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88" r:id="rId2"/>
  </p:sldMasterIdLst>
  <p:notesMasterIdLst>
    <p:notesMasterId r:id="rId33"/>
  </p:notesMasterIdLst>
  <p:handoutMasterIdLst>
    <p:handoutMasterId r:id="rId34"/>
  </p:handoutMasterIdLst>
  <p:sldIdLst>
    <p:sldId id="257" r:id="rId3"/>
    <p:sldId id="384" r:id="rId4"/>
    <p:sldId id="360" r:id="rId5"/>
    <p:sldId id="386" r:id="rId6"/>
    <p:sldId id="359" r:id="rId7"/>
    <p:sldId id="362" r:id="rId8"/>
    <p:sldId id="348" r:id="rId9"/>
    <p:sldId id="394" r:id="rId10"/>
    <p:sldId id="388" r:id="rId11"/>
    <p:sldId id="395" r:id="rId12"/>
    <p:sldId id="361" r:id="rId13"/>
    <p:sldId id="385" r:id="rId14"/>
    <p:sldId id="400" r:id="rId15"/>
    <p:sldId id="393" r:id="rId16"/>
    <p:sldId id="399" r:id="rId17"/>
    <p:sldId id="345" r:id="rId18"/>
    <p:sldId id="383" r:id="rId19"/>
    <p:sldId id="398" r:id="rId20"/>
    <p:sldId id="401" r:id="rId21"/>
    <p:sldId id="396" r:id="rId22"/>
    <p:sldId id="380" r:id="rId23"/>
    <p:sldId id="389" r:id="rId24"/>
    <p:sldId id="391" r:id="rId25"/>
    <p:sldId id="365" r:id="rId26"/>
    <p:sldId id="258" r:id="rId27"/>
    <p:sldId id="358" r:id="rId28"/>
    <p:sldId id="352" r:id="rId29"/>
    <p:sldId id="375" r:id="rId30"/>
    <p:sldId id="379" r:id="rId31"/>
    <p:sldId id="381" r:id="rId32"/>
  </p:sldIdLst>
  <p:sldSz cx="12192000" cy="6858000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ome" initials="j" lastIdx="5" clrIdx="0"/>
  <p:cmAuthor id="1" name="Steph" initials="S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D1D1D1"/>
    <a:srgbClr val="D3D3D3"/>
    <a:srgbClr val="BEBEBE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88235" autoAdjust="0"/>
  </p:normalViewPr>
  <p:slideViewPr>
    <p:cSldViewPr snapToObjects="1">
      <p:cViewPr varScale="1">
        <p:scale>
          <a:sx n="90" d="100"/>
          <a:sy n="90" d="100"/>
        </p:scale>
        <p:origin x="-170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0" d="100"/>
          <a:sy n="80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alain\Recherche\Publications\Publications_accept&#233;es\IEEE_Special_issue_2014\Comparaison_analytique-maillage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ICREED_2019\Pr&#233;sentation\Courbe_ecorc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ICREED_2019\Pr&#233;sentation\Courbe_ecorc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ICREED_2019\Pr&#233;sentation\Courbe_ecorc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alain\Recherche\Publications\Publications_accept&#233;es\IEEE_Special_issue_2014\Comparaison_analytique-maillag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ba.rizk\Desktop\NRTW%202021\Excel_courbes\Fittage_final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alain\Recherche\Contrat\2016-2017_R&amp;T_CNES_Prediction_ECORCE\Comparaison_experience_simulation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alain\Recherche\Contrat\2016-2017_R&amp;T_CNES_Prediction_ECORCE\Comparaison_experience_simulation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ICREED_2019\Pr&#233;sentation\Courbe_ecorc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Demonstration_ecorce\22_11_21_pr&#233;sentation_STM\Id=f(Vgs)_mos_n_100n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ICREED_2019\Pr&#233;sentation\Courbe_ecorc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ain\Recherche\Publications\Publications_en_cours\ICREED_2019\Pr&#233;sentation\Courbe_ecor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72343568676003"/>
          <c:y val="5.8479073536716074E-2"/>
          <c:w val="0.75272009183324573"/>
          <c:h val="0.658189923154648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'sigma=0.02µm, Qmax=1e19cm-3'!$A$7:$B$7</c:f>
              <c:strCache>
                <c:ptCount val="1"/>
                <c:pt idx="0">
                  <c:v>Résultat analytique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'sigma=0.02µm, Qmax=1e19cm-3'!$A$9:$A$1009</c:f>
              <c:numCache>
                <c:formatCode>General</c:formatCode>
                <c:ptCount val="1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1.0000000000000002E-2</c:v>
                </c:pt>
                <c:pt idx="11">
                  <c:v>1.1000000000000003E-2</c:v>
                </c:pt>
                <c:pt idx="12">
                  <c:v>1.2000000000000004E-2</c:v>
                </c:pt>
                <c:pt idx="13">
                  <c:v>1.3000000000000005E-2</c:v>
                </c:pt>
                <c:pt idx="14">
                  <c:v>1.4000000000000005E-2</c:v>
                </c:pt>
                <c:pt idx="15">
                  <c:v>1.5000000000000006E-2</c:v>
                </c:pt>
                <c:pt idx="16">
                  <c:v>1.6000000000000007E-2</c:v>
                </c:pt>
                <c:pt idx="17">
                  <c:v>1.7000000000000008E-2</c:v>
                </c:pt>
                <c:pt idx="18">
                  <c:v>1.8000000000000009E-2</c:v>
                </c:pt>
                <c:pt idx="19">
                  <c:v>1.900000000000001E-2</c:v>
                </c:pt>
                <c:pt idx="20">
                  <c:v>2.0000000000000011E-2</c:v>
                </c:pt>
                <c:pt idx="21">
                  <c:v>2.1000000000000012E-2</c:v>
                </c:pt>
                <c:pt idx="22">
                  <c:v>2.2000000000000013E-2</c:v>
                </c:pt>
                <c:pt idx="23">
                  <c:v>2.3000000000000013E-2</c:v>
                </c:pt>
                <c:pt idx="24">
                  <c:v>2.4000000000000014E-2</c:v>
                </c:pt>
                <c:pt idx="25">
                  <c:v>2.5000000000000015E-2</c:v>
                </c:pt>
                <c:pt idx="26">
                  <c:v>2.6000000000000016E-2</c:v>
                </c:pt>
                <c:pt idx="27">
                  <c:v>2.7000000000000017E-2</c:v>
                </c:pt>
                <c:pt idx="28">
                  <c:v>2.8000000000000018E-2</c:v>
                </c:pt>
                <c:pt idx="29">
                  <c:v>2.9000000000000019E-2</c:v>
                </c:pt>
                <c:pt idx="30">
                  <c:v>3.000000000000002E-2</c:v>
                </c:pt>
                <c:pt idx="31">
                  <c:v>3.1000000000000021E-2</c:v>
                </c:pt>
                <c:pt idx="32">
                  <c:v>3.2000000000000021E-2</c:v>
                </c:pt>
                <c:pt idx="33">
                  <c:v>3.3000000000000022E-2</c:v>
                </c:pt>
                <c:pt idx="34">
                  <c:v>3.4000000000000023E-2</c:v>
                </c:pt>
                <c:pt idx="35">
                  <c:v>3.5000000000000024E-2</c:v>
                </c:pt>
                <c:pt idx="36">
                  <c:v>3.6000000000000025E-2</c:v>
                </c:pt>
                <c:pt idx="37">
                  <c:v>3.7000000000000026E-2</c:v>
                </c:pt>
                <c:pt idx="38">
                  <c:v>3.8000000000000027E-2</c:v>
                </c:pt>
                <c:pt idx="39">
                  <c:v>3.9000000000000028E-2</c:v>
                </c:pt>
                <c:pt idx="40">
                  <c:v>4.0000000000000029E-2</c:v>
                </c:pt>
                <c:pt idx="41">
                  <c:v>4.1000000000000029E-2</c:v>
                </c:pt>
                <c:pt idx="42">
                  <c:v>4.200000000000003E-2</c:v>
                </c:pt>
                <c:pt idx="43">
                  <c:v>4.3000000000000031E-2</c:v>
                </c:pt>
                <c:pt idx="44">
                  <c:v>4.4000000000000032E-2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4.7000000000000035E-2</c:v>
                </c:pt>
                <c:pt idx="48">
                  <c:v>4.8000000000000036E-2</c:v>
                </c:pt>
                <c:pt idx="49">
                  <c:v>4.9000000000000037E-2</c:v>
                </c:pt>
                <c:pt idx="50">
                  <c:v>5.0000000000000037E-2</c:v>
                </c:pt>
                <c:pt idx="51">
                  <c:v>5.1000000000000038E-2</c:v>
                </c:pt>
                <c:pt idx="52">
                  <c:v>5.2000000000000039E-2</c:v>
                </c:pt>
                <c:pt idx="53">
                  <c:v>5.300000000000004E-2</c:v>
                </c:pt>
                <c:pt idx="54">
                  <c:v>5.4000000000000041E-2</c:v>
                </c:pt>
                <c:pt idx="55">
                  <c:v>5.5000000000000042E-2</c:v>
                </c:pt>
                <c:pt idx="56">
                  <c:v>5.6000000000000043E-2</c:v>
                </c:pt>
                <c:pt idx="57">
                  <c:v>5.7000000000000044E-2</c:v>
                </c:pt>
                <c:pt idx="58">
                  <c:v>5.8000000000000045E-2</c:v>
                </c:pt>
                <c:pt idx="59">
                  <c:v>5.9000000000000045E-2</c:v>
                </c:pt>
                <c:pt idx="60">
                  <c:v>6.0000000000000046E-2</c:v>
                </c:pt>
                <c:pt idx="61">
                  <c:v>6.1000000000000047E-2</c:v>
                </c:pt>
                <c:pt idx="62">
                  <c:v>6.2000000000000048E-2</c:v>
                </c:pt>
                <c:pt idx="63">
                  <c:v>6.3000000000000042E-2</c:v>
                </c:pt>
                <c:pt idx="64">
                  <c:v>6.4000000000000043E-2</c:v>
                </c:pt>
                <c:pt idx="65">
                  <c:v>6.5000000000000044E-2</c:v>
                </c:pt>
                <c:pt idx="66">
                  <c:v>6.6000000000000045E-2</c:v>
                </c:pt>
                <c:pt idx="67">
                  <c:v>6.7000000000000046E-2</c:v>
                </c:pt>
                <c:pt idx="68">
                  <c:v>6.8000000000000047E-2</c:v>
                </c:pt>
                <c:pt idx="69">
                  <c:v>6.9000000000000047E-2</c:v>
                </c:pt>
                <c:pt idx="70">
                  <c:v>7.0000000000000048E-2</c:v>
                </c:pt>
                <c:pt idx="71">
                  <c:v>7.1000000000000049E-2</c:v>
                </c:pt>
                <c:pt idx="72">
                  <c:v>7.200000000000005E-2</c:v>
                </c:pt>
                <c:pt idx="73">
                  <c:v>7.3000000000000051E-2</c:v>
                </c:pt>
                <c:pt idx="74">
                  <c:v>7.4000000000000052E-2</c:v>
                </c:pt>
                <c:pt idx="75">
                  <c:v>7.5000000000000053E-2</c:v>
                </c:pt>
                <c:pt idx="76">
                  <c:v>7.6000000000000054E-2</c:v>
                </c:pt>
                <c:pt idx="77">
                  <c:v>7.7000000000000055E-2</c:v>
                </c:pt>
                <c:pt idx="78">
                  <c:v>7.8000000000000055E-2</c:v>
                </c:pt>
                <c:pt idx="79">
                  <c:v>7.9000000000000056E-2</c:v>
                </c:pt>
                <c:pt idx="80">
                  <c:v>8.0000000000000057E-2</c:v>
                </c:pt>
                <c:pt idx="81">
                  <c:v>8.1000000000000058E-2</c:v>
                </c:pt>
                <c:pt idx="82">
                  <c:v>8.2000000000000059E-2</c:v>
                </c:pt>
                <c:pt idx="83">
                  <c:v>8.300000000000006E-2</c:v>
                </c:pt>
                <c:pt idx="84">
                  <c:v>8.4000000000000061E-2</c:v>
                </c:pt>
                <c:pt idx="85">
                  <c:v>8.5000000000000062E-2</c:v>
                </c:pt>
                <c:pt idx="86">
                  <c:v>8.6000000000000063E-2</c:v>
                </c:pt>
                <c:pt idx="87">
                  <c:v>8.7000000000000063E-2</c:v>
                </c:pt>
                <c:pt idx="88">
                  <c:v>8.8000000000000064E-2</c:v>
                </c:pt>
                <c:pt idx="89">
                  <c:v>8.9000000000000065E-2</c:v>
                </c:pt>
                <c:pt idx="90">
                  <c:v>9.0000000000000066E-2</c:v>
                </c:pt>
                <c:pt idx="91">
                  <c:v>9.1000000000000067E-2</c:v>
                </c:pt>
                <c:pt idx="92">
                  <c:v>9.2000000000000068E-2</c:v>
                </c:pt>
                <c:pt idx="93">
                  <c:v>9.3000000000000069E-2</c:v>
                </c:pt>
                <c:pt idx="94">
                  <c:v>9.400000000000007E-2</c:v>
                </c:pt>
                <c:pt idx="95">
                  <c:v>9.500000000000007E-2</c:v>
                </c:pt>
                <c:pt idx="96">
                  <c:v>9.6000000000000071E-2</c:v>
                </c:pt>
                <c:pt idx="97">
                  <c:v>9.7000000000000072E-2</c:v>
                </c:pt>
                <c:pt idx="98">
                  <c:v>9.8000000000000073E-2</c:v>
                </c:pt>
                <c:pt idx="99">
                  <c:v>9.9000000000000074E-2</c:v>
                </c:pt>
                <c:pt idx="100">
                  <c:v>0.10000000000000007</c:v>
                </c:pt>
                <c:pt idx="101">
                  <c:v>0.10100000000000008</c:v>
                </c:pt>
                <c:pt idx="102">
                  <c:v>0.10200000000000008</c:v>
                </c:pt>
                <c:pt idx="103">
                  <c:v>0.10300000000000008</c:v>
                </c:pt>
                <c:pt idx="104">
                  <c:v>0.10400000000000008</c:v>
                </c:pt>
                <c:pt idx="105">
                  <c:v>0.10500000000000008</c:v>
                </c:pt>
                <c:pt idx="106">
                  <c:v>0.10600000000000008</c:v>
                </c:pt>
                <c:pt idx="107">
                  <c:v>0.10700000000000008</c:v>
                </c:pt>
                <c:pt idx="108">
                  <c:v>0.10800000000000008</c:v>
                </c:pt>
                <c:pt idx="109">
                  <c:v>0.10900000000000008</c:v>
                </c:pt>
                <c:pt idx="110">
                  <c:v>0.11000000000000008</c:v>
                </c:pt>
                <c:pt idx="111">
                  <c:v>0.11100000000000008</c:v>
                </c:pt>
                <c:pt idx="112">
                  <c:v>0.11200000000000009</c:v>
                </c:pt>
                <c:pt idx="113">
                  <c:v>0.11300000000000009</c:v>
                </c:pt>
                <c:pt idx="114">
                  <c:v>0.11400000000000009</c:v>
                </c:pt>
                <c:pt idx="115">
                  <c:v>0.11500000000000009</c:v>
                </c:pt>
                <c:pt idx="116">
                  <c:v>0.11600000000000009</c:v>
                </c:pt>
                <c:pt idx="117">
                  <c:v>0.11700000000000009</c:v>
                </c:pt>
                <c:pt idx="118">
                  <c:v>0.11800000000000009</c:v>
                </c:pt>
                <c:pt idx="119">
                  <c:v>0.11900000000000009</c:v>
                </c:pt>
                <c:pt idx="120">
                  <c:v>0.12000000000000009</c:v>
                </c:pt>
                <c:pt idx="121">
                  <c:v>0.12100000000000009</c:v>
                </c:pt>
                <c:pt idx="122">
                  <c:v>0.12200000000000009</c:v>
                </c:pt>
                <c:pt idx="123">
                  <c:v>0.1230000000000001</c:v>
                </c:pt>
                <c:pt idx="124">
                  <c:v>0.1240000000000001</c:v>
                </c:pt>
                <c:pt idx="125">
                  <c:v>0.12500000000000008</c:v>
                </c:pt>
                <c:pt idx="126">
                  <c:v>0.12600000000000008</c:v>
                </c:pt>
                <c:pt idx="127">
                  <c:v>0.12700000000000009</c:v>
                </c:pt>
                <c:pt idx="128">
                  <c:v>0.12800000000000009</c:v>
                </c:pt>
                <c:pt idx="129">
                  <c:v>0.12900000000000009</c:v>
                </c:pt>
                <c:pt idx="130">
                  <c:v>0.13000000000000009</c:v>
                </c:pt>
                <c:pt idx="131">
                  <c:v>0.13100000000000009</c:v>
                </c:pt>
                <c:pt idx="132">
                  <c:v>0.13200000000000009</c:v>
                </c:pt>
                <c:pt idx="133">
                  <c:v>0.13300000000000009</c:v>
                </c:pt>
                <c:pt idx="134">
                  <c:v>0.13400000000000009</c:v>
                </c:pt>
                <c:pt idx="135">
                  <c:v>0.13500000000000009</c:v>
                </c:pt>
                <c:pt idx="136">
                  <c:v>0.13600000000000009</c:v>
                </c:pt>
                <c:pt idx="137">
                  <c:v>0.13700000000000009</c:v>
                </c:pt>
                <c:pt idx="138">
                  <c:v>0.13800000000000009</c:v>
                </c:pt>
                <c:pt idx="139">
                  <c:v>0.1390000000000001</c:v>
                </c:pt>
                <c:pt idx="140">
                  <c:v>0.1400000000000001</c:v>
                </c:pt>
                <c:pt idx="141">
                  <c:v>0.1410000000000001</c:v>
                </c:pt>
                <c:pt idx="142">
                  <c:v>0.1420000000000001</c:v>
                </c:pt>
                <c:pt idx="143">
                  <c:v>0.1430000000000001</c:v>
                </c:pt>
                <c:pt idx="144">
                  <c:v>0.1440000000000001</c:v>
                </c:pt>
                <c:pt idx="145">
                  <c:v>0.1450000000000001</c:v>
                </c:pt>
                <c:pt idx="146">
                  <c:v>0.1460000000000001</c:v>
                </c:pt>
                <c:pt idx="147">
                  <c:v>0.1470000000000001</c:v>
                </c:pt>
                <c:pt idx="148">
                  <c:v>0.1480000000000001</c:v>
                </c:pt>
                <c:pt idx="149">
                  <c:v>0.1490000000000001</c:v>
                </c:pt>
                <c:pt idx="150">
                  <c:v>0.15000000000000011</c:v>
                </c:pt>
                <c:pt idx="151">
                  <c:v>0.15100000000000011</c:v>
                </c:pt>
                <c:pt idx="152">
                  <c:v>0.15200000000000011</c:v>
                </c:pt>
                <c:pt idx="153">
                  <c:v>0.15300000000000011</c:v>
                </c:pt>
                <c:pt idx="154">
                  <c:v>0.15400000000000011</c:v>
                </c:pt>
                <c:pt idx="155">
                  <c:v>0.15500000000000011</c:v>
                </c:pt>
                <c:pt idx="156">
                  <c:v>0.15600000000000011</c:v>
                </c:pt>
                <c:pt idx="157">
                  <c:v>0.15700000000000011</c:v>
                </c:pt>
                <c:pt idx="158">
                  <c:v>0.15800000000000011</c:v>
                </c:pt>
                <c:pt idx="159">
                  <c:v>0.15900000000000011</c:v>
                </c:pt>
                <c:pt idx="160">
                  <c:v>0.16000000000000011</c:v>
                </c:pt>
                <c:pt idx="161">
                  <c:v>0.16100000000000012</c:v>
                </c:pt>
                <c:pt idx="162">
                  <c:v>0.16200000000000012</c:v>
                </c:pt>
                <c:pt idx="163">
                  <c:v>0.16300000000000012</c:v>
                </c:pt>
                <c:pt idx="164">
                  <c:v>0.16400000000000012</c:v>
                </c:pt>
                <c:pt idx="165">
                  <c:v>0.16500000000000012</c:v>
                </c:pt>
                <c:pt idx="166">
                  <c:v>0.16600000000000012</c:v>
                </c:pt>
                <c:pt idx="167">
                  <c:v>0.16700000000000012</c:v>
                </c:pt>
                <c:pt idx="168">
                  <c:v>0.16800000000000012</c:v>
                </c:pt>
                <c:pt idx="169">
                  <c:v>0.16900000000000012</c:v>
                </c:pt>
                <c:pt idx="170">
                  <c:v>0.17000000000000012</c:v>
                </c:pt>
                <c:pt idx="171">
                  <c:v>0.17100000000000012</c:v>
                </c:pt>
                <c:pt idx="172">
                  <c:v>0.17200000000000013</c:v>
                </c:pt>
                <c:pt idx="173">
                  <c:v>0.17300000000000013</c:v>
                </c:pt>
                <c:pt idx="174">
                  <c:v>0.17400000000000013</c:v>
                </c:pt>
                <c:pt idx="175">
                  <c:v>0.17500000000000013</c:v>
                </c:pt>
                <c:pt idx="176">
                  <c:v>0.17600000000000013</c:v>
                </c:pt>
                <c:pt idx="177">
                  <c:v>0.17700000000000013</c:v>
                </c:pt>
                <c:pt idx="178">
                  <c:v>0.17800000000000013</c:v>
                </c:pt>
                <c:pt idx="179">
                  <c:v>0.17900000000000013</c:v>
                </c:pt>
                <c:pt idx="180">
                  <c:v>0.18000000000000013</c:v>
                </c:pt>
                <c:pt idx="181">
                  <c:v>0.18100000000000013</c:v>
                </c:pt>
                <c:pt idx="182">
                  <c:v>0.18200000000000013</c:v>
                </c:pt>
                <c:pt idx="183">
                  <c:v>0.18300000000000013</c:v>
                </c:pt>
                <c:pt idx="184">
                  <c:v>0.18400000000000014</c:v>
                </c:pt>
                <c:pt idx="185">
                  <c:v>0.18500000000000014</c:v>
                </c:pt>
                <c:pt idx="186">
                  <c:v>0.18600000000000014</c:v>
                </c:pt>
                <c:pt idx="187">
                  <c:v>0.18700000000000014</c:v>
                </c:pt>
                <c:pt idx="188">
                  <c:v>0.18800000000000014</c:v>
                </c:pt>
                <c:pt idx="189">
                  <c:v>0.18900000000000014</c:v>
                </c:pt>
                <c:pt idx="190">
                  <c:v>0.19000000000000014</c:v>
                </c:pt>
                <c:pt idx="191">
                  <c:v>0.19100000000000014</c:v>
                </c:pt>
                <c:pt idx="192">
                  <c:v>0.19200000000000014</c:v>
                </c:pt>
                <c:pt idx="193">
                  <c:v>0.19300000000000014</c:v>
                </c:pt>
                <c:pt idx="194">
                  <c:v>0.19400000000000014</c:v>
                </c:pt>
                <c:pt idx="195">
                  <c:v>0.19500000000000015</c:v>
                </c:pt>
                <c:pt idx="196">
                  <c:v>0.19600000000000015</c:v>
                </c:pt>
                <c:pt idx="197">
                  <c:v>0.19700000000000015</c:v>
                </c:pt>
                <c:pt idx="198">
                  <c:v>0.19800000000000015</c:v>
                </c:pt>
                <c:pt idx="199">
                  <c:v>0.19900000000000015</c:v>
                </c:pt>
                <c:pt idx="200">
                  <c:v>0.20000000000000015</c:v>
                </c:pt>
                <c:pt idx="201">
                  <c:v>0.20100000000000015</c:v>
                </c:pt>
                <c:pt idx="202">
                  <c:v>0.20200000000000015</c:v>
                </c:pt>
                <c:pt idx="203">
                  <c:v>0.20300000000000015</c:v>
                </c:pt>
                <c:pt idx="204">
                  <c:v>0.20400000000000015</c:v>
                </c:pt>
                <c:pt idx="205">
                  <c:v>0.20500000000000015</c:v>
                </c:pt>
                <c:pt idx="206">
                  <c:v>0.20600000000000016</c:v>
                </c:pt>
                <c:pt idx="207">
                  <c:v>0.20700000000000016</c:v>
                </c:pt>
                <c:pt idx="208">
                  <c:v>0.20800000000000016</c:v>
                </c:pt>
                <c:pt idx="209">
                  <c:v>0.20900000000000016</c:v>
                </c:pt>
                <c:pt idx="210">
                  <c:v>0.21000000000000016</c:v>
                </c:pt>
                <c:pt idx="211">
                  <c:v>0.21100000000000016</c:v>
                </c:pt>
                <c:pt idx="212">
                  <c:v>0.21200000000000016</c:v>
                </c:pt>
                <c:pt idx="213">
                  <c:v>0.21300000000000016</c:v>
                </c:pt>
                <c:pt idx="214">
                  <c:v>0.21400000000000016</c:v>
                </c:pt>
                <c:pt idx="215">
                  <c:v>0.21500000000000016</c:v>
                </c:pt>
                <c:pt idx="216">
                  <c:v>0.21600000000000016</c:v>
                </c:pt>
                <c:pt idx="217">
                  <c:v>0.21700000000000016</c:v>
                </c:pt>
                <c:pt idx="218">
                  <c:v>0.21800000000000017</c:v>
                </c:pt>
                <c:pt idx="219">
                  <c:v>0.21900000000000017</c:v>
                </c:pt>
                <c:pt idx="220">
                  <c:v>0.22000000000000017</c:v>
                </c:pt>
                <c:pt idx="221">
                  <c:v>0.22100000000000017</c:v>
                </c:pt>
                <c:pt idx="222">
                  <c:v>0.22200000000000017</c:v>
                </c:pt>
                <c:pt idx="223">
                  <c:v>0.22300000000000017</c:v>
                </c:pt>
                <c:pt idx="224">
                  <c:v>0.22400000000000017</c:v>
                </c:pt>
                <c:pt idx="225">
                  <c:v>0.22500000000000017</c:v>
                </c:pt>
                <c:pt idx="226">
                  <c:v>0.22600000000000017</c:v>
                </c:pt>
                <c:pt idx="227">
                  <c:v>0.22700000000000017</c:v>
                </c:pt>
                <c:pt idx="228">
                  <c:v>0.22800000000000017</c:v>
                </c:pt>
                <c:pt idx="229">
                  <c:v>0.22900000000000018</c:v>
                </c:pt>
                <c:pt idx="230">
                  <c:v>0.23000000000000018</c:v>
                </c:pt>
                <c:pt idx="231">
                  <c:v>0.23100000000000018</c:v>
                </c:pt>
                <c:pt idx="232">
                  <c:v>0.23200000000000018</c:v>
                </c:pt>
                <c:pt idx="233">
                  <c:v>0.23300000000000018</c:v>
                </c:pt>
                <c:pt idx="234">
                  <c:v>0.23400000000000018</c:v>
                </c:pt>
                <c:pt idx="235">
                  <c:v>0.23500000000000018</c:v>
                </c:pt>
                <c:pt idx="236">
                  <c:v>0.23600000000000018</c:v>
                </c:pt>
                <c:pt idx="237">
                  <c:v>0.23700000000000018</c:v>
                </c:pt>
                <c:pt idx="238">
                  <c:v>0.23800000000000018</c:v>
                </c:pt>
                <c:pt idx="239">
                  <c:v>0.23900000000000018</c:v>
                </c:pt>
                <c:pt idx="240">
                  <c:v>0.24000000000000019</c:v>
                </c:pt>
                <c:pt idx="241">
                  <c:v>0.24100000000000019</c:v>
                </c:pt>
                <c:pt idx="242">
                  <c:v>0.24200000000000019</c:v>
                </c:pt>
                <c:pt idx="243">
                  <c:v>0.24300000000000019</c:v>
                </c:pt>
                <c:pt idx="244">
                  <c:v>0.24400000000000019</c:v>
                </c:pt>
                <c:pt idx="245">
                  <c:v>0.24500000000000019</c:v>
                </c:pt>
                <c:pt idx="246">
                  <c:v>0.24600000000000019</c:v>
                </c:pt>
                <c:pt idx="247">
                  <c:v>0.24700000000000019</c:v>
                </c:pt>
                <c:pt idx="248">
                  <c:v>0.24800000000000019</c:v>
                </c:pt>
                <c:pt idx="249">
                  <c:v>0.24900000000000019</c:v>
                </c:pt>
                <c:pt idx="250">
                  <c:v>0.25000000000000017</c:v>
                </c:pt>
                <c:pt idx="251">
                  <c:v>0.25100000000000017</c:v>
                </c:pt>
                <c:pt idx="252">
                  <c:v>0.25200000000000017</c:v>
                </c:pt>
                <c:pt idx="253">
                  <c:v>0.25300000000000017</c:v>
                </c:pt>
                <c:pt idx="254">
                  <c:v>0.25400000000000017</c:v>
                </c:pt>
                <c:pt idx="255">
                  <c:v>0.25500000000000017</c:v>
                </c:pt>
                <c:pt idx="256">
                  <c:v>0.25600000000000017</c:v>
                </c:pt>
                <c:pt idx="257">
                  <c:v>0.25700000000000017</c:v>
                </c:pt>
                <c:pt idx="258">
                  <c:v>0.25800000000000017</c:v>
                </c:pt>
                <c:pt idx="259">
                  <c:v>0.25900000000000017</c:v>
                </c:pt>
                <c:pt idx="260">
                  <c:v>0.26000000000000018</c:v>
                </c:pt>
                <c:pt idx="261">
                  <c:v>0.26100000000000018</c:v>
                </c:pt>
                <c:pt idx="262">
                  <c:v>0.26200000000000018</c:v>
                </c:pt>
                <c:pt idx="263">
                  <c:v>0.26300000000000018</c:v>
                </c:pt>
                <c:pt idx="264">
                  <c:v>0.26400000000000018</c:v>
                </c:pt>
                <c:pt idx="265">
                  <c:v>0.26500000000000018</c:v>
                </c:pt>
                <c:pt idx="266">
                  <c:v>0.26600000000000018</c:v>
                </c:pt>
                <c:pt idx="267">
                  <c:v>0.26700000000000018</c:v>
                </c:pt>
                <c:pt idx="268">
                  <c:v>0.26800000000000018</c:v>
                </c:pt>
                <c:pt idx="269">
                  <c:v>0.26900000000000018</c:v>
                </c:pt>
                <c:pt idx="270">
                  <c:v>0.27000000000000018</c:v>
                </c:pt>
                <c:pt idx="271">
                  <c:v>0.27100000000000019</c:v>
                </c:pt>
                <c:pt idx="272">
                  <c:v>0.27200000000000019</c:v>
                </c:pt>
                <c:pt idx="273">
                  <c:v>0.27300000000000019</c:v>
                </c:pt>
                <c:pt idx="274">
                  <c:v>0.27400000000000019</c:v>
                </c:pt>
                <c:pt idx="275">
                  <c:v>0.27500000000000019</c:v>
                </c:pt>
                <c:pt idx="276">
                  <c:v>0.27600000000000019</c:v>
                </c:pt>
                <c:pt idx="277">
                  <c:v>0.27700000000000019</c:v>
                </c:pt>
                <c:pt idx="278">
                  <c:v>0.27800000000000019</c:v>
                </c:pt>
                <c:pt idx="279">
                  <c:v>0.27900000000000019</c:v>
                </c:pt>
                <c:pt idx="280">
                  <c:v>0.28000000000000019</c:v>
                </c:pt>
                <c:pt idx="281">
                  <c:v>0.28100000000000019</c:v>
                </c:pt>
                <c:pt idx="282">
                  <c:v>0.28200000000000019</c:v>
                </c:pt>
                <c:pt idx="283">
                  <c:v>0.2830000000000002</c:v>
                </c:pt>
                <c:pt idx="284">
                  <c:v>0.2840000000000002</c:v>
                </c:pt>
                <c:pt idx="285">
                  <c:v>0.2850000000000002</c:v>
                </c:pt>
                <c:pt idx="286">
                  <c:v>0.2860000000000002</c:v>
                </c:pt>
                <c:pt idx="287">
                  <c:v>0.2870000000000002</c:v>
                </c:pt>
                <c:pt idx="288">
                  <c:v>0.2880000000000002</c:v>
                </c:pt>
                <c:pt idx="289">
                  <c:v>0.2890000000000002</c:v>
                </c:pt>
                <c:pt idx="290">
                  <c:v>0.2900000000000002</c:v>
                </c:pt>
                <c:pt idx="291">
                  <c:v>0.2910000000000002</c:v>
                </c:pt>
                <c:pt idx="292">
                  <c:v>0.2920000000000002</c:v>
                </c:pt>
                <c:pt idx="293">
                  <c:v>0.2930000000000002</c:v>
                </c:pt>
                <c:pt idx="294">
                  <c:v>0.29400000000000021</c:v>
                </c:pt>
                <c:pt idx="295">
                  <c:v>0.29500000000000021</c:v>
                </c:pt>
                <c:pt idx="296">
                  <c:v>0.29600000000000021</c:v>
                </c:pt>
                <c:pt idx="297">
                  <c:v>0.29700000000000021</c:v>
                </c:pt>
                <c:pt idx="298">
                  <c:v>0.29800000000000021</c:v>
                </c:pt>
                <c:pt idx="299">
                  <c:v>0.29900000000000021</c:v>
                </c:pt>
                <c:pt idx="300">
                  <c:v>0.30000000000000021</c:v>
                </c:pt>
                <c:pt idx="301">
                  <c:v>0.30100000000000021</c:v>
                </c:pt>
                <c:pt idx="302">
                  <c:v>0.30200000000000021</c:v>
                </c:pt>
                <c:pt idx="303">
                  <c:v>0.30300000000000021</c:v>
                </c:pt>
                <c:pt idx="304">
                  <c:v>0.30400000000000021</c:v>
                </c:pt>
                <c:pt idx="305">
                  <c:v>0.30500000000000022</c:v>
                </c:pt>
                <c:pt idx="306">
                  <c:v>0.30600000000000022</c:v>
                </c:pt>
                <c:pt idx="307">
                  <c:v>0.30700000000000022</c:v>
                </c:pt>
                <c:pt idx="308">
                  <c:v>0.30800000000000022</c:v>
                </c:pt>
                <c:pt idx="309">
                  <c:v>0.30900000000000022</c:v>
                </c:pt>
                <c:pt idx="310">
                  <c:v>0.31000000000000022</c:v>
                </c:pt>
                <c:pt idx="311">
                  <c:v>0.31100000000000022</c:v>
                </c:pt>
                <c:pt idx="312">
                  <c:v>0.31200000000000022</c:v>
                </c:pt>
                <c:pt idx="313">
                  <c:v>0.31300000000000022</c:v>
                </c:pt>
                <c:pt idx="314">
                  <c:v>0.31400000000000022</c:v>
                </c:pt>
                <c:pt idx="315">
                  <c:v>0.31500000000000022</c:v>
                </c:pt>
                <c:pt idx="316">
                  <c:v>0.31600000000000023</c:v>
                </c:pt>
                <c:pt idx="317">
                  <c:v>0.31700000000000023</c:v>
                </c:pt>
                <c:pt idx="318">
                  <c:v>0.31800000000000023</c:v>
                </c:pt>
                <c:pt idx="319">
                  <c:v>0.31900000000000023</c:v>
                </c:pt>
                <c:pt idx="320">
                  <c:v>0.32000000000000023</c:v>
                </c:pt>
                <c:pt idx="321">
                  <c:v>0.32100000000000023</c:v>
                </c:pt>
                <c:pt idx="322">
                  <c:v>0.32200000000000023</c:v>
                </c:pt>
                <c:pt idx="323">
                  <c:v>0.32300000000000023</c:v>
                </c:pt>
                <c:pt idx="324">
                  <c:v>0.32400000000000023</c:v>
                </c:pt>
                <c:pt idx="325">
                  <c:v>0.32500000000000023</c:v>
                </c:pt>
                <c:pt idx="326">
                  <c:v>0.32600000000000023</c:v>
                </c:pt>
                <c:pt idx="327">
                  <c:v>0.32700000000000023</c:v>
                </c:pt>
                <c:pt idx="328">
                  <c:v>0.32800000000000024</c:v>
                </c:pt>
                <c:pt idx="329">
                  <c:v>0.32900000000000024</c:v>
                </c:pt>
                <c:pt idx="330">
                  <c:v>0.33000000000000024</c:v>
                </c:pt>
                <c:pt idx="331">
                  <c:v>0.33100000000000024</c:v>
                </c:pt>
                <c:pt idx="332">
                  <c:v>0.33200000000000024</c:v>
                </c:pt>
                <c:pt idx="333">
                  <c:v>0.33300000000000024</c:v>
                </c:pt>
                <c:pt idx="334">
                  <c:v>0.33400000000000024</c:v>
                </c:pt>
                <c:pt idx="335">
                  <c:v>0.33500000000000024</c:v>
                </c:pt>
                <c:pt idx="336">
                  <c:v>0.33600000000000024</c:v>
                </c:pt>
                <c:pt idx="337">
                  <c:v>0.33700000000000024</c:v>
                </c:pt>
                <c:pt idx="338">
                  <c:v>0.33800000000000024</c:v>
                </c:pt>
                <c:pt idx="339">
                  <c:v>0.33900000000000025</c:v>
                </c:pt>
                <c:pt idx="340">
                  <c:v>0.34000000000000025</c:v>
                </c:pt>
                <c:pt idx="341">
                  <c:v>0.34100000000000025</c:v>
                </c:pt>
                <c:pt idx="342">
                  <c:v>0.34200000000000025</c:v>
                </c:pt>
                <c:pt idx="343">
                  <c:v>0.34300000000000025</c:v>
                </c:pt>
                <c:pt idx="344">
                  <c:v>0.34400000000000025</c:v>
                </c:pt>
                <c:pt idx="345">
                  <c:v>0.34500000000000025</c:v>
                </c:pt>
                <c:pt idx="346">
                  <c:v>0.34600000000000025</c:v>
                </c:pt>
                <c:pt idx="347">
                  <c:v>0.34700000000000025</c:v>
                </c:pt>
                <c:pt idx="348">
                  <c:v>0.34800000000000025</c:v>
                </c:pt>
                <c:pt idx="349">
                  <c:v>0.34900000000000025</c:v>
                </c:pt>
                <c:pt idx="350">
                  <c:v>0.35000000000000026</c:v>
                </c:pt>
                <c:pt idx="351">
                  <c:v>0.35100000000000026</c:v>
                </c:pt>
                <c:pt idx="352">
                  <c:v>0.35200000000000026</c:v>
                </c:pt>
                <c:pt idx="353">
                  <c:v>0.35300000000000026</c:v>
                </c:pt>
                <c:pt idx="354">
                  <c:v>0.35400000000000026</c:v>
                </c:pt>
                <c:pt idx="355">
                  <c:v>0.35500000000000026</c:v>
                </c:pt>
                <c:pt idx="356">
                  <c:v>0.35600000000000026</c:v>
                </c:pt>
                <c:pt idx="357">
                  <c:v>0.35700000000000026</c:v>
                </c:pt>
                <c:pt idx="358">
                  <c:v>0.35800000000000026</c:v>
                </c:pt>
                <c:pt idx="359">
                  <c:v>0.35900000000000026</c:v>
                </c:pt>
                <c:pt idx="360">
                  <c:v>0.36000000000000026</c:v>
                </c:pt>
                <c:pt idx="361">
                  <c:v>0.36100000000000027</c:v>
                </c:pt>
                <c:pt idx="362">
                  <c:v>0.36200000000000027</c:v>
                </c:pt>
                <c:pt idx="363">
                  <c:v>0.36300000000000027</c:v>
                </c:pt>
                <c:pt idx="364">
                  <c:v>0.36400000000000027</c:v>
                </c:pt>
                <c:pt idx="365">
                  <c:v>0.36500000000000027</c:v>
                </c:pt>
                <c:pt idx="366">
                  <c:v>0.36600000000000027</c:v>
                </c:pt>
                <c:pt idx="367">
                  <c:v>0.36700000000000027</c:v>
                </c:pt>
                <c:pt idx="368">
                  <c:v>0.36800000000000027</c:v>
                </c:pt>
                <c:pt idx="369">
                  <c:v>0.36900000000000027</c:v>
                </c:pt>
                <c:pt idx="370">
                  <c:v>0.37000000000000027</c:v>
                </c:pt>
                <c:pt idx="371">
                  <c:v>0.37100000000000027</c:v>
                </c:pt>
                <c:pt idx="372">
                  <c:v>0.37200000000000027</c:v>
                </c:pt>
                <c:pt idx="373">
                  <c:v>0.37300000000000028</c:v>
                </c:pt>
                <c:pt idx="374">
                  <c:v>0.37400000000000028</c:v>
                </c:pt>
                <c:pt idx="375">
                  <c:v>0.37500000000000028</c:v>
                </c:pt>
                <c:pt idx="376">
                  <c:v>0.37600000000000028</c:v>
                </c:pt>
                <c:pt idx="377">
                  <c:v>0.37700000000000028</c:v>
                </c:pt>
                <c:pt idx="378">
                  <c:v>0.37800000000000028</c:v>
                </c:pt>
                <c:pt idx="379">
                  <c:v>0.37900000000000028</c:v>
                </c:pt>
                <c:pt idx="380">
                  <c:v>0.38000000000000028</c:v>
                </c:pt>
                <c:pt idx="381">
                  <c:v>0.38100000000000028</c:v>
                </c:pt>
                <c:pt idx="382">
                  <c:v>0.38200000000000028</c:v>
                </c:pt>
                <c:pt idx="383">
                  <c:v>0.38300000000000028</c:v>
                </c:pt>
                <c:pt idx="384">
                  <c:v>0.38400000000000029</c:v>
                </c:pt>
                <c:pt idx="385">
                  <c:v>0.38500000000000029</c:v>
                </c:pt>
                <c:pt idx="386">
                  <c:v>0.38600000000000029</c:v>
                </c:pt>
                <c:pt idx="387">
                  <c:v>0.38700000000000029</c:v>
                </c:pt>
                <c:pt idx="388">
                  <c:v>0.38800000000000029</c:v>
                </c:pt>
                <c:pt idx="389">
                  <c:v>0.38900000000000029</c:v>
                </c:pt>
                <c:pt idx="390">
                  <c:v>0.39000000000000029</c:v>
                </c:pt>
                <c:pt idx="391">
                  <c:v>0.39100000000000029</c:v>
                </c:pt>
                <c:pt idx="392">
                  <c:v>0.39200000000000029</c:v>
                </c:pt>
                <c:pt idx="393">
                  <c:v>0.39300000000000029</c:v>
                </c:pt>
                <c:pt idx="394">
                  <c:v>0.39400000000000029</c:v>
                </c:pt>
                <c:pt idx="395">
                  <c:v>0.3950000000000003</c:v>
                </c:pt>
                <c:pt idx="396">
                  <c:v>0.3960000000000003</c:v>
                </c:pt>
                <c:pt idx="397">
                  <c:v>0.3970000000000003</c:v>
                </c:pt>
                <c:pt idx="398">
                  <c:v>0.3980000000000003</c:v>
                </c:pt>
                <c:pt idx="399">
                  <c:v>0.3990000000000003</c:v>
                </c:pt>
                <c:pt idx="400">
                  <c:v>0.4000000000000003</c:v>
                </c:pt>
                <c:pt idx="401">
                  <c:v>0.4010000000000003</c:v>
                </c:pt>
                <c:pt idx="402">
                  <c:v>0.4020000000000003</c:v>
                </c:pt>
                <c:pt idx="403">
                  <c:v>0.4030000000000003</c:v>
                </c:pt>
                <c:pt idx="404">
                  <c:v>0.4040000000000003</c:v>
                </c:pt>
                <c:pt idx="405">
                  <c:v>0.4050000000000003</c:v>
                </c:pt>
                <c:pt idx="406">
                  <c:v>0.40600000000000031</c:v>
                </c:pt>
                <c:pt idx="407">
                  <c:v>0.40700000000000031</c:v>
                </c:pt>
                <c:pt idx="408">
                  <c:v>0.40800000000000031</c:v>
                </c:pt>
                <c:pt idx="409">
                  <c:v>0.40900000000000031</c:v>
                </c:pt>
                <c:pt idx="410">
                  <c:v>0.41000000000000031</c:v>
                </c:pt>
                <c:pt idx="411">
                  <c:v>0.41100000000000031</c:v>
                </c:pt>
                <c:pt idx="412">
                  <c:v>0.41200000000000031</c:v>
                </c:pt>
                <c:pt idx="413">
                  <c:v>0.41300000000000031</c:v>
                </c:pt>
                <c:pt idx="414">
                  <c:v>0.41400000000000031</c:v>
                </c:pt>
                <c:pt idx="415">
                  <c:v>0.41500000000000031</c:v>
                </c:pt>
                <c:pt idx="416">
                  <c:v>0.41600000000000031</c:v>
                </c:pt>
                <c:pt idx="417">
                  <c:v>0.41700000000000031</c:v>
                </c:pt>
                <c:pt idx="418">
                  <c:v>0.41800000000000032</c:v>
                </c:pt>
                <c:pt idx="419">
                  <c:v>0.41900000000000032</c:v>
                </c:pt>
                <c:pt idx="420">
                  <c:v>0.42000000000000032</c:v>
                </c:pt>
                <c:pt idx="421">
                  <c:v>0.42100000000000032</c:v>
                </c:pt>
                <c:pt idx="422">
                  <c:v>0.42200000000000032</c:v>
                </c:pt>
                <c:pt idx="423">
                  <c:v>0.42300000000000032</c:v>
                </c:pt>
                <c:pt idx="424">
                  <c:v>0.42400000000000032</c:v>
                </c:pt>
                <c:pt idx="425">
                  <c:v>0.42500000000000032</c:v>
                </c:pt>
                <c:pt idx="426">
                  <c:v>0.42600000000000032</c:v>
                </c:pt>
                <c:pt idx="427">
                  <c:v>0.42700000000000032</c:v>
                </c:pt>
                <c:pt idx="428">
                  <c:v>0.42800000000000032</c:v>
                </c:pt>
                <c:pt idx="429">
                  <c:v>0.42900000000000033</c:v>
                </c:pt>
                <c:pt idx="430">
                  <c:v>0.43000000000000033</c:v>
                </c:pt>
                <c:pt idx="431">
                  <c:v>0.43100000000000033</c:v>
                </c:pt>
                <c:pt idx="432">
                  <c:v>0.43200000000000033</c:v>
                </c:pt>
                <c:pt idx="433">
                  <c:v>0.43300000000000033</c:v>
                </c:pt>
                <c:pt idx="434">
                  <c:v>0.43400000000000033</c:v>
                </c:pt>
                <c:pt idx="435">
                  <c:v>0.43500000000000033</c:v>
                </c:pt>
                <c:pt idx="436">
                  <c:v>0.43600000000000033</c:v>
                </c:pt>
                <c:pt idx="437">
                  <c:v>0.43700000000000033</c:v>
                </c:pt>
                <c:pt idx="438">
                  <c:v>0.43800000000000033</c:v>
                </c:pt>
                <c:pt idx="439">
                  <c:v>0.43900000000000033</c:v>
                </c:pt>
                <c:pt idx="440">
                  <c:v>0.44000000000000034</c:v>
                </c:pt>
                <c:pt idx="441">
                  <c:v>0.44100000000000034</c:v>
                </c:pt>
                <c:pt idx="442">
                  <c:v>0.44200000000000034</c:v>
                </c:pt>
                <c:pt idx="443">
                  <c:v>0.44300000000000034</c:v>
                </c:pt>
                <c:pt idx="444">
                  <c:v>0.44400000000000034</c:v>
                </c:pt>
                <c:pt idx="445">
                  <c:v>0.44500000000000034</c:v>
                </c:pt>
                <c:pt idx="446">
                  <c:v>0.44600000000000034</c:v>
                </c:pt>
                <c:pt idx="447">
                  <c:v>0.44700000000000034</c:v>
                </c:pt>
                <c:pt idx="448">
                  <c:v>0.44800000000000034</c:v>
                </c:pt>
                <c:pt idx="449">
                  <c:v>0.44900000000000034</c:v>
                </c:pt>
                <c:pt idx="450">
                  <c:v>0.45000000000000034</c:v>
                </c:pt>
                <c:pt idx="451">
                  <c:v>0.45100000000000035</c:v>
                </c:pt>
                <c:pt idx="452">
                  <c:v>0.45200000000000035</c:v>
                </c:pt>
                <c:pt idx="453">
                  <c:v>0.45300000000000035</c:v>
                </c:pt>
                <c:pt idx="454">
                  <c:v>0.45400000000000035</c:v>
                </c:pt>
                <c:pt idx="455">
                  <c:v>0.45500000000000035</c:v>
                </c:pt>
                <c:pt idx="456">
                  <c:v>0.45600000000000035</c:v>
                </c:pt>
                <c:pt idx="457">
                  <c:v>0.45700000000000035</c:v>
                </c:pt>
                <c:pt idx="458">
                  <c:v>0.45800000000000035</c:v>
                </c:pt>
                <c:pt idx="459">
                  <c:v>0.45900000000000035</c:v>
                </c:pt>
                <c:pt idx="460">
                  <c:v>0.46000000000000035</c:v>
                </c:pt>
                <c:pt idx="461">
                  <c:v>0.46100000000000035</c:v>
                </c:pt>
                <c:pt idx="462">
                  <c:v>0.46200000000000035</c:v>
                </c:pt>
                <c:pt idx="463">
                  <c:v>0.46300000000000036</c:v>
                </c:pt>
                <c:pt idx="464">
                  <c:v>0.46400000000000036</c:v>
                </c:pt>
                <c:pt idx="465">
                  <c:v>0.46500000000000036</c:v>
                </c:pt>
                <c:pt idx="466">
                  <c:v>0.46600000000000036</c:v>
                </c:pt>
                <c:pt idx="467">
                  <c:v>0.46700000000000036</c:v>
                </c:pt>
                <c:pt idx="468">
                  <c:v>0.46800000000000036</c:v>
                </c:pt>
                <c:pt idx="469">
                  <c:v>0.46900000000000036</c:v>
                </c:pt>
                <c:pt idx="470">
                  <c:v>0.47000000000000036</c:v>
                </c:pt>
                <c:pt idx="471">
                  <c:v>0.47100000000000036</c:v>
                </c:pt>
                <c:pt idx="472">
                  <c:v>0.47200000000000036</c:v>
                </c:pt>
                <c:pt idx="473">
                  <c:v>0.47300000000000036</c:v>
                </c:pt>
                <c:pt idx="474">
                  <c:v>0.47400000000000037</c:v>
                </c:pt>
                <c:pt idx="475">
                  <c:v>0.47500000000000037</c:v>
                </c:pt>
                <c:pt idx="476">
                  <c:v>0.47600000000000037</c:v>
                </c:pt>
                <c:pt idx="477">
                  <c:v>0.47700000000000037</c:v>
                </c:pt>
                <c:pt idx="478">
                  <c:v>0.47800000000000037</c:v>
                </c:pt>
                <c:pt idx="479">
                  <c:v>0.47900000000000037</c:v>
                </c:pt>
                <c:pt idx="480">
                  <c:v>0.48000000000000037</c:v>
                </c:pt>
                <c:pt idx="481">
                  <c:v>0.48100000000000037</c:v>
                </c:pt>
                <c:pt idx="482">
                  <c:v>0.48200000000000037</c:v>
                </c:pt>
                <c:pt idx="483">
                  <c:v>0.48300000000000037</c:v>
                </c:pt>
                <c:pt idx="484">
                  <c:v>0.48400000000000037</c:v>
                </c:pt>
                <c:pt idx="485">
                  <c:v>0.48500000000000038</c:v>
                </c:pt>
                <c:pt idx="486">
                  <c:v>0.48600000000000038</c:v>
                </c:pt>
                <c:pt idx="487">
                  <c:v>0.48700000000000038</c:v>
                </c:pt>
                <c:pt idx="488">
                  <c:v>0.48800000000000038</c:v>
                </c:pt>
                <c:pt idx="489">
                  <c:v>0.48900000000000038</c:v>
                </c:pt>
                <c:pt idx="490">
                  <c:v>0.49000000000000038</c:v>
                </c:pt>
                <c:pt idx="491">
                  <c:v>0.49100000000000038</c:v>
                </c:pt>
                <c:pt idx="492">
                  <c:v>0.49200000000000038</c:v>
                </c:pt>
                <c:pt idx="493">
                  <c:v>0.49300000000000038</c:v>
                </c:pt>
                <c:pt idx="494">
                  <c:v>0.49400000000000038</c:v>
                </c:pt>
                <c:pt idx="495">
                  <c:v>0.49500000000000038</c:v>
                </c:pt>
                <c:pt idx="496">
                  <c:v>0.49600000000000039</c:v>
                </c:pt>
                <c:pt idx="497">
                  <c:v>0.49700000000000039</c:v>
                </c:pt>
                <c:pt idx="498">
                  <c:v>0.49800000000000039</c:v>
                </c:pt>
                <c:pt idx="499">
                  <c:v>0.49900000000000039</c:v>
                </c:pt>
                <c:pt idx="500">
                  <c:v>0.50000000000000033</c:v>
                </c:pt>
                <c:pt idx="501">
                  <c:v>0.50100000000000033</c:v>
                </c:pt>
                <c:pt idx="502">
                  <c:v>0.50200000000000033</c:v>
                </c:pt>
                <c:pt idx="503">
                  <c:v>0.50300000000000034</c:v>
                </c:pt>
                <c:pt idx="504">
                  <c:v>0.50400000000000034</c:v>
                </c:pt>
                <c:pt idx="505">
                  <c:v>0.50500000000000034</c:v>
                </c:pt>
                <c:pt idx="506">
                  <c:v>0.50600000000000034</c:v>
                </c:pt>
                <c:pt idx="507">
                  <c:v>0.50700000000000034</c:v>
                </c:pt>
                <c:pt idx="508">
                  <c:v>0.50800000000000034</c:v>
                </c:pt>
                <c:pt idx="509">
                  <c:v>0.50900000000000034</c:v>
                </c:pt>
                <c:pt idx="510">
                  <c:v>0.51000000000000034</c:v>
                </c:pt>
                <c:pt idx="511">
                  <c:v>0.51100000000000034</c:v>
                </c:pt>
                <c:pt idx="512">
                  <c:v>0.51200000000000034</c:v>
                </c:pt>
                <c:pt idx="513">
                  <c:v>0.51300000000000034</c:v>
                </c:pt>
                <c:pt idx="514">
                  <c:v>0.51400000000000035</c:v>
                </c:pt>
                <c:pt idx="515">
                  <c:v>0.51500000000000035</c:v>
                </c:pt>
                <c:pt idx="516">
                  <c:v>0.51600000000000035</c:v>
                </c:pt>
                <c:pt idx="517">
                  <c:v>0.51700000000000035</c:v>
                </c:pt>
                <c:pt idx="518">
                  <c:v>0.51800000000000035</c:v>
                </c:pt>
                <c:pt idx="519">
                  <c:v>0.51900000000000035</c:v>
                </c:pt>
                <c:pt idx="520">
                  <c:v>0.52000000000000035</c:v>
                </c:pt>
                <c:pt idx="521">
                  <c:v>0.52100000000000035</c:v>
                </c:pt>
                <c:pt idx="522">
                  <c:v>0.52200000000000035</c:v>
                </c:pt>
                <c:pt idx="523">
                  <c:v>0.52300000000000035</c:v>
                </c:pt>
                <c:pt idx="524">
                  <c:v>0.52400000000000035</c:v>
                </c:pt>
                <c:pt idx="525">
                  <c:v>0.52500000000000036</c:v>
                </c:pt>
                <c:pt idx="526">
                  <c:v>0.52600000000000036</c:v>
                </c:pt>
                <c:pt idx="527">
                  <c:v>0.52700000000000036</c:v>
                </c:pt>
                <c:pt idx="528">
                  <c:v>0.52800000000000036</c:v>
                </c:pt>
                <c:pt idx="529">
                  <c:v>0.52900000000000036</c:v>
                </c:pt>
                <c:pt idx="530">
                  <c:v>0.53000000000000036</c:v>
                </c:pt>
                <c:pt idx="531">
                  <c:v>0.53100000000000036</c:v>
                </c:pt>
                <c:pt idx="532">
                  <c:v>0.53200000000000036</c:v>
                </c:pt>
                <c:pt idx="533">
                  <c:v>0.53300000000000036</c:v>
                </c:pt>
                <c:pt idx="534">
                  <c:v>0.53400000000000036</c:v>
                </c:pt>
                <c:pt idx="535">
                  <c:v>0.53500000000000036</c:v>
                </c:pt>
                <c:pt idx="536">
                  <c:v>0.53600000000000037</c:v>
                </c:pt>
                <c:pt idx="537">
                  <c:v>0.53700000000000037</c:v>
                </c:pt>
                <c:pt idx="538">
                  <c:v>0.53800000000000037</c:v>
                </c:pt>
                <c:pt idx="539">
                  <c:v>0.53900000000000037</c:v>
                </c:pt>
                <c:pt idx="540">
                  <c:v>0.54000000000000037</c:v>
                </c:pt>
                <c:pt idx="541">
                  <c:v>0.54100000000000037</c:v>
                </c:pt>
                <c:pt idx="542">
                  <c:v>0.54200000000000037</c:v>
                </c:pt>
                <c:pt idx="543">
                  <c:v>0.54300000000000037</c:v>
                </c:pt>
                <c:pt idx="544">
                  <c:v>0.54400000000000037</c:v>
                </c:pt>
                <c:pt idx="545">
                  <c:v>0.54500000000000037</c:v>
                </c:pt>
                <c:pt idx="546">
                  <c:v>0.54600000000000037</c:v>
                </c:pt>
                <c:pt idx="547">
                  <c:v>0.54700000000000037</c:v>
                </c:pt>
                <c:pt idx="548">
                  <c:v>0.54800000000000038</c:v>
                </c:pt>
                <c:pt idx="549">
                  <c:v>0.54900000000000038</c:v>
                </c:pt>
                <c:pt idx="550">
                  <c:v>0.55000000000000038</c:v>
                </c:pt>
                <c:pt idx="551">
                  <c:v>0.55100000000000038</c:v>
                </c:pt>
                <c:pt idx="552">
                  <c:v>0.55200000000000038</c:v>
                </c:pt>
                <c:pt idx="553">
                  <c:v>0.55300000000000038</c:v>
                </c:pt>
                <c:pt idx="554">
                  <c:v>0.55400000000000038</c:v>
                </c:pt>
                <c:pt idx="555">
                  <c:v>0.55500000000000038</c:v>
                </c:pt>
                <c:pt idx="556">
                  <c:v>0.55600000000000038</c:v>
                </c:pt>
                <c:pt idx="557">
                  <c:v>0.55700000000000038</c:v>
                </c:pt>
                <c:pt idx="558">
                  <c:v>0.55800000000000038</c:v>
                </c:pt>
                <c:pt idx="559">
                  <c:v>0.55900000000000039</c:v>
                </c:pt>
                <c:pt idx="560">
                  <c:v>0.56000000000000039</c:v>
                </c:pt>
                <c:pt idx="561">
                  <c:v>0.56100000000000039</c:v>
                </c:pt>
                <c:pt idx="562">
                  <c:v>0.56200000000000039</c:v>
                </c:pt>
                <c:pt idx="563">
                  <c:v>0.56300000000000039</c:v>
                </c:pt>
                <c:pt idx="564">
                  <c:v>0.56400000000000039</c:v>
                </c:pt>
                <c:pt idx="565">
                  <c:v>0.56500000000000039</c:v>
                </c:pt>
                <c:pt idx="566">
                  <c:v>0.56600000000000039</c:v>
                </c:pt>
                <c:pt idx="567">
                  <c:v>0.56700000000000039</c:v>
                </c:pt>
                <c:pt idx="568">
                  <c:v>0.56800000000000039</c:v>
                </c:pt>
                <c:pt idx="569">
                  <c:v>0.56900000000000039</c:v>
                </c:pt>
                <c:pt idx="570">
                  <c:v>0.5700000000000004</c:v>
                </c:pt>
                <c:pt idx="571">
                  <c:v>0.5710000000000004</c:v>
                </c:pt>
                <c:pt idx="572">
                  <c:v>0.5720000000000004</c:v>
                </c:pt>
                <c:pt idx="573">
                  <c:v>0.5730000000000004</c:v>
                </c:pt>
                <c:pt idx="574">
                  <c:v>0.5740000000000004</c:v>
                </c:pt>
                <c:pt idx="575">
                  <c:v>0.5750000000000004</c:v>
                </c:pt>
                <c:pt idx="576">
                  <c:v>0.5760000000000004</c:v>
                </c:pt>
                <c:pt idx="577">
                  <c:v>0.5770000000000004</c:v>
                </c:pt>
                <c:pt idx="578">
                  <c:v>0.5780000000000004</c:v>
                </c:pt>
                <c:pt idx="579">
                  <c:v>0.5790000000000004</c:v>
                </c:pt>
                <c:pt idx="580">
                  <c:v>0.5800000000000004</c:v>
                </c:pt>
                <c:pt idx="581">
                  <c:v>0.58100000000000041</c:v>
                </c:pt>
                <c:pt idx="582">
                  <c:v>0.58200000000000041</c:v>
                </c:pt>
                <c:pt idx="583">
                  <c:v>0.58300000000000041</c:v>
                </c:pt>
                <c:pt idx="584">
                  <c:v>0.58400000000000041</c:v>
                </c:pt>
                <c:pt idx="585">
                  <c:v>0.58500000000000041</c:v>
                </c:pt>
                <c:pt idx="586">
                  <c:v>0.58600000000000041</c:v>
                </c:pt>
                <c:pt idx="587">
                  <c:v>0.58700000000000041</c:v>
                </c:pt>
                <c:pt idx="588">
                  <c:v>0.58800000000000041</c:v>
                </c:pt>
                <c:pt idx="589">
                  <c:v>0.58900000000000041</c:v>
                </c:pt>
                <c:pt idx="590">
                  <c:v>0.59000000000000041</c:v>
                </c:pt>
                <c:pt idx="591">
                  <c:v>0.59100000000000041</c:v>
                </c:pt>
                <c:pt idx="592">
                  <c:v>0.59200000000000041</c:v>
                </c:pt>
                <c:pt idx="593">
                  <c:v>0.59300000000000042</c:v>
                </c:pt>
                <c:pt idx="594">
                  <c:v>0.59400000000000042</c:v>
                </c:pt>
                <c:pt idx="595">
                  <c:v>0.59500000000000042</c:v>
                </c:pt>
                <c:pt idx="596">
                  <c:v>0.59600000000000042</c:v>
                </c:pt>
                <c:pt idx="597">
                  <c:v>0.59700000000000042</c:v>
                </c:pt>
                <c:pt idx="598">
                  <c:v>0.59800000000000042</c:v>
                </c:pt>
                <c:pt idx="599">
                  <c:v>0.59900000000000042</c:v>
                </c:pt>
                <c:pt idx="600">
                  <c:v>0.60000000000000042</c:v>
                </c:pt>
                <c:pt idx="601">
                  <c:v>0.60100000000000042</c:v>
                </c:pt>
                <c:pt idx="602">
                  <c:v>0.60200000000000042</c:v>
                </c:pt>
                <c:pt idx="603">
                  <c:v>0.60300000000000042</c:v>
                </c:pt>
                <c:pt idx="604">
                  <c:v>0.60400000000000043</c:v>
                </c:pt>
                <c:pt idx="605">
                  <c:v>0.60500000000000043</c:v>
                </c:pt>
                <c:pt idx="606">
                  <c:v>0.60600000000000043</c:v>
                </c:pt>
                <c:pt idx="607">
                  <c:v>0.60700000000000043</c:v>
                </c:pt>
                <c:pt idx="608">
                  <c:v>0.60800000000000043</c:v>
                </c:pt>
                <c:pt idx="609">
                  <c:v>0.60900000000000043</c:v>
                </c:pt>
                <c:pt idx="610">
                  <c:v>0.61000000000000043</c:v>
                </c:pt>
                <c:pt idx="611">
                  <c:v>0.61100000000000043</c:v>
                </c:pt>
                <c:pt idx="612">
                  <c:v>0.61200000000000043</c:v>
                </c:pt>
                <c:pt idx="613">
                  <c:v>0.61300000000000043</c:v>
                </c:pt>
                <c:pt idx="614">
                  <c:v>0.61400000000000043</c:v>
                </c:pt>
                <c:pt idx="615">
                  <c:v>0.61500000000000044</c:v>
                </c:pt>
                <c:pt idx="616">
                  <c:v>0.61600000000000044</c:v>
                </c:pt>
                <c:pt idx="617">
                  <c:v>0.61700000000000044</c:v>
                </c:pt>
                <c:pt idx="618">
                  <c:v>0.61800000000000044</c:v>
                </c:pt>
                <c:pt idx="619">
                  <c:v>0.61900000000000044</c:v>
                </c:pt>
                <c:pt idx="620">
                  <c:v>0.62000000000000044</c:v>
                </c:pt>
                <c:pt idx="621">
                  <c:v>0.62100000000000044</c:v>
                </c:pt>
                <c:pt idx="622">
                  <c:v>0.62200000000000044</c:v>
                </c:pt>
                <c:pt idx="623">
                  <c:v>0.62300000000000044</c:v>
                </c:pt>
                <c:pt idx="624">
                  <c:v>0.62400000000000044</c:v>
                </c:pt>
                <c:pt idx="625">
                  <c:v>0.62500000000000044</c:v>
                </c:pt>
                <c:pt idx="626">
                  <c:v>0.62600000000000044</c:v>
                </c:pt>
                <c:pt idx="627">
                  <c:v>0.62700000000000045</c:v>
                </c:pt>
                <c:pt idx="628">
                  <c:v>0.62800000000000045</c:v>
                </c:pt>
                <c:pt idx="629">
                  <c:v>0.62900000000000045</c:v>
                </c:pt>
                <c:pt idx="630">
                  <c:v>0.63000000000000045</c:v>
                </c:pt>
                <c:pt idx="631">
                  <c:v>0.63100000000000045</c:v>
                </c:pt>
                <c:pt idx="632">
                  <c:v>0.63200000000000045</c:v>
                </c:pt>
                <c:pt idx="633">
                  <c:v>0.63300000000000045</c:v>
                </c:pt>
                <c:pt idx="634">
                  <c:v>0.63400000000000045</c:v>
                </c:pt>
                <c:pt idx="635">
                  <c:v>0.63500000000000045</c:v>
                </c:pt>
                <c:pt idx="636">
                  <c:v>0.63600000000000045</c:v>
                </c:pt>
                <c:pt idx="637">
                  <c:v>0.63700000000000045</c:v>
                </c:pt>
                <c:pt idx="638">
                  <c:v>0.63800000000000046</c:v>
                </c:pt>
                <c:pt idx="639">
                  <c:v>0.63900000000000046</c:v>
                </c:pt>
                <c:pt idx="640">
                  <c:v>0.64000000000000046</c:v>
                </c:pt>
                <c:pt idx="641">
                  <c:v>0.64100000000000046</c:v>
                </c:pt>
                <c:pt idx="642">
                  <c:v>0.64200000000000046</c:v>
                </c:pt>
                <c:pt idx="643">
                  <c:v>0.64300000000000046</c:v>
                </c:pt>
                <c:pt idx="644">
                  <c:v>0.64400000000000046</c:v>
                </c:pt>
                <c:pt idx="645">
                  <c:v>0.64500000000000046</c:v>
                </c:pt>
                <c:pt idx="646">
                  <c:v>0.64600000000000046</c:v>
                </c:pt>
                <c:pt idx="647">
                  <c:v>0.64700000000000046</c:v>
                </c:pt>
                <c:pt idx="648">
                  <c:v>0.64800000000000046</c:v>
                </c:pt>
                <c:pt idx="649">
                  <c:v>0.64900000000000047</c:v>
                </c:pt>
                <c:pt idx="650">
                  <c:v>0.65000000000000047</c:v>
                </c:pt>
                <c:pt idx="651">
                  <c:v>0.65100000000000047</c:v>
                </c:pt>
                <c:pt idx="652">
                  <c:v>0.65200000000000047</c:v>
                </c:pt>
                <c:pt idx="653">
                  <c:v>0.65300000000000047</c:v>
                </c:pt>
                <c:pt idx="654">
                  <c:v>0.65400000000000047</c:v>
                </c:pt>
                <c:pt idx="655">
                  <c:v>0.65500000000000047</c:v>
                </c:pt>
                <c:pt idx="656">
                  <c:v>0.65600000000000047</c:v>
                </c:pt>
                <c:pt idx="657">
                  <c:v>0.65700000000000047</c:v>
                </c:pt>
                <c:pt idx="658">
                  <c:v>0.65800000000000047</c:v>
                </c:pt>
                <c:pt idx="659">
                  <c:v>0.65900000000000047</c:v>
                </c:pt>
                <c:pt idx="660">
                  <c:v>0.66000000000000048</c:v>
                </c:pt>
                <c:pt idx="661">
                  <c:v>0.66100000000000048</c:v>
                </c:pt>
                <c:pt idx="662">
                  <c:v>0.66200000000000048</c:v>
                </c:pt>
                <c:pt idx="663">
                  <c:v>0.66300000000000048</c:v>
                </c:pt>
                <c:pt idx="664">
                  <c:v>0.66400000000000048</c:v>
                </c:pt>
                <c:pt idx="665">
                  <c:v>0.66500000000000048</c:v>
                </c:pt>
                <c:pt idx="666">
                  <c:v>0.66600000000000048</c:v>
                </c:pt>
                <c:pt idx="667">
                  <c:v>0.66700000000000048</c:v>
                </c:pt>
                <c:pt idx="668">
                  <c:v>0.66800000000000048</c:v>
                </c:pt>
                <c:pt idx="669">
                  <c:v>0.66900000000000048</c:v>
                </c:pt>
                <c:pt idx="670">
                  <c:v>0.67000000000000048</c:v>
                </c:pt>
                <c:pt idx="671">
                  <c:v>0.67100000000000048</c:v>
                </c:pt>
                <c:pt idx="672">
                  <c:v>0.67200000000000049</c:v>
                </c:pt>
                <c:pt idx="673">
                  <c:v>0.67300000000000049</c:v>
                </c:pt>
                <c:pt idx="674">
                  <c:v>0.67400000000000049</c:v>
                </c:pt>
                <c:pt idx="675">
                  <c:v>0.67500000000000049</c:v>
                </c:pt>
                <c:pt idx="676">
                  <c:v>0.67600000000000049</c:v>
                </c:pt>
                <c:pt idx="677">
                  <c:v>0.67700000000000049</c:v>
                </c:pt>
                <c:pt idx="678">
                  <c:v>0.67800000000000049</c:v>
                </c:pt>
                <c:pt idx="679">
                  <c:v>0.67900000000000049</c:v>
                </c:pt>
                <c:pt idx="680">
                  <c:v>0.68000000000000049</c:v>
                </c:pt>
                <c:pt idx="681">
                  <c:v>0.68100000000000049</c:v>
                </c:pt>
                <c:pt idx="682">
                  <c:v>0.68200000000000049</c:v>
                </c:pt>
                <c:pt idx="683">
                  <c:v>0.6830000000000005</c:v>
                </c:pt>
                <c:pt idx="684">
                  <c:v>0.6840000000000005</c:v>
                </c:pt>
                <c:pt idx="685">
                  <c:v>0.6850000000000005</c:v>
                </c:pt>
                <c:pt idx="686">
                  <c:v>0.6860000000000005</c:v>
                </c:pt>
                <c:pt idx="687">
                  <c:v>0.6870000000000005</c:v>
                </c:pt>
                <c:pt idx="688">
                  <c:v>0.6880000000000005</c:v>
                </c:pt>
                <c:pt idx="689">
                  <c:v>0.6890000000000005</c:v>
                </c:pt>
                <c:pt idx="690">
                  <c:v>0.6900000000000005</c:v>
                </c:pt>
                <c:pt idx="691">
                  <c:v>0.6910000000000005</c:v>
                </c:pt>
                <c:pt idx="692">
                  <c:v>0.6920000000000005</c:v>
                </c:pt>
                <c:pt idx="693">
                  <c:v>0.6930000000000005</c:v>
                </c:pt>
                <c:pt idx="694">
                  <c:v>0.69400000000000051</c:v>
                </c:pt>
                <c:pt idx="695">
                  <c:v>0.69500000000000051</c:v>
                </c:pt>
                <c:pt idx="696">
                  <c:v>0.69600000000000051</c:v>
                </c:pt>
                <c:pt idx="697">
                  <c:v>0.69700000000000051</c:v>
                </c:pt>
                <c:pt idx="698">
                  <c:v>0.69800000000000051</c:v>
                </c:pt>
                <c:pt idx="699">
                  <c:v>0.69900000000000051</c:v>
                </c:pt>
                <c:pt idx="700">
                  <c:v>0.70000000000000051</c:v>
                </c:pt>
                <c:pt idx="701">
                  <c:v>0.70100000000000051</c:v>
                </c:pt>
                <c:pt idx="702">
                  <c:v>0.70200000000000051</c:v>
                </c:pt>
                <c:pt idx="703">
                  <c:v>0.70300000000000051</c:v>
                </c:pt>
                <c:pt idx="704">
                  <c:v>0.70400000000000051</c:v>
                </c:pt>
                <c:pt idx="705">
                  <c:v>0.70500000000000052</c:v>
                </c:pt>
                <c:pt idx="706">
                  <c:v>0.70600000000000052</c:v>
                </c:pt>
                <c:pt idx="707">
                  <c:v>0.70700000000000052</c:v>
                </c:pt>
                <c:pt idx="708">
                  <c:v>0.70800000000000052</c:v>
                </c:pt>
                <c:pt idx="709">
                  <c:v>0.70900000000000052</c:v>
                </c:pt>
                <c:pt idx="710">
                  <c:v>0.71000000000000052</c:v>
                </c:pt>
                <c:pt idx="711">
                  <c:v>0.71100000000000052</c:v>
                </c:pt>
                <c:pt idx="712">
                  <c:v>0.71200000000000052</c:v>
                </c:pt>
                <c:pt idx="713">
                  <c:v>0.71300000000000052</c:v>
                </c:pt>
                <c:pt idx="714">
                  <c:v>0.71400000000000052</c:v>
                </c:pt>
                <c:pt idx="715">
                  <c:v>0.71500000000000052</c:v>
                </c:pt>
                <c:pt idx="716">
                  <c:v>0.71600000000000052</c:v>
                </c:pt>
                <c:pt idx="717">
                  <c:v>0.71700000000000053</c:v>
                </c:pt>
                <c:pt idx="718">
                  <c:v>0.71800000000000053</c:v>
                </c:pt>
                <c:pt idx="719">
                  <c:v>0.71900000000000053</c:v>
                </c:pt>
                <c:pt idx="720">
                  <c:v>0.72000000000000053</c:v>
                </c:pt>
                <c:pt idx="721">
                  <c:v>0.72100000000000053</c:v>
                </c:pt>
                <c:pt idx="722">
                  <c:v>0.72200000000000053</c:v>
                </c:pt>
                <c:pt idx="723">
                  <c:v>0.72300000000000053</c:v>
                </c:pt>
                <c:pt idx="724">
                  <c:v>0.72400000000000053</c:v>
                </c:pt>
                <c:pt idx="725">
                  <c:v>0.72500000000000053</c:v>
                </c:pt>
                <c:pt idx="726">
                  <c:v>0.72600000000000053</c:v>
                </c:pt>
                <c:pt idx="727">
                  <c:v>0.72700000000000053</c:v>
                </c:pt>
                <c:pt idx="728">
                  <c:v>0.72800000000000054</c:v>
                </c:pt>
                <c:pt idx="729">
                  <c:v>0.72900000000000054</c:v>
                </c:pt>
                <c:pt idx="730">
                  <c:v>0.73000000000000054</c:v>
                </c:pt>
                <c:pt idx="731">
                  <c:v>0.73100000000000054</c:v>
                </c:pt>
                <c:pt idx="732">
                  <c:v>0.73200000000000054</c:v>
                </c:pt>
                <c:pt idx="733">
                  <c:v>0.73300000000000054</c:v>
                </c:pt>
                <c:pt idx="734">
                  <c:v>0.73400000000000054</c:v>
                </c:pt>
                <c:pt idx="735">
                  <c:v>0.73500000000000054</c:v>
                </c:pt>
                <c:pt idx="736">
                  <c:v>0.73600000000000054</c:v>
                </c:pt>
                <c:pt idx="737">
                  <c:v>0.73700000000000054</c:v>
                </c:pt>
                <c:pt idx="738">
                  <c:v>0.73800000000000054</c:v>
                </c:pt>
                <c:pt idx="739">
                  <c:v>0.73900000000000055</c:v>
                </c:pt>
                <c:pt idx="740">
                  <c:v>0.74000000000000055</c:v>
                </c:pt>
                <c:pt idx="741">
                  <c:v>0.74100000000000055</c:v>
                </c:pt>
                <c:pt idx="742">
                  <c:v>0.74200000000000055</c:v>
                </c:pt>
                <c:pt idx="743">
                  <c:v>0.74300000000000055</c:v>
                </c:pt>
                <c:pt idx="744">
                  <c:v>0.74400000000000055</c:v>
                </c:pt>
                <c:pt idx="745">
                  <c:v>0.74500000000000055</c:v>
                </c:pt>
                <c:pt idx="746">
                  <c:v>0.74600000000000055</c:v>
                </c:pt>
                <c:pt idx="747">
                  <c:v>0.74700000000000055</c:v>
                </c:pt>
                <c:pt idx="748">
                  <c:v>0.74800000000000055</c:v>
                </c:pt>
                <c:pt idx="749">
                  <c:v>0.74900000000000055</c:v>
                </c:pt>
                <c:pt idx="750">
                  <c:v>0.75000000000000056</c:v>
                </c:pt>
                <c:pt idx="751">
                  <c:v>0.75100000000000056</c:v>
                </c:pt>
                <c:pt idx="752">
                  <c:v>0.75200000000000056</c:v>
                </c:pt>
                <c:pt idx="753">
                  <c:v>0.75300000000000056</c:v>
                </c:pt>
                <c:pt idx="754">
                  <c:v>0.75400000000000056</c:v>
                </c:pt>
                <c:pt idx="755">
                  <c:v>0.75500000000000056</c:v>
                </c:pt>
                <c:pt idx="756">
                  <c:v>0.75600000000000056</c:v>
                </c:pt>
                <c:pt idx="757">
                  <c:v>0.75700000000000056</c:v>
                </c:pt>
                <c:pt idx="758">
                  <c:v>0.75800000000000056</c:v>
                </c:pt>
                <c:pt idx="759">
                  <c:v>0.75900000000000056</c:v>
                </c:pt>
                <c:pt idx="760">
                  <c:v>0.76000000000000056</c:v>
                </c:pt>
                <c:pt idx="761">
                  <c:v>0.76100000000000056</c:v>
                </c:pt>
                <c:pt idx="762">
                  <c:v>0.76200000000000057</c:v>
                </c:pt>
                <c:pt idx="763">
                  <c:v>0.76300000000000057</c:v>
                </c:pt>
                <c:pt idx="764">
                  <c:v>0.76400000000000057</c:v>
                </c:pt>
                <c:pt idx="765">
                  <c:v>0.76500000000000057</c:v>
                </c:pt>
                <c:pt idx="766">
                  <c:v>0.76600000000000057</c:v>
                </c:pt>
                <c:pt idx="767">
                  <c:v>0.76700000000000057</c:v>
                </c:pt>
                <c:pt idx="768">
                  <c:v>0.76800000000000057</c:v>
                </c:pt>
                <c:pt idx="769">
                  <c:v>0.76900000000000057</c:v>
                </c:pt>
                <c:pt idx="770">
                  <c:v>0.77000000000000057</c:v>
                </c:pt>
                <c:pt idx="771">
                  <c:v>0.77100000000000057</c:v>
                </c:pt>
                <c:pt idx="772">
                  <c:v>0.77200000000000057</c:v>
                </c:pt>
                <c:pt idx="773">
                  <c:v>0.77300000000000058</c:v>
                </c:pt>
                <c:pt idx="774">
                  <c:v>0.77400000000000058</c:v>
                </c:pt>
                <c:pt idx="775">
                  <c:v>0.77500000000000058</c:v>
                </c:pt>
                <c:pt idx="776">
                  <c:v>0.77600000000000058</c:v>
                </c:pt>
                <c:pt idx="777">
                  <c:v>0.77700000000000058</c:v>
                </c:pt>
                <c:pt idx="778">
                  <c:v>0.77800000000000058</c:v>
                </c:pt>
                <c:pt idx="779">
                  <c:v>0.77900000000000058</c:v>
                </c:pt>
                <c:pt idx="780">
                  <c:v>0.78000000000000058</c:v>
                </c:pt>
                <c:pt idx="781">
                  <c:v>0.78100000000000058</c:v>
                </c:pt>
                <c:pt idx="782">
                  <c:v>0.78200000000000058</c:v>
                </c:pt>
                <c:pt idx="783">
                  <c:v>0.78300000000000058</c:v>
                </c:pt>
                <c:pt idx="784">
                  <c:v>0.78400000000000059</c:v>
                </c:pt>
                <c:pt idx="785">
                  <c:v>0.78500000000000059</c:v>
                </c:pt>
                <c:pt idx="786">
                  <c:v>0.78600000000000059</c:v>
                </c:pt>
                <c:pt idx="787">
                  <c:v>0.78700000000000059</c:v>
                </c:pt>
                <c:pt idx="788">
                  <c:v>0.78800000000000059</c:v>
                </c:pt>
                <c:pt idx="789">
                  <c:v>0.78900000000000059</c:v>
                </c:pt>
                <c:pt idx="790">
                  <c:v>0.79000000000000059</c:v>
                </c:pt>
                <c:pt idx="791">
                  <c:v>0.79100000000000059</c:v>
                </c:pt>
                <c:pt idx="792">
                  <c:v>0.79200000000000059</c:v>
                </c:pt>
                <c:pt idx="793">
                  <c:v>0.79300000000000059</c:v>
                </c:pt>
                <c:pt idx="794">
                  <c:v>0.79400000000000059</c:v>
                </c:pt>
                <c:pt idx="795">
                  <c:v>0.7950000000000006</c:v>
                </c:pt>
                <c:pt idx="796">
                  <c:v>0.7960000000000006</c:v>
                </c:pt>
                <c:pt idx="797">
                  <c:v>0.7970000000000006</c:v>
                </c:pt>
                <c:pt idx="798">
                  <c:v>0.7980000000000006</c:v>
                </c:pt>
                <c:pt idx="799">
                  <c:v>0.7990000000000006</c:v>
                </c:pt>
                <c:pt idx="800">
                  <c:v>0.8000000000000006</c:v>
                </c:pt>
                <c:pt idx="801">
                  <c:v>0.8010000000000006</c:v>
                </c:pt>
                <c:pt idx="802">
                  <c:v>0.8020000000000006</c:v>
                </c:pt>
                <c:pt idx="803">
                  <c:v>0.8030000000000006</c:v>
                </c:pt>
                <c:pt idx="804">
                  <c:v>0.8040000000000006</c:v>
                </c:pt>
                <c:pt idx="805">
                  <c:v>0.8050000000000006</c:v>
                </c:pt>
                <c:pt idx="806">
                  <c:v>0.8060000000000006</c:v>
                </c:pt>
                <c:pt idx="807">
                  <c:v>0.80700000000000061</c:v>
                </c:pt>
                <c:pt idx="808">
                  <c:v>0.80800000000000061</c:v>
                </c:pt>
                <c:pt idx="809">
                  <c:v>0.80900000000000061</c:v>
                </c:pt>
                <c:pt idx="810">
                  <c:v>0.81000000000000061</c:v>
                </c:pt>
                <c:pt idx="811">
                  <c:v>0.81100000000000061</c:v>
                </c:pt>
                <c:pt idx="812">
                  <c:v>0.81200000000000061</c:v>
                </c:pt>
                <c:pt idx="813">
                  <c:v>0.81300000000000061</c:v>
                </c:pt>
                <c:pt idx="814">
                  <c:v>0.81400000000000061</c:v>
                </c:pt>
                <c:pt idx="815">
                  <c:v>0.81500000000000061</c:v>
                </c:pt>
                <c:pt idx="816">
                  <c:v>0.81600000000000061</c:v>
                </c:pt>
                <c:pt idx="817">
                  <c:v>0.81700000000000061</c:v>
                </c:pt>
                <c:pt idx="818">
                  <c:v>0.81800000000000062</c:v>
                </c:pt>
                <c:pt idx="819">
                  <c:v>0.81900000000000062</c:v>
                </c:pt>
                <c:pt idx="820">
                  <c:v>0.82000000000000062</c:v>
                </c:pt>
                <c:pt idx="821">
                  <c:v>0.82100000000000062</c:v>
                </c:pt>
                <c:pt idx="822">
                  <c:v>0.82200000000000062</c:v>
                </c:pt>
                <c:pt idx="823">
                  <c:v>0.82300000000000062</c:v>
                </c:pt>
                <c:pt idx="824">
                  <c:v>0.82400000000000062</c:v>
                </c:pt>
                <c:pt idx="825">
                  <c:v>0.82500000000000062</c:v>
                </c:pt>
                <c:pt idx="826">
                  <c:v>0.82600000000000062</c:v>
                </c:pt>
                <c:pt idx="827">
                  <c:v>0.82700000000000062</c:v>
                </c:pt>
                <c:pt idx="828">
                  <c:v>0.82800000000000062</c:v>
                </c:pt>
                <c:pt idx="829">
                  <c:v>0.82900000000000063</c:v>
                </c:pt>
                <c:pt idx="830">
                  <c:v>0.83000000000000063</c:v>
                </c:pt>
                <c:pt idx="831">
                  <c:v>0.83100000000000063</c:v>
                </c:pt>
                <c:pt idx="832">
                  <c:v>0.83200000000000063</c:v>
                </c:pt>
                <c:pt idx="833">
                  <c:v>0.83300000000000063</c:v>
                </c:pt>
                <c:pt idx="834">
                  <c:v>0.83400000000000063</c:v>
                </c:pt>
                <c:pt idx="835">
                  <c:v>0.83500000000000063</c:v>
                </c:pt>
                <c:pt idx="836">
                  <c:v>0.83600000000000063</c:v>
                </c:pt>
                <c:pt idx="837">
                  <c:v>0.83700000000000063</c:v>
                </c:pt>
                <c:pt idx="838">
                  <c:v>0.83800000000000063</c:v>
                </c:pt>
                <c:pt idx="839">
                  <c:v>0.83900000000000063</c:v>
                </c:pt>
                <c:pt idx="840">
                  <c:v>0.84000000000000064</c:v>
                </c:pt>
                <c:pt idx="841">
                  <c:v>0.84100000000000064</c:v>
                </c:pt>
                <c:pt idx="842">
                  <c:v>0.84200000000000064</c:v>
                </c:pt>
                <c:pt idx="843">
                  <c:v>0.84300000000000064</c:v>
                </c:pt>
                <c:pt idx="844">
                  <c:v>0.84400000000000064</c:v>
                </c:pt>
                <c:pt idx="845">
                  <c:v>0.84500000000000064</c:v>
                </c:pt>
                <c:pt idx="846">
                  <c:v>0.84600000000000064</c:v>
                </c:pt>
                <c:pt idx="847">
                  <c:v>0.84700000000000064</c:v>
                </c:pt>
                <c:pt idx="848">
                  <c:v>0.84800000000000064</c:v>
                </c:pt>
                <c:pt idx="849">
                  <c:v>0.84900000000000064</c:v>
                </c:pt>
                <c:pt idx="850">
                  <c:v>0.85000000000000064</c:v>
                </c:pt>
                <c:pt idx="851">
                  <c:v>0.85100000000000064</c:v>
                </c:pt>
                <c:pt idx="852">
                  <c:v>0.85200000000000065</c:v>
                </c:pt>
                <c:pt idx="853">
                  <c:v>0.85300000000000065</c:v>
                </c:pt>
                <c:pt idx="854">
                  <c:v>0.85400000000000065</c:v>
                </c:pt>
                <c:pt idx="855">
                  <c:v>0.85500000000000065</c:v>
                </c:pt>
                <c:pt idx="856">
                  <c:v>0.85600000000000065</c:v>
                </c:pt>
                <c:pt idx="857">
                  <c:v>0.85700000000000065</c:v>
                </c:pt>
                <c:pt idx="858">
                  <c:v>0.85800000000000065</c:v>
                </c:pt>
                <c:pt idx="859">
                  <c:v>0.85900000000000065</c:v>
                </c:pt>
                <c:pt idx="860">
                  <c:v>0.86000000000000065</c:v>
                </c:pt>
                <c:pt idx="861">
                  <c:v>0.86100000000000065</c:v>
                </c:pt>
                <c:pt idx="862">
                  <c:v>0.86200000000000065</c:v>
                </c:pt>
                <c:pt idx="863">
                  <c:v>0.86300000000000066</c:v>
                </c:pt>
                <c:pt idx="864">
                  <c:v>0.86400000000000066</c:v>
                </c:pt>
                <c:pt idx="865">
                  <c:v>0.86500000000000066</c:v>
                </c:pt>
                <c:pt idx="866">
                  <c:v>0.86600000000000066</c:v>
                </c:pt>
                <c:pt idx="867">
                  <c:v>0.86700000000000066</c:v>
                </c:pt>
                <c:pt idx="868">
                  <c:v>0.86800000000000066</c:v>
                </c:pt>
                <c:pt idx="869">
                  <c:v>0.86900000000000066</c:v>
                </c:pt>
                <c:pt idx="870">
                  <c:v>0.87000000000000066</c:v>
                </c:pt>
                <c:pt idx="871">
                  <c:v>0.87100000000000066</c:v>
                </c:pt>
                <c:pt idx="872">
                  <c:v>0.87200000000000066</c:v>
                </c:pt>
                <c:pt idx="873">
                  <c:v>0.87300000000000066</c:v>
                </c:pt>
                <c:pt idx="874">
                  <c:v>0.87400000000000067</c:v>
                </c:pt>
                <c:pt idx="875">
                  <c:v>0.87500000000000067</c:v>
                </c:pt>
                <c:pt idx="876">
                  <c:v>0.87600000000000067</c:v>
                </c:pt>
                <c:pt idx="877">
                  <c:v>0.87700000000000067</c:v>
                </c:pt>
                <c:pt idx="878">
                  <c:v>0.87800000000000067</c:v>
                </c:pt>
                <c:pt idx="879">
                  <c:v>0.87900000000000067</c:v>
                </c:pt>
                <c:pt idx="880">
                  <c:v>0.88000000000000067</c:v>
                </c:pt>
                <c:pt idx="881">
                  <c:v>0.88100000000000067</c:v>
                </c:pt>
                <c:pt idx="882">
                  <c:v>0.88200000000000067</c:v>
                </c:pt>
                <c:pt idx="883">
                  <c:v>0.88300000000000067</c:v>
                </c:pt>
                <c:pt idx="884">
                  <c:v>0.88400000000000067</c:v>
                </c:pt>
                <c:pt idx="885">
                  <c:v>0.88500000000000068</c:v>
                </c:pt>
                <c:pt idx="886">
                  <c:v>0.88600000000000068</c:v>
                </c:pt>
                <c:pt idx="887">
                  <c:v>0.88700000000000068</c:v>
                </c:pt>
                <c:pt idx="888">
                  <c:v>0.88800000000000068</c:v>
                </c:pt>
                <c:pt idx="889">
                  <c:v>0.88900000000000068</c:v>
                </c:pt>
                <c:pt idx="890">
                  <c:v>0.89000000000000068</c:v>
                </c:pt>
                <c:pt idx="891">
                  <c:v>0.89100000000000068</c:v>
                </c:pt>
                <c:pt idx="892">
                  <c:v>0.89200000000000068</c:v>
                </c:pt>
                <c:pt idx="893">
                  <c:v>0.89300000000000068</c:v>
                </c:pt>
                <c:pt idx="894">
                  <c:v>0.89400000000000068</c:v>
                </c:pt>
                <c:pt idx="895">
                  <c:v>0.89500000000000068</c:v>
                </c:pt>
                <c:pt idx="896">
                  <c:v>0.89600000000000068</c:v>
                </c:pt>
                <c:pt idx="897">
                  <c:v>0.89700000000000069</c:v>
                </c:pt>
                <c:pt idx="898">
                  <c:v>0.89800000000000069</c:v>
                </c:pt>
                <c:pt idx="899">
                  <c:v>0.89900000000000069</c:v>
                </c:pt>
                <c:pt idx="900">
                  <c:v>0.90000000000000069</c:v>
                </c:pt>
                <c:pt idx="901">
                  <c:v>0.90100000000000069</c:v>
                </c:pt>
                <c:pt idx="902">
                  <c:v>0.90200000000000069</c:v>
                </c:pt>
                <c:pt idx="903">
                  <c:v>0.90300000000000069</c:v>
                </c:pt>
                <c:pt idx="904">
                  <c:v>0.90400000000000069</c:v>
                </c:pt>
                <c:pt idx="905">
                  <c:v>0.90500000000000069</c:v>
                </c:pt>
                <c:pt idx="906">
                  <c:v>0.90600000000000069</c:v>
                </c:pt>
                <c:pt idx="907">
                  <c:v>0.90700000000000069</c:v>
                </c:pt>
                <c:pt idx="908">
                  <c:v>0.9080000000000007</c:v>
                </c:pt>
                <c:pt idx="909">
                  <c:v>0.9090000000000007</c:v>
                </c:pt>
                <c:pt idx="910">
                  <c:v>0.9100000000000007</c:v>
                </c:pt>
                <c:pt idx="911">
                  <c:v>0.9110000000000007</c:v>
                </c:pt>
                <c:pt idx="912">
                  <c:v>0.9120000000000007</c:v>
                </c:pt>
                <c:pt idx="913">
                  <c:v>0.9130000000000007</c:v>
                </c:pt>
                <c:pt idx="914">
                  <c:v>0.9140000000000007</c:v>
                </c:pt>
                <c:pt idx="915">
                  <c:v>0.9150000000000007</c:v>
                </c:pt>
                <c:pt idx="916">
                  <c:v>0.9160000000000007</c:v>
                </c:pt>
                <c:pt idx="917">
                  <c:v>0.9170000000000007</c:v>
                </c:pt>
                <c:pt idx="918">
                  <c:v>0.9180000000000007</c:v>
                </c:pt>
                <c:pt idx="919">
                  <c:v>0.91900000000000071</c:v>
                </c:pt>
                <c:pt idx="920">
                  <c:v>0.92000000000000071</c:v>
                </c:pt>
                <c:pt idx="921">
                  <c:v>0.92100000000000071</c:v>
                </c:pt>
                <c:pt idx="922">
                  <c:v>0.92200000000000071</c:v>
                </c:pt>
                <c:pt idx="923">
                  <c:v>0.92300000000000071</c:v>
                </c:pt>
                <c:pt idx="924">
                  <c:v>0.92400000000000071</c:v>
                </c:pt>
                <c:pt idx="925">
                  <c:v>0.92500000000000071</c:v>
                </c:pt>
                <c:pt idx="926">
                  <c:v>0.92600000000000071</c:v>
                </c:pt>
                <c:pt idx="927">
                  <c:v>0.92700000000000071</c:v>
                </c:pt>
                <c:pt idx="928">
                  <c:v>0.92800000000000071</c:v>
                </c:pt>
                <c:pt idx="929">
                  <c:v>0.92900000000000071</c:v>
                </c:pt>
                <c:pt idx="930">
                  <c:v>0.93000000000000071</c:v>
                </c:pt>
                <c:pt idx="931">
                  <c:v>0.93100000000000072</c:v>
                </c:pt>
                <c:pt idx="932">
                  <c:v>0.93200000000000072</c:v>
                </c:pt>
                <c:pt idx="933">
                  <c:v>0.93300000000000072</c:v>
                </c:pt>
                <c:pt idx="934">
                  <c:v>0.93400000000000072</c:v>
                </c:pt>
                <c:pt idx="935">
                  <c:v>0.93500000000000072</c:v>
                </c:pt>
                <c:pt idx="936">
                  <c:v>0.93600000000000072</c:v>
                </c:pt>
                <c:pt idx="937">
                  <c:v>0.93700000000000072</c:v>
                </c:pt>
                <c:pt idx="938">
                  <c:v>0.93800000000000072</c:v>
                </c:pt>
                <c:pt idx="939">
                  <c:v>0.93900000000000072</c:v>
                </c:pt>
                <c:pt idx="940">
                  <c:v>0.94000000000000072</c:v>
                </c:pt>
                <c:pt idx="941">
                  <c:v>0.94100000000000072</c:v>
                </c:pt>
                <c:pt idx="942">
                  <c:v>0.94200000000000073</c:v>
                </c:pt>
                <c:pt idx="943">
                  <c:v>0.94300000000000073</c:v>
                </c:pt>
                <c:pt idx="944">
                  <c:v>0.94400000000000073</c:v>
                </c:pt>
                <c:pt idx="945">
                  <c:v>0.94500000000000073</c:v>
                </c:pt>
                <c:pt idx="946">
                  <c:v>0.94600000000000073</c:v>
                </c:pt>
                <c:pt idx="947">
                  <c:v>0.94700000000000073</c:v>
                </c:pt>
                <c:pt idx="948">
                  <c:v>0.94800000000000073</c:v>
                </c:pt>
                <c:pt idx="949">
                  <c:v>0.94900000000000073</c:v>
                </c:pt>
                <c:pt idx="950">
                  <c:v>0.95000000000000073</c:v>
                </c:pt>
                <c:pt idx="951">
                  <c:v>0.95100000000000073</c:v>
                </c:pt>
                <c:pt idx="952">
                  <c:v>0.95200000000000073</c:v>
                </c:pt>
                <c:pt idx="953">
                  <c:v>0.95300000000000074</c:v>
                </c:pt>
                <c:pt idx="954">
                  <c:v>0.95400000000000074</c:v>
                </c:pt>
                <c:pt idx="955">
                  <c:v>0.95500000000000074</c:v>
                </c:pt>
                <c:pt idx="956">
                  <c:v>0.95600000000000074</c:v>
                </c:pt>
                <c:pt idx="957">
                  <c:v>0.95700000000000074</c:v>
                </c:pt>
                <c:pt idx="958">
                  <c:v>0.95800000000000074</c:v>
                </c:pt>
                <c:pt idx="959">
                  <c:v>0.95900000000000074</c:v>
                </c:pt>
                <c:pt idx="960">
                  <c:v>0.96000000000000074</c:v>
                </c:pt>
                <c:pt idx="961">
                  <c:v>0.96100000000000074</c:v>
                </c:pt>
                <c:pt idx="962">
                  <c:v>0.96200000000000074</c:v>
                </c:pt>
                <c:pt idx="963">
                  <c:v>0.96300000000000074</c:v>
                </c:pt>
                <c:pt idx="964">
                  <c:v>0.96400000000000075</c:v>
                </c:pt>
                <c:pt idx="965">
                  <c:v>0.96500000000000075</c:v>
                </c:pt>
                <c:pt idx="966">
                  <c:v>0.96600000000000075</c:v>
                </c:pt>
                <c:pt idx="967">
                  <c:v>0.96700000000000075</c:v>
                </c:pt>
                <c:pt idx="968">
                  <c:v>0.96800000000000075</c:v>
                </c:pt>
                <c:pt idx="969">
                  <c:v>0.96900000000000075</c:v>
                </c:pt>
                <c:pt idx="970">
                  <c:v>0.97000000000000075</c:v>
                </c:pt>
                <c:pt idx="971">
                  <c:v>0.97100000000000075</c:v>
                </c:pt>
                <c:pt idx="972">
                  <c:v>0.97200000000000075</c:v>
                </c:pt>
                <c:pt idx="973">
                  <c:v>0.97300000000000075</c:v>
                </c:pt>
                <c:pt idx="974">
                  <c:v>0.97400000000000075</c:v>
                </c:pt>
                <c:pt idx="975">
                  <c:v>0.97500000000000075</c:v>
                </c:pt>
                <c:pt idx="976">
                  <c:v>0.97600000000000076</c:v>
                </c:pt>
                <c:pt idx="977">
                  <c:v>0.97700000000000076</c:v>
                </c:pt>
                <c:pt idx="978">
                  <c:v>0.97800000000000076</c:v>
                </c:pt>
                <c:pt idx="979">
                  <c:v>0.97900000000000076</c:v>
                </c:pt>
                <c:pt idx="980">
                  <c:v>0.98000000000000076</c:v>
                </c:pt>
                <c:pt idx="981">
                  <c:v>0.98100000000000076</c:v>
                </c:pt>
                <c:pt idx="982">
                  <c:v>0.98200000000000076</c:v>
                </c:pt>
                <c:pt idx="983">
                  <c:v>0.98300000000000076</c:v>
                </c:pt>
                <c:pt idx="984">
                  <c:v>0.98400000000000076</c:v>
                </c:pt>
                <c:pt idx="985">
                  <c:v>0.98500000000000076</c:v>
                </c:pt>
                <c:pt idx="986">
                  <c:v>0.98600000000000076</c:v>
                </c:pt>
                <c:pt idx="987">
                  <c:v>0.98700000000000077</c:v>
                </c:pt>
                <c:pt idx="988">
                  <c:v>0.98800000000000077</c:v>
                </c:pt>
                <c:pt idx="989">
                  <c:v>0.98900000000000077</c:v>
                </c:pt>
                <c:pt idx="990">
                  <c:v>0.99000000000000077</c:v>
                </c:pt>
                <c:pt idx="991">
                  <c:v>0.99100000000000077</c:v>
                </c:pt>
                <c:pt idx="992">
                  <c:v>0.99200000000000077</c:v>
                </c:pt>
                <c:pt idx="993">
                  <c:v>0.99300000000000077</c:v>
                </c:pt>
                <c:pt idx="994">
                  <c:v>0.99400000000000077</c:v>
                </c:pt>
                <c:pt idx="995">
                  <c:v>0.99500000000000077</c:v>
                </c:pt>
                <c:pt idx="996">
                  <c:v>0.99600000000000077</c:v>
                </c:pt>
                <c:pt idx="997">
                  <c:v>0.99700000000000077</c:v>
                </c:pt>
                <c:pt idx="998">
                  <c:v>0.99800000000000078</c:v>
                </c:pt>
                <c:pt idx="999">
                  <c:v>0.99900000000000078</c:v>
                </c:pt>
                <c:pt idx="1000">
                  <c:v>1.0000000000000007</c:v>
                </c:pt>
              </c:numCache>
            </c:numRef>
          </c:xVal>
          <c:yVal>
            <c:numRef>
              <c:f>'sigma=0.02µm, Qmax=1e19cm-3'!$B$9:$B$1009</c:f>
              <c:numCache>
                <c:formatCode>0.0000E+00</c:formatCode>
                <c:ptCount val="1001"/>
                <c:pt idx="0">
                  <c:v>0</c:v>
                </c:pt>
                <c:pt idx="1">
                  <c:v>0.29055954596358635</c:v>
                </c:pt>
                <c:pt idx="2">
                  <c:v>0.56665169371199298</c:v>
                </c:pt>
                <c:pt idx="3">
                  <c:v>0.82898202658214881</c:v>
                </c:pt>
                <c:pt idx="4">
                  <c:v>1.0782217162055829</c:v>
                </c:pt>
                <c:pt idx="5">
                  <c:v>1.3150092007870926</c:v>
                </c:pt>
                <c:pt idx="6">
                  <c:v>1.5399517815328085</c:v>
                </c:pt>
                <c:pt idx="7">
                  <c:v>1.7536271412195363</c:v>
                </c:pt>
                <c:pt idx="8">
                  <c:v>1.9565847887025987</c:v>
                </c:pt>
                <c:pt idx="9">
                  <c:v>2.1493474329742068</c:v>
                </c:pt>
                <c:pt idx="10">
                  <c:v>2.3324122902081985</c:v>
                </c:pt>
                <c:pt idx="11">
                  <c:v>2.5062523270594674</c:v>
                </c:pt>
                <c:pt idx="12">
                  <c:v>2.6713174433269584</c:v>
                </c:pt>
                <c:pt idx="13">
                  <c:v>2.8280355969375011</c:v>
                </c:pt>
                <c:pt idx="14">
                  <c:v>2.9768138740635468</c:v>
                </c:pt>
                <c:pt idx="15">
                  <c:v>3.1180395070506375</c:v>
                </c:pt>
                <c:pt idx="16">
                  <c:v>3.2520808426999714</c:v>
                </c:pt>
                <c:pt idx="17">
                  <c:v>3.3792882633272678</c:v>
                </c:pt>
                <c:pt idx="18">
                  <c:v>3.4999950629010668</c:v>
                </c:pt>
                <c:pt idx="19">
                  <c:v>3.6145182804512483</c:v>
                </c:pt>
                <c:pt idx="20">
                  <c:v>3.7231594928317526</c:v>
                </c:pt>
                <c:pt idx="21">
                  <c:v>3.8262055688197938</c:v>
                </c:pt>
                <c:pt idx="22">
                  <c:v>3.9239293864372295</c:v>
                </c:pt>
                <c:pt idx="23">
                  <c:v>4.0165905152877492</c:v>
                </c:pt>
                <c:pt idx="24">
                  <c:v>4.1044358656160913</c:v>
                </c:pt>
                <c:pt idx="25">
                  <c:v>4.1877003057122577</c:v>
                </c:pt>
                <c:pt idx="26">
                  <c:v>4.2666072492045828</c:v>
                </c:pt>
                <c:pt idx="27">
                  <c:v>4.3413692137101716</c:v>
                </c:pt>
                <c:pt idx="28">
                  <c:v>4.4121883522396406</c:v>
                </c:pt>
                <c:pt idx="29">
                  <c:v>4.479256958684938</c:v>
                </c:pt>
                <c:pt idx="30">
                  <c:v>4.5427579486542378</c:v>
                </c:pt>
                <c:pt idx="31">
                  <c:v>4.602865316856235</c:v>
                </c:pt>
                <c:pt idx="32">
                  <c:v>4.659744572177547</c:v>
                </c:pt>
                <c:pt idx="33">
                  <c:v>4.7135531515411424</c:v>
                </c:pt>
                <c:pt idx="34">
                  <c:v>4.7644408135806513</c:v>
                </c:pt>
                <c:pt idx="35">
                  <c:v>4.8125500131149543</c:v>
                </c:pt>
                <c:pt idx="36">
                  <c:v>4.8580162573594334</c:v>
                </c:pt>
                <c:pt idx="37">
                  <c:v>4.9009684447645929</c:v>
                </c:pt>
                <c:pt idx="38">
                  <c:v>4.9415291873293237</c:v>
                </c:pt>
                <c:pt idx="39">
                  <c:v>4.9798151171947698</c:v>
                </c:pt>
                <c:pt idx="40">
                  <c:v>5.0159371782854265</c:v>
                </c:pt>
                <c:pt idx="41">
                  <c:v>5.0500009037267457</c:v>
                </c:pt>
                <c:pt idx="42">
                  <c:v>5.0821066797329166</c:v>
                </c:pt>
                <c:pt idx="43">
                  <c:v>5.1123499966246895</c:v>
                </c:pt>
                <c:pt idx="44">
                  <c:v>5.1408216876049186</c:v>
                </c:pt>
                <c:pt idx="45">
                  <c:v>5.1676081558888782</c:v>
                </c:pt>
                <c:pt idx="46">
                  <c:v>5.1927915907573103</c:v>
                </c:pt>
                <c:pt idx="47">
                  <c:v>5.2164501730724346</c:v>
                </c:pt>
                <c:pt idx="48">
                  <c:v>5.2386582707708271</c:v>
                </c:pt>
                <c:pt idx="49">
                  <c:v>5.2594866248219994</c:v>
                </c:pt>
                <c:pt idx="50">
                  <c:v>5.2790025261176678</c:v>
                </c:pt>
                <c:pt idx="51">
                  <c:v>5.2972699837340329</c:v>
                </c:pt>
                <c:pt idx="52">
                  <c:v>5.3143498849878146</c:v>
                </c:pt>
                <c:pt idx="53">
                  <c:v>5.3303001476862519</c:v>
                </c:pt>
                <c:pt idx="54">
                  <c:v>5.3451758649517966</c:v>
                </c:pt>
                <c:pt idx="55">
                  <c:v>5.3590294429836103</c:v>
                </c:pt>
                <c:pt idx="56">
                  <c:v>5.3719107321003623</c:v>
                </c:pt>
                <c:pt idx="57">
                  <c:v>5.3838671513919927</c:v>
                </c:pt>
                <c:pt idx="58">
                  <c:v>5.3949438072921332</c:v>
                </c:pt>
                <c:pt idx="59">
                  <c:v>5.4051836063676912</c:v>
                </c:pt>
                <c:pt idx="60">
                  <c:v>5.4146273626076118</c:v>
                </c:pt>
                <c:pt idx="61">
                  <c:v>5.4233138994791101</c:v>
                </c:pt>
                <c:pt idx="62">
                  <c:v>5.4312801470065653</c:v>
                </c:pt>
                <c:pt idx="63">
                  <c:v>5.4385612341158103</c:v>
                </c:pt>
                <c:pt idx="64">
                  <c:v>5.4451905764747517</c:v>
                </c:pt>
                <c:pt idx="65">
                  <c:v>5.4511999600499408</c:v>
                </c:pt>
                <c:pt idx="66">
                  <c:v>5.4566196205880457</c:v>
                </c:pt>
                <c:pt idx="67">
                  <c:v>5.461478319220971</c:v>
                </c:pt>
                <c:pt idx="68">
                  <c:v>5.4658034143836653</c:v>
                </c:pt>
                <c:pt idx="69">
                  <c:v>5.4696209302244601</c:v>
                </c:pt>
                <c:pt idx="70">
                  <c:v>5.472955621678997</c:v>
                </c:pt>
                <c:pt idx="71">
                  <c:v>5.4758310363704572</c:v>
                </c:pt>
                <c:pt idx="72">
                  <c:v>5.4782695734908904</c:v>
                </c:pt>
                <c:pt idx="73">
                  <c:v>5.4802925398108586</c:v>
                </c:pt>
                <c:pt idx="74">
                  <c:v>5.4819202029574603</c:v>
                </c:pt>
                <c:pt idx="75">
                  <c:v>5.4831718420939577</c:v>
                </c:pt>
                <c:pt idx="76">
                  <c:v>5.4840657961277248</c:v>
                </c:pt>
                <c:pt idx="77">
                  <c:v>5.4846195095670707</c:v>
                </c:pt>
                <c:pt idx="78">
                  <c:v>5.4848495761415919</c:v>
                </c:pt>
                <c:pt idx="79">
                  <c:v>5.4847717802951443</c:v>
                </c:pt>
                <c:pt idx="80">
                  <c:v>5.4844011366551744</c:v>
                </c:pt>
                <c:pt idx="81">
                  <c:v>5.4837519275771056</c:v>
                </c:pt>
                <c:pt idx="82">
                  <c:v>5.4828377388576683</c:v>
                </c:pt>
                <c:pt idx="83">
                  <c:v>5.4816714937064663</c:v>
                </c:pt>
                <c:pt idx="84">
                  <c:v>5.4802654850607375</c:v>
                </c:pt>
                <c:pt idx="85">
                  <c:v>5.4786314063240908</c:v>
                </c:pt>
                <c:pt idx="86">
                  <c:v>5.476780380606117</c:v>
                </c:pt>
                <c:pt idx="87">
                  <c:v>5.4747229885359472</c:v>
                </c:pt>
                <c:pt idx="88">
                  <c:v>5.4724692947193416</c:v>
                </c:pt>
                <c:pt idx="89">
                  <c:v>5.4700288729054449</c:v>
                </c:pt>
                <c:pt idx="90">
                  <c:v>5.4674108299261484</c:v>
                </c:pt>
                <c:pt idx="91">
                  <c:v>5.4646238284679072</c:v>
                </c:pt>
                <c:pt idx="92">
                  <c:v>5.461676108732977</c:v>
                </c:pt>
                <c:pt idx="93">
                  <c:v>5.4585755090442047</c:v>
                </c:pt>
                <c:pt idx="94">
                  <c:v>5.4553294854449206</c:v>
                </c:pt>
                <c:pt idx="95">
                  <c:v>5.4519451303429323</c:v>
                </c:pt>
                <c:pt idx="96">
                  <c:v>5.4484291902452364</c:v>
                </c:pt>
                <c:pt idx="97">
                  <c:v>5.4447880826278006</c:v>
                </c:pt>
                <c:pt idx="98">
                  <c:v>5.4410279119825971</c:v>
                </c:pt>
                <c:pt idx="99">
                  <c:v>5.4371544850820097</c:v>
                </c:pt>
                <c:pt idx="100">
                  <c:v>5.4331733254987924</c:v>
                </c:pt>
                <c:pt idx="101">
                  <c:v>5.4290896874178785</c:v>
                </c:pt>
                <c:pt idx="102">
                  <c:v>5.4249085687745753</c:v>
                </c:pt>
                <c:pt idx="103">
                  <c:v>5.4206347237520109</c:v>
                </c:pt>
                <c:pt idx="104">
                  <c:v>5.4162726746690666</c:v>
                </c:pt>
                <c:pt idx="105">
                  <c:v>5.4118267232885282</c:v>
                </c:pt>
                <c:pt idx="106">
                  <c:v>5.4073009615737346</c:v>
                </c:pt>
                <c:pt idx="107">
                  <c:v>5.4026992819206185</c:v>
                </c:pt>
                <c:pt idx="108">
                  <c:v>5.3980253868907235</c:v>
                </c:pt>
                <c:pt idx="109">
                  <c:v>5.3932827984695333</c:v>
                </c:pt>
                <c:pt idx="110">
                  <c:v>5.3884748668732758</c:v>
                </c:pt>
                <c:pt idx="111">
                  <c:v>5.3836047789262036</c:v>
                </c:pt>
                <c:pt idx="112">
                  <c:v>5.3786755660293162</c:v>
                </c:pt>
                <c:pt idx="113">
                  <c:v>5.3736901117404425</c:v>
                </c:pt>
                <c:pt idx="114">
                  <c:v>5.3686511589846377</c:v>
                </c:pt>
                <c:pt idx="115">
                  <c:v>5.3635613169129215</c:v>
                </c:pt>
                <c:pt idx="116">
                  <c:v>5.3584230674265179</c:v>
                </c:pt>
                <c:pt idx="117">
                  <c:v>5.3532387713828999</c:v>
                </c:pt>
                <c:pt idx="118">
                  <c:v>5.3480106744991618</c:v>
                </c:pt>
                <c:pt idx="119">
                  <c:v>5.3427409129674839</c:v>
                </c:pt>
                <c:pt idx="120">
                  <c:v>5.3374315187967243</c:v>
                </c:pt>
                <c:pt idx="121">
                  <c:v>5.3320844248935</c:v>
                </c:pt>
                <c:pt idx="122">
                  <c:v>5.3267014698954593</c:v>
                </c:pt>
                <c:pt idx="123">
                  <c:v>5.3212844027688337</c:v>
                </c:pt>
                <c:pt idx="124">
                  <c:v>5.3158348871817669</c:v>
                </c:pt>
                <c:pt idx="125">
                  <c:v>5.310354505664348</c:v>
                </c:pt>
                <c:pt idx="126">
                  <c:v>5.3048447635657636</c:v>
                </c:pt>
                <c:pt idx="127">
                  <c:v>5.299307092818454</c:v>
                </c:pt>
                <c:pt idx="128">
                  <c:v>5.2937428555186914</c:v>
                </c:pt>
                <c:pt idx="129">
                  <c:v>5.2881533473325266</c:v>
                </c:pt>
                <c:pt idx="130">
                  <c:v>5.2825398007356341</c:v>
                </c:pt>
                <c:pt idx="131">
                  <c:v>5.2769033880951381</c:v>
                </c:pt>
                <c:pt idx="132">
                  <c:v>5.2712452246011452</c:v>
                </c:pt>
                <c:pt idx="133">
                  <c:v>5.2655663710552973</c:v>
                </c:pt>
                <c:pt idx="134">
                  <c:v>5.2598678365233313</c:v>
                </c:pt>
                <c:pt idx="135">
                  <c:v>5.2541505808582665</c:v>
                </c:pt>
                <c:pt idx="136">
                  <c:v>5.248415517100538</c:v>
                </c:pt>
                <c:pt idx="137">
                  <c:v>5.2426635137610731</c:v>
                </c:pt>
                <c:pt idx="138">
                  <c:v>5.2368953969930221</c:v>
                </c:pt>
                <c:pt idx="139">
                  <c:v>5.2311119526575709</c:v>
                </c:pt>
                <c:pt idx="140">
                  <c:v>5.225313928289002</c:v>
                </c:pt>
                <c:pt idx="141">
                  <c:v>5.219502034963921</c:v>
                </c:pt>
                <c:pt idx="142">
                  <c:v>5.2136769490793196</c:v>
                </c:pt>
                <c:pt idx="143">
                  <c:v>5.2078393140439179</c:v>
                </c:pt>
                <c:pt idx="144">
                  <c:v>5.2019897418870213</c:v>
                </c:pt>
                <c:pt idx="145">
                  <c:v>5.1961288147889153</c:v>
                </c:pt>
                <c:pt idx="146">
                  <c:v>5.1902570865366187</c:v>
                </c:pt>
                <c:pt idx="147">
                  <c:v>5.1843750839086358</c:v>
                </c:pt>
                <c:pt idx="148">
                  <c:v>5.1784833079921828</c:v>
                </c:pt>
                <c:pt idx="149">
                  <c:v>5.1725822354361624</c:v>
                </c:pt>
                <c:pt idx="150">
                  <c:v>5.1666723196430366</c:v>
                </c:pt>
                <c:pt idx="151">
                  <c:v>5.1607539919025678</c:v>
                </c:pt>
                <c:pt idx="152">
                  <c:v>5.1548276624702698</c:v>
                </c:pt>
                <c:pt idx="153">
                  <c:v>5.1488937215932582</c:v>
                </c:pt>
                <c:pt idx="154">
                  <c:v>5.1429525404860712</c:v>
                </c:pt>
                <c:pt idx="155">
                  <c:v>5.1370044722589014</c:v>
                </c:pt>
                <c:pt idx="156">
                  <c:v>5.1310498528005546</c:v>
                </c:pt>
                <c:pt idx="157">
                  <c:v>5.1250890016183455</c:v>
                </c:pt>
                <c:pt idx="158">
                  <c:v>5.1191222226370314</c:v>
                </c:pt>
                <c:pt idx="159">
                  <c:v>5.1131498049587885</c:v>
                </c:pt>
                <c:pt idx="160">
                  <c:v>5.1071720235861102</c:v>
                </c:pt>
                <c:pt idx="161">
                  <c:v>5.1011891401094607</c:v>
                </c:pt>
                <c:pt idx="162">
                  <c:v>5.0952014033613864</c:v>
                </c:pt>
                <c:pt idx="163">
                  <c:v>5.089209050038729</c:v>
                </c:pt>
                <c:pt idx="164">
                  <c:v>5.0832123052944862</c:v>
                </c:pt>
                <c:pt idx="165">
                  <c:v>5.0772113833008179</c:v>
                </c:pt>
                <c:pt idx="166">
                  <c:v>5.0712064877845808</c:v>
                </c:pt>
                <c:pt idx="167">
                  <c:v>5.0651978125367592</c:v>
                </c:pt>
                <c:pt idx="168">
                  <c:v>5.0591855418970351</c:v>
                </c:pt>
                <c:pt idx="169">
                  <c:v>5.0531698512147436</c:v>
                </c:pt>
                <c:pt idx="170">
                  <c:v>5.0471509072873273</c:v>
                </c:pt>
                <c:pt idx="171">
                  <c:v>5.0411288687774229</c:v>
                </c:pt>
                <c:pt idx="172">
                  <c:v>5.0351038866096003</c:v>
                </c:pt>
                <c:pt idx="173">
                  <c:v>5.0290761043477499</c:v>
                </c:pt>
                <c:pt idx="174">
                  <c:v>5.0230456585540679</c:v>
                </c:pt>
                <c:pt idx="175">
                  <c:v>5.0170126791305361</c:v>
                </c:pt>
                <c:pt idx="176">
                  <c:v>5.0109772896437397</c:v>
                </c:pt>
                <c:pt idx="177">
                  <c:v>5.004939607633851</c:v>
                </c:pt>
                <c:pt idx="178">
                  <c:v>4.9988997449085417</c:v>
                </c:pt>
                <c:pt idx="179">
                  <c:v>4.9928578078225563</c:v>
                </c:pt>
                <c:pt idx="180">
                  <c:v>4.9868138975436587</c:v>
                </c:pt>
                <c:pt idx="181">
                  <c:v>4.9807681103056041</c:v>
                </c:pt>
                <c:pt idx="182">
                  <c:v>4.9747205376487695</c:v>
                </c:pt>
                <c:pt idx="183">
                  <c:v>4.9686712666490571</c:v>
                </c:pt>
                <c:pt idx="184">
                  <c:v>4.9626203801356263</c:v>
                </c:pt>
                <c:pt idx="185">
                  <c:v>4.9565679568980112</c:v>
                </c:pt>
                <c:pt idx="186">
                  <c:v>4.9505140718831342</c:v>
                </c:pt>
                <c:pt idx="187">
                  <c:v>4.9444587963827136</c:v>
                </c:pt>
                <c:pt idx="188">
                  <c:v>4.9384021982115289</c:v>
                </c:pt>
                <c:pt idx="189">
                  <c:v>4.9323443418769966</c:v>
                </c:pt>
                <c:pt idx="190">
                  <c:v>4.9262852887404653</c:v>
                </c:pt>
                <c:pt idx="191">
                  <c:v>4.9202250971706576</c:v>
                </c:pt>
                <c:pt idx="192">
                  <c:v>4.9141638226896198</c:v>
                </c:pt>
                <c:pt idx="193">
                  <c:v>4.9081015181115566</c:v>
                </c:pt>
                <c:pt idx="194">
                  <c:v>4.9020382336748911</c:v>
                </c:pt>
                <c:pt idx="195">
                  <c:v>4.8959740171678918</c:v>
                </c:pt>
                <c:pt idx="196">
                  <c:v>4.8899089140481662</c:v>
                </c:pt>
                <c:pt idx="197">
                  <c:v>4.8838429675563262</c:v>
                </c:pt>
                <c:pt idx="198">
                  <c:v>4.8777762188241161</c:v>
                </c:pt>
                <c:pt idx="199">
                  <c:v>4.8717087069772598</c:v>
                </c:pt>
                <c:pt idx="200">
                  <c:v>4.8656404692332975</c:v>
                </c:pt>
                <c:pt idx="201">
                  <c:v>4.8595715409946489</c:v>
                </c:pt>
                <c:pt idx="202">
                  <c:v>4.8535019559371388</c:v>
                </c:pt>
                <c:pt idx="203">
                  <c:v>4.8474317460941982</c:v>
                </c:pt>
                <c:pt idx="204">
                  <c:v>4.8413609419369745</c:v>
                </c:pt>
                <c:pt idx="205">
                  <c:v>4.8352895724505167</c:v>
                </c:pt>
                <c:pt idx="206">
                  <c:v>4.8292176652062562</c:v>
                </c:pt>
                <c:pt idx="207">
                  <c:v>4.8231452464309514</c:v>
                </c:pt>
                <c:pt idx="208">
                  <c:v>4.8170723410722651</c:v>
                </c:pt>
                <c:pt idx="209">
                  <c:v>4.8109989728611495</c:v>
                </c:pt>
                <c:pt idx="210">
                  <c:v>4.8049251643711832</c:v>
                </c:pt>
                <c:pt idx="211">
                  <c:v>4.7988509370750192</c:v>
                </c:pt>
                <c:pt idx="212">
                  <c:v>4.792776311398077</c:v>
                </c:pt>
                <c:pt idx="213">
                  <c:v>4.7867013067696167</c:v>
                </c:pt>
                <c:pt idx="214">
                  <c:v>4.7806259416713219</c:v>
                </c:pt>
                <c:pt idx="215">
                  <c:v>4.7745502336835131</c:v>
                </c:pt>
                <c:pt idx="216">
                  <c:v>4.76847419952911</c:v>
                </c:pt>
                <c:pt idx="217">
                  <c:v>4.7623978551154451</c:v>
                </c:pt>
                <c:pt idx="218">
                  <c:v>4.7563212155740411</c:v>
                </c:pt>
                <c:pt idx="219">
                  <c:v>4.7502442952984474</c:v>
                </c:pt>
                <c:pt idx="220">
                  <c:v>4.7441671079802319</c:v>
                </c:pt>
                <c:pt idx="221">
                  <c:v>4.7380896666432175</c:v>
                </c:pt>
                <c:pt idx="222">
                  <c:v>4.7320119836760473</c:v>
                </c:pt>
                <c:pt idx="223">
                  <c:v>4.7259340708631612</c:v>
                </c:pt>
                <c:pt idx="224">
                  <c:v>4.7198559394142698</c:v>
                </c:pt>
                <c:pt idx="225">
                  <c:v>4.7137775999923752</c:v>
                </c:pt>
                <c:pt idx="226">
                  <c:v>4.7076990627404403</c:v>
                </c:pt>
                <c:pt idx="227">
                  <c:v>4.7016203373067516</c:v>
                </c:pt>
                <c:pt idx="228">
                  <c:v>4.6955414328690397</c:v>
                </c:pt>
                <c:pt idx="229">
                  <c:v>4.6894623581574351</c:v>
                </c:pt>
                <c:pt idx="230">
                  <c:v>4.6833831214762931</c:v>
                </c:pt>
                <c:pt idx="231">
                  <c:v>4.6773037307249608</c:v>
                </c:pt>
                <c:pt idx="232">
                  <c:v>4.6712241934175305</c:v>
                </c:pt>
                <c:pt idx="233">
                  <c:v>4.665144516701627</c:v>
                </c:pt>
                <c:pt idx="234">
                  <c:v>4.6590647073762828</c:v>
                </c:pt>
                <c:pt idx="235">
                  <c:v>4.6529847719089359</c:v>
                </c:pt>
                <c:pt idx="236">
                  <c:v>4.6469047164516049</c:v>
                </c:pt>
                <c:pt idx="237">
                  <c:v>4.640824546856269</c:v>
                </c:pt>
                <c:pt idx="238">
                  <c:v>4.6347442686895057</c:v>
                </c:pt>
                <c:pt idx="239">
                  <c:v>4.6286638872464057</c:v>
                </c:pt>
                <c:pt idx="240">
                  <c:v>4.6225834075638161</c:v>
                </c:pt>
                <c:pt idx="241">
                  <c:v>4.6165028344329313</c:v>
                </c:pt>
                <c:pt idx="242">
                  <c:v>4.6104221724112806</c:v>
                </c:pt>
                <c:pt idx="243">
                  <c:v>4.6043414258341162</c:v>
                </c:pt>
                <c:pt idx="244">
                  <c:v>4.5982605988252603</c:v>
                </c:pt>
                <c:pt idx="245">
                  <c:v>4.5921796953074123</c:v>
                </c:pt>
                <c:pt idx="246">
                  <c:v>4.58609871901196</c:v>
                </c:pt>
                <c:pt idx="247">
                  <c:v>4.5800176734883085</c:v>
                </c:pt>
                <c:pt idx="248">
                  <c:v>4.573936562112757</c:v>
                </c:pt>
                <c:pt idx="249">
                  <c:v>4.5678553880969419</c:v>
                </c:pt>
                <c:pt idx="250">
                  <c:v>4.561774154495863</c:v>
                </c:pt>
                <c:pt idx="251">
                  <c:v>4.555692864215529</c:v>
                </c:pt>
                <c:pt idx="252">
                  <c:v>4.5496115200202194</c:v>
                </c:pt>
                <c:pt idx="253">
                  <c:v>4.5435301245393998</c:v>
                </c:pt>
                <c:pt idx="254">
                  <c:v>4.5374486802742915</c:v>
                </c:pt>
                <c:pt idx="255">
                  <c:v>4.5313671896041345</c:v>
                </c:pt>
                <c:pt idx="256">
                  <c:v>4.5252856547921292</c:v>
                </c:pt>
                <c:pt idx="257">
                  <c:v>4.5192040779910982</c:v>
                </c:pt>
                <c:pt idx="258">
                  <c:v>4.5131224612488712</c:v>
                </c:pt>
                <c:pt idx="259">
                  <c:v>4.5070408065134036</c:v>
                </c:pt>
                <c:pt idx="260">
                  <c:v>4.5009591156376469</c:v>
                </c:pt>
                <c:pt idx="261">
                  <c:v>4.4948773903841843</c:v>
                </c:pt>
                <c:pt idx="262">
                  <c:v>4.4887956324296354</c:v>
                </c:pt>
                <c:pt idx="263">
                  <c:v>4.4827138433688516</c:v>
                </c:pt>
                <c:pt idx="264">
                  <c:v>4.4766320247189029</c:v>
                </c:pt>
                <c:pt idx="265">
                  <c:v>4.4705501779228687</c:v>
                </c:pt>
                <c:pt idx="266">
                  <c:v>4.4644683043534492</c:v>
                </c:pt>
                <c:pt idx="267">
                  <c:v>4.4583864053163991</c:v>
                </c:pt>
                <c:pt idx="268">
                  <c:v>4.4523044820537887</c:v>
                </c:pt>
                <c:pt idx="269">
                  <c:v>4.446222535747113</c:v>
                </c:pt>
                <c:pt idx="270">
                  <c:v>4.4401405675202446</c:v>
                </c:pt>
                <c:pt idx="271">
                  <c:v>4.4340585784422428</c:v>
                </c:pt>
                <c:pt idx="272">
                  <c:v>4.4279765695300295</c:v>
                </c:pt>
                <c:pt idx="273">
                  <c:v>4.4218945417509321</c:v>
                </c:pt>
                <c:pt idx="274">
                  <c:v>4.4158124960250982</c:v>
                </c:pt>
                <c:pt idx="275">
                  <c:v>4.4097304332278</c:v>
                </c:pt>
                <c:pt idx="276">
                  <c:v>4.403648354191624</c:v>
                </c:pt>
                <c:pt idx="277">
                  <c:v>4.3975662597085483</c:v>
                </c:pt>
                <c:pt idx="278">
                  <c:v>4.3914841505319284</c:v>
                </c:pt>
                <c:pt idx="279">
                  <c:v>4.3854020273783751</c:v>
                </c:pt>
                <c:pt idx="280">
                  <c:v>4.379319890929553</c:v>
                </c:pt>
                <c:pt idx="281">
                  <c:v>4.3732377418338801</c:v>
                </c:pt>
                <c:pt idx="282">
                  <c:v>4.3671555807081495</c:v>
                </c:pt>
                <c:pt idx="283">
                  <c:v>4.3610734081390747</c:v>
                </c:pt>
                <c:pt idx="284">
                  <c:v>4.3549912246847544</c:v>
                </c:pt>
                <c:pt idx="285">
                  <c:v>4.3489090308760678</c:v>
                </c:pt>
                <c:pt idx="286">
                  <c:v>4.3428268272180031</c:v>
                </c:pt>
                <c:pt idx="287">
                  <c:v>4.3367446141909216</c:v>
                </c:pt>
                <c:pt idx="288">
                  <c:v>4.3306623922517531</c:v>
                </c:pt>
                <c:pt idx="289">
                  <c:v>4.324580161835148</c:v>
                </c:pt>
                <c:pt idx="290">
                  <c:v>4.3184979233545535</c:v>
                </c:pt>
                <c:pt idx="291">
                  <c:v>4.3124156772032567</c:v>
                </c:pt>
                <c:pt idx="292">
                  <c:v>4.306333423755361</c:v>
                </c:pt>
                <c:pt idx="293">
                  <c:v>4.3002511633667266</c:v>
                </c:pt>
                <c:pt idx="294">
                  <c:v>4.2941688963758562</c:v>
                </c:pt>
                <c:pt idx="295">
                  <c:v>4.2880866231047454</c:v>
                </c:pt>
                <c:pt idx="296">
                  <c:v>4.2820043438596853</c:v>
                </c:pt>
                <c:pt idx="297">
                  <c:v>4.2759220589320286</c:v>
                </c:pt>
                <c:pt idx="298">
                  <c:v>4.2698397685989189</c:v>
                </c:pt>
                <c:pt idx="299">
                  <c:v>4.2637574731239827</c:v>
                </c:pt>
                <c:pt idx="300">
                  <c:v>4.25767517275799</c:v>
                </c:pt>
                <c:pt idx="301">
                  <c:v>4.2515928677394816</c:v>
                </c:pt>
                <c:pt idx="302">
                  <c:v>4.2455105582953623</c:v>
                </c:pt>
                <c:pt idx="303">
                  <c:v>4.2394282446414717</c:v>
                </c:pt>
                <c:pt idx="304">
                  <c:v>4.2333459269831231</c:v>
                </c:pt>
                <c:pt idx="305">
                  <c:v>4.2272636055156152</c:v>
                </c:pt>
                <c:pt idx="306">
                  <c:v>4.2211812804247248</c:v>
                </c:pt>
                <c:pt idx="307">
                  <c:v>4.2150989518871658</c:v>
                </c:pt>
                <c:pt idx="308">
                  <c:v>4.2090166200710328</c:v>
                </c:pt>
                <c:pt idx="309">
                  <c:v>4.2029342851362248</c:v>
                </c:pt>
                <c:pt idx="310">
                  <c:v>4.1968519472348413</c:v>
                </c:pt>
                <c:pt idx="311">
                  <c:v>4.190769606511564</c:v>
                </c:pt>
                <c:pt idx="312">
                  <c:v>4.1846872631040171</c:v>
                </c:pt>
                <c:pt idx="313">
                  <c:v>4.1786049171431161</c:v>
                </c:pt>
                <c:pt idx="314">
                  <c:v>4.1725225687533882</c:v>
                </c:pt>
                <c:pt idx="315">
                  <c:v>4.1664402180532889</c:v>
                </c:pt>
                <c:pt idx="316">
                  <c:v>4.1603578651554969</c:v>
                </c:pt>
                <c:pt idx="317">
                  <c:v>4.154275510167194</c:v>
                </c:pt>
                <c:pt idx="318">
                  <c:v>4.148193153190336</c:v>
                </c:pt>
                <c:pt idx="319">
                  <c:v>4.1421107943219058</c:v>
                </c:pt>
                <c:pt idx="320">
                  <c:v>4.1360284336541566</c:v>
                </c:pt>
                <c:pt idx="321">
                  <c:v>4.1299460712748424</c:v>
                </c:pt>
                <c:pt idx="322">
                  <c:v>4.1238637072674367</c:v>
                </c:pt>
                <c:pt idx="323">
                  <c:v>4.1177813417113427</c:v>
                </c:pt>
                <c:pt idx="324">
                  <c:v>4.1116989746820911</c:v>
                </c:pt>
                <c:pt idx="325">
                  <c:v>4.1056166062515285</c:v>
                </c:pt>
                <c:pt idx="326">
                  <c:v>4.0995342364879974</c:v>
                </c:pt>
                <c:pt idx="327">
                  <c:v>4.0934518654565082</c:v>
                </c:pt>
                <c:pt idx="328">
                  <c:v>4.0873694932188984</c:v>
                </c:pt>
                <c:pt idx="329">
                  <c:v>4.0812871198339931</c:v>
                </c:pt>
                <c:pt idx="330">
                  <c:v>4.0752047453577447</c:v>
                </c:pt>
                <c:pt idx="331">
                  <c:v>4.06912236984338</c:v>
                </c:pt>
                <c:pt idx="332">
                  <c:v>4.063039993341528</c:v>
                </c:pt>
                <c:pt idx="333">
                  <c:v>4.0569576159003491</c:v>
                </c:pt>
                <c:pt idx="334">
                  <c:v>4.0508752375656556</c:v>
                </c:pt>
                <c:pt idx="335">
                  <c:v>4.0447928583810224</c:v>
                </c:pt>
                <c:pt idx="336">
                  <c:v>4.0387104783879035</c:v>
                </c:pt>
                <c:pt idx="337">
                  <c:v>4.0326280976257296</c:v>
                </c:pt>
                <c:pt idx="338">
                  <c:v>4.0265457161320075</c:v>
                </c:pt>
                <c:pt idx="339">
                  <c:v>4.0204633339424136</c:v>
                </c:pt>
                <c:pt idx="340">
                  <c:v>4.0143809510908879</c:v>
                </c:pt>
                <c:pt idx="341">
                  <c:v>4.008298567609712</c:v>
                </c:pt>
                <c:pt idx="342">
                  <c:v>4.0022161835295957</c:v>
                </c:pt>
                <c:pt idx="343">
                  <c:v>3.9961337988797481</c:v>
                </c:pt>
                <c:pt idx="344">
                  <c:v>3.9900514136879566</c:v>
                </c:pt>
                <c:pt idx="345">
                  <c:v>3.9839690279806512</c:v>
                </c:pt>
                <c:pt idx="346">
                  <c:v>3.9778866417829741</c:v>
                </c:pt>
                <c:pt idx="347">
                  <c:v>3.9718042551188408</c:v>
                </c:pt>
                <c:pt idx="348">
                  <c:v>3.9657218680110016</c:v>
                </c:pt>
                <c:pt idx="349">
                  <c:v>3.959639480481095</c:v>
                </c:pt>
                <c:pt idx="350">
                  <c:v>3.953557092549707</c:v>
                </c:pt>
                <c:pt idx="351">
                  <c:v>3.9474747042364164</c:v>
                </c:pt>
                <c:pt idx="352">
                  <c:v>3.9413923155598494</c:v>
                </c:pt>
                <c:pt idx="353">
                  <c:v>3.935309926537724</c:v>
                </c:pt>
                <c:pt idx="354">
                  <c:v>3.9292275371868919</c:v>
                </c:pt>
                <c:pt idx="355">
                  <c:v>3.9231451475233854</c:v>
                </c:pt>
                <c:pt idx="356">
                  <c:v>3.9170627575624537</c:v>
                </c:pt>
                <c:pt idx="357">
                  <c:v>3.9109803673186021</c:v>
                </c:pt>
                <c:pt idx="358">
                  <c:v>3.9048979768056289</c:v>
                </c:pt>
                <c:pt idx="359">
                  <c:v>3.8988155860366591</c:v>
                </c:pt>
                <c:pt idx="360">
                  <c:v>3.8927331950241775</c:v>
                </c:pt>
                <c:pt idx="361">
                  <c:v>3.8866508037800616</c:v>
                </c:pt>
                <c:pt idx="362">
                  <c:v>3.8805684123156068</c:v>
                </c:pt>
                <c:pt idx="363">
                  <c:v>3.8744860206415601</c:v>
                </c:pt>
                <c:pt idx="364">
                  <c:v>3.8684036287681436</c:v>
                </c:pt>
                <c:pt idx="365">
                  <c:v>3.8623212367050797</c:v>
                </c:pt>
                <c:pt idx="366">
                  <c:v>3.8562388444616182</c:v>
                </c:pt>
                <c:pt idx="367">
                  <c:v>3.8501564520465572</c:v>
                </c:pt>
                <c:pt idx="368">
                  <c:v>3.8440740594682659</c:v>
                </c:pt>
                <c:pt idx="369">
                  <c:v>3.8379916667347045</c:v>
                </c:pt>
                <c:pt idx="370">
                  <c:v>3.8319092738534457</c:v>
                </c:pt>
                <c:pt idx="371">
                  <c:v>3.8258268808316944</c:v>
                </c:pt>
                <c:pt idx="372">
                  <c:v>3.8197444876763003</c:v>
                </c:pt>
                <c:pt idx="373">
                  <c:v>3.813662094393782</c:v>
                </c:pt>
                <c:pt idx="374">
                  <c:v>3.80757970099034</c:v>
                </c:pt>
                <c:pt idx="375">
                  <c:v>3.801497307471871</c:v>
                </c:pt>
                <c:pt idx="376">
                  <c:v>3.7954149138439854</c:v>
                </c:pt>
                <c:pt idx="377">
                  <c:v>3.7893325201120196</c:v>
                </c:pt>
                <c:pt idx="378">
                  <c:v>3.7832501262810494</c:v>
                </c:pt>
                <c:pt idx="379">
                  <c:v>3.7771677323559039</c:v>
                </c:pt>
                <c:pt idx="380">
                  <c:v>3.7710853383411744</c:v>
                </c:pt>
                <c:pt idx="381">
                  <c:v>3.7650029442412323</c:v>
                </c:pt>
                <c:pt idx="382">
                  <c:v>3.7589205500602314</c:v>
                </c:pt>
                <c:pt idx="383">
                  <c:v>3.752838155802126</c:v>
                </c:pt>
                <c:pt idx="384">
                  <c:v>3.7467557614706766</c:v>
                </c:pt>
                <c:pt idx="385">
                  <c:v>3.7406733670694603</c:v>
                </c:pt>
                <c:pt idx="386">
                  <c:v>3.7345909726018793</c:v>
                </c:pt>
                <c:pt idx="387">
                  <c:v>3.7285085780711698</c:v>
                </c:pt>
                <c:pt idx="388">
                  <c:v>3.7224261834804113</c:v>
                </c:pt>
                <c:pt idx="389">
                  <c:v>3.7163437888325328</c:v>
                </c:pt>
                <c:pt idx="390">
                  <c:v>3.7102613941303191</c:v>
                </c:pt>
                <c:pt idx="391">
                  <c:v>3.7041789993764205</c:v>
                </c:pt>
                <c:pt idx="392">
                  <c:v>3.6980966045733585</c:v>
                </c:pt>
                <c:pt idx="393">
                  <c:v>3.6920142097235296</c:v>
                </c:pt>
                <c:pt idx="394">
                  <c:v>3.6859318148292153</c:v>
                </c:pt>
                <c:pt idx="395">
                  <c:v>3.6798494198925851</c:v>
                </c:pt>
                <c:pt idx="396">
                  <c:v>3.6737670249157026</c:v>
                </c:pt>
                <c:pt idx="397">
                  <c:v>3.6676846299005312</c:v>
                </c:pt>
                <c:pt idx="398">
                  <c:v>3.6616022348489379</c:v>
                </c:pt>
                <c:pt idx="399">
                  <c:v>3.6555198397627002</c:v>
                </c:pt>
                <c:pt idx="400">
                  <c:v>3.6494374446435058</c:v>
                </c:pt>
                <c:pt idx="401">
                  <c:v>3.6433550494929632</c:v>
                </c:pt>
                <c:pt idx="402">
                  <c:v>3.6372726543126013</c:v>
                </c:pt>
                <c:pt idx="403">
                  <c:v>3.6311902591038741</c:v>
                </c:pt>
                <c:pt idx="404">
                  <c:v>3.6251078638681649</c:v>
                </c:pt>
                <c:pt idx="405">
                  <c:v>3.61902546860679</c:v>
                </c:pt>
                <c:pt idx="406">
                  <c:v>3.6129430733210008</c:v>
                </c:pt>
                <c:pt idx="407">
                  <c:v>3.6068606780119885</c:v>
                </c:pt>
                <c:pt idx="408">
                  <c:v>3.600778282680885</c:v>
                </c:pt>
                <c:pt idx="409">
                  <c:v>3.5946958873287675</c:v>
                </c:pt>
                <c:pt idx="410">
                  <c:v>3.5886134919566621</c:v>
                </c:pt>
                <c:pt idx="411">
                  <c:v>3.5825310965655426</c:v>
                </c:pt>
                <c:pt idx="412">
                  <c:v>3.5764487011563371</c:v>
                </c:pt>
                <c:pt idx="413">
                  <c:v>3.5703663057299271</c:v>
                </c:pt>
                <c:pt idx="414">
                  <c:v>3.5642839102871515</c:v>
                </c:pt>
                <c:pt idx="415">
                  <c:v>3.5582015148288089</c:v>
                </c:pt>
                <c:pt idx="416">
                  <c:v>3.5521191193556581</c:v>
                </c:pt>
                <c:pt idx="417">
                  <c:v>3.5460367238684221</c:v>
                </c:pt>
                <c:pt idx="418">
                  <c:v>3.5399543283677866</c:v>
                </c:pt>
                <c:pt idx="419">
                  <c:v>3.5338719328544062</c:v>
                </c:pt>
                <c:pt idx="420">
                  <c:v>3.5277895373289025</c:v>
                </c:pt>
                <c:pt idx="421">
                  <c:v>3.5217071417918659</c:v>
                </c:pt>
                <c:pt idx="422">
                  <c:v>3.5156247462438595</c:v>
                </c:pt>
                <c:pt idx="423">
                  <c:v>3.5095423506854178</c:v>
                </c:pt>
                <c:pt idx="424">
                  <c:v>3.5034599551170498</c:v>
                </c:pt>
                <c:pt idx="425">
                  <c:v>3.4973775595392405</c:v>
                </c:pt>
                <c:pt idx="426">
                  <c:v>3.4912951639524494</c:v>
                </c:pt>
                <c:pt idx="427">
                  <c:v>3.4852127683571155</c:v>
                </c:pt>
                <c:pt idx="428">
                  <c:v>3.4791303727536542</c:v>
                </c:pt>
                <c:pt idx="429">
                  <c:v>3.4730479771424623</c:v>
                </c:pt>
                <c:pt idx="430">
                  <c:v>3.4669655815239171</c:v>
                </c:pt>
                <c:pt idx="431">
                  <c:v>3.4608831858983771</c:v>
                </c:pt>
                <c:pt idx="432">
                  <c:v>3.4548007902661837</c:v>
                </c:pt>
                <c:pt idx="433">
                  <c:v>3.4487183946276612</c:v>
                </c:pt>
                <c:pt idx="434">
                  <c:v>3.4426359989831181</c:v>
                </c:pt>
                <c:pt idx="435">
                  <c:v>3.4365536033328485</c:v>
                </c:pt>
                <c:pt idx="436">
                  <c:v>3.4304712076771309</c:v>
                </c:pt>
                <c:pt idx="437">
                  <c:v>3.4243888120162316</c:v>
                </c:pt>
                <c:pt idx="438">
                  <c:v>3.4183064163504033</c:v>
                </c:pt>
                <c:pt idx="439">
                  <c:v>3.4122240206798859</c:v>
                </c:pt>
                <c:pt idx="440">
                  <c:v>3.4061416250049086</c:v>
                </c:pt>
                <c:pt idx="441">
                  <c:v>3.4000592293256893</c:v>
                </c:pt>
                <c:pt idx="442">
                  <c:v>3.3939768336424336</c:v>
                </c:pt>
                <c:pt idx="443">
                  <c:v>3.3878944379553393</c:v>
                </c:pt>
                <c:pt idx="444">
                  <c:v>3.3818120422645932</c:v>
                </c:pt>
                <c:pt idx="445">
                  <c:v>3.3757296465703743</c:v>
                </c:pt>
                <c:pt idx="446">
                  <c:v>3.3696472508728506</c:v>
                </c:pt>
                <c:pt idx="447">
                  <c:v>3.363564855172184</c:v>
                </c:pt>
                <c:pt idx="448">
                  <c:v>3.3574824594685286</c:v>
                </c:pt>
                <c:pt idx="449">
                  <c:v>3.3514000637620285</c:v>
                </c:pt>
                <c:pt idx="450">
                  <c:v>3.3453176680528229</c:v>
                </c:pt>
                <c:pt idx="451">
                  <c:v>3.3392352723410452</c:v>
                </c:pt>
                <c:pt idx="452">
                  <c:v>3.3331528766268188</c:v>
                </c:pt>
                <c:pt idx="453">
                  <c:v>3.3270704809102645</c:v>
                </c:pt>
                <c:pt idx="454">
                  <c:v>3.320988085191495</c:v>
                </c:pt>
                <c:pt idx="455">
                  <c:v>3.3149056894706193</c:v>
                </c:pt>
                <c:pt idx="456">
                  <c:v>3.3088232937477393</c:v>
                </c:pt>
                <c:pt idx="457">
                  <c:v>3.3027408980229529</c:v>
                </c:pt>
                <c:pt idx="458">
                  <c:v>3.2966585022963533</c:v>
                </c:pt>
                <c:pt idx="459">
                  <c:v>3.2905761065680288</c:v>
                </c:pt>
                <c:pt idx="460">
                  <c:v>3.284493710838063</c:v>
                </c:pt>
                <c:pt idx="461">
                  <c:v>3.278411315106537</c:v>
                </c:pt>
                <c:pt idx="462">
                  <c:v>3.2723289193735265</c:v>
                </c:pt>
                <c:pt idx="463">
                  <c:v>3.2662465236391038</c:v>
                </c:pt>
                <c:pt idx="464">
                  <c:v>3.2601641279033378</c:v>
                </c:pt>
                <c:pt idx="465">
                  <c:v>3.2540817321662932</c:v>
                </c:pt>
                <c:pt idx="466">
                  <c:v>3.247999336428034</c:v>
                </c:pt>
                <c:pt idx="467">
                  <c:v>3.2419169406886179</c:v>
                </c:pt>
                <c:pt idx="468">
                  <c:v>3.2358345449481019</c:v>
                </c:pt>
                <c:pt idx="469">
                  <c:v>3.2297521492065409</c:v>
                </c:pt>
                <c:pt idx="470">
                  <c:v>3.2236697534639833</c:v>
                </c:pt>
                <c:pt idx="471">
                  <c:v>3.2175873577204799</c:v>
                </c:pt>
                <c:pt idx="472">
                  <c:v>3.2115049619760754</c:v>
                </c:pt>
                <c:pt idx="473">
                  <c:v>3.2054225662308147</c:v>
                </c:pt>
                <c:pt idx="474">
                  <c:v>3.1993401704847395</c:v>
                </c:pt>
                <c:pt idx="475">
                  <c:v>3.1932577747378885</c:v>
                </c:pt>
                <c:pt idx="476">
                  <c:v>3.1871753789903012</c:v>
                </c:pt>
                <c:pt idx="477">
                  <c:v>3.1810929832420123</c:v>
                </c:pt>
                <c:pt idx="478">
                  <c:v>3.1750105874930559</c:v>
                </c:pt>
                <c:pt idx="479">
                  <c:v>3.1689281917434653</c:v>
                </c:pt>
                <c:pt idx="480">
                  <c:v>3.1628457959932708</c:v>
                </c:pt>
                <c:pt idx="481">
                  <c:v>3.1567634002425025</c:v>
                </c:pt>
                <c:pt idx="482">
                  <c:v>3.1506810044911875</c:v>
                </c:pt>
                <c:pt idx="483">
                  <c:v>3.1445986087393534</c:v>
                </c:pt>
                <c:pt idx="484">
                  <c:v>3.1385162129870254</c:v>
                </c:pt>
                <c:pt idx="485">
                  <c:v>3.1324338172342268</c:v>
                </c:pt>
                <c:pt idx="486">
                  <c:v>3.1263514214809813</c:v>
                </c:pt>
                <c:pt idx="487">
                  <c:v>3.12026902572731</c:v>
                </c:pt>
                <c:pt idx="488">
                  <c:v>3.1141866299732346</c:v>
                </c:pt>
                <c:pt idx="489">
                  <c:v>3.1081042342187741</c:v>
                </c:pt>
                <c:pt idx="490">
                  <c:v>3.1020218384639477</c:v>
                </c:pt>
                <c:pt idx="491">
                  <c:v>3.0959394427087727</c:v>
                </c:pt>
                <c:pt idx="492">
                  <c:v>3.0898570469532669</c:v>
                </c:pt>
                <c:pt idx="493">
                  <c:v>3.0837746511974458</c:v>
                </c:pt>
                <c:pt idx="494">
                  <c:v>3.0776922554413249</c:v>
                </c:pt>
                <c:pt idx="495">
                  <c:v>3.0716098596849184</c:v>
                </c:pt>
                <c:pt idx="496">
                  <c:v>3.065527463928241</c:v>
                </c:pt>
                <c:pt idx="497">
                  <c:v>3.0594450681713061</c:v>
                </c:pt>
                <c:pt idx="498">
                  <c:v>3.0533626724141256</c:v>
                </c:pt>
                <c:pt idx="499">
                  <c:v>3.047280276656712</c:v>
                </c:pt>
                <c:pt idx="500">
                  <c:v>3.0411978808990758</c:v>
                </c:pt>
                <c:pt idx="501">
                  <c:v>3.0351154851412283</c:v>
                </c:pt>
                <c:pt idx="502">
                  <c:v>3.0290330893831801</c:v>
                </c:pt>
                <c:pt idx="503">
                  <c:v>3.0229506936249404</c:v>
                </c:pt>
                <c:pt idx="504">
                  <c:v>3.0168682978665196</c:v>
                </c:pt>
                <c:pt idx="505">
                  <c:v>3.0107859021079251</c:v>
                </c:pt>
                <c:pt idx="506">
                  <c:v>3.0047035063491667</c:v>
                </c:pt>
                <c:pt idx="507">
                  <c:v>2.9986211105902516</c:v>
                </c:pt>
                <c:pt idx="508">
                  <c:v>2.9925387148311877</c:v>
                </c:pt>
                <c:pt idx="509">
                  <c:v>2.9864563190719822</c:v>
                </c:pt>
                <c:pt idx="510">
                  <c:v>2.9803739233126416</c:v>
                </c:pt>
                <c:pt idx="511">
                  <c:v>2.9742915275531732</c:v>
                </c:pt>
                <c:pt idx="512">
                  <c:v>2.968209131793583</c:v>
                </c:pt>
                <c:pt idx="513">
                  <c:v>2.9621267360338774</c:v>
                </c:pt>
                <c:pt idx="514">
                  <c:v>2.9560443402740608</c:v>
                </c:pt>
                <c:pt idx="515">
                  <c:v>2.9499619445141394</c:v>
                </c:pt>
                <c:pt idx="516">
                  <c:v>2.9438795487541181</c:v>
                </c:pt>
                <c:pt idx="517">
                  <c:v>2.9377971529940026</c:v>
                </c:pt>
                <c:pt idx="518">
                  <c:v>2.931714757233796</c:v>
                </c:pt>
                <c:pt idx="519">
                  <c:v>2.9256323614735034</c:v>
                </c:pt>
                <c:pt idx="520">
                  <c:v>2.9195499657131299</c:v>
                </c:pt>
                <c:pt idx="521">
                  <c:v>2.9134675699526786</c:v>
                </c:pt>
                <c:pt idx="522">
                  <c:v>2.9073851741921533</c:v>
                </c:pt>
                <c:pt idx="523">
                  <c:v>2.9013027784315573</c:v>
                </c:pt>
                <c:pt idx="524">
                  <c:v>2.8952203826708947</c:v>
                </c:pt>
                <c:pt idx="525">
                  <c:v>2.8891379869101685</c:v>
                </c:pt>
                <c:pt idx="526">
                  <c:v>2.8830555911493816</c:v>
                </c:pt>
                <c:pt idx="527">
                  <c:v>2.8769731953885374</c:v>
                </c:pt>
                <c:pt idx="528">
                  <c:v>2.8708907996276385</c:v>
                </c:pt>
                <c:pt idx="529">
                  <c:v>2.8648084038666868</c:v>
                </c:pt>
                <c:pt idx="530">
                  <c:v>2.8587260081056867</c:v>
                </c:pt>
                <c:pt idx="531">
                  <c:v>2.8526436123446381</c:v>
                </c:pt>
                <c:pt idx="532">
                  <c:v>2.8465612165835452</c:v>
                </c:pt>
                <c:pt idx="533">
                  <c:v>2.8404788208224101</c:v>
                </c:pt>
                <c:pt idx="534">
                  <c:v>2.8343964250612341</c:v>
                </c:pt>
                <c:pt idx="535">
                  <c:v>2.8283140293000204</c:v>
                </c:pt>
                <c:pt idx="536">
                  <c:v>2.8222316335387689</c:v>
                </c:pt>
                <c:pt idx="537">
                  <c:v>2.8161492377774824</c:v>
                </c:pt>
                <c:pt idx="538">
                  <c:v>2.8100668420161634</c:v>
                </c:pt>
                <c:pt idx="539">
                  <c:v>2.803984446254812</c:v>
                </c:pt>
                <c:pt idx="540">
                  <c:v>2.7979020504934313</c:v>
                </c:pt>
                <c:pt idx="541">
                  <c:v>2.7918196547320218</c:v>
                </c:pt>
                <c:pt idx="542">
                  <c:v>2.7857372589705851</c:v>
                </c:pt>
                <c:pt idx="543">
                  <c:v>2.7796548632091227</c:v>
                </c:pt>
                <c:pt idx="544">
                  <c:v>2.7735724674476354</c:v>
                </c:pt>
                <c:pt idx="545">
                  <c:v>2.767490071686125</c:v>
                </c:pt>
                <c:pt idx="546">
                  <c:v>2.7614076759245916</c:v>
                </c:pt>
                <c:pt idx="547">
                  <c:v>2.7553252801630372</c:v>
                </c:pt>
                <c:pt idx="548">
                  <c:v>2.7492428844014634</c:v>
                </c:pt>
                <c:pt idx="549">
                  <c:v>2.7431604886398704</c:v>
                </c:pt>
                <c:pt idx="550">
                  <c:v>2.7370780928782588</c:v>
                </c:pt>
                <c:pt idx="551">
                  <c:v>2.7309956971166298</c:v>
                </c:pt>
                <c:pt idx="552">
                  <c:v>2.724913301354984</c:v>
                </c:pt>
                <c:pt idx="553">
                  <c:v>2.7188309055933231</c:v>
                </c:pt>
                <c:pt idx="554">
                  <c:v>2.7127485098316471</c:v>
                </c:pt>
                <c:pt idx="555">
                  <c:v>2.7066661140699564</c:v>
                </c:pt>
                <c:pt idx="556">
                  <c:v>2.7005837183082533</c:v>
                </c:pt>
                <c:pt idx="557">
                  <c:v>2.6945013225465364</c:v>
                </c:pt>
                <c:pt idx="558">
                  <c:v>2.688418926784808</c:v>
                </c:pt>
                <c:pt idx="559">
                  <c:v>2.6823365310230671</c:v>
                </c:pt>
                <c:pt idx="560">
                  <c:v>2.6762541352613156</c:v>
                </c:pt>
                <c:pt idx="561">
                  <c:v>2.6701717394995539</c:v>
                </c:pt>
                <c:pt idx="562">
                  <c:v>2.6640893437377815</c:v>
                </c:pt>
                <c:pt idx="563">
                  <c:v>2.6580069479760007</c:v>
                </c:pt>
                <c:pt idx="564">
                  <c:v>2.6519245522142096</c:v>
                </c:pt>
                <c:pt idx="565">
                  <c:v>2.6458421564524106</c:v>
                </c:pt>
                <c:pt idx="566">
                  <c:v>2.6397597606906031</c:v>
                </c:pt>
                <c:pt idx="567">
                  <c:v>2.6336773649287877</c:v>
                </c:pt>
                <c:pt idx="568">
                  <c:v>2.6275949691669656</c:v>
                </c:pt>
                <c:pt idx="569">
                  <c:v>2.6215125734051359</c:v>
                </c:pt>
                <c:pt idx="570">
                  <c:v>2.6154301776432995</c:v>
                </c:pt>
                <c:pt idx="571">
                  <c:v>2.609347781881457</c:v>
                </c:pt>
                <c:pt idx="572">
                  <c:v>2.6032653861196082</c:v>
                </c:pt>
                <c:pt idx="573">
                  <c:v>2.5971829903577532</c:v>
                </c:pt>
                <c:pt idx="574">
                  <c:v>2.5911005945958934</c:v>
                </c:pt>
                <c:pt idx="575">
                  <c:v>2.5850181988340282</c:v>
                </c:pt>
                <c:pt idx="576">
                  <c:v>2.5789358030721581</c:v>
                </c:pt>
                <c:pt idx="577">
                  <c:v>2.5728534073102831</c:v>
                </c:pt>
                <c:pt idx="578">
                  <c:v>2.5667710115484037</c:v>
                </c:pt>
                <c:pt idx="579">
                  <c:v>2.5606886157865199</c:v>
                </c:pt>
                <c:pt idx="580">
                  <c:v>2.554606220024632</c:v>
                </c:pt>
                <c:pt idx="581">
                  <c:v>2.5485238242627406</c:v>
                </c:pt>
                <c:pt idx="582">
                  <c:v>2.5424414285008452</c:v>
                </c:pt>
                <c:pt idx="583">
                  <c:v>2.5363590327389458</c:v>
                </c:pt>
                <c:pt idx="584">
                  <c:v>2.5302766369770446</c:v>
                </c:pt>
                <c:pt idx="585">
                  <c:v>2.524194241215139</c:v>
                </c:pt>
                <c:pt idx="586">
                  <c:v>2.5181118454532307</c:v>
                </c:pt>
                <c:pt idx="587">
                  <c:v>2.5120294496913194</c:v>
                </c:pt>
                <c:pt idx="588">
                  <c:v>2.5059470539294053</c:v>
                </c:pt>
                <c:pt idx="589">
                  <c:v>2.499864658167489</c:v>
                </c:pt>
                <c:pt idx="590">
                  <c:v>2.4937822624055697</c:v>
                </c:pt>
                <c:pt idx="591">
                  <c:v>2.4876998666436489</c:v>
                </c:pt>
                <c:pt idx="592">
                  <c:v>2.4816174708817251</c:v>
                </c:pt>
                <c:pt idx="593">
                  <c:v>2.4755350751197991</c:v>
                </c:pt>
                <c:pt idx="594">
                  <c:v>2.4694526793578717</c:v>
                </c:pt>
                <c:pt idx="595">
                  <c:v>2.4633702835959417</c:v>
                </c:pt>
                <c:pt idx="596">
                  <c:v>2.4572878878340103</c:v>
                </c:pt>
                <c:pt idx="597">
                  <c:v>2.4512054920720772</c:v>
                </c:pt>
                <c:pt idx="598">
                  <c:v>2.4451230963101427</c:v>
                </c:pt>
                <c:pt idx="599">
                  <c:v>2.4390407005482064</c:v>
                </c:pt>
                <c:pt idx="600">
                  <c:v>2.432958304786268</c:v>
                </c:pt>
                <c:pt idx="601">
                  <c:v>2.4268759090243286</c:v>
                </c:pt>
                <c:pt idx="602">
                  <c:v>2.4207935132623879</c:v>
                </c:pt>
                <c:pt idx="603">
                  <c:v>2.4147111175004459</c:v>
                </c:pt>
                <c:pt idx="604">
                  <c:v>2.408628721738503</c:v>
                </c:pt>
                <c:pt idx="605">
                  <c:v>2.4025463259765587</c:v>
                </c:pt>
                <c:pt idx="606">
                  <c:v>2.3964639302146131</c:v>
                </c:pt>
                <c:pt idx="607">
                  <c:v>2.3903815344526667</c:v>
                </c:pt>
                <c:pt idx="608">
                  <c:v>2.3842991386907189</c:v>
                </c:pt>
                <c:pt idx="609">
                  <c:v>2.3782167429287702</c:v>
                </c:pt>
                <c:pt idx="610">
                  <c:v>2.372134347166821</c:v>
                </c:pt>
                <c:pt idx="611">
                  <c:v>2.3660519514048706</c:v>
                </c:pt>
                <c:pt idx="612">
                  <c:v>2.3599695556429201</c:v>
                </c:pt>
                <c:pt idx="613">
                  <c:v>2.3538871598809679</c:v>
                </c:pt>
                <c:pt idx="614">
                  <c:v>2.3478047641190152</c:v>
                </c:pt>
                <c:pt idx="615">
                  <c:v>2.341722368357062</c:v>
                </c:pt>
                <c:pt idx="616">
                  <c:v>2.3356399725951076</c:v>
                </c:pt>
                <c:pt idx="617">
                  <c:v>2.3295575768331531</c:v>
                </c:pt>
                <c:pt idx="618">
                  <c:v>2.3234751810711978</c:v>
                </c:pt>
                <c:pt idx="619">
                  <c:v>2.317392785309242</c:v>
                </c:pt>
                <c:pt idx="620">
                  <c:v>2.3113103895472862</c:v>
                </c:pt>
                <c:pt idx="621">
                  <c:v>2.3052279937853291</c:v>
                </c:pt>
                <c:pt idx="622">
                  <c:v>2.2991455980233715</c:v>
                </c:pt>
                <c:pt idx="623">
                  <c:v>2.2930632022614135</c:v>
                </c:pt>
                <c:pt idx="624">
                  <c:v>2.286980806499455</c:v>
                </c:pt>
                <c:pt idx="625">
                  <c:v>2.2808984107374966</c:v>
                </c:pt>
                <c:pt idx="626">
                  <c:v>2.2748160149755376</c:v>
                </c:pt>
                <c:pt idx="627">
                  <c:v>2.2687336192135783</c:v>
                </c:pt>
                <c:pt idx="628">
                  <c:v>2.2626512234516181</c:v>
                </c:pt>
                <c:pt idx="629">
                  <c:v>2.2565688276896574</c:v>
                </c:pt>
                <c:pt idx="630">
                  <c:v>2.2504864319276972</c:v>
                </c:pt>
                <c:pt idx="631">
                  <c:v>2.244404036165736</c:v>
                </c:pt>
                <c:pt idx="632">
                  <c:v>2.2383216404037745</c:v>
                </c:pt>
                <c:pt idx="633">
                  <c:v>2.2322392446418138</c:v>
                </c:pt>
                <c:pt idx="634">
                  <c:v>2.2261568488798518</c:v>
                </c:pt>
                <c:pt idx="635">
                  <c:v>2.2200744531178898</c:v>
                </c:pt>
                <c:pt idx="636">
                  <c:v>2.2139920573559273</c:v>
                </c:pt>
                <c:pt idx="637">
                  <c:v>2.2079096615939644</c:v>
                </c:pt>
                <c:pt idx="638">
                  <c:v>2.2018272658320019</c:v>
                </c:pt>
                <c:pt idx="639">
                  <c:v>2.195744870070039</c:v>
                </c:pt>
                <c:pt idx="640">
                  <c:v>2.1896624743080766</c:v>
                </c:pt>
                <c:pt idx="641">
                  <c:v>2.1835800785461128</c:v>
                </c:pt>
                <c:pt idx="642">
                  <c:v>2.177497682784149</c:v>
                </c:pt>
                <c:pt idx="643">
                  <c:v>2.1714152870221857</c:v>
                </c:pt>
                <c:pt idx="644">
                  <c:v>2.1653328912602214</c:v>
                </c:pt>
                <c:pt idx="645">
                  <c:v>2.1592504954982576</c:v>
                </c:pt>
                <c:pt idx="646">
                  <c:v>2.1531680997362934</c:v>
                </c:pt>
                <c:pt idx="647">
                  <c:v>2.1470857039743292</c:v>
                </c:pt>
                <c:pt idx="648">
                  <c:v>2.141003308212365</c:v>
                </c:pt>
                <c:pt idx="649">
                  <c:v>2.1349209124503998</c:v>
                </c:pt>
                <c:pt idx="650">
                  <c:v>2.1288385166884352</c:v>
                </c:pt>
                <c:pt idx="651">
                  <c:v>2.1227561209264705</c:v>
                </c:pt>
                <c:pt idx="652">
                  <c:v>2.1166737251645054</c:v>
                </c:pt>
                <c:pt idx="653">
                  <c:v>2.1105913294025402</c:v>
                </c:pt>
                <c:pt idx="654">
                  <c:v>2.1045089336405756</c:v>
                </c:pt>
                <c:pt idx="655">
                  <c:v>2.09842653787861</c:v>
                </c:pt>
                <c:pt idx="656">
                  <c:v>2.0923441421166449</c:v>
                </c:pt>
                <c:pt idx="657">
                  <c:v>2.0862617463546793</c:v>
                </c:pt>
                <c:pt idx="658">
                  <c:v>2.0801793505927142</c:v>
                </c:pt>
                <c:pt idx="659">
                  <c:v>2.0740969548307477</c:v>
                </c:pt>
                <c:pt idx="660">
                  <c:v>2.0680145590687822</c:v>
                </c:pt>
                <c:pt idx="661">
                  <c:v>2.0619321633068175</c:v>
                </c:pt>
                <c:pt idx="662">
                  <c:v>2.055849767544851</c:v>
                </c:pt>
                <c:pt idx="663">
                  <c:v>2.0497673717828855</c:v>
                </c:pt>
                <c:pt idx="664">
                  <c:v>2.043684976020919</c:v>
                </c:pt>
                <c:pt idx="665">
                  <c:v>2.0376025802589535</c:v>
                </c:pt>
                <c:pt idx="666">
                  <c:v>2.031520184496987</c:v>
                </c:pt>
                <c:pt idx="667">
                  <c:v>2.0254377887350214</c:v>
                </c:pt>
                <c:pt idx="668">
                  <c:v>2.0193553929730559</c:v>
                </c:pt>
                <c:pt idx="669">
                  <c:v>2.0132729972110894</c:v>
                </c:pt>
                <c:pt idx="670">
                  <c:v>2.007190601449123</c:v>
                </c:pt>
                <c:pt idx="671">
                  <c:v>2.0011082056871565</c:v>
                </c:pt>
                <c:pt idx="672">
                  <c:v>1.9950258099251901</c:v>
                </c:pt>
                <c:pt idx="673">
                  <c:v>1.9889434141632236</c:v>
                </c:pt>
                <c:pt idx="674">
                  <c:v>1.9828610184012572</c:v>
                </c:pt>
                <c:pt idx="675">
                  <c:v>1.9767786226392916</c:v>
                </c:pt>
                <c:pt idx="676">
                  <c:v>1.9706962268773252</c:v>
                </c:pt>
                <c:pt idx="677">
                  <c:v>1.9646138311153578</c:v>
                </c:pt>
                <c:pt idx="678">
                  <c:v>1.9585314353533914</c:v>
                </c:pt>
                <c:pt idx="679">
                  <c:v>1.9524490395914249</c:v>
                </c:pt>
                <c:pt idx="680">
                  <c:v>1.9463666438294585</c:v>
                </c:pt>
                <c:pt idx="681">
                  <c:v>1.940284248067492</c:v>
                </c:pt>
                <c:pt idx="682">
                  <c:v>1.9342018523055247</c:v>
                </c:pt>
                <c:pt idx="683">
                  <c:v>1.9281194565435591</c:v>
                </c:pt>
                <c:pt idx="684">
                  <c:v>1.9220370607815918</c:v>
                </c:pt>
                <c:pt idx="685">
                  <c:v>1.9159546650196253</c:v>
                </c:pt>
                <c:pt idx="686">
                  <c:v>1.909872269257658</c:v>
                </c:pt>
                <c:pt idx="687">
                  <c:v>1.9037898734956915</c:v>
                </c:pt>
                <c:pt idx="688">
                  <c:v>1.8977074777337251</c:v>
                </c:pt>
                <c:pt idx="689">
                  <c:v>1.8916250819717586</c:v>
                </c:pt>
                <c:pt idx="690">
                  <c:v>1.8855426862097922</c:v>
                </c:pt>
                <c:pt idx="691">
                  <c:v>1.8794602904478239</c:v>
                </c:pt>
                <c:pt idx="692">
                  <c:v>1.8733778946858584</c:v>
                </c:pt>
                <c:pt idx="693">
                  <c:v>1.8672954989238919</c:v>
                </c:pt>
                <c:pt idx="694">
                  <c:v>1.8612131031619237</c:v>
                </c:pt>
                <c:pt idx="695">
                  <c:v>1.8551307073999572</c:v>
                </c:pt>
                <c:pt idx="696">
                  <c:v>1.8490483116379908</c:v>
                </c:pt>
                <c:pt idx="697">
                  <c:v>1.8429659158760234</c:v>
                </c:pt>
                <c:pt idx="698">
                  <c:v>1.8368835201140561</c:v>
                </c:pt>
                <c:pt idx="699">
                  <c:v>1.8308011243520896</c:v>
                </c:pt>
                <c:pt idx="700">
                  <c:v>1.8247187285901241</c:v>
                </c:pt>
                <c:pt idx="701">
                  <c:v>1.8186363328281558</c:v>
                </c:pt>
                <c:pt idx="702">
                  <c:v>1.8125539370661894</c:v>
                </c:pt>
                <c:pt idx="703">
                  <c:v>1.8064715413042221</c:v>
                </c:pt>
                <c:pt idx="704">
                  <c:v>1.8003891455422547</c:v>
                </c:pt>
                <c:pt idx="705">
                  <c:v>1.7943067497802883</c:v>
                </c:pt>
                <c:pt idx="706">
                  <c:v>1.7882243540183218</c:v>
                </c:pt>
                <c:pt idx="707">
                  <c:v>1.7821419582563545</c:v>
                </c:pt>
                <c:pt idx="708">
                  <c:v>1.7760595624943871</c:v>
                </c:pt>
                <c:pt idx="709">
                  <c:v>1.7699771667324207</c:v>
                </c:pt>
                <c:pt idx="710">
                  <c:v>1.7638947709704524</c:v>
                </c:pt>
                <c:pt idx="711">
                  <c:v>1.7578123752084869</c:v>
                </c:pt>
                <c:pt idx="712">
                  <c:v>1.7517299794465195</c:v>
                </c:pt>
                <c:pt idx="713">
                  <c:v>1.7456475836845531</c:v>
                </c:pt>
                <c:pt idx="714">
                  <c:v>1.7395651879225857</c:v>
                </c:pt>
                <c:pt idx="715">
                  <c:v>1.7334827921606184</c:v>
                </c:pt>
                <c:pt idx="716">
                  <c:v>1.7274003963986519</c:v>
                </c:pt>
                <c:pt idx="717">
                  <c:v>1.7213180006366837</c:v>
                </c:pt>
                <c:pt idx="718">
                  <c:v>1.7152356048747173</c:v>
                </c:pt>
                <c:pt idx="719">
                  <c:v>1.7091532091127499</c:v>
                </c:pt>
                <c:pt idx="720">
                  <c:v>1.7030708133507826</c:v>
                </c:pt>
                <c:pt idx="721">
                  <c:v>1.6969884175888161</c:v>
                </c:pt>
                <c:pt idx="722">
                  <c:v>1.6909060218268497</c:v>
                </c:pt>
                <c:pt idx="723">
                  <c:v>1.6848236260648823</c:v>
                </c:pt>
                <c:pt idx="724">
                  <c:v>1.678741230302915</c:v>
                </c:pt>
                <c:pt idx="725">
                  <c:v>1.6726588345409485</c:v>
                </c:pt>
                <c:pt idx="726">
                  <c:v>1.6665764387789812</c:v>
                </c:pt>
                <c:pt idx="727">
                  <c:v>1.6604940430170139</c:v>
                </c:pt>
                <c:pt idx="728">
                  <c:v>1.6544116472550474</c:v>
                </c:pt>
                <c:pt idx="729">
                  <c:v>1.6483292514930801</c:v>
                </c:pt>
                <c:pt idx="730">
                  <c:v>1.6422468557311127</c:v>
                </c:pt>
                <c:pt idx="731">
                  <c:v>1.6361644599691454</c:v>
                </c:pt>
                <c:pt idx="732">
                  <c:v>1.6300820642071789</c:v>
                </c:pt>
                <c:pt idx="733">
                  <c:v>1.6239996684452107</c:v>
                </c:pt>
                <c:pt idx="734">
                  <c:v>1.6179172726832443</c:v>
                </c:pt>
                <c:pt idx="735">
                  <c:v>1.6118348769212778</c:v>
                </c:pt>
                <c:pt idx="736">
                  <c:v>1.6057524811593105</c:v>
                </c:pt>
                <c:pt idx="737">
                  <c:v>1.5996700853973431</c:v>
                </c:pt>
                <c:pt idx="738">
                  <c:v>1.5935876896353758</c:v>
                </c:pt>
                <c:pt idx="739">
                  <c:v>1.5875052938734093</c:v>
                </c:pt>
                <c:pt idx="740">
                  <c:v>1.5814228981114411</c:v>
                </c:pt>
                <c:pt idx="741">
                  <c:v>1.5753405023494746</c:v>
                </c:pt>
                <c:pt idx="742">
                  <c:v>1.5692581065875082</c:v>
                </c:pt>
                <c:pt idx="743">
                  <c:v>1.56317571082554</c:v>
                </c:pt>
                <c:pt idx="744">
                  <c:v>1.5570933150635744</c:v>
                </c:pt>
                <c:pt idx="745">
                  <c:v>1.5510109193016071</c:v>
                </c:pt>
                <c:pt idx="746">
                  <c:v>1.5449285235396397</c:v>
                </c:pt>
                <c:pt idx="747">
                  <c:v>1.5388461277776724</c:v>
                </c:pt>
                <c:pt idx="748">
                  <c:v>1.5327637320157059</c:v>
                </c:pt>
                <c:pt idx="749">
                  <c:v>1.5266813362537395</c:v>
                </c:pt>
                <c:pt idx="750">
                  <c:v>1.5205989404917712</c:v>
                </c:pt>
                <c:pt idx="751">
                  <c:v>1.5145165447298048</c:v>
                </c:pt>
                <c:pt idx="752">
                  <c:v>1.5084341489678375</c:v>
                </c:pt>
                <c:pt idx="753">
                  <c:v>1.5023517532058701</c:v>
                </c:pt>
                <c:pt idx="754">
                  <c:v>1.4962693574439028</c:v>
                </c:pt>
                <c:pt idx="755">
                  <c:v>1.4901869616819363</c:v>
                </c:pt>
                <c:pt idx="756">
                  <c:v>1.484104565919969</c:v>
                </c:pt>
                <c:pt idx="757">
                  <c:v>1.4780221701580016</c:v>
                </c:pt>
                <c:pt idx="758">
                  <c:v>1.4719397743960352</c:v>
                </c:pt>
                <c:pt idx="759">
                  <c:v>1.465857378634067</c:v>
                </c:pt>
                <c:pt idx="760">
                  <c:v>1.4597749828721005</c:v>
                </c:pt>
                <c:pt idx="761">
                  <c:v>1.4536925871101332</c:v>
                </c:pt>
                <c:pt idx="762">
                  <c:v>1.4476101913481667</c:v>
                </c:pt>
                <c:pt idx="763">
                  <c:v>1.4415277955861994</c:v>
                </c:pt>
                <c:pt idx="764">
                  <c:v>1.435445399824232</c:v>
                </c:pt>
                <c:pt idx="765">
                  <c:v>1.4293630040622656</c:v>
                </c:pt>
                <c:pt idx="766">
                  <c:v>1.4232806083002973</c:v>
                </c:pt>
                <c:pt idx="767">
                  <c:v>1.4171982125383309</c:v>
                </c:pt>
                <c:pt idx="768">
                  <c:v>1.4111158167763636</c:v>
                </c:pt>
                <c:pt idx="769">
                  <c:v>1.4050334210143962</c:v>
                </c:pt>
                <c:pt idx="770">
                  <c:v>1.3989510252524298</c:v>
                </c:pt>
                <c:pt idx="771">
                  <c:v>1.3928686294904624</c:v>
                </c:pt>
                <c:pt idx="772">
                  <c:v>1.386786233728496</c:v>
                </c:pt>
                <c:pt idx="773">
                  <c:v>1.3807038379665277</c:v>
                </c:pt>
                <c:pt idx="774">
                  <c:v>1.3746214422045613</c:v>
                </c:pt>
                <c:pt idx="775">
                  <c:v>1.3685390464425939</c:v>
                </c:pt>
                <c:pt idx="776">
                  <c:v>1.3624566506806266</c:v>
                </c:pt>
                <c:pt idx="777">
                  <c:v>1.3563742549186601</c:v>
                </c:pt>
                <c:pt idx="778">
                  <c:v>1.3502918591566928</c:v>
                </c:pt>
                <c:pt idx="779">
                  <c:v>1.3442094633947255</c:v>
                </c:pt>
                <c:pt idx="780">
                  <c:v>1.3381270676327581</c:v>
                </c:pt>
                <c:pt idx="781">
                  <c:v>1.3320446718707917</c:v>
                </c:pt>
                <c:pt idx="782">
                  <c:v>1.3259622761088234</c:v>
                </c:pt>
                <c:pt idx="783">
                  <c:v>1.319879880346857</c:v>
                </c:pt>
                <c:pt idx="784">
                  <c:v>1.3137974845848905</c:v>
                </c:pt>
                <c:pt idx="785">
                  <c:v>1.3077150888229232</c:v>
                </c:pt>
                <c:pt idx="786">
                  <c:v>1.3016326930609559</c:v>
                </c:pt>
                <c:pt idx="787">
                  <c:v>1.2955502972989885</c:v>
                </c:pt>
                <c:pt idx="788">
                  <c:v>1.2894679015370221</c:v>
                </c:pt>
                <c:pt idx="789">
                  <c:v>1.2833855057750538</c:v>
                </c:pt>
                <c:pt idx="790">
                  <c:v>1.2773031100130874</c:v>
                </c:pt>
                <c:pt idx="791">
                  <c:v>1.2712207142511209</c:v>
                </c:pt>
                <c:pt idx="792">
                  <c:v>1.2651383184891527</c:v>
                </c:pt>
                <c:pt idx="793">
                  <c:v>1.2590559227271862</c:v>
                </c:pt>
                <c:pt idx="794">
                  <c:v>1.2529735269652189</c:v>
                </c:pt>
                <c:pt idx="795">
                  <c:v>1.2468911312032525</c:v>
                </c:pt>
                <c:pt idx="796">
                  <c:v>1.2408087354412842</c:v>
                </c:pt>
                <c:pt idx="797">
                  <c:v>1.2347263396793178</c:v>
                </c:pt>
                <c:pt idx="798">
                  <c:v>1.2286439439173513</c:v>
                </c:pt>
                <c:pt idx="799">
                  <c:v>1.2225615481553831</c:v>
                </c:pt>
                <c:pt idx="800">
                  <c:v>1.2164791523934166</c:v>
                </c:pt>
                <c:pt idx="801">
                  <c:v>1.2103967566314493</c:v>
                </c:pt>
                <c:pt idx="802">
                  <c:v>1.204314360869482</c:v>
                </c:pt>
                <c:pt idx="803">
                  <c:v>1.1982319651075146</c:v>
                </c:pt>
                <c:pt idx="804">
                  <c:v>1.1921495693455482</c:v>
                </c:pt>
                <c:pt idx="805">
                  <c:v>1.1860671735835808</c:v>
                </c:pt>
                <c:pt idx="806">
                  <c:v>1.1799847778216135</c:v>
                </c:pt>
                <c:pt idx="807">
                  <c:v>1.173902382059647</c:v>
                </c:pt>
                <c:pt idx="808">
                  <c:v>1.1678199862976797</c:v>
                </c:pt>
                <c:pt idx="809">
                  <c:v>1.1617375905357124</c:v>
                </c:pt>
                <c:pt idx="810">
                  <c:v>1.155655194773745</c:v>
                </c:pt>
                <c:pt idx="811">
                  <c:v>1.1495727990117786</c:v>
                </c:pt>
                <c:pt idx="812">
                  <c:v>1.1434904032498112</c:v>
                </c:pt>
                <c:pt idx="813">
                  <c:v>1.1374080074878439</c:v>
                </c:pt>
                <c:pt idx="814">
                  <c:v>1.1313256117258774</c:v>
                </c:pt>
                <c:pt idx="815">
                  <c:v>1.1252432159639092</c:v>
                </c:pt>
                <c:pt idx="816">
                  <c:v>1.1191608202019427</c:v>
                </c:pt>
                <c:pt idx="817">
                  <c:v>1.1130784244399754</c:v>
                </c:pt>
                <c:pt idx="818">
                  <c:v>1.1069960286780081</c:v>
                </c:pt>
                <c:pt idx="819">
                  <c:v>1.1009136329160416</c:v>
                </c:pt>
                <c:pt idx="820">
                  <c:v>1.0948312371540743</c:v>
                </c:pt>
                <c:pt idx="821">
                  <c:v>1.0887488413921078</c:v>
                </c:pt>
                <c:pt idx="822">
                  <c:v>1.0826664456301396</c:v>
                </c:pt>
                <c:pt idx="823">
                  <c:v>1.0765840498681731</c:v>
                </c:pt>
                <c:pt idx="824">
                  <c:v>1.0705016541062058</c:v>
                </c:pt>
                <c:pt idx="825">
                  <c:v>1.0644192583442385</c:v>
                </c:pt>
                <c:pt idx="826">
                  <c:v>1.058336862582272</c:v>
                </c:pt>
                <c:pt idx="827">
                  <c:v>1.0522544668203047</c:v>
                </c:pt>
                <c:pt idx="828">
                  <c:v>1.0461720710583373</c:v>
                </c:pt>
                <c:pt idx="829">
                  <c:v>1.04008967529637</c:v>
                </c:pt>
                <c:pt idx="830">
                  <c:v>1.0340072795344035</c:v>
                </c:pt>
                <c:pt idx="831">
                  <c:v>1.0279248837724362</c:v>
                </c:pt>
                <c:pt idx="832">
                  <c:v>1.0218424880104688</c:v>
                </c:pt>
                <c:pt idx="833">
                  <c:v>1.0157600922485024</c:v>
                </c:pt>
                <c:pt idx="834">
                  <c:v>1.009677696486535</c:v>
                </c:pt>
                <c:pt idx="835">
                  <c:v>1.0035953007245677</c:v>
                </c:pt>
                <c:pt idx="836">
                  <c:v>0.99751290496260037</c:v>
                </c:pt>
                <c:pt idx="837">
                  <c:v>0.99143050920063391</c:v>
                </c:pt>
                <c:pt idx="838">
                  <c:v>0.98534811343866568</c:v>
                </c:pt>
                <c:pt idx="839">
                  <c:v>0.97926571767669923</c:v>
                </c:pt>
                <c:pt idx="840">
                  <c:v>0.97318332191473278</c:v>
                </c:pt>
                <c:pt idx="841">
                  <c:v>0.96710092615276455</c:v>
                </c:pt>
                <c:pt idx="842">
                  <c:v>0.9610185303907981</c:v>
                </c:pt>
                <c:pt idx="843">
                  <c:v>0.95493613462883076</c:v>
                </c:pt>
                <c:pt idx="844">
                  <c:v>0.9488537388668643</c:v>
                </c:pt>
                <c:pt idx="845">
                  <c:v>0.94277134310489608</c:v>
                </c:pt>
                <c:pt idx="846">
                  <c:v>0.93668894734292962</c:v>
                </c:pt>
                <c:pt idx="847">
                  <c:v>0.93060655158096317</c:v>
                </c:pt>
                <c:pt idx="848">
                  <c:v>0.92452415581899494</c:v>
                </c:pt>
                <c:pt idx="849">
                  <c:v>0.91844176005702849</c:v>
                </c:pt>
                <c:pt idx="850">
                  <c:v>0.91235936429506115</c:v>
                </c:pt>
                <c:pt idx="851">
                  <c:v>0.90627696853309381</c:v>
                </c:pt>
                <c:pt idx="852">
                  <c:v>0.90019457277112647</c:v>
                </c:pt>
                <c:pt idx="853">
                  <c:v>0.89411217700916001</c:v>
                </c:pt>
                <c:pt idx="854">
                  <c:v>0.88802978124719356</c:v>
                </c:pt>
                <c:pt idx="855">
                  <c:v>0.88194738548522533</c:v>
                </c:pt>
                <c:pt idx="856">
                  <c:v>0.87586498972325888</c:v>
                </c:pt>
                <c:pt idx="857">
                  <c:v>0.86978259396129154</c:v>
                </c:pt>
                <c:pt idx="858">
                  <c:v>0.8637001981993242</c:v>
                </c:pt>
                <c:pt idx="859">
                  <c:v>0.85761780243735686</c:v>
                </c:pt>
                <c:pt idx="860">
                  <c:v>0.8515354066753904</c:v>
                </c:pt>
                <c:pt idx="861">
                  <c:v>0.84545301091342306</c:v>
                </c:pt>
                <c:pt idx="862">
                  <c:v>0.83937061515145572</c:v>
                </c:pt>
                <c:pt idx="863">
                  <c:v>0.83328821938948927</c:v>
                </c:pt>
                <c:pt idx="864">
                  <c:v>0.82720582362752104</c:v>
                </c:pt>
                <c:pt idx="865">
                  <c:v>0.82112342786555459</c:v>
                </c:pt>
                <c:pt idx="866">
                  <c:v>0.81504103210358725</c:v>
                </c:pt>
                <c:pt idx="867">
                  <c:v>0.8089586363416208</c:v>
                </c:pt>
                <c:pt idx="868">
                  <c:v>0.80287624057965346</c:v>
                </c:pt>
                <c:pt idx="869">
                  <c:v>0.79679384481768611</c:v>
                </c:pt>
                <c:pt idx="870">
                  <c:v>0.79071144905571966</c:v>
                </c:pt>
                <c:pt idx="871">
                  <c:v>0.78462905329375143</c:v>
                </c:pt>
                <c:pt idx="872">
                  <c:v>0.77854665753178498</c:v>
                </c:pt>
                <c:pt idx="873">
                  <c:v>0.77246426176981764</c:v>
                </c:pt>
                <c:pt idx="874">
                  <c:v>0.7663818660078503</c:v>
                </c:pt>
                <c:pt idx="875">
                  <c:v>0.76029947024588385</c:v>
                </c:pt>
                <c:pt idx="876">
                  <c:v>0.75421707448391651</c:v>
                </c:pt>
                <c:pt idx="877">
                  <c:v>0.74813467872195005</c:v>
                </c:pt>
                <c:pt idx="878">
                  <c:v>0.74205228295998182</c:v>
                </c:pt>
                <c:pt idx="879">
                  <c:v>0.73596988719801537</c:v>
                </c:pt>
                <c:pt idx="880">
                  <c:v>0.72988749143604803</c:v>
                </c:pt>
                <c:pt idx="881">
                  <c:v>0.72380509567408069</c:v>
                </c:pt>
                <c:pt idx="882">
                  <c:v>0.71772269991211424</c:v>
                </c:pt>
                <c:pt idx="883">
                  <c:v>0.7116403041501469</c:v>
                </c:pt>
                <c:pt idx="884">
                  <c:v>0.70555790838817956</c:v>
                </c:pt>
                <c:pt idx="885">
                  <c:v>0.69947551262621221</c:v>
                </c:pt>
                <c:pt idx="886">
                  <c:v>0.69339311686424576</c:v>
                </c:pt>
                <c:pt idx="887">
                  <c:v>0.68731072110227753</c:v>
                </c:pt>
                <c:pt idx="888">
                  <c:v>0.68122832534031108</c:v>
                </c:pt>
                <c:pt idx="889">
                  <c:v>0.67514592957834463</c:v>
                </c:pt>
                <c:pt idx="890">
                  <c:v>0.66906353381637729</c:v>
                </c:pt>
                <c:pt idx="891">
                  <c:v>0.66298113805440995</c:v>
                </c:pt>
                <c:pt idx="892">
                  <c:v>0.65689874229244261</c:v>
                </c:pt>
                <c:pt idx="893">
                  <c:v>0.65081634653047615</c:v>
                </c:pt>
                <c:pt idx="894">
                  <c:v>0.64473395076850792</c:v>
                </c:pt>
                <c:pt idx="895">
                  <c:v>0.63865155500654147</c:v>
                </c:pt>
                <c:pt idx="896">
                  <c:v>0.63256915924457502</c:v>
                </c:pt>
                <c:pt idx="897">
                  <c:v>0.62648676348260679</c:v>
                </c:pt>
                <c:pt idx="898">
                  <c:v>0.62040436772064034</c:v>
                </c:pt>
                <c:pt idx="899">
                  <c:v>0.614321971958673</c:v>
                </c:pt>
                <c:pt idx="900">
                  <c:v>0.60823957619670566</c:v>
                </c:pt>
                <c:pt idx="901">
                  <c:v>0.60215718043473832</c:v>
                </c:pt>
                <c:pt idx="902">
                  <c:v>0.59607478467277186</c:v>
                </c:pt>
                <c:pt idx="903">
                  <c:v>0.58999238891080541</c:v>
                </c:pt>
                <c:pt idx="904">
                  <c:v>0.58390999314883718</c:v>
                </c:pt>
                <c:pt idx="905">
                  <c:v>0.57782759738687073</c:v>
                </c:pt>
                <c:pt idx="906">
                  <c:v>0.57174520162490339</c:v>
                </c:pt>
                <c:pt idx="907">
                  <c:v>0.56566280586293605</c:v>
                </c:pt>
                <c:pt idx="908">
                  <c:v>0.55958041010096871</c:v>
                </c:pt>
                <c:pt idx="909">
                  <c:v>0.55349801433900225</c:v>
                </c:pt>
                <c:pt idx="910">
                  <c:v>0.54741561857703491</c:v>
                </c:pt>
                <c:pt idx="911">
                  <c:v>0.54133322281506757</c:v>
                </c:pt>
                <c:pt idx="912">
                  <c:v>0.53525082705310112</c:v>
                </c:pt>
                <c:pt idx="913">
                  <c:v>0.52916843129113378</c:v>
                </c:pt>
                <c:pt idx="914">
                  <c:v>0.52308603552916644</c:v>
                </c:pt>
                <c:pt idx="915">
                  <c:v>0.5170036397671991</c:v>
                </c:pt>
                <c:pt idx="916">
                  <c:v>0.51092124400523264</c:v>
                </c:pt>
                <c:pt idx="917">
                  <c:v>0.5048388482432653</c:v>
                </c:pt>
                <c:pt idx="918">
                  <c:v>0.49875645248129796</c:v>
                </c:pt>
                <c:pt idx="919">
                  <c:v>0.49267405671933151</c:v>
                </c:pt>
                <c:pt idx="920">
                  <c:v>0.48659166095736328</c:v>
                </c:pt>
                <c:pt idx="921">
                  <c:v>0.48050926519539683</c:v>
                </c:pt>
                <c:pt idx="922">
                  <c:v>0.47442686943342949</c:v>
                </c:pt>
                <c:pt idx="923">
                  <c:v>0.46834447367146215</c:v>
                </c:pt>
                <c:pt idx="924">
                  <c:v>0.46226207790949569</c:v>
                </c:pt>
                <c:pt idx="925">
                  <c:v>0.45617968214752835</c:v>
                </c:pt>
                <c:pt idx="926">
                  <c:v>0.4500972863855619</c:v>
                </c:pt>
                <c:pt idx="927">
                  <c:v>0.44401489062359367</c:v>
                </c:pt>
                <c:pt idx="928">
                  <c:v>0.43793249486162722</c:v>
                </c:pt>
                <c:pt idx="929">
                  <c:v>0.43185009909965988</c:v>
                </c:pt>
                <c:pt idx="930">
                  <c:v>0.42576770333769254</c:v>
                </c:pt>
                <c:pt idx="931">
                  <c:v>0.41968530757572609</c:v>
                </c:pt>
                <c:pt idx="932">
                  <c:v>0.41360291181375874</c:v>
                </c:pt>
                <c:pt idx="933">
                  <c:v>0.4075205160517914</c:v>
                </c:pt>
                <c:pt idx="934">
                  <c:v>0.40143812028982406</c:v>
                </c:pt>
                <c:pt idx="935">
                  <c:v>0.39535572452785761</c:v>
                </c:pt>
                <c:pt idx="936">
                  <c:v>0.38927332876588938</c:v>
                </c:pt>
                <c:pt idx="937">
                  <c:v>0.38319093300392293</c:v>
                </c:pt>
                <c:pt idx="938">
                  <c:v>0.37710853724195648</c:v>
                </c:pt>
                <c:pt idx="939">
                  <c:v>0.37102614147998914</c:v>
                </c:pt>
                <c:pt idx="940">
                  <c:v>0.36494374571802179</c:v>
                </c:pt>
                <c:pt idx="941">
                  <c:v>0.35886134995605445</c:v>
                </c:pt>
                <c:pt idx="942">
                  <c:v>0.352778954194088</c:v>
                </c:pt>
                <c:pt idx="943">
                  <c:v>0.34669655843211977</c:v>
                </c:pt>
                <c:pt idx="944">
                  <c:v>0.34061416267015332</c:v>
                </c:pt>
                <c:pt idx="945">
                  <c:v>0.33453176690818687</c:v>
                </c:pt>
                <c:pt idx="946">
                  <c:v>0.32844937114621864</c:v>
                </c:pt>
                <c:pt idx="947">
                  <c:v>0.32236697538425219</c:v>
                </c:pt>
                <c:pt idx="948">
                  <c:v>0.31628457962228484</c:v>
                </c:pt>
                <c:pt idx="949">
                  <c:v>0.31020218386031839</c:v>
                </c:pt>
                <c:pt idx="950">
                  <c:v>0.30411978809835016</c:v>
                </c:pt>
                <c:pt idx="951">
                  <c:v>0.29803739233638371</c:v>
                </c:pt>
                <c:pt idx="952">
                  <c:v>0.29195499657441726</c:v>
                </c:pt>
                <c:pt idx="953">
                  <c:v>0.28587260081244903</c:v>
                </c:pt>
                <c:pt idx="954">
                  <c:v>0.27979020505048258</c:v>
                </c:pt>
                <c:pt idx="955">
                  <c:v>0.27370780928851524</c:v>
                </c:pt>
                <c:pt idx="956">
                  <c:v>0.2676254135265479</c:v>
                </c:pt>
                <c:pt idx="957">
                  <c:v>0.26154301776458055</c:v>
                </c:pt>
                <c:pt idx="958">
                  <c:v>0.2554606220026141</c:v>
                </c:pt>
                <c:pt idx="959">
                  <c:v>0.24937822624064765</c:v>
                </c:pt>
                <c:pt idx="960">
                  <c:v>0.24329583047867942</c:v>
                </c:pt>
                <c:pt idx="961">
                  <c:v>0.23721343471671297</c:v>
                </c:pt>
                <c:pt idx="962">
                  <c:v>0.23113103895474563</c:v>
                </c:pt>
                <c:pt idx="963">
                  <c:v>0.22504864319277829</c:v>
                </c:pt>
                <c:pt idx="964">
                  <c:v>0.21896624743081095</c:v>
                </c:pt>
                <c:pt idx="965">
                  <c:v>0.21288385166884449</c:v>
                </c:pt>
                <c:pt idx="966">
                  <c:v>0.20680145590687715</c:v>
                </c:pt>
                <c:pt idx="967">
                  <c:v>0.20071906014490981</c:v>
                </c:pt>
                <c:pt idx="968">
                  <c:v>0.19463666438294336</c:v>
                </c:pt>
                <c:pt idx="969">
                  <c:v>0.18855426862097513</c:v>
                </c:pt>
                <c:pt idx="970">
                  <c:v>0.18247187285900868</c:v>
                </c:pt>
                <c:pt idx="971">
                  <c:v>0.17638947709704134</c:v>
                </c:pt>
                <c:pt idx="972">
                  <c:v>0.17030708133507488</c:v>
                </c:pt>
                <c:pt idx="973">
                  <c:v>0.16422468557310754</c:v>
                </c:pt>
                <c:pt idx="974">
                  <c:v>0.1581422898111402</c:v>
                </c:pt>
                <c:pt idx="975">
                  <c:v>0.15205989404917375</c:v>
                </c:pt>
                <c:pt idx="976">
                  <c:v>0.14597749828720552</c:v>
                </c:pt>
                <c:pt idx="977">
                  <c:v>0.13989510252523907</c:v>
                </c:pt>
                <c:pt idx="978">
                  <c:v>0.13381270676327173</c:v>
                </c:pt>
                <c:pt idx="979">
                  <c:v>0.12773031100130439</c:v>
                </c:pt>
                <c:pt idx="980">
                  <c:v>0.12164791523933793</c:v>
                </c:pt>
                <c:pt idx="981">
                  <c:v>0.11556551947737059</c:v>
                </c:pt>
                <c:pt idx="982">
                  <c:v>0.10948312371540325</c:v>
                </c:pt>
                <c:pt idx="983">
                  <c:v>0.10340072795343591</c:v>
                </c:pt>
                <c:pt idx="984">
                  <c:v>9.7318332191469459E-2</c:v>
                </c:pt>
                <c:pt idx="985">
                  <c:v>9.1235936429502118E-2</c:v>
                </c:pt>
                <c:pt idx="986">
                  <c:v>8.5153540667534777E-2</c:v>
                </c:pt>
                <c:pt idx="987">
                  <c:v>7.9071144905567436E-2</c:v>
                </c:pt>
                <c:pt idx="988">
                  <c:v>7.2988749143600984E-2</c:v>
                </c:pt>
                <c:pt idx="989">
                  <c:v>6.6906353381633643E-2</c:v>
                </c:pt>
                <c:pt idx="990">
                  <c:v>6.0823957619666302E-2</c:v>
                </c:pt>
                <c:pt idx="991">
                  <c:v>5.474156185769985E-2</c:v>
                </c:pt>
                <c:pt idx="992">
                  <c:v>4.8659166095731621E-2</c:v>
                </c:pt>
                <c:pt idx="993">
                  <c:v>4.2576770333765168E-2</c:v>
                </c:pt>
                <c:pt idx="994">
                  <c:v>3.6494374571797827E-2</c:v>
                </c:pt>
                <c:pt idx="995">
                  <c:v>3.0411978809830487E-2</c:v>
                </c:pt>
                <c:pt idx="996">
                  <c:v>2.4329583047864034E-2</c:v>
                </c:pt>
                <c:pt idx="997">
                  <c:v>1.8247187285896693E-2</c:v>
                </c:pt>
                <c:pt idx="998">
                  <c:v>1.2164791523930241E-2</c:v>
                </c:pt>
                <c:pt idx="999">
                  <c:v>6.0823957619620117E-3</c:v>
                </c:pt>
                <c:pt idx="100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403-417C-81A2-CCECB07EB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875136"/>
        <c:axId val="149344640"/>
      </c:scatterChart>
      <c:valAx>
        <c:axId val="108875136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 (µm)</a:t>
                </a:r>
              </a:p>
            </c:rich>
          </c:tx>
          <c:layout>
            <c:manualLayout>
              <c:xMode val="edge"/>
              <c:yMode val="edge"/>
              <c:x val="0.5259091565531937"/>
              <c:y val="0.854172278616397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9344640"/>
        <c:crosses val="autoZero"/>
        <c:crossBetween val="midCat"/>
      </c:valAx>
      <c:valAx>
        <c:axId val="149344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Potential (V)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0887513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82195975503062"/>
          <c:y val="5.1400554097404488E-2"/>
          <c:w val="0.81335170603674545"/>
          <c:h val="0.78074438611840191"/>
        </c:manualLayout>
      </c:layout>
      <c:scatterChart>
        <c:scatterStyle val="lineMarker"/>
        <c:varyColors val="0"/>
        <c:ser>
          <c:idx val="0"/>
          <c:order val="0"/>
          <c:tx>
            <c:v>Min. edge size 0.02 µm</c:v>
          </c:tx>
          <c:marker>
            <c:symbol val="none"/>
          </c:marker>
          <c:xVal>
            <c:numRef>
              <c:f>'Influence of T and II'!$G$4:$G$1416</c:f>
              <c:numCache>
                <c:formatCode>General</c:formatCode>
                <c:ptCount val="1413"/>
                <c:pt idx="0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6.9119999999999995E-15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1.1852799999999999E-14</c:v>
                </c:pt>
                <c:pt idx="9">
                  <c:v>1.3396799999999999E-14</c:v>
                </c:pt>
                <c:pt idx="10">
                  <c:v>1.4683500000000001E-14</c:v>
                </c:pt>
                <c:pt idx="11">
                  <c:v>1.5755699999999998E-14</c:v>
                </c:pt>
                <c:pt idx="12">
                  <c:v>1.6649199999999999E-14</c:v>
                </c:pt>
                <c:pt idx="13">
                  <c:v>1.73938E-14</c:v>
                </c:pt>
                <c:pt idx="14">
                  <c:v>1.8016500000000001E-14</c:v>
                </c:pt>
                <c:pt idx="15">
                  <c:v>1.8684899999999997E-14</c:v>
                </c:pt>
                <c:pt idx="16">
                  <c:v>1.93812E-14</c:v>
                </c:pt>
                <c:pt idx="17">
                  <c:v>2.0111299999999998E-14</c:v>
                </c:pt>
                <c:pt idx="18">
                  <c:v>2.0878399999999996E-14</c:v>
                </c:pt>
                <c:pt idx="19">
                  <c:v>2.1651400000000002E-14</c:v>
                </c:pt>
                <c:pt idx="20">
                  <c:v>2.2441599999999999E-14</c:v>
                </c:pt>
                <c:pt idx="21">
                  <c:v>2.3253599999999997E-14</c:v>
                </c:pt>
                <c:pt idx="22">
                  <c:v>2.4092000000000001E-14</c:v>
                </c:pt>
                <c:pt idx="23">
                  <c:v>2.4960599999999998E-14</c:v>
                </c:pt>
                <c:pt idx="24">
                  <c:v>2.5863199999999998E-14</c:v>
                </c:pt>
                <c:pt idx="25">
                  <c:v>2.6803299999999999E-14</c:v>
                </c:pt>
                <c:pt idx="26">
                  <c:v>2.77841E-14</c:v>
                </c:pt>
                <c:pt idx="27">
                  <c:v>2.8808999999999996E-14</c:v>
                </c:pt>
                <c:pt idx="28">
                  <c:v>2.98812E-14</c:v>
                </c:pt>
                <c:pt idx="29">
                  <c:v>3.1004200000000002E-14</c:v>
                </c:pt>
                <c:pt idx="30">
                  <c:v>3.21812E-14</c:v>
                </c:pt>
                <c:pt idx="31">
                  <c:v>3.3415700000000002E-14</c:v>
                </c:pt>
                <c:pt idx="32">
                  <c:v>3.4711499999999999E-14</c:v>
                </c:pt>
                <c:pt idx="33">
                  <c:v>3.6072099999999999E-14</c:v>
                </c:pt>
                <c:pt idx="34">
                  <c:v>3.75016E-14</c:v>
                </c:pt>
                <c:pt idx="35">
                  <c:v>3.9003799999999995E-14</c:v>
                </c:pt>
                <c:pt idx="36">
                  <c:v>4.05831E-14</c:v>
                </c:pt>
                <c:pt idx="37">
                  <c:v>4.2243899999999997E-14</c:v>
                </c:pt>
                <c:pt idx="38">
                  <c:v>4.3990699999999998E-14</c:v>
                </c:pt>
                <c:pt idx="39">
                  <c:v>4.5828599999999998E-14</c:v>
                </c:pt>
                <c:pt idx="40">
                  <c:v>4.7762599999999996E-14</c:v>
                </c:pt>
                <c:pt idx="41">
                  <c:v>4.9798099999999995E-14</c:v>
                </c:pt>
                <c:pt idx="42">
                  <c:v>5.1936699999999998E-14</c:v>
                </c:pt>
                <c:pt idx="43">
                  <c:v>5.4091299999999999E-14</c:v>
                </c:pt>
                <c:pt idx="44">
                  <c:v>5.6293899999999998E-14</c:v>
                </c:pt>
                <c:pt idx="45">
                  <c:v>5.8555699999999997E-14</c:v>
                </c:pt>
                <c:pt idx="46">
                  <c:v>6.0888099999999995E-14</c:v>
                </c:pt>
                <c:pt idx="47">
                  <c:v>6.3300500000000004E-14</c:v>
                </c:pt>
                <c:pt idx="48">
                  <c:v>6.5801200000000006E-14</c:v>
                </c:pt>
                <c:pt idx="49">
                  <c:v>6.8397999999999998E-14</c:v>
                </c:pt>
                <c:pt idx="50">
                  <c:v>7.1098200000000003E-14</c:v>
                </c:pt>
                <c:pt idx="51">
                  <c:v>7.3908799999999999E-14</c:v>
                </c:pt>
                <c:pt idx="52">
                  <c:v>7.6836699999999992E-14</c:v>
                </c:pt>
                <c:pt idx="53">
                  <c:v>7.9888700000000008E-14</c:v>
                </c:pt>
                <c:pt idx="54">
                  <c:v>8.3071700000000003E-14</c:v>
                </c:pt>
                <c:pt idx="55">
                  <c:v>8.6392699999999992E-14</c:v>
                </c:pt>
                <c:pt idx="56">
                  <c:v>8.9858699999999989E-14</c:v>
                </c:pt>
                <c:pt idx="57">
                  <c:v>9.3477100000000001E-14</c:v>
                </c:pt>
                <c:pt idx="58">
                  <c:v>9.7255499999999984E-14</c:v>
                </c:pt>
                <c:pt idx="59">
                  <c:v>1.0120199999999999E-13</c:v>
                </c:pt>
                <c:pt idx="60">
                  <c:v>1.05324E-13</c:v>
                </c:pt>
                <c:pt idx="61">
                  <c:v>1.0963E-13</c:v>
                </c:pt>
                <c:pt idx="62">
                  <c:v>1.1412999999999999E-13</c:v>
                </c:pt>
                <c:pt idx="63">
                  <c:v>1.18832E-13</c:v>
                </c:pt>
                <c:pt idx="64">
                  <c:v>1.2374699999999999E-13</c:v>
                </c:pt>
                <c:pt idx="65">
                  <c:v>1.2888299999999999E-13</c:v>
                </c:pt>
                <c:pt idx="66">
                  <c:v>1.34208E-13</c:v>
                </c:pt>
                <c:pt idx="67">
                  <c:v>1.3958E-13</c:v>
                </c:pt>
                <c:pt idx="68">
                  <c:v>1.4506099999999999E-13</c:v>
                </c:pt>
                <c:pt idx="69">
                  <c:v>1.5067399999999999E-13</c:v>
                </c:pt>
                <c:pt idx="70">
                  <c:v>1.5644299999999998E-13</c:v>
                </c:pt>
                <c:pt idx="71">
                  <c:v>1.6238800000000001E-13</c:v>
                </c:pt>
                <c:pt idx="72">
                  <c:v>1.68526E-13</c:v>
                </c:pt>
                <c:pt idx="73">
                  <c:v>1.7487300000000001E-13</c:v>
                </c:pt>
                <c:pt idx="74">
                  <c:v>1.8144299999999997E-13</c:v>
                </c:pt>
                <c:pt idx="75">
                  <c:v>1.88251E-13</c:v>
                </c:pt>
                <c:pt idx="76">
                  <c:v>1.9454E-13</c:v>
                </c:pt>
                <c:pt idx="77">
                  <c:v>2.0121000000000001E-13</c:v>
                </c:pt>
                <c:pt idx="78">
                  <c:v>2.08151E-13</c:v>
                </c:pt>
                <c:pt idx="79">
                  <c:v>2.1535799999999998E-13</c:v>
                </c:pt>
                <c:pt idx="80">
                  <c:v>2.2284999999999998E-13</c:v>
                </c:pt>
                <c:pt idx="81">
                  <c:v>2.3064000000000001E-13</c:v>
                </c:pt>
                <c:pt idx="82">
                  <c:v>2.38733E-13</c:v>
                </c:pt>
                <c:pt idx="83">
                  <c:v>2.4713699999999998E-13</c:v>
                </c:pt>
                <c:pt idx="84">
                  <c:v>2.5597299999999998E-13</c:v>
                </c:pt>
                <c:pt idx="85">
                  <c:v>2.6554199999999999E-13</c:v>
                </c:pt>
                <c:pt idx="86">
                  <c:v>2.7545E-13</c:v>
                </c:pt>
                <c:pt idx="87">
                  <c:v>2.8559299999999996E-13</c:v>
                </c:pt>
                <c:pt idx="88">
                  <c:v>2.9583099999999998E-13</c:v>
                </c:pt>
                <c:pt idx="89">
                  <c:v>3.05843E-13</c:v>
                </c:pt>
                <c:pt idx="90">
                  <c:v>3.1596199999999994E-13</c:v>
                </c:pt>
                <c:pt idx="91">
                  <c:v>3.2616599999999998E-13</c:v>
                </c:pt>
                <c:pt idx="92">
                  <c:v>3.3645399999999998E-13</c:v>
                </c:pt>
                <c:pt idx="93">
                  <c:v>3.4684499999999997E-13</c:v>
                </c:pt>
                <c:pt idx="94">
                  <c:v>3.5724199999999999E-13</c:v>
                </c:pt>
                <c:pt idx="95">
                  <c:v>3.6765700000000001E-13</c:v>
                </c:pt>
                <c:pt idx="96">
                  <c:v>3.7799099999999996E-13</c:v>
                </c:pt>
                <c:pt idx="97">
                  <c:v>3.8842599999999995E-13</c:v>
                </c:pt>
                <c:pt idx="98">
                  <c:v>3.9892199999999997E-13</c:v>
                </c:pt>
                <c:pt idx="99">
                  <c:v>4.0951099999999996E-13</c:v>
                </c:pt>
                <c:pt idx="100">
                  <c:v>4.2021599999999996E-13</c:v>
                </c:pt>
                <c:pt idx="101">
                  <c:v>4.3095099999999997E-13</c:v>
                </c:pt>
                <c:pt idx="102">
                  <c:v>4.4165899999999999E-13</c:v>
                </c:pt>
                <c:pt idx="103">
                  <c:v>4.5239399999999999E-13</c:v>
                </c:pt>
                <c:pt idx="104">
                  <c:v>4.6320600000000002E-13</c:v>
                </c:pt>
                <c:pt idx="105">
                  <c:v>4.7416799999999994E-13</c:v>
                </c:pt>
                <c:pt idx="106">
                  <c:v>4.8526399999999998E-13</c:v>
                </c:pt>
                <c:pt idx="107">
                  <c:v>4.9654699999999992E-13</c:v>
                </c:pt>
                <c:pt idx="108">
                  <c:v>5.0808899999999994E-13</c:v>
                </c:pt>
                <c:pt idx="109">
                  <c:v>5.1982299999999991E-13</c:v>
                </c:pt>
                <c:pt idx="110">
                  <c:v>5.3159599999999999E-13</c:v>
                </c:pt>
                <c:pt idx="111">
                  <c:v>5.4376300000000001E-13</c:v>
                </c:pt>
                <c:pt idx="112">
                  <c:v>5.5622299999999994E-13</c:v>
                </c:pt>
                <c:pt idx="113">
                  <c:v>5.6900600000000003E-13</c:v>
                </c:pt>
                <c:pt idx="114">
                  <c:v>5.82104E-13</c:v>
                </c:pt>
                <c:pt idx="115">
                  <c:v>5.9553199999999993E-13</c:v>
                </c:pt>
                <c:pt idx="116">
                  <c:v>6.0944500000000004E-13</c:v>
                </c:pt>
                <c:pt idx="117">
                  <c:v>6.1963000000000006E-13</c:v>
                </c:pt>
                <c:pt idx="118">
                  <c:v>6.2981499999999998E-13</c:v>
                </c:pt>
                <c:pt idx="119">
                  <c:v>6.4E-13</c:v>
                </c:pt>
                <c:pt idx="120">
                  <c:v>6.5222199999999996E-13</c:v>
                </c:pt>
                <c:pt idx="121">
                  <c:v>6.6688799999999995E-13</c:v>
                </c:pt>
                <c:pt idx="122">
                  <c:v>6.8228999999999991E-13</c:v>
                </c:pt>
                <c:pt idx="123">
                  <c:v>6.9808199999999993E-13</c:v>
                </c:pt>
                <c:pt idx="124">
                  <c:v>7.1476900000000002E-13</c:v>
                </c:pt>
                <c:pt idx="125">
                  <c:v>7.3224299999999993E-13</c:v>
                </c:pt>
                <c:pt idx="126">
                  <c:v>7.5033099999999997E-13</c:v>
                </c:pt>
                <c:pt idx="127">
                  <c:v>7.691079999999999E-13</c:v>
                </c:pt>
                <c:pt idx="128">
                  <c:v>7.8814499999999997E-13</c:v>
                </c:pt>
                <c:pt idx="129">
                  <c:v>8.0783299999999992E-13</c:v>
                </c:pt>
                <c:pt idx="130">
                  <c:v>8.2804900000000002E-13</c:v>
                </c:pt>
                <c:pt idx="131">
                  <c:v>8.4897799999999994E-13</c:v>
                </c:pt>
                <c:pt idx="132">
                  <c:v>8.7038399999999996E-13</c:v>
                </c:pt>
                <c:pt idx="133">
                  <c:v>8.9137099999999994E-13</c:v>
                </c:pt>
                <c:pt idx="134">
                  <c:v>9.0758099999999993E-13</c:v>
                </c:pt>
                <c:pt idx="135">
                  <c:v>9.2379000000000005E-13</c:v>
                </c:pt>
                <c:pt idx="136">
                  <c:v>9.4000000000000003E-13</c:v>
                </c:pt>
                <c:pt idx="137">
                  <c:v>9.5945200000000006E-13</c:v>
                </c:pt>
                <c:pt idx="138">
                  <c:v>9.8279399999999998E-13</c:v>
                </c:pt>
                <c:pt idx="139">
                  <c:v>1.00739E-12</c:v>
                </c:pt>
                <c:pt idx="140">
                  <c:v>1.0328600000000001E-12</c:v>
                </c:pt>
                <c:pt idx="141">
                  <c:v>1.0577199999999999E-12</c:v>
                </c:pt>
                <c:pt idx="142">
                  <c:v>1.0835099999999999E-12</c:v>
                </c:pt>
                <c:pt idx="143">
                  <c:v>1.10098E-12</c:v>
                </c:pt>
                <c:pt idx="144">
                  <c:v>1.12194E-12</c:v>
                </c:pt>
                <c:pt idx="145">
                  <c:v>1.1471E-12</c:v>
                </c:pt>
                <c:pt idx="146">
                  <c:v>1.1654000000000001E-12</c:v>
                </c:pt>
                <c:pt idx="147">
                  <c:v>1.1873599999999999E-12</c:v>
                </c:pt>
                <c:pt idx="148">
                  <c:v>1.2049199999999999E-12</c:v>
                </c:pt>
                <c:pt idx="149">
                  <c:v>1.226E-12</c:v>
                </c:pt>
                <c:pt idx="150">
                  <c:v>1.2428699999999999E-12</c:v>
                </c:pt>
                <c:pt idx="151">
                  <c:v>1.2630999999999999E-12</c:v>
                </c:pt>
                <c:pt idx="152">
                  <c:v>1.2873799999999999E-12</c:v>
                </c:pt>
                <c:pt idx="153">
                  <c:v>1.3065999999999999E-12</c:v>
                </c:pt>
                <c:pt idx="154">
                  <c:v>1.3296699999999999E-12</c:v>
                </c:pt>
                <c:pt idx="155">
                  <c:v>1.3481199999999999E-12</c:v>
                </c:pt>
                <c:pt idx="156">
                  <c:v>1.3702599999999999E-12</c:v>
                </c:pt>
                <c:pt idx="157">
                  <c:v>1.3879799999999999E-12</c:v>
                </c:pt>
                <c:pt idx="158">
                  <c:v>1.4092299999999998E-12</c:v>
                </c:pt>
                <c:pt idx="159">
                  <c:v>1.42624E-12</c:v>
                </c:pt>
                <c:pt idx="160">
                  <c:v>1.4466499999999999E-12</c:v>
                </c:pt>
                <c:pt idx="161">
                  <c:v>1.4711299999999998E-12</c:v>
                </c:pt>
                <c:pt idx="162">
                  <c:v>1.4907200000000001E-12</c:v>
                </c:pt>
                <c:pt idx="163">
                  <c:v>1.5142299999999999E-12</c:v>
                </c:pt>
                <c:pt idx="164">
                  <c:v>1.5328199999999999E-12</c:v>
                </c:pt>
                <c:pt idx="165">
                  <c:v>1.5514099999999999E-12</c:v>
                </c:pt>
                <c:pt idx="166">
                  <c:v>1.57E-12</c:v>
                </c:pt>
                <c:pt idx="167">
                  <c:v>1.5923099999999999E-12</c:v>
                </c:pt>
                <c:pt idx="168">
                  <c:v>1.61015E-12</c:v>
                </c:pt>
                <c:pt idx="169">
                  <c:v>1.6315699999999999E-12</c:v>
                </c:pt>
                <c:pt idx="170">
                  <c:v>1.6486999999999998E-12</c:v>
                </c:pt>
                <c:pt idx="171">
                  <c:v>1.6692599999999999E-12</c:v>
                </c:pt>
                <c:pt idx="172">
                  <c:v>1.6939299999999998E-12</c:v>
                </c:pt>
                <c:pt idx="173">
                  <c:v>1.7136699999999999E-12</c:v>
                </c:pt>
                <c:pt idx="174">
                  <c:v>1.7373499999999999E-12</c:v>
                </c:pt>
                <c:pt idx="175">
                  <c:v>1.7562999999999999E-12</c:v>
                </c:pt>
                <c:pt idx="176">
                  <c:v>1.7790299999999999E-12</c:v>
                </c:pt>
                <c:pt idx="177">
                  <c:v>1.7972199999999999E-12</c:v>
                </c:pt>
                <c:pt idx="178">
                  <c:v>1.81905E-12</c:v>
                </c:pt>
                <c:pt idx="179">
                  <c:v>1.8365099999999998E-12</c:v>
                </c:pt>
                <c:pt idx="180">
                  <c:v>1.85746E-12</c:v>
                </c:pt>
                <c:pt idx="181">
                  <c:v>1.8826099999999998E-12</c:v>
                </c:pt>
                <c:pt idx="182">
                  <c:v>1.9027199999999998E-12</c:v>
                </c:pt>
                <c:pt idx="183">
                  <c:v>1.9268599999999997E-12</c:v>
                </c:pt>
                <c:pt idx="184">
                  <c:v>1.94617E-12</c:v>
                </c:pt>
                <c:pt idx="185">
                  <c:v>1.9693499999999999E-12</c:v>
                </c:pt>
                <c:pt idx="186">
                  <c:v>1.9878799999999998E-12</c:v>
                </c:pt>
                <c:pt idx="187">
                  <c:v>2.01013E-12</c:v>
                </c:pt>
                <c:pt idx="188">
                  <c:v>2.0368299999999999E-12</c:v>
                </c:pt>
                <c:pt idx="189">
                  <c:v>2.05818E-12</c:v>
                </c:pt>
                <c:pt idx="190">
                  <c:v>2.0838100000000002E-12</c:v>
                </c:pt>
                <c:pt idx="191">
                  <c:v>2.1043099999999999E-12</c:v>
                </c:pt>
                <c:pt idx="192">
                  <c:v>2.1289099999999997E-12</c:v>
                </c:pt>
                <c:pt idx="193">
                  <c:v>2.1486E-12</c:v>
                </c:pt>
                <c:pt idx="194">
                  <c:v>2.1722100000000001E-12</c:v>
                </c:pt>
                <c:pt idx="195">
                  <c:v>2.1911099999999999E-12</c:v>
                </c:pt>
                <c:pt idx="196">
                  <c:v>2.2137799999999999E-12</c:v>
                </c:pt>
                <c:pt idx="197">
                  <c:v>2.2409899999999997E-12</c:v>
                </c:pt>
                <c:pt idx="198">
                  <c:v>2.2627599999999999E-12</c:v>
                </c:pt>
                <c:pt idx="199">
                  <c:v>2.2888799999999998E-12</c:v>
                </c:pt>
                <c:pt idx="200">
                  <c:v>2.3097699999999998E-12</c:v>
                </c:pt>
                <c:pt idx="201">
                  <c:v>2.3348499999999999E-12</c:v>
                </c:pt>
                <c:pt idx="202">
                  <c:v>2.3549099999999997E-12</c:v>
                </c:pt>
                <c:pt idx="203">
                  <c:v>2.3789799999999996E-12</c:v>
                </c:pt>
                <c:pt idx="204">
                  <c:v>2.4078699999999999E-12</c:v>
                </c:pt>
                <c:pt idx="205">
                  <c:v>2.4309799999999998E-12</c:v>
                </c:pt>
                <c:pt idx="206">
                  <c:v>2.4587100000000001E-12</c:v>
                </c:pt>
                <c:pt idx="207">
                  <c:v>2.4808899999999999E-12</c:v>
                </c:pt>
                <c:pt idx="208">
                  <c:v>2.5075099999999997E-12</c:v>
                </c:pt>
                <c:pt idx="209">
                  <c:v>2.52881E-12</c:v>
                </c:pt>
                <c:pt idx="210">
                  <c:v>2.5543700000000002E-12</c:v>
                </c:pt>
                <c:pt idx="211">
                  <c:v>2.5850400000000001E-12</c:v>
                </c:pt>
                <c:pt idx="212">
                  <c:v>2.6095699999999998E-12</c:v>
                </c:pt>
                <c:pt idx="213">
                  <c:v>2.6390099999999997E-12</c:v>
                </c:pt>
                <c:pt idx="214">
                  <c:v>2.66257E-12</c:v>
                </c:pt>
                <c:pt idx="215">
                  <c:v>2.6908300000000002E-12</c:v>
                </c:pt>
                <c:pt idx="216">
                  <c:v>2.7134399999999998E-12</c:v>
                </c:pt>
                <c:pt idx="217">
                  <c:v>2.7405799999999996E-12</c:v>
                </c:pt>
                <c:pt idx="218">
                  <c:v>2.7622799999999998E-12</c:v>
                </c:pt>
                <c:pt idx="219">
                  <c:v>2.7883300000000001E-12</c:v>
                </c:pt>
                <c:pt idx="220">
                  <c:v>2.8195899999999997E-12</c:v>
                </c:pt>
                <c:pt idx="221">
                  <c:v>2.8445999999999998E-12</c:v>
                </c:pt>
                <c:pt idx="222">
                  <c:v>2.8745999999999999E-12</c:v>
                </c:pt>
                <c:pt idx="223">
                  <c:v>2.8986099999999999E-12</c:v>
                </c:pt>
                <c:pt idx="224">
                  <c:v>2.9274199999999997E-12</c:v>
                </c:pt>
                <c:pt idx="225">
                  <c:v>2.9504599999999999E-12</c:v>
                </c:pt>
                <c:pt idx="226">
                  <c:v>2.9781199999999998E-12</c:v>
                </c:pt>
                <c:pt idx="227">
                  <c:v>3.0112999999999999E-12</c:v>
                </c:pt>
                <c:pt idx="228">
                  <c:v>3.03785E-12</c:v>
                </c:pt>
                <c:pt idx="229">
                  <c:v>3.0697099999999999E-12</c:v>
                </c:pt>
                <c:pt idx="230">
                  <c:v>3.0952E-12</c:v>
                </c:pt>
                <c:pt idx="231">
                  <c:v>3.12578E-12</c:v>
                </c:pt>
                <c:pt idx="232">
                  <c:v>3.1502499999999998E-12</c:v>
                </c:pt>
                <c:pt idx="233">
                  <c:v>3.1796099999999996E-12</c:v>
                </c:pt>
                <c:pt idx="234">
                  <c:v>3.2148399999999997E-12</c:v>
                </c:pt>
                <c:pt idx="235">
                  <c:v>3.2430299999999998E-12</c:v>
                </c:pt>
                <c:pt idx="236">
                  <c:v>3.2768499999999997E-12</c:v>
                </c:pt>
                <c:pt idx="237">
                  <c:v>3.31744E-12</c:v>
                </c:pt>
                <c:pt idx="238">
                  <c:v>3.3467699999999999E-12</c:v>
                </c:pt>
                <c:pt idx="239">
                  <c:v>3.3819799999999997E-12</c:v>
                </c:pt>
                <c:pt idx="240">
                  <c:v>3.4097799999999996E-12</c:v>
                </c:pt>
                <c:pt idx="241">
                  <c:v>3.4431499999999995E-12</c:v>
                </c:pt>
                <c:pt idx="242">
                  <c:v>3.4831899999999998E-12</c:v>
                </c:pt>
                <c:pt idx="243">
                  <c:v>3.5125399999999999E-12</c:v>
                </c:pt>
                <c:pt idx="244">
                  <c:v>3.5477499999999997E-12</c:v>
                </c:pt>
                <c:pt idx="245">
                  <c:v>3.59001E-12</c:v>
                </c:pt>
                <c:pt idx="246">
                  <c:v>3.6206000000000001E-12</c:v>
                </c:pt>
                <c:pt idx="247">
                  <c:v>3.6450699999999999E-12</c:v>
                </c:pt>
                <c:pt idx="248">
                  <c:v>3.6744400000000002E-12</c:v>
                </c:pt>
                <c:pt idx="249">
                  <c:v>3.7096799999999996E-12</c:v>
                </c:pt>
                <c:pt idx="250">
                  <c:v>3.7519699999999998E-12</c:v>
                </c:pt>
                <c:pt idx="251">
                  <c:v>3.7794699999999998E-12</c:v>
                </c:pt>
                <c:pt idx="252">
                  <c:v>3.8110900000000001E-12</c:v>
                </c:pt>
                <c:pt idx="253">
                  <c:v>3.8490299999999998E-12</c:v>
                </c:pt>
                <c:pt idx="254">
                  <c:v>3.8793899999999997E-12</c:v>
                </c:pt>
                <c:pt idx="255">
                  <c:v>3.9158200000000002E-12</c:v>
                </c:pt>
                <c:pt idx="256">
                  <c:v>3.9449600000000002E-12</c:v>
                </c:pt>
                <c:pt idx="257">
                  <c:v>3.9799300000000004E-12</c:v>
                </c:pt>
                <c:pt idx="258">
                  <c:v>4.0079000000000003E-12</c:v>
                </c:pt>
                <c:pt idx="259">
                  <c:v>4.0414699999999993E-12</c:v>
                </c:pt>
                <c:pt idx="260">
                  <c:v>4.0817600000000002E-12</c:v>
                </c:pt>
                <c:pt idx="261">
                  <c:v>4.1139899999999995E-12</c:v>
                </c:pt>
                <c:pt idx="262">
                  <c:v>4.1526599999999998E-12</c:v>
                </c:pt>
                <c:pt idx="263">
                  <c:v>4.1836000000000001E-12</c:v>
                </c:pt>
                <c:pt idx="264">
                  <c:v>4.2207299999999991E-12</c:v>
                </c:pt>
                <c:pt idx="265">
                  <c:v>4.2504300000000001E-12</c:v>
                </c:pt>
                <c:pt idx="266">
                  <c:v>4.2860700000000001E-12</c:v>
                </c:pt>
                <c:pt idx="267">
                  <c:v>4.3145799999999992E-12</c:v>
                </c:pt>
                <c:pt idx="268">
                  <c:v>4.3487999999999994E-12</c:v>
                </c:pt>
                <c:pt idx="269">
                  <c:v>4.3761700000000003E-12</c:v>
                </c:pt>
                <c:pt idx="270">
                  <c:v>4.4090199999999997E-12</c:v>
                </c:pt>
                <c:pt idx="271">
                  <c:v>4.4484299999999999E-12</c:v>
                </c:pt>
                <c:pt idx="272">
                  <c:v>4.4799699999999999E-12</c:v>
                </c:pt>
                <c:pt idx="273">
                  <c:v>4.5178100000000001E-12</c:v>
                </c:pt>
                <c:pt idx="274">
                  <c:v>4.5480799999999997E-12</c:v>
                </c:pt>
                <c:pt idx="275">
                  <c:v>4.5844099999999998E-12</c:v>
                </c:pt>
                <c:pt idx="276">
                  <c:v>4.6134700000000005E-12</c:v>
                </c:pt>
                <c:pt idx="277">
                  <c:v>4.6483400000000004E-12</c:v>
                </c:pt>
                <c:pt idx="278">
                  <c:v>4.6901899999999994E-12</c:v>
                </c:pt>
                <c:pt idx="279">
                  <c:v>4.7236699999999998E-12</c:v>
                </c:pt>
                <c:pt idx="280">
                  <c:v>4.76384E-12</c:v>
                </c:pt>
                <c:pt idx="281">
                  <c:v>4.8120499999999999E-12</c:v>
                </c:pt>
                <c:pt idx="282">
                  <c:v>4.8506199999999998E-12</c:v>
                </c:pt>
                <c:pt idx="283">
                  <c:v>4.8968999999999995E-12</c:v>
                </c:pt>
                <c:pt idx="284">
                  <c:v>4.9524399999999994E-12</c:v>
                </c:pt>
                <c:pt idx="285">
                  <c:v>4.9936E-12</c:v>
                </c:pt>
                <c:pt idx="286">
                  <c:v>5.0430099999999995E-12</c:v>
                </c:pt>
                <c:pt idx="287">
                  <c:v>5.1022900000000001E-12</c:v>
                </c:pt>
                <c:pt idx="288">
                  <c:v>5.1442900000000001E-12</c:v>
                </c:pt>
                <c:pt idx="289">
                  <c:v>5.1946799999999998E-12</c:v>
                </c:pt>
                <c:pt idx="290">
                  <c:v>5.2349900000000001E-12</c:v>
                </c:pt>
                <c:pt idx="291">
                  <c:v>5.2672499999999998E-12</c:v>
                </c:pt>
                <c:pt idx="292">
                  <c:v>5.3059500000000004E-12</c:v>
                </c:pt>
                <c:pt idx="293">
                  <c:v>5.3369100000000001E-12</c:v>
                </c:pt>
                <c:pt idx="294">
                  <c:v>5.3740599999999994E-12</c:v>
                </c:pt>
                <c:pt idx="295">
                  <c:v>5.4037899999999999E-12</c:v>
                </c:pt>
                <c:pt idx="296">
                  <c:v>5.4394599999999995E-12</c:v>
                </c:pt>
                <c:pt idx="297">
                  <c:v>5.4822599999999993E-12</c:v>
                </c:pt>
                <c:pt idx="298">
                  <c:v>5.5164999999999998E-12</c:v>
                </c:pt>
                <c:pt idx="299">
                  <c:v>5.5575899999999995E-12</c:v>
                </c:pt>
                <c:pt idx="300">
                  <c:v>5.5904599999999992E-12</c:v>
                </c:pt>
                <c:pt idx="301">
                  <c:v>5.6299099999999998E-12</c:v>
                </c:pt>
                <c:pt idx="302">
                  <c:v>5.6614599999999992E-12</c:v>
                </c:pt>
                <c:pt idx="303">
                  <c:v>5.6993299999999997E-12</c:v>
                </c:pt>
                <c:pt idx="304">
                  <c:v>5.74477E-12</c:v>
                </c:pt>
                <c:pt idx="305">
                  <c:v>5.7811299999999996E-12</c:v>
                </c:pt>
                <c:pt idx="306">
                  <c:v>5.8247499999999994E-12</c:v>
                </c:pt>
                <c:pt idx="307">
                  <c:v>5.8596499999999996E-12</c:v>
                </c:pt>
                <c:pt idx="308">
                  <c:v>5.9015299999999998E-12</c:v>
                </c:pt>
                <c:pt idx="309">
                  <c:v>5.9350300000000004E-12</c:v>
                </c:pt>
                <c:pt idx="310">
                  <c:v>5.9752400000000003E-12</c:v>
                </c:pt>
                <c:pt idx="311">
                  <c:v>6.0073999999999996E-12</c:v>
                </c:pt>
                <c:pt idx="312">
                  <c:v>6.0459899999999998E-12</c:v>
                </c:pt>
                <c:pt idx="313">
                  <c:v>6.0923099999999999E-12</c:v>
                </c:pt>
                <c:pt idx="314">
                  <c:v>6.1293599999999996E-12</c:v>
                </c:pt>
                <c:pt idx="315">
                  <c:v>6.1738199999999996E-12</c:v>
                </c:pt>
                <c:pt idx="316">
                  <c:v>6.2093900000000005E-12</c:v>
                </c:pt>
                <c:pt idx="317">
                  <c:v>6.2520799999999998E-12</c:v>
                </c:pt>
                <c:pt idx="318">
                  <c:v>6.2862199999999998E-12</c:v>
                </c:pt>
                <c:pt idx="319">
                  <c:v>6.3271999999999999E-12</c:v>
                </c:pt>
                <c:pt idx="320">
                  <c:v>6.3599800000000001E-12</c:v>
                </c:pt>
                <c:pt idx="321">
                  <c:v>6.3993200000000002E-12</c:v>
                </c:pt>
                <c:pt idx="322">
                  <c:v>6.4465199999999995E-12</c:v>
                </c:pt>
                <c:pt idx="323">
                  <c:v>6.4842899999999996E-12</c:v>
                </c:pt>
                <c:pt idx="324">
                  <c:v>6.5296E-12</c:v>
                </c:pt>
                <c:pt idx="325">
                  <c:v>6.5658599999999992E-12</c:v>
                </c:pt>
                <c:pt idx="326">
                  <c:v>6.60936E-12</c:v>
                </c:pt>
                <c:pt idx="327">
                  <c:v>6.644159999999999E-12</c:v>
                </c:pt>
                <c:pt idx="328">
                  <c:v>6.6859299999999996E-12</c:v>
                </c:pt>
                <c:pt idx="329">
                  <c:v>6.7193399999999991E-12</c:v>
                </c:pt>
                <c:pt idx="330">
                  <c:v>6.7594299999999992E-12</c:v>
                </c:pt>
                <c:pt idx="331">
                  <c:v>6.8075399999999995E-12</c:v>
                </c:pt>
                <c:pt idx="332">
                  <c:v>6.8460299999999993E-12</c:v>
                </c:pt>
                <c:pt idx="333">
                  <c:v>6.8922200000000003E-12</c:v>
                </c:pt>
                <c:pt idx="334">
                  <c:v>6.9291699999999996E-12</c:v>
                </c:pt>
                <c:pt idx="335">
                  <c:v>6.9735099999999998E-12</c:v>
                </c:pt>
                <c:pt idx="336">
                  <c:v>7.0089799999999995E-12</c:v>
                </c:pt>
                <c:pt idx="337">
                  <c:v>7.0515499999999998E-12</c:v>
                </c:pt>
                <c:pt idx="338">
                  <c:v>7.1026299999999996E-12</c:v>
                </c:pt>
                <c:pt idx="339">
                  <c:v>7.1434899999999991E-12</c:v>
                </c:pt>
                <c:pt idx="340">
                  <c:v>7.192529999999999E-12</c:v>
                </c:pt>
                <c:pt idx="341">
                  <c:v>7.2317599999999995E-12</c:v>
                </c:pt>
                <c:pt idx="342">
                  <c:v>7.2788299999999996E-12</c:v>
                </c:pt>
                <c:pt idx="343">
                  <c:v>7.3164900000000001E-12</c:v>
                </c:pt>
                <c:pt idx="344">
                  <c:v>7.3616900000000007E-12</c:v>
                </c:pt>
                <c:pt idx="345">
                  <c:v>7.3978400000000003E-12</c:v>
                </c:pt>
                <c:pt idx="346">
                  <c:v>7.4412199999999989E-12</c:v>
                </c:pt>
                <c:pt idx="347">
                  <c:v>7.4932799999999998E-12</c:v>
                </c:pt>
                <c:pt idx="348">
                  <c:v>7.5349299999999997E-12</c:v>
                </c:pt>
                <c:pt idx="349">
                  <c:v>7.5849100000000002E-12</c:v>
                </c:pt>
                <c:pt idx="350">
                  <c:v>7.6249E-12</c:v>
                </c:pt>
                <c:pt idx="351">
                  <c:v>7.6728799999999995E-12</c:v>
                </c:pt>
                <c:pt idx="352">
                  <c:v>7.7112600000000004E-12</c:v>
                </c:pt>
                <c:pt idx="353">
                  <c:v>7.7573199999999999E-12</c:v>
                </c:pt>
                <c:pt idx="354">
                  <c:v>7.7941699999999997E-12</c:v>
                </c:pt>
                <c:pt idx="355">
                  <c:v>7.8383900000000001E-12</c:v>
                </c:pt>
                <c:pt idx="356">
                  <c:v>7.8914499999999999E-12</c:v>
                </c:pt>
                <c:pt idx="357">
                  <c:v>7.9338999999999995E-12</c:v>
                </c:pt>
                <c:pt idx="358">
                  <c:v>7.9848399999999985E-12</c:v>
                </c:pt>
                <c:pt idx="359">
                  <c:v>8.0255899999999991E-12</c:v>
                </c:pt>
                <c:pt idx="360">
                  <c:v>8.0744899999999999E-12</c:v>
                </c:pt>
                <c:pt idx="361">
                  <c:v>8.1331699999999998E-12</c:v>
                </c:pt>
                <c:pt idx="362">
                  <c:v>8.1801199999999993E-12</c:v>
                </c:pt>
                <c:pt idx="363">
                  <c:v>8.2364499999999997E-12</c:v>
                </c:pt>
                <c:pt idx="364">
                  <c:v>8.2815199999999996E-12</c:v>
                </c:pt>
                <c:pt idx="365">
                  <c:v>8.3356000000000001E-12</c:v>
                </c:pt>
                <c:pt idx="366">
                  <c:v>8.3788599999999989E-12</c:v>
                </c:pt>
                <c:pt idx="367">
                  <c:v>8.4307799999999981E-12</c:v>
                </c:pt>
                <c:pt idx="368">
                  <c:v>8.4930800000000004E-12</c:v>
                </c:pt>
                <c:pt idx="369">
                  <c:v>8.5429200000000009E-12</c:v>
                </c:pt>
                <c:pt idx="370">
                  <c:v>8.5828000000000001E-12</c:v>
                </c:pt>
                <c:pt idx="371">
                  <c:v>8.630649999999999E-12</c:v>
                </c:pt>
                <c:pt idx="372">
                  <c:v>8.6880599999999992E-12</c:v>
                </c:pt>
                <c:pt idx="373">
                  <c:v>8.7339999999999989E-12</c:v>
                </c:pt>
                <c:pt idx="374">
                  <c:v>8.7891199999999988E-12</c:v>
                </c:pt>
                <c:pt idx="375">
                  <c:v>8.8332099999999985E-12</c:v>
                </c:pt>
                <c:pt idx="376">
                  <c:v>8.8861299999999998E-12</c:v>
                </c:pt>
                <c:pt idx="377">
                  <c:v>8.9284599999999997E-12</c:v>
                </c:pt>
                <c:pt idx="378">
                  <c:v>8.9792599999999986E-12</c:v>
                </c:pt>
                <c:pt idx="379">
                  <c:v>9.0402199999999996E-12</c:v>
                </c:pt>
                <c:pt idx="380">
                  <c:v>9.0889899999999996E-12</c:v>
                </c:pt>
                <c:pt idx="381">
                  <c:v>9.1475100000000009E-12</c:v>
                </c:pt>
                <c:pt idx="382">
                  <c:v>9.2177299999999997E-12</c:v>
                </c:pt>
                <c:pt idx="383">
                  <c:v>9.2739099999999992E-12</c:v>
                </c:pt>
                <c:pt idx="384">
                  <c:v>9.3413300000000005E-12</c:v>
                </c:pt>
                <c:pt idx="385">
                  <c:v>9.3952600000000001E-12</c:v>
                </c:pt>
                <c:pt idx="386">
                  <c:v>9.438399999999999E-12</c:v>
                </c:pt>
                <c:pt idx="387">
                  <c:v>9.4901799999999999E-12</c:v>
                </c:pt>
                <c:pt idx="388">
                  <c:v>9.5315999999999995E-12</c:v>
                </c:pt>
                <c:pt idx="389">
                  <c:v>9.5812999999999984E-12</c:v>
                </c:pt>
                <c:pt idx="390">
                  <c:v>9.6409499999999992E-12</c:v>
                </c:pt>
                <c:pt idx="391">
                  <c:v>9.6886599999999996E-12</c:v>
                </c:pt>
                <c:pt idx="392">
                  <c:v>9.7459200000000005E-12</c:v>
                </c:pt>
                <c:pt idx="393">
                  <c:v>9.7917299999999995E-12</c:v>
                </c:pt>
                <c:pt idx="394">
                  <c:v>9.8467E-12</c:v>
                </c:pt>
                <c:pt idx="395">
                  <c:v>9.9126599999999987E-12</c:v>
                </c:pt>
                <c:pt idx="396">
                  <c:v>9.9654299999999991E-12</c:v>
                </c:pt>
                <c:pt idx="397">
                  <c:v>1.0028799999999999E-11</c:v>
                </c:pt>
                <c:pt idx="398">
                  <c:v>1.00794E-11</c:v>
                </c:pt>
                <c:pt idx="399">
                  <c:v>1.0140199999999999E-11</c:v>
                </c:pt>
                <c:pt idx="400">
                  <c:v>1.02132E-11</c:v>
                </c:pt>
                <c:pt idx="401">
                  <c:v>1.0271499999999999E-11</c:v>
                </c:pt>
                <c:pt idx="402">
                  <c:v>1.0318199999999999E-11</c:v>
                </c:pt>
                <c:pt idx="403">
                  <c:v>1.03742E-11</c:v>
                </c:pt>
                <c:pt idx="404">
                  <c:v>1.04415E-11</c:v>
                </c:pt>
                <c:pt idx="405">
                  <c:v>1.0495200000000001E-11</c:v>
                </c:pt>
                <c:pt idx="406">
                  <c:v>1.0559799999999999E-11</c:v>
                </c:pt>
                <c:pt idx="407">
                  <c:v>1.06114E-11</c:v>
                </c:pt>
                <c:pt idx="408">
                  <c:v>1.06734E-11</c:v>
                </c:pt>
                <c:pt idx="409">
                  <c:v>1.07229E-11</c:v>
                </c:pt>
                <c:pt idx="410">
                  <c:v>1.07824E-11</c:v>
                </c:pt>
                <c:pt idx="411">
                  <c:v>1.083E-11</c:v>
                </c:pt>
                <c:pt idx="412">
                  <c:v>1.0887099999999999E-11</c:v>
                </c:pt>
                <c:pt idx="413">
                  <c:v>1.09556E-11</c:v>
                </c:pt>
                <c:pt idx="414">
                  <c:v>1.1010399999999999E-11</c:v>
                </c:pt>
                <c:pt idx="415">
                  <c:v>1.1076200000000001E-11</c:v>
                </c:pt>
                <c:pt idx="416">
                  <c:v>1.11289E-11</c:v>
                </c:pt>
                <c:pt idx="417">
                  <c:v>1.1192E-11</c:v>
                </c:pt>
                <c:pt idx="418">
                  <c:v>1.1242499999999999E-11</c:v>
                </c:pt>
                <c:pt idx="419">
                  <c:v>1.13031E-11</c:v>
                </c:pt>
                <c:pt idx="420">
                  <c:v>1.13759E-11</c:v>
                </c:pt>
                <c:pt idx="421">
                  <c:v>1.14318E-11</c:v>
                </c:pt>
                <c:pt idx="422">
                  <c:v>1.1498800000000001E-11</c:v>
                </c:pt>
                <c:pt idx="423">
                  <c:v>1.1552399999999999E-11</c:v>
                </c:pt>
                <c:pt idx="424">
                  <c:v>1.1616699999999999E-11</c:v>
                </c:pt>
                <c:pt idx="425">
                  <c:v>1.1693999999999999E-11</c:v>
                </c:pt>
                <c:pt idx="426">
                  <c:v>1.17719E-11</c:v>
                </c:pt>
                <c:pt idx="427">
                  <c:v>1.1848599999999999E-11</c:v>
                </c:pt>
                <c:pt idx="428">
                  <c:v>1.19244E-11</c:v>
                </c:pt>
                <c:pt idx="429">
                  <c:v>1.1999699999999999E-11</c:v>
                </c:pt>
                <c:pt idx="430">
                  <c:v>1.2075199999999998E-11</c:v>
                </c:pt>
                <c:pt idx="431">
                  <c:v>1.215E-11</c:v>
                </c:pt>
                <c:pt idx="432">
                  <c:v>1.2223099999999999E-11</c:v>
                </c:pt>
                <c:pt idx="433">
                  <c:v>1.2295399999999998E-11</c:v>
                </c:pt>
                <c:pt idx="434">
                  <c:v>1.2367899999999999E-11</c:v>
                </c:pt>
                <c:pt idx="435">
                  <c:v>1.2440799999999999E-11</c:v>
                </c:pt>
                <c:pt idx="436">
                  <c:v>1.2513699999999999E-11</c:v>
                </c:pt>
                <c:pt idx="437">
                  <c:v>1.2585899999999999E-11</c:v>
                </c:pt>
                <c:pt idx="438">
                  <c:v>1.2658299999999999E-11</c:v>
                </c:pt>
                <c:pt idx="439">
                  <c:v>1.2731299999999998E-11</c:v>
                </c:pt>
                <c:pt idx="440">
                  <c:v>1.28054E-11</c:v>
                </c:pt>
                <c:pt idx="441">
                  <c:v>1.2879599999999999E-11</c:v>
                </c:pt>
                <c:pt idx="442">
                  <c:v>1.29535E-11</c:v>
                </c:pt>
                <c:pt idx="443">
                  <c:v>1.3027899999999999E-11</c:v>
                </c:pt>
                <c:pt idx="444">
                  <c:v>1.3103699999999999E-11</c:v>
                </c:pt>
                <c:pt idx="445">
                  <c:v>1.3181299999999999E-11</c:v>
                </c:pt>
                <c:pt idx="446">
                  <c:v>1.32615E-11</c:v>
                </c:pt>
                <c:pt idx="447">
                  <c:v>1.3343699999999999E-11</c:v>
                </c:pt>
                <c:pt idx="448">
                  <c:v>1.34287E-11</c:v>
                </c:pt>
                <c:pt idx="449">
                  <c:v>1.3516599999999999E-11</c:v>
                </c:pt>
                <c:pt idx="450">
                  <c:v>1.3606599999999999E-11</c:v>
                </c:pt>
                <c:pt idx="451">
                  <c:v>1.3698399999999999E-11</c:v>
                </c:pt>
                <c:pt idx="452">
                  <c:v>1.3791699999999999E-11</c:v>
                </c:pt>
                <c:pt idx="453">
                  <c:v>1.3886499999999999E-11</c:v>
                </c:pt>
                <c:pt idx="454">
                  <c:v>1.39834E-11</c:v>
                </c:pt>
                <c:pt idx="455">
                  <c:v>1.40811E-11</c:v>
                </c:pt>
                <c:pt idx="456">
                  <c:v>1.41795E-11</c:v>
                </c:pt>
                <c:pt idx="457">
                  <c:v>1.42458E-11</c:v>
                </c:pt>
                <c:pt idx="458">
                  <c:v>1.43253E-11</c:v>
                </c:pt>
                <c:pt idx="459">
                  <c:v>1.4420799999999998E-11</c:v>
                </c:pt>
                <c:pt idx="460">
                  <c:v>1.44925E-11</c:v>
                </c:pt>
                <c:pt idx="461">
                  <c:v>1.45785E-11</c:v>
                </c:pt>
                <c:pt idx="462">
                  <c:v>1.4647299999999998E-11</c:v>
                </c:pt>
                <c:pt idx="463">
                  <c:v>1.4729899999999998E-11</c:v>
                </c:pt>
                <c:pt idx="464">
                  <c:v>1.4829E-11</c:v>
                </c:pt>
                <c:pt idx="465">
                  <c:v>1.49064E-11</c:v>
                </c:pt>
                <c:pt idx="466">
                  <c:v>1.49992E-11</c:v>
                </c:pt>
                <c:pt idx="467">
                  <c:v>1.50735E-11</c:v>
                </c:pt>
                <c:pt idx="468">
                  <c:v>1.5162599999999998E-11</c:v>
                </c:pt>
                <c:pt idx="469">
                  <c:v>1.5233899999999998E-11</c:v>
                </c:pt>
                <c:pt idx="470">
                  <c:v>1.5319500000000001E-11</c:v>
                </c:pt>
                <c:pt idx="471">
                  <c:v>1.54222E-11</c:v>
                </c:pt>
                <c:pt idx="472">
                  <c:v>1.5503000000000001E-11</c:v>
                </c:pt>
                <c:pt idx="473">
                  <c:v>1.55999E-11</c:v>
                </c:pt>
                <c:pt idx="474">
                  <c:v>1.57018E-11</c:v>
                </c:pt>
                <c:pt idx="475">
                  <c:v>1.5794399999999998E-11</c:v>
                </c:pt>
                <c:pt idx="476">
                  <c:v>1.5885799999999998E-11</c:v>
                </c:pt>
                <c:pt idx="477">
                  <c:v>1.59829E-11</c:v>
                </c:pt>
                <c:pt idx="478">
                  <c:v>1.6078399999999998E-11</c:v>
                </c:pt>
                <c:pt idx="479">
                  <c:v>1.6181800000000001E-11</c:v>
                </c:pt>
                <c:pt idx="480">
                  <c:v>1.6288699999999999E-11</c:v>
                </c:pt>
                <c:pt idx="481">
                  <c:v>1.6364499999999999E-11</c:v>
                </c:pt>
                <c:pt idx="482">
                  <c:v>1.6455499999999997E-11</c:v>
                </c:pt>
                <c:pt idx="483">
                  <c:v>1.6564599999999998E-11</c:v>
                </c:pt>
                <c:pt idx="484">
                  <c:v>1.66505E-11</c:v>
                </c:pt>
                <c:pt idx="485">
                  <c:v>1.6753500000000001E-11</c:v>
                </c:pt>
                <c:pt idx="486">
                  <c:v>1.6835999999999998E-11</c:v>
                </c:pt>
                <c:pt idx="487">
                  <c:v>1.6934899999999998E-11</c:v>
                </c:pt>
                <c:pt idx="488">
                  <c:v>1.70141E-11</c:v>
                </c:pt>
                <c:pt idx="489">
                  <c:v>1.7108999999999997E-11</c:v>
                </c:pt>
                <c:pt idx="490">
                  <c:v>1.7223E-11</c:v>
                </c:pt>
                <c:pt idx="491">
                  <c:v>1.7314200000000001E-11</c:v>
                </c:pt>
                <c:pt idx="492">
                  <c:v>1.74236E-11</c:v>
                </c:pt>
                <c:pt idx="493">
                  <c:v>1.7511099999999998E-11</c:v>
                </c:pt>
                <c:pt idx="494">
                  <c:v>1.7616199999999997E-11</c:v>
                </c:pt>
                <c:pt idx="495">
                  <c:v>1.77002E-11</c:v>
                </c:pt>
                <c:pt idx="496">
                  <c:v>1.7801000000000001E-11</c:v>
                </c:pt>
                <c:pt idx="497">
                  <c:v>1.7921999999999999E-11</c:v>
                </c:pt>
                <c:pt idx="498">
                  <c:v>1.8018800000000002E-11</c:v>
                </c:pt>
                <c:pt idx="499">
                  <c:v>1.8134999999999997E-11</c:v>
                </c:pt>
                <c:pt idx="500">
                  <c:v>1.8227899999999997E-11</c:v>
                </c:pt>
                <c:pt idx="501">
                  <c:v>1.8339399999999998E-11</c:v>
                </c:pt>
                <c:pt idx="502">
                  <c:v>1.8428599999999998E-11</c:v>
                </c:pt>
                <c:pt idx="503">
                  <c:v>1.8535699999999997E-11</c:v>
                </c:pt>
                <c:pt idx="504">
                  <c:v>1.86213E-11</c:v>
                </c:pt>
                <c:pt idx="505">
                  <c:v>1.8724099999999999E-11</c:v>
                </c:pt>
                <c:pt idx="506">
                  <c:v>1.8847399999999997E-11</c:v>
                </c:pt>
                <c:pt idx="507">
                  <c:v>1.8946100000000001E-11</c:v>
                </c:pt>
                <c:pt idx="508">
                  <c:v>1.90645E-11</c:v>
                </c:pt>
                <c:pt idx="509">
                  <c:v>1.9159200000000002E-11</c:v>
                </c:pt>
                <c:pt idx="510">
                  <c:v>1.9272799999999999E-11</c:v>
                </c:pt>
                <c:pt idx="511">
                  <c:v>1.9363799999999998E-11</c:v>
                </c:pt>
                <c:pt idx="512">
                  <c:v>1.9472899999999999E-11</c:v>
                </c:pt>
                <c:pt idx="513">
                  <c:v>1.9603799999999999E-11</c:v>
                </c:pt>
                <c:pt idx="514">
                  <c:v>1.9708599999999999E-11</c:v>
                </c:pt>
                <c:pt idx="515">
                  <c:v>1.9834299999999998E-11</c:v>
                </c:pt>
                <c:pt idx="516">
                  <c:v>1.9934800000000001E-11</c:v>
                </c:pt>
                <c:pt idx="517">
                  <c:v>2.00555E-11</c:v>
                </c:pt>
                <c:pt idx="518">
                  <c:v>2.0151999999999997E-11</c:v>
                </c:pt>
                <c:pt idx="519">
                  <c:v>2.0267899999999998E-11</c:v>
                </c:pt>
                <c:pt idx="520">
                  <c:v>2.0406899999999998E-11</c:v>
                </c:pt>
                <c:pt idx="521">
                  <c:v>2.0518099999999999E-11</c:v>
                </c:pt>
                <c:pt idx="522">
                  <c:v>2.0651500000000001E-11</c:v>
                </c:pt>
                <c:pt idx="523">
                  <c:v>2.0758299999999999E-11</c:v>
                </c:pt>
                <c:pt idx="524">
                  <c:v>2.0886399999999998E-11</c:v>
                </c:pt>
                <c:pt idx="525">
                  <c:v>2.0988900000000002E-11</c:v>
                </c:pt>
                <c:pt idx="526">
                  <c:v>2.11119E-11</c:v>
                </c:pt>
                <c:pt idx="527">
                  <c:v>2.1210199999999999E-11</c:v>
                </c:pt>
                <c:pt idx="528">
                  <c:v>2.13283E-11</c:v>
                </c:pt>
                <c:pt idx="529">
                  <c:v>2.1469999999999998E-11</c:v>
                </c:pt>
                <c:pt idx="530">
                  <c:v>2.15833E-11</c:v>
                </c:pt>
                <c:pt idx="531">
                  <c:v>2.17194E-11</c:v>
                </c:pt>
                <c:pt idx="532">
                  <c:v>2.1828199999999999E-11</c:v>
                </c:pt>
                <c:pt idx="533">
                  <c:v>2.19587E-11</c:v>
                </c:pt>
                <c:pt idx="534">
                  <c:v>2.2063199999999998E-11</c:v>
                </c:pt>
                <c:pt idx="535">
                  <c:v>2.21885E-11</c:v>
                </c:pt>
                <c:pt idx="536">
                  <c:v>2.2288799999999997E-11</c:v>
                </c:pt>
                <c:pt idx="537">
                  <c:v>2.2409199999999997E-11</c:v>
                </c:pt>
                <c:pt idx="538">
                  <c:v>2.25536E-11</c:v>
                </c:pt>
                <c:pt idx="539">
                  <c:v>2.2669099999999998E-11</c:v>
                </c:pt>
                <c:pt idx="540">
                  <c:v>2.2807699999999997E-11</c:v>
                </c:pt>
                <c:pt idx="541">
                  <c:v>2.29186E-11</c:v>
                </c:pt>
                <c:pt idx="542">
                  <c:v>2.30517E-11</c:v>
                </c:pt>
                <c:pt idx="543">
                  <c:v>2.3158199999999999E-11</c:v>
                </c:pt>
                <c:pt idx="544">
                  <c:v>2.32859E-11</c:v>
                </c:pt>
                <c:pt idx="545">
                  <c:v>2.3388099999999998E-11</c:v>
                </c:pt>
                <c:pt idx="546">
                  <c:v>2.3510799999999998E-11</c:v>
                </c:pt>
                <c:pt idx="547">
                  <c:v>2.3657899999999998E-11</c:v>
                </c:pt>
                <c:pt idx="548">
                  <c:v>2.37757E-11</c:v>
                </c:pt>
                <c:pt idx="549">
                  <c:v>2.3917E-11</c:v>
                </c:pt>
                <c:pt idx="550">
                  <c:v>2.4029999999999997E-11</c:v>
                </c:pt>
                <c:pt idx="551">
                  <c:v>2.4165599999999999E-11</c:v>
                </c:pt>
                <c:pt idx="552">
                  <c:v>2.4274199999999998E-11</c:v>
                </c:pt>
                <c:pt idx="553">
                  <c:v>2.4404399999999998E-11</c:v>
                </c:pt>
                <c:pt idx="554">
                  <c:v>2.4560599999999998E-11</c:v>
                </c:pt>
                <c:pt idx="555">
                  <c:v>2.4680599999999996E-11</c:v>
                </c:pt>
                <c:pt idx="556">
                  <c:v>2.4824499999999998E-11</c:v>
                </c:pt>
                <c:pt idx="557">
                  <c:v>2.4997199999999997E-11</c:v>
                </c:pt>
                <c:pt idx="558">
                  <c:v>2.5119000000000001E-11</c:v>
                </c:pt>
                <c:pt idx="559">
                  <c:v>2.5265199999999999E-11</c:v>
                </c:pt>
                <c:pt idx="560">
                  <c:v>2.5382099999999998E-11</c:v>
                </c:pt>
                <c:pt idx="561">
                  <c:v>2.5522399999999999E-11</c:v>
                </c:pt>
                <c:pt idx="562">
                  <c:v>2.5634699999999999E-11</c:v>
                </c:pt>
                <c:pt idx="563">
                  <c:v>2.5769400000000001E-11</c:v>
                </c:pt>
                <c:pt idx="564">
                  <c:v>2.5930999999999997E-11</c:v>
                </c:pt>
                <c:pt idx="565">
                  <c:v>2.6056899999999999E-11</c:v>
                </c:pt>
                <c:pt idx="566">
                  <c:v>2.6207999999999998E-11</c:v>
                </c:pt>
                <c:pt idx="567">
                  <c:v>2.6328899999999999E-11</c:v>
                </c:pt>
                <c:pt idx="568">
                  <c:v>2.6473899999999999E-11</c:v>
                </c:pt>
                <c:pt idx="569">
                  <c:v>2.6589899999999999E-11</c:v>
                </c:pt>
                <c:pt idx="570">
                  <c:v>2.6729100000000002E-11</c:v>
                </c:pt>
                <c:pt idx="571">
                  <c:v>2.6896199999999996E-11</c:v>
                </c:pt>
                <c:pt idx="572">
                  <c:v>2.70284E-11</c:v>
                </c:pt>
                <c:pt idx="573">
                  <c:v>2.7186999999999999E-11</c:v>
                </c:pt>
                <c:pt idx="574">
                  <c:v>2.7313799999999997E-11</c:v>
                </c:pt>
                <c:pt idx="575">
                  <c:v>2.7466100000000001E-11</c:v>
                </c:pt>
                <c:pt idx="576">
                  <c:v>2.7587899999999998E-11</c:v>
                </c:pt>
                <c:pt idx="577">
                  <c:v>2.7733999999999996E-11</c:v>
                </c:pt>
                <c:pt idx="578">
                  <c:v>2.79094E-11</c:v>
                </c:pt>
                <c:pt idx="579">
                  <c:v>2.8049699999999997E-11</c:v>
                </c:pt>
                <c:pt idx="580">
                  <c:v>2.8218099999999999E-11</c:v>
                </c:pt>
                <c:pt idx="581">
                  <c:v>2.8352699999999999E-11</c:v>
                </c:pt>
                <c:pt idx="582">
                  <c:v>2.8514399999999997E-11</c:v>
                </c:pt>
                <c:pt idx="583">
                  <c:v>2.8643700000000001E-11</c:v>
                </c:pt>
                <c:pt idx="584">
                  <c:v>2.8798799999999999E-11</c:v>
                </c:pt>
                <c:pt idx="585">
                  <c:v>2.8985000000000001E-11</c:v>
                </c:pt>
                <c:pt idx="586">
                  <c:v>2.9133999999999996E-11</c:v>
                </c:pt>
                <c:pt idx="587">
                  <c:v>2.9312700000000001E-11</c:v>
                </c:pt>
                <c:pt idx="588">
                  <c:v>2.94557E-11</c:v>
                </c:pt>
                <c:pt idx="589">
                  <c:v>2.9627299999999998E-11</c:v>
                </c:pt>
                <c:pt idx="590">
                  <c:v>2.9764599999999995E-11</c:v>
                </c:pt>
                <c:pt idx="591">
                  <c:v>2.9929399999999996E-11</c:v>
                </c:pt>
                <c:pt idx="592">
                  <c:v>3.0126999999999997E-11</c:v>
                </c:pt>
                <c:pt idx="593">
                  <c:v>3.0285200000000001E-11</c:v>
                </c:pt>
                <c:pt idx="594">
                  <c:v>3.0474999999999997E-11</c:v>
                </c:pt>
                <c:pt idx="595">
                  <c:v>3.0626800000000003E-11</c:v>
                </c:pt>
                <c:pt idx="596">
                  <c:v>3.0808999999999999E-11</c:v>
                </c:pt>
                <c:pt idx="597">
                  <c:v>3.0954699999999993E-11</c:v>
                </c:pt>
                <c:pt idx="598">
                  <c:v>3.1129600000000002E-11</c:v>
                </c:pt>
                <c:pt idx="599">
                  <c:v>3.1339500000000001E-11</c:v>
                </c:pt>
                <c:pt idx="600">
                  <c:v>3.1507400000000001E-11</c:v>
                </c:pt>
                <c:pt idx="601">
                  <c:v>3.1708899999999998E-11</c:v>
                </c:pt>
                <c:pt idx="602">
                  <c:v>3.1869999999999996E-11</c:v>
                </c:pt>
                <c:pt idx="603">
                  <c:v>3.2063500000000001E-11</c:v>
                </c:pt>
                <c:pt idx="604">
                  <c:v>3.2218200000000001E-11</c:v>
                </c:pt>
                <c:pt idx="605">
                  <c:v>3.2403900000000002E-11</c:v>
                </c:pt>
                <c:pt idx="606">
                  <c:v>3.2552399999999996E-11</c:v>
                </c:pt>
                <c:pt idx="607">
                  <c:v>3.2730700000000003E-11</c:v>
                </c:pt>
                <c:pt idx="608">
                  <c:v>3.2873300000000004E-11</c:v>
                </c:pt>
                <c:pt idx="609">
                  <c:v>3.3044399999999997E-11</c:v>
                </c:pt>
                <c:pt idx="610">
                  <c:v>3.3249800000000002E-11</c:v>
                </c:pt>
                <c:pt idx="611">
                  <c:v>3.3414099999999999E-11</c:v>
                </c:pt>
                <c:pt idx="612">
                  <c:v>3.3611200000000002E-11</c:v>
                </c:pt>
                <c:pt idx="613">
                  <c:v>3.3768900000000002E-11</c:v>
                </c:pt>
                <c:pt idx="614">
                  <c:v>3.39582E-11</c:v>
                </c:pt>
                <c:pt idx="615">
                  <c:v>3.4109600000000001E-11</c:v>
                </c:pt>
                <c:pt idx="616">
                  <c:v>3.42912E-11</c:v>
                </c:pt>
                <c:pt idx="617">
                  <c:v>3.4436600000000001E-11</c:v>
                </c:pt>
                <c:pt idx="618">
                  <c:v>3.4610999999999999E-11</c:v>
                </c:pt>
                <c:pt idx="619">
                  <c:v>3.4820300000000001E-11</c:v>
                </c:pt>
                <c:pt idx="620">
                  <c:v>3.4987699999999997E-11</c:v>
                </c:pt>
                <c:pt idx="621">
                  <c:v>3.5188699999999996E-11</c:v>
                </c:pt>
                <c:pt idx="622">
                  <c:v>3.5349399999999996E-11</c:v>
                </c:pt>
                <c:pt idx="623">
                  <c:v>3.5542299999999997E-11</c:v>
                </c:pt>
                <c:pt idx="624">
                  <c:v>3.5696599999999999E-11</c:v>
                </c:pt>
                <c:pt idx="625">
                  <c:v>3.5881799999999995E-11</c:v>
                </c:pt>
                <c:pt idx="626">
                  <c:v>3.6103999999999999E-11</c:v>
                </c:pt>
                <c:pt idx="627">
                  <c:v>3.6281800000000002E-11</c:v>
                </c:pt>
                <c:pt idx="628">
                  <c:v>3.6495099999999999E-11</c:v>
                </c:pt>
                <c:pt idx="629">
                  <c:v>3.6665699999999994E-11</c:v>
                </c:pt>
                <c:pt idx="630">
                  <c:v>3.6870499999999996E-11</c:v>
                </c:pt>
                <c:pt idx="631">
                  <c:v>3.7034299999999995E-11</c:v>
                </c:pt>
                <c:pt idx="632">
                  <c:v>3.72309E-11</c:v>
                </c:pt>
                <c:pt idx="633">
                  <c:v>3.7466899999999995E-11</c:v>
                </c:pt>
                <c:pt idx="634">
                  <c:v>3.7655599999999996E-11</c:v>
                </c:pt>
                <c:pt idx="635">
                  <c:v>3.78821E-11</c:v>
                </c:pt>
                <c:pt idx="636">
                  <c:v>3.8153800000000002E-11</c:v>
                </c:pt>
                <c:pt idx="637">
                  <c:v>3.83713E-11</c:v>
                </c:pt>
                <c:pt idx="638">
                  <c:v>3.8632199999999997E-11</c:v>
                </c:pt>
                <c:pt idx="639">
                  <c:v>3.8840900000000001E-11</c:v>
                </c:pt>
                <c:pt idx="640">
                  <c:v>3.9091400000000004E-11</c:v>
                </c:pt>
                <c:pt idx="641">
                  <c:v>3.9391899999999997E-11</c:v>
                </c:pt>
                <c:pt idx="642">
                  <c:v>3.9632399999999993E-11</c:v>
                </c:pt>
                <c:pt idx="643">
                  <c:v>3.9920899999999999E-11</c:v>
                </c:pt>
                <c:pt idx="644">
                  <c:v>4.02671E-11</c:v>
                </c:pt>
                <c:pt idx="645">
                  <c:v>4.0544099999999998E-11</c:v>
                </c:pt>
                <c:pt idx="646">
                  <c:v>4.0876500000000001E-11</c:v>
                </c:pt>
                <c:pt idx="647">
                  <c:v>4.1275399999999999E-11</c:v>
                </c:pt>
                <c:pt idx="648">
                  <c:v>4.1594500000000002E-11</c:v>
                </c:pt>
                <c:pt idx="649">
                  <c:v>4.1977399999999998E-11</c:v>
                </c:pt>
                <c:pt idx="650">
                  <c:v>4.2436899999999998E-11</c:v>
                </c:pt>
                <c:pt idx="651">
                  <c:v>4.2956700000000001E-11</c:v>
                </c:pt>
                <c:pt idx="652">
                  <c:v>4.34906E-11</c:v>
                </c:pt>
                <c:pt idx="653">
                  <c:v>4.4032999999999995E-11</c:v>
                </c:pt>
                <c:pt idx="654">
                  <c:v>4.4580699999999993E-11</c:v>
                </c:pt>
                <c:pt idx="655">
                  <c:v>4.5130999999999999E-11</c:v>
                </c:pt>
                <c:pt idx="656">
                  <c:v>4.5687199999999999E-11</c:v>
                </c:pt>
                <c:pt idx="657">
                  <c:v>4.6249299999999998E-11</c:v>
                </c:pt>
                <c:pt idx="658">
                  <c:v>4.6812999999999998E-11</c:v>
                </c:pt>
                <c:pt idx="659">
                  <c:v>4.7374199999999995E-11</c:v>
                </c:pt>
                <c:pt idx="660">
                  <c:v>4.7929000000000001E-11</c:v>
                </c:pt>
                <c:pt idx="661">
                  <c:v>4.8481799999999996E-11</c:v>
                </c:pt>
                <c:pt idx="662">
                  <c:v>4.9035799999999998E-11</c:v>
                </c:pt>
                <c:pt idx="663">
                  <c:v>4.9590699999999997E-11</c:v>
                </c:pt>
                <c:pt idx="664">
                  <c:v>5.0145400000000003E-11</c:v>
                </c:pt>
                <c:pt idx="665">
                  <c:v>5.0697999999999999E-11</c:v>
                </c:pt>
                <c:pt idx="666">
                  <c:v>5.1252099999999995E-11</c:v>
                </c:pt>
                <c:pt idx="667">
                  <c:v>5.1808399999999994E-11</c:v>
                </c:pt>
                <c:pt idx="668">
                  <c:v>5.2364999999999998E-11</c:v>
                </c:pt>
                <c:pt idx="669">
                  <c:v>5.2920899999999993E-11</c:v>
                </c:pt>
                <c:pt idx="670">
                  <c:v>5.34754E-11</c:v>
                </c:pt>
                <c:pt idx="671">
                  <c:v>5.4028399999999994E-11</c:v>
                </c:pt>
                <c:pt idx="672">
                  <c:v>5.45801E-11</c:v>
                </c:pt>
                <c:pt idx="673">
                  <c:v>5.5128099999999997E-11</c:v>
                </c:pt>
                <c:pt idx="674">
                  <c:v>5.5672399999999996E-11</c:v>
                </c:pt>
                <c:pt idx="675">
                  <c:v>5.6214599999999998E-11</c:v>
                </c:pt>
                <c:pt idx="676">
                  <c:v>5.67466E-11</c:v>
                </c:pt>
                <c:pt idx="677">
                  <c:v>5.7265899999999992E-11</c:v>
                </c:pt>
                <c:pt idx="678">
                  <c:v>5.7776099999999997E-11</c:v>
                </c:pt>
                <c:pt idx="679">
                  <c:v>5.8284399999999998E-11</c:v>
                </c:pt>
                <c:pt idx="680">
                  <c:v>5.8791499999999998E-11</c:v>
                </c:pt>
                <c:pt idx="681">
                  <c:v>5.9302100000000002E-11</c:v>
                </c:pt>
                <c:pt idx="682">
                  <c:v>5.9824000000000002E-11</c:v>
                </c:pt>
                <c:pt idx="683">
                  <c:v>6.0360900000000001E-11</c:v>
                </c:pt>
                <c:pt idx="684">
                  <c:v>6.0916799999999996E-11</c:v>
                </c:pt>
                <c:pt idx="685">
                  <c:v>6.1487199999999998E-11</c:v>
                </c:pt>
                <c:pt idx="686">
                  <c:v>6.2068499999999999E-11</c:v>
                </c:pt>
                <c:pt idx="687">
                  <c:v>6.2653399999999996E-11</c:v>
                </c:pt>
                <c:pt idx="688">
                  <c:v>6.3238199999999988E-11</c:v>
                </c:pt>
                <c:pt idx="689">
                  <c:v>6.3818000000000001E-11</c:v>
                </c:pt>
                <c:pt idx="690">
                  <c:v>6.4393500000000001E-11</c:v>
                </c:pt>
                <c:pt idx="691">
                  <c:v>6.4965099999999998E-11</c:v>
                </c:pt>
                <c:pt idx="692">
                  <c:v>6.5531599999999985E-11</c:v>
                </c:pt>
                <c:pt idx="693">
                  <c:v>6.609559999999999E-11</c:v>
                </c:pt>
                <c:pt idx="694">
                  <c:v>6.6657699999999996E-11</c:v>
                </c:pt>
                <c:pt idx="695">
                  <c:v>6.7222499999999997E-11</c:v>
                </c:pt>
                <c:pt idx="696">
                  <c:v>6.7787000000000006E-11</c:v>
                </c:pt>
                <c:pt idx="697">
                  <c:v>6.8348700000000001E-11</c:v>
                </c:pt>
                <c:pt idx="698">
                  <c:v>6.8913999999999993E-11</c:v>
                </c:pt>
                <c:pt idx="699">
                  <c:v>6.9482899999999996E-11</c:v>
                </c:pt>
                <c:pt idx="700">
                  <c:v>7.0053099999999986E-11</c:v>
                </c:pt>
                <c:pt idx="701">
                  <c:v>7.0623800000000007E-11</c:v>
                </c:pt>
                <c:pt idx="702">
                  <c:v>7.1195800000000002E-11</c:v>
                </c:pt>
                <c:pt idx="703">
                  <c:v>7.1766800000000002E-11</c:v>
                </c:pt>
                <c:pt idx="704">
                  <c:v>7.2332200000000001E-11</c:v>
                </c:pt>
                <c:pt idx="705">
                  <c:v>7.2890299999999999E-11</c:v>
                </c:pt>
                <c:pt idx="706">
                  <c:v>7.3444700000000006E-11</c:v>
                </c:pt>
                <c:pt idx="707">
                  <c:v>7.3996699999999998E-11</c:v>
                </c:pt>
                <c:pt idx="708">
                  <c:v>7.4546899999999998E-11</c:v>
                </c:pt>
                <c:pt idx="709">
                  <c:v>7.5093399999999994E-11</c:v>
                </c:pt>
                <c:pt idx="710">
                  <c:v>7.5636299999999993E-11</c:v>
                </c:pt>
                <c:pt idx="711">
                  <c:v>7.6174899999999992E-11</c:v>
                </c:pt>
                <c:pt idx="712">
                  <c:v>7.6709699999999994E-11</c:v>
                </c:pt>
                <c:pt idx="713">
                  <c:v>7.7241699999999995E-11</c:v>
                </c:pt>
                <c:pt idx="714">
                  <c:v>7.7770699999999997E-11</c:v>
                </c:pt>
                <c:pt idx="715">
                  <c:v>7.8297099999999997E-11</c:v>
                </c:pt>
                <c:pt idx="716">
                  <c:v>7.8820899999999995E-11</c:v>
                </c:pt>
                <c:pt idx="717">
                  <c:v>7.9344999999999986E-11</c:v>
                </c:pt>
                <c:pt idx="718">
                  <c:v>7.986889999999999E-11</c:v>
                </c:pt>
                <c:pt idx="719">
                  <c:v>8.039679999999999E-11</c:v>
                </c:pt>
                <c:pt idx="720">
                  <c:v>8.0925699999999998E-11</c:v>
                </c:pt>
                <c:pt idx="721">
                  <c:v>8.145539999999999E-11</c:v>
                </c:pt>
                <c:pt idx="722">
                  <c:v>8.1985199999999988E-11</c:v>
                </c:pt>
                <c:pt idx="723">
                  <c:v>8.2515099999999992E-11</c:v>
                </c:pt>
                <c:pt idx="724">
                  <c:v>8.3043800000000001E-11</c:v>
                </c:pt>
                <c:pt idx="725">
                  <c:v>8.35704E-11</c:v>
                </c:pt>
                <c:pt idx="726">
                  <c:v>8.4096200000000003E-11</c:v>
                </c:pt>
                <c:pt idx="727">
                  <c:v>8.4622299999999997E-11</c:v>
                </c:pt>
                <c:pt idx="728">
                  <c:v>8.514729999999999E-11</c:v>
                </c:pt>
                <c:pt idx="729">
                  <c:v>8.5671099999999989E-11</c:v>
                </c:pt>
                <c:pt idx="730">
                  <c:v>8.6196000000000001E-11</c:v>
                </c:pt>
                <c:pt idx="731">
                  <c:v>8.6722499999999994E-11</c:v>
                </c:pt>
                <c:pt idx="732">
                  <c:v>8.7250899999999999E-11</c:v>
                </c:pt>
                <c:pt idx="733">
                  <c:v>8.7781200000000001E-11</c:v>
                </c:pt>
                <c:pt idx="734">
                  <c:v>8.8310499999999995E-11</c:v>
                </c:pt>
                <c:pt idx="735">
                  <c:v>8.8838799999999993E-11</c:v>
                </c:pt>
                <c:pt idx="736">
                  <c:v>8.9366999999999998E-11</c:v>
                </c:pt>
                <c:pt idx="737">
                  <c:v>8.9894199999999994E-11</c:v>
                </c:pt>
                <c:pt idx="738">
                  <c:v>9.04192E-11</c:v>
                </c:pt>
                <c:pt idx="739">
                  <c:v>9.0942400000000001E-11</c:v>
                </c:pt>
                <c:pt idx="740">
                  <c:v>9.1463599999999997E-11</c:v>
                </c:pt>
                <c:pt idx="741">
                  <c:v>9.1983699999999992E-11</c:v>
                </c:pt>
                <c:pt idx="742">
                  <c:v>9.2503200000000003E-11</c:v>
                </c:pt>
                <c:pt idx="743">
                  <c:v>9.3023399999999991E-11</c:v>
                </c:pt>
                <c:pt idx="744">
                  <c:v>9.3545199999999998E-11</c:v>
                </c:pt>
                <c:pt idx="745">
                  <c:v>9.4068299999999992E-11</c:v>
                </c:pt>
                <c:pt idx="746">
                  <c:v>9.4594099999999995E-11</c:v>
                </c:pt>
                <c:pt idx="747">
                  <c:v>9.5121199999999998E-11</c:v>
                </c:pt>
                <c:pt idx="748">
                  <c:v>9.5650900000000003E-11</c:v>
                </c:pt>
                <c:pt idx="749">
                  <c:v>9.6184099999999999E-11</c:v>
                </c:pt>
                <c:pt idx="750">
                  <c:v>9.6719899999999997E-11</c:v>
                </c:pt>
                <c:pt idx="751">
                  <c:v>9.7257599999999993E-11</c:v>
                </c:pt>
                <c:pt idx="752">
                  <c:v>9.7797499999999992E-11</c:v>
                </c:pt>
                <c:pt idx="753">
                  <c:v>9.8341799999999998E-11</c:v>
                </c:pt>
                <c:pt idx="754">
                  <c:v>9.8891300000000008E-11</c:v>
                </c:pt>
                <c:pt idx="755">
                  <c:v>9.9445199999999985E-11</c:v>
                </c:pt>
                <c:pt idx="756">
                  <c:v>1.0000499999999999E-10</c:v>
                </c:pt>
                <c:pt idx="757">
                  <c:v>1.0056999999999999E-10</c:v>
                </c:pt>
                <c:pt idx="758">
                  <c:v>1.0113999999999999E-10</c:v>
                </c:pt>
                <c:pt idx="759">
                  <c:v>1.0171399999999999E-10</c:v>
                </c:pt>
                <c:pt idx="760">
                  <c:v>1.0229199999999999E-10</c:v>
                </c:pt>
                <c:pt idx="761">
                  <c:v>1.0287799999999999E-10</c:v>
                </c:pt>
                <c:pt idx="762">
                  <c:v>1.03472E-10</c:v>
                </c:pt>
                <c:pt idx="763">
                  <c:v>1.0407499999999999E-10</c:v>
                </c:pt>
                <c:pt idx="764">
                  <c:v>1.04684E-10</c:v>
                </c:pt>
                <c:pt idx="765">
                  <c:v>1.0529799999999998E-10</c:v>
                </c:pt>
                <c:pt idx="766">
                  <c:v>1.0591999999999999E-10</c:v>
                </c:pt>
                <c:pt idx="767">
                  <c:v>1.06552E-10</c:v>
                </c:pt>
                <c:pt idx="768">
                  <c:v>1.0719099999999999E-10</c:v>
                </c:pt>
                <c:pt idx="769">
                  <c:v>1.0783399999999999E-10</c:v>
                </c:pt>
                <c:pt idx="770">
                  <c:v>1.08483E-10</c:v>
                </c:pt>
                <c:pt idx="771">
                  <c:v>1.0913899999999999E-10</c:v>
                </c:pt>
                <c:pt idx="772">
                  <c:v>1.0980399999999999E-10</c:v>
                </c:pt>
                <c:pt idx="773">
                  <c:v>1.1047799999999999E-10</c:v>
                </c:pt>
                <c:pt idx="774">
                  <c:v>1.1115399999999999E-10</c:v>
                </c:pt>
                <c:pt idx="775">
                  <c:v>1.1183E-10</c:v>
                </c:pt>
                <c:pt idx="776">
                  <c:v>1.1251099999999999E-10</c:v>
                </c:pt>
                <c:pt idx="777">
                  <c:v>1.13199E-10</c:v>
                </c:pt>
                <c:pt idx="778">
                  <c:v>1.1389299999999999E-10</c:v>
                </c:pt>
                <c:pt idx="779">
                  <c:v>1.1458599999999999E-10</c:v>
                </c:pt>
                <c:pt idx="780">
                  <c:v>1.1527900000000001E-10</c:v>
                </c:pt>
                <c:pt idx="781">
                  <c:v>1.15974E-10</c:v>
                </c:pt>
                <c:pt idx="782">
                  <c:v>1.16673E-10</c:v>
                </c:pt>
                <c:pt idx="783">
                  <c:v>1.17375E-10</c:v>
                </c:pt>
                <c:pt idx="784">
                  <c:v>1.1807999999999999E-10</c:v>
                </c:pt>
                <c:pt idx="785">
                  <c:v>1.1878699999999998E-10</c:v>
                </c:pt>
                <c:pt idx="786">
                  <c:v>1.1950199999999999E-10</c:v>
                </c:pt>
                <c:pt idx="787">
                  <c:v>1.2022400000000001E-10</c:v>
                </c:pt>
                <c:pt idx="788">
                  <c:v>1.2095399999999999E-10</c:v>
                </c:pt>
                <c:pt idx="789">
                  <c:v>1.2169E-10</c:v>
                </c:pt>
                <c:pt idx="790">
                  <c:v>1.2242899999999998E-10</c:v>
                </c:pt>
                <c:pt idx="791">
                  <c:v>1.2317E-10</c:v>
                </c:pt>
                <c:pt idx="792">
                  <c:v>1.2391299999999999E-10</c:v>
                </c:pt>
                <c:pt idx="793">
                  <c:v>1.2465999999999999E-10</c:v>
                </c:pt>
                <c:pt idx="794">
                  <c:v>1.2541299999999998E-10</c:v>
                </c:pt>
                <c:pt idx="795">
                  <c:v>1.2616999999999999E-10</c:v>
                </c:pt>
                <c:pt idx="796">
                  <c:v>1.2692899999999999E-10</c:v>
                </c:pt>
                <c:pt idx="797">
                  <c:v>1.2768999999999997E-10</c:v>
                </c:pt>
                <c:pt idx="798">
                  <c:v>1.2845699999999999E-10</c:v>
                </c:pt>
                <c:pt idx="799">
                  <c:v>1.2923E-10</c:v>
                </c:pt>
                <c:pt idx="800">
                  <c:v>1.3000599999999999E-10</c:v>
                </c:pt>
                <c:pt idx="801">
                  <c:v>1.30784E-10</c:v>
                </c:pt>
                <c:pt idx="802">
                  <c:v>1.3156999999999999E-10</c:v>
                </c:pt>
                <c:pt idx="803">
                  <c:v>1.32361E-10</c:v>
                </c:pt>
                <c:pt idx="804">
                  <c:v>1.33156E-10</c:v>
                </c:pt>
                <c:pt idx="805">
                  <c:v>1.33952E-10</c:v>
                </c:pt>
                <c:pt idx="806">
                  <c:v>1.3475400000000001E-10</c:v>
                </c:pt>
                <c:pt idx="807">
                  <c:v>1.3556299999999999E-10</c:v>
                </c:pt>
                <c:pt idx="808">
                  <c:v>1.3638100000000001E-10</c:v>
                </c:pt>
                <c:pt idx="809">
                  <c:v>1.3720400000000001E-10</c:v>
                </c:pt>
                <c:pt idx="810">
                  <c:v>1.38025E-10</c:v>
                </c:pt>
                <c:pt idx="811">
                  <c:v>1.3884999999999999E-10</c:v>
                </c:pt>
                <c:pt idx="812">
                  <c:v>1.3968199999999999E-10</c:v>
                </c:pt>
                <c:pt idx="813">
                  <c:v>1.40517E-10</c:v>
                </c:pt>
                <c:pt idx="814">
                  <c:v>1.41352E-10</c:v>
                </c:pt>
                <c:pt idx="815">
                  <c:v>1.4219100000000001E-10</c:v>
                </c:pt>
                <c:pt idx="816">
                  <c:v>1.4304E-10</c:v>
                </c:pt>
                <c:pt idx="817">
                  <c:v>1.4389999999999999E-10</c:v>
                </c:pt>
                <c:pt idx="818">
                  <c:v>1.44769E-10</c:v>
                </c:pt>
                <c:pt idx="819">
                  <c:v>1.4564299999999997E-10</c:v>
                </c:pt>
                <c:pt idx="820">
                  <c:v>1.46526E-10</c:v>
                </c:pt>
                <c:pt idx="821">
                  <c:v>1.4741900000000001E-10</c:v>
                </c:pt>
                <c:pt idx="822">
                  <c:v>1.4832499999999998E-10</c:v>
                </c:pt>
                <c:pt idx="823">
                  <c:v>1.4924200000000001E-10</c:v>
                </c:pt>
                <c:pt idx="824">
                  <c:v>1.5016799999999999E-10</c:v>
                </c:pt>
                <c:pt idx="825">
                  <c:v>1.5110099999999998E-10</c:v>
                </c:pt>
                <c:pt idx="826">
                  <c:v>1.52037E-10</c:v>
                </c:pt>
                <c:pt idx="827">
                  <c:v>1.5297499999999998E-10</c:v>
                </c:pt>
                <c:pt idx="828">
                  <c:v>1.53917E-10</c:v>
                </c:pt>
                <c:pt idx="829">
                  <c:v>1.54864E-10</c:v>
                </c:pt>
                <c:pt idx="830">
                  <c:v>1.5581699999999999E-10</c:v>
                </c:pt>
                <c:pt idx="831">
                  <c:v>1.5677599999999999E-10</c:v>
                </c:pt>
                <c:pt idx="832">
                  <c:v>1.5773999999999999E-10</c:v>
                </c:pt>
                <c:pt idx="833">
                  <c:v>1.5871599999999999E-10</c:v>
                </c:pt>
                <c:pt idx="834">
                  <c:v>1.59703E-10</c:v>
                </c:pt>
                <c:pt idx="835">
                  <c:v>1.6070499999999999E-10</c:v>
                </c:pt>
                <c:pt idx="836">
                  <c:v>1.6172300000000001E-10</c:v>
                </c:pt>
                <c:pt idx="837">
                  <c:v>1.6275900000000001E-10</c:v>
                </c:pt>
                <c:pt idx="838">
                  <c:v>1.6380599999999999E-10</c:v>
                </c:pt>
                <c:pt idx="839">
                  <c:v>1.6485399999999999E-10</c:v>
                </c:pt>
                <c:pt idx="840">
                  <c:v>1.6590800000000001E-10</c:v>
                </c:pt>
                <c:pt idx="841">
                  <c:v>1.6696899999999998E-10</c:v>
                </c:pt>
                <c:pt idx="842">
                  <c:v>1.68046E-10</c:v>
                </c:pt>
                <c:pt idx="843">
                  <c:v>1.69125E-10</c:v>
                </c:pt>
                <c:pt idx="844">
                  <c:v>1.70213E-10</c:v>
                </c:pt>
                <c:pt idx="845">
                  <c:v>1.7131E-10</c:v>
                </c:pt>
                <c:pt idx="846">
                  <c:v>1.7241499999999999E-10</c:v>
                </c:pt>
                <c:pt idx="847">
                  <c:v>1.7351799999999999E-10</c:v>
                </c:pt>
                <c:pt idx="848">
                  <c:v>1.7462299999999999E-10</c:v>
                </c:pt>
                <c:pt idx="849">
                  <c:v>1.7573700000000001E-10</c:v>
                </c:pt>
                <c:pt idx="850">
                  <c:v>1.76863E-10</c:v>
                </c:pt>
                <c:pt idx="851">
                  <c:v>1.7799499999999999E-10</c:v>
                </c:pt>
                <c:pt idx="852">
                  <c:v>1.7912599999999997E-10</c:v>
                </c:pt>
                <c:pt idx="853">
                  <c:v>1.8026199999999997E-10</c:v>
                </c:pt>
                <c:pt idx="854">
                  <c:v>1.8140599999999999E-10</c:v>
                </c:pt>
                <c:pt idx="855">
                  <c:v>1.82565E-10</c:v>
                </c:pt>
                <c:pt idx="856">
                  <c:v>1.83736E-10</c:v>
                </c:pt>
                <c:pt idx="857">
                  <c:v>1.8491099999999999E-10</c:v>
                </c:pt>
                <c:pt idx="858">
                  <c:v>1.8609199999999999E-10</c:v>
                </c:pt>
                <c:pt idx="859">
                  <c:v>1.8729000000000001E-10</c:v>
                </c:pt>
                <c:pt idx="860">
                  <c:v>1.8852300000000001E-10</c:v>
                </c:pt>
                <c:pt idx="861">
                  <c:v>1.8977399999999999E-10</c:v>
                </c:pt>
                <c:pt idx="862">
                  <c:v>1.91038E-10</c:v>
                </c:pt>
                <c:pt idx="863">
                  <c:v>1.9230699999999998E-10</c:v>
                </c:pt>
                <c:pt idx="864">
                  <c:v>1.9359499999999999E-10</c:v>
                </c:pt>
                <c:pt idx="865">
                  <c:v>1.9490499999999999E-10</c:v>
                </c:pt>
                <c:pt idx="866">
                  <c:v>1.9622399999999998E-10</c:v>
                </c:pt>
                <c:pt idx="867">
                  <c:v>1.97543E-10</c:v>
                </c:pt>
                <c:pt idx="868">
                  <c:v>1.9887999999999999E-10</c:v>
                </c:pt>
                <c:pt idx="869">
                  <c:v>2.0024699999999998E-10</c:v>
                </c:pt>
                <c:pt idx="870">
                  <c:v>2.0163000000000001E-10</c:v>
                </c:pt>
                <c:pt idx="871">
                  <c:v>2.0301100000000001E-10</c:v>
                </c:pt>
                <c:pt idx="872">
                  <c:v>2.0440299999999999E-10</c:v>
                </c:pt>
                <c:pt idx="873">
                  <c:v>2.0582200000000001E-10</c:v>
                </c:pt>
                <c:pt idx="874">
                  <c:v>2.0727E-10</c:v>
                </c:pt>
                <c:pt idx="875">
                  <c:v>2.08738E-10</c:v>
                </c:pt>
                <c:pt idx="876">
                  <c:v>2.10217E-10</c:v>
                </c:pt>
                <c:pt idx="877">
                  <c:v>2.1170499999999999E-10</c:v>
                </c:pt>
                <c:pt idx="878">
                  <c:v>2.1320700000000001E-10</c:v>
                </c:pt>
                <c:pt idx="879">
                  <c:v>2.14725E-10</c:v>
                </c:pt>
                <c:pt idx="880">
                  <c:v>2.1625699999999999E-10</c:v>
                </c:pt>
                <c:pt idx="881">
                  <c:v>2.17798E-10</c:v>
                </c:pt>
                <c:pt idx="882">
                  <c:v>2.1935100000000001E-10</c:v>
                </c:pt>
                <c:pt idx="883">
                  <c:v>2.20929E-10</c:v>
                </c:pt>
                <c:pt idx="884">
                  <c:v>2.22544E-10</c:v>
                </c:pt>
                <c:pt idx="885">
                  <c:v>2.2420599999999999E-10</c:v>
                </c:pt>
                <c:pt idx="886">
                  <c:v>2.2590800000000001E-10</c:v>
                </c:pt>
                <c:pt idx="887">
                  <c:v>2.27643E-10</c:v>
                </c:pt>
                <c:pt idx="888">
                  <c:v>2.2939E-10</c:v>
                </c:pt>
                <c:pt idx="889">
                  <c:v>2.3116299999999998E-10</c:v>
                </c:pt>
                <c:pt idx="890">
                  <c:v>2.3297099999999998E-10</c:v>
                </c:pt>
                <c:pt idx="891">
                  <c:v>2.3481599999999999E-10</c:v>
                </c:pt>
                <c:pt idx="892">
                  <c:v>2.36668E-10</c:v>
                </c:pt>
                <c:pt idx="893">
                  <c:v>2.3854099999999999E-10</c:v>
                </c:pt>
                <c:pt idx="894">
                  <c:v>2.4044E-10</c:v>
                </c:pt>
                <c:pt idx="895">
                  <c:v>2.4237600000000001E-10</c:v>
                </c:pt>
                <c:pt idx="896">
                  <c:v>2.4434199999999997E-10</c:v>
                </c:pt>
                <c:pt idx="897">
                  <c:v>2.4634299999999997E-10</c:v>
                </c:pt>
                <c:pt idx="898">
                  <c:v>2.48371E-10</c:v>
                </c:pt>
                <c:pt idx="899">
                  <c:v>2.5039499999999999E-10</c:v>
                </c:pt>
                <c:pt idx="900">
                  <c:v>2.5244799999999997E-10</c:v>
                </c:pt>
                <c:pt idx="901">
                  <c:v>2.5454299999999996E-10</c:v>
                </c:pt>
                <c:pt idx="902">
                  <c:v>2.5668300000000001E-10</c:v>
                </c:pt>
                <c:pt idx="903">
                  <c:v>2.5884200000000002E-10</c:v>
                </c:pt>
                <c:pt idx="904">
                  <c:v>2.6104099999999997E-10</c:v>
                </c:pt>
                <c:pt idx="905">
                  <c:v>2.63263E-10</c:v>
                </c:pt>
                <c:pt idx="906">
                  <c:v>2.65511E-10</c:v>
                </c:pt>
                <c:pt idx="907">
                  <c:v>2.6776500000000001E-10</c:v>
                </c:pt>
                <c:pt idx="908">
                  <c:v>2.70066E-10</c:v>
                </c:pt>
                <c:pt idx="909">
                  <c:v>2.7241199999999996E-10</c:v>
                </c:pt>
                <c:pt idx="910">
                  <c:v>2.7482500000000003E-10</c:v>
                </c:pt>
                <c:pt idx="911">
                  <c:v>2.7725299999999997E-10</c:v>
                </c:pt>
                <c:pt idx="912">
                  <c:v>2.7973400000000001E-10</c:v>
                </c:pt>
                <c:pt idx="913">
                  <c:v>2.8225599999999998E-10</c:v>
                </c:pt>
                <c:pt idx="914">
                  <c:v>2.84826E-10</c:v>
                </c:pt>
                <c:pt idx="915">
                  <c:v>2.8740599999999996E-10</c:v>
                </c:pt>
                <c:pt idx="916">
                  <c:v>2.9001599999999996E-10</c:v>
                </c:pt>
                <c:pt idx="917">
                  <c:v>2.9272100000000001E-10</c:v>
                </c:pt>
                <c:pt idx="918">
                  <c:v>2.9550899999999999E-10</c:v>
                </c:pt>
                <c:pt idx="919">
                  <c:v>2.9837199999999999E-10</c:v>
                </c:pt>
                <c:pt idx="920">
                  <c:v>3.0133399999999996E-10</c:v>
                </c:pt>
                <c:pt idx="921">
                  <c:v>3.04375E-10</c:v>
                </c:pt>
                <c:pt idx="922">
                  <c:v>3.0746599999999999E-10</c:v>
                </c:pt>
                <c:pt idx="923">
                  <c:v>3.1063500000000003E-10</c:v>
                </c:pt>
                <c:pt idx="924">
                  <c:v>3.1390199999999999E-10</c:v>
                </c:pt>
                <c:pt idx="925">
                  <c:v>3.17278E-10</c:v>
                </c:pt>
                <c:pt idx="926">
                  <c:v>3.2077100000000003E-10</c:v>
                </c:pt>
                <c:pt idx="927">
                  <c:v>3.2439399999999999E-10</c:v>
                </c:pt>
                <c:pt idx="928">
                  <c:v>3.2813999999999996E-10</c:v>
                </c:pt>
                <c:pt idx="929">
                  <c:v>3.3201799999999999E-10</c:v>
                </c:pt>
                <c:pt idx="930">
                  <c:v>3.36051E-10</c:v>
                </c:pt>
                <c:pt idx="931">
                  <c:v>3.4024899999999998E-10</c:v>
                </c:pt>
                <c:pt idx="932">
                  <c:v>3.4461399999999994E-10</c:v>
                </c:pt>
                <c:pt idx="933">
                  <c:v>3.49122E-10</c:v>
                </c:pt>
                <c:pt idx="934">
                  <c:v>3.53847E-10</c:v>
                </c:pt>
                <c:pt idx="935">
                  <c:v>3.5884599999999997E-10</c:v>
                </c:pt>
                <c:pt idx="936">
                  <c:v>3.6403500000000003E-10</c:v>
                </c:pt>
                <c:pt idx="937">
                  <c:v>3.6953399999999995E-10</c:v>
                </c:pt>
                <c:pt idx="938">
                  <c:v>3.7523599999999995E-10</c:v>
                </c:pt>
                <c:pt idx="939">
                  <c:v>3.8137199999999996E-10</c:v>
                </c:pt>
                <c:pt idx="940">
                  <c:v>3.8792900000000002E-10</c:v>
                </c:pt>
                <c:pt idx="941">
                  <c:v>3.9481399999999999E-10</c:v>
                </c:pt>
                <c:pt idx="942">
                  <c:v>4.0234099999999999E-10</c:v>
                </c:pt>
                <c:pt idx="943">
                  <c:v>4.1055899999999997E-10</c:v>
                </c:pt>
                <c:pt idx="944">
                  <c:v>4.1935699999999996E-10</c:v>
                </c:pt>
                <c:pt idx="945">
                  <c:v>4.2894199999999993E-10</c:v>
                </c:pt>
                <c:pt idx="946">
                  <c:v>4.3958499999999999E-10</c:v>
                </c:pt>
                <c:pt idx="947">
                  <c:v>4.5106200000000001E-10</c:v>
                </c:pt>
                <c:pt idx="948">
                  <c:v>4.6173399999999995E-10</c:v>
                </c:pt>
                <c:pt idx="949">
                  <c:v>4.7122999999999993E-10</c:v>
                </c:pt>
                <c:pt idx="950">
                  <c:v>4.7963699999999998E-10</c:v>
                </c:pt>
                <c:pt idx="951">
                  <c:v>4.8724299999999999E-10</c:v>
                </c:pt>
                <c:pt idx="952">
                  <c:v>4.9432499999999994E-10</c:v>
                </c:pt>
                <c:pt idx="953">
                  <c:v>5.0063699999999991E-10</c:v>
                </c:pt>
                <c:pt idx="954">
                  <c:v>5.0614899999999994E-10</c:v>
                </c:pt>
                <c:pt idx="955">
                  <c:v>5.1116799999999999E-10</c:v>
                </c:pt>
                <c:pt idx="956">
                  <c:v>5.1576899999999996E-10</c:v>
                </c:pt>
                <c:pt idx="957">
                  <c:v>5.1997799999999998E-10</c:v>
                </c:pt>
                <c:pt idx="958">
                  <c:v>5.2381199999999999E-10</c:v>
                </c:pt>
                <c:pt idx="959">
                  <c:v>5.2731200000000003E-10</c:v>
                </c:pt>
                <c:pt idx="960">
                  <c:v>5.3057799999999992E-10</c:v>
                </c:pt>
                <c:pt idx="961">
                  <c:v>5.3380999999999994E-10</c:v>
                </c:pt>
                <c:pt idx="962">
                  <c:v>5.3687799999999989E-10</c:v>
                </c:pt>
                <c:pt idx="963">
                  <c:v>5.3984199999999999E-10</c:v>
                </c:pt>
                <c:pt idx="964">
                  <c:v>5.42688E-10</c:v>
                </c:pt>
                <c:pt idx="965">
                  <c:v>5.4541999999999996E-10</c:v>
                </c:pt>
                <c:pt idx="966">
                  <c:v>5.48112E-10</c:v>
                </c:pt>
                <c:pt idx="967">
                  <c:v>5.5083700000000001E-10</c:v>
                </c:pt>
                <c:pt idx="968">
                  <c:v>5.5352500000000001E-10</c:v>
                </c:pt>
                <c:pt idx="969">
                  <c:v>5.5614899999999998E-10</c:v>
                </c:pt>
                <c:pt idx="970">
                  <c:v>5.5868799999999994E-10</c:v>
                </c:pt>
                <c:pt idx="971">
                  <c:v>5.6123000000000004E-10</c:v>
                </c:pt>
                <c:pt idx="972">
                  <c:v>5.6373099999999998E-10</c:v>
                </c:pt>
                <c:pt idx="973">
                  <c:v>5.6637500000000002E-10</c:v>
                </c:pt>
                <c:pt idx="974">
                  <c:v>5.6910699999999999E-10</c:v>
                </c:pt>
                <c:pt idx="975">
                  <c:v>5.7185899999999992E-10</c:v>
                </c:pt>
                <c:pt idx="976">
                  <c:v>5.7461299999999997E-10</c:v>
                </c:pt>
                <c:pt idx="977">
                  <c:v>5.7734999999999998E-10</c:v>
                </c:pt>
                <c:pt idx="978">
                  <c:v>5.8008599999999987E-10</c:v>
                </c:pt>
                <c:pt idx="979">
                  <c:v>5.8285200000000003E-10</c:v>
                </c:pt>
                <c:pt idx="980">
                  <c:v>5.8575099999999998E-10</c:v>
                </c:pt>
                <c:pt idx="981">
                  <c:v>5.8879400000000002E-10</c:v>
                </c:pt>
                <c:pt idx="982">
                  <c:v>5.9199299999999996E-10</c:v>
                </c:pt>
                <c:pt idx="983">
                  <c:v>5.9529899999999999E-10</c:v>
                </c:pt>
                <c:pt idx="984">
                  <c:v>5.9863499999999997E-10</c:v>
                </c:pt>
                <c:pt idx="985">
                  <c:v>6.0204400000000006E-10</c:v>
                </c:pt>
                <c:pt idx="986">
                  <c:v>6.05569E-10</c:v>
                </c:pt>
                <c:pt idx="987">
                  <c:v>6.0924899999999993E-10</c:v>
                </c:pt>
                <c:pt idx="988">
                  <c:v>6.1306800000000002E-10</c:v>
                </c:pt>
                <c:pt idx="989">
                  <c:v>6.1704600000000002E-10</c:v>
                </c:pt>
                <c:pt idx="990">
                  <c:v>6.2126899999999996E-10</c:v>
                </c:pt>
                <c:pt idx="991">
                  <c:v>6.2592299999999997E-10</c:v>
                </c:pt>
                <c:pt idx="992">
                  <c:v>6.3077699999999994E-10</c:v>
                </c:pt>
                <c:pt idx="993">
                  <c:v>6.3576099999999999E-10</c:v>
                </c:pt>
                <c:pt idx="994">
                  <c:v>6.4077499999999999E-10</c:v>
                </c:pt>
                <c:pt idx="995">
                  <c:v>6.4607799999999999E-10</c:v>
                </c:pt>
                <c:pt idx="996">
                  <c:v>6.51443E-10</c:v>
                </c:pt>
                <c:pt idx="997">
                  <c:v>6.5683199999999991E-10</c:v>
                </c:pt>
                <c:pt idx="998">
                  <c:v>6.6239599999999997E-10</c:v>
                </c:pt>
                <c:pt idx="999">
                  <c:v>6.6839499999999994E-10</c:v>
                </c:pt>
                <c:pt idx="1000">
                  <c:v>6.7469899999999995E-10</c:v>
                </c:pt>
                <c:pt idx="1001">
                  <c:v>6.8114799999999995E-10</c:v>
                </c:pt>
                <c:pt idx="1002">
                  <c:v>6.8747299999999993E-10</c:v>
                </c:pt>
                <c:pt idx="1003">
                  <c:v>6.9383599999999992E-10</c:v>
                </c:pt>
                <c:pt idx="1004">
                  <c:v>7.0040599999999993E-10</c:v>
                </c:pt>
                <c:pt idx="1005">
                  <c:v>7.0706100000000005E-10</c:v>
                </c:pt>
                <c:pt idx="1006">
                  <c:v>7.1381099999999995E-10</c:v>
                </c:pt>
                <c:pt idx="1007">
                  <c:v>7.2076999999999998E-10</c:v>
                </c:pt>
                <c:pt idx="1008">
                  <c:v>7.2756699999999998E-10</c:v>
                </c:pt>
                <c:pt idx="1009">
                  <c:v>7.3404799999999995E-10</c:v>
                </c:pt>
                <c:pt idx="1010">
                  <c:v>7.4013699999999996E-10</c:v>
                </c:pt>
                <c:pt idx="1011">
                  <c:v>7.4605099999999993E-10</c:v>
                </c:pt>
                <c:pt idx="1012">
                  <c:v>7.5176400000000003E-10</c:v>
                </c:pt>
                <c:pt idx="1013">
                  <c:v>7.5717500000000002E-10</c:v>
                </c:pt>
                <c:pt idx="1014">
                  <c:v>7.6236099999999995E-10</c:v>
                </c:pt>
                <c:pt idx="1015">
                  <c:v>7.6729099999999995E-10</c:v>
                </c:pt>
                <c:pt idx="1016">
                  <c:v>7.7210899999999992E-10</c:v>
                </c:pt>
                <c:pt idx="1017">
                  <c:v>7.7674399999999998E-10</c:v>
                </c:pt>
                <c:pt idx="1018">
                  <c:v>7.8122599999999997E-10</c:v>
                </c:pt>
                <c:pt idx="1019">
                  <c:v>7.8553199999999999E-10</c:v>
                </c:pt>
                <c:pt idx="1020">
                  <c:v>7.8968699999999996E-10</c:v>
                </c:pt>
                <c:pt idx="1021">
                  <c:v>7.9368699999999995E-10</c:v>
                </c:pt>
                <c:pt idx="1022">
                  <c:v>7.9755500000000004E-10</c:v>
                </c:pt>
                <c:pt idx="1023">
                  <c:v>8.0127199999999998E-10</c:v>
                </c:pt>
                <c:pt idx="1024">
                  <c:v>8.048789999999999E-10</c:v>
                </c:pt>
                <c:pt idx="1025">
                  <c:v>8.0853100000000001E-10</c:v>
                </c:pt>
                <c:pt idx="1026">
                  <c:v>8.1225999999999994E-10</c:v>
                </c:pt>
                <c:pt idx="1027">
                  <c:v>8.1603399999999996E-10</c:v>
                </c:pt>
                <c:pt idx="1028">
                  <c:v>8.1981800000000005E-10</c:v>
                </c:pt>
                <c:pt idx="1029">
                  <c:v>8.2365199999999996E-10</c:v>
                </c:pt>
                <c:pt idx="1030">
                  <c:v>8.2749999999999999E-10</c:v>
                </c:pt>
                <c:pt idx="1031">
                  <c:v>8.3135499999999997E-10</c:v>
                </c:pt>
                <c:pt idx="1032">
                  <c:v>8.3529899999999989E-10</c:v>
                </c:pt>
                <c:pt idx="1033">
                  <c:v>8.39289E-10</c:v>
                </c:pt>
                <c:pt idx="1034">
                  <c:v>8.4337999999999994E-10</c:v>
                </c:pt>
                <c:pt idx="1035">
                  <c:v>8.4759699999999992E-10</c:v>
                </c:pt>
                <c:pt idx="1036">
                  <c:v>8.5215599999999995E-10</c:v>
                </c:pt>
                <c:pt idx="1037">
                  <c:v>8.5723399999999998E-10</c:v>
                </c:pt>
                <c:pt idx="1038">
                  <c:v>8.6269499999999999E-10</c:v>
                </c:pt>
                <c:pt idx="1039">
                  <c:v>8.6840099999999993E-10</c:v>
                </c:pt>
                <c:pt idx="1040">
                  <c:v>8.7419600000000001E-10</c:v>
                </c:pt>
                <c:pt idx="1041">
                  <c:v>8.798719999999999E-10</c:v>
                </c:pt>
                <c:pt idx="1042">
                  <c:v>8.8540600000000001E-10</c:v>
                </c:pt>
                <c:pt idx="1043">
                  <c:v>8.907319999999999E-10</c:v>
                </c:pt>
                <c:pt idx="1044">
                  <c:v>8.9585700000000002E-10</c:v>
                </c:pt>
                <c:pt idx="1045">
                  <c:v>9.0075299999999994E-10</c:v>
                </c:pt>
                <c:pt idx="1046">
                  <c:v>9.0534899999999987E-10</c:v>
                </c:pt>
                <c:pt idx="1047">
                  <c:v>9.0947800000000003E-10</c:v>
                </c:pt>
                <c:pt idx="1048">
                  <c:v>9.1291899999999998E-10</c:v>
                </c:pt>
                <c:pt idx="1049">
                  <c:v>9.1589999999999991E-10</c:v>
                </c:pt>
                <c:pt idx="1050">
                  <c:v>9.1859199999999994E-10</c:v>
                </c:pt>
                <c:pt idx="1051">
                  <c:v>9.2113599999999995E-10</c:v>
                </c:pt>
                <c:pt idx="1052">
                  <c:v>9.2358299999999995E-10</c:v>
                </c:pt>
                <c:pt idx="1053">
                  <c:v>9.2578699999999994E-10</c:v>
                </c:pt>
                <c:pt idx="1054">
                  <c:v>9.2793199999999993E-10</c:v>
                </c:pt>
                <c:pt idx="1055">
                  <c:v>9.300369999999999E-10</c:v>
                </c:pt>
                <c:pt idx="1056">
                  <c:v>9.3209200000000005E-10</c:v>
                </c:pt>
                <c:pt idx="1057">
                  <c:v>9.3420599999999999E-10</c:v>
                </c:pt>
                <c:pt idx="1058">
                  <c:v>9.3627699999999987E-10</c:v>
                </c:pt>
                <c:pt idx="1059">
                  <c:v>9.3822700000000005E-10</c:v>
                </c:pt>
                <c:pt idx="1060">
                  <c:v>9.4016899999999996E-10</c:v>
                </c:pt>
                <c:pt idx="1061">
                  <c:v>9.4218100000000006E-10</c:v>
                </c:pt>
                <c:pt idx="1062">
                  <c:v>9.4421499999999993E-10</c:v>
                </c:pt>
                <c:pt idx="1063">
                  <c:v>9.4622999999999995E-10</c:v>
                </c:pt>
                <c:pt idx="1064">
                  <c:v>9.4837999999999999E-10</c:v>
                </c:pt>
                <c:pt idx="1065">
                  <c:v>9.5054500000000005E-10</c:v>
                </c:pt>
                <c:pt idx="1066">
                  <c:v>9.526969999999999E-10</c:v>
                </c:pt>
                <c:pt idx="1067">
                  <c:v>9.5496499999999992E-10</c:v>
                </c:pt>
                <c:pt idx="1068">
                  <c:v>9.5733299999999997E-10</c:v>
                </c:pt>
                <c:pt idx="1069">
                  <c:v>9.5971299999999991E-10</c:v>
                </c:pt>
                <c:pt idx="1070">
                  <c:v>9.6229699999999995E-10</c:v>
                </c:pt>
                <c:pt idx="1071">
                  <c:v>9.6521699999999998E-10</c:v>
                </c:pt>
                <c:pt idx="1072">
                  <c:v>9.68486E-10</c:v>
                </c:pt>
                <c:pt idx="1073">
                  <c:v>9.7207299999999985E-10</c:v>
                </c:pt>
                <c:pt idx="1074">
                  <c:v>9.7637699999999997E-10</c:v>
                </c:pt>
                <c:pt idx="1075">
                  <c:v>9.8154100000000001E-10</c:v>
                </c:pt>
                <c:pt idx="1076">
                  <c:v>9.8773900000000004E-10</c:v>
                </c:pt>
                <c:pt idx="1077">
                  <c:v>9.9517599999999983E-10</c:v>
                </c:pt>
                <c:pt idx="1078">
                  <c:v>1.0040999999999999E-9</c:v>
                </c:pt>
                <c:pt idx="1079">
                  <c:v>1.0148100000000001E-9</c:v>
                </c:pt>
                <c:pt idx="1080">
                  <c:v>1.0255299999999999E-9</c:v>
                </c:pt>
                <c:pt idx="1081">
                  <c:v>1.03468E-9</c:v>
                </c:pt>
                <c:pt idx="1082">
                  <c:v>1.0425199999999998E-9</c:v>
                </c:pt>
                <c:pt idx="1083">
                  <c:v>1.0490499999999998E-9</c:v>
                </c:pt>
                <c:pt idx="1084">
                  <c:v>1.0544899999999999E-9</c:v>
                </c:pt>
                <c:pt idx="1085">
                  <c:v>1.05903E-9</c:v>
                </c:pt>
                <c:pt idx="1086">
                  <c:v>1.06301E-9</c:v>
                </c:pt>
                <c:pt idx="1087">
                  <c:v>1.0667E-9</c:v>
                </c:pt>
                <c:pt idx="1088">
                  <c:v>1.0701199999999998E-9</c:v>
                </c:pt>
                <c:pt idx="1089">
                  <c:v>1.0732899999999999E-9</c:v>
                </c:pt>
                <c:pt idx="1090">
                  <c:v>1.0762099999999999E-9</c:v>
                </c:pt>
                <c:pt idx="1091">
                  <c:v>1.0789300000000001E-9</c:v>
                </c:pt>
                <c:pt idx="1092">
                  <c:v>1.0815099999999999E-9</c:v>
                </c:pt>
                <c:pt idx="1093">
                  <c:v>1.0839699999999999E-9</c:v>
                </c:pt>
                <c:pt idx="1094">
                  <c:v>1.08632E-9</c:v>
                </c:pt>
                <c:pt idx="1095">
                  <c:v>1.08851E-9</c:v>
                </c:pt>
                <c:pt idx="1096">
                  <c:v>1.0905699999999999E-9</c:v>
                </c:pt>
                <c:pt idx="1097">
                  <c:v>1.09256E-9</c:v>
                </c:pt>
                <c:pt idx="1098">
                  <c:v>1.0944800000000001E-9</c:v>
                </c:pt>
                <c:pt idx="1099">
                  <c:v>1.0963399999999998E-9</c:v>
                </c:pt>
                <c:pt idx="1100">
                  <c:v>1.0981599999999999E-9</c:v>
                </c:pt>
                <c:pt idx="1101">
                  <c:v>1.09994E-9</c:v>
                </c:pt>
                <c:pt idx="1102">
                  <c:v>1.1016699999999998E-9</c:v>
                </c:pt>
                <c:pt idx="1103">
                  <c:v>1.10336E-9</c:v>
                </c:pt>
                <c:pt idx="1104">
                  <c:v>1.1050099999999999E-9</c:v>
                </c:pt>
                <c:pt idx="1105">
                  <c:v>1.1066299999999999E-9</c:v>
                </c:pt>
                <c:pt idx="1106">
                  <c:v>1.1082199999999999E-9</c:v>
                </c:pt>
                <c:pt idx="1107">
                  <c:v>1.1097800000000001E-9</c:v>
                </c:pt>
                <c:pt idx="1108">
                  <c:v>1.1113299999999999E-9</c:v>
                </c:pt>
                <c:pt idx="1109">
                  <c:v>1.1128900000000001E-9</c:v>
                </c:pt>
                <c:pt idx="1110">
                  <c:v>1.1144399999999999E-9</c:v>
                </c:pt>
                <c:pt idx="1111">
                  <c:v>1.1160199999999998E-9</c:v>
                </c:pt>
                <c:pt idx="1112">
                  <c:v>1.1175899999999999E-9</c:v>
                </c:pt>
                <c:pt idx="1113">
                  <c:v>1.1190600000000001E-9</c:v>
                </c:pt>
                <c:pt idx="1114">
                  <c:v>1.1203599999999998E-9</c:v>
                </c:pt>
                <c:pt idx="1115">
                  <c:v>1.1215199999999999E-9</c:v>
                </c:pt>
                <c:pt idx="1116">
                  <c:v>1.1225799999999999E-9</c:v>
                </c:pt>
                <c:pt idx="1117">
                  <c:v>1.1235699999999999E-9</c:v>
                </c:pt>
                <c:pt idx="1118">
                  <c:v>1.12452E-9</c:v>
                </c:pt>
                <c:pt idx="1119">
                  <c:v>1.12546E-9</c:v>
                </c:pt>
                <c:pt idx="1120">
                  <c:v>1.12638E-9</c:v>
                </c:pt>
                <c:pt idx="1121">
                  <c:v>1.1272899999999999E-9</c:v>
                </c:pt>
                <c:pt idx="1122">
                  <c:v>1.1281999999999999E-9</c:v>
                </c:pt>
                <c:pt idx="1123">
                  <c:v>1.1291199999999999E-9</c:v>
                </c:pt>
                <c:pt idx="1124">
                  <c:v>1.13004E-9</c:v>
                </c:pt>
                <c:pt idx="1125">
                  <c:v>1.13096E-9</c:v>
                </c:pt>
                <c:pt idx="1126">
                  <c:v>1.1318999999999998E-9</c:v>
                </c:pt>
                <c:pt idx="1127">
                  <c:v>1.13284E-9</c:v>
                </c:pt>
                <c:pt idx="1128">
                  <c:v>1.13378E-9</c:v>
                </c:pt>
                <c:pt idx="1129">
                  <c:v>1.1347300000000001E-9</c:v>
                </c:pt>
                <c:pt idx="1130">
                  <c:v>1.1356899999999998E-9</c:v>
                </c:pt>
                <c:pt idx="1131">
                  <c:v>1.1366399999999999E-9</c:v>
                </c:pt>
                <c:pt idx="1132">
                  <c:v>1.13759E-9</c:v>
                </c:pt>
                <c:pt idx="1133">
                  <c:v>1.13853E-9</c:v>
                </c:pt>
                <c:pt idx="1134">
                  <c:v>1.1394599999999999E-9</c:v>
                </c:pt>
                <c:pt idx="1135">
                  <c:v>1.1403799999999999E-9</c:v>
                </c:pt>
                <c:pt idx="1136">
                  <c:v>1.1413099999999999E-9</c:v>
                </c:pt>
                <c:pt idx="1137">
                  <c:v>1.1422299999999999E-9</c:v>
                </c:pt>
                <c:pt idx="1138">
                  <c:v>1.1431499999999999E-9</c:v>
                </c:pt>
                <c:pt idx="1139">
                  <c:v>1.14407E-9</c:v>
                </c:pt>
                <c:pt idx="1140">
                  <c:v>1.14501E-9</c:v>
                </c:pt>
                <c:pt idx="1141">
                  <c:v>1.1459399999999999E-9</c:v>
                </c:pt>
                <c:pt idx="1142">
                  <c:v>1.14689E-9</c:v>
                </c:pt>
                <c:pt idx="1143">
                  <c:v>1.14784E-9</c:v>
                </c:pt>
                <c:pt idx="1144">
                  <c:v>1.1488099999999999E-9</c:v>
                </c:pt>
                <c:pt idx="1145">
                  <c:v>1.1497799999999999E-9</c:v>
                </c:pt>
                <c:pt idx="1146">
                  <c:v>1.1507600000000001E-9</c:v>
                </c:pt>
                <c:pt idx="1147">
                  <c:v>1.15176E-9</c:v>
                </c:pt>
                <c:pt idx="1148">
                  <c:v>1.1527699999999999E-9</c:v>
                </c:pt>
                <c:pt idx="1149">
                  <c:v>1.15379E-9</c:v>
                </c:pt>
                <c:pt idx="1150">
                  <c:v>1.1548299999999998E-9</c:v>
                </c:pt>
                <c:pt idx="1151">
                  <c:v>1.1558799999999999E-9</c:v>
                </c:pt>
                <c:pt idx="1152">
                  <c:v>1.1569499999999998E-9</c:v>
                </c:pt>
                <c:pt idx="1153">
                  <c:v>1.1580399999999999E-9</c:v>
                </c:pt>
                <c:pt idx="1154">
                  <c:v>1.1591500000000001E-9</c:v>
                </c:pt>
                <c:pt idx="1155">
                  <c:v>1.1602800000000001E-9</c:v>
                </c:pt>
                <c:pt idx="1156">
                  <c:v>1.16143E-9</c:v>
                </c:pt>
                <c:pt idx="1157">
                  <c:v>1.1626099999999998E-9</c:v>
                </c:pt>
                <c:pt idx="1158">
                  <c:v>1.16382E-9</c:v>
                </c:pt>
                <c:pt idx="1159">
                  <c:v>1.1650499999999998E-9</c:v>
                </c:pt>
                <c:pt idx="1160">
                  <c:v>1.16632E-9</c:v>
                </c:pt>
                <c:pt idx="1161">
                  <c:v>1.16763E-9</c:v>
                </c:pt>
                <c:pt idx="1162">
                  <c:v>1.1689699999999999E-9</c:v>
                </c:pt>
                <c:pt idx="1163">
                  <c:v>1.1703499999999998E-9</c:v>
                </c:pt>
                <c:pt idx="1164">
                  <c:v>1.1717800000000001E-9</c:v>
                </c:pt>
                <c:pt idx="1165">
                  <c:v>1.1732500000000001E-9</c:v>
                </c:pt>
                <c:pt idx="1166">
                  <c:v>1.17476E-9</c:v>
                </c:pt>
                <c:pt idx="1167">
                  <c:v>1.1763199999999999E-9</c:v>
                </c:pt>
                <c:pt idx="1168">
                  <c:v>1.1779299999999999E-9</c:v>
                </c:pt>
                <c:pt idx="1169">
                  <c:v>1.1795999999999999E-9</c:v>
                </c:pt>
                <c:pt idx="1170">
                  <c:v>1.1813100000000001E-9</c:v>
                </c:pt>
                <c:pt idx="1171">
                  <c:v>1.1830699999999999E-9</c:v>
                </c:pt>
                <c:pt idx="1172">
                  <c:v>1.18489E-9</c:v>
                </c:pt>
                <c:pt idx="1173">
                  <c:v>1.1867500000000001E-9</c:v>
                </c:pt>
                <c:pt idx="1174">
                  <c:v>1.18867E-9</c:v>
                </c:pt>
                <c:pt idx="1175">
                  <c:v>1.1906300000000001E-9</c:v>
                </c:pt>
                <c:pt idx="1176">
                  <c:v>1.1926499999999998E-9</c:v>
                </c:pt>
                <c:pt idx="1177">
                  <c:v>1.19472E-9</c:v>
                </c:pt>
                <c:pt idx="1178">
                  <c:v>1.1968300000000001E-9</c:v>
                </c:pt>
                <c:pt idx="1179">
                  <c:v>1.19899E-9</c:v>
                </c:pt>
                <c:pt idx="1180">
                  <c:v>1.2013799999999998E-9</c:v>
                </c:pt>
                <c:pt idx="1181">
                  <c:v>1.204E-9</c:v>
                </c:pt>
                <c:pt idx="1182">
                  <c:v>1.20682E-9</c:v>
                </c:pt>
                <c:pt idx="1183">
                  <c:v>1.20984E-9</c:v>
                </c:pt>
                <c:pt idx="1184">
                  <c:v>1.2130599999999999E-9</c:v>
                </c:pt>
                <c:pt idx="1185">
                  <c:v>1.2164999999999999E-9</c:v>
                </c:pt>
                <c:pt idx="1186">
                  <c:v>1.2201799999999998E-9</c:v>
                </c:pt>
                <c:pt idx="1187">
                  <c:v>1.2241000000000001E-9</c:v>
                </c:pt>
                <c:pt idx="1188">
                  <c:v>1.2283E-9</c:v>
                </c:pt>
                <c:pt idx="1189">
                  <c:v>1.2327299999999999E-9</c:v>
                </c:pt>
                <c:pt idx="1190">
                  <c:v>1.23736E-9</c:v>
                </c:pt>
                <c:pt idx="1191">
                  <c:v>1.24219E-9</c:v>
                </c:pt>
                <c:pt idx="1192">
                  <c:v>1.2472099999999999E-9</c:v>
                </c:pt>
                <c:pt idx="1193">
                  <c:v>1.2523700000000001E-9</c:v>
                </c:pt>
                <c:pt idx="1194">
                  <c:v>1.2576299999999999E-9</c:v>
                </c:pt>
                <c:pt idx="1195">
                  <c:v>1.26299E-9</c:v>
                </c:pt>
                <c:pt idx="1196">
                  <c:v>1.2684599999999998E-9</c:v>
                </c:pt>
                <c:pt idx="1197">
                  <c:v>1.2740399999999999E-9</c:v>
                </c:pt>
                <c:pt idx="1198">
                  <c:v>1.2797399999999998E-9</c:v>
                </c:pt>
                <c:pt idx="1199">
                  <c:v>1.2855699999999999E-9</c:v>
                </c:pt>
                <c:pt idx="1200">
                  <c:v>1.2915199999999999E-9</c:v>
                </c:pt>
                <c:pt idx="1201">
                  <c:v>1.29761E-9</c:v>
                </c:pt>
                <c:pt idx="1202">
                  <c:v>1.3038299999999998E-9</c:v>
                </c:pt>
                <c:pt idx="1203">
                  <c:v>1.31021E-9</c:v>
                </c:pt>
                <c:pt idx="1204">
                  <c:v>1.3167399999999999E-9</c:v>
                </c:pt>
                <c:pt idx="1205">
                  <c:v>1.3234299999999998E-9</c:v>
                </c:pt>
                <c:pt idx="1206">
                  <c:v>1.33029E-9</c:v>
                </c:pt>
                <c:pt idx="1207">
                  <c:v>1.3373199999999999E-9</c:v>
                </c:pt>
                <c:pt idx="1208">
                  <c:v>1.34454E-9</c:v>
                </c:pt>
                <c:pt idx="1209">
                  <c:v>1.3519499999999999E-9</c:v>
                </c:pt>
                <c:pt idx="1210">
                  <c:v>1.3595599999999998E-9</c:v>
                </c:pt>
                <c:pt idx="1211">
                  <c:v>1.3673699999999998E-9</c:v>
                </c:pt>
                <c:pt idx="1212">
                  <c:v>1.3753999999999998E-9</c:v>
                </c:pt>
                <c:pt idx="1213">
                  <c:v>1.38366E-9</c:v>
                </c:pt>
                <c:pt idx="1214">
                  <c:v>1.39215E-9</c:v>
                </c:pt>
                <c:pt idx="1215">
                  <c:v>1.4008799999999998E-9</c:v>
                </c:pt>
                <c:pt idx="1216">
                  <c:v>1.4098699999999998E-9</c:v>
                </c:pt>
                <c:pt idx="1217">
                  <c:v>1.41912E-9</c:v>
                </c:pt>
                <c:pt idx="1218">
                  <c:v>1.4286399999999999E-9</c:v>
                </c:pt>
                <c:pt idx="1219">
                  <c:v>1.4384499999999999E-9</c:v>
                </c:pt>
                <c:pt idx="1220">
                  <c:v>1.4485699999999999E-9</c:v>
                </c:pt>
                <c:pt idx="1221">
                  <c:v>1.459E-9</c:v>
                </c:pt>
                <c:pt idx="1222">
                  <c:v>1.4697600000000001E-9</c:v>
                </c:pt>
                <c:pt idx="1223">
                  <c:v>1.48086E-9</c:v>
                </c:pt>
                <c:pt idx="1224">
                  <c:v>1.49233E-9</c:v>
                </c:pt>
                <c:pt idx="1225">
                  <c:v>1.50419E-9</c:v>
                </c:pt>
                <c:pt idx="1226">
                  <c:v>1.5164499999999999E-9</c:v>
                </c:pt>
                <c:pt idx="1227">
                  <c:v>1.5291300000000001E-9</c:v>
                </c:pt>
                <c:pt idx="1228">
                  <c:v>1.5422700000000001E-9</c:v>
                </c:pt>
                <c:pt idx="1229">
                  <c:v>1.5558699999999999E-9</c:v>
                </c:pt>
                <c:pt idx="1230">
                  <c:v>1.5699799999999998E-9</c:v>
                </c:pt>
                <c:pt idx="1231">
                  <c:v>1.5846199999999998E-9</c:v>
                </c:pt>
                <c:pt idx="1232">
                  <c:v>1.5998299999999998E-9</c:v>
                </c:pt>
                <c:pt idx="1233">
                  <c:v>1.6156299999999999E-9</c:v>
                </c:pt>
                <c:pt idx="1234">
                  <c:v>1.6320699999999999E-9</c:v>
                </c:pt>
                <c:pt idx="1235">
                  <c:v>1.6491800000000001E-9</c:v>
                </c:pt>
                <c:pt idx="1236">
                  <c:v>1.66701E-9</c:v>
                </c:pt>
                <c:pt idx="1237">
                  <c:v>1.6856099999999999E-9</c:v>
                </c:pt>
                <c:pt idx="1238">
                  <c:v>1.7050299999999998E-9</c:v>
                </c:pt>
                <c:pt idx="1239">
                  <c:v>1.72532E-9</c:v>
                </c:pt>
                <c:pt idx="1240">
                  <c:v>1.7465499999999999E-9</c:v>
                </c:pt>
                <c:pt idx="1241">
                  <c:v>1.7687899999999998E-9</c:v>
                </c:pt>
                <c:pt idx="1242">
                  <c:v>1.7921E-9</c:v>
                </c:pt>
                <c:pt idx="1243">
                  <c:v>1.8165799999999999E-9</c:v>
                </c:pt>
                <c:pt idx="1244">
                  <c:v>1.8423099999999998E-9</c:v>
                </c:pt>
                <c:pt idx="1245">
                  <c:v>1.8693999999999998E-9</c:v>
                </c:pt>
                <c:pt idx="1246">
                  <c:v>1.89795E-9</c:v>
                </c:pt>
                <c:pt idx="1247">
                  <c:v>1.9280899999999997E-9</c:v>
                </c:pt>
                <c:pt idx="1248">
                  <c:v>1.9599599999999999E-9</c:v>
                </c:pt>
                <c:pt idx="1249">
                  <c:v>1.99372E-9</c:v>
                </c:pt>
                <c:pt idx="1250">
                  <c:v>2.0295399999999996E-9</c:v>
                </c:pt>
                <c:pt idx="1251">
                  <c:v>2.0676299999999998E-9</c:v>
                </c:pt>
                <c:pt idx="1252">
                  <c:v>2.10822E-9</c:v>
                </c:pt>
                <c:pt idx="1253">
                  <c:v>2.1515800000000001E-9</c:v>
                </c:pt>
                <c:pt idx="1254">
                  <c:v>2.1980200000000002E-9</c:v>
                </c:pt>
                <c:pt idx="1255">
                  <c:v>2.2479099999999999E-9</c:v>
                </c:pt>
                <c:pt idx="1256">
                  <c:v>2.3017100000000003E-9</c:v>
                </c:pt>
                <c:pt idx="1257">
                  <c:v>2.3599300000000001E-9</c:v>
                </c:pt>
                <c:pt idx="1258">
                  <c:v>2.42324E-9</c:v>
                </c:pt>
                <c:pt idx="1259">
                  <c:v>2.4924599999999999E-9</c:v>
                </c:pt>
                <c:pt idx="1260">
                  <c:v>2.5686099999999999E-9</c:v>
                </c:pt>
                <c:pt idx="1261">
                  <c:v>2.6530599999999999E-9</c:v>
                </c:pt>
                <c:pt idx="1262">
                  <c:v>2.7475699999999998E-9</c:v>
                </c:pt>
                <c:pt idx="1263">
                  <c:v>2.8545599999999997E-9</c:v>
                </c:pt>
                <c:pt idx="1264">
                  <c:v>2.97741E-9</c:v>
                </c:pt>
                <c:pt idx="1265">
                  <c:v>3.1209599999999999E-9</c:v>
                </c:pt>
                <c:pt idx="1266">
                  <c:v>3.27435E-9</c:v>
                </c:pt>
                <c:pt idx="1267">
                  <c:v>3.4387299999999998E-9</c:v>
                </c:pt>
                <c:pt idx="1268">
                  <c:v>3.63599E-9</c:v>
                </c:pt>
                <c:pt idx="1269">
                  <c:v>3.8413699999999999E-9</c:v>
                </c:pt>
                <c:pt idx="1270">
                  <c:v>4.0561099999999996E-9</c:v>
                </c:pt>
                <c:pt idx="1271">
                  <c:v>4.2793600000000004E-9</c:v>
                </c:pt>
                <c:pt idx="1272">
                  <c:v>4.51133E-9</c:v>
                </c:pt>
                <c:pt idx="1273">
                  <c:v>4.7521799999999996E-9</c:v>
                </c:pt>
                <c:pt idx="1274">
                  <c:v>5.0024199999999998E-9</c:v>
                </c:pt>
                <c:pt idx="1275">
                  <c:v>5.2623899999999997E-9</c:v>
                </c:pt>
                <c:pt idx="1276">
                  <c:v>5.5317300000000003E-9</c:v>
                </c:pt>
                <c:pt idx="1277">
                  <c:v>5.8097099999999998E-9</c:v>
                </c:pt>
                <c:pt idx="1278">
                  <c:v>6.0982299999999991E-9</c:v>
                </c:pt>
                <c:pt idx="1279">
                  <c:v>6.39797E-9</c:v>
                </c:pt>
                <c:pt idx="1280">
                  <c:v>6.7094299999999996E-9</c:v>
                </c:pt>
                <c:pt idx="1281">
                  <c:v>7.0330399999999995E-9</c:v>
                </c:pt>
                <c:pt idx="1282">
                  <c:v>7.3692199999999995E-9</c:v>
                </c:pt>
                <c:pt idx="1283">
                  <c:v>7.7183399999999992E-9</c:v>
                </c:pt>
                <c:pt idx="1284">
                  <c:v>8.08043E-9</c:v>
                </c:pt>
                <c:pt idx="1285">
                  <c:v>8.4560299999999994E-9</c:v>
                </c:pt>
                <c:pt idx="1286">
                  <c:v>8.8453799999999995E-9</c:v>
                </c:pt>
                <c:pt idx="1287">
                  <c:v>9.2487199999999991E-9</c:v>
                </c:pt>
                <c:pt idx="1288">
                  <c:v>9.6662399999999991E-9</c:v>
                </c:pt>
                <c:pt idx="1289">
                  <c:v>1.0098099999999999E-8</c:v>
                </c:pt>
                <c:pt idx="1290">
                  <c:v>1.05444E-8</c:v>
                </c:pt>
                <c:pt idx="1291">
                  <c:v>1.1004799999999999E-8</c:v>
                </c:pt>
                <c:pt idx="1292">
                  <c:v>1.14797E-8</c:v>
                </c:pt>
                <c:pt idx="1293">
                  <c:v>1.19769E-8</c:v>
                </c:pt>
                <c:pt idx="1294">
                  <c:v>1.24994E-8</c:v>
                </c:pt>
                <c:pt idx="1295">
                  <c:v>1.30493E-8</c:v>
                </c:pt>
                <c:pt idx="1296">
                  <c:v>1.3629199999999998E-8</c:v>
                </c:pt>
                <c:pt idx="1297">
                  <c:v>1.4241999999999999E-8</c:v>
                </c:pt>
                <c:pt idx="1298">
                  <c:v>1.4890599999999999E-8</c:v>
                </c:pt>
                <c:pt idx="1299">
                  <c:v>1.55785E-8</c:v>
                </c:pt>
                <c:pt idx="1300">
                  <c:v>1.6309400000000002E-8</c:v>
                </c:pt>
                <c:pt idx="1301">
                  <c:v>1.70878E-8</c:v>
                </c:pt>
                <c:pt idx="1302">
                  <c:v>1.7918499999999999E-8</c:v>
                </c:pt>
                <c:pt idx="1303">
                  <c:v>1.8807199999999998E-8</c:v>
                </c:pt>
                <c:pt idx="1304">
                  <c:v>1.9757400000000001E-8</c:v>
                </c:pt>
                <c:pt idx="1305">
                  <c:v>2.07766E-8</c:v>
                </c:pt>
                <c:pt idx="1306">
                  <c:v>2.1873299999999996E-8</c:v>
                </c:pt>
                <c:pt idx="1307">
                  <c:v>2.30578E-8</c:v>
                </c:pt>
                <c:pt idx="1308">
                  <c:v>2.4342399999999999E-8</c:v>
                </c:pt>
                <c:pt idx="1309">
                  <c:v>2.5742E-8</c:v>
                </c:pt>
                <c:pt idx="1310">
                  <c:v>2.7274899999999999E-8</c:v>
                </c:pt>
                <c:pt idx="1311">
                  <c:v>2.8942299999999998E-8</c:v>
                </c:pt>
                <c:pt idx="1312">
                  <c:v>3.0681600000000001E-8</c:v>
                </c:pt>
                <c:pt idx="1313">
                  <c:v>3.2532399999999998E-8</c:v>
                </c:pt>
                <c:pt idx="1314">
                  <c:v>3.4522399999999998E-8</c:v>
                </c:pt>
                <c:pt idx="1315">
                  <c:v>3.6685500000000001E-8</c:v>
                </c:pt>
                <c:pt idx="1316">
                  <c:v>3.9062199999999994E-8</c:v>
                </c:pt>
                <c:pt idx="1317">
                  <c:v>4.1705299999999998E-8</c:v>
                </c:pt>
                <c:pt idx="1318">
                  <c:v>4.4563599999999999E-8</c:v>
                </c:pt>
                <c:pt idx="1319">
                  <c:v>4.7509400000000001E-8</c:v>
                </c:pt>
                <c:pt idx="1320">
                  <c:v>5.0522099999999999E-8</c:v>
                </c:pt>
                <c:pt idx="1321">
                  <c:v>5.3595099999999997E-8</c:v>
                </c:pt>
                <c:pt idx="1322">
                  <c:v>5.6723999999999992E-8</c:v>
                </c:pt>
                <c:pt idx="1323">
                  <c:v>5.990519999999999E-8</c:v>
                </c:pt>
                <c:pt idx="1324">
                  <c:v>6.3135099999999995E-8</c:v>
                </c:pt>
                <c:pt idx="1325">
                  <c:v>6.6410600000000003E-8</c:v>
                </c:pt>
                <c:pt idx="1326">
                  <c:v>6.9728799999999991E-8</c:v>
                </c:pt>
                <c:pt idx="1327">
                  <c:v>7.3086799999999987E-8</c:v>
                </c:pt>
                <c:pt idx="1328">
                  <c:v>7.6482199999999994E-8</c:v>
                </c:pt>
                <c:pt idx="1329">
                  <c:v>7.9912700000000006E-8</c:v>
                </c:pt>
                <c:pt idx="1330">
                  <c:v>8.3376299999999995E-8</c:v>
                </c:pt>
                <c:pt idx="1331">
                  <c:v>8.6871199999999995E-8</c:v>
                </c:pt>
                <c:pt idx="1332">
                  <c:v>9.0395600000000002E-8</c:v>
                </c:pt>
                <c:pt idx="1333">
                  <c:v>9.3948199999999986E-8</c:v>
                </c:pt>
                <c:pt idx="1334">
                  <c:v>9.7527499999999998E-8</c:v>
                </c:pt>
                <c:pt idx="1335">
                  <c:v>1.01132E-7</c:v>
                </c:pt>
                <c:pt idx="1336">
                  <c:v>1.04762E-7</c:v>
                </c:pt>
                <c:pt idx="1337">
                  <c:v>1.08415E-7</c:v>
                </c:pt>
                <c:pt idx="1338">
                  <c:v>1.1209099999999999E-7</c:v>
                </c:pt>
                <c:pt idx="1339">
                  <c:v>1.1578899999999999E-7</c:v>
                </c:pt>
                <c:pt idx="1340">
                  <c:v>1.1950799999999999E-7</c:v>
                </c:pt>
                <c:pt idx="1341">
                  <c:v>1.2324799999999999E-7</c:v>
                </c:pt>
                <c:pt idx="1342">
                  <c:v>1.2700799999999999E-7</c:v>
                </c:pt>
                <c:pt idx="1343">
                  <c:v>1.3078699999999999E-7</c:v>
                </c:pt>
                <c:pt idx="1344">
                  <c:v>1.3458500000000001E-7</c:v>
                </c:pt>
                <c:pt idx="1345">
                  <c:v>1.38402E-7</c:v>
                </c:pt>
                <c:pt idx="1346">
                  <c:v>1.4223800000000001E-7</c:v>
                </c:pt>
                <c:pt idx="1347">
                  <c:v>1.4608999999999998E-7</c:v>
                </c:pt>
                <c:pt idx="1348">
                  <c:v>1.49961E-7</c:v>
                </c:pt>
                <c:pt idx="1349">
                  <c:v>1.5384800000000002E-7</c:v>
                </c:pt>
                <c:pt idx="1350">
                  <c:v>1.57752E-7</c:v>
                </c:pt>
                <c:pt idx="1351">
                  <c:v>1.6167199999999999E-7</c:v>
                </c:pt>
                <c:pt idx="1352">
                  <c:v>1.6560700000000001E-7</c:v>
                </c:pt>
                <c:pt idx="1353">
                  <c:v>1.6955899999999999E-7</c:v>
                </c:pt>
                <c:pt idx="1354">
                  <c:v>1.7352500000000001E-7</c:v>
                </c:pt>
                <c:pt idx="1355">
                  <c:v>1.77506E-7</c:v>
                </c:pt>
                <c:pt idx="1356">
                  <c:v>1.8150199999999998E-7</c:v>
                </c:pt>
                <c:pt idx="1357">
                  <c:v>1.85512E-7</c:v>
                </c:pt>
                <c:pt idx="1358">
                  <c:v>1.8953600000000001E-7</c:v>
                </c:pt>
                <c:pt idx="1359">
                  <c:v>1.9357299999999998E-7</c:v>
                </c:pt>
                <c:pt idx="1360">
                  <c:v>1.97624E-7</c:v>
                </c:pt>
                <c:pt idx="1361">
                  <c:v>2.01689E-7</c:v>
                </c:pt>
                <c:pt idx="1362">
                  <c:v>2.0576599999999999E-7</c:v>
                </c:pt>
                <c:pt idx="1363">
                  <c:v>2.0985699999999997E-7</c:v>
                </c:pt>
                <c:pt idx="1364">
                  <c:v>2.1395899999999999E-7</c:v>
                </c:pt>
                <c:pt idx="1365">
                  <c:v>2.1807399999999997E-7</c:v>
                </c:pt>
                <c:pt idx="1366">
                  <c:v>2.2220099999999999E-7</c:v>
                </c:pt>
                <c:pt idx="1367">
                  <c:v>2.26339E-7</c:v>
                </c:pt>
                <c:pt idx="1368">
                  <c:v>2.3048899999999999E-7</c:v>
                </c:pt>
                <c:pt idx="1369">
                  <c:v>2.3464999999999997E-7</c:v>
                </c:pt>
                <c:pt idx="1370">
                  <c:v>2.3882299999999999E-7</c:v>
                </c:pt>
                <c:pt idx="1371">
                  <c:v>2.43006E-7</c:v>
                </c:pt>
                <c:pt idx="1372">
                  <c:v>2.4720100000000002E-7</c:v>
                </c:pt>
                <c:pt idx="1373">
                  <c:v>2.5140599999999999E-7</c:v>
                </c:pt>
                <c:pt idx="1374">
                  <c:v>2.5562299999999999E-7</c:v>
                </c:pt>
                <c:pt idx="1375">
                  <c:v>2.5984999999999999E-7</c:v>
                </c:pt>
                <c:pt idx="1376">
                  <c:v>2.64089E-7</c:v>
                </c:pt>
                <c:pt idx="1377">
                  <c:v>2.68339E-7</c:v>
                </c:pt>
                <c:pt idx="1378">
                  <c:v>2.7260099999999997E-7</c:v>
                </c:pt>
                <c:pt idx="1379">
                  <c:v>2.7687400000000002E-7</c:v>
                </c:pt>
                <c:pt idx="1380">
                  <c:v>2.8116099999999999E-7</c:v>
                </c:pt>
                <c:pt idx="1381">
                  <c:v>2.8545999999999996E-7</c:v>
                </c:pt>
                <c:pt idx="1382">
                  <c:v>2.8977300000000001E-7</c:v>
                </c:pt>
                <c:pt idx="1383">
                  <c:v>2.9410199999999997E-7</c:v>
                </c:pt>
                <c:pt idx="1384">
                  <c:v>2.9844799999999997E-7</c:v>
                </c:pt>
                <c:pt idx="1385">
                  <c:v>3.0281299999999997E-7</c:v>
                </c:pt>
                <c:pt idx="1386">
                  <c:v>3.07198E-7</c:v>
                </c:pt>
                <c:pt idx="1387">
                  <c:v>3.1160599999999996E-7</c:v>
                </c:pt>
                <c:pt idx="1388">
                  <c:v>3.1604399999999997E-7</c:v>
                </c:pt>
                <c:pt idx="1389">
                  <c:v>3.2051600000000001E-7</c:v>
                </c:pt>
                <c:pt idx="1390">
                  <c:v>3.2502999999999999E-7</c:v>
                </c:pt>
                <c:pt idx="1391">
                  <c:v>3.2959599999999998E-7</c:v>
                </c:pt>
                <c:pt idx="1392">
                  <c:v>3.3428099999999997E-7</c:v>
                </c:pt>
                <c:pt idx="1393">
                  <c:v>3.3924599999999997E-7</c:v>
                </c:pt>
                <c:pt idx="1394">
                  <c:v>3.4463500000000002E-7</c:v>
                </c:pt>
                <c:pt idx="1395">
                  <c:v>3.5058699999999999E-7</c:v>
                </c:pt>
                <c:pt idx="1396">
                  <c:v>3.5772899999999999E-7</c:v>
                </c:pt>
                <c:pt idx="1397">
                  <c:v>3.6629999999999999E-7</c:v>
                </c:pt>
                <c:pt idx="1398">
                  <c:v>3.7658499999999998E-7</c:v>
                </c:pt>
                <c:pt idx="1399">
                  <c:v>3.8892799999999997E-7</c:v>
                </c:pt>
                <c:pt idx="1400">
                  <c:v>4.0373799999999999E-7</c:v>
                </c:pt>
                <c:pt idx="1401">
                  <c:v>4.2151099999999999E-7</c:v>
                </c:pt>
                <c:pt idx="1402">
                  <c:v>4.4283800000000001E-7</c:v>
                </c:pt>
                <c:pt idx="1403">
                  <c:v>4.6843099999999994E-7</c:v>
                </c:pt>
                <c:pt idx="1404">
                  <c:v>4.991419999999999E-7</c:v>
                </c:pt>
                <c:pt idx="1405">
                  <c:v>5.35995E-7</c:v>
                </c:pt>
                <c:pt idx="1406">
                  <c:v>5.8021899999999996E-7</c:v>
                </c:pt>
                <c:pt idx="1407">
                  <c:v>6.3328799999999992E-7</c:v>
                </c:pt>
                <c:pt idx="1408">
                  <c:v>6.96971E-7</c:v>
                </c:pt>
                <c:pt idx="1409">
                  <c:v>7.7339000000000002E-7</c:v>
                </c:pt>
                <c:pt idx="1410">
                  <c:v>8.4892699999999994E-7</c:v>
                </c:pt>
                <c:pt idx="1411">
                  <c:v>9.2446300000000004E-7</c:v>
                </c:pt>
                <c:pt idx="1412">
                  <c:v>9.9999999999999995E-7</c:v>
                </c:pt>
              </c:numCache>
            </c:numRef>
          </c:xVal>
          <c:yVal>
            <c:numRef>
              <c:f>'Influence of T and II'!$H$4:$H$1416</c:f>
              <c:numCache>
                <c:formatCode>General</c:formatCode>
                <c:ptCount val="1413"/>
                <c:pt idx="0">
                  <c:v>0.84508972295039109</c:v>
                </c:pt>
                <c:pt idx="1">
                  <c:v>0.84508972295047302</c:v>
                </c:pt>
                <c:pt idx="2">
                  <c:v>0.84508972295047302</c:v>
                </c:pt>
                <c:pt idx="3">
                  <c:v>0.84508972295047302</c:v>
                </c:pt>
                <c:pt idx="4">
                  <c:v>0.84508972295047302</c:v>
                </c:pt>
                <c:pt idx="5">
                  <c:v>0.84508972295047302</c:v>
                </c:pt>
                <c:pt idx="6">
                  <c:v>0.84508972295047302</c:v>
                </c:pt>
                <c:pt idx="7">
                  <c:v>0.86326554633062091</c:v>
                </c:pt>
                <c:pt idx="8">
                  <c:v>0.86326535202259791</c:v>
                </c:pt>
                <c:pt idx="9">
                  <c:v>0.86326543124175292</c:v>
                </c:pt>
                <c:pt idx="10">
                  <c:v>0.86326557428831507</c:v>
                </c:pt>
                <c:pt idx="11">
                  <c:v>0.86326577400514803</c:v>
                </c:pt>
                <c:pt idx="12">
                  <c:v>0.86370235731125999</c:v>
                </c:pt>
                <c:pt idx="13">
                  <c:v>0.86370281049196007</c:v>
                </c:pt>
                <c:pt idx="14">
                  <c:v>0.86370308486076108</c:v>
                </c:pt>
                <c:pt idx="15">
                  <c:v>0.86370345012712813</c:v>
                </c:pt>
                <c:pt idx="16">
                  <c:v>0.86370392048531097</c:v>
                </c:pt>
                <c:pt idx="17">
                  <c:v>0.86370452806549103</c:v>
                </c:pt>
                <c:pt idx="18">
                  <c:v>0.86370531234571501</c:v>
                </c:pt>
                <c:pt idx="19">
                  <c:v>0.86370627236663511</c:v>
                </c:pt>
                <c:pt idx="20">
                  <c:v>0.86370745592319598</c:v>
                </c:pt>
                <c:pt idx="21">
                  <c:v>0.86370891307301201</c:v>
                </c:pt>
                <c:pt idx="22">
                  <c:v>0.86371070810171691</c:v>
                </c:pt>
                <c:pt idx="23">
                  <c:v>0.86371291874590295</c:v>
                </c:pt>
                <c:pt idx="24">
                  <c:v>0.86371564080270691</c:v>
                </c:pt>
                <c:pt idx="25">
                  <c:v>0.86371899083530801</c:v>
                </c:pt>
                <c:pt idx="26">
                  <c:v>0.86372311409680314</c:v>
                </c:pt>
                <c:pt idx="27">
                  <c:v>0.86372818701399401</c:v>
                </c:pt>
                <c:pt idx="28">
                  <c:v>0.86373442716254401</c:v>
                </c:pt>
                <c:pt idx="29">
                  <c:v>0.86374210032896703</c:v>
                </c:pt>
                <c:pt idx="30">
                  <c:v>0.86375153429517004</c:v>
                </c:pt>
                <c:pt idx="31">
                  <c:v>0.86376312906212804</c:v>
                </c:pt>
                <c:pt idx="32">
                  <c:v>0.86377737773724705</c:v>
                </c:pt>
                <c:pt idx="33">
                  <c:v>0.86379488491990897</c:v>
                </c:pt>
                <c:pt idx="34">
                  <c:v>0.86381638188631704</c:v>
                </c:pt>
                <c:pt idx="35">
                  <c:v>0.86384278223519406</c:v>
                </c:pt>
                <c:pt idx="36">
                  <c:v>0.86387519407809199</c:v>
                </c:pt>
                <c:pt idx="37">
                  <c:v>0.86391497655794991</c:v>
                </c:pt>
                <c:pt idx="38">
                  <c:v>0.86396380314669108</c:v>
                </c:pt>
                <c:pt idx="39">
                  <c:v>0.86402368061703994</c:v>
                </c:pt>
                <c:pt idx="40">
                  <c:v>0.86409713513994402</c:v>
                </c:pt>
                <c:pt idx="41">
                  <c:v>0.86418716996843103</c:v>
                </c:pt>
                <c:pt idx="42">
                  <c:v>0.86429726419928199</c:v>
                </c:pt>
                <c:pt idx="43">
                  <c:v>0.86442544730757997</c:v>
                </c:pt>
                <c:pt idx="44">
                  <c:v>0.86457620012351311</c:v>
                </c:pt>
                <c:pt idx="45">
                  <c:v>0.86475365907622603</c:v>
                </c:pt>
                <c:pt idx="46">
                  <c:v>0.86496294575905608</c:v>
                </c:pt>
                <c:pt idx="47">
                  <c:v>0.86520980043518203</c:v>
                </c:pt>
                <c:pt idx="48">
                  <c:v>0.86550112305651106</c:v>
                </c:pt>
                <c:pt idx="49">
                  <c:v>0.86584494168243797</c:v>
                </c:pt>
                <c:pt idx="50">
                  <c:v>0.86625063518583301</c:v>
                </c:pt>
                <c:pt idx="51">
                  <c:v>0.86672914022894099</c:v>
                </c:pt>
                <c:pt idx="52">
                  <c:v>0.86729318258603705</c:v>
                </c:pt>
                <c:pt idx="53">
                  <c:v>0.86795752503191903</c:v>
                </c:pt>
                <c:pt idx="54">
                  <c:v>0.86873925147412812</c:v>
                </c:pt>
                <c:pt idx="55">
                  <c:v>0.86965807094771908</c:v>
                </c:pt>
                <c:pt idx="56">
                  <c:v>0.87031883282948896</c:v>
                </c:pt>
                <c:pt idx="57">
                  <c:v>0.87158047570735309</c:v>
                </c:pt>
                <c:pt idx="58">
                  <c:v>0.87305726078748902</c:v>
                </c:pt>
                <c:pt idx="59">
                  <c:v>0.87478244469996502</c:v>
                </c:pt>
                <c:pt idx="60">
                  <c:v>0.87679385935802912</c:v>
                </c:pt>
                <c:pt idx="61">
                  <c:v>0.87913430514990298</c:v>
                </c:pt>
                <c:pt idx="62">
                  <c:v>0.88185187431299494</c:v>
                </c:pt>
                <c:pt idx="63">
                  <c:v>0.88500046152520595</c:v>
                </c:pt>
                <c:pt idx="64">
                  <c:v>0.88864034007464099</c:v>
                </c:pt>
                <c:pt idx="65">
                  <c:v>0.89283884403381497</c:v>
                </c:pt>
                <c:pt idx="66">
                  <c:v>0.89772732990899295</c:v>
                </c:pt>
                <c:pt idx="67">
                  <c:v>0.90330656044894209</c:v>
                </c:pt>
                <c:pt idx="68">
                  <c:v>0.90949373555595103</c:v>
                </c:pt>
                <c:pt idx="69">
                  <c:v>0.916363016088239</c:v>
                </c:pt>
                <c:pt idx="70">
                  <c:v>0.92399848419014208</c:v>
                </c:pt>
                <c:pt idx="71">
                  <c:v>0.93210954562904802</c:v>
                </c:pt>
                <c:pt idx="72">
                  <c:v>0.94126711044453804</c:v>
                </c:pt>
                <c:pt idx="73">
                  <c:v>0.95156439485590805</c:v>
                </c:pt>
                <c:pt idx="74">
                  <c:v>0.96312203623403503</c:v>
                </c:pt>
                <c:pt idx="75">
                  <c:v>0.97499869344508794</c:v>
                </c:pt>
                <c:pt idx="76">
                  <c:v>0.98753028767614004</c:v>
                </c:pt>
                <c:pt idx="77">
                  <c:v>1.0017577646800999</c:v>
                </c:pt>
                <c:pt idx="78">
                  <c:v>1.0172391912752801</c:v>
                </c:pt>
                <c:pt idx="79">
                  <c:v>1.03427919102609</c:v>
                </c:pt>
                <c:pt idx="80">
                  <c:v>1.0532512906845</c:v>
                </c:pt>
                <c:pt idx="81">
                  <c:v>1.0743809000217601</c:v>
                </c:pt>
                <c:pt idx="82">
                  <c:v>1.09788263937426</c:v>
                </c:pt>
                <c:pt idx="83">
                  <c:v>1.1239955183594499</c:v>
                </c:pt>
                <c:pt idx="84">
                  <c:v>1.1533677210987401</c:v>
                </c:pt>
                <c:pt idx="85">
                  <c:v>1.1873175069324999</c:v>
                </c:pt>
                <c:pt idx="86">
                  <c:v>1.21230394444099</c:v>
                </c:pt>
                <c:pt idx="87">
                  <c:v>1.2492486169650401</c:v>
                </c:pt>
                <c:pt idx="88">
                  <c:v>1.2910210434026801</c:v>
                </c:pt>
                <c:pt idx="89">
                  <c:v>1.3353926348502501</c:v>
                </c:pt>
                <c:pt idx="90">
                  <c:v>1.38345595321487</c:v>
                </c:pt>
                <c:pt idx="91">
                  <c:v>1.4350321717464798</c:v>
                </c:pt>
                <c:pt idx="92">
                  <c:v>1.4901193015065801</c:v>
                </c:pt>
                <c:pt idx="93">
                  <c:v>1.5488718605481802</c:v>
                </c:pt>
                <c:pt idx="94">
                  <c:v>1.6107677036508399</c:v>
                </c:pt>
                <c:pt idx="95">
                  <c:v>1.67712568907603</c:v>
                </c:pt>
                <c:pt idx="96">
                  <c:v>1.7450403429963899</c:v>
                </c:pt>
                <c:pt idx="97">
                  <c:v>1.8167427947290302</c:v>
                </c:pt>
                <c:pt idx="98">
                  <c:v>1.8920181678302301</c:v>
                </c:pt>
                <c:pt idx="99">
                  <c:v>1.97112847680543</c:v>
                </c:pt>
                <c:pt idx="100">
                  <c:v>2.0573595907488702</c:v>
                </c:pt>
                <c:pt idx="101">
                  <c:v>2.14632064800425</c:v>
                </c:pt>
                <c:pt idx="102">
                  <c:v>2.2379096705543802</c:v>
                </c:pt>
                <c:pt idx="103">
                  <c:v>2.3325351647938999</c:v>
                </c:pt>
                <c:pt idx="104">
                  <c:v>2.4304397559147199</c:v>
                </c:pt>
                <c:pt idx="105">
                  <c:v>2.5319752674016498</c:v>
                </c:pt>
                <c:pt idx="106">
                  <c:v>2.6371341126673498</c:v>
                </c:pt>
                <c:pt idx="107">
                  <c:v>2.7433706553595298</c:v>
                </c:pt>
                <c:pt idx="108">
                  <c:v>2.8488853326577996</c:v>
                </c:pt>
                <c:pt idx="109">
                  <c:v>2.9558532022364497</c:v>
                </c:pt>
                <c:pt idx="110">
                  <c:v>3.0585537143800701</c:v>
                </c:pt>
                <c:pt idx="111">
                  <c:v>3.1576699841715699</c:v>
                </c:pt>
                <c:pt idx="112">
                  <c:v>3.2470326396157096</c:v>
                </c:pt>
                <c:pt idx="113">
                  <c:v>3.3218084599387998</c:v>
                </c:pt>
                <c:pt idx="114">
                  <c:v>3.3795848371276702</c:v>
                </c:pt>
                <c:pt idx="115">
                  <c:v>3.4161253233073698</c:v>
                </c:pt>
                <c:pt idx="116">
                  <c:v>3.4330384084858205</c:v>
                </c:pt>
                <c:pt idx="117">
                  <c:v>3.43426682684141</c:v>
                </c:pt>
                <c:pt idx="118">
                  <c:v>3.4277689555689701</c:v>
                </c:pt>
                <c:pt idx="119">
                  <c:v>3.4138362529633599</c:v>
                </c:pt>
                <c:pt idx="120">
                  <c:v>3.3911241268800003</c:v>
                </c:pt>
                <c:pt idx="121">
                  <c:v>3.3604978028579802</c:v>
                </c:pt>
                <c:pt idx="122">
                  <c:v>3.3294819064091903</c:v>
                </c:pt>
                <c:pt idx="123">
                  <c:v>3.3008056236830505</c:v>
                </c:pt>
                <c:pt idx="124">
                  <c:v>3.2766700774435598</c:v>
                </c:pt>
                <c:pt idx="125">
                  <c:v>3.25696741451149</c:v>
                </c:pt>
                <c:pt idx="126">
                  <c:v>3.2412478722320701</c:v>
                </c:pt>
                <c:pt idx="127">
                  <c:v>3.2315010468147998</c:v>
                </c:pt>
                <c:pt idx="128">
                  <c:v>3.2209896773887401</c:v>
                </c:pt>
                <c:pt idx="129">
                  <c:v>3.2097362582262403</c:v>
                </c:pt>
                <c:pt idx="130">
                  <c:v>3.1988955929532201</c:v>
                </c:pt>
                <c:pt idx="131">
                  <c:v>3.1885167170576301</c:v>
                </c:pt>
                <c:pt idx="132">
                  <c:v>3.1835734030933898</c:v>
                </c:pt>
                <c:pt idx="133">
                  <c:v>3.1749615152078801</c:v>
                </c:pt>
                <c:pt idx="134">
                  <c:v>3.1696305989250702</c:v>
                </c:pt>
                <c:pt idx="135">
                  <c:v>3.1618256883365103</c:v>
                </c:pt>
                <c:pt idx="136">
                  <c:v>3.1546235478116205</c:v>
                </c:pt>
                <c:pt idx="137">
                  <c:v>3.1522768317530203</c:v>
                </c:pt>
                <c:pt idx="138">
                  <c:v>3.1449422973310202</c:v>
                </c:pt>
                <c:pt idx="139">
                  <c:v>3.1359652567925602</c:v>
                </c:pt>
                <c:pt idx="140">
                  <c:v>3.1275632171245999</c:v>
                </c:pt>
                <c:pt idx="141">
                  <c:v>3.1200782998844803</c:v>
                </c:pt>
                <c:pt idx="142">
                  <c:v>3.1157881929143203</c:v>
                </c:pt>
                <c:pt idx="143">
                  <c:v>3.1108430437881305</c:v>
                </c:pt>
                <c:pt idx="144">
                  <c:v>3.0925720388958102</c:v>
                </c:pt>
                <c:pt idx="145">
                  <c:v>3.0857198459226103</c:v>
                </c:pt>
                <c:pt idx="146">
                  <c:v>3.0830721585675103</c:v>
                </c:pt>
                <c:pt idx="147">
                  <c:v>3.07995416576943</c:v>
                </c:pt>
                <c:pt idx="148">
                  <c:v>3.0777122554320502</c:v>
                </c:pt>
                <c:pt idx="149">
                  <c:v>3.07163690377575</c:v>
                </c:pt>
                <c:pt idx="150">
                  <c:v>3.0659940637005501</c:v>
                </c:pt>
                <c:pt idx="151">
                  <c:v>3.0586693651945902</c:v>
                </c:pt>
                <c:pt idx="152">
                  <c:v>3.04967300131081</c:v>
                </c:pt>
                <c:pt idx="153">
                  <c:v>3.04347507776321</c:v>
                </c:pt>
                <c:pt idx="154">
                  <c:v>3.0377456062824901</c:v>
                </c:pt>
                <c:pt idx="155">
                  <c:v>3.0318016593755801</c:v>
                </c:pt>
                <c:pt idx="156">
                  <c:v>3.0240000512276697</c:v>
                </c:pt>
                <c:pt idx="157">
                  <c:v>3.0177207623758</c:v>
                </c:pt>
                <c:pt idx="158">
                  <c:v>3.0103665902416199</c:v>
                </c:pt>
                <c:pt idx="159">
                  <c:v>3.00476816673737</c:v>
                </c:pt>
                <c:pt idx="160">
                  <c:v>2.9982164148478199</c:v>
                </c:pt>
                <c:pt idx="161">
                  <c:v>2.9913706469797998</c:v>
                </c:pt>
                <c:pt idx="162">
                  <c:v>2.9854828217263201</c:v>
                </c:pt>
                <c:pt idx="163">
                  <c:v>2.97833545052301</c:v>
                </c:pt>
                <c:pt idx="164">
                  <c:v>2.9730639748580403</c:v>
                </c:pt>
                <c:pt idx="165">
                  <c:v>2.96817030102613</c:v>
                </c:pt>
                <c:pt idx="166">
                  <c:v>2.9636992768299004</c:v>
                </c:pt>
                <c:pt idx="167">
                  <c:v>2.95713124557447</c:v>
                </c:pt>
                <c:pt idx="168">
                  <c:v>2.9550437417223603</c:v>
                </c:pt>
                <c:pt idx="169">
                  <c:v>2.9517905151609805</c:v>
                </c:pt>
                <c:pt idx="170">
                  <c:v>2.9488509630933</c:v>
                </c:pt>
                <c:pt idx="171">
                  <c:v>2.9452602736995601</c:v>
                </c:pt>
                <c:pt idx="172">
                  <c:v>2.9414550381321503</c:v>
                </c:pt>
                <c:pt idx="173">
                  <c:v>2.93859188776376</c:v>
                </c:pt>
                <c:pt idx="174">
                  <c:v>2.9356848333866901</c:v>
                </c:pt>
                <c:pt idx="175">
                  <c:v>2.9343451150461601</c:v>
                </c:pt>
                <c:pt idx="176">
                  <c:v>2.9324792071986403</c:v>
                </c:pt>
                <c:pt idx="177">
                  <c:v>2.9310730229269599</c:v>
                </c:pt>
                <c:pt idx="178">
                  <c:v>2.9297730811065001</c:v>
                </c:pt>
                <c:pt idx="179">
                  <c:v>2.9289598706915201</c:v>
                </c:pt>
                <c:pt idx="180">
                  <c:v>2.92836654001924</c:v>
                </c:pt>
                <c:pt idx="181">
                  <c:v>2.9281683895358506</c:v>
                </c:pt>
                <c:pt idx="182">
                  <c:v>2.9282876384408101</c:v>
                </c:pt>
                <c:pt idx="183">
                  <c:v>2.9296895595442098</c:v>
                </c:pt>
                <c:pt idx="184">
                  <c:v>2.9307282177464802</c:v>
                </c:pt>
                <c:pt idx="185">
                  <c:v>2.9322395363164699</c:v>
                </c:pt>
                <c:pt idx="186">
                  <c:v>2.9336177799454499</c:v>
                </c:pt>
                <c:pt idx="187">
                  <c:v>2.9356571170239003</c:v>
                </c:pt>
                <c:pt idx="188">
                  <c:v>2.9386966318868604</c:v>
                </c:pt>
                <c:pt idx="189">
                  <c:v>2.9417423376588401</c:v>
                </c:pt>
                <c:pt idx="190">
                  <c:v>2.9463529959600199</c:v>
                </c:pt>
                <c:pt idx="191">
                  <c:v>2.9499133604699397</c:v>
                </c:pt>
                <c:pt idx="192">
                  <c:v>2.9542069205614401</c:v>
                </c:pt>
                <c:pt idx="193">
                  <c:v>2.9578828294633901</c:v>
                </c:pt>
                <c:pt idx="194">
                  <c:v>2.9626715864686601</c:v>
                </c:pt>
                <c:pt idx="195">
                  <c:v>2.9666364158966703</c:v>
                </c:pt>
                <c:pt idx="196">
                  <c:v>2.97157226826902</c:v>
                </c:pt>
                <c:pt idx="197">
                  <c:v>2.9779665495566303</c:v>
                </c:pt>
                <c:pt idx="198">
                  <c:v>2.9833209254536004</c:v>
                </c:pt>
                <c:pt idx="199">
                  <c:v>2.9896920067238897</c:v>
                </c:pt>
                <c:pt idx="200">
                  <c:v>2.9946275241075804</c:v>
                </c:pt>
                <c:pt idx="201">
                  <c:v>3.0006127276544099</c:v>
                </c:pt>
                <c:pt idx="202">
                  <c:v>3.0053499017238403</c:v>
                </c:pt>
                <c:pt idx="203">
                  <c:v>3.0111139700369196</c:v>
                </c:pt>
                <c:pt idx="204">
                  <c:v>3.0182092894025301</c:v>
                </c:pt>
                <c:pt idx="205">
                  <c:v>3.0237733214751299</c:v>
                </c:pt>
                <c:pt idx="206">
                  <c:v>3.0308861394976803</c:v>
                </c:pt>
                <c:pt idx="207">
                  <c:v>3.03618849797944</c:v>
                </c:pt>
                <c:pt idx="208">
                  <c:v>3.0418702761201901</c:v>
                </c:pt>
                <c:pt idx="209">
                  <c:v>3.0470311800504</c:v>
                </c:pt>
                <c:pt idx="210">
                  <c:v>3.0533105528213902</c:v>
                </c:pt>
                <c:pt idx="211">
                  <c:v>3.06088221611977</c:v>
                </c:pt>
                <c:pt idx="212">
                  <c:v>3.06666907551964</c:v>
                </c:pt>
                <c:pt idx="213">
                  <c:v>3.0734459118774402</c:v>
                </c:pt>
                <c:pt idx="214">
                  <c:v>3.0794051511564797</c:v>
                </c:pt>
                <c:pt idx="215">
                  <c:v>3.0869042338094199</c:v>
                </c:pt>
                <c:pt idx="216">
                  <c:v>3.0920741078177798</c:v>
                </c:pt>
                <c:pt idx="217">
                  <c:v>3.09833468677104</c:v>
                </c:pt>
                <c:pt idx="218">
                  <c:v>3.1035587741654003</c:v>
                </c:pt>
                <c:pt idx="219">
                  <c:v>3.1099506343413101</c:v>
                </c:pt>
                <c:pt idx="220">
                  <c:v>3.11799378749759</c:v>
                </c:pt>
                <c:pt idx="221">
                  <c:v>3.1242069714727201</c:v>
                </c:pt>
                <c:pt idx="222">
                  <c:v>3.13152944440513</c:v>
                </c:pt>
                <c:pt idx="223">
                  <c:v>3.1378427546286303</c:v>
                </c:pt>
                <c:pt idx="224">
                  <c:v>3.1451862248394002</c:v>
                </c:pt>
                <c:pt idx="225">
                  <c:v>3.1511114903736597</c:v>
                </c:pt>
                <c:pt idx="226">
                  <c:v>3.1581321492459797</c:v>
                </c:pt>
                <c:pt idx="227">
                  <c:v>3.1668910901781704</c:v>
                </c:pt>
                <c:pt idx="228">
                  <c:v>3.17375773282683</c:v>
                </c:pt>
                <c:pt idx="229">
                  <c:v>3.1817328928592801</c:v>
                </c:pt>
                <c:pt idx="230">
                  <c:v>3.1883100241131701</c:v>
                </c:pt>
                <c:pt idx="231">
                  <c:v>3.1961104604005497</c:v>
                </c:pt>
                <c:pt idx="232">
                  <c:v>3.2025299744900604</c:v>
                </c:pt>
                <c:pt idx="233">
                  <c:v>3.2103707689054901</c:v>
                </c:pt>
                <c:pt idx="234">
                  <c:v>3.2193385300583302</c:v>
                </c:pt>
                <c:pt idx="235">
                  <c:v>3.2263202435921698</c:v>
                </c:pt>
                <c:pt idx="236">
                  <c:v>3.2346041101660501</c:v>
                </c:pt>
                <c:pt idx="237">
                  <c:v>3.2444744812342203</c:v>
                </c:pt>
                <c:pt idx="238">
                  <c:v>3.2516748664388402</c:v>
                </c:pt>
                <c:pt idx="239">
                  <c:v>3.26035655364704</c:v>
                </c:pt>
                <c:pt idx="240">
                  <c:v>3.26710479553652</c:v>
                </c:pt>
                <c:pt idx="241">
                  <c:v>3.2751541666587105</c:v>
                </c:pt>
                <c:pt idx="242">
                  <c:v>3.2845917360631103</c:v>
                </c:pt>
                <c:pt idx="243">
                  <c:v>3.2915596911978002</c:v>
                </c:pt>
                <c:pt idx="244">
                  <c:v>3.2998677720484504</c:v>
                </c:pt>
                <c:pt idx="245">
                  <c:v>3.3101080032320103</c:v>
                </c:pt>
                <c:pt idx="246">
                  <c:v>3.3172969383379103</c:v>
                </c:pt>
                <c:pt idx="247">
                  <c:v>3.3223090226562797</c:v>
                </c:pt>
                <c:pt idx="248">
                  <c:v>3.32939336593848</c:v>
                </c:pt>
                <c:pt idx="249">
                  <c:v>3.3378078196870899</c:v>
                </c:pt>
                <c:pt idx="250">
                  <c:v>3.3476858406866299</c:v>
                </c:pt>
                <c:pt idx="251">
                  <c:v>3.3539905388919902</c:v>
                </c:pt>
                <c:pt idx="252">
                  <c:v>3.3611564512619196</c:v>
                </c:pt>
                <c:pt idx="253">
                  <c:v>3.3699573307731403</c:v>
                </c:pt>
                <c:pt idx="254">
                  <c:v>3.3767974592527903</c:v>
                </c:pt>
                <c:pt idx="255">
                  <c:v>3.3851778998449702</c:v>
                </c:pt>
                <c:pt idx="256">
                  <c:v>3.3917105992143899</c:v>
                </c:pt>
                <c:pt idx="257">
                  <c:v>3.3996935736187601</c:v>
                </c:pt>
                <c:pt idx="258">
                  <c:v>3.4059431144699102</c:v>
                </c:pt>
                <c:pt idx="259">
                  <c:v>3.4135535153458298</c:v>
                </c:pt>
                <c:pt idx="260">
                  <c:v>3.4223218019432404</c:v>
                </c:pt>
                <c:pt idx="261">
                  <c:v>3.4296124517868503</c:v>
                </c:pt>
                <c:pt idx="262">
                  <c:v>3.4384265710369601</c:v>
                </c:pt>
                <c:pt idx="263">
                  <c:v>3.4452865724855699</c:v>
                </c:pt>
                <c:pt idx="264">
                  <c:v>3.4536750484381402</c:v>
                </c:pt>
                <c:pt idx="265">
                  <c:v>3.4601856949640202</c:v>
                </c:pt>
                <c:pt idx="266">
                  <c:v>3.4681633795943396</c:v>
                </c:pt>
                <c:pt idx="267">
                  <c:v>3.4743900248942401</c:v>
                </c:pt>
                <c:pt idx="268">
                  <c:v>3.4819928888816798</c:v>
                </c:pt>
                <c:pt idx="269">
                  <c:v>3.48796491041653</c:v>
                </c:pt>
                <c:pt idx="270">
                  <c:v>3.4952249203774799</c:v>
                </c:pt>
                <c:pt idx="271">
                  <c:v>3.5040572401344106</c:v>
                </c:pt>
                <c:pt idx="272">
                  <c:v>3.5108172988161801</c:v>
                </c:pt>
                <c:pt idx="273">
                  <c:v>3.5192020763302603</c:v>
                </c:pt>
                <c:pt idx="274">
                  <c:v>3.5256950455418004</c:v>
                </c:pt>
                <c:pt idx="275">
                  <c:v>3.5336810344691498</c:v>
                </c:pt>
                <c:pt idx="276">
                  <c:v>3.53992625538794</c:v>
                </c:pt>
                <c:pt idx="277">
                  <c:v>3.5475512241540903</c:v>
                </c:pt>
                <c:pt idx="278">
                  <c:v>3.5563332256141105</c:v>
                </c:pt>
                <c:pt idx="279">
                  <c:v>3.56354265805482</c:v>
                </c:pt>
                <c:pt idx="280">
                  <c:v>3.5724013708131301</c:v>
                </c:pt>
                <c:pt idx="281">
                  <c:v>3.5826945895293303</c:v>
                </c:pt>
                <c:pt idx="282">
                  <c:v>3.5911374633552602</c:v>
                </c:pt>
                <c:pt idx="283">
                  <c:v>3.6010120761442104</c:v>
                </c:pt>
                <c:pt idx="284">
                  <c:v>3.6127517503848501</c:v>
                </c:pt>
                <c:pt idx="285">
                  <c:v>3.6216638934997603</c:v>
                </c:pt>
                <c:pt idx="286">
                  <c:v>3.6324012698787396</c:v>
                </c:pt>
                <c:pt idx="287">
                  <c:v>3.6450805603122096</c:v>
                </c:pt>
                <c:pt idx="288">
                  <c:v>3.6540812330621302</c:v>
                </c:pt>
                <c:pt idx="289">
                  <c:v>3.6648115159681303</c:v>
                </c:pt>
                <c:pt idx="290">
                  <c:v>3.6733657338585401</c:v>
                </c:pt>
                <c:pt idx="291">
                  <c:v>3.6803109182480904</c:v>
                </c:pt>
                <c:pt idx="292">
                  <c:v>3.6884681822137302</c:v>
                </c:pt>
                <c:pt idx="293">
                  <c:v>3.6950384300690904</c:v>
                </c:pt>
                <c:pt idx="294">
                  <c:v>3.7028070169865002</c:v>
                </c:pt>
                <c:pt idx="295">
                  <c:v>3.7090648906044001</c:v>
                </c:pt>
                <c:pt idx="296">
                  <c:v>3.7164696830361801</c:v>
                </c:pt>
                <c:pt idx="297">
                  <c:v>3.72515508831939</c:v>
                </c:pt>
                <c:pt idx="298">
                  <c:v>3.7322168987083799</c:v>
                </c:pt>
                <c:pt idx="299">
                  <c:v>3.7409428263962301</c:v>
                </c:pt>
                <c:pt idx="300">
                  <c:v>3.7477668668846702</c:v>
                </c:pt>
                <c:pt idx="301">
                  <c:v>3.7557156487307299</c:v>
                </c:pt>
                <c:pt idx="302">
                  <c:v>3.7622019115585501</c:v>
                </c:pt>
                <c:pt idx="303">
                  <c:v>3.7699988516891496</c:v>
                </c:pt>
                <c:pt idx="304">
                  <c:v>3.7797968084016502</c:v>
                </c:pt>
                <c:pt idx="305">
                  <c:v>3.7874103144158</c:v>
                </c:pt>
                <c:pt idx="306">
                  <c:v>3.7967984642528303</c:v>
                </c:pt>
                <c:pt idx="307">
                  <c:v>3.8042190191162804</c:v>
                </c:pt>
                <c:pt idx="308">
                  <c:v>3.8128821747064503</c:v>
                </c:pt>
                <c:pt idx="309">
                  <c:v>3.8199846831858899</c:v>
                </c:pt>
                <c:pt idx="310">
                  <c:v>3.8284098098356401</c:v>
                </c:pt>
                <c:pt idx="311">
                  <c:v>3.8353250094875904</c:v>
                </c:pt>
                <c:pt idx="312">
                  <c:v>3.8435026655552202</c:v>
                </c:pt>
                <c:pt idx="313">
                  <c:v>3.8532317912801601</c:v>
                </c:pt>
                <c:pt idx="314">
                  <c:v>3.8611453126225799</c:v>
                </c:pt>
                <c:pt idx="315">
                  <c:v>3.8710132086439502</c:v>
                </c:pt>
                <c:pt idx="316">
                  <c:v>3.8786577606353405</c:v>
                </c:pt>
                <c:pt idx="317">
                  <c:v>3.8876430116314205</c:v>
                </c:pt>
                <c:pt idx="318">
                  <c:v>3.8950349205318102</c:v>
                </c:pt>
                <c:pt idx="319">
                  <c:v>3.9037839934904803</c:v>
                </c:pt>
                <c:pt idx="320">
                  <c:v>3.91094626284562</c:v>
                </c:pt>
                <c:pt idx="321">
                  <c:v>3.9194343547400803</c:v>
                </c:pt>
                <c:pt idx="322">
                  <c:v>3.92954877911205</c:v>
                </c:pt>
                <c:pt idx="323">
                  <c:v>3.9377925837690597</c:v>
                </c:pt>
                <c:pt idx="324">
                  <c:v>3.9476807172412598</c:v>
                </c:pt>
                <c:pt idx="325">
                  <c:v>3.9557188758927797</c:v>
                </c:pt>
                <c:pt idx="326">
                  <c:v>3.9656741618898601</c:v>
                </c:pt>
                <c:pt idx="327">
                  <c:v>3.9735426323130603</c:v>
                </c:pt>
                <c:pt idx="328">
                  <c:v>3.9827402558657496</c:v>
                </c:pt>
                <c:pt idx="329">
                  <c:v>3.9901898739861399</c:v>
                </c:pt>
                <c:pt idx="330">
                  <c:v>3.9991358447131597</c:v>
                </c:pt>
                <c:pt idx="331">
                  <c:v>4.0098574168088099</c:v>
                </c:pt>
                <c:pt idx="332">
                  <c:v>4.0186394323412005</c:v>
                </c:pt>
                <c:pt idx="333">
                  <c:v>4.0295605795807496</c:v>
                </c:pt>
                <c:pt idx="334">
                  <c:v>4.0382563122241901</c:v>
                </c:pt>
                <c:pt idx="335">
                  <c:v>4.04846748380732</c:v>
                </c:pt>
                <c:pt idx="336">
                  <c:v>4.0567650911441202</c:v>
                </c:pt>
                <c:pt idx="337">
                  <c:v>4.0667473093000099</c:v>
                </c:pt>
                <c:pt idx="338">
                  <c:v>4.0791607072899003</c:v>
                </c:pt>
                <c:pt idx="339">
                  <c:v>4.08908194360518</c:v>
                </c:pt>
                <c:pt idx="340">
                  <c:v>4.1008395937275104</c:v>
                </c:pt>
                <c:pt idx="341">
                  <c:v>4.1104584888973301</c:v>
                </c:pt>
                <c:pt idx="342">
                  <c:v>4.1220606811735001</c:v>
                </c:pt>
                <c:pt idx="343">
                  <c:v>4.1316848471808205</c:v>
                </c:pt>
                <c:pt idx="344">
                  <c:v>4.14333175477765</c:v>
                </c:pt>
                <c:pt idx="345">
                  <c:v>4.1529681670380398</c:v>
                </c:pt>
                <c:pt idx="346">
                  <c:v>4.1645602547604197</c:v>
                </c:pt>
                <c:pt idx="347">
                  <c:v>4.1786494802208303</c:v>
                </c:pt>
                <c:pt idx="348">
                  <c:v>4.1901652535570602</c:v>
                </c:pt>
                <c:pt idx="349">
                  <c:v>4.2045069298849205</c:v>
                </c:pt>
                <c:pt idx="350">
                  <c:v>4.2159484323019898</c:v>
                </c:pt>
                <c:pt idx="351">
                  <c:v>4.2297351808718195</c:v>
                </c:pt>
                <c:pt idx="352">
                  <c:v>4.2411512740916404</c:v>
                </c:pt>
                <c:pt idx="353">
                  <c:v>4.2549374714753698</c:v>
                </c:pt>
                <c:pt idx="354">
                  <c:v>4.2663054467387802</c:v>
                </c:pt>
                <c:pt idx="355">
                  <c:v>4.2800927312040002</c:v>
                </c:pt>
                <c:pt idx="356">
                  <c:v>4.29729818620459</c:v>
                </c:pt>
                <c:pt idx="357">
                  <c:v>4.31119935093328</c:v>
                </c:pt>
                <c:pt idx="358">
                  <c:v>4.3285011829320803</c:v>
                </c:pt>
                <c:pt idx="359">
                  <c:v>4.3409982972974301</c:v>
                </c:pt>
                <c:pt idx="360">
                  <c:v>4.3426211764782199</c:v>
                </c:pt>
                <c:pt idx="361">
                  <c:v>4.34413852703599</c:v>
                </c:pt>
                <c:pt idx="362">
                  <c:v>4.3461144935148299</c:v>
                </c:pt>
                <c:pt idx="363">
                  <c:v>4.3498363469134906</c:v>
                </c:pt>
                <c:pt idx="364">
                  <c:v>4.3480901536559706</c:v>
                </c:pt>
                <c:pt idx="365">
                  <c:v>4.3448811684253199</c:v>
                </c:pt>
                <c:pt idx="366">
                  <c:v>4.3434817108922399</c:v>
                </c:pt>
                <c:pt idx="367">
                  <c:v>4.34342355567484</c:v>
                </c:pt>
                <c:pt idx="368">
                  <c:v>4.34455673017849</c:v>
                </c:pt>
                <c:pt idx="369">
                  <c:v>4.3459291594579001</c:v>
                </c:pt>
                <c:pt idx="370">
                  <c:v>4.3472247175387597</c:v>
                </c:pt>
                <c:pt idx="371">
                  <c:v>4.3487144862950702</c:v>
                </c:pt>
                <c:pt idx="372">
                  <c:v>4.3502363364830199</c:v>
                </c:pt>
                <c:pt idx="373">
                  <c:v>4.3514016112412603</c:v>
                </c:pt>
                <c:pt idx="374">
                  <c:v>4.3525144339416704</c:v>
                </c:pt>
                <c:pt idx="375">
                  <c:v>4.3533133470309506</c:v>
                </c:pt>
                <c:pt idx="376">
                  <c:v>4.3540035876094203</c:v>
                </c:pt>
                <c:pt idx="377">
                  <c:v>4.3544473744379504</c:v>
                </c:pt>
                <c:pt idx="378">
                  <c:v>4.3547408010454598</c:v>
                </c:pt>
                <c:pt idx="379">
                  <c:v>4.3547281969820002</c:v>
                </c:pt>
                <c:pt idx="380">
                  <c:v>4.35460239811355</c:v>
                </c:pt>
                <c:pt idx="381">
                  <c:v>4.3541638562762497</c:v>
                </c:pt>
                <c:pt idx="382">
                  <c:v>4.3531901741896197</c:v>
                </c:pt>
                <c:pt idx="383">
                  <c:v>4.3523192051355704</c:v>
                </c:pt>
                <c:pt idx="384">
                  <c:v>4.3509712608581106</c:v>
                </c:pt>
                <c:pt idx="385">
                  <c:v>4.3497847590675001</c:v>
                </c:pt>
                <c:pt idx="386">
                  <c:v>4.3487692621966003</c:v>
                </c:pt>
                <c:pt idx="387">
                  <c:v>4.3470030440405703</c:v>
                </c:pt>
                <c:pt idx="388">
                  <c:v>4.3455667996152005</c:v>
                </c:pt>
                <c:pt idx="389">
                  <c:v>4.3447894257428805</c:v>
                </c:pt>
                <c:pt idx="390">
                  <c:v>4.3454841503975903</c:v>
                </c:pt>
                <c:pt idx="391">
                  <c:v>4.34665215712237</c:v>
                </c:pt>
                <c:pt idx="392">
                  <c:v>4.3483863860380607</c:v>
                </c:pt>
                <c:pt idx="393">
                  <c:v>4.3498779550673099</c:v>
                </c:pt>
                <c:pt idx="394">
                  <c:v>4.3515462884858902</c:v>
                </c:pt>
                <c:pt idx="395">
                  <c:v>4.3532070438242298</c:v>
                </c:pt>
                <c:pt idx="396">
                  <c:v>4.3544030448216899</c:v>
                </c:pt>
                <c:pt idx="397">
                  <c:v>4.35548247846718</c:v>
                </c:pt>
                <c:pt idx="398">
                  <c:v>4.3562118020236804</c:v>
                </c:pt>
                <c:pt idx="399">
                  <c:v>4.35677171565733</c:v>
                </c:pt>
                <c:pt idx="400">
                  <c:v>4.3571380327452998</c:v>
                </c:pt>
                <c:pt idx="401">
                  <c:v>4.3573911053930301</c:v>
                </c:pt>
                <c:pt idx="402">
                  <c:v>4.3579454343443604</c:v>
                </c:pt>
                <c:pt idx="403">
                  <c:v>4.35849787897385</c:v>
                </c:pt>
                <c:pt idx="404">
                  <c:v>4.3590153578451103</c:v>
                </c:pt>
                <c:pt idx="405">
                  <c:v>4.3592647724928302</c:v>
                </c:pt>
                <c:pt idx="406">
                  <c:v>4.3592269338753198</c:v>
                </c:pt>
                <c:pt idx="407">
                  <c:v>4.3590204308371803</c:v>
                </c:pt>
                <c:pt idx="408">
                  <c:v>4.35837998380216</c:v>
                </c:pt>
                <c:pt idx="409">
                  <c:v>4.3578298247146199</c:v>
                </c:pt>
                <c:pt idx="410">
                  <c:v>4.3568882615364197</c:v>
                </c:pt>
                <c:pt idx="411">
                  <c:v>4.3561014794500599</c:v>
                </c:pt>
                <c:pt idx="412">
                  <c:v>4.3550060440331402</c:v>
                </c:pt>
                <c:pt idx="413">
                  <c:v>4.3533013768745903</c:v>
                </c:pt>
                <c:pt idx="414">
                  <c:v>4.3519016921705198</c:v>
                </c:pt>
                <c:pt idx="415">
                  <c:v>4.3498647576778602</c:v>
                </c:pt>
                <c:pt idx="416">
                  <c:v>4.3477807936470096</c:v>
                </c:pt>
                <c:pt idx="417">
                  <c:v>4.3451880569039103</c:v>
                </c:pt>
                <c:pt idx="418">
                  <c:v>4.3431836985660102</c:v>
                </c:pt>
                <c:pt idx="419">
                  <c:v>4.3407184084601402</c:v>
                </c:pt>
                <c:pt idx="420">
                  <c:v>4.33742429860368</c:v>
                </c:pt>
                <c:pt idx="421">
                  <c:v>4.3346621328544996</c:v>
                </c:pt>
                <c:pt idx="422">
                  <c:v>4.3302080415516198</c:v>
                </c:pt>
                <c:pt idx="423">
                  <c:v>4.3266397706461195</c:v>
                </c:pt>
                <c:pt idx="424">
                  <c:v>4.3223649802006703</c:v>
                </c:pt>
                <c:pt idx="425">
                  <c:v>4.3171414273807898</c:v>
                </c:pt>
                <c:pt idx="426">
                  <c:v>4.3117645712151003</c:v>
                </c:pt>
                <c:pt idx="427">
                  <c:v>4.3063791726398097</c:v>
                </c:pt>
                <c:pt idx="428">
                  <c:v>4.3009616832067001</c:v>
                </c:pt>
                <c:pt idx="429">
                  <c:v>4.2954036738225199</c:v>
                </c:pt>
                <c:pt idx="430">
                  <c:v>4.2897481449529895</c:v>
                </c:pt>
                <c:pt idx="431">
                  <c:v>4.2841149536642495</c:v>
                </c:pt>
                <c:pt idx="432">
                  <c:v>4.2786093740694504</c:v>
                </c:pt>
                <c:pt idx="433">
                  <c:v>4.2731115247458504</c:v>
                </c:pt>
                <c:pt idx="434">
                  <c:v>4.2675438474732204</c:v>
                </c:pt>
                <c:pt idx="435">
                  <c:v>4.2618760405758502</c:v>
                </c:pt>
                <c:pt idx="436">
                  <c:v>4.2562439513446098</c:v>
                </c:pt>
                <c:pt idx="437">
                  <c:v>4.2506737474006497</c:v>
                </c:pt>
                <c:pt idx="438">
                  <c:v>4.2451224731151198</c:v>
                </c:pt>
                <c:pt idx="439">
                  <c:v>4.2392939258403306</c:v>
                </c:pt>
                <c:pt idx="440">
                  <c:v>4.2328895465726299</c:v>
                </c:pt>
                <c:pt idx="441">
                  <c:v>4.2267887610738804</c:v>
                </c:pt>
                <c:pt idx="442">
                  <c:v>4.2214304704586398</c:v>
                </c:pt>
                <c:pt idx="443">
                  <c:v>4.2179207368985807</c:v>
                </c:pt>
                <c:pt idx="444">
                  <c:v>4.2154540911517797</c:v>
                </c:pt>
                <c:pt idx="445">
                  <c:v>4.2137005881984599</c:v>
                </c:pt>
                <c:pt idx="446">
                  <c:v>4.2122887111507001</c:v>
                </c:pt>
                <c:pt idx="447">
                  <c:v>4.2109826017304304</c:v>
                </c:pt>
                <c:pt idx="448">
                  <c:v>4.2096990051400098</c:v>
                </c:pt>
                <c:pt idx="449">
                  <c:v>4.2082251942755802</c:v>
                </c:pt>
                <c:pt idx="450">
                  <c:v>4.2066489385630295</c:v>
                </c:pt>
                <c:pt idx="451">
                  <c:v>4.2050634324257299</c:v>
                </c:pt>
                <c:pt idx="452">
                  <c:v>4.2033364284628396</c:v>
                </c:pt>
                <c:pt idx="453">
                  <c:v>4.2016226580132905</c:v>
                </c:pt>
                <c:pt idx="454">
                  <c:v>4.1998302900341198</c:v>
                </c:pt>
                <c:pt idx="455">
                  <c:v>4.1979046476810495</c:v>
                </c:pt>
                <c:pt idx="456">
                  <c:v>4.1959515952300999</c:v>
                </c:pt>
                <c:pt idx="457">
                  <c:v>4.1947001556925398</c:v>
                </c:pt>
                <c:pt idx="458">
                  <c:v>4.1932427214645402</c:v>
                </c:pt>
                <c:pt idx="459">
                  <c:v>4.1914024025782703</c:v>
                </c:pt>
                <c:pt idx="460">
                  <c:v>4.1900554220169601</c:v>
                </c:pt>
                <c:pt idx="461">
                  <c:v>4.18836924493763</c:v>
                </c:pt>
                <c:pt idx="462">
                  <c:v>4.1869723756563699</c:v>
                </c:pt>
                <c:pt idx="463">
                  <c:v>4.1852665640607301</c:v>
                </c:pt>
                <c:pt idx="464">
                  <c:v>4.1830943311354201</c:v>
                </c:pt>
                <c:pt idx="465">
                  <c:v>4.1814735428422205</c:v>
                </c:pt>
                <c:pt idx="466">
                  <c:v>4.1794969893651404</c:v>
                </c:pt>
                <c:pt idx="467">
                  <c:v>4.1778966459752498</c:v>
                </c:pt>
                <c:pt idx="468">
                  <c:v>4.1757060060358402</c:v>
                </c:pt>
                <c:pt idx="469">
                  <c:v>4.1739771852755103</c:v>
                </c:pt>
                <c:pt idx="470">
                  <c:v>4.1718359046369304</c:v>
                </c:pt>
                <c:pt idx="471">
                  <c:v>4.1693252539242396</c:v>
                </c:pt>
                <c:pt idx="472">
                  <c:v>4.1674178240441702</c:v>
                </c:pt>
                <c:pt idx="473">
                  <c:v>4.1650987314100298</c:v>
                </c:pt>
                <c:pt idx="474">
                  <c:v>4.1625897724574106</c:v>
                </c:pt>
                <c:pt idx="475">
                  <c:v>4.1603744454810396</c:v>
                </c:pt>
                <c:pt idx="476">
                  <c:v>4.1583033335310695</c:v>
                </c:pt>
                <c:pt idx="477">
                  <c:v>4.15605424513027</c:v>
                </c:pt>
                <c:pt idx="478">
                  <c:v>4.1539425880028302</c:v>
                </c:pt>
                <c:pt idx="479">
                  <c:v>4.1516237406979606</c:v>
                </c:pt>
                <c:pt idx="480">
                  <c:v>4.14933549100388</c:v>
                </c:pt>
                <c:pt idx="481">
                  <c:v>4.1476722274230502</c:v>
                </c:pt>
                <c:pt idx="482">
                  <c:v>4.1455654923231799</c:v>
                </c:pt>
                <c:pt idx="483">
                  <c:v>4.14285063440221</c:v>
                </c:pt>
                <c:pt idx="484">
                  <c:v>4.1409107522606599</c:v>
                </c:pt>
                <c:pt idx="485">
                  <c:v>4.1386804455257602</c:v>
                </c:pt>
                <c:pt idx="486">
                  <c:v>4.1369698609347605</c:v>
                </c:pt>
                <c:pt idx="487">
                  <c:v>4.1350436616942998</c:v>
                </c:pt>
                <c:pt idx="488">
                  <c:v>4.1336054827236204</c:v>
                </c:pt>
                <c:pt idx="489">
                  <c:v>4.1318706942000301</c:v>
                </c:pt>
                <c:pt idx="490">
                  <c:v>4.1298016794889305</c:v>
                </c:pt>
                <c:pt idx="491">
                  <c:v>4.1283245500155905</c:v>
                </c:pt>
                <c:pt idx="492">
                  <c:v>4.12714944542825</c:v>
                </c:pt>
                <c:pt idx="493">
                  <c:v>4.1263840540501402</c:v>
                </c:pt>
                <c:pt idx="494">
                  <c:v>4.1254331996940401</c:v>
                </c:pt>
                <c:pt idx="495">
                  <c:v>4.1247406742897805</c:v>
                </c:pt>
                <c:pt idx="496">
                  <c:v>4.1239342891640804</c:v>
                </c:pt>
                <c:pt idx="497">
                  <c:v>4.1229963364461604</c:v>
                </c:pt>
                <c:pt idx="498">
                  <c:v>4.1223270270208703</c:v>
                </c:pt>
                <c:pt idx="499">
                  <c:v>4.12151592983765</c:v>
                </c:pt>
                <c:pt idx="500">
                  <c:v>4.1218221728036104</c:v>
                </c:pt>
                <c:pt idx="501">
                  <c:v>4.1243194053556502</c:v>
                </c:pt>
                <c:pt idx="502">
                  <c:v>4.1264790803043203</c:v>
                </c:pt>
                <c:pt idx="503">
                  <c:v>4.1287402033036296</c:v>
                </c:pt>
                <c:pt idx="504">
                  <c:v>4.1307933502421603</c:v>
                </c:pt>
                <c:pt idx="505">
                  <c:v>4.13331939177435</c:v>
                </c:pt>
                <c:pt idx="506">
                  <c:v>4.1361621645520597</c:v>
                </c:pt>
                <c:pt idx="507">
                  <c:v>4.1383145927147797</c:v>
                </c:pt>
                <c:pt idx="508">
                  <c:v>4.1406123131739303</c:v>
                </c:pt>
                <c:pt idx="509">
                  <c:v>4.14238357713021</c:v>
                </c:pt>
                <c:pt idx="510">
                  <c:v>4.1443333355259107</c:v>
                </c:pt>
                <c:pt idx="511">
                  <c:v>4.1458880913497298</c:v>
                </c:pt>
                <c:pt idx="512">
                  <c:v>4.1477405754481698</c:v>
                </c:pt>
                <c:pt idx="513">
                  <c:v>4.1497924229263905</c:v>
                </c:pt>
                <c:pt idx="514">
                  <c:v>4.1515092470620605</c:v>
                </c:pt>
                <c:pt idx="515">
                  <c:v>4.1534461386743899</c:v>
                </c:pt>
                <c:pt idx="516">
                  <c:v>4.1550206051827798</c:v>
                </c:pt>
                <c:pt idx="517">
                  <c:v>4.1567479938662704</c:v>
                </c:pt>
                <c:pt idx="518">
                  <c:v>4.1581254343867</c:v>
                </c:pt>
                <c:pt idx="519">
                  <c:v>4.15975385800252</c:v>
                </c:pt>
                <c:pt idx="520">
                  <c:v>4.1617223203488498</c:v>
                </c:pt>
                <c:pt idx="521">
                  <c:v>4.1632682003585399</c:v>
                </c:pt>
                <c:pt idx="522">
                  <c:v>4.1650284000278504</c:v>
                </c:pt>
                <c:pt idx="523">
                  <c:v>4.16633894523466</c:v>
                </c:pt>
                <c:pt idx="524">
                  <c:v>4.1679284568584105</c:v>
                </c:pt>
                <c:pt idx="525">
                  <c:v>4.16919044167821</c:v>
                </c:pt>
                <c:pt idx="526">
                  <c:v>4.1706805040829096</c:v>
                </c:pt>
                <c:pt idx="527">
                  <c:v>4.1718348341122802</c:v>
                </c:pt>
                <c:pt idx="528">
                  <c:v>4.1731350208635005</c:v>
                </c:pt>
                <c:pt idx="529">
                  <c:v>4.17462060327271</c:v>
                </c:pt>
                <c:pt idx="530">
                  <c:v>4.1757532164317404</c:v>
                </c:pt>
                <c:pt idx="531">
                  <c:v>4.17703341735678</c:v>
                </c:pt>
                <c:pt idx="532">
                  <c:v>4.17997072892563</c:v>
                </c:pt>
                <c:pt idx="533">
                  <c:v>4.1855473370151195</c:v>
                </c:pt>
                <c:pt idx="534">
                  <c:v>4.18993688896182</c:v>
                </c:pt>
                <c:pt idx="535">
                  <c:v>4.1944918688250796</c:v>
                </c:pt>
                <c:pt idx="536">
                  <c:v>4.1976777640935001</c:v>
                </c:pt>
                <c:pt idx="537">
                  <c:v>4.2009491626555802</c:v>
                </c:pt>
                <c:pt idx="538">
                  <c:v>4.20418267519866</c:v>
                </c:pt>
                <c:pt idx="539">
                  <c:v>4.2066304729227602</c:v>
                </c:pt>
                <c:pt idx="540">
                  <c:v>4.2097127449717098</c:v>
                </c:pt>
                <c:pt idx="541">
                  <c:v>4.2120269010890299</c:v>
                </c:pt>
                <c:pt idx="542">
                  <c:v>4.2146435320565407</c:v>
                </c:pt>
                <c:pt idx="543">
                  <c:v>4.2166759038621198</c:v>
                </c:pt>
                <c:pt idx="544">
                  <c:v>4.2189638867422996</c:v>
                </c:pt>
                <c:pt idx="545">
                  <c:v>4.2206994308178105</c:v>
                </c:pt>
                <c:pt idx="546">
                  <c:v>4.2226165833023099</c:v>
                </c:pt>
                <c:pt idx="547">
                  <c:v>4.22471892779956</c:v>
                </c:pt>
                <c:pt idx="548">
                  <c:v>4.2263712818754504</c:v>
                </c:pt>
                <c:pt idx="549">
                  <c:v>4.2281599734845905</c:v>
                </c:pt>
                <c:pt idx="550">
                  <c:v>4.2294553456196597</c:v>
                </c:pt>
                <c:pt idx="551">
                  <c:v>4.2309462337652999</c:v>
                </c:pt>
                <c:pt idx="552">
                  <c:v>4.2321059969286905</c:v>
                </c:pt>
                <c:pt idx="553">
                  <c:v>4.2334371772697805</c:v>
                </c:pt>
                <c:pt idx="554">
                  <c:v>4.2348625238751501</c:v>
                </c:pt>
                <c:pt idx="555">
                  <c:v>4.2373506496863005</c:v>
                </c:pt>
                <c:pt idx="556">
                  <c:v>4.2410917247653499</c:v>
                </c:pt>
                <c:pt idx="557">
                  <c:v>4.2458323914659397</c:v>
                </c:pt>
                <c:pt idx="558">
                  <c:v>4.24918458175532</c:v>
                </c:pt>
                <c:pt idx="559">
                  <c:v>4.25296208800372</c:v>
                </c:pt>
                <c:pt idx="560">
                  <c:v>4.2558577695649999</c:v>
                </c:pt>
                <c:pt idx="561">
                  <c:v>4.2590146547491399</c:v>
                </c:pt>
                <c:pt idx="562">
                  <c:v>4.2613931852438496</c:v>
                </c:pt>
                <c:pt idx="563">
                  <c:v>4.2639506736094202</c:v>
                </c:pt>
                <c:pt idx="564">
                  <c:v>4.2665759045641902</c:v>
                </c:pt>
                <c:pt idx="565">
                  <c:v>4.2684395740856003</c:v>
                </c:pt>
                <c:pt idx="566">
                  <c:v>4.2705168349727103</c:v>
                </c:pt>
                <c:pt idx="567">
                  <c:v>4.2721813493491503</c:v>
                </c:pt>
                <c:pt idx="568">
                  <c:v>4.2740560900896805</c:v>
                </c:pt>
                <c:pt idx="569">
                  <c:v>4.2755614525695798</c:v>
                </c:pt>
                <c:pt idx="570">
                  <c:v>4.2771976015126203</c:v>
                </c:pt>
                <c:pt idx="571">
                  <c:v>4.2789926875337496</c:v>
                </c:pt>
                <c:pt idx="572">
                  <c:v>4.2803699335748302</c:v>
                </c:pt>
                <c:pt idx="573">
                  <c:v>4.2818886268621705</c:v>
                </c:pt>
                <c:pt idx="574">
                  <c:v>4.2831386745893107</c:v>
                </c:pt>
                <c:pt idx="575">
                  <c:v>4.2844968117244795</c:v>
                </c:pt>
                <c:pt idx="576">
                  <c:v>4.2855794283800801</c:v>
                </c:pt>
                <c:pt idx="577">
                  <c:v>4.2868062166237095</c:v>
                </c:pt>
                <c:pt idx="578">
                  <c:v>4.2881071799453201</c:v>
                </c:pt>
                <c:pt idx="579">
                  <c:v>4.2891456569729796</c:v>
                </c:pt>
                <c:pt idx="580">
                  <c:v>4.2902563059780405</c:v>
                </c:pt>
                <c:pt idx="581">
                  <c:v>4.2911426004844699</c:v>
                </c:pt>
                <c:pt idx="582">
                  <c:v>4.2920420830115198</c:v>
                </c:pt>
                <c:pt idx="583">
                  <c:v>4.2927593104757999</c:v>
                </c:pt>
                <c:pt idx="584">
                  <c:v>4.2935201165366506</c:v>
                </c:pt>
                <c:pt idx="585">
                  <c:v>4.2943081903864906</c:v>
                </c:pt>
                <c:pt idx="586">
                  <c:v>4.2949130154465704</c:v>
                </c:pt>
                <c:pt idx="587">
                  <c:v>4.2955291614857796</c:v>
                </c:pt>
                <c:pt idx="588">
                  <c:v>4.2960123949856301</c:v>
                </c:pt>
                <c:pt idx="589">
                  <c:v>4.2964433182233401</c:v>
                </c:pt>
                <c:pt idx="590">
                  <c:v>4.2967654074404695</c:v>
                </c:pt>
                <c:pt idx="591">
                  <c:v>4.2970142507468196</c:v>
                </c:pt>
                <c:pt idx="592">
                  <c:v>4.2971124347986498</c:v>
                </c:pt>
                <c:pt idx="593">
                  <c:v>4.2971492200777499</c:v>
                </c:pt>
                <c:pt idx="594">
                  <c:v>4.2970508444479503</c:v>
                </c:pt>
                <c:pt idx="595">
                  <c:v>4.2969585362680798</c:v>
                </c:pt>
                <c:pt idx="596">
                  <c:v>4.2967082083100303</c:v>
                </c:pt>
                <c:pt idx="597">
                  <c:v>4.2964866633299703</c:v>
                </c:pt>
                <c:pt idx="598">
                  <c:v>4.2961212152154502</c:v>
                </c:pt>
                <c:pt idx="599">
                  <c:v>4.2955301469292007</c:v>
                </c:pt>
                <c:pt idx="600">
                  <c:v>4.2951596184640097</c:v>
                </c:pt>
                <c:pt idx="601">
                  <c:v>4.2949813373666004</c:v>
                </c:pt>
                <c:pt idx="602">
                  <c:v>4.2981088859087704</c:v>
                </c:pt>
                <c:pt idx="603">
                  <c:v>4.3043092325011001</c:v>
                </c:pt>
                <c:pt idx="604">
                  <c:v>4.3091732969626202</c:v>
                </c:pt>
                <c:pt idx="605">
                  <c:v>4.3140782367650505</c:v>
                </c:pt>
                <c:pt idx="606">
                  <c:v>4.3174887312569901</c:v>
                </c:pt>
                <c:pt idx="607">
                  <c:v>4.3208606502171705</c:v>
                </c:pt>
                <c:pt idx="608">
                  <c:v>4.32319702821734</c:v>
                </c:pt>
                <c:pt idx="609">
                  <c:v>4.3255910894669798</c:v>
                </c:pt>
                <c:pt idx="610">
                  <c:v>4.3279055898575995</c:v>
                </c:pt>
                <c:pt idx="611">
                  <c:v>4.3295592015759503</c:v>
                </c:pt>
                <c:pt idx="612">
                  <c:v>4.3311805080812702</c:v>
                </c:pt>
                <c:pt idx="613">
                  <c:v>4.3323021140457003</c:v>
                </c:pt>
                <c:pt idx="614">
                  <c:v>4.3333427883473998</c:v>
                </c:pt>
                <c:pt idx="615">
                  <c:v>4.3340254938546101</c:v>
                </c:pt>
                <c:pt idx="616">
                  <c:v>4.33455295981046</c:v>
                </c:pt>
                <c:pt idx="617">
                  <c:v>4.3348867438541197</c:v>
                </c:pt>
                <c:pt idx="618">
                  <c:v>4.33504971128409</c:v>
                </c:pt>
                <c:pt idx="619">
                  <c:v>4.3349734372452406</c:v>
                </c:pt>
                <c:pt idx="620">
                  <c:v>4.3347735978902797</c:v>
                </c:pt>
                <c:pt idx="621">
                  <c:v>4.3342068867672401</c:v>
                </c:pt>
                <c:pt idx="622">
                  <c:v>4.3335276988025706</c:v>
                </c:pt>
                <c:pt idx="623">
                  <c:v>4.3323513318464499</c:v>
                </c:pt>
                <c:pt idx="624">
                  <c:v>4.3312473527449606</c:v>
                </c:pt>
                <c:pt idx="625">
                  <c:v>4.3296061662793601</c:v>
                </c:pt>
                <c:pt idx="626">
                  <c:v>4.3272033254553</c:v>
                </c:pt>
                <c:pt idx="627">
                  <c:v>4.3251490203021508</c:v>
                </c:pt>
                <c:pt idx="628">
                  <c:v>4.3224216487943705</c:v>
                </c:pt>
                <c:pt idx="629">
                  <c:v>4.3201414065056598</c:v>
                </c:pt>
                <c:pt idx="630">
                  <c:v>4.3171993893055705</c:v>
                </c:pt>
                <c:pt idx="631">
                  <c:v>4.3147982205568898</c:v>
                </c:pt>
                <c:pt idx="632">
                  <c:v>4.3118238869793997</c:v>
                </c:pt>
                <c:pt idx="633">
                  <c:v>4.3081068786180197</c:v>
                </c:pt>
                <c:pt idx="634">
                  <c:v>4.3051100548893997</c:v>
                </c:pt>
                <c:pt idx="635">
                  <c:v>4.3014534276259395</c:v>
                </c:pt>
                <c:pt idx="636">
                  <c:v>4.2969602317956905</c:v>
                </c:pt>
                <c:pt idx="637">
                  <c:v>4.2934224981498899</c:v>
                </c:pt>
                <c:pt idx="638">
                  <c:v>4.2890792816067105</c:v>
                </c:pt>
                <c:pt idx="639">
                  <c:v>4.2856851998545205</c:v>
                </c:pt>
                <c:pt idx="640">
                  <c:v>4.2815416590462902</c:v>
                </c:pt>
                <c:pt idx="641">
                  <c:v>4.2766148709951697</c:v>
                </c:pt>
                <c:pt idx="642">
                  <c:v>4.2730454989321398</c:v>
                </c:pt>
                <c:pt idx="643">
                  <c:v>4.2686634855801202</c:v>
                </c:pt>
                <c:pt idx="644">
                  <c:v>4.2631773797168604</c:v>
                </c:pt>
                <c:pt idx="645">
                  <c:v>4.2588752423657104</c:v>
                </c:pt>
                <c:pt idx="646">
                  <c:v>4.2535500894483702</c:v>
                </c:pt>
                <c:pt idx="647">
                  <c:v>4.2470451906075501</c:v>
                </c:pt>
                <c:pt idx="648">
                  <c:v>4.2421145324231997</c:v>
                </c:pt>
                <c:pt idx="649">
                  <c:v>4.2360754818413104</c:v>
                </c:pt>
                <c:pt idx="650">
                  <c:v>4.2288286422132799</c:v>
                </c:pt>
                <c:pt idx="651">
                  <c:v>4.2208666060604001</c:v>
                </c:pt>
                <c:pt idx="652">
                  <c:v>4.2131735370255301</c:v>
                </c:pt>
                <c:pt idx="653">
                  <c:v>4.2057592294035606</c:v>
                </c:pt>
                <c:pt idx="654">
                  <c:v>4.1986862858657403</c:v>
                </c:pt>
                <c:pt idx="655">
                  <c:v>4.1919728366611002</c:v>
                </c:pt>
                <c:pt idx="656">
                  <c:v>4.1856396699118799</c:v>
                </c:pt>
                <c:pt idx="657">
                  <c:v>4.1797042678031096</c:v>
                </c:pt>
                <c:pt idx="658">
                  <c:v>4.1742702377694503</c:v>
                </c:pt>
                <c:pt idx="659">
                  <c:v>4.1694039276927199</c:v>
                </c:pt>
                <c:pt idx="660">
                  <c:v>4.1654813365944898</c:v>
                </c:pt>
                <c:pt idx="661">
                  <c:v>4.1626181673134504</c:v>
                </c:pt>
                <c:pt idx="662">
                  <c:v>4.1603377858878003</c:v>
                </c:pt>
                <c:pt idx="663">
                  <c:v>4.1585456675818806</c:v>
                </c:pt>
                <c:pt idx="664">
                  <c:v>4.1571986319325402</c:v>
                </c:pt>
                <c:pt idx="665">
                  <c:v>4.1562806806359198</c:v>
                </c:pt>
                <c:pt idx="666">
                  <c:v>4.1556874649152702</c:v>
                </c:pt>
                <c:pt idx="667">
                  <c:v>4.1552592303674905</c:v>
                </c:pt>
                <c:pt idx="668">
                  <c:v>4.1549140350224505</c:v>
                </c:pt>
                <c:pt idx="669">
                  <c:v>4.1545264917167906</c:v>
                </c:pt>
                <c:pt idx="670">
                  <c:v>4.1541577715419402</c:v>
                </c:pt>
                <c:pt idx="671">
                  <c:v>4.1558909650598599</c:v>
                </c:pt>
                <c:pt idx="672">
                  <c:v>4.1614170015987799</c:v>
                </c:pt>
                <c:pt idx="673">
                  <c:v>4.1742964781560099</c:v>
                </c:pt>
                <c:pt idx="674">
                  <c:v>4.1962002267988003</c:v>
                </c:pt>
                <c:pt idx="675">
                  <c:v>4.2292511018580905</c:v>
                </c:pt>
                <c:pt idx="676">
                  <c:v>4.2712119782014</c:v>
                </c:pt>
                <c:pt idx="677">
                  <c:v>4.3147753194197795</c:v>
                </c:pt>
                <c:pt idx="678">
                  <c:v>4.3568073093331403</c:v>
                </c:pt>
                <c:pt idx="679">
                  <c:v>4.3957214853892701</c:v>
                </c:pt>
                <c:pt idx="680">
                  <c:v>4.4299557010945598</c:v>
                </c:pt>
                <c:pt idx="681">
                  <c:v>4.4585626844525894</c:v>
                </c:pt>
                <c:pt idx="682">
                  <c:v>4.4806588801511804</c:v>
                </c:pt>
                <c:pt idx="683">
                  <c:v>4.49504160440293</c:v>
                </c:pt>
                <c:pt idx="684">
                  <c:v>4.5015361033938301</c:v>
                </c:pt>
                <c:pt idx="685">
                  <c:v>4.5009819528385195</c:v>
                </c:pt>
                <c:pt idx="686">
                  <c:v>4.4954370821338303</c:v>
                </c:pt>
                <c:pt idx="687">
                  <c:v>4.4866082959082902</c:v>
                </c:pt>
                <c:pt idx="688">
                  <c:v>4.4807464284558804</c:v>
                </c:pt>
                <c:pt idx="689">
                  <c:v>4.4762109687300899</c:v>
                </c:pt>
                <c:pt idx="690">
                  <c:v>4.4707274482334203</c:v>
                </c:pt>
                <c:pt idx="691">
                  <c:v>4.46381876209204</c:v>
                </c:pt>
                <c:pt idx="692">
                  <c:v>4.4555870558073201</c:v>
                </c:pt>
                <c:pt idx="693">
                  <c:v>4.4462740710819899</c:v>
                </c:pt>
                <c:pt idx="694">
                  <c:v>4.4361407928235304</c:v>
                </c:pt>
                <c:pt idx="695">
                  <c:v>4.4252749570000303</c:v>
                </c:pt>
                <c:pt idx="696">
                  <c:v>4.4137695483471404</c:v>
                </c:pt>
                <c:pt idx="697">
                  <c:v>4.4017146817146999</c:v>
                </c:pt>
                <c:pt idx="698">
                  <c:v>4.3890378225760802</c:v>
                </c:pt>
                <c:pt idx="699">
                  <c:v>4.3758059207255799</c:v>
                </c:pt>
                <c:pt idx="700">
                  <c:v>4.3620072853071399</c:v>
                </c:pt>
                <c:pt idx="701">
                  <c:v>4.3475588634919502</c:v>
                </c:pt>
                <c:pt idx="702">
                  <c:v>4.3323850309845504</c:v>
                </c:pt>
                <c:pt idx="703">
                  <c:v>4.3165362907155203</c:v>
                </c:pt>
                <c:pt idx="704">
                  <c:v>4.3001311285385198</c:v>
                </c:pt>
                <c:pt idx="705">
                  <c:v>4.2831447594681107</c:v>
                </c:pt>
                <c:pt idx="706">
                  <c:v>4.2653363230570003</c:v>
                </c:pt>
                <c:pt idx="707">
                  <c:v>4.2465887364645498</c:v>
                </c:pt>
                <c:pt idx="708">
                  <c:v>4.2268528146390301</c:v>
                </c:pt>
                <c:pt idx="709">
                  <c:v>4.2061541603497004</c:v>
                </c:pt>
                <c:pt idx="710">
                  <c:v>4.1843865850804702</c:v>
                </c:pt>
                <c:pt idx="711">
                  <c:v>4.1614713096851901</c:v>
                </c:pt>
                <c:pt idx="712">
                  <c:v>4.1373820910553301</c:v>
                </c:pt>
                <c:pt idx="713">
                  <c:v>4.1120951481821297</c:v>
                </c:pt>
                <c:pt idx="714">
                  <c:v>4.0856653698916103</c:v>
                </c:pt>
                <c:pt idx="715">
                  <c:v>4.0579524777782803</c:v>
                </c:pt>
                <c:pt idx="716">
                  <c:v>4.0288644279189008</c:v>
                </c:pt>
                <c:pt idx="717">
                  <c:v>3.9982287784258999</c:v>
                </c:pt>
                <c:pt idx="718">
                  <c:v>3.9660288841622102</c:v>
                </c:pt>
                <c:pt idx="719">
                  <c:v>3.9319421673565205</c:v>
                </c:pt>
                <c:pt idx="720">
                  <c:v>3.8961092258119296</c:v>
                </c:pt>
                <c:pt idx="721">
                  <c:v>3.85861280409459</c:v>
                </c:pt>
                <c:pt idx="722">
                  <c:v>3.8195357452632601</c:v>
                </c:pt>
                <c:pt idx="723">
                  <c:v>3.77888646430497</c:v>
                </c:pt>
                <c:pt idx="724">
                  <c:v>3.7368147525654605</c:v>
                </c:pt>
                <c:pt idx="725">
                  <c:v>3.6935248652309602</c:v>
                </c:pt>
                <c:pt idx="726">
                  <c:v>3.6490292794085097</c:v>
                </c:pt>
                <c:pt idx="727">
                  <c:v>3.6033387412256905</c:v>
                </c:pt>
                <c:pt idx="728">
                  <c:v>3.5566876699442203</c:v>
                </c:pt>
                <c:pt idx="729">
                  <c:v>3.50926972269176</c:v>
                </c:pt>
                <c:pt idx="730">
                  <c:v>3.4610657873419202</c:v>
                </c:pt>
                <c:pt idx="731">
                  <c:v>3.41212067594916</c:v>
                </c:pt>
                <c:pt idx="732">
                  <c:v>3.3625692554196003</c:v>
                </c:pt>
                <c:pt idx="733">
                  <c:v>3.3125769131328</c:v>
                </c:pt>
                <c:pt idx="734">
                  <c:v>3.2625405320576202</c:v>
                </c:pt>
                <c:pt idx="735">
                  <c:v>3.21254324053232</c:v>
                </c:pt>
                <c:pt idx="736">
                  <c:v>3.1626082351585199</c:v>
                </c:pt>
                <c:pt idx="737">
                  <c:v>3.1128704633633899</c:v>
                </c:pt>
                <c:pt idx="738">
                  <c:v>3.0635165857413003</c:v>
                </c:pt>
                <c:pt idx="739">
                  <c:v>3.01459435690753</c:v>
                </c:pt>
                <c:pt idx="740">
                  <c:v>2.9661624769922699</c:v>
                </c:pt>
                <c:pt idx="741">
                  <c:v>2.9182555637496503</c:v>
                </c:pt>
                <c:pt idx="742">
                  <c:v>2.8708627750079798</c:v>
                </c:pt>
                <c:pt idx="743">
                  <c:v>2.8238805385329901</c:v>
                </c:pt>
                <c:pt idx="744">
                  <c:v>2.77730701206479</c:v>
                </c:pt>
                <c:pt idx="745">
                  <c:v>2.7312163516444303</c:v>
                </c:pt>
                <c:pt idx="746">
                  <c:v>2.6854881189161599</c:v>
                </c:pt>
                <c:pt idx="747">
                  <c:v>2.64026206552805</c:v>
                </c:pt>
                <c:pt idx="748">
                  <c:v>2.5955057975580003</c:v>
                </c:pt>
                <c:pt idx="749">
                  <c:v>2.5512048964178402</c:v>
                </c:pt>
                <c:pt idx="750">
                  <c:v>2.5074696541858001</c:v>
                </c:pt>
                <c:pt idx="751">
                  <c:v>2.4643922323256602</c:v>
                </c:pt>
                <c:pt idx="752">
                  <c:v>2.42202210037973</c:v>
                </c:pt>
                <c:pt idx="753">
                  <c:v>2.3803386466034602</c:v>
                </c:pt>
                <c:pt idx="754">
                  <c:v>2.3393539255212201</c:v>
                </c:pt>
                <c:pt idx="755">
                  <c:v>2.29909840693447</c:v>
                </c:pt>
                <c:pt idx="756">
                  <c:v>2.25947908200901</c:v>
                </c:pt>
                <c:pt idx="757">
                  <c:v>2.22051322310833</c:v>
                </c:pt>
                <c:pt idx="758">
                  <c:v>2.1822320843136001</c:v>
                </c:pt>
                <c:pt idx="759">
                  <c:v>2.1446083280931099</c:v>
                </c:pt>
                <c:pt idx="760">
                  <c:v>2.1108621700446899</c:v>
                </c:pt>
                <c:pt idx="761">
                  <c:v>2.0802125812334298</c:v>
                </c:pt>
                <c:pt idx="762">
                  <c:v>2.0509730596847802</c:v>
                </c:pt>
                <c:pt idx="763">
                  <c:v>2.0224532874755798</c:v>
                </c:pt>
                <c:pt idx="764">
                  <c:v>1.9944032990462601</c:v>
                </c:pt>
                <c:pt idx="765">
                  <c:v>1.9667021345040501</c:v>
                </c:pt>
                <c:pt idx="766">
                  <c:v>1.9391821063808399</c:v>
                </c:pt>
                <c:pt idx="767">
                  <c:v>1.91163492452324</c:v>
                </c:pt>
                <c:pt idx="768">
                  <c:v>1.88416226557563</c:v>
                </c:pt>
                <c:pt idx="769">
                  <c:v>1.8569934128927001</c:v>
                </c:pt>
                <c:pt idx="770">
                  <c:v>1.83007300894434</c:v>
                </c:pt>
                <c:pt idx="771">
                  <c:v>1.8032651888203901</c:v>
                </c:pt>
                <c:pt idx="772">
                  <c:v>1.7764547015602601</c:v>
                </c:pt>
                <c:pt idx="773">
                  <c:v>1.7497680296681699</c:v>
                </c:pt>
                <c:pt idx="774">
                  <c:v>1.7234310564320499</c:v>
                </c:pt>
                <c:pt idx="775">
                  <c:v>1.6973957181791401</c:v>
                </c:pt>
                <c:pt idx="776">
                  <c:v>1.6715329663740901</c:v>
                </c:pt>
                <c:pt idx="777">
                  <c:v>1.6457860092798902</c:v>
                </c:pt>
                <c:pt idx="778">
                  <c:v>1.62018336332975</c:v>
                </c:pt>
                <c:pt idx="779">
                  <c:v>1.5948641577385501</c:v>
                </c:pt>
                <c:pt idx="780">
                  <c:v>1.5698293147869102</c:v>
                </c:pt>
                <c:pt idx="781">
                  <c:v>1.5450282049878299</c:v>
                </c:pt>
                <c:pt idx="782">
                  <c:v>1.5203917829367302</c:v>
                </c:pt>
                <c:pt idx="783">
                  <c:v>1.49589817962162</c:v>
                </c:pt>
                <c:pt idx="784">
                  <c:v>1.4715306468151901</c:v>
                </c:pt>
                <c:pt idx="785">
                  <c:v>1.44729336162402</c:v>
                </c:pt>
                <c:pt idx="786">
                  <c:v>1.4230444993332301</c:v>
                </c:pt>
                <c:pt idx="787">
                  <c:v>1.3986927136846798</c:v>
                </c:pt>
                <c:pt idx="788">
                  <c:v>1.3741814526016798</c:v>
                </c:pt>
                <c:pt idx="789">
                  <c:v>1.3496014090505799</c:v>
                </c:pt>
                <c:pt idx="790">
                  <c:v>1.3249989899360199</c:v>
                </c:pt>
                <c:pt idx="791">
                  <c:v>1.30038720952916</c:v>
                </c:pt>
                <c:pt idx="792">
                  <c:v>1.27569060470901</c:v>
                </c:pt>
                <c:pt idx="793">
                  <c:v>1.2508060103954</c:v>
                </c:pt>
                <c:pt idx="794">
                  <c:v>1.2257173068359699</c:v>
                </c:pt>
                <c:pt idx="795">
                  <c:v>1.20039959778433</c:v>
                </c:pt>
                <c:pt idx="796">
                  <c:v>1.1749057003213499</c:v>
                </c:pt>
                <c:pt idx="797">
                  <c:v>1.14912899096554</c:v>
                </c:pt>
                <c:pt idx="798">
                  <c:v>1.1230480000040699</c:v>
                </c:pt>
                <c:pt idx="799">
                  <c:v>1.09658693342974</c:v>
                </c:pt>
                <c:pt idx="800">
                  <c:v>1.0697807549379801</c:v>
                </c:pt>
                <c:pt idx="801">
                  <c:v>1.04255764955775</c:v>
                </c:pt>
                <c:pt idx="802">
                  <c:v>1.0148192073687601</c:v>
                </c:pt>
                <c:pt idx="803">
                  <c:v>0.98873147253538407</c:v>
                </c:pt>
                <c:pt idx="804">
                  <c:v>0.96809516283253005</c:v>
                </c:pt>
                <c:pt idx="805">
                  <c:v>0.94880731528359208</c:v>
                </c:pt>
                <c:pt idx="806">
                  <c:v>0.92973310178617807</c:v>
                </c:pt>
                <c:pt idx="807">
                  <c:v>0.91063212912651004</c:v>
                </c:pt>
                <c:pt idx="808">
                  <c:v>0.8914734901598691</c:v>
                </c:pt>
                <c:pt idx="809">
                  <c:v>0.87236693059294701</c:v>
                </c:pt>
                <c:pt idx="810">
                  <c:v>0.853462590825533</c:v>
                </c:pt>
                <c:pt idx="811">
                  <c:v>0.83474929991619307</c:v>
                </c:pt>
                <c:pt idx="812">
                  <c:v>0.81616628862959106</c:v>
                </c:pt>
                <c:pt idx="813">
                  <c:v>0.79776701521596705</c:v>
                </c:pt>
                <c:pt idx="814">
                  <c:v>0.77967591857392504</c:v>
                </c:pt>
                <c:pt idx="815">
                  <c:v>0.76330759717654195</c:v>
                </c:pt>
                <c:pt idx="816">
                  <c:v>0.75033956574278504</c:v>
                </c:pt>
                <c:pt idx="817">
                  <c:v>0.73779152427156491</c:v>
                </c:pt>
                <c:pt idx="818">
                  <c:v>0.72537648186463211</c:v>
                </c:pt>
                <c:pt idx="819">
                  <c:v>0.713561380647872</c:v>
                </c:pt>
                <c:pt idx="820">
                  <c:v>0.70360129757124712</c:v>
                </c:pt>
                <c:pt idx="821">
                  <c:v>0.694120852421238</c:v>
                </c:pt>
                <c:pt idx="822">
                  <c:v>0.68487290488688801</c:v>
                </c:pt>
                <c:pt idx="823">
                  <c:v>0.67582383131768597</c:v>
                </c:pt>
                <c:pt idx="824">
                  <c:v>0.66703343874325294</c:v>
                </c:pt>
                <c:pt idx="825">
                  <c:v>0.65853168453953204</c:v>
                </c:pt>
                <c:pt idx="826">
                  <c:v>0.65033485377443401</c:v>
                </c:pt>
                <c:pt idx="827">
                  <c:v>0.64323554310484199</c:v>
                </c:pt>
                <c:pt idx="828">
                  <c:v>0.63665981961842599</c:v>
                </c:pt>
                <c:pt idx="829">
                  <c:v>0.63053931930618001</c:v>
                </c:pt>
                <c:pt idx="830">
                  <c:v>0.62471052359798995</c:v>
                </c:pt>
                <c:pt idx="831">
                  <c:v>0.61902489426239804</c:v>
                </c:pt>
                <c:pt idx="832">
                  <c:v>0.61342369437219701</c:v>
                </c:pt>
                <c:pt idx="833">
                  <c:v>0.60786333544932902</c:v>
                </c:pt>
                <c:pt idx="834">
                  <c:v>0.60232405226988595</c:v>
                </c:pt>
                <c:pt idx="835">
                  <c:v>0.59675364266878395</c:v>
                </c:pt>
                <c:pt idx="836">
                  <c:v>0.59116076904773507</c:v>
                </c:pt>
                <c:pt idx="837">
                  <c:v>0.58556883273481508</c:v>
                </c:pt>
                <c:pt idx="838">
                  <c:v>0.58000660720500297</c:v>
                </c:pt>
                <c:pt idx="839">
                  <c:v>0.57448898728780207</c:v>
                </c:pt>
                <c:pt idx="840">
                  <c:v>0.56901977492882205</c:v>
                </c:pt>
                <c:pt idx="841">
                  <c:v>0.56361821419068603</c:v>
                </c:pt>
                <c:pt idx="842">
                  <c:v>0.55825595446417098</c:v>
                </c:pt>
                <c:pt idx="843">
                  <c:v>0.552971799503848</c:v>
                </c:pt>
                <c:pt idx="844">
                  <c:v>0.547748606061775</c:v>
                </c:pt>
                <c:pt idx="845">
                  <c:v>0.54260452570582307</c:v>
                </c:pt>
                <c:pt idx="846">
                  <c:v>0.53754835056260497</c:v>
                </c:pt>
                <c:pt idx="847">
                  <c:v>0.53260948236896899</c:v>
                </c:pt>
                <c:pt idx="848">
                  <c:v>0.52776860260078406</c:v>
                </c:pt>
                <c:pt idx="849">
                  <c:v>0.52302113604028999</c:v>
                </c:pt>
                <c:pt idx="850">
                  <c:v>0.51835301651980104</c:v>
                </c:pt>
                <c:pt idx="851">
                  <c:v>0.51377513140338504</c:v>
                </c:pt>
                <c:pt idx="852">
                  <c:v>0.50931469310066102</c:v>
                </c:pt>
                <c:pt idx="853">
                  <c:v>0.504971642686041</c:v>
                </c:pt>
                <c:pt idx="854">
                  <c:v>0.50073745386394597</c:v>
                </c:pt>
                <c:pt idx="855">
                  <c:v>0.49656541777205304</c:v>
                </c:pt>
                <c:pt idx="856">
                  <c:v>0.49247244704200499</c:v>
                </c:pt>
                <c:pt idx="857">
                  <c:v>0.48849636363024301</c:v>
                </c:pt>
                <c:pt idx="858">
                  <c:v>0.48462928240174896</c:v>
                </c:pt>
                <c:pt idx="859">
                  <c:v>0.48082091722242104</c:v>
                </c:pt>
                <c:pt idx="860">
                  <c:v>0.47701950285739197</c:v>
                </c:pt>
                <c:pt idx="861">
                  <c:v>0.47328296607111797</c:v>
                </c:pt>
                <c:pt idx="862">
                  <c:v>0.46963433104051405</c:v>
                </c:pt>
                <c:pt idx="863">
                  <c:v>0.46607678125177399</c:v>
                </c:pt>
                <c:pt idx="864">
                  <c:v>0.46256434079316106</c:v>
                </c:pt>
                <c:pt idx="865">
                  <c:v>0.45910695105286503</c:v>
                </c:pt>
                <c:pt idx="866">
                  <c:v>0.45572810389498003</c:v>
                </c:pt>
                <c:pt idx="867">
                  <c:v>0.45243491361171606</c:v>
                </c:pt>
                <c:pt idx="868">
                  <c:v>0.44918003101986997</c:v>
                </c:pt>
                <c:pt idx="869">
                  <c:v>0.44593901466817903</c:v>
                </c:pt>
                <c:pt idx="870">
                  <c:v>0.44276074423316303</c:v>
                </c:pt>
                <c:pt idx="871">
                  <c:v>0.43969898857211598</c:v>
                </c:pt>
                <c:pt idx="872">
                  <c:v>0.43673718237127601</c:v>
                </c:pt>
                <c:pt idx="873">
                  <c:v>0.43385344445281604</c:v>
                </c:pt>
                <c:pt idx="874">
                  <c:v>0.432158246202411</c:v>
                </c:pt>
                <c:pt idx="875">
                  <c:v>0.43081352554705599</c:v>
                </c:pt>
                <c:pt idx="876">
                  <c:v>0.42948446704132698</c:v>
                </c:pt>
                <c:pt idx="877">
                  <c:v>0.42815730556477399</c:v>
                </c:pt>
                <c:pt idx="878">
                  <c:v>0.426826503943734</c:v>
                </c:pt>
                <c:pt idx="879">
                  <c:v>0.425452788186714</c:v>
                </c:pt>
                <c:pt idx="880">
                  <c:v>0.42408452753803499</c:v>
                </c:pt>
                <c:pt idx="881">
                  <c:v>0.422733435449761</c:v>
                </c:pt>
                <c:pt idx="882">
                  <c:v>0.42138545368319102</c:v>
                </c:pt>
                <c:pt idx="883">
                  <c:v>0.420025631952611</c:v>
                </c:pt>
                <c:pt idx="884">
                  <c:v>0.41865462183407098</c:v>
                </c:pt>
                <c:pt idx="885">
                  <c:v>0.41723242971725499</c:v>
                </c:pt>
                <c:pt idx="886">
                  <c:v>0.41576414916989501</c:v>
                </c:pt>
                <c:pt idx="887">
                  <c:v>0.41428599943508104</c:v>
                </c:pt>
                <c:pt idx="888">
                  <c:v>0.41282347033847805</c:v>
                </c:pt>
                <c:pt idx="889">
                  <c:v>0.41136960193334604</c:v>
                </c:pt>
                <c:pt idx="890">
                  <c:v>0.409922149641753</c:v>
                </c:pt>
                <c:pt idx="891">
                  <c:v>0.40854122623581901</c:v>
                </c:pt>
                <c:pt idx="892">
                  <c:v>0.40714468495941902</c:v>
                </c:pt>
                <c:pt idx="893">
                  <c:v>0.405687885386118</c:v>
                </c:pt>
                <c:pt idx="894">
                  <c:v>0.40415557169486599</c:v>
                </c:pt>
                <c:pt idx="895">
                  <c:v>0.40254000653932898</c:v>
                </c:pt>
                <c:pt idx="896">
                  <c:v>0.40084693764556001</c:v>
                </c:pt>
                <c:pt idx="897">
                  <c:v>0.39906244238725996</c:v>
                </c:pt>
                <c:pt idx="898">
                  <c:v>0.39720068624911803</c:v>
                </c:pt>
                <c:pt idx="899">
                  <c:v>0.39529089735012701</c:v>
                </c:pt>
                <c:pt idx="900">
                  <c:v>0.39330130074928704</c:v>
                </c:pt>
                <c:pt idx="901">
                  <c:v>0.39122852249177098</c:v>
                </c:pt>
                <c:pt idx="902">
                  <c:v>0.38908896131334297</c:v>
                </c:pt>
                <c:pt idx="903">
                  <c:v>0.38691877945442199</c:v>
                </c:pt>
                <c:pt idx="904">
                  <c:v>0.38471151214174304</c:v>
                </c:pt>
                <c:pt idx="905">
                  <c:v>0.38249417267299402</c:v>
                </c:pt>
                <c:pt idx="906">
                  <c:v>0.380275171918602</c:v>
                </c:pt>
                <c:pt idx="907">
                  <c:v>0.37807245988127597</c:v>
                </c:pt>
                <c:pt idx="908">
                  <c:v>0.37586450583185704</c:v>
                </c:pt>
                <c:pt idx="909">
                  <c:v>0.37364739557430299</c:v>
                </c:pt>
                <c:pt idx="910">
                  <c:v>0.37140682038087602</c:v>
                </c:pt>
                <c:pt idx="911">
                  <c:v>0.36919211532778101</c:v>
                </c:pt>
                <c:pt idx="912">
                  <c:v>0.366991994573237</c:v>
                </c:pt>
                <c:pt idx="913">
                  <c:v>0.36482632169402401</c:v>
                </c:pt>
                <c:pt idx="914">
                  <c:v>0.36269500903215995</c:v>
                </c:pt>
                <c:pt idx="915">
                  <c:v>0.36063675070199802</c:v>
                </c:pt>
                <c:pt idx="916">
                  <c:v>0.35864668844240705</c:v>
                </c:pt>
                <c:pt idx="917">
                  <c:v>0.35669110170215501</c:v>
                </c:pt>
                <c:pt idx="918">
                  <c:v>0.35479678307942597</c:v>
                </c:pt>
                <c:pt idx="919">
                  <c:v>0.35298635890409502</c:v>
                </c:pt>
                <c:pt idx="920">
                  <c:v>0.35125652964038606</c:v>
                </c:pt>
                <c:pt idx="921">
                  <c:v>0.34962154726189298</c:v>
                </c:pt>
                <c:pt idx="922">
                  <c:v>0.34806819827561203</c:v>
                </c:pt>
                <c:pt idx="923">
                  <c:v>0.34658143465414598</c:v>
                </c:pt>
                <c:pt idx="924">
                  <c:v>0.34515333151727601</c:v>
                </c:pt>
                <c:pt idx="925">
                  <c:v>0.34378735022267298</c:v>
                </c:pt>
                <c:pt idx="926">
                  <c:v>0.34249135269393099</c:v>
                </c:pt>
                <c:pt idx="927">
                  <c:v>0.34127419273656706</c:v>
                </c:pt>
                <c:pt idx="928">
                  <c:v>0.340144504571537</c:v>
                </c:pt>
                <c:pt idx="929">
                  <c:v>0.33910371761969299</c:v>
                </c:pt>
                <c:pt idx="930">
                  <c:v>0.33836831741419299</c:v>
                </c:pt>
                <c:pt idx="931">
                  <c:v>0.33825127938847105</c:v>
                </c:pt>
                <c:pt idx="932">
                  <c:v>0.33822525941778897</c:v>
                </c:pt>
                <c:pt idx="933">
                  <c:v>0.33828718535868696</c:v>
                </c:pt>
                <c:pt idx="934">
                  <c:v>0.33847424360669398</c:v>
                </c:pt>
                <c:pt idx="935">
                  <c:v>0.33876794748514699</c:v>
                </c:pt>
                <c:pt idx="936">
                  <c:v>0.33915333084310195</c:v>
                </c:pt>
                <c:pt idx="937">
                  <c:v>0.33969774355133803</c:v>
                </c:pt>
                <c:pt idx="938">
                  <c:v>0.340412288506307</c:v>
                </c:pt>
                <c:pt idx="939">
                  <c:v>0.34135056207232295</c:v>
                </c:pt>
                <c:pt idx="940">
                  <c:v>0.34256585081920804</c:v>
                </c:pt>
                <c:pt idx="941">
                  <c:v>0.34412812200726101</c:v>
                </c:pt>
                <c:pt idx="942">
                  <c:v>0.34624033971242707</c:v>
                </c:pt>
                <c:pt idx="943">
                  <c:v>0.34908488278578198</c:v>
                </c:pt>
                <c:pt idx="944">
                  <c:v>0.352865246524173</c:v>
                </c:pt>
                <c:pt idx="945">
                  <c:v>0.35856270076063201</c:v>
                </c:pt>
                <c:pt idx="946">
                  <c:v>0.36677259585444799</c:v>
                </c:pt>
                <c:pt idx="947">
                  <c:v>0.37828226707030399</c:v>
                </c:pt>
                <c:pt idx="948">
                  <c:v>0.39238649443277002</c:v>
                </c:pt>
                <c:pt idx="949">
                  <c:v>0.40869010938596706</c:v>
                </c:pt>
                <c:pt idx="950">
                  <c:v>0.42701489117209396</c:v>
                </c:pt>
                <c:pt idx="951">
                  <c:v>0.44757968529623504</c:v>
                </c:pt>
                <c:pt idx="952">
                  <c:v>0.47086890829948902</c:v>
                </c:pt>
                <c:pt idx="953">
                  <c:v>0.49560436623851406</c:v>
                </c:pt>
                <c:pt idx="954">
                  <c:v>0.52070373381663393</c:v>
                </c:pt>
                <c:pt idx="955">
                  <c:v>0.54675261164615108</c:v>
                </c:pt>
                <c:pt idx="956">
                  <c:v>0.57425702656713595</c:v>
                </c:pt>
                <c:pt idx="957">
                  <c:v>0.60210640618891198</c:v>
                </c:pt>
                <c:pt idx="958">
                  <c:v>0.62979323822285804</c:v>
                </c:pt>
                <c:pt idx="959">
                  <c:v>0.65704486905733406</c:v>
                </c:pt>
                <c:pt idx="960">
                  <c:v>0.68423990372659205</c:v>
                </c:pt>
                <c:pt idx="961">
                  <c:v>0.71277793691227498</c:v>
                </c:pt>
                <c:pt idx="962">
                  <c:v>0.74135635124716803</c:v>
                </c:pt>
                <c:pt idx="963">
                  <c:v>0.77032271515839801</c:v>
                </c:pt>
                <c:pt idx="964">
                  <c:v>0.79936354626404893</c:v>
                </c:pt>
                <c:pt idx="965">
                  <c:v>0.82831915710361492</c:v>
                </c:pt>
                <c:pt idx="966">
                  <c:v>0.85779542539398801</c:v>
                </c:pt>
                <c:pt idx="967">
                  <c:v>0.88846354725043697</c:v>
                </c:pt>
                <c:pt idx="968">
                  <c:v>0.91941740892056301</c:v>
                </c:pt>
                <c:pt idx="969">
                  <c:v>0.95019131043318006</c:v>
                </c:pt>
                <c:pt idx="970">
                  <c:v>0.98040127887281192</c:v>
                </c:pt>
                <c:pt idx="971">
                  <c:v>1.0110051550019699</c:v>
                </c:pt>
                <c:pt idx="972">
                  <c:v>1.04140230036797</c:v>
                </c:pt>
                <c:pt idx="973">
                  <c:v>1.07368603848078</c:v>
                </c:pt>
                <c:pt idx="974">
                  <c:v>1.1070020078723601</c:v>
                </c:pt>
                <c:pt idx="975">
                  <c:v>1.1403323901570601</c:v>
                </c:pt>
                <c:pt idx="976">
                  <c:v>1.1732280718635801</c:v>
                </c:pt>
                <c:pt idx="977">
                  <c:v>1.2052915221954299</c:v>
                </c:pt>
                <c:pt idx="978">
                  <c:v>1.2365241750202001</c:v>
                </c:pt>
                <c:pt idx="979">
                  <c:v>1.2670981818854401</c:v>
                </c:pt>
                <c:pt idx="980">
                  <c:v>1.2978594591480801</c:v>
                </c:pt>
                <c:pt idx="981">
                  <c:v>1.3286933504680001</c:v>
                </c:pt>
                <c:pt idx="982">
                  <c:v>1.3594670754628502</c:v>
                </c:pt>
                <c:pt idx="983">
                  <c:v>1.3895473631268902</c:v>
                </c:pt>
                <c:pt idx="984">
                  <c:v>1.41808532800124</c:v>
                </c:pt>
                <c:pt idx="985">
                  <c:v>1.4452935644456602</c:v>
                </c:pt>
                <c:pt idx="986">
                  <c:v>1.47134510184963</c:v>
                </c:pt>
                <c:pt idx="987">
                  <c:v>1.4963420665239302</c:v>
                </c:pt>
                <c:pt idx="988">
                  <c:v>1.51996554740361</c:v>
                </c:pt>
                <c:pt idx="989">
                  <c:v>1.54204706925822</c:v>
                </c:pt>
                <c:pt idx="990">
                  <c:v>1.5626359279600301</c:v>
                </c:pt>
                <c:pt idx="991">
                  <c:v>1.58206667442448</c:v>
                </c:pt>
                <c:pt idx="992">
                  <c:v>1.6005310287608299</c:v>
                </c:pt>
                <c:pt idx="993">
                  <c:v>1.6193703412185902</c:v>
                </c:pt>
                <c:pt idx="994">
                  <c:v>1.6368848225559802</c:v>
                </c:pt>
                <c:pt idx="995">
                  <c:v>1.6536711771631802</c:v>
                </c:pt>
                <c:pt idx="996">
                  <c:v>1.6688350733495301</c:v>
                </c:pt>
                <c:pt idx="997">
                  <c:v>1.6820225450706601</c:v>
                </c:pt>
                <c:pt idx="998">
                  <c:v>1.6933492618162502</c:v>
                </c:pt>
                <c:pt idx="999">
                  <c:v>1.7031236887946799</c:v>
                </c:pt>
                <c:pt idx="1000">
                  <c:v>1.7036062340545299</c:v>
                </c:pt>
                <c:pt idx="1001">
                  <c:v>1.68634555568777</c:v>
                </c:pt>
                <c:pt idx="1002">
                  <c:v>1.66789417242757</c:v>
                </c:pt>
                <c:pt idx="1003">
                  <c:v>1.65063069148687</c:v>
                </c:pt>
                <c:pt idx="1004">
                  <c:v>1.6331473070718501</c:v>
                </c:pt>
                <c:pt idx="1005">
                  <c:v>1.61502785035691</c:v>
                </c:pt>
                <c:pt idx="1006">
                  <c:v>1.5925602598071</c:v>
                </c:pt>
                <c:pt idx="1007">
                  <c:v>1.5613523991307801</c:v>
                </c:pt>
                <c:pt idx="1008">
                  <c:v>1.5344727956145998</c:v>
                </c:pt>
                <c:pt idx="1009">
                  <c:v>1.50990911212544</c:v>
                </c:pt>
                <c:pt idx="1010">
                  <c:v>1.4870915825784701</c:v>
                </c:pt>
                <c:pt idx="1011">
                  <c:v>1.4648092555991399</c:v>
                </c:pt>
                <c:pt idx="1012">
                  <c:v>1.4429173388290599</c:v>
                </c:pt>
                <c:pt idx="1013">
                  <c:v>1.4217627140235098</c:v>
                </c:pt>
                <c:pt idx="1014">
                  <c:v>1.40114714693014</c:v>
                </c:pt>
                <c:pt idx="1015">
                  <c:v>1.3812474292655799</c:v>
                </c:pt>
                <c:pt idx="1016">
                  <c:v>1.3614640920900403</c:v>
                </c:pt>
                <c:pt idx="1017">
                  <c:v>1.34205006318617</c:v>
                </c:pt>
                <c:pt idx="1018">
                  <c:v>1.32301057523157</c:v>
                </c:pt>
                <c:pt idx="1019">
                  <c:v>1.30469892124272</c:v>
                </c:pt>
                <c:pt idx="1020">
                  <c:v>1.28708185292513</c:v>
                </c:pt>
                <c:pt idx="1021">
                  <c:v>1.2702013700521999</c:v>
                </c:pt>
                <c:pt idx="1022">
                  <c:v>1.2538920853489199</c:v>
                </c:pt>
                <c:pt idx="1023">
                  <c:v>1.23806197849833</c:v>
                </c:pt>
                <c:pt idx="1024">
                  <c:v>1.2226571076645001</c:v>
                </c:pt>
                <c:pt idx="1025">
                  <c:v>1.2067181951864701</c:v>
                </c:pt>
                <c:pt idx="1026">
                  <c:v>1.18994879704478</c:v>
                </c:pt>
                <c:pt idx="1027">
                  <c:v>1.1724198348111901</c:v>
                </c:pt>
                <c:pt idx="1028">
                  <c:v>1.15431989401765</c:v>
                </c:pt>
                <c:pt idx="1029">
                  <c:v>1.1355493441361402</c:v>
                </c:pt>
                <c:pt idx="1030">
                  <c:v>1.1157269274338402</c:v>
                </c:pt>
                <c:pt idx="1031">
                  <c:v>1.0976994652719501</c:v>
                </c:pt>
                <c:pt idx="1032">
                  <c:v>1.0793799565973301</c:v>
                </c:pt>
                <c:pt idx="1033">
                  <c:v>1.0599588633618602</c:v>
                </c:pt>
                <c:pt idx="1034">
                  <c:v>1.0420325599943701</c:v>
                </c:pt>
                <c:pt idx="1035">
                  <c:v>1.0244145130565099</c:v>
                </c:pt>
                <c:pt idx="1036">
                  <c:v>1.0058435015783</c:v>
                </c:pt>
                <c:pt idx="1037">
                  <c:v>0.98578756564762404</c:v>
                </c:pt>
                <c:pt idx="1038">
                  <c:v>0.964774092482654</c:v>
                </c:pt>
                <c:pt idx="1039">
                  <c:v>0.94338070816083697</c:v>
                </c:pt>
                <c:pt idx="1040">
                  <c:v>0.92229695188225702</c:v>
                </c:pt>
                <c:pt idx="1041">
                  <c:v>0.90226294361915804</c:v>
                </c:pt>
                <c:pt idx="1042">
                  <c:v>0.883572490664296</c:v>
                </c:pt>
                <c:pt idx="1043">
                  <c:v>0.86645631349001606</c:v>
                </c:pt>
                <c:pt idx="1044">
                  <c:v>0.85090253361124202</c:v>
                </c:pt>
                <c:pt idx="1045">
                  <c:v>0.83714999360861198</c:v>
                </c:pt>
                <c:pt idx="1046">
                  <c:v>0.82478678146893603</c:v>
                </c:pt>
                <c:pt idx="1047">
                  <c:v>0.8136402752209001</c:v>
                </c:pt>
                <c:pt idx="1048">
                  <c:v>0.80440985036591695</c:v>
                </c:pt>
                <c:pt idx="1049">
                  <c:v>0.79653520494378005</c:v>
                </c:pt>
                <c:pt idx="1050">
                  <c:v>0.78976900515036408</c:v>
                </c:pt>
                <c:pt idx="1051">
                  <c:v>0.78344313747870509</c:v>
                </c:pt>
                <c:pt idx="1052">
                  <c:v>0.77737201521626209</c:v>
                </c:pt>
                <c:pt idx="1053">
                  <c:v>0.77187052153515301</c:v>
                </c:pt>
                <c:pt idx="1054">
                  <c:v>0.76653469148987396</c:v>
                </c:pt>
                <c:pt idx="1055">
                  <c:v>0.76154756475685503</c:v>
                </c:pt>
                <c:pt idx="1056">
                  <c:v>0.75692597795425598</c:v>
                </c:pt>
                <c:pt idx="1057">
                  <c:v>0.75235302379863611</c:v>
                </c:pt>
                <c:pt idx="1058">
                  <c:v>0.74641218611270799</c:v>
                </c:pt>
                <c:pt idx="1059">
                  <c:v>0.74079402069978706</c:v>
                </c:pt>
                <c:pt idx="1060">
                  <c:v>0.73499445222401394</c:v>
                </c:pt>
                <c:pt idx="1061">
                  <c:v>0.72954371752749703</c:v>
                </c:pt>
                <c:pt idx="1062">
                  <c:v>0.72481354532318509</c:v>
                </c:pt>
                <c:pt idx="1063">
                  <c:v>0.72064443474298201</c:v>
                </c:pt>
                <c:pt idx="1064">
                  <c:v>0.71703994903405799</c:v>
                </c:pt>
                <c:pt idx="1065">
                  <c:v>0.71379629645909204</c:v>
                </c:pt>
                <c:pt idx="1066">
                  <c:v>0.71058811577858805</c:v>
                </c:pt>
                <c:pt idx="1067">
                  <c:v>0.70791499066641006</c:v>
                </c:pt>
                <c:pt idx="1068">
                  <c:v>0.7059985838162971</c:v>
                </c:pt>
                <c:pt idx="1069">
                  <c:v>0.69970464034523294</c:v>
                </c:pt>
                <c:pt idx="1070">
                  <c:v>0.69620587275511003</c:v>
                </c:pt>
                <c:pt idx="1071">
                  <c:v>0.6955478541308201</c:v>
                </c:pt>
                <c:pt idx="1072">
                  <c:v>0.69714758983228298</c:v>
                </c:pt>
                <c:pt idx="1073">
                  <c:v>0.69307897137055907</c:v>
                </c:pt>
                <c:pt idx="1074">
                  <c:v>0.694762740977936</c:v>
                </c:pt>
                <c:pt idx="1075">
                  <c:v>0.70583754658765407</c:v>
                </c:pt>
                <c:pt idx="1076">
                  <c:v>0.72719580914939597</c:v>
                </c:pt>
                <c:pt idx="1077">
                  <c:v>0.75898142399924295</c:v>
                </c:pt>
                <c:pt idx="1078">
                  <c:v>0.81178540706542801</c:v>
                </c:pt>
                <c:pt idx="1079">
                  <c:v>0.89250492643497903</c:v>
                </c:pt>
                <c:pt idx="1080">
                  <c:v>0.98082626579996501</c:v>
                </c:pt>
                <c:pt idx="1081">
                  <c:v>1.0542627328590402</c:v>
                </c:pt>
                <c:pt idx="1082">
                  <c:v>1.1243085470510701</c:v>
                </c:pt>
                <c:pt idx="1083">
                  <c:v>1.1769670205008</c:v>
                </c:pt>
                <c:pt idx="1084">
                  <c:v>1.2141108306074</c:v>
                </c:pt>
                <c:pt idx="1085">
                  <c:v>1.24038250553167</c:v>
                </c:pt>
                <c:pt idx="1086">
                  <c:v>1.2578390731707501</c:v>
                </c:pt>
                <c:pt idx="1087">
                  <c:v>1.26768169961725</c:v>
                </c:pt>
                <c:pt idx="1088">
                  <c:v>1.27143313308297</c:v>
                </c:pt>
                <c:pt idx="1089">
                  <c:v>1.2699493126280301</c:v>
                </c:pt>
                <c:pt idx="1090">
                  <c:v>1.26200515419274</c:v>
                </c:pt>
                <c:pt idx="1091">
                  <c:v>1.2472054419540199</c:v>
                </c:pt>
                <c:pt idx="1092">
                  <c:v>1.2286916857787999</c:v>
                </c:pt>
                <c:pt idx="1093">
                  <c:v>1.2081103095778001</c:v>
                </c:pt>
                <c:pt idx="1094">
                  <c:v>1.18339605996547</c:v>
                </c:pt>
                <c:pt idx="1095">
                  <c:v>1.15568315056315</c:v>
                </c:pt>
                <c:pt idx="1096">
                  <c:v>1.1272570300545302</c:v>
                </c:pt>
                <c:pt idx="1097">
                  <c:v>1.09708175684748</c:v>
                </c:pt>
                <c:pt idx="1098">
                  <c:v>1.0682211961904999</c:v>
                </c:pt>
                <c:pt idx="1099">
                  <c:v>1.0414913851704</c:v>
                </c:pt>
                <c:pt idx="1100">
                  <c:v>1.0154492053185999</c:v>
                </c:pt>
                <c:pt idx="1101">
                  <c:v>0.99084037862692509</c:v>
                </c:pt>
                <c:pt idx="1102">
                  <c:v>0.96743155226547706</c:v>
                </c:pt>
                <c:pt idx="1103">
                  <c:v>0.94499208688039604</c:v>
                </c:pt>
                <c:pt idx="1104">
                  <c:v>0.92326764247563198</c:v>
                </c:pt>
                <c:pt idx="1105">
                  <c:v>0.90217103095395001</c:v>
                </c:pt>
                <c:pt idx="1106">
                  <c:v>0.88156320603020699</c:v>
                </c:pt>
                <c:pt idx="1107">
                  <c:v>0.86131040830406203</c:v>
                </c:pt>
                <c:pt idx="1108">
                  <c:v>0.84125314920038596</c:v>
                </c:pt>
                <c:pt idx="1109">
                  <c:v>0.82121554470662295</c:v>
                </c:pt>
                <c:pt idx="1110">
                  <c:v>0.80119612289811892</c:v>
                </c:pt>
                <c:pt idx="1111">
                  <c:v>0.78489324482603895</c:v>
                </c:pt>
                <c:pt idx="1112">
                  <c:v>0.78398307252920707</c:v>
                </c:pt>
                <c:pt idx="1113">
                  <c:v>0.78514007880926595</c:v>
                </c:pt>
                <c:pt idx="1114">
                  <c:v>0.78486301376870704</c:v>
                </c:pt>
                <c:pt idx="1115">
                  <c:v>0.78323843560617601</c:v>
                </c:pt>
                <c:pt idx="1116">
                  <c:v>0.78074153502785903</c:v>
                </c:pt>
                <c:pt idx="1117">
                  <c:v>0.77771121969744694</c:v>
                </c:pt>
                <c:pt idx="1118">
                  <c:v>0.77435224667636304</c:v>
                </c:pt>
                <c:pt idx="1119">
                  <c:v>0.77079778892707307</c:v>
                </c:pt>
                <c:pt idx="1120">
                  <c:v>0.76714747311238707</c:v>
                </c:pt>
                <c:pt idx="1121">
                  <c:v>0.76346859461263894</c:v>
                </c:pt>
                <c:pt idx="1122">
                  <c:v>0.75980785063819101</c:v>
                </c:pt>
                <c:pt idx="1123">
                  <c:v>0.75622599021813708</c:v>
                </c:pt>
                <c:pt idx="1124">
                  <c:v>0.75275984736396195</c:v>
                </c:pt>
                <c:pt idx="1125">
                  <c:v>0.74943027067996404</c:v>
                </c:pt>
                <c:pt idx="1126">
                  <c:v>0.74625386857503695</c:v>
                </c:pt>
                <c:pt idx="1127">
                  <c:v>0.74324813407990098</c:v>
                </c:pt>
                <c:pt idx="1128">
                  <c:v>0.74388634742426607</c:v>
                </c:pt>
                <c:pt idx="1129">
                  <c:v>0.74846499074304107</c:v>
                </c:pt>
                <c:pt idx="1130">
                  <c:v>0.7540249698126591</c:v>
                </c:pt>
                <c:pt idx="1131">
                  <c:v>0.75942075118673202</c:v>
                </c:pt>
                <c:pt idx="1132">
                  <c:v>0.76438082662865103</c:v>
                </c:pt>
                <c:pt idx="1133">
                  <c:v>0.76887658403247405</c:v>
                </c:pt>
                <c:pt idx="1134">
                  <c:v>0.77298386735260904</c:v>
                </c:pt>
                <c:pt idx="1135">
                  <c:v>0.77679136756979406</c:v>
                </c:pt>
                <c:pt idx="1136">
                  <c:v>0.78036944629405602</c:v>
                </c:pt>
                <c:pt idx="1137">
                  <c:v>0.78377931894203312</c:v>
                </c:pt>
                <c:pt idx="1138">
                  <c:v>0.787068530672697</c:v>
                </c:pt>
                <c:pt idx="1139">
                  <c:v>0.79026914365372813</c:v>
                </c:pt>
                <c:pt idx="1140">
                  <c:v>0.79340397776823601</c:v>
                </c:pt>
                <c:pt idx="1141">
                  <c:v>0.79648117993509604</c:v>
                </c:pt>
                <c:pt idx="1142">
                  <c:v>0.7995141438680341</c:v>
                </c:pt>
                <c:pt idx="1143">
                  <c:v>0.80250283657513499</c:v>
                </c:pt>
                <c:pt idx="1144">
                  <c:v>0.80545174977949396</c:v>
                </c:pt>
                <c:pt idx="1145">
                  <c:v>0.80835214542809608</c:v>
                </c:pt>
                <c:pt idx="1146">
                  <c:v>0.81119963212743806</c:v>
                </c:pt>
                <c:pt idx="1147">
                  <c:v>0.81398991228849205</c:v>
                </c:pt>
                <c:pt idx="1148">
                  <c:v>0.816715747386076</c:v>
                </c:pt>
                <c:pt idx="1149">
                  <c:v>0.81937443208974792</c:v>
                </c:pt>
                <c:pt idx="1150">
                  <c:v>0.821958587869699</c:v>
                </c:pt>
                <c:pt idx="1151">
                  <c:v>0.8244658855240371</c:v>
                </c:pt>
                <c:pt idx="1152">
                  <c:v>0.826889381070399</c:v>
                </c:pt>
                <c:pt idx="1153">
                  <c:v>0.82922654603116897</c:v>
                </c:pt>
                <c:pt idx="1154">
                  <c:v>0.83147796798147611</c:v>
                </c:pt>
                <c:pt idx="1155">
                  <c:v>0.83364030494640795</c:v>
                </c:pt>
                <c:pt idx="1156">
                  <c:v>0.83571308699037705</c:v>
                </c:pt>
                <c:pt idx="1157">
                  <c:v>0.83769719715927704</c:v>
                </c:pt>
                <c:pt idx="1158">
                  <c:v>0.83959584900249706</c:v>
                </c:pt>
                <c:pt idx="1159">
                  <c:v>0.84140533182919208</c:v>
                </c:pt>
                <c:pt idx="1160">
                  <c:v>0.84312889305131999</c:v>
                </c:pt>
                <c:pt idx="1161">
                  <c:v>0.84477104655364799</c:v>
                </c:pt>
                <c:pt idx="1162">
                  <c:v>0.8463279039457241</c:v>
                </c:pt>
                <c:pt idx="1163">
                  <c:v>0.84780044416223499</c:v>
                </c:pt>
                <c:pt idx="1164">
                  <c:v>0.84919389876026308</c:v>
                </c:pt>
                <c:pt idx="1165">
                  <c:v>0.85050710034452393</c:v>
                </c:pt>
                <c:pt idx="1166">
                  <c:v>0.85174010021923308</c:v>
                </c:pt>
                <c:pt idx="1167">
                  <c:v>0.85289508179097695</c:v>
                </c:pt>
                <c:pt idx="1168">
                  <c:v>0.85397537308164295</c:v>
                </c:pt>
                <c:pt idx="1169">
                  <c:v>0.85498172030529396</c:v>
                </c:pt>
                <c:pt idx="1170">
                  <c:v>0.85591477811907102</c:v>
                </c:pt>
                <c:pt idx="1171">
                  <c:v>0.85677819516071607</c:v>
                </c:pt>
                <c:pt idx="1172">
                  <c:v>0.85757343801474406</c:v>
                </c:pt>
                <c:pt idx="1173">
                  <c:v>0.85830277374323993</c:v>
                </c:pt>
                <c:pt idx="1174">
                  <c:v>0.85896928109845405</c:v>
                </c:pt>
                <c:pt idx="1175">
                  <c:v>0.85957613231552898</c:v>
                </c:pt>
                <c:pt idx="1176">
                  <c:v>0.86012752171867912</c:v>
                </c:pt>
                <c:pt idx="1177">
                  <c:v>0.8606259905175071</c:v>
                </c:pt>
                <c:pt idx="1178">
                  <c:v>0.86107526258152611</c:v>
                </c:pt>
                <c:pt idx="1179">
                  <c:v>0.86148038788749903</c:v>
                </c:pt>
                <c:pt idx="1180">
                  <c:v>0.86187064335639707</c:v>
                </c:pt>
                <c:pt idx="1181">
                  <c:v>0.86224085753257396</c:v>
                </c:pt>
                <c:pt idx="1182">
                  <c:v>0.86258046700438795</c:v>
                </c:pt>
                <c:pt idx="1183">
                  <c:v>0.86288805829443505</c:v>
                </c:pt>
                <c:pt idx="1184">
                  <c:v>0.86316399874634808</c:v>
                </c:pt>
                <c:pt idx="1185">
                  <c:v>0.86340946081426395</c:v>
                </c:pt>
                <c:pt idx="1186">
                  <c:v>0.86362619203916213</c:v>
                </c:pt>
                <c:pt idx="1187">
                  <c:v>0.86381638402539296</c:v>
                </c:pt>
                <c:pt idx="1188">
                  <c:v>0.86398256915280602</c:v>
                </c:pt>
                <c:pt idx="1189">
                  <c:v>0.86412547435719511</c:v>
                </c:pt>
                <c:pt idx="1190">
                  <c:v>0.86424772359221202</c:v>
                </c:pt>
                <c:pt idx="1191">
                  <c:v>0.86435270808328113</c:v>
                </c:pt>
                <c:pt idx="1192">
                  <c:v>0.86444364690520603</c:v>
                </c:pt>
                <c:pt idx="1193">
                  <c:v>0.86452258826455397</c:v>
                </c:pt>
                <c:pt idx="1194">
                  <c:v>0.86459204557471603</c:v>
                </c:pt>
                <c:pt idx="1195">
                  <c:v>0.86465447718576294</c:v>
                </c:pt>
                <c:pt idx="1196">
                  <c:v>0.86471181462364111</c:v>
                </c:pt>
                <c:pt idx="1197">
                  <c:v>0.86476555081926298</c:v>
                </c:pt>
                <c:pt idx="1198">
                  <c:v>0.86481684709700302</c:v>
                </c:pt>
                <c:pt idx="1199">
                  <c:v>0.86486659710432601</c:v>
                </c:pt>
                <c:pt idx="1200">
                  <c:v>0.86491549568375703</c:v>
                </c:pt>
                <c:pt idx="1201">
                  <c:v>0.86496407289358201</c:v>
                </c:pt>
                <c:pt idx="1202">
                  <c:v>0.86501273866511408</c:v>
                </c:pt>
                <c:pt idx="1203">
                  <c:v>0.86506179850162102</c:v>
                </c:pt>
                <c:pt idx="1204">
                  <c:v>0.86511148489976197</c:v>
                </c:pt>
                <c:pt idx="1205">
                  <c:v>0.865161962664313</c:v>
                </c:pt>
                <c:pt idx="1206">
                  <c:v>0.86521335290191503</c:v>
                </c:pt>
                <c:pt idx="1207">
                  <c:v>0.86526573216468705</c:v>
                </c:pt>
                <c:pt idx="1208">
                  <c:v>0.86531915166225803</c:v>
                </c:pt>
                <c:pt idx="1209">
                  <c:v>0.86537363274926093</c:v>
                </c:pt>
                <c:pt idx="1210">
                  <c:v>0.86542918310499506</c:v>
                </c:pt>
                <c:pt idx="1211">
                  <c:v>0.8654857894405461</c:v>
                </c:pt>
                <c:pt idx="1212">
                  <c:v>0.86554343215091711</c:v>
                </c:pt>
                <c:pt idx="1213">
                  <c:v>0.86560207622173502</c:v>
                </c:pt>
                <c:pt idx="1214">
                  <c:v>0.86566168487874007</c:v>
                </c:pt>
                <c:pt idx="1215">
                  <c:v>0.86572220961313806</c:v>
                </c:pt>
                <c:pt idx="1216">
                  <c:v>0.86578360280489108</c:v>
                </c:pt>
                <c:pt idx="1217">
                  <c:v>0.86584580735068795</c:v>
                </c:pt>
                <c:pt idx="1218">
                  <c:v>0.86590876858688992</c:v>
                </c:pt>
                <c:pt idx="1219">
                  <c:v>0.86597242406524999</c:v>
                </c:pt>
                <c:pt idx="1220">
                  <c:v>0.86603671414947903</c:v>
                </c:pt>
                <c:pt idx="1221">
                  <c:v>0.86610157260252807</c:v>
                </c:pt>
                <c:pt idx="1222">
                  <c:v>0.86616693519826804</c:v>
                </c:pt>
                <c:pt idx="1223">
                  <c:v>0.86623273253077893</c:v>
                </c:pt>
                <c:pt idx="1224">
                  <c:v>0.86629889600534704</c:v>
                </c:pt>
                <c:pt idx="1225">
                  <c:v>0.86636535227258404</c:v>
                </c:pt>
                <c:pt idx="1226">
                  <c:v>0.86643202768590999</c:v>
                </c:pt>
                <c:pt idx="1227">
                  <c:v>0.86649884410032896</c:v>
                </c:pt>
                <c:pt idx="1228">
                  <c:v>0.86656572118931607</c:v>
                </c:pt>
                <c:pt idx="1229">
                  <c:v>0.86663257480109601</c:v>
                </c:pt>
                <c:pt idx="1230">
                  <c:v>0.86669931654247201</c:v>
                </c:pt>
                <c:pt idx="1231">
                  <c:v>0.86676585381437998</c:v>
                </c:pt>
                <c:pt idx="1232">
                  <c:v>0.86683208835147207</c:v>
                </c:pt>
                <c:pt idx="1233">
                  <c:v>0.86689791704006902</c:v>
                </c:pt>
                <c:pt idx="1234">
                  <c:v>0.866963229030702</c:v>
                </c:pt>
                <c:pt idx="1235">
                  <c:v>0.86702790813749897</c:v>
                </c:pt>
                <c:pt idx="1236">
                  <c:v>0.86709182799674711</c:v>
                </c:pt>
                <c:pt idx="1237">
                  <c:v>0.86715485618607191</c:v>
                </c:pt>
                <c:pt idx="1238">
                  <c:v>0.86721684757235307</c:v>
                </c:pt>
                <c:pt idx="1239">
                  <c:v>0.86727764923065309</c:v>
                </c:pt>
                <c:pt idx="1240">
                  <c:v>0.86733709359724409</c:v>
                </c:pt>
                <c:pt idx="1241">
                  <c:v>0.86739500285836801</c:v>
                </c:pt>
                <c:pt idx="1242">
                  <c:v>0.86745118196234805</c:v>
                </c:pt>
                <c:pt idx="1243">
                  <c:v>0.867505422819012</c:v>
                </c:pt>
                <c:pt idx="1244">
                  <c:v>0.86755749685848005</c:v>
                </c:pt>
                <c:pt idx="1245">
                  <c:v>0.86760715921620502</c:v>
                </c:pt>
                <c:pt idx="1246">
                  <c:v>0.86765414064857094</c:v>
                </c:pt>
                <c:pt idx="1247">
                  <c:v>0.86769815120414795</c:v>
                </c:pt>
                <c:pt idx="1248">
                  <c:v>0.86773887161382413</c:v>
                </c:pt>
                <c:pt idx="1249">
                  <c:v>0.867775956880948</c:v>
                </c:pt>
                <c:pt idx="1250">
                  <c:v>0.86780902538766502</c:v>
                </c:pt>
                <c:pt idx="1251">
                  <c:v>0.86783766282695096</c:v>
                </c:pt>
                <c:pt idx="1252">
                  <c:v>0.86786140900196296</c:v>
                </c:pt>
                <c:pt idx="1253">
                  <c:v>0.86787975851032795</c:v>
                </c:pt>
                <c:pt idx="1254">
                  <c:v>0.86789214837325401</c:v>
                </c:pt>
                <c:pt idx="1255">
                  <c:v>0.86789794905686901</c:v>
                </c:pt>
                <c:pt idx="1256">
                  <c:v>0.86789645422762396</c:v>
                </c:pt>
                <c:pt idx="1257">
                  <c:v>0.86788685545781807</c:v>
                </c:pt>
                <c:pt idx="1258">
                  <c:v>0.86786822570841804</c:v>
                </c:pt>
                <c:pt idx="1259">
                  <c:v>0.86783948145687295</c:v>
                </c:pt>
                <c:pt idx="1260">
                  <c:v>0.86779933716620106</c:v>
                </c:pt>
                <c:pt idx="1261">
                  <c:v>0.86774624107047504</c:v>
                </c:pt>
                <c:pt idx="1262">
                  <c:v>0.86767828054435803</c:v>
                </c:pt>
                <c:pt idx="1263">
                  <c:v>0.86759305470007897</c:v>
                </c:pt>
                <c:pt idx="1264">
                  <c:v>0.86748748368835105</c:v>
                </c:pt>
                <c:pt idx="1265">
                  <c:v>0.86735754993770409</c:v>
                </c:pt>
                <c:pt idx="1266">
                  <c:v>0.86721486702585993</c:v>
                </c:pt>
                <c:pt idx="1267">
                  <c:v>0.86706087165893708</c:v>
                </c:pt>
                <c:pt idx="1268">
                  <c:v>0.86687862893034107</c:v>
                </c:pt>
                <c:pt idx="1269">
                  <c:v>0.86669454433534798</c:v>
                </c:pt>
                <c:pt idx="1270">
                  <c:v>0.86651045334185905</c:v>
                </c:pt>
                <c:pt idx="1271">
                  <c:v>0.8663294892138711</c:v>
                </c:pt>
                <c:pt idx="1272">
                  <c:v>0.86615339174252204</c:v>
                </c:pt>
                <c:pt idx="1273">
                  <c:v>0.86598351381933703</c:v>
                </c:pt>
                <c:pt idx="1274">
                  <c:v>0.86582062573282492</c:v>
                </c:pt>
                <c:pt idx="1275">
                  <c:v>0.86566531461360097</c:v>
                </c:pt>
                <c:pt idx="1276">
                  <c:v>0.86551826694928713</c:v>
                </c:pt>
                <c:pt idx="1277">
                  <c:v>0.86538000397910197</c:v>
                </c:pt>
                <c:pt idx="1278">
                  <c:v>0.86524963898361695</c:v>
                </c:pt>
                <c:pt idx="1279">
                  <c:v>0.86512688555848805</c:v>
                </c:pt>
                <c:pt idx="1280">
                  <c:v>0.86501149193924698</c:v>
                </c:pt>
                <c:pt idx="1281">
                  <c:v>0.86490316946367696</c:v>
                </c:pt>
                <c:pt idx="1282">
                  <c:v>0.86480160964734198</c:v>
                </c:pt>
                <c:pt idx="1283">
                  <c:v>0.86470649461556304</c:v>
                </c:pt>
                <c:pt idx="1284">
                  <c:v>0.86461757033974707</c:v>
                </c:pt>
                <c:pt idx="1285">
                  <c:v>0.86453445512722005</c:v>
                </c:pt>
                <c:pt idx="1286">
                  <c:v>0.864456837234724</c:v>
                </c:pt>
                <c:pt idx="1287">
                  <c:v>0.8643844140125071</c:v>
                </c:pt>
                <c:pt idx="1288">
                  <c:v>0.86431689405058598</c:v>
                </c:pt>
                <c:pt idx="1289">
                  <c:v>0.86425399620349308</c:v>
                </c:pt>
                <c:pt idx="1290">
                  <c:v>0.86419545103225204</c:v>
                </c:pt>
                <c:pt idx="1291">
                  <c:v>0.86414105145017295</c:v>
                </c:pt>
                <c:pt idx="1292">
                  <c:v>0.86409049755533207</c:v>
                </c:pt>
                <c:pt idx="1293">
                  <c:v>0.86404288565311405</c:v>
                </c:pt>
                <c:pt idx="1294">
                  <c:v>0.86399796032064502</c:v>
                </c:pt>
                <c:pt idx="1295">
                  <c:v>0.86395557915391297</c:v>
                </c:pt>
                <c:pt idx="1296">
                  <c:v>0.86391561200117395</c:v>
                </c:pt>
                <c:pt idx="1297">
                  <c:v>0.8638779469428951</c:v>
                </c:pt>
                <c:pt idx="1298">
                  <c:v>0.86384248528559193</c:v>
                </c:pt>
                <c:pt idx="1299">
                  <c:v>0.86380913852754704</c:v>
                </c:pt>
                <c:pt idx="1300">
                  <c:v>0.86377782687993498</c:v>
                </c:pt>
                <c:pt idx="1301">
                  <c:v>0.86374847729615001</c:v>
                </c:pt>
                <c:pt idx="1302">
                  <c:v>0.86372102235382009</c:v>
                </c:pt>
                <c:pt idx="1303">
                  <c:v>0.86369539953860697</c:v>
                </c:pt>
                <c:pt idx="1304">
                  <c:v>0.86367161686364002</c:v>
                </c:pt>
                <c:pt idx="1305">
                  <c:v>0.86364959878961212</c:v>
                </c:pt>
                <c:pt idx="1306">
                  <c:v>0.86362927352443297</c:v>
                </c:pt>
                <c:pt idx="1307">
                  <c:v>0.86361057613620906</c:v>
                </c:pt>
                <c:pt idx="1308">
                  <c:v>0.86359344580960906</c:v>
                </c:pt>
                <c:pt idx="1309">
                  <c:v>0.86357782425145602</c:v>
                </c:pt>
                <c:pt idx="1310">
                  <c:v>0.86356365501208898</c:v>
                </c:pt>
                <c:pt idx="1311">
                  <c:v>0.86355101918133303</c:v>
                </c:pt>
                <c:pt idx="1312">
                  <c:v>0.86354024516950401</c:v>
                </c:pt>
                <c:pt idx="1313">
                  <c:v>0.86353093731212405</c:v>
                </c:pt>
                <c:pt idx="1314">
                  <c:v>0.86352288551133705</c:v>
                </c:pt>
                <c:pt idx="1315">
                  <c:v>0.86351592728511095</c:v>
                </c:pt>
                <c:pt idx="1316">
                  <c:v>0.86350993720403102</c:v>
                </c:pt>
                <c:pt idx="1317">
                  <c:v>0.86350481405569401</c:v>
                </c:pt>
                <c:pt idx="1318">
                  <c:v>0.863500608530404</c:v>
                </c:pt>
                <c:pt idx="1319">
                  <c:v>0.86349732635660803</c:v>
                </c:pt>
                <c:pt idx="1320">
                  <c:v>0.86349478713663508</c:v>
                </c:pt>
                <c:pt idx="1321">
                  <c:v>0.86349283007121103</c:v>
                </c:pt>
                <c:pt idx="1322">
                  <c:v>0.86349132617458701</c:v>
                </c:pt>
                <c:pt idx="1323">
                  <c:v>0.86349017414932805</c:v>
                </c:pt>
                <c:pt idx="1324">
                  <c:v>0.86348929470051705</c:v>
                </c:pt>
                <c:pt idx="1325">
                  <c:v>0.86348862597182896</c:v>
                </c:pt>
                <c:pt idx="1326">
                  <c:v>0.86348811983035301</c:v>
                </c:pt>
                <c:pt idx="1327">
                  <c:v>0.86348773889644903</c:v>
                </c:pt>
                <c:pt idx="1328">
                  <c:v>0.86348745419813011</c:v>
                </c:pt>
                <c:pt idx="1329">
                  <c:v>0.86348724331852</c:v>
                </c:pt>
                <c:pt idx="1330">
                  <c:v>0.86348708894148396</c:v>
                </c:pt>
                <c:pt idx="1331">
                  <c:v>0.86348697772073602</c:v>
                </c:pt>
                <c:pt idx="1332">
                  <c:v>0.86348689936836198</c:v>
                </c:pt>
                <c:pt idx="1333">
                  <c:v>0.86348684597836201</c:v>
                </c:pt>
                <c:pt idx="1334">
                  <c:v>0.863486811478415</c:v>
                </c:pt>
                <c:pt idx="1335">
                  <c:v>0.86348679120973904</c:v>
                </c:pt>
                <c:pt idx="1336">
                  <c:v>0.86348678160687509</c:v>
                </c:pt>
                <c:pt idx="1337">
                  <c:v>0.86348677994089007</c:v>
                </c:pt>
                <c:pt idx="1338">
                  <c:v>0.86348678412838298</c:v>
                </c:pt>
                <c:pt idx="1339">
                  <c:v>0.86348679257973704</c:v>
                </c:pt>
                <c:pt idx="1340">
                  <c:v>0.86348680408709799</c:v>
                </c:pt>
                <c:pt idx="1341">
                  <c:v>0.86348681773399105</c:v>
                </c:pt>
                <c:pt idx="1342">
                  <c:v>0.86348683282555894</c:v>
                </c:pt>
                <c:pt idx="1343">
                  <c:v>0.86348684883981597</c:v>
                </c:pt>
                <c:pt idx="1344">
                  <c:v>0.86348686538021591</c:v>
                </c:pt>
                <c:pt idx="1345">
                  <c:v>0.86348688215792602</c:v>
                </c:pt>
                <c:pt idx="1346">
                  <c:v>0.86348689895051112</c:v>
                </c:pt>
                <c:pt idx="1347">
                  <c:v>0.86348691560110402</c:v>
                </c:pt>
                <c:pt idx="1348">
                  <c:v>0.86348693199061199</c:v>
                </c:pt>
                <c:pt idx="1349">
                  <c:v>0.86348694804112403</c:v>
                </c:pt>
                <c:pt idx="1350">
                  <c:v>0.86348696368996103</c:v>
                </c:pt>
                <c:pt idx="1351">
                  <c:v>0.86348697890389503</c:v>
                </c:pt>
                <c:pt idx="1352">
                  <c:v>0.86348699365403103</c:v>
                </c:pt>
                <c:pt idx="1353">
                  <c:v>0.86348700793431998</c:v>
                </c:pt>
                <c:pt idx="1354">
                  <c:v>0.86348702173136804</c:v>
                </c:pt>
                <c:pt idx="1355">
                  <c:v>0.86348703505555002</c:v>
                </c:pt>
                <c:pt idx="1356">
                  <c:v>0.86348704790669806</c:v>
                </c:pt>
                <c:pt idx="1357">
                  <c:v>0.86348706029519007</c:v>
                </c:pt>
                <c:pt idx="1358">
                  <c:v>0.86348707223238796</c:v>
                </c:pt>
                <c:pt idx="1359">
                  <c:v>0.86348708372932703</c:v>
                </c:pt>
                <c:pt idx="1360">
                  <c:v>0.86348709480214303</c:v>
                </c:pt>
                <c:pt idx="1361">
                  <c:v>0.86348710546280694</c:v>
                </c:pt>
                <c:pt idx="1362">
                  <c:v>0.86348711572709103</c:v>
                </c:pt>
                <c:pt idx="1363">
                  <c:v>0.86348712560947805</c:v>
                </c:pt>
                <c:pt idx="1364">
                  <c:v>0.86348713512254893</c:v>
                </c:pt>
                <c:pt idx="1365">
                  <c:v>0.863487144283132</c:v>
                </c:pt>
                <c:pt idx="1366">
                  <c:v>0.86348715310220603</c:v>
                </c:pt>
                <c:pt idx="1367">
                  <c:v>0.86348716159488503</c:v>
                </c:pt>
                <c:pt idx="1368">
                  <c:v>0.86348716977345796</c:v>
                </c:pt>
                <c:pt idx="1369">
                  <c:v>0.86348717765280691</c:v>
                </c:pt>
                <c:pt idx="1370">
                  <c:v>0.86348718524391099</c:v>
                </c:pt>
                <c:pt idx="1371">
                  <c:v>0.86348719255848394</c:v>
                </c:pt>
                <c:pt idx="1372">
                  <c:v>0.86348719961020803</c:v>
                </c:pt>
                <c:pt idx="1373">
                  <c:v>0.86348720640850607</c:v>
                </c:pt>
                <c:pt idx="1374">
                  <c:v>0.86348721296322306</c:v>
                </c:pt>
                <c:pt idx="1375">
                  <c:v>0.86348721928884109</c:v>
                </c:pt>
                <c:pt idx="1376">
                  <c:v>0.86348722539104195</c:v>
                </c:pt>
                <c:pt idx="1377">
                  <c:v>0.86348723128117999</c:v>
                </c:pt>
                <c:pt idx="1378">
                  <c:v>0.86348723696973206</c:v>
                </c:pt>
                <c:pt idx="1379">
                  <c:v>0.86348724246335995</c:v>
                </c:pt>
                <c:pt idx="1380">
                  <c:v>0.86348724777344799</c:v>
                </c:pt>
                <c:pt idx="1381">
                  <c:v>0.8634872529053339</c:v>
                </c:pt>
                <c:pt idx="1382">
                  <c:v>0.863487257869754</c:v>
                </c:pt>
                <c:pt idx="1383">
                  <c:v>0.86348726267464404</c:v>
                </c:pt>
                <c:pt idx="1384">
                  <c:v>0.86348726732658598</c:v>
                </c:pt>
                <c:pt idx="1385">
                  <c:v>0.863487271835361</c:v>
                </c:pt>
                <c:pt idx="1386">
                  <c:v>0.86348727620643007</c:v>
                </c:pt>
                <c:pt idx="1387">
                  <c:v>0.86348728044882406</c:v>
                </c:pt>
                <c:pt idx="1388">
                  <c:v>0.863487284570847</c:v>
                </c:pt>
                <c:pt idx="1389">
                  <c:v>0.86348728858237911</c:v>
                </c:pt>
                <c:pt idx="1390">
                  <c:v>0.86348729249253009</c:v>
                </c:pt>
                <c:pt idx="1391">
                  <c:v>0.86348729631225707</c:v>
                </c:pt>
                <c:pt idx="1392">
                  <c:v>0.86348730009543007</c:v>
                </c:pt>
                <c:pt idx="1393">
                  <c:v>0.86348730395902606</c:v>
                </c:pt>
                <c:pt idx="1394">
                  <c:v>0.86348730799093698</c:v>
                </c:pt>
                <c:pt idx="1395">
                  <c:v>0.86348731225766195</c:v>
                </c:pt>
                <c:pt idx="1396">
                  <c:v>0.86348731712604199</c:v>
                </c:pt>
                <c:pt idx="1397">
                  <c:v>0.863487322636181</c:v>
                </c:pt>
                <c:pt idx="1398">
                  <c:v>0.86348732881366896</c:v>
                </c:pt>
                <c:pt idx="1399">
                  <c:v>0.86348733566454394</c:v>
                </c:pt>
                <c:pt idx="1400">
                  <c:v>0.86348734317390907</c:v>
                </c:pt>
                <c:pt idx="1401">
                  <c:v>0.86348735130130205</c:v>
                </c:pt>
                <c:pt idx="1402">
                  <c:v>0.86348735997420212</c:v>
                </c:pt>
                <c:pt idx="1403">
                  <c:v>0.86348736909358903</c:v>
                </c:pt>
                <c:pt idx="1404">
                  <c:v>0.86348737853454605</c:v>
                </c:pt>
                <c:pt idx="1405">
                  <c:v>0.86348738814682013</c:v>
                </c:pt>
                <c:pt idx="1406">
                  <c:v>0.86348739777096895</c:v>
                </c:pt>
                <c:pt idx="1407">
                  <c:v>0.86348740723780393</c:v>
                </c:pt>
                <c:pt idx="1408">
                  <c:v>0.8634874163878361</c:v>
                </c:pt>
                <c:pt idx="1409">
                  <c:v>0.86348742507972709</c:v>
                </c:pt>
                <c:pt idx="1410">
                  <c:v>0.86348743202561096</c:v>
                </c:pt>
                <c:pt idx="1411">
                  <c:v>0.8634874377417121</c:v>
                </c:pt>
                <c:pt idx="1412">
                  <c:v>0.86348744252028597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10-4E87-9E57-ED8A9B7FCD5E}"/>
            </c:ext>
          </c:extLst>
        </c:ser>
        <c:ser>
          <c:idx val="1"/>
          <c:order val="1"/>
          <c:tx>
            <c:v>Min. edge size 0.1 µm</c:v>
          </c:tx>
          <c:marker>
            <c:symbol val="none"/>
          </c:marker>
          <c:xVal>
            <c:numRef>
              <c:f>'Influence of T and II'!$R$4:$R$797</c:f>
              <c:numCache>
                <c:formatCode>General</c:formatCode>
                <c:ptCount val="794"/>
                <c:pt idx="0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6.9119999999999995E-15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1.1852799999999999E-14</c:v>
                </c:pt>
                <c:pt idx="9">
                  <c:v>1.3459599999999998E-14</c:v>
                </c:pt>
                <c:pt idx="10">
                  <c:v>1.4798699999999998E-14</c:v>
                </c:pt>
                <c:pt idx="11">
                  <c:v>1.5914499999999999E-14</c:v>
                </c:pt>
                <c:pt idx="12">
                  <c:v>1.6844400000000001E-14</c:v>
                </c:pt>
                <c:pt idx="13">
                  <c:v>1.7619299999999998E-14</c:v>
                </c:pt>
                <c:pt idx="14">
                  <c:v>1.8265099999999999E-14</c:v>
                </c:pt>
                <c:pt idx="15">
                  <c:v>1.8951400000000001E-14</c:v>
                </c:pt>
                <c:pt idx="16">
                  <c:v>1.9665199999999996E-14</c:v>
                </c:pt>
                <c:pt idx="17">
                  <c:v>2.0411899999999997E-14</c:v>
                </c:pt>
                <c:pt idx="18">
                  <c:v>2.1194600000000001E-14</c:v>
                </c:pt>
                <c:pt idx="19">
                  <c:v>2.2016700000000001E-14</c:v>
                </c:pt>
                <c:pt idx="20">
                  <c:v>2.2881799999999997E-14</c:v>
                </c:pt>
                <c:pt idx="21">
                  <c:v>2.37935E-14</c:v>
                </c:pt>
                <c:pt idx="22">
                  <c:v>2.4755399999999998E-14</c:v>
                </c:pt>
                <c:pt idx="23">
                  <c:v>2.5771400000000001E-14</c:v>
                </c:pt>
                <c:pt idx="24">
                  <c:v>2.6837500000000001E-14</c:v>
                </c:pt>
                <c:pt idx="25">
                  <c:v>2.7957299999999999E-14</c:v>
                </c:pt>
                <c:pt idx="26">
                  <c:v>2.9135100000000001E-14</c:v>
                </c:pt>
                <c:pt idx="27">
                  <c:v>3.0408499999999999E-14</c:v>
                </c:pt>
                <c:pt idx="28">
                  <c:v>3.17544E-14</c:v>
                </c:pt>
                <c:pt idx="29">
                  <c:v>3.3181200000000002E-14</c:v>
                </c:pt>
                <c:pt idx="30">
                  <c:v>3.4693700000000004E-14</c:v>
                </c:pt>
                <c:pt idx="31">
                  <c:v>3.6297300000000001E-14</c:v>
                </c:pt>
                <c:pt idx="32">
                  <c:v>3.7997599999999999E-14</c:v>
                </c:pt>
                <c:pt idx="33">
                  <c:v>3.9800799999999999E-14</c:v>
                </c:pt>
                <c:pt idx="34">
                  <c:v>4.1666599999999994E-14</c:v>
                </c:pt>
                <c:pt idx="35">
                  <c:v>4.3579999999999996E-14</c:v>
                </c:pt>
                <c:pt idx="36">
                  <c:v>4.55583E-14</c:v>
                </c:pt>
                <c:pt idx="37">
                  <c:v>4.7612299999999995E-14</c:v>
                </c:pt>
                <c:pt idx="38">
                  <c:v>4.9751900000000001E-14</c:v>
                </c:pt>
                <c:pt idx="39">
                  <c:v>5.1986099999999996E-14</c:v>
                </c:pt>
                <c:pt idx="40">
                  <c:v>5.4323599999999998E-14</c:v>
                </c:pt>
                <c:pt idx="41">
                  <c:v>5.67726E-14</c:v>
                </c:pt>
                <c:pt idx="42">
                  <c:v>5.9341499999999998E-14</c:v>
                </c:pt>
                <c:pt idx="43">
                  <c:v>6.2038399999999991E-14</c:v>
                </c:pt>
                <c:pt idx="44">
                  <c:v>6.4871799999999997E-14</c:v>
                </c:pt>
                <c:pt idx="45">
                  <c:v>6.7850300000000005E-14</c:v>
                </c:pt>
                <c:pt idx="46">
                  <c:v>7.098259999999999E-14</c:v>
                </c:pt>
                <c:pt idx="47">
                  <c:v>7.4277999999999994E-14</c:v>
                </c:pt>
                <c:pt idx="48">
                  <c:v>7.7745999999999998E-14</c:v>
                </c:pt>
                <c:pt idx="49">
                  <c:v>8.1396599999999993E-14</c:v>
                </c:pt>
                <c:pt idx="50">
                  <c:v>8.5211999999999991E-14</c:v>
                </c:pt>
                <c:pt idx="51">
                  <c:v>8.9193600000000005E-14</c:v>
                </c:pt>
                <c:pt idx="52">
                  <c:v>9.3353199999999993E-14</c:v>
                </c:pt>
                <c:pt idx="53">
                  <c:v>9.7701400000000003E-14</c:v>
                </c:pt>
                <c:pt idx="54">
                  <c:v>1.02249E-13</c:v>
                </c:pt>
                <c:pt idx="55">
                  <c:v>1.0700599999999999E-13</c:v>
                </c:pt>
                <c:pt idx="56">
                  <c:v>1.11985E-13</c:v>
                </c:pt>
                <c:pt idx="57">
                  <c:v>1.1719599999999998E-13</c:v>
                </c:pt>
                <c:pt idx="58">
                  <c:v>1.2264999999999999E-13</c:v>
                </c:pt>
                <c:pt idx="59">
                  <c:v>1.2835799999999998E-13</c:v>
                </c:pt>
                <c:pt idx="60">
                  <c:v>1.3429399999999999E-13</c:v>
                </c:pt>
                <c:pt idx="61">
                  <c:v>1.40463E-13</c:v>
                </c:pt>
                <c:pt idx="62">
                  <c:v>1.4686099999999999E-13</c:v>
                </c:pt>
                <c:pt idx="63">
                  <c:v>1.53487E-13</c:v>
                </c:pt>
                <c:pt idx="64">
                  <c:v>1.6033100000000001E-13</c:v>
                </c:pt>
                <c:pt idx="65">
                  <c:v>1.67384E-13</c:v>
                </c:pt>
                <c:pt idx="66">
                  <c:v>1.74632E-13</c:v>
                </c:pt>
                <c:pt idx="67">
                  <c:v>1.8067099999999997E-13</c:v>
                </c:pt>
                <c:pt idx="68">
                  <c:v>1.8570399999999999E-13</c:v>
                </c:pt>
                <c:pt idx="69">
                  <c:v>1.8989899999999998E-13</c:v>
                </c:pt>
                <c:pt idx="70">
                  <c:v>1.9347700000000001E-13</c:v>
                </c:pt>
                <c:pt idx="71">
                  <c:v>1.96838E-13</c:v>
                </c:pt>
                <c:pt idx="72">
                  <c:v>2.0006000000000001E-13</c:v>
                </c:pt>
                <c:pt idx="73">
                  <c:v>2.0319200000000001E-13</c:v>
                </c:pt>
                <c:pt idx="74">
                  <c:v>2.0627100000000001E-13</c:v>
                </c:pt>
                <c:pt idx="75">
                  <c:v>2.09323E-13</c:v>
                </c:pt>
                <c:pt idx="76">
                  <c:v>2.1236800000000001E-13</c:v>
                </c:pt>
                <c:pt idx="77">
                  <c:v>2.1542500000000001E-13</c:v>
                </c:pt>
                <c:pt idx="78">
                  <c:v>2.1850999999999997E-13</c:v>
                </c:pt>
                <c:pt idx="79">
                  <c:v>2.2163899999999998E-13</c:v>
                </c:pt>
                <c:pt idx="80">
                  <c:v>2.2482899999999999E-13</c:v>
                </c:pt>
                <c:pt idx="81">
                  <c:v>2.2809899999999999E-13</c:v>
                </c:pt>
                <c:pt idx="82">
                  <c:v>2.3147400000000001E-13</c:v>
                </c:pt>
                <c:pt idx="83">
                  <c:v>2.35034E-13</c:v>
                </c:pt>
                <c:pt idx="84">
                  <c:v>2.3907700000000001E-13</c:v>
                </c:pt>
                <c:pt idx="85">
                  <c:v>2.43478E-13</c:v>
                </c:pt>
                <c:pt idx="86">
                  <c:v>2.4827199999999995E-13</c:v>
                </c:pt>
                <c:pt idx="87">
                  <c:v>2.5343699999999996E-13</c:v>
                </c:pt>
                <c:pt idx="88">
                  <c:v>2.5901399999999996E-13</c:v>
                </c:pt>
                <c:pt idx="89">
                  <c:v>2.6476999999999999E-13</c:v>
                </c:pt>
                <c:pt idx="90">
                  <c:v>2.7071599999999994E-13</c:v>
                </c:pt>
                <c:pt idx="91">
                  <c:v>2.7687699999999996E-13</c:v>
                </c:pt>
                <c:pt idx="92">
                  <c:v>2.8327099999999999E-13</c:v>
                </c:pt>
                <c:pt idx="93">
                  <c:v>2.8991399999999996E-13</c:v>
                </c:pt>
                <c:pt idx="94">
                  <c:v>2.9545000000000002E-13</c:v>
                </c:pt>
                <c:pt idx="95">
                  <c:v>3.0181700000000001E-13</c:v>
                </c:pt>
                <c:pt idx="96">
                  <c:v>3.0794E-13</c:v>
                </c:pt>
                <c:pt idx="97">
                  <c:v>3.1397899999999997E-13</c:v>
                </c:pt>
                <c:pt idx="98">
                  <c:v>3.2010000000000002E-13</c:v>
                </c:pt>
                <c:pt idx="99">
                  <c:v>3.2625799999999997E-13</c:v>
                </c:pt>
                <c:pt idx="100">
                  <c:v>3.3244099999999997E-13</c:v>
                </c:pt>
                <c:pt idx="101">
                  <c:v>3.3869099999999997E-13</c:v>
                </c:pt>
                <c:pt idx="102">
                  <c:v>3.4503499999999995E-13</c:v>
                </c:pt>
                <c:pt idx="103">
                  <c:v>3.51476E-13</c:v>
                </c:pt>
                <c:pt idx="104">
                  <c:v>3.5796999999999999E-13</c:v>
                </c:pt>
                <c:pt idx="105">
                  <c:v>3.6443699999999999E-13</c:v>
                </c:pt>
                <c:pt idx="106">
                  <c:v>3.7080299999999996E-13</c:v>
                </c:pt>
                <c:pt idx="107">
                  <c:v>3.7699100000000001E-13</c:v>
                </c:pt>
                <c:pt idx="108">
                  <c:v>3.8441599999999995E-13</c:v>
                </c:pt>
                <c:pt idx="109">
                  <c:v>3.9284899999999997E-13</c:v>
                </c:pt>
                <c:pt idx="110">
                  <c:v>4.0004799999999995E-13</c:v>
                </c:pt>
                <c:pt idx="111">
                  <c:v>4.0868699999999998E-13</c:v>
                </c:pt>
                <c:pt idx="112">
                  <c:v>4.1905399999999995E-13</c:v>
                </c:pt>
                <c:pt idx="113">
                  <c:v>4.2947699999999994E-13</c:v>
                </c:pt>
                <c:pt idx="114">
                  <c:v>4.4034799999999999E-13</c:v>
                </c:pt>
                <c:pt idx="115">
                  <c:v>4.5000399999999999E-13</c:v>
                </c:pt>
                <c:pt idx="116">
                  <c:v>4.61479E-13</c:v>
                </c:pt>
                <c:pt idx="117">
                  <c:v>4.7271099999999998E-13</c:v>
                </c:pt>
                <c:pt idx="118">
                  <c:v>4.8440799999999991E-13</c:v>
                </c:pt>
                <c:pt idx="119">
                  <c:v>4.9607000000000003E-13</c:v>
                </c:pt>
                <c:pt idx="120">
                  <c:v>5.0697699999999991E-13</c:v>
                </c:pt>
                <c:pt idx="121">
                  <c:v>5.1947499999999997E-13</c:v>
                </c:pt>
                <c:pt idx="122">
                  <c:v>5.3181699999999993E-13</c:v>
                </c:pt>
                <c:pt idx="123">
                  <c:v>5.4468699999999996E-13</c:v>
                </c:pt>
                <c:pt idx="124">
                  <c:v>5.58005E-13</c:v>
                </c:pt>
                <c:pt idx="125">
                  <c:v>5.71936E-13</c:v>
                </c:pt>
                <c:pt idx="126">
                  <c:v>5.8637999999999997E-13</c:v>
                </c:pt>
                <c:pt idx="127">
                  <c:v>6.0125499999999995E-13</c:v>
                </c:pt>
                <c:pt idx="128">
                  <c:v>6.1417E-13</c:v>
                </c:pt>
                <c:pt idx="129">
                  <c:v>6.2708499999999995E-13</c:v>
                </c:pt>
                <c:pt idx="130">
                  <c:v>6.4E-13</c:v>
                </c:pt>
                <c:pt idx="131">
                  <c:v>6.5549799999999994E-13</c:v>
                </c:pt>
                <c:pt idx="132">
                  <c:v>6.7167200000000005E-13</c:v>
                </c:pt>
                <c:pt idx="133">
                  <c:v>6.8877799999999998E-13</c:v>
                </c:pt>
                <c:pt idx="134">
                  <c:v>7.0647099999999999E-13</c:v>
                </c:pt>
                <c:pt idx="135">
                  <c:v>7.2520099999999995E-13</c:v>
                </c:pt>
                <c:pt idx="136">
                  <c:v>7.4450299999999992E-13</c:v>
                </c:pt>
                <c:pt idx="137">
                  <c:v>7.6490299999999992E-13</c:v>
                </c:pt>
                <c:pt idx="138">
                  <c:v>7.8549600000000005E-13</c:v>
                </c:pt>
                <c:pt idx="139">
                  <c:v>8.0703000000000005E-13</c:v>
                </c:pt>
                <c:pt idx="140">
                  <c:v>8.2845200000000001E-13</c:v>
                </c:pt>
                <c:pt idx="141">
                  <c:v>8.5091400000000004E-13</c:v>
                </c:pt>
                <c:pt idx="142">
                  <c:v>8.7277599999999996E-13</c:v>
                </c:pt>
                <c:pt idx="143">
                  <c:v>8.9518399999999991E-13</c:v>
                </c:pt>
                <c:pt idx="144">
                  <c:v>9.1759199999999987E-13</c:v>
                </c:pt>
                <c:pt idx="145">
                  <c:v>9.2879599999999995E-13</c:v>
                </c:pt>
                <c:pt idx="146">
                  <c:v>9.4000000000000003E-13</c:v>
                </c:pt>
                <c:pt idx="147">
                  <c:v>9.5344499999999988E-13</c:v>
                </c:pt>
                <c:pt idx="148">
                  <c:v>9.6957900000000002E-13</c:v>
                </c:pt>
                <c:pt idx="149">
                  <c:v>9.8893899999999985E-13</c:v>
                </c:pt>
                <c:pt idx="150">
                  <c:v>1.0121699999999999E-12</c:v>
                </c:pt>
                <c:pt idx="151">
                  <c:v>1.0389799999999999E-12</c:v>
                </c:pt>
                <c:pt idx="152">
                  <c:v>1.0664299999999999E-12</c:v>
                </c:pt>
                <c:pt idx="153">
                  <c:v>1.0950699999999999E-12</c:v>
                </c:pt>
                <c:pt idx="154">
                  <c:v>1.12512E-12</c:v>
                </c:pt>
                <c:pt idx="155">
                  <c:v>1.1567399999999998E-12</c:v>
                </c:pt>
                <c:pt idx="156">
                  <c:v>1.1830999999999999E-12</c:v>
                </c:pt>
                <c:pt idx="157">
                  <c:v>1.2076399999999999E-12</c:v>
                </c:pt>
                <c:pt idx="158">
                  <c:v>1.2370899999999999E-12</c:v>
                </c:pt>
                <c:pt idx="159">
                  <c:v>1.2724300000000001E-12</c:v>
                </c:pt>
                <c:pt idx="160">
                  <c:v>1.31133E-12</c:v>
                </c:pt>
                <c:pt idx="161">
                  <c:v>1.3463900000000001E-12</c:v>
                </c:pt>
                <c:pt idx="162">
                  <c:v>1.3865399999999999E-12</c:v>
                </c:pt>
                <c:pt idx="163">
                  <c:v>1.4325499999999998E-12</c:v>
                </c:pt>
                <c:pt idx="164">
                  <c:v>1.47836E-12</c:v>
                </c:pt>
                <c:pt idx="165">
                  <c:v>1.5089099999999999E-12</c:v>
                </c:pt>
                <c:pt idx="166">
                  <c:v>1.5292699999999998E-12</c:v>
                </c:pt>
                <c:pt idx="167">
                  <c:v>1.5496399999999998E-12</c:v>
                </c:pt>
                <c:pt idx="168">
                  <c:v>1.5598199999999999E-12</c:v>
                </c:pt>
                <c:pt idx="169">
                  <c:v>1.57E-12</c:v>
                </c:pt>
                <c:pt idx="170">
                  <c:v>1.5822199999999999E-12</c:v>
                </c:pt>
                <c:pt idx="171">
                  <c:v>1.59688E-12</c:v>
                </c:pt>
                <c:pt idx="172">
                  <c:v>1.6144699999999999E-12</c:v>
                </c:pt>
                <c:pt idx="173">
                  <c:v>1.6355899999999999E-12</c:v>
                </c:pt>
                <c:pt idx="174">
                  <c:v>1.66092E-12</c:v>
                </c:pt>
                <c:pt idx="175">
                  <c:v>1.6913199999999999E-12</c:v>
                </c:pt>
                <c:pt idx="176">
                  <c:v>1.7265999999999997E-12</c:v>
                </c:pt>
                <c:pt idx="177">
                  <c:v>1.7623099999999998E-12</c:v>
                </c:pt>
                <c:pt idx="178">
                  <c:v>1.80516E-12</c:v>
                </c:pt>
                <c:pt idx="179">
                  <c:v>1.8565799999999997E-12</c:v>
                </c:pt>
                <c:pt idx="180">
                  <c:v>1.9169799999999998E-12</c:v>
                </c:pt>
                <c:pt idx="181">
                  <c:v>1.9807099999999995E-12</c:v>
                </c:pt>
                <c:pt idx="182">
                  <c:v>2.0432100000000001E-12</c:v>
                </c:pt>
                <c:pt idx="183">
                  <c:v>2.1167099999999998E-12</c:v>
                </c:pt>
                <c:pt idx="184">
                  <c:v>2.18995E-12</c:v>
                </c:pt>
                <c:pt idx="185">
                  <c:v>2.2737200000000001E-12</c:v>
                </c:pt>
                <c:pt idx="186">
                  <c:v>2.36684E-12</c:v>
                </c:pt>
                <c:pt idx="187">
                  <c:v>2.4566899999999997E-12</c:v>
                </c:pt>
                <c:pt idx="188">
                  <c:v>2.5475900000000001E-12</c:v>
                </c:pt>
                <c:pt idx="189">
                  <c:v>2.6324099999999997E-12</c:v>
                </c:pt>
                <c:pt idx="190">
                  <c:v>2.7142900000000001E-12</c:v>
                </c:pt>
                <c:pt idx="191">
                  <c:v>2.7962699999999998E-12</c:v>
                </c:pt>
                <c:pt idx="192">
                  <c:v>2.8828000000000002E-12</c:v>
                </c:pt>
                <c:pt idx="193">
                  <c:v>2.98053E-12</c:v>
                </c:pt>
                <c:pt idx="194">
                  <c:v>3.0885099999999997E-12</c:v>
                </c:pt>
                <c:pt idx="195">
                  <c:v>3.2016599999999999E-12</c:v>
                </c:pt>
                <c:pt idx="196">
                  <c:v>3.2832400000000001E-12</c:v>
                </c:pt>
                <c:pt idx="197">
                  <c:v>3.3811299999999998E-12</c:v>
                </c:pt>
                <c:pt idx="198">
                  <c:v>3.4985999999999997E-12</c:v>
                </c:pt>
                <c:pt idx="199">
                  <c:v>3.5845999999999999E-12</c:v>
                </c:pt>
                <c:pt idx="200">
                  <c:v>3.6877899999999996E-12</c:v>
                </c:pt>
                <c:pt idx="201">
                  <c:v>3.7703499999999996E-12</c:v>
                </c:pt>
                <c:pt idx="202">
                  <c:v>3.8694099999999998E-12</c:v>
                </c:pt>
                <c:pt idx="203">
                  <c:v>3.9486699999999996E-12</c:v>
                </c:pt>
                <c:pt idx="204">
                  <c:v>4.0437699999999998E-12</c:v>
                </c:pt>
                <c:pt idx="205">
                  <c:v>4.1578899999999994E-12</c:v>
                </c:pt>
                <c:pt idx="206">
                  <c:v>4.24919E-12</c:v>
                </c:pt>
                <c:pt idx="207">
                  <c:v>4.3587500000000006E-12</c:v>
                </c:pt>
                <c:pt idx="208">
                  <c:v>4.4464000000000001E-12</c:v>
                </c:pt>
                <c:pt idx="209">
                  <c:v>4.5515699999999998E-12</c:v>
                </c:pt>
                <c:pt idx="210">
                  <c:v>4.6357099999999998E-12</c:v>
                </c:pt>
                <c:pt idx="211">
                  <c:v>4.73668E-12</c:v>
                </c:pt>
                <c:pt idx="212">
                  <c:v>4.81746E-12</c:v>
                </c:pt>
                <c:pt idx="213">
                  <c:v>4.91439E-12</c:v>
                </c:pt>
                <c:pt idx="214">
                  <c:v>5.0307099999999997E-12</c:v>
                </c:pt>
                <c:pt idx="215">
                  <c:v>5.1237599999999992E-12</c:v>
                </c:pt>
                <c:pt idx="216">
                  <c:v>5.2354199999999995E-12</c:v>
                </c:pt>
                <c:pt idx="217">
                  <c:v>5.3240199999999998E-12</c:v>
                </c:pt>
                <c:pt idx="218">
                  <c:v>5.4303299999999999E-12</c:v>
                </c:pt>
                <c:pt idx="219">
                  <c:v>5.5153799999999995E-12</c:v>
                </c:pt>
                <c:pt idx="220">
                  <c:v>5.6174399999999995E-12</c:v>
                </c:pt>
                <c:pt idx="221">
                  <c:v>5.7399199999999992E-12</c:v>
                </c:pt>
                <c:pt idx="222">
                  <c:v>5.8378999999999996E-12</c:v>
                </c:pt>
                <c:pt idx="223">
                  <c:v>5.9554699999999995E-12</c:v>
                </c:pt>
                <c:pt idx="224">
                  <c:v>6.0495299999999996E-12</c:v>
                </c:pt>
                <c:pt idx="225">
                  <c:v>6.1624099999999998E-12</c:v>
                </c:pt>
                <c:pt idx="226">
                  <c:v>6.2526999999999998E-12</c:v>
                </c:pt>
                <c:pt idx="227">
                  <c:v>6.3610599999999992E-12</c:v>
                </c:pt>
                <c:pt idx="228">
                  <c:v>6.4462999999999993E-12</c:v>
                </c:pt>
                <c:pt idx="229">
                  <c:v>6.5485999999999998E-12</c:v>
                </c:pt>
                <c:pt idx="230">
                  <c:v>6.6713499999999994E-12</c:v>
                </c:pt>
                <c:pt idx="231">
                  <c:v>6.76955E-12</c:v>
                </c:pt>
                <c:pt idx="232">
                  <c:v>6.887389999999999E-12</c:v>
                </c:pt>
                <c:pt idx="233">
                  <c:v>6.98166E-12</c:v>
                </c:pt>
                <c:pt idx="234">
                  <c:v>7.0947899999999999E-12</c:v>
                </c:pt>
                <c:pt idx="235">
                  <c:v>7.2196699999999997E-12</c:v>
                </c:pt>
                <c:pt idx="236">
                  <c:v>7.3195699999999993E-12</c:v>
                </c:pt>
                <c:pt idx="237">
                  <c:v>7.4394600000000007E-12</c:v>
                </c:pt>
                <c:pt idx="238">
                  <c:v>7.5353599999999991E-12</c:v>
                </c:pt>
                <c:pt idx="239">
                  <c:v>7.6504500000000004E-12</c:v>
                </c:pt>
                <c:pt idx="240">
                  <c:v>7.7425199999999996E-12</c:v>
                </c:pt>
                <c:pt idx="241">
                  <c:v>7.8530099999999999E-12</c:v>
                </c:pt>
                <c:pt idx="242">
                  <c:v>7.9855899999999985E-12</c:v>
                </c:pt>
                <c:pt idx="243">
                  <c:v>8.0916599999999999E-12</c:v>
                </c:pt>
                <c:pt idx="244">
                  <c:v>8.2189399999999989E-12</c:v>
                </c:pt>
                <c:pt idx="245">
                  <c:v>8.320760000000001E-12</c:v>
                </c:pt>
                <c:pt idx="246">
                  <c:v>8.4429500000000005E-12</c:v>
                </c:pt>
                <c:pt idx="247">
                  <c:v>8.5406999999999989E-12</c:v>
                </c:pt>
                <c:pt idx="248">
                  <c:v>8.6579999999999997E-12</c:v>
                </c:pt>
                <c:pt idx="249">
                  <c:v>8.7987599999999996E-12</c:v>
                </c:pt>
                <c:pt idx="250">
                  <c:v>8.898579999999999E-12</c:v>
                </c:pt>
                <c:pt idx="251">
                  <c:v>9.01836E-12</c:v>
                </c:pt>
                <c:pt idx="252">
                  <c:v>9.1141899999999983E-12</c:v>
                </c:pt>
                <c:pt idx="253">
                  <c:v>9.2291800000000001E-12</c:v>
                </c:pt>
                <c:pt idx="254">
                  <c:v>9.3671799999999997E-12</c:v>
                </c:pt>
                <c:pt idx="255">
                  <c:v>9.4775700000000004E-12</c:v>
                </c:pt>
                <c:pt idx="256">
                  <c:v>9.6100400000000001E-12</c:v>
                </c:pt>
                <c:pt idx="257">
                  <c:v>9.7348299999999996E-12</c:v>
                </c:pt>
                <c:pt idx="258">
                  <c:v>9.8346699999999993E-12</c:v>
                </c:pt>
                <c:pt idx="259">
                  <c:v>9.9544700000000005E-12</c:v>
                </c:pt>
                <c:pt idx="260">
                  <c:v>1.0098199999999999E-11</c:v>
                </c:pt>
                <c:pt idx="261">
                  <c:v>1.02132E-11</c:v>
                </c:pt>
                <c:pt idx="262">
                  <c:v>1.0351299999999999E-11</c:v>
                </c:pt>
                <c:pt idx="263">
                  <c:v>1.0461699999999999E-11</c:v>
                </c:pt>
                <c:pt idx="264">
                  <c:v>1.0594199999999999E-11</c:v>
                </c:pt>
                <c:pt idx="265">
                  <c:v>1.0700099999999999E-11</c:v>
                </c:pt>
                <c:pt idx="266">
                  <c:v>1.08273E-11</c:v>
                </c:pt>
                <c:pt idx="267">
                  <c:v>1.0979999999999999E-11</c:v>
                </c:pt>
                <c:pt idx="268">
                  <c:v>1.10891E-11</c:v>
                </c:pt>
                <c:pt idx="269">
                  <c:v>1.1219999999999999E-11</c:v>
                </c:pt>
                <c:pt idx="270">
                  <c:v>1.1376999999999999E-11</c:v>
                </c:pt>
                <c:pt idx="271">
                  <c:v>1.15027E-11</c:v>
                </c:pt>
                <c:pt idx="272">
                  <c:v>1.1653499999999999E-11</c:v>
                </c:pt>
                <c:pt idx="273">
                  <c:v>1.1774099999999998E-11</c:v>
                </c:pt>
                <c:pt idx="274">
                  <c:v>1.1918899999999999E-11</c:v>
                </c:pt>
                <c:pt idx="275">
                  <c:v>1.20347E-11</c:v>
                </c:pt>
                <c:pt idx="276">
                  <c:v>1.21737E-11</c:v>
                </c:pt>
                <c:pt idx="277">
                  <c:v>1.2340499999999999E-11</c:v>
                </c:pt>
                <c:pt idx="278">
                  <c:v>1.2473899999999999E-11</c:v>
                </c:pt>
                <c:pt idx="279">
                  <c:v>1.2634E-11</c:v>
                </c:pt>
                <c:pt idx="280">
                  <c:v>1.2762099999999999E-11</c:v>
                </c:pt>
                <c:pt idx="281">
                  <c:v>1.2915799999999998E-11</c:v>
                </c:pt>
                <c:pt idx="282">
                  <c:v>1.3038699999999999E-11</c:v>
                </c:pt>
                <c:pt idx="283">
                  <c:v>1.3186299999999998E-11</c:v>
                </c:pt>
                <c:pt idx="284">
                  <c:v>1.3363299999999998E-11</c:v>
                </c:pt>
                <c:pt idx="285">
                  <c:v>1.3505E-11</c:v>
                </c:pt>
                <c:pt idx="286">
                  <c:v>1.3674999999999999E-11</c:v>
                </c:pt>
                <c:pt idx="287">
                  <c:v>1.3810999999999999E-11</c:v>
                </c:pt>
                <c:pt idx="288">
                  <c:v>1.39741E-11</c:v>
                </c:pt>
                <c:pt idx="289">
                  <c:v>1.4104700000000001E-11</c:v>
                </c:pt>
                <c:pt idx="290">
                  <c:v>1.42613E-11</c:v>
                </c:pt>
                <c:pt idx="291">
                  <c:v>1.4449300000000001E-11</c:v>
                </c:pt>
                <c:pt idx="292">
                  <c:v>1.4599699999999998E-11</c:v>
                </c:pt>
                <c:pt idx="293">
                  <c:v>1.4780199999999999E-11</c:v>
                </c:pt>
                <c:pt idx="294">
                  <c:v>1.4924499999999998E-11</c:v>
                </c:pt>
                <c:pt idx="295">
                  <c:v>1.5097799999999998E-11</c:v>
                </c:pt>
                <c:pt idx="296">
                  <c:v>1.52364E-11</c:v>
                </c:pt>
                <c:pt idx="297">
                  <c:v>1.5402700000000001E-11</c:v>
                </c:pt>
                <c:pt idx="298">
                  <c:v>1.5602299999999999E-11</c:v>
                </c:pt>
                <c:pt idx="299">
                  <c:v>1.5761899999999997E-11</c:v>
                </c:pt>
                <c:pt idx="300">
                  <c:v>1.5953499999999998E-11</c:v>
                </c:pt>
                <c:pt idx="301">
                  <c:v>1.6106799999999998E-11</c:v>
                </c:pt>
                <c:pt idx="302">
                  <c:v>1.62907E-11</c:v>
                </c:pt>
                <c:pt idx="303">
                  <c:v>1.64379E-11</c:v>
                </c:pt>
                <c:pt idx="304">
                  <c:v>1.6614400000000002E-11</c:v>
                </c:pt>
                <c:pt idx="305">
                  <c:v>1.6826299999999998E-11</c:v>
                </c:pt>
                <c:pt idx="306">
                  <c:v>1.6995800000000002E-11</c:v>
                </c:pt>
                <c:pt idx="307">
                  <c:v>1.71992E-11</c:v>
                </c:pt>
                <c:pt idx="308">
                  <c:v>1.7362E-11</c:v>
                </c:pt>
                <c:pt idx="309">
                  <c:v>1.7557299999999997E-11</c:v>
                </c:pt>
                <c:pt idx="310">
                  <c:v>1.7713499999999997E-11</c:v>
                </c:pt>
                <c:pt idx="311">
                  <c:v>1.79009E-11</c:v>
                </c:pt>
                <c:pt idx="312">
                  <c:v>1.8125899999999998E-11</c:v>
                </c:pt>
                <c:pt idx="313">
                  <c:v>1.8305900000000001E-11</c:v>
                </c:pt>
                <c:pt idx="314">
                  <c:v>1.85218E-11</c:v>
                </c:pt>
                <c:pt idx="315">
                  <c:v>1.8694599999999998E-11</c:v>
                </c:pt>
                <c:pt idx="316">
                  <c:v>1.8901899999999999E-11</c:v>
                </c:pt>
                <c:pt idx="317">
                  <c:v>1.9067799999999998E-11</c:v>
                </c:pt>
                <c:pt idx="318">
                  <c:v>1.9266799999999999E-11</c:v>
                </c:pt>
                <c:pt idx="319">
                  <c:v>1.9505599999999999E-11</c:v>
                </c:pt>
                <c:pt idx="320">
                  <c:v>1.9696699999999999E-11</c:v>
                </c:pt>
                <c:pt idx="321">
                  <c:v>1.9925999999999997E-11</c:v>
                </c:pt>
                <c:pt idx="322">
                  <c:v>2.0109400000000002E-11</c:v>
                </c:pt>
                <c:pt idx="323">
                  <c:v>2.0329499999999998E-11</c:v>
                </c:pt>
                <c:pt idx="324">
                  <c:v>2.0593599999999997E-11</c:v>
                </c:pt>
                <c:pt idx="325">
                  <c:v>2.07923E-11</c:v>
                </c:pt>
                <c:pt idx="326">
                  <c:v>2.1030699999999998E-11</c:v>
                </c:pt>
                <c:pt idx="327">
                  <c:v>2.1221399999999999E-11</c:v>
                </c:pt>
                <c:pt idx="328">
                  <c:v>2.14502E-11</c:v>
                </c:pt>
                <c:pt idx="329">
                  <c:v>2.1724899999999998E-11</c:v>
                </c:pt>
                <c:pt idx="330">
                  <c:v>2.19446E-11</c:v>
                </c:pt>
                <c:pt idx="331">
                  <c:v>2.2208199999999998E-11</c:v>
                </c:pt>
                <c:pt idx="332">
                  <c:v>2.2419099999999999E-11</c:v>
                </c:pt>
                <c:pt idx="333">
                  <c:v>2.2672199999999998E-11</c:v>
                </c:pt>
                <c:pt idx="334">
                  <c:v>2.28747E-11</c:v>
                </c:pt>
                <c:pt idx="335">
                  <c:v>2.31177E-11</c:v>
                </c:pt>
                <c:pt idx="336">
                  <c:v>2.3409199999999997E-11</c:v>
                </c:pt>
                <c:pt idx="337">
                  <c:v>2.3642499999999997E-11</c:v>
                </c:pt>
                <c:pt idx="338">
                  <c:v>2.3922399999999999E-11</c:v>
                </c:pt>
                <c:pt idx="339">
                  <c:v>2.4146299999999999E-11</c:v>
                </c:pt>
                <c:pt idx="340">
                  <c:v>2.4414999999999997E-11</c:v>
                </c:pt>
                <c:pt idx="341">
                  <c:v>2.4737400000000002E-11</c:v>
                </c:pt>
                <c:pt idx="342">
                  <c:v>2.4995400000000002E-11</c:v>
                </c:pt>
                <c:pt idx="343">
                  <c:v>2.5304999999999997E-11</c:v>
                </c:pt>
                <c:pt idx="344">
                  <c:v>2.55526E-11</c:v>
                </c:pt>
                <c:pt idx="345">
                  <c:v>2.5849800000000001E-11</c:v>
                </c:pt>
                <c:pt idx="346">
                  <c:v>2.6087499999999998E-11</c:v>
                </c:pt>
                <c:pt idx="347">
                  <c:v>2.6372799999999999E-11</c:v>
                </c:pt>
                <c:pt idx="348">
                  <c:v>2.6715100000000001E-11</c:v>
                </c:pt>
                <c:pt idx="349">
                  <c:v>2.6969399999999998E-11</c:v>
                </c:pt>
                <c:pt idx="350">
                  <c:v>2.7274599999999999E-11</c:v>
                </c:pt>
                <c:pt idx="351">
                  <c:v>2.76409E-11</c:v>
                </c:pt>
                <c:pt idx="352">
                  <c:v>2.7932800000000002E-11</c:v>
                </c:pt>
                <c:pt idx="353">
                  <c:v>2.8283099999999998E-11</c:v>
                </c:pt>
                <c:pt idx="354">
                  <c:v>2.8563300000000001E-11</c:v>
                </c:pt>
                <c:pt idx="355">
                  <c:v>2.88996E-11</c:v>
                </c:pt>
                <c:pt idx="356">
                  <c:v>2.9303199999999997E-11</c:v>
                </c:pt>
                <c:pt idx="357">
                  <c:v>2.9625999999999997E-11</c:v>
                </c:pt>
                <c:pt idx="358">
                  <c:v>3.0013499999999999E-11</c:v>
                </c:pt>
                <c:pt idx="359">
                  <c:v>3.0323399999999997E-11</c:v>
                </c:pt>
                <c:pt idx="360">
                  <c:v>3.0695299999999996E-11</c:v>
                </c:pt>
                <c:pt idx="361">
                  <c:v>3.1141600000000001E-11</c:v>
                </c:pt>
                <c:pt idx="362">
                  <c:v>3.1480599999999995E-11</c:v>
                </c:pt>
                <c:pt idx="363">
                  <c:v>3.1887400000000004E-11</c:v>
                </c:pt>
                <c:pt idx="364">
                  <c:v>3.2375500000000002E-11</c:v>
                </c:pt>
                <c:pt idx="365">
                  <c:v>3.2869999999999999E-11</c:v>
                </c:pt>
                <c:pt idx="366">
                  <c:v>3.3294599999999995E-11</c:v>
                </c:pt>
                <c:pt idx="367">
                  <c:v>3.3671499999999998E-11</c:v>
                </c:pt>
                <c:pt idx="368">
                  <c:v>3.4123799999999997E-11</c:v>
                </c:pt>
                <c:pt idx="369">
                  <c:v>3.4592799999999995E-11</c:v>
                </c:pt>
                <c:pt idx="370">
                  <c:v>3.5101200000000002E-11</c:v>
                </c:pt>
                <c:pt idx="371">
                  <c:v>3.56414E-11</c:v>
                </c:pt>
                <c:pt idx="372">
                  <c:v>3.6178899999999996E-11</c:v>
                </c:pt>
                <c:pt idx="373">
                  <c:v>3.6726400000000002E-11</c:v>
                </c:pt>
                <c:pt idx="374">
                  <c:v>3.7273700000000001E-11</c:v>
                </c:pt>
                <c:pt idx="375">
                  <c:v>3.7834699999999999E-11</c:v>
                </c:pt>
                <c:pt idx="376">
                  <c:v>3.8384299999999995E-11</c:v>
                </c:pt>
                <c:pt idx="377">
                  <c:v>3.8901299999999997E-11</c:v>
                </c:pt>
                <c:pt idx="378">
                  <c:v>3.94924E-11</c:v>
                </c:pt>
                <c:pt idx="379">
                  <c:v>4.0077300000000004E-11</c:v>
                </c:pt>
                <c:pt idx="380">
                  <c:v>4.0616799999999999E-11</c:v>
                </c:pt>
                <c:pt idx="381">
                  <c:v>4.12082E-11</c:v>
                </c:pt>
                <c:pt idx="382">
                  <c:v>4.1796599999999996E-11</c:v>
                </c:pt>
                <c:pt idx="383">
                  <c:v>4.2390899999999998E-11</c:v>
                </c:pt>
                <c:pt idx="384">
                  <c:v>4.2998499999999994E-11</c:v>
                </c:pt>
                <c:pt idx="385">
                  <c:v>4.3557399999999995E-11</c:v>
                </c:pt>
                <c:pt idx="386">
                  <c:v>4.41554E-11</c:v>
                </c:pt>
                <c:pt idx="387">
                  <c:v>4.4759599999999998E-11</c:v>
                </c:pt>
                <c:pt idx="388">
                  <c:v>4.5385799999999997E-11</c:v>
                </c:pt>
                <c:pt idx="389">
                  <c:v>4.6011199999999993E-11</c:v>
                </c:pt>
                <c:pt idx="390">
                  <c:v>4.6612099999999998E-11</c:v>
                </c:pt>
                <c:pt idx="391">
                  <c:v>4.7249899999999999E-11</c:v>
                </c:pt>
                <c:pt idx="392">
                  <c:v>4.7849799999999996E-11</c:v>
                </c:pt>
                <c:pt idx="393">
                  <c:v>4.8474199999999996E-11</c:v>
                </c:pt>
                <c:pt idx="394">
                  <c:v>4.9087599999999999E-11</c:v>
                </c:pt>
                <c:pt idx="395">
                  <c:v>4.9674600000000001E-11</c:v>
                </c:pt>
                <c:pt idx="396">
                  <c:v>5.03453E-11</c:v>
                </c:pt>
                <c:pt idx="397">
                  <c:v>5.0991499999999997E-11</c:v>
                </c:pt>
                <c:pt idx="398">
                  <c:v>5.1575699999999997E-11</c:v>
                </c:pt>
                <c:pt idx="399">
                  <c:v>5.2208199999999995E-11</c:v>
                </c:pt>
                <c:pt idx="400">
                  <c:v>5.2859699999999994E-11</c:v>
                </c:pt>
                <c:pt idx="401">
                  <c:v>5.3541700000000002E-11</c:v>
                </c:pt>
                <c:pt idx="402">
                  <c:v>5.42187E-11</c:v>
                </c:pt>
                <c:pt idx="403">
                  <c:v>5.4888499999999997E-11</c:v>
                </c:pt>
                <c:pt idx="404">
                  <c:v>5.5586099999999996E-11</c:v>
                </c:pt>
                <c:pt idx="405">
                  <c:v>5.6294300000000001E-11</c:v>
                </c:pt>
                <c:pt idx="406">
                  <c:v>5.7009100000000003E-11</c:v>
                </c:pt>
                <c:pt idx="407">
                  <c:v>5.7734399999999998E-11</c:v>
                </c:pt>
                <c:pt idx="408">
                  <c:v>5.8467499999999997E-11</c:v>
                </c:pt>
                <c:pt idx="409">
                  <c:v>5.9216699999999998E-11</c:v>
                </c:pt>
                <c:pt idx="410">
                  <c:v>5.9985999999999996E-11</c:v>
                </c:pt>
                <c:pt idx="411">
                  <c:v>6.0801899999999998E-11</c:v>
                </c:pt>
                <c:pt idx="412">
                  <c:v>6.1626700000000006E-11</c:v>
                </c:pt>
                <c:pt idx="413">
                  <c:v>6.2470899999999995E-11</c:v>
                </c:pt>
                <c:pt idx="414">
                  <c:v>6.3337700000000001E-11</c:v>
                </c:pt>
                <c:pt idx="415">
                  <c:v>6.4218899999999997E-11</c:v>
                </c:pt>
                <c:pt idx="416">
                  <c:v>6.5125100000000001E-11</c:v>
                </c:pt>
                <c:pt idx="417">
                  <c:v>6.5975500000000001E-11</c:v>
                </c:pt>
                <c:pt idx="418">
                  <c:v>6.6943699999999994E-11</c:v>
                </c:pt>
                <c:pt idx="419">
                  <c:v>6.7900699999999996E-11</c:v>
                </c:pt>
                <c:pt idx="420">
                  <c:v>6.8775299999999995E-11</c:v>
                </c:pt>
                <c:pt idx="421">
                  <c:v>6.9748100000000007E-11</c:v>
                </c:pt>
                <c:pt idx="422">
                  <c:v>7.0775300000000001E-11</c:v>
                </c:pt>
                <c:pt idx="423">
                  <c:v>7.1853000000000003E-11</c:v>
                </c:pt>
                <c:pt idx="424">
                  <c:v>7.2975799999999995E-11</c:v>
                </c:pt>
                <c:pt idx="425">
                  <c:v>7.4142699999999997E-11</c:v>
                </c:pt>
                <c:pt idx="426">
                  <c:v>7.5343299999999987E-11</c:v>
                </c:pt>
                <c:pt idx="427">
                  <c:v>7.6570199999999986E-11</c:v>
                </c:pt>
                <c:pt idx="428">
                  <c:v>7.7839500000000008E-11</c:v>
                </c:pt>
                <c:pt idx="429">
                  <c:v>7.918639999999999E-11</c:v>
                </c:pt>
                <c:pt idx="430">
                  <c:v>8.0566600000000001E-11</c:v>
                </c:pt>
                <c:pt idx="431">
                  <c:v>8.1999099999999999E-11</c:v>
                </c:pt>
                <c:pt idx="432">
                  <c:v>8.3464399999999996E-11</c:v>
                </c:pt>
                <c:pt idx="433">
                  <c:v>8.4987099999999989E-11</c:v>
                </c:pt>
                <c:pt idx="434">
                  <c:v>8.6552999999999988E-11</c:v>
                </c:pt>
                <c:pt idx="435">
                  <c:v>8.8170600000000002E-11</c:v>
                </c:pt>
                <c:pt idx="436">
                  <c:v>8.9820800000000003E-11</c:v>
                </c:pt>
                <c:pt idx="437">
                  <c:v>9.1360399999999993E-11</c:v>
                </c:pt>
                <c:pt idx="438">
                  <c:v>9.3097599999999991E-11</c:v>
                </c:pt>
                <c:pt idx="439">
                  <c:v>9.4806499999999989E-11</c:v>
                </c:pt>
                <c:pt idx="440">
                  <c:v>9.6575999999999996E-11</c:v>
                </c:pt>
                <c:pt idx="441">
                  <c:v>9.8462999999999989E-11</c:v>
                </c:pt>
                <c:pt idx="442">
                  <c:v>1.0037999999999999E-10</c:v>
                </c:pt>
                <c:pt idx="443">
                  <c:v>1.02363E-10</c:v>
                </c:pt>
                <c:pt idx="444">
                  <c:v>1.0440399999999999E-10</c:v>
                </c:pt>
                <c:pt idx="445">
                  <c:v>1.0648199999999999E-10</c:v>
                </c:pt>
                <c:pt idx="446">
                  <c:v>1.0856100000000001E-10</c:v>
                </c:pt>
                <c:pt idx="447">
                  <c:v>1.1051799999999999E-10</c:v>
                </c:pt>
                <c:pt idx="448">
                  <c:v>1.1242699999999999E-10</c:v>
                </c:pt>
                <c:pt idx="449">
                  <c:v>1.14587E-10</c:v>
                </c:pt>
                <c:pt idx="450">
                  <c:v>1.16872E-10</c:v>
                </c:pt>
                <c:pt idx="451">
                  <c:v>1.1930200000000001E-10</c:v>
                </c:pt>
                <c:pt idx="452">
                  <c:v>1.2174099999999999E-10</c:v>
                </c:pt>
                <c:pt idx="453">
                  <c:v>1.2422399999999999E-10</c:v>
                </c:pt>
                <c:pt idx="454">
                  <c:v>1.2681100000000001E-10</c:v>
                </c:pt>
                <c:pt idx="455">
                  <c:v>1.29423E-10</c:v>
                </c:pt>
                <c:pt idx="456">
                  <c:v>1.3213799999999998E-10</c:v>
                </c:pt>
                <c:pt idx="457">
                  <c:v>1.3488799999999999E-10</c:v>
                </c:pt>
                <c:pt idx="458">
                  <c:v>1.3771899999999998E-10</c:v>
                </c:pt>
                <c:pt idx="459">
                  <c:v>1.4063599999999998E-10</c:v>
                </c:pt>
                <c:pt idx="460">
                  <c:v>1.4361399999999999E-10</c:v>
                </c:pt>
                <c:pt idx="461">
                  <c:v>1.46652E-10</c:v>
                </c:pt>
                <c:pt idx="462">
                  <c:v>1.49714E-10</c:v>
                </c:pt>
                <c:pt idx="463">
                  <c:v>1.5285200000000001E-10</c:v>
                </c:pt>
                <c:pt idx="464">
                  <c:v>1.5597300000000001E-10</c:v>
                </c:pt>
                <c:pt idx="465">
                  <c:v>1.5924099999999999E-10</c:v>
                </c:pt>
                <c:pt idx="466">
                  <c:v>1.6259E-10</c:v>
                </c:pt>
                <c:pt idx="467">
                  <c:v>1.6602299999999999E-10</c:v>
                </c:pt>
                <c:pt idx="468">
                  <c:v>1.69137E-10</c:v>
                </c:pt>
                <c:pt idx="469">
                  <c:v>1.72744E-10</c:v>
                </c:pt>
                <c:pt idx="470">
                  <c:v>1.75749E-10</c:v>
                </c:pt>
                <c:pt idx="471">
                  <c:v>1.78876E-10</c:v>
                </c:pt>
                <c:pt idx="472">
                  <c:v>1.8198799999999999E-10</c:v>
                </c:pt>
                <c:pt idx="473">
                  <c:v>1.8515199999999999E-10</c:v>
                </c:pt>
                <c:pt idx="474">
                  <c:v>1.88314E-10</c:v>
                </c:pt>
                <c:pt idx="475">
                  <c:v>1.9163299999999999E-10</c:v>
                </c:pt>
                <c:pt idx="476">
                  <c:v>1.95314E-10</c:v>
                </c:pt>
                <c:pt idx="477">
                  <c:v>1.9924499999999999E-10</c:v>
                </c:pt>
                <c:pt idx="478">
                  <c:v>2.03522E-10</c:v>
                </c:pt>
                <c:pt idx="479">
                  <c:v>2.07984E-10</c:v>
                </c:pt>
                <c:pt idx="480">
                  <c:v>2.1250299999999999E-10</c:v>
                </c:pt>
                <c:pt idx="481">
                  <c:v>2.17102E-10</c:v>
                </c:pt>
                <c:pt idx="482">
                  <c:v>2.2186299999999997E-10</c:v>
                </c:pt>
                <c:pt idx="483">
                  <c:v>2.26585E-10</c:v>
                </c:pt>
                <c:pt idx="484">
                  <c:v>2.3125599999999998E-10</c:v>
                </c:pt>
                <c:pt idx="485">
                  <c:v>2.3640900000000001E-10</c:v>
                </c:pt>
                <c:pt idx="486">
                  <c:v>2.4153799999999996E-10</c:v>
                </c:pt>
                <c:pt idx="487">
                  <c:v>2.4618399999999995E-10</c:v>
                </c:pt>
                <c:pt idx="488">
                  <c:v>2.5109399999999999E-10</c:v>
                </c:pt>
                <c:pt idx="489">
                  <c:v>2.5564799999999997E-10</c:v>
                </c:pt>
                <c:pt idx="490">
                  <c:v>2.6005800000000001E-10</c:v>
                </c:pt>
                <c:pt idx="491">
                  <c:v>2.6465599999999996E-10</c:v>
                </c:pt>
                <c:pt idx="492">
                  <c:v>2.6918499999999999E-10</c:v>
                </c:pt>
                <c:pt idx="493">
                  <c:v>2.7405300000000003E-10</c:v>
                </c:pt>
                <c:pt idx="494">
                  <c:v>2.7952599999999998E-10</c:v>
                </c:pt>
                <c:pt idx="495">
                  <c:v>2.8533399999999997E-10</c:v>
                </c:pt>
                <c:pt idx="496">
                  <c:v>2.9130199999999998E-10</c:v>
                </c:pt>
                <c:pt idx="497">
                  <c:v>2.9705399999999995E-10</c:v>
                </c:pt>
                <c:pt idx="498">
                  <c:v>3.0295000000000002E-10</c:v>
                </c:pt>
                <c:pt idx="499">
                  <c:v>3.0893599999999999E-10</c:v>
                </c:pt>
                <c:pt idx="500">
                  <c:v>3.1474699999999995E-10</c:v>
                </c:pt>
                <c:pt idx="501">
                  <c:v>3.2026500000000003E-10</c:v>
                </c:pt>
                <c:pt idx="502">
                  <c:v>3.2583999999999998E-10</c:v>
                </c:pt>
                <c:pt idx="503">
                  <c:v>3.3157500000000002E-10</c:v>
                </c:pt>
                <c:pt idx="504">
                  <c:v>3.3790900000000002E-10</c:v>
                </c:pt>
                <c:pt idx="505">
                  <c:v>3.4391399999999999E-10</c:v>
                </c:pt>
                <c:pt idx="506">
                  <c:v>3.5004799999999998E-10</c:v>
                </c:pt>
                <c:pt idx="507">
                  <c:v>3.5568600000000001E-10</c:v>
                </c:pt>
                <c:pt idx="508">
                  <c:v>3.6108899999999998E-10</c:v>
                </c:pt>
                <c:pt idx="509">
                  <c:v>3.6559199999999994E-10</c:v>
                </c:pt>
                <c:pt idx="510">
                  <c:v>3.7042800000000002E-10</c:v>
                </c:pt>
                <c:pt idx="511">
                  <c:v>3.75555E-10</c:v>
                </c:pt>
                <c:pt idx="512">
                  <c:v>3.8021799999999999E-10</c:v>
                </c:pt>
                <c:pt idx="513">
                  <c:v>3.8432499999999996E-10</c:v>
                </c:pt>
                <c:pt idx="514">
                  <c:v>3.8925400000000001E-10</c:v>
                </c:pt>
                <c:pt idx="515">
                  <c:v>3.9364399999999998E-10</c:v>
                </c:pt>
                <c:pt idx="516">
                  <c:v>3.9855499999999997E-10</c:v>
                </c:pt>
                <c:pt idx="517">
                  <c:v>4.0382699999999996E-10</c:v>
                </c:pt>
                <c:pt idx="518">
                  <c:v>4.0943199999999997E-10</c:v>
                </c:pt>
                <c:pt idx="519">
                  <c:v>4.1592499999999999E-10</c:v>
                </c:pt>
                <c:pt idx="520">
                  <c:v>4.2301499999999996E-10</c:v>
                </c:pt>
                <c:pt idx="521">
                  <c:v>4.2892399999999999E-10</c:v>
                </c:pt>
                <c:pt idx="522">
                  <c:v>4.3432999999999999E-10</c:v>
                </c:pt>
                <c:pt idx="523">
                  <c:v>4.3947399999999997E-10</c:v>
                </c:pt>
                <c:pt idx="524">
                  <c:v>4.4379899999999995E-10</c:v>
                </c:pt>
                <c:pt idx="525">
                  <c:v>4.4740399999999996E-10</c:v>
                </c:pt>
                <c:pt idx="526">
                  <c:v>4.5083599999999998E-10</c:v>
                </c:pt>
                <c:pt idx="527">
                  <c:v>4.5482900000000001E-10</c:v>
                </c:pt>
                <c:pt idx="528">
                  <c:v>4.5868699999999997E-10</c:v>
                </c:pt>
                <c:pt idx="529">
                  <c:v>4.6309499999999999E-10</c:v>
                </c:pt>
                <c:pt idx="530">
                  <c:v>4.6698899999999995E-10</c:v>
                </c:pt>
                <c:pt idx="531">
                  <c:v>4.7141799999999999E-10</c:v>
                </c:pt>
                <c:pt idx="532">
                  <c:v>4.7539899999999992E-10</c:v>
                </c:pt>
                <c:pt idx="533">
                  <c:v>4.8017699999999996E-10</c:v>
                </c:pt>
                <c:pt idx="534">
                  <c:v>4.8590999999999993E-10</c:v>
                </c:pt>
                <c:pt idx="535">
                  <c:v>4.9068699999999996E-10</c:v>
                </c:pt>
                <c:pt idx="536">
                  <c:v>4.9495699999999999E-10</c:v>
                </c:pt>
                <c:pt idx="537">
                  <c:v>4.9947900000000001E-10</c:v>
                </c:pt>
                <c:pt idx="538">
                  <c:v>5.0449599999999993E-10</c:v>
                </c:pt>
                <c:pt idx="539">
                  <c:v>5.0867800000000003E-10</c:v>
                </c:pt>
                <c:pt idx="540">
                  <c:v>5.133279999999999E-10</c:v>
                </c:pt>
                <c:pt idx="541">
                  <c:v>5.1827399999999994E-10</c:v>
                </c:pt>
                <c:pt idx="542">
                  <c:v>5.2296599999999997E-10</c:v>
                </c:pt>
                <c:pt idx="543">
                  <c:v>5.2687700000000002E-10</c:v>
                </c:pt>
                <c:pt idx="544">
                  <c:v>5.3085500000000002E-10</c:v>
                </c:pt>
                <c:pt idx="545">
                  <c:v>5.3475099999999995E-10</c:v>
                </c:pt>
                <c:pt idx="546">
                  <c:v>5.3905899999999999E-10</c:v>
                </c:pt>
                <c:pt idx="547">
                  <c:v>5.4390000000000006E-10</c:v>
                </c:pt>
                <c:pt idx="548">
                  <c:v>5.4793500000000003E-10</c:v>
                </c:pt>
                <c:pt idx="549">
                  <c:v>5.527769999999999E-10</c:v>
                </c:pt>
                <c:pt idx="550">
                  <c:v>5.576949999999999E-10</c:v>
                </c:pt>
                <c:pt idx="551">
                  <c:v>5.6179300000000001E-10</c:v>
                </c:pt>
                <c:pt idx="552">
                  <c:v>5.6604800000000001E-10</c:v>
                </c:pt>
                <c:pt idx="553">
                  <c:v>5.71133E-10</c:v>
                </c:pt>
                <c:pt idx="554">
                  <c:v>5.7640999999999998E-10</c:v>
                </c:pt>
                <c:pt idx="555">
                  <c:v>5.8204800000000006E-10</c:v>
                </c:pt>
                <c:pt idx="556">
                  <c:v>5.8875199999999997E-10</c:v>
                </c:pt>
                <c:pt idx="557">
                  <c:v>5.9433800000000002E-10</c:v>
                </c:pt>
                <c:pt idx="558">
                  <c:v>5.9994100000000001E-10</c:v>
                </c:pt>
                <c:pt idx="559">
                  <c:v>6.0549499999999988E-10</c:v>
                </c:pt>
                <c:pt idx="560">
                  <c:v>6.1041299999999999E-10</c:v>
                </c:pt>
                <c:pt idx="561">
                  <c:v>6.1573E-10</c:v>
                </c:pt>
                <c:pt idx="562">
                  <c:v>6.2016099999999996E-10</c:v>
                </c:pt>
                <c:pt idx="563">
                  <c:v>6.2538999999999995E-10</c:v>
                </c:pt>
                <c:pt idx="564">
                  <c:v>6.3125500000000001E-10</c:v>
                </c:pt>
                <c:pt idx="565">
                  <c:v>6.3657000000000001E-10</c:v>
                </c:pt>
                <c:pt idx="566">
                  <c:v>6.4142599999999989E-10</c:v>
                </c:pt>
                <c:pt idx="567">
                  <c:v>6.4657799999999994E-10</c:v>
                </c:pt>
                <c:pt idx="568">
                  <c:v>6.5171799999999998E-10</c:v>
                </c:pt>
                <c:pt idx="569">
                  <c:v>6.5766999999999996E-10</c:v>
                </c:pt>
                <c:pt idx="570">
                  <c:v>6.6434899999999987E-10</c:v>
                </c:pt>
                <c:pt idx="571">
                  <c:v>6.7060899999999991E-10</c:v>
                </c:pt>
                <c:pt idx="572">
                  <c:v>6.7626299999999992E-10</c:v>
                </c:pt>
                <c:pt idx="573">
                  <c:v>6.8205100000000005E-10</c:v>
                </c:pt>
                <c:pt idx="574">
                  <c:v>6.8871700000000005E-10</c:v>
                </c:pt>
                <c:pt idx="575">
                  <c:v>6.9547499999999992E-10</c:v>
                </c:pt>
                <c:pt idx="576">
                  <c:v>7.0348100000000004E-10</c:v>
                </c:pt>
                <c:pt idx="577">
                  <c:v>7.1308799999999995E-10</c:v>
                </c:pt>
                <c:pt idx="578">
                  <c:v>7.2342900000000005E-10</c:v>
                </c:pt>
                <c:pt idx="579">
                  <c:v>7.358389999999999E-10</c:v>
                </c:pt>
                <c:pt idx="580">
                  <c:v>7.4733000000000004E-10</c:v>
                </c:pt>
                <c:pt idx="581">
                  <c:v>7.5988699999999992E-10</c:v>
                </c:pt>
                <c:pt idx="582">
                  <c:v>7.7289499999999995E-10</c:v>
                </c:pt>
                <c:pt idx="583">
                  <c:v>7.8478499999999989E-10</c:v>
                </c:pt>
                <c:pt idx="584">
                  <c:v>7.9543799999999998E-10</c:v>
                </c:pt>
                <c:pt idx="585">
                  <c:v>8.0645299999999997E-10</c:v>
                </c:pt>
                <c:pt idx="586">
                  <c:v>8.1662100000000003E-10</c:v>
                </c:pt>
                <c:pt idx="587">
                  <c:v>8.2645600000000003E-10</c:v>
                </c:pt>
                <c:pt idx="588">
                  <c:v>8.3795899999999996E-10</c:v>
                </c:pt>
                <c:pt idx="589">
                  <c:v>8.51174E-10</c:v>
                </c:pt>
                <c:pt idx="590">
                  <c:v>8.6361999999999986E-10</c:v>
                </c:pt>
                <c:pt idx="591">
                  <c:v>8.7855499999999997E-10</c:v>
                </c:pt>
                <c:pt idx="592">
                  <c:v>8.9432299999999999E-10</c:v>
                </c:pt>
                <c:pt idx="593">
                  <c:v>9.1324599999999999E-10</c:v>
                </c:pt>
                <c:pt idx="594">
                  <c:v>9.3178399999999989E-10</c:v>
                </c:pt>
                <c:pt idx="595">
                  <c:v>9.5079499999999992E-10</c:v>
                </c:pt>
                <c:pt idx="596">
                  <c:v>9.7360999999999991E-10</c:v>
                </c:pt>
                <c:pt idx="597">
                  <c:v>9.9765700000000013E-10</c:v>
                </c:pt>
                <c:pt idx="598">
                  <c:v>1.0220800000000001E-9</c:v>
                </c:pt>
                <c:pt idx="599">
                  <c:v>1.0471600000000001E-9</c:v>
                </c:pt>
                <c:pt idx="600">
                  <c:v>1.0732199999999999E-9</c:v>
                </c:pt>
                <c:pt idx="601">
                  <c:v>1.1003199999999998E-9</c:v>
                </c:pt>
                <c:pt idx="602">
                  <c:v>1.12841E-9</c:v>
                </c:pt>
                <c:pt idx="603">
                  <c:v>1.1570300000000001E-9</c:v>
                </c:pt>
                <c:pt idx="604">
                  <c:v>1.1857599999999998E-9</c:v>
                </c:pt>
                <c:pt idx="605">
                  <c:v>1.2152199999999999E-9</c:v>
                </c:pt>
                <c:pt idx="606">
                  <c:v>1.2467599999999999E-9</c:v>
                </c:pt>
                <c:pt idx="607">
                  <c:v>1.28023E-9</c:v>
                </c:pt>
                <c:pt idx="608">
                  <c:v>1.3148599999999999E-9</c:v>
                </c:pt>
                <c:pt idx="609">
                  <c:v>1.35102E-9</c:v>
                </c:pt>
                <c:pt idx="610">
                  <c:v>1.3884699999999999E-9</c:v>
                </c:pt>
                <c:pt idx="611">
                  <c:v>1.42742E-9</c:v>
                </c:pt>
                <c:pt idx="612">
                  <c:v>1.4678899999999998E-9</c:v>
                </c:pt>
                <c:pt idx="613">
                  <c:v>1.5102799999999999E-9</c:v>
                </c:pt>
                <c:pt idx="614">
                  <c:v>1.55274E-9</c:v>
                </c:pt>
                <c:pt idx="615">
                  <c:v>1.5973199999999998E-9</c:v>
                </c:pt>
                <c:pt idx="616">
                  <c:v>1.64283E-9</c:v>
                </c:pt>
                <c:pt idx="617">
                  <c:v>1.6898699999999999E-9</c:v>
                </c:pt>
                <c:pt idx="618">
                  <c:v>1.7383199999999998E-9</c:v>
                </c:pt>
                <c:pt idx="619">
                  <c:v>1.7898199999999999E-9</c:v>
                </c:pt>
                <c:pt idx="620">
                  <c:v>1.84358E-9</c:v>
                </c:pt>
                <c:pt idx="621">
                  <c:v>1.8984099999999999E-9</c:v>
                </c:pt>
                <c:pt idx="622">
                  <c:v>1.9552900000000002E-9</c:v>
                </c:pt>
                <c:pt idx="623">
                  <c:v>2.0151999999999998E-9</c:v>
                </c:pt>
                <c:pt idx="624">
                  <c:v>2.0767599999999998E-9</c:v>
                </c:pt>
                <c:pt idx="625">
                  <c:v>2.1411099999999999E-9</c:v>
                </c:pt>
                <c:pt idx="626">
                  <c:v>2.2098099999999998E-9</c:v>
                </c:pt>
                <c:pt idx="627">
                  <c:v>2.2811699999999999E-9</c:v>
                </c:pt>
                <c:pt idx="628">
                  <c:v>2.3557799999999999E-9</c:v>
                </c:pt>
                <c:pt idx="629">
                  <c:v>2.4329299999999998E-9</c:v>
                </c:pt>
                <c:pt idx="630">
                  <c:v>2.5143800000000002E-9</c:v>
                </c:pt>
                <c:pt idx="631">
                  <c:v>2.5995699999999995E-9</c:v>
                </c:pt>
                <c:pt idx="632">
                  <c:v>2.6868199999999996E-9</c:v>
                </c:pt>
                <c:pt idx="633">
                  <c:v>2.7760100000000002E-9</c:v>
                </c:pt>
                <c:pt idx="634">
                  <c:v>2.8720600000000001E-9</c:v>
                </c:pt>
                <c:pt idx="635">
                  <c:v>2.97204E-9</c:v>
                </c:pt>
                <c:pt idx="636">
                  <c:v>3.0755099999999999E-9</c:v>
                </c:pt>
                <c:pt idx="637">
                  <c:v>3.1852199999999999E-9</c:v>
                </c:pt>
                <c:pt idx="638">
                  <c:v>3.2988999999999998E-9</c:v>
                </c:pt>
                <c:pt idx="639">
                  <c:v>3.4170799999999995E-9</c:v>
                </c:pt>
                <c:pt idx="640">
                  <c:v>3.5401599999999999E-9</c:v>
                </c:pt>
                <c:pt idx="641">
                  <c:v>3.6691999999999997E-9</c:v>
                </c:pt>
                <c:pt idx="642">
                  <c:v>3.8047200000000001E-9</c:v>
                </c:pt>
                <c:pt idx="643">
                  <c:v>3.9386899999999994E-9</c:v>
                </c:pt>
                <c:pt idx="644">
                  <c:v>4.0676000000000003E-9</c:v>
                </c:pt>
                <c:pt idx="645">
                  <c:v>4.2152700000000001E-9</c:v>
                </c:pt>
                <c:pt idx="646">
                  <c:v>4.3653700000000002E-9</c:v>
                </c:pt>
                <c:pt idx="647">
                  <c:v>4.5256699999999993E-9</c:v>
                </c:pt>
                <c:pt idx="648">
                  <c:v>4.6940499999999999E-9</c:v>
                </c:pt>
                <c:pt idx="649">
                  <c:v>4.870829999999999E-9</c:v>
                </c:pt>
                <c:pt idx="650">
                  <c:v>5.05654E-9</c:v>
                </c:pt>
                <c:pt idx="651">
                  <c:v>5.2549199999999999E-9</c:v>
                </c:pt>
                <c:pt idx="652">
                  <c:v>5.4631599999999996E-9</c:v>
                </c:pt>
                <c:pt idx="653">
                  <c:v>5.6811899999999999E-9</c:v>
                </c:pt>
                <c:pt idx="654">
                  <c:v>5.9115499999999999E-9</c:v>
                </c:pt>
                <c:pt idx="655">
                  <c:v>6.1537800000000002E-9</c:v>
                </c:pt>
                <c:pt idx="656">
                  <c:v>6.4090599999999998E-9</c:v>
                </c:pt>
                <c:pt idx="657">
                  <c:v>6.6763800000000001E-9</c:v>
                </c:pt>
                <c:pt idx="658">
                  <c:v>6.9375999999999997E-9</c:v>
                </c:pt>
                <c:pt idx="659">
                  <c:v>7.2311899999999997E-9</c:v>
                </c:pt>
                <c:pt idx="660">
                  <c:v>7.5386799999999994E-9</c:v>
                </c:pt>
                <c:pt idx="661">
                  <c:v>7.8658500000000009E-9</c:v>
                </c:pt>
                <c:pt idx="662">
                  <c:v>8.2110599999999991E-9</c:v>
                </c:pt>
                <c:pt idx="663">
                  <c:v>8.57902E-9</c:v>
                </c:pt>
                <c:pt idx="664">
                  <c:v>8.9731799999999998E-9</c:v>
                </c:pt>
                <c:pt idx="665">
                  <c:v>9.3894100000000006E-9</c:v>
                </c:pt>
                <c:pt idx="666">
                  <c:v>9.83692E-9</c:v>
                </c:pt>
                <c:pt idx="667">
                  <c:v>1.0316199999999999E-8</c:v>
                </c:pt>
                <c:pt idx="668">
                  <c:v>1.0828699999999999E-8</c:v>
                </c:pt>
                <c:pt idx="669">
                  <c:v>1.13766E-8</c:v>
                </c:pt>
                <c:pt idx="670">
                  <c:v>1.1962900000000001E-8</c:v>
                </c:pt>
                <c:pt idx="671">
                  <c:v>1.2505799999999999E-8</c:v>
                </c:pt>
                <c:pt idx="672">
                  <c:v>1.3150999999999998E-8</c:v>
                </c:pt>
                <c:pt idx="673">
                  <c:v>1.38478E-8</c:v>
                </c:pt>
                <c:pt idx="674">
                  <c:v>1.45996E-8</c:v>
                </c:pt>
                <c:pt idx="675">
                  <c:v>1.53969E-8</c:v>
                </c:pt>
                <c:pt idx="676">
                  <c:v>1.6244599999999999E-8</c:v>
                </c:pt>
                <c:pt idx="677">
                  <c:v>1.7136499999999999E-8</c:v>
                </c:pt>
                <c:pt idx="678">
                  <c:v>1.8072600000000001E-8</c:v>
                </c:pt>
                <c:pt idx="679">
                  <c:v>1.9057199999999997E-8</c:v>
                </c:pt>
                <c:pt idx="680">
                  <c:v>2.0069900000000002E-8</c:v>
                </c:pt>
                <c:pt idx="681">
                  <c:v>2.1126700000000002E-8</c:v>
                </c:pt>
                <c:pt idx="682">
                  <c:v>2.2217400000000001E-8</c:v>
                </c:pt>
                <c:pt idx="683">
                  <c:v>2.33339E-8</c:v>
                </c:pt>
                <c:pt idx="684">
                  <c:v>2.4477999999999999E-8</c:v>
                </c:pt>
                <c:pt idx="685">
                  <c:v>2.56416E-8</c:v>
                </c:pt>
                <c:pt idx="686">
                  <c:v>2.6833599999999999E-8</c:v>
                </c:pt>
                <c:pt idx="687">
                  <c:v>2.8098699999999999E-8</c:v>
                </c:pt>
                <c:pt idx="688">
                  <c:v>2.9442899999999999E-8</c:v>
                </c:pt>
                <c:pt idx="689">
                  <c:v>3.08791E-8</c:v>
                </c:pt>
                <c:pt idx="690">
                  <c:v>3.2421699999999994E-8</c:v>
                </c:pt>
                <c:pt idx="691">
                  <c:v>3.4088500000000001E-8</c:v>
                </c:pt>
                <c:pt idx="692">
                  <c:v>3.5901099999999997E-8</c:v>
                </c:pt>
                <c:pt idx="693">
                  <c:v>3.7887400000000002E-8</c:v>
                </c:pt>
                <c:pt idx="694">
                  <c:v>4.0083100000000001E-8</c:v>
                </c:pt>
                <c:pt idx="695">
                  <c:v>4.2505500000000003E-8</c:v>
                </c:pt>
                <c:pt idx="696">
                  <c:v>4.5126100000000002E-8</c:v>
                </c:pt>
                <c:pt idx="697">
                  <c:v>4.8012899999999996E-8</c:v>
                </c:pt>
                <c:pt idx="698">
                  <c:v>5.10421E-8</c:v>
                </c:pt>
                <c:pt idx="699">
                  <c:v>5.4139199999999997E-8</c:v>
                </c:pt>
                <c:pt idx="700">
                  <c:v>5.7291399999999995E-8</c:v>
                </c:pt>
                <c:pt idx="701">
                  <c:v>6.0494499999999999E-8</c:v>
                </c:pt>
                <c:pt idx="702">
                  <c:v>6.3745299999999996E-8</c:v>
                </c:pt>
                <c:pt idx="703">
                  <c:v>6.7040999999999998E-8</c:v>
                </c:pt>
                <c:pt idx="704">
                  <c:v>7.0379199999999995E-8</c:v>
                </c:pt>
                <c:pt idx="705">
                  <c:v>7.3757299999999993E-8</c:v>
                </c:pt>
                <c:pt idx="706">
                  <c:v>7.7173099999999991E-8</c:v>
                </c:pt>
                <c:pt idx="707">
                  <c:v>8.0624699999999993E-8</c:v>
                </c:pt>
                <c:pt idx="708">
                  <c:v>8.4110399999999999E-8</c:v>
                </c:pt>
                <c:pt idx="709">
                  <c:v>8.7628600000000002E-8</c:v>
                </c:pt>
                <c:pt idx="710">
                  <c:v>9.1177699999999995E-8</c:v>
                </c:pt>
                <c:pt idx="711">
                  <c:v>9.4756299999999995E-8</c:v>
                </c:pt>
                <c:pt idx="712">
                  <c:v>9.836319999999999E-8</c:v>
                </c:pt>
                <c:pt idx="713">
                  <c:v>1.01997E-7</c:v>
                </c:pt>
                <c:pt idx="714">
                  <c:v>1.0565699999999999E-7</c:v>
                </c:pt>
                <c:pt idx="715">
                  <c:v>1.0934199999999999E-7</c:v>
                </c:pt>
                <c:pt idx="716">
                  <c:v>1.13051E-7</c:v>
                </c:pt>
                <c:pt idx="717">
                  <c:v>1.1678299999999999E-7</c:v>
                </c:pt>
                <c:pt idx="718">
                  <c:v>1.2053699999999999E-7</c:v>
                </c:pt>
                <c:pt idx="719">
                  <c:v>1.2431300000000001E-7</c:v>
                </c:pt>
                <c:pt idx="720">
                  <c:v>1.2811E-7</c:v>
                </c:pt>
                <c:pt idx="721">
                  <c:v>1.3192599999999999E-7</c:v>
                </c:pt>
                <c:pt idx="722">
                  <c:v>1.35762E-7</c:v>
                </c:pt>
                <c:pt idx="723">
                  <c:v>1.3961699999999997E-7</c:v>
                </c:pt>
                <c:pt idx="724">
                  <c:v>1.43489E-7</c:v>
                </c:pt>
                <c:pt idx="725">
                  <c:v>1.4737900000000001E-7</c:v>
                </c:pt>
                <c:pt idx="726">
                  <c:v>1.51286E-7</c:v>
                </c:pt>
                <c:pt idx="727">
                  <c:v>1.5520999999999997E-7</c:v>
                </c:pt>
                <c:pt idx="728">
                  <c:v>1.5914900000000002E-7</c:v>
                </c:pt>
                <c:pt idx="729">
                  <c:v>1.63104E-7</c:v>
                </c:pt>
                <c:pt idx="730">
                  <c:v>1.67073E-7</c:v>
                </c:pt>
                <c:pt idx="731">
                  <c:v>1.7105699999999997E-7</c:v>
                </c:pt>
                <c:pt idx="732">
                  <c:v>1.7505499999999998E-7</c:v>
                </c:pt>
                <c:pt idx="733">
                  <c:v>1.79067E-7</c:v>
                </c:pt>
                <c:pt idx="734">
                  <c:v>1.8309100000000001E-7</c:v>
                </c:pt>
                <c:pt idx="735">
                  <c:v>1.8712799999999998E-7</c:v>
                </c:pt>
                <c:pt idx="736">
                  <c:v>1.9117799999999997E-7</c:v>
                </c:pt>
                <c:pt idx="737">
                  <c:v>1.9523999999999999E-7</c:v>
                </c:pt>
                <c:pt idx="738">
                  <c:v>1.9931299999999998E-7</c:v>
                </c:pt>
                <c:pt idx="739">
                  <c:v>2.0339799999999998E-7</c:v>
                </c:pt>
                <c:pt idx="740">
                  <c:v>2.0749399999999999E-7</c:v>
                </c:pt>
                <c:pt idx="741">
                  <c:v>2.1160099999999999E-7</c:v>
                </c:pt>
                <c:pt idx="742">
                  <c:v>2.1571899999999997E-7</c:v>
                </c:pt>
                <c:pt idx="743">
                  <c:v>2.19846E-7</c:v>
                </c:pt>
                <c:pt idx="744">
                  <c:v>2.2398299999999997E-7</c:v>
                </c:pt>
                <c:pt idx="745">
                  <c:v>2.2813099999999999E-7</c:v>
                </c:pt>
                <c:pt idx="746">
                  <c:v>2.32288E-7</c:v>
                </c:pt>
                <c:pt idx="747">
                  <c:v>2.3645399999999998E-7</c:v>
                </c:pt>
                <c:pt idx="748">
                  <c:v>2.4063E-7</c:v>
                </c:pt>
                <c:pt idx="749">
                  <c:v>2.4481500000000001E-7</c:v>
                </c:pt>
                <c:pt idx="750">
                  <c:v>2.4900999999999998E-7</c:v>
                </c:pt>
                <c:pt idx="751">
                  <c:v>2.5321399999999998E-7</c:v>
                </c:pt>
                <c:pt idx="752">
                  <c:v>2.5742700000000002E-7</c:v>
                </c:pt>
                <c:pt idx="753">
                  <c:v>2.6164999999999996E-7</c:v>
                </c:pt>
                <c:pt idx="754">
                  <c:v>2.6588299999999997E-7</c:v>
                </c:pt>
                <c:pt idx="755">
                  <c:v>2.7012599999999994E-7</c:v>
                </c:pt>
                <c:pt idx="756">
                  <c:v>2.7438E-7</c:v>
                </c:pt>
                <c:pt idx="757">
                  <c:v>2.7864499999999994E-7</c:v>
                </c:pt>
                <c:pt idx="758">
                  <c:v>2.8292299999999997E-7</c:v>
                </c:pt>
                <c:pt idx="759">
                  <c:v>2.8721299999999997E-7</c:v>
                </c:pt>
                <c:pt idx="760">
                  <c:v>2.9151700000000003E-7</c:v>
                </c:pt>
                <c:pt idx="761">
                  <c:v>2.95837E-7</c:v>
                </c:pt>
                <c:pt idx="762">
                  <c:v>3.0017399999999997E-7</c:v>
                </c:pt>
                <c:pt idx="763">
                  <c:v>3.0452999999999999E-7</c:v>
                </c:pt>
                <c:pt idx="764">
                  <c:v>3.0890899999999995E-7</c:v>
                </c:pt>
                <c:pt idx="765">
                  <c:v>3.1331499999999997E-7</c:v>
                </c:pt>
                <c:pt idx="766">
                  <c:v>3.1774999999999994E-7</c:v>
                </c:pt>
                <c:pt idx="767">
                  <c:v>3.2222299999999996E-7</c:v>
                </c:pt>
                <c:pt idx="768">
                  <c:v>3.26739E-7</c:v>
                </c:pt>
                <c:pt idx="769">
                  <c:v>3.3130799999999996E-7</c:v>
                </c:pt>
                <c:pt idx="770">
                  <c:v>3.3594399999999998E-7</c:v>
                </c:pt>
                <c:pt idx="771">
                  <c:v>3.4066299999999996E-7</c:v>
                </c:pt>
                <c:pt idx="772">
                  <c:v>3.4549200000000001E-7</c:v>
                </c:pt>
                <c:pt idx="773">
                  <c:v>3.5047099999999996E-7</c:v>
                </c:pt>
                <c:pt idx="774">
                  <c:v>3.5565399999999999E-7</c:v>
                </c:pt>
                <c:pt idx="775">
                  <c:v>3.6112300000000002E-7</c:v>
                </c:pt>
                <c:pt idx="776">
                  <c:v>3.6700100000000002E-7</c:v>
                </c:pt>
                <c:pt idx="777">
                  <c:v>3.7405500000000002E-7</c:v>
                </c:pt>
                <c:pt idx="778">
                  <c:v>3.8251899999999999E-7</c:v>
                </c:pt>
                <c:pt idx="779">
                  <c:v>3.9267699999999996E-7</c:v>
                </c:pt>
                <c:pt idx="780">
                  <c:v>4.0486599999999999E-7</c:v>
                </c:pt>
                <c:pt idx="781">
                  <c:v>4.1949199999999996E-7</c:v>
                </c:pt>
                <c:pt idx="782">
                  <c:v>4.3704399999999995E-7</c:v>
                </c:pt>
                <c:pt idx="783">
                  <c:v>4.5810699999999999E-7</c:v>
                </c:pt>
                <c:pt idx="784">
                  <c:v>4.8338199999999993E-7</c:v>
                </c:pt>
                <c:pt idx="785">
                  <c:v>5.1371199999999996E-7</c:v>
                </c:pt>
                <c:pt idx="786">
                  <c:v>5.5010800000000004E-7</c:v>
                </c:pt>
                <c:pt idx="787">
                  <c:v>5.9378299999999988E-7</c:v>
                </c:pt>
                <c:pt idx="788">
                  <c:v>6.4619299999999997E-7</c:v>
                </c:pt>
                <c:pt idx="789">
                  <c:v>7.0908499999999992E-7</c:v>
                </c:pt>
                <c:pt idx="790">
                  <c:v>7.8455600000000003E-7</c:v>
                </c:pt>
                <c:pt idx="791">
                  <c:v>8.5637099999999991E-7</c:v>
                </c:pt>
                <c:pt idx="792">
                  <c:v>9.2818499999999997E-7</c:v>
                </c:pt>
                <c:pt idx="793">
                  <c:v>9.9999999999999995E-7</c:v>
                </c:pt>
              </c:numCache>
            </c:numRef>
          </c:xVal>
          <c:yVal>
            <c:numRef>
              <c:f>'Influence of T and II'!$S$4:$S$797</c:f>
              <c:numCache>
                <c:formatCode>General</c:formatCode>
                <c:ptCount val="794"/>
                <c:pt idx="0">
                  <c:v>0.85605493347010408</c:v>
                </c:pt>
                <c:pt idx="1">
                  <c:v>0.85605493346993811</c:v>
                </c:pt>
                <c:pt idx="2">
                  <c:v>0.85605493346993811</c:v>
                </c:pt>
                <c:pt idx="3">
                  <c:v>0.85605493346993811</c:v>
                </c:pt>
                <c:pt idx="4">
                  <c:v>0.85605493346993811</c:v>
                </c:pt>
                <c:pt idx="5">
                  <c:v>0.85605493346993811</c:v>
                </c:pt>
                <c:pt idx="6">
                  <c:v>0.85605493346993811</c:v>
                </c:pt>
                <c:pt idx="7">
                  <c:v>0.85503473479805803</c:v>
                </c:pt>
                <c:pt idx="8">
                  <c:v>0.855196582602613</c:v>
                </c:pt>
                <c:pt idx="9">
                  <c:v>0.85519662653847395</c:v>
                </c:pt>
                <c:pt idx="10">
                  <c:v>0.85519670227290201</c:v>
                </c:pt>
                <c:pt idx="11">
                  <c:v>0.85519680639622409</c:v>
                </c:pt>
                <c:pt idx="12">
                  <c:v>0.85519693127867702</c:v>
                </c:pt>
                <c:pt idx="13">
                  <c:v>0.855197068068274</c:v>
                </c:pt>
                <c:pt idx="14">
                  <c:v>0.85519720427813506</c:v>
                </c:pt>
                <c:pt idx="15">
                  <c:v>0.85519738921491995</c:v>
                </c:pt>
                <c:pt idx="16">
                  <c:v>0.85519762615262107</c:v>
                </c:pt>
                <c:pt idx="17">
                  <c:v>0.85519793050887793</c:v>
                </c:pt>
                <c:pt idx="18">
                  <c:v>0.85519832125032902</c:v>
                </c:pt>
                <c:pt idx="19">
                  <c:v>0.85519882269148606</c:v>
                </c:pt>
                <c:pt idx="20">
                  <c:v>0.85519946600475005</c:v>
                </c:pt>
                <c:pt idx="21">
                  <c:v>0.8552002909654971</c:v>
                </c:pt>
                <c:pt idx="22">
                  <c:v>0.85520134845403706</c:v>
                </c:pt>
                <c:pt idx="23">
                  <c:v>0.85520270338884996</c:v>
                </c:pt>
                <c:pt idx="24">
                  <c:v>0.85520442306314703</c:v>
                </c:pt>
                <c:pt idx="25">
                  <c:v>0.85520660274514793</c:v>
                </c:pt>
                <c:pt idx="26">
                  <c:v>0.85520929501681997</c:v>
                </c:pt>
                <c:pt idx="27">
                  <c:v>0.85521290077182799</c:v>
                </c:pt>
                <c:pt idx="28">
                  <c:v>0.855217497683883</c:v>
                </c:pt>
                <c:pt idx="29">
                  <c:v>0.8552233711304329</c:v>
                </c:pt>
                <c:pt idx="30">
                  <c:v>0.85523086853627994</c:v>
                </c:pt>
                <c:pt idx="31">
                  <c:v>0.85524043328249899</c:v>
                </c:pt>
                <c:pt idx="32">
                  <c:v>0.85525262691907</c:v>
                </c:pt>
                <c:pt idx="33">
                  <c:v>0.85526816108207304</c:v>
                </c:pt>
                <c:pt idx="34">
                  <c:v>0.85528736823771812</c:v>
                </c:pt>
                <c:pt idx="35">
                  <c:v>0.85531075330429307</c:v>
                </c:pt>
                <c:pt idx="36">
                  <c:v>0.85533932968147397</c:v>
                </c:pt>
                <c:pt idx="37">
                  <c:v>0.85537427134750399</c:v>
                </c:pt>
                <c:pt idx="38">
                  <c:v>0.85541701772512901</c:v>
                </c:pt>
                <c:pt idx="39">
                  <c:v>0.85546932284264998</c:v>
                </c:pt>
                <c:pt idx="40">
                  <c:v>0.85553332111257197</c:v>
                </c:pt>
                <c:pt idx="41">
                  <c:v>0.85561160929634705</c:v>
                </c:pt>
                <c:pt idx="42">
                  <c:v>0.85570733762109508</c:v>
                </c:pt>
                <c:pt idx="43">
                  <c:v>0.85582432504091299</c:v>
                </c:pt>
                <c:pt idx="44">
                  <c:v>0.85596718414773298</c:v>
                </c:pt>
                <c:pt idx="45">
                  <c:v>0.85614147935319207</c:v>
                </c:pt>
                <c:pt idx="46">
                  <c:v>0.85635389398779094</c:v>
                </c:pt>
                <c:pt idx="47">
                  <c:v>0.85661243903372408</c:v>
                </c:pt>
                <c:pt idx="48">
                  <c:v>0.85692667311201309</c:v>
                </c:pt>
                <c:pt idx="49">
                  <c:v>0.85730796847646207</c:v>
                </c:pt>
                <c:pt idx="50">
                  <c:v>0.85776593246490807</c:v>
                </c:pt>
                <c:pt idx="51">
                  <c:v>0.85831336107899903</c:v>
                </c:pt>
                <c:pt idx="52">
                  <c:v>0.85896637942061504</c:v>
                </c:pt>
                <c:pt idx="53">
                  <c:v>0.85974349893992907</c:v>
                </c:pt>
                <c:pt idx="54">
                  <c:v>0.86066609254038007</c:v>
                </c:pt>
                <c:pt idx="55">
                  <c:v>0.86175878242416104</c:v>
                </c:pt>
                <c:pt idx="56">
                  <c:v>0.86304995316218203</c:v>
                </c:pt>
                <c:pt idx="57">
                  <c:v>0.86457198870142704</c:v>
                </c:pt>
                <c:pt idx="58">
                  <c:v>0.86636155228546796</c:v>
                </c:pt>
                <c:pt idx="59">
                  <c:v>0.86845969307959703</c:v>
                </c:pt>
                <c:pt idx="60">
                  <c:v>0.87089524941968799</c:v>
                </c:pt>
                <c:pt idx="61">
                  <c:v>0.87370758417458105</c:v>
                </c:pt>
                <c:pt idx="62">
                  <c:v>0.876934867811621</c:v>
                </c:pt>
                <c:pt idx="63">
                  <c:v>0.88061236490181405</c:v>
                </c:pt>
                <c:pt idx="64">
                  <c:v>0.88477068484060406</c:v>
                </c:pt>
                <c:pt idx="65">
                  <c:v>0.88943435651178404</c:v>
                </c:pt>
                <c:pt idx="66">
                  <c:v>0.894809154368434</c:v>
                </c:pt>
                <c:pt idx="67">
                  <c:v>0.89933123067430309</c:v>
                </c:pt>
                <c:pt idx="68">
                  <c:v>0.90327693364972295</c:v>
                </c:pt>
                <c:pt idx="69">
                  <c:v>0.90669662887666302</c:v>
                </c:pt>
                <c:pt idx="70">
                  <c:v>0.90970623579060794</c:v>
                </c:pt>
                <c:pt idx="71">
                  <c:v>0.912611083005472</c:v>
                </c:pt>
                <c:pt idx="72">
                  <c:v>0.91546414787752406</c:v>
                </c:pt>
                <c:pt idx="73">
                  <c:v>0.91830155354909304</c:v>
                </c:pt>
                <c:pt idx="74">
                  <c:v>0.92115067364715908</c:v>
                </c:pt>
                <c:pt idx="75">
                  <c:v>0.92403337973127098</c:v>
                </c:pt>
                <c:pt idx="76">
                  <c:v>0.92696659444112106</c:v>
                </c:pt>
                <c:pt idx="77">
                  <c:v>0.92996756981963802</c:v>
                </c:pt>
                <c:pt idx="78">
                  <c:v>0.93305295354994</c:v>
                </c:pt>
                <c:pt idx="79">
                  <c:v>0.936240338143419</c:v>
                </c:pt>
                <c:pt idx="80">
                  <c:v>0.93954955437567911</c:v>
                </c:pt>
                <c:pt idx="81">
                  <c:v>0.9430033536090261</c:v>
                </c:pt>
                <c:pt idx="82">
                  <c:v>0.94663343227516694</c:v>
                </c:pt>
                <c:pt idx="83">
                  <c:v>0.95053413535499498</c:v>
                </c:pt>
                <c:pt idx="84">
                  <c:v>0.95505557614149794</c:v>
                </c:pt>
                <c:pt idx="85">
                  <c:v>0.96008743506349803</c:v>
                </c:pt>
                <c:pt idx="86">
                  <c:v>0.96569786907643007</c:v>
                </c:pt>
                <c:pt idx="87">
                  <c:v>0.97189204549899999</c:v>
                </c:pt>
                <c:pt idx="88">
                  <c:v>0.97875520044105802</c:v>
                </c:pt>
                <c:pt idx="89">
                  <c:v>0.98602457708337798</c:v>
                </c:pt>
                <c:pt idx="90">
                  <c:v>0.99373726937112494</c:v>
                </c:pt>
                <c:pt idx="91">
                  <c:v>1.0019467013638399</c:v>
                </c:pt>
                <c:pt idx="92">
                  <c:v>1.01070748188518</c:v>
                </c:pt>
                <c:pt idx="93">
                  <c:v>1.0210879305520699</c:v>
                </c:pt>
                <c:pt idx="94">
                  <c:v>1.0291467602263902</c:v>
                </c:pt>
                <c:pt idx="95">
                  <c:v>1.0386332677395</c:v>
                </c:pt>
                <c:pt idx="96">
                  <c:v>1.0479981854847802</c:v>
                </c:pt>
                <c:pt idx="97">
                  <c:v>1.05748317186523</c:v>
                </c:pt>
                <c:pt idx="98">
                  <c:v>1.06735542697647</c:v>
                </c:pt>
                <c:pt idx="99">
                  <c:v>1.0775579122940999</c:v>
                </c:pt>
                <c:pt idx="100">
                  <c:v>1.0880829977241699</c:v>
                </c:pt>
                <c:pt idx="101">
                  <c:v>1.10569638841906</c:v>
                </c:pt>
                <c:pt idx="102">
                  <c:v>1.1226762938557802</c:v>
                </c:pt>
                <c:pt idx="103">
                  <c:v>1.1403280928934501</c:v>
                </c:pt>
                <c:pt idx="104">
                  <c:v>1.15855421761931</c:v>
                </c:pt>
                <c:pt idx="105">
                  <c:v>1.17712028206971</c:v>
                </c:pt>
                <c:pt idx="106">
                  <c:v>1.19578818793591</c:v>
                </c:pt>
                <c:pt idx="107">
                  <c:v>1.2168682648862601</c:v>
                </c:pt>
                <c:pt idx="108">
                  <c:v>1.2425589943383399</c:v>
                </c:pt>
                <c:pt idx="109">
                  <c:v>1.27191671992429</c:v>
                </c:pt>
                <c:pt idx="110">
                  <c:v>1.2974557023184701</c:v>
                </c:pt>
                <c:pt idx="111">
                  <c:v>1.32882989783743</c:v>
                </c:pt>
                <c:pt idx="112">
                  <c:v>1.3695456534295301</c:v>
                </c:pt>
                <c:pt idx="113">
                  <c:v>1.41142260861211</c:v>
                </c:pt>
                <c:pt idx="114">
                  <c:v>1.4561936095439501</c:v>
                </c:pt>
                <c:pt idx="115">
                  <c:v>1.4978828402864701</c:v>
                </c:pt>
                <c:pt idx="116">
                  <c:v>1.5485821821755401</c:v>
                </c:pt>
                <c:pt idx="117">
                  <c:v>1.5993164562630702</c:v>
                </c:pt>
                <c:pt idx="118">
                  <c:v>1.6541762436649501</c:v>
                </c:pt>
                <c:pt idx="119">
                  <c:v>1.70995471131527</c:v>
                </c:pt>
                <c:pt idx="120">
                  <c:v>1.76301999211647</c:v>
                </c:pt>
                <c:pt idx="121">
                  <c:v>1.8255820036467703</c:v>
                </c:pt>
                <c:pt idx="122">
                  <c:v>1.8883119945300701</c:v>
                </c:pt>
                <c:pt idx="123">
                  <c:v>1.9546036505834699</c:v>
                </c:pt>
                <c:pt idx="124">
                  <c:v>1.97022116454732</c:v>
                </c:pt>
                <c:pt idx="125">
                  <c:v>2.0223242802937</c:v>
                </c:pt>
                <c:pt idx="126">
                  <c:v>2.0784303199937399</c:v>
                </c:pt>
                <c:pt idx="127">
                  <c:v>2.1406834293968999</c:v>
                </c:pt>
                <c:pt idx="128">
                  <c:v>2.1963578124007404</c:v>
                </c:pt>
                <c:pt idx="129">
                  <c:v>2.2521101228403198</c:v>
                </c:pt>
                <c:pt idx="130">
                  <c:v>2.3100758304306903</c:v>
                </c:pt>
                <c:pt idx="131">
                  <c:v>2.3809252452990601</c:v>
                </c:pt>
                <c:pt idx="132">
                  <c:v>2.4565845435525202</c:v>
                </c:pt>
                <c:pt idx="133">
                  <c:v>2.5385061667111999</c:v>
                </c:pt>
                <c:pt idx="134">
                  <c:v>2.6242552191526101</c:v>
                </c:pt>
                <c:pt idx="135">
                  <c:v>2.7156476793473399</c:v>
                </c:pt>
                <c:pt idx="136">
                  <c:v>2.8085536062565701</c:v>
                </c:pt>
                <c:pt idx="137">
                  <c:v>2.9042195605460299</c:v>
                </c:pt>
                <c:pt idx="138">
                  <c:v>2.9944663994197298</c:v>
                </c:pt>
                <c:pt idx="139">
                  <c:v>3.0801824225499304</c:v>
                </c:pt>
                <c:pt idx="140">
                  <c:v>3.1519542611328601</c:v>
                </c:pt>
                <c:pt idx="141">
                  <c:v>3.2101088484201004</c:v>
                </c:pt>
                <c:pt idx="142">
                  <c:v>3.2477709772730901</c:v>
                </c:pt>
                <c:pt idx="143">
                  <c:v>3.2660709810365303</c:v>
                </c:pt>
                <c:pt idx="144">
                  <c:v>3.2656931539489102</c:v>
                </c:pt>
                <c:pt idx="145">
                  <c:v>3.2612773141955604</c:v>
                </c:pt>
                <c:pt idx="146">
                  <c:v>3.2529881403044998</c:v>
                </c:pt>
                <c:pt idx="147">
                  <c:v>3.2384468482767397</c:v>
                </c:pt>
                <c:pt idx="148">
                  <c:v>3.2158482110475899</c:v>
                </c:pt>
                <c:pt idx="149">
                  <c:v>3.18473122825782</c:v>
                </c:pt>
                <c:pt idx="150">
                  <c:v>3.1458935458632804</c:v>
                </c:pt>
                <c:pt idx="151">
                  <c:v>3.10379532849519</c:v>
                </c:pt>
                <c:pt idx="152">
                  <c:v>3.0664265725076301</c:v>
                </c:pt>
                <c:pt idx="153">
                  <c:v>3.0339514045059501</c:v>
                </c:pt>
                <c:pt idx="154">
                  <c:v>3.0060697158475698</c:v>
                </c:pt>
                <c:pt idx="155">
                  <c:v>2.9819624117446</c:v>
                </c:pt>
                <c:pt idx="156">
                  <c:v>2.9640190497794001</c:v>
                </c:pt>
                <c:pt idx="157">
                  <c:v>2.9495415458961602</c:v>
                </c:pt>
                <c:pt idx="158">
                  <c:v>2.93091819383412</c:v>
                </c:pt>
                <c:pt idx="159">
                  <c:v>2.9089584137977305</c:v>
                </c:pt>
                <c:pt idx="160">
                  <c:v>2.8853427789656103</c:v>
                </c:pt>
                <c:pt idx="161">
                  <c:v>2.8678383536198999</c:v>
                </c:pt>
                <c:pt idx="162">
                  <c:v>2.8425764790825201</c:v>
                </c:pt>
                <c:pt idx="163">
                  <c:v>2.8150679662636002</c:v>
                </c:pt>
                <c:pt idx="164">
                  <c:v>2.7914403333186</c:v>
                </c:pt>
                <c:pt idx="165">
                  <c:v>2.7755289689668801</c:v>
                </c:pt>
                <c:pt idx="166">
                  <c:v>2.76553915090647</c:v>
                </c:pt>
                <c:pt idx="167">
                  <c:v>2.7562579642477001</c:v>
                </c:pt>
                <c:pt idx="168">
                  <c:v>2.75196644521262</c:v>
                </c:pt>
                <c:pt idx="169">
                  <c:v>2.7477377148845799</c:v>
                </c:pt>
                <c:pt idx="170">
                  <c:v>2.7429739063595902</c:v>
                </c:pt>
                <c:pt idx="171">
                  <c:v>2.7378948071720099</c:v>
                </c:pt>
                <c:pt idx="172">
                  <c:v>2.7323926342042499</c:v>
                </c:pt>
                <c:pt idx="173">
                  <c:v>2.7263864294575502</c:v>
                </c:pt>
                <c:pt idx="174">
                  <c:v>2.7202203775309202</c:v>
                </c:pt>
                <c:pt idx="175">
                  <c:v>2.7140082160856998</c:v>
                </c:pt>
                <c:pt idx="176">
                  <c:v>2.7080303944997697</c:v>
                </c:pt>
                <c:pt idx="177">
                  <c:v>2.7029575685141101</c:v>
                </c:pt>
                <c:pt idx="178">
                  <c:v>2.6949616337545197</c:v>
                </c:pt>
                <c:pt idx="179">
                  <c:v>2.6898340574870403</c:v>
                </c:pt>
                <c:pt idx="180">
                  <c:v>2.6846775728633498</c:v>
                </c:pt>
                <c:pt idx="181">
                  <c:v>2.67999348260008</c:v>
                </c:pt>
                <c:pt idx="182">
                  <c:v>2.6762238461913501</c:v>
                </c:pt>
                <c:pt idx="183">
                  <c:v>2.6729422815938899</c:v>
                </c:pt>
                <c:pt idx="184">
                  <c:v>2.6719754030037599</c:v>
                </c:pt>
                <c:pt idx="185">
                  <c:v>2.6728315478954698</c:v>
                </c:pt>
                <c:pt idx="186">
                  <c:v>2.67655885541993</c:v>
                </c:pt>
                <c:pt idx="187">
                  <c:v>2.6824547933159</c:v>
                </c:pt>
                <c:pt idx="188">
                  <c:v>2.68986639950122</c:v>
                </c:pt>
                <c:pt idx="189">
                  <c:v>2.6969388348846297</c:v>
                </c:pt>
                <c:pt idx="190">
                  <c:v>2.7032625856857702</c:v>
                </c:pt>
                <c:pt idx="191">
                  <c:v>2.7085344919444401</c:v>
                </c:pt>
                <c:pt idx="192">
                  <c:v>2.7128934344103097</c:v>
                </c:pt>
                <c:pt idx="193">
                  <c:v>2.7164053657796101</c:v>
                </c:pt>
                <c:pt idx="194">
                  <c:v>2.71929858646735</c:v>
                </c:pt>
                <c:pt idx="195">
                  <c:v>2.7214677046053102</c:v>
                </c:pt>
                <c:pt idx="196">
                  <c:v>2.7226969817718203</c:v>
                </c:pt>
                <c:pt idx="197">
                  <c:v>2.72394525879053</c:v>
                </c:pt>
                <c:pt idx="198">
                  <c:v>2.7251489974334597</c:v>
                </c:pt>
                <c:pt idx="199">
                  <c:v>2.7258933635541802</c:v>
                </c:pt>
                <c:pt idx="200">
                  <c:v>2.7261005944518297</c:v>
                </c:pt>
                <c:pt idx="201">
                  <c:v>2.72673887518655</c:v>
                </c:pt>
                <c:pt idx="202">
                  <c:v>2.72728698217766</c:v>
                </c:pt>
                <c:pt idx="203">
                  <c:v>2.7275750271359098</c:v>
                </c:pt>
                <c:pt idx="204">
                  <c:v>2.72785962640494</c:v>
                </c:pt>
                <c:pt idx="205">
                  <c:v>2.72801667356029</c:v>
                </c:pt>
                <c:pt idx="206">
                  <c:v>2.72793830946538</c:v>
                </c:pt>
                <c:pt idx="207">
                  <c:v>2.7279077870575601</c:v>
                </c:pt>
                <c:pt idx="208">
                  <c:v>2.7278215061256401</c:v>
                </c:pt>
                <c:pt idx="209">
                  <c:v>2.7277061006765599</c:v>
                </c:pt>
                <c:pt idx="210">
                  <c:v>2.7274754196488797</c:v>
                </c:pt>
                <c:pt idx="211">
                  <c:v>2.72721703937383</c:v>
                </c:pt>
                <c:pt idx="212">
                  <c:v>2.72700600600347</c:v>
                </c:pt>
                <c:pt idx="213">
                  <c:v>2.7268584345850999</c:v>
                </c:pt>
                <c:pt idx="214">
                  <c:v>2.7265230785124301</c:v>
                </c:pt>
                <c:pt idx="215">
                  <c:v>2.7265497662406202</c:v>
                </c:pt>
                <c:pt idx="216">
                  <c:v>2.7262853316535502</c:v>
                </c:pt>
                <c:pt idx="217">
                  <c:v>2.7261030414074101</c:v>
                </c:pt>
                <c:pt idx="218">
                  <c:v>2.7259051020906102</c:v>
                </c:pt>
                <c:pt idx="219">
                  <c:v>2.7256309951006004</c:v>
                </c:pt>
                <c:pt idx="220">
                  <c:v>2.7253098449370499</c:v>
                </c:pt>
                <c:pt idx="221">
                  <c:v>2.7248237902571799</c:v>
                </c:pt>
                <c:pt idx="222">
                  <c:v>2.7246537877680899</c:v>
                </c:pt>
                <c:pt idx="223">
                  <c:v>2.7244928781654698</c:v>
                </c:pt>
                <c:pt idx="224">
                  <c:v>2.7242922498677804</c:v>
                </c:pt>
                <c:pt idx="225">
                  <c:v>2.7241269772846599</c:v>
                </c:pt>
                <c:pt idx="226">
                  <c:v>2.7239424731659803</c:v>
                </c:pt>
                <c:pt idx="227">
                  <c:v>2.7237597868051799</c:v>
                </c:pt>
                <c:pt idx="228">
                  <c:v>2.72352737286114</c:v>
                </c:pt>
                <c:pt idx="229">
                  <c:v>2.72335102406235</c:v>
                </c:pt>
                <c:pt idx="230">
                  <c:v>2.7231701149209799</c:v>
                </c:pt>
                <c:pt idx="231">
                  <c:v>2.7229991252625103</c:v>
                </c:pt>
                <c:pt idx="232">
                  <c:v>2.72272620342103</c:v>
                </c:pt>
                <c:pt idx="233">
                  <c:v>2.72259830605541</c:v>
                </c:pt>
                <c:pt idx="234">
                  <c:v>2.7225003856686802</c:v>
                </c:pt>
                <c:pt idx="235">
                  <c:v>2.7221930798335805</c:v>
                </c:pt>
                <c:pt idx="236">
                  <c:v>2.72213873613335</c:v>
                </c:pt>
                <c:pt idx="237">
                  <c:v>2.7221832682497697</c:v>
                </c:pt>
                <c:pt idx="238">
                  <c:v>2.7220846318306902</c:v>
                </c:pt>
                <c:pt idx="239">
                  <c:v>2.72200014195076</c:v>
                </c:pt>
                <c:pt idx="240">
                  <c:v>2.7219611393577998</c:v>
                </c:pt>
                <c:pt idx="241">
                  <c:v>2.72185419867384</c:v>
                </c:pt>
                <c:pt idx="242">
                  <c:v>2.7219002726733899</c:v>
                </c:pt>
                <c:pt idx="243">
                  <c:v>2.7218778956704996</c:v>
                </c:pt>
                <c:pt idx="244">
                  <c:v>2.7219670198427703</c:v>
                </c:pt>
                <c:pt idx="245">
                  <c:v>2.7219111385470498</c:v>
                </c:pt>
                <c:pt idx="246">
                  <c:v>2.7218783051730604</c:v>
                </c:pt>
                <c:pt idx="247">
                  <c:v>2.7219729096888501</c:v>
                </c:pt>
                <c:pt idx="248">
                  <c:v>2.7220816209976704</c:v>
                </c:pt>
                <c:pt idx="249">
                  <c:v>2.7221827942421903</c:v>
                </c:pt>
                <c:pt idx="250">
                  <c:v>2.7223488942993899</c:v>
                </c:pt>
                <c:pt idx="251">
                  <c:v>2.7225942272545498</c:v>
                </c:pt>
                <c:pt idx="252">
                  <c:v>2.7227817732114703</c:v>
                </c:pt>
                <c:pt idx="253">
                  <c:v>2.7229106999371897</c:v>
                </c:pt>
                <c:pt idx="254">
                  <c:v>2.7232142180895602</c:v>
                </c:pt>
                <c:pt idx="255">
                  <c:v>2.7234654620507301</c:v>
                </c:pt>
                <c:pt idx="256">
                  <c:v>2.7238793389283198</c:v>
                </c:pt>
                <c:pt idx="257">
                  <c:v>2.7241613237776798</c:v>
                </c:pt>
                <c:pt idx="258">
                  <c:v>2.7243394426685299</c:v>
                </c:pt>
                <c:pt idx="259">
                  <c:v>2.7246414360525102</c:v>
                </c:pt>
                <c:pt idx="260">
                  <c:v>2.72503939368434</c:v>
                </c:pt>
                <c:pt idx="261">
                  <c:v>2.7254380576838502</c:v>
                </c:pt>
                <c:pt idx="262">
                  <c:v>2.7259650378530904</c:v>
                </c:pt>
                <c:pt idx="263">
                  <c:v>2.7263173898486501</c:v>
                </c:pt>
                <c:pt idx="264">
                  <c:v>2.72673417902744</c:v>
                </c:pt>
                <c:pt idx="265">
                  <c:v>2.72709287043548</c:v>
                </c:pt>
                <c:pt idx="266">
                  <c:v>2.7275839530213202</c:v>
                </c:pt>
                <c:pt idx="267">
                  <c:v>2.7280827401462298</c:v>
                </c:pt>
                <c:pt idx="268">
                  <c:v>2.7285058611465698</c:v>
                </c:pt>
                <c:pt idx="269">
                  <c:v>2.7291011169077097</c:v>
                </c:pt>
                <c:pt idx="270">
                  <c:v>2.7297153301099404</c:v>
                </c:pt>
                <c:pt idx="271">
                  <c:v>2.7303077352230605</c:v>
                </c:pt>
                <c:pt idx="272">
                  <c:v>2.73092211721581</c:v>
                </c:pt>
                <c:pt idx="273">
                  <c:v>2.7314713895656197</c:v>
                </c:pt>
                <c:pt idx="274">
                  <c:v>2.7321057633375299</c:v>
                </c:pt>
                <c:pt idx="275">
                  <c:v>2.7326863962043002</c:v>
                </c:pt>
                <c:pt idx="276">
                  <c:v>2.73333832927278</c:v>
                </c:pt>
                <c:pt idx="277">
                  <c:v>2.73411714654141</c:v>
                </c:pt>
                <c:pt idx="278">
                  <c:v>2.7347814477799397</c:v>
                </c:pt>
                <c:pt idx="279">
                  <c:v>2.7357009050098502</c:v>
                </c:pt>
                <c:pt idx="280">
                  <c:v>2.7363989858723099</c:v>
                </c:pt>
                <c:pt idx="281">
                  <c:v>2.73726240994533</c:v>
                </c:pt>
                <c:pt idx="282">
                  <c:v>2.73790660265762</c:v>
                </c:pt>
                <c:pt idx="283">
                  <c:v>2.73874645836452</c:v>
                </c:pt>
                <c:pt idx="284">
                  <c:v>2.7397847833165097</c:v>
                </c:pt>
                <c:pt idx="285">
                  <c:v>2.7405827928666597</c:v>
                </c:pt>
                <c:pt idx="286">
                  <c:v>2.7415818747944201</c:v>
                </c:pt>
                <c:pt idx="287">
                  <c:v>2.7423802020110704</c:v>
                </c:pt>
                <c:pt idx="288">
                  <c:v>2.7433668428228497</c:v>
                </c:pt>
                <c:pt idx="289">
                  <c:v>2.7441578789286001</c:v>
                </c:pt>
                <c:pt idx="290">
                  <c:v>2.7450658388581699</c:v>
                </c:pt>
                <c:pt idx="291">
                  <c:v>2.74616162339737</c:v>
                </c:pt>
                <c:pt idx="292">
                  <c:v>2.7470406458743799</c:v>
                </c:pt>
                <c:pt idx="293">
                  <c:v>2.7482799435955299</c:v>
                </c:pt>
                <c:pt idx="294">
                  <c:v>2.7492130559338301</c:v>
                </c:pt>
                <c:pt idx="295">
                  <c:v>2.7503726496790302</c:v>
                </c:pt>
                <c:pt idx="296">
                  <c:v>2.7513410530536504</c:v>
                </c:pt>
                <c:pt idx="297">
                  <c:v>2.7525618445750704</c:v>
                </c:pt>
                <c:pt idx="298">
                  <c:v>2.7540767898907297</c:v>
                </c:pt>
                <c:pt idx="299">
                  <c:v>2.7554387688627702</c:v>
                </c:pt>
                <c:pt idx="300">
                  <c:v>2.7570387494085096</c:v>
                </c:pt>
                <c:pt idx="301">
                  <c:v>2.7584597839556699</c:v>
                </c:pt>
                <c:pt idx="302">
                  <c:v>2.7601595080269403</c:v>
                </c:pt>
                <c:pt idx="303">
                  <c:v>2.7614913590473904</c:v>
                </c:pt>
                <c:pt idx="304">
                  <c:v>2.7631197772380798</c:v>
                </c:pt>
                <c:pt idx="305">
                  <c:v>2.7650820465772905</c:v>
                </c:pt>
                <c:pt idx="306">
                  <c:v>2.76657680556165</c:v>
                </c:pt>
                <c:pt idx="307">
                  <c:v>2.7684141803452498</c:v>
                </c:pt>
                <c:pt idx="308">
                  <c:v>2.7698563819525703</c:v>
                </c:pt>
                <c:pt idx="309">
                  <c:v>2.77153833816029</c:v>
                </c:pt>
                <c:pt idx="310">
                  <c:v>2.7728978028304501</c:v>
                </c:pt>
                <c:pt idx="311">
                  <c:v>2.7746352903584599</c:v>
                </c:pt>
                <c:pt idx="312">
                  <c:v>2.7767163446906502</c:v>
                </c:pt>
                <c:pt idx="313">
                  <c:v>2.7783325694746099</c:v>
                </c:pt>
                <c:pt idx="314">
                  <c:v>2.7801261299950499</c:v>
                </c:pt>
                <c:pt idx="315">
                  <c:v>2.7815633822887702</c:v>
                </c:pt>
                <c:pt idx="316">
                  <c:v>2.7832379735499799</c:v>
                </c:pt>
                <c:pt idx="317">
                  <c:v>2.7846086086380901</c:v>
                </c:pt>
                <c:pt idx="318">
                  <c:v>2.77968431253545</c:v>
                </c:pt>
                <c:pt idx="319">
                  <c:v>2.7827413421781402</c:v>
                </c:pt>
                <c:pt idx="320">
                  <c:v>2.78598001559177</c:v>
                </c:pt>
                <c:pt idx="321">
                  <c:v>2.7893940109382402</c:v>
                </c:pt>
                <c:pt idx="322">
                  <c:v>2.7887377015500499</c:v>
                </c:pt>
                <c:pt idx="323">
                  <c:v>2.7909520516397603</c:v>
                </c:pt>
                <c:pt idx="324">
                  <c:v>2.7942152980673201</c:v>
                </c:pt>
                <c:pt idx="325">
                  <c:v>2.7965207481028402</c:v>
                </c:pt>
                <c:pt idx="326">
                  <c:v>2.7990717790658302</c:v>
                </c:pt>
                <c:pt idx="327">
                  <c:v>2.8009512829012899</c:v>
                </c:pt>
                <c:pt idx="328">
                  <c:v>2.8030156741693699</c:v>
                </c:pt>
                <c:pt idx="329">
                  <c:v>2.8055030978809401</c:v>
                </c:pt>
                <c:pt idx="330">
                  <c:v>2.8073969036295803</c:v>
                </c:pt>
                <c:pt idx="331">
                  <c:v>2.8094994347286497</c:v>
                </c:pt>
                <c:pt idx="332">
                  <c:v>2.8111796721135098</c:v>
                </c:pt>
                <c:pt idx="333">
                  <c:v>2.81309046814807</c:v>
                </c:pt>
                <c:pt idx="334">
                  <c:v>2.8146472902913202</c:v>
                </c:pt>
                <c:pt idx="335">
                  <c:v>2.8163543941450402</c:v>
                </c:pt>
                <c:pt idx="336">
                  <c:v>2.8184354601587702</c:v>
                </c:pt>
                <c:pt idx="337">
                  <c:v>2.8200267571723701</c:v>
                </c:pt>
                <c:pt idx="338">
                  <c:v>2.8218777787919098</c:v>
                </c:pt>
                <c:pt idx="339">
                  <c:v>2.8232942352270003</c:v>
                </c:pt>
                <c:pt idx="340">
                  <c:v>2.8232356075823701</c:v>
                </c:pt>
                <c:pt idx="341">
                  <c:v>2.8251166794077998</c:v>
                </c:pt>
                <c:pt idx="342">
                  <c:v>2.82694511401791</c:v>
                </c:pt>
                <c:pt idx="343">
                  <c:v>2.8290527105929399</c:v>
                </c:pt>
                <c:pt idx="344">
                  <c:v>2.8306559680411501</c:v>
                </c:pt>
                <c:pt idx="345">
                  <c:v>2.8323584433382001</c:v>
                </c:pt>
                <c:pt idx="346">
                  <c:v>2.8336713499690998</c:v>
                </c:pt>
                <c:pt idx="347">
                  <c:v>2.83516457840877</c:v>
                </c:pt>
                <c:pt idx="348">
                  <c:v>2.8368389115049704</c:v>
                </c:pt>
                <c:pt idx="349">
                  <c:v>2.8380402698300804</c:v>
                </c:pt>
                <c:pt idx="350">
                  <c:v>2.83940325108584</c:v>
                </c:pt>
                <c:pt idx="351">
                  <c:v>2.8409101653883804</c:v>
                </c:pt>
                <c:pt idx="352">
                  <c:v>2.8420838214221003</c:v>
                </c:pt>
                <c:pt idx="353">
                  <c:v>2.8433735088989103</c:v>
                </c:pt>
                <c:pt idx="354">
                  <c:v>2.84430199655037</c:v>
                </c:pt>
                <c:pt idx="355">
                  <c:v>2.8452691124404197</c:v>
                </c:pt>
                <c:pt idx="356">
                  <c:v>2.84635042294458</c:v>
                </c:pt>
                <c:pt idx="357">
                  <c:v>2.8472044028644801</c:v>
                </c:pt>
                <c:pt idx="358">
                  <c:v>2.8480546294124598</c:v>
                </c:pt>
                <c:pt idx="359">
                  <c:v>2.8486594702233399</c:v>
                </c:pt>
                <c:pt idx="360">
                  <c:v>2.84931093509628</c:v>
                </c:pt>
                <c:pt idx="361">
                  <c:v>2.8499368951172204</c:v>
                </c:pt>
                <c:pt idx="362">
                  <c:v>2.8502647501391798</c:v>
                </c:pt>
                <c:pt idx="363">
                  <c:v>2.8494749988529997</c:v>
                </c:pt>
                <c:pt idx="364">
                  <c:v>2.8494696994797897</c:v>
                </c:pt>
                <c:pt idx="365">
                  <c:v>2.8495998180161601</c:v>
                </c:pt>
                <c:pt idx="366">
                  <c:v>2.8495523678630601</c:v>
                </c:pt>
                <c:pt idx="367">
                  <c:v>2.8493333190076</c:v>
                </c:pt>
                <c:pt idx="368">
                  <c:v>2.8485586035180699</c:v>
                </c:pt>
                <c:pt idx="369">
                  <c:v>2.8476393000317199</c:v>
                </c:pt>
                <c:pt idx="370">
                  <c:v>2.8463036539432802</c:v>
                </c:pt>
                <c:pt idx="371">
                  <c:v>2.8444777514271404</c:v>
                </c:pt>
                <c:pt idx="372">
                  <c:v>2.8422319466294201</c:v>
                </c:pt>
                <c:pt idx="373">
                  <c:v>2.8394597566113799</c:v>
                </c:pt>
                <c:pt idx="374">
                  <c:v>2.8361294678173001</c:v>
                </c:pt>
                <c:pt idx="375">
                  <c:v>2.8313367585563602</c:v>
                </c:pt>
                <c:pt idx="376">
                  <c:v>2.8261904817382901</c:v>
                </c:pt>
                <c:pt idx="377">
                  <c:v>2.8212817206642904</c:v>
                </c:pt>
                <c:pt idx="378">
                  <c:v>2.8149760307070899</c:v>
                </c:pt>
                <c:pt idx="379">
                  <c:v>2.8077624060356201</c:v>
                </c:pt>
                <c:pt idx="380">
                  <c:v>2.8001654779313303</c:v>
                </c:pt>
                <c:pt idx="381">
                  <c:v>2.7905988444853098</c:v>
                </c:pt>
                <c:pt idx="382">
                  <c:v>2.7797345279411103</c:v>
                </c:pt>
                <c:pt idx="383">
                  <c:v>2.7672570341220601</c:v>
                </c:pt>
                <c:pt idx="384">
                  <c:v>2.7527802432615203</c:v>
                </c:pt>
                <c:pt idx="385">
                  <c:v>2.7378307736209297</c:v>
                </c:pt>
                <c:pt idx="386">
                  <c:v>2.71984673191051</c:v>
                </c:pt>
                <c:pt idx="387">
                  <c:v>2.6994898802004803</c:v>
                </c:pt>
                <c:pt idx="388">
                  <c:v>2.6758700794508701</c:v>
                </c:pt>
                <c:pt idx="389">
                  <c:v>2.6495999960593104</c:v>
                </c:pt>
                <c:pt idx="390">
                  <c:v>2.62174861404127</c:v>
                </c:pt>
                <c:pt idx="391">
                  <c:v>2.5891982732901901</c:v>
                </c:pt>
                <c:pt idx="392">
                  <c:v>2.55589597398636</c:v>
                </c:pt>
                <c:pt idx="393">
                  <c:v>2.51841800688935</c:v>
                </c:pt>
                <c:pt idx="394">
                  <c:v>2.4790440209017901</c:v>
                </c:pt>
                <c:pt idx="395">
                  <c:v>2.4392028170502602</c:v>
                </c:pt>
                <c:pt idx="396">
                  <c:v>2.3914268109035701</c:v>
                </c:pt>
                <c:pt idx="397">
                  <c:v>2.34375293504635</c:v>
                </c:pt>
                <c:pt idx="398">
                  <c:v>2.2996552841488</c:v>
                </c:pt>
                <c:pt idx="399">
                  <c:v>2.2513489464801402</c:v>
                </c:pt>
                <c:pt idx="400">
                  <c:v>2.2015808900651099</c:v>
                </c:pt>
                <c:pt idx="401">
                  <c:v>2.1501027743197301</c:v>
                </c:pt>
                <c:pt idx="402">
                  <c:v>2.1001374998167002</c:v>
                </c:pt>
                <c:pt idx="403">
                  <c:v>2.05222626482611</c:v>
                </c:pt>
                <c:pt idx="404">
                  <c:v>2.0043369924328198</c:v>
                </c:pt>
                <c:pt idx="405">
                  <c:v>1.95806308140495</c:v>
                </c:pt>
                <c:pt idx="406">
                  <c:v>1.91387875524927</c:v>
                </c:pt>
                <c:pt idx="407">
                  <c:v>1.8717180321913498</c:v>
                </c:pt>
                <c:pt idx="408">
                  <c:v>1.8318204219853602</c:v>
                </c:pt>
                <c:pt idx="409">
                  <c:v>1.79381568323371</c:v>
                </c:pt>
                <c:pt idx="410">
                  <c:v>1.75759944966665</c:v>
                </c:pt>
                <c:pt idx="411">
                  <c:v>1.7221768274992499</c:v>
                </c:pt>
                <c:pt idx="412">
                  <c:v>1.6892240297825598</c:v>
                </c:pt>
                <c:pt idx="413">
                  <c:v>1.65825681600741</c:v>
                </c:pt>
                <c:pt idx="414">
                  <c:v>1.62913714146521</c:v>
                </c:pt>
                <c:pt idx="415">
                  <c:v>1.60205038049905</c:v>
                </c:pt>
                <c:pt idx="416">
                  <c:v>1.5766163037018499</c:v>
                </c:pt>
                <c:pt idx="417">
                  <c:v>1.5546824368146601</c:v>
                </c:pt>
                <c:pt idx="418">
                  <c:v>1.5319875008497901</c:v>
                </c:pt>
                <c:pt idx="419">
                  <c:v>1.51157451690988</c:v>
                </c:pt>
                <c:pt idx="420">
                  <c:v>1.4944617643239999</c:v>
                </c:pt>
                <c:pt idx="421">
                  <c:v>1.4771591647426001</c:v>
                </c:pt>
                <c:pt idx="422">
                  <c:v>1.46062695930259</c:v>
                </c:pt>
                <c:pt idx="423">
                  <c:v>1.4449805842409802</c:v>
                </c:pt>
                <c:pt idx="424">
                  <c:v>1.4302891592820901</c:v>
                </c:pt>
                <c:pt idx="425">
                  <c:v>1.4165193750048399</c:v>
                </c:pt>
                <c:pt idx="426">
                  <c:v>1.4037091088681302</c:v>
                </c:pt>
                <c:pt idx="427">
                  <c:v>1.3918346403903898</c:v>
                </c:pt>
                <c:pt idx="428">
                  <c:v>1.38068023218306</c:v>
                </c:pt>
                <c:pt idx="429">
                  <c:v>1.3699570768656701</c:v>
                </c:pt>
                <c:pt idx="430">
                  <c:v>1.3600010611340601</c:v>
                </c:pt>
                <c:pt idx="431">
                  <c:v>1.3506468653000301</c:v>
                </c:pt>
                <c:pt idx="432">
                  <c:v>1.3419690416076802</c:v>
                </c:pt>
                <c:pt idx="433">
                  <c:v>1.3337589247989801</c:v>
                </c:pt>
                <c:pt idx="434">
                  <c:v>1.32604100725213</c:v>
                </c:pt>
                <c:pt idx="435">
                  <c:v>1.31865672358835</c:v>
                </c:pt>
                <c:pt idx="436">
                  <c:v>1.3116095641461201</c:v>
                </c:pt>
                <c:pt idx="437">
                  <c:v>1.30539696083224</c:v>
                </c:pt>
                <c:pt idx="438">
                  <c:v>1.29878811866175</c:v>
                </c:pt>
                <c:pt idx="439">
                  <c:v>1.2926379135583701</c:v>
                </c:pt>
                <c:pt idx="440">
                  <c:v>1.2866638776024599</c:v>
                </c:pt>
                <c:pt idx="441">
                  <c:v>1.2806764367337802</c:v>
                </c:pt>
                <c:pt idx="442">
                  <c:v>1.2749433065799201</c:v>
                </c:pt>
                <c:pt idx="443">
                  <c:v>1.26930388714779</c:v>
                </c:pt>
                <c:pt idx="444">
                  <c:v>1.26371403691301</c:v>
                </c:pt>
                <c:pt idx="445">
                  <c:v>1.2581671134535402</c:v>
                </c:pt>
                <c:pt idx="446">
                  <c:v>1.252737938016</c:v>
                </c:pt>
                <c:pt idx="447">
                  <c:v>1.24772018918253</c:v>
                </c:pt>
                <c:pt idx="448">
                  <c:v>1.2429374635115</c:v>
                </c:pt>
                <c:pt idx="449">
                  <c:v>1.2377103143907602</c:v>
                </c:pt>
                <c:pt idx="450">
                  <c:v>1.2323993118337899</c:v>
                </c:pt>
                <c:pt idx="451">
                  <c:v>1.2269688055418402</c:v>
                </c:pt>
                <c:pt idx="452">
                  <c:v>1.221666868764</c:v>
                </c:pt>
                <c:pt idx="453">
                  <c:v>1.2163442812316401</c:v>
                </c:pt>
                <c:pt idx="454">
                  <c:v>1.21080257006837</c:v>
                </c:pt>
                <c:pt idx="455">
                  <c:v>1.20524229181155</c:v>
                </c:pt>
                <c:pt idx="456">
                  <c:v>1.19948230996733</c:v>
                </c:pt>
                <c:pt idx="457">
                  <c:v>1.1937197952201299</c:v>
                </c:pt>
                <c:pt idx="458">
                  <c:v>1.18792040724916</c:v>
                </c:pt>
                <c:pt idx="459">
                  <c:v>1.18205752005208</c:v>
                </c:pt>
                <c:pt idx="460">
                  <c:v>1.17615094053706</c:v>
                </c:pt>
                <c:pt idx="461">
                  <c:v>1.1701847924403501</c:v>
                </c:pt>
                <c:pt idx="462">
                  <c:v>1.1740411596856799</c:v>
                </c:pt>
                <c:pt idx="463">
                  <c:v>1.1831481277478599</c:v>
                </c:pt>
                <c:pt idx="464">
                  <c:v>1.1909715717045601</c:v>
                </c:pt>
                <c:pt idx="465">
                  <c:v>1.19545438884746</c:v>
                </c:pt>
                <c:pt idx="466">
                  <c:v>1.1962975873797701</c:v>
                </c:pt>
                <c:pt idx="467">
                  <c:v>1.1941418534039501</c:v>
                </c:pt>
                <c:pt idx="468">
                  <c:v>1.1903511033279299</c:v>
                </c:pt>
                <c:pt idx="469">
                  <c:v>1.18422040468892</c:v>
                </c:pt>
                <c:pt idx="470">
                  <c:v>1.1776597892376199</c:v>
                </c:pt>
                <c:pt idx="471">
                  <c:v>1.17029608403014</c:v>
                </c:pt>
                <c:pt idx="472">
                  <c:v>1.1627998865245202</c:v>
                </c:pt>
                <c:pt idx="473">
                  <c:v>1.15552704383201</c:v>
                </c:pt>
                <c:pt idx="474">
                  <c:v>1.14810859369691</c:v>
                </c:pt>
                <c:pt idx="475">
                  <c:v>1.1404719568883299</c:v>
                </c:pt>
                <c:pt idx="476">
                  <c:v>1.1326609651923301</c:v>
                </c:pt>
                <c:pt idx="477">
                  <c:v>1.12440213618096</c:v>
                </c:pt>
                <c:pt idx="478">
                  <c:v>1.1156373937013802</c:v>
                </c:pt>
                <c:pt idx="479">
                  <c:v>1.1070150924867801</c:v>
                </c:pt>
                <c:pt idx="480">
                  <c:v>1.0984546710972101</c:v>
                </c:pt>
                <c:pt idx="481">
                  <c:v>1.0904756316778801</c:v>
                </c:pt>
                <c:pt idx="482">
                  <c:v>1.0825573160265201</c:v>
                </c:pt>
                <c:pt idx="483">
                  <c:v>1.07519882580532</c:v>
                </c:pt>
                <c:pt idx="484">
                  <c:v>1.06811688459586</c:v>
                </c:pt>
                <c:pt idx="485">
                  <c:v>1.0604450410020601</c:v>
                </c:pt>
                <c:pt idx="486">
                  <c:v>1.0533175965795201</c:v>
                </c:pt>
                <c:pt idx="487">
                  <c:v>1.0470584302963499</c:v>
                </c:pt>
                <c:pt idx="488">
                  <c:v>1.0405880697248899</c:v>
                </c:pt>
                <c:pt idx="489">
                  <c:v>1.0344675771612599</c:v>
                </c:pt>
                <c:pt idx="490">
                  <c:v>1.0288808942346799</c:v>
                </c:pt>
                <c:pt idx="491">
                  <c:v>1.02361925344819</c:v>
                </c:pt>
                <c:pt idx="492">
                  <c:v>1.01837482410208</c:v>
                </c:pt>
                <c:pt idx="493">
                  <c:v>1.0131334608320302</c:v>
                </c:pt>
                <c:pt idx="494">
                  <c:v>1.0071445045455001</c:v>
                </c:pt>
                <c:pt idx="495">
                  <c:v>1.00142256686929</c:v>
                </c:pt>
                <c:pt idx="496">
                  <c:v>0.99580605415783796</c:v>
                </c:pt>
                <c:pt idx="497">
                  <c:v>0.99054858165323201</c:v>
                </c:pt>
                <c:pt idx="498">
                  <c:v>0.98544712061444806</c:v>
                </c:pt>
                <c:pt idx="499">
                  <c:v>0.98080036115484104</c:v>
                </c:pt>
                <c:pt idx="500">
                  <c:v>0.97623126317686093</c:v>
                </c:pt>
                <c:pt idx="501">
                  <c:v>0.97240999308759501</c:v>
                </c:pt>
                <c:pt idx="502">
                  <c:v>0.96840924742013101</c:v>
                </c:pt>
                <c:pt idx="503">
                  <c:v>0.96504262288242593</c:v>
                </c:pt>
                <c:pt idx="504">
                  <c:v>0.96065694749671804</c:v>
                </c:pt>
                <c:pt idx="505">
                  <c:v>0.95740712873291201</c:v>
                </c:pt>
                <c:pt idx="506">
                  <c:v>0.95448246357788702</c:v>
                </c:pt>
                <c:pt idx="507">
                  <c:v>0.95243479156166899</c:v>
                </c:pt>
                <c:pt idx="508">
                  <c:v>0.94913664157035604</c:v>
                </c:pt>
                <c:pt idx="509">
                  <c:v>0.94736109769227106</c:v>
                </c:pt>
                <c:pt idx="510">
                  <c:v>0.94566767877528801</c:v>
                </c:pt>
                <c:pt idx="511">
                  <c:v>0.94350129267023208</c:v>
                </c:pt>
                <c:pt idx="512">
                  <c:v>0.942260021412333</c:v>
                </c:pt>
                <c:pt idx="513">
                  <c:v>0.94087861810351303</c:v>
                </c:pt>
                <c:pt idx="514">
                  <c:v>0.93851483720729401</c:v>
                </c:pt>
                <c:pt idx="515">
                  <c:v>0.93769313234699703</c:v>
                </c:pt>
                <c:pt idx="516">
                  <c:v>0.93616811967302105</c:v>
                </c:pt>
                <c:pt idx="517">
                  <c:v>0.934828639902335</c:v>
                </c:pt>
                <c:pt idx="518">
                  <c:v>0.93298481174051306</c:v>
                </c:pt>
                <c:pt idx="519">
                  <c:v>0.93171868029176697</c:v>
                </c:pt>
                <c:pt idx="520">
                  <c:v>0.92911060441171711</c:v>
                </c:pt>
                <c:pt idx="521">
                  <c:v>0.92781809620887212</c:v>
                </c:pt>
                <c:pt idx="522">
                  <c:v>0.926685651007772</c:v>
                </c:pt>
                <c:pt idx="523">
                  <c:v>0.92542153949655703</c:v>
                </c:pt>
                <c:pt idx="524">
                  <c:v>0.92475604370675002</c:v>
                </c:pt>
                <c:pt idx="525">
                  <c:v>0.92336062710605504</c:v>
                </c:pt>
                <c:pt idx="526">
                  <c:v>0.92292780281743603</c:v>
                </c:pt>
                <c:pt idx="527">
                  <c:v>0.92200080838628695</c:v>
                </c:pt>
                <c:pt idx="528">
                  <c:v>0.92155297998716212</c:v>
                </c:pt>
                <c:pt idx="529">
                  <c:v>0.92033361121508406</c:v>
                </c:pt>
                <c:pt idx="530">
                  <c:v>0.91986218569988509</c:v>
                </c:pt>
                <c:pt idx="531">
                  <c:v>0.91883535031237396</c:v>
                </c:pt>
                <c:pt idx="532">
                  <c:v>0.91816040021200107</c:v>
                </c:pt>
                <c:pt idx="533">
                  <c:v>0.91728612959406097</c:v>
                </c:pt>
                <c:pt idx="534">
                  <c:v>0.91656335316995508</c:v>
                </c:pt>
                <c:pt idx="535">
                  <c:v>0.91500524585951504</c:v>
                </c:pt>
                <c:pt idx="536">
                  <c:v>0.9144646769273721</c:v>
                </c:pt>
                <c:pt idx="537">
                  <c:v>0.91395225401184199</c:v>
                </c:pt>
                <c:pt idx="538">
                  <c:v>0.91319372785969299</c:v>
                </c:pt>
                <c:pt idx="539">
                  <c:v>0.91234266170423195</c:v>
                </c:pt>
                <c:pt idx="540">
                  <c:v>0.91155645042578504</c:v>
                </c:pt>
                <c:pt idx="541">
                  <c:v>0.91061055956881809</c:v>
                </c:pt>
                <c:pt idx="542">
                  <c:v>0.91023178040297303</c:v>
                </c:pt>
                <c:pt idx="543">
                  <c:v>0.90969950611277894</c:v>
                </c:pt>
                <c:pt idx="544">
                  <c:v>0.90839328568629807</c:v>
                </c:pt>
                <c:pt idx="545">
                  <c:v>0.90809074915176302</c:v>
                </c:pt>
                <c:pt idx="546">
                  <c:v>0.90769336662896505</c:v>
                </c:pt>
                <c:pt idx="547">
                  <c:v>0.90700457633410503</c:v>
                </c:pt>
                <c:pt idx="548">
                  <c:v>0.90658679232544093</c:v>
                </c:pt>
                <c:pt idx="549">
                  <c:v>0.90577186274842403</c:v>
                </c:pt>
                <c:pt idx="550">
                  <c:v>0.90570260694209404</c:v>
                </c:pt>
                <c:pt idx="551">
                  <c:v>0.90453362559359507</c:v>
                </c:pt>
                <c:pt idx="552">
                  <c:v>0.90432205550651701</c:v>
                </c:pt>
                <c:pt idx="553">
                  <c:v>0.90391696183512893</c:v>
                </c:pt>
                <c:pt idx="554">
                  <c:v>0.90292062879635704</c:v>
                </c:pt>
                <c:pt idx="555">
                  <c:v>0.90236895738567102</c:v>
                </c:pt>
                <c:pt idx="556">
                  <c:v>0.90179653744795696</c:v>
                </c:pt>
                <c:pt idx="557">
                  <c:v>0.90117975470955192</c:v>
                </c:pt>
                <c:pt idx="558">
                  <c:v>0.89975657190071201</c:v>
                </c:pt>
                <c:pt idx="559">
                  <c:v>0.89928298193130107</c:v>
                </c:pt>
                <c:pt idx="560">
                  <c:v>0.89885273877127503</c:v>
                </c:pt>
                <c:pt idx="561">
                  <c:v>0.89851393744991903</c:v>
                </c:pt>
                <c:pt idx="562">
                  <c:v>0.89798679933011905</c:v>
                </c:pt>
                <c:pt idx="563">
                  <c:v>0.89754662175810995</c:v>
                </c:pt>
                <c:pt idx="564">
                  <c:v>0.89686485338814304</c:v>
                </c:pt>
                <c:pt idx="565">
                  <c:v>0.89634001150950804</c:v>
                </c:pt>
                <c:pt idx="566">
                  <c:v>0.89575858490638605</c:v>
                </c:pt>
                <c:pt idx="567">
                  <c:v>0.89551916321047498</c:v>
                </c:pt>
                <c:pt idx="568">
                  <c:v>0.89499846608898104</c:v>
                </c:pt>
                <c:pt idx="569">
                  <c:v>0.894553553045774</c:v>
                </c:pt>
                <c:pt idx="570">
                  <c:v>0.89390988589781406</c:v>
                </c:pt>
                <c:pt idx="571">
                  <c:v>0.89342784583587398</c:v>
                </c:pt>
                <c:pt idx="572">
                  <c:v>0.89318391488870097</c:v>
                </c:pt>
                <c:pt idx="573">
                  <c:v>0.89232405114669699</c:v>
                </c:pt>
                <c:pt idx="574">
                  <c:v>0.89184753438706699</c:v>
                </c:pt>
                <c:pt idx="575">
                  <c:v>0.89154414473656407</c:v>
                </c:pt>
                <c:pt idx="576">
                  <c:v>0.89082380470003697</c:v>
                </c:pt>
                <c:pt idx="577">
                  <c:v>0.89010089184905605</c:v>
                </c:pt>
                <c:pt idx="578">
                  <c:v>0.88933659199653192</c:v>
                </c:pt>
                <c:pt idx="579">
                  <c:v>0.88797617823080011</c:v>
                </c:pt>
                <c:pt idx="580">
                  <c:v>0.88768876208674297</c:v>
                </c:pt>
                <c:pt idx="581">
                  <c:v>0.88627533870974307</c:v>
                </c:pt>
                <c:pt idx="582">
                  <c:v>0.88595826688823898</c:v>
                </c:pt>
                <c:pt idx="583">
                  <c:v>0.88539199622450104</c:v>
                </c:pt>
                <c:pt idx="584">
                  <c:v>0.88438663999330003</c:v>
                </c:pt>
                <c:pt idx="585">
                  <c:v>0.88398078063545094</c:v>
                </c:pt>
                <c:pt idx="586">
                  <c:v>0.88341733762994201</c:v>
                </c:pt>
                <c:pt idx="587">
                  <c:v>0.88302614500441401</c:v>
                </c:pt>
                <c:pt idx="588">
                  <c:v>0.88241645270796898</c:v>
                </c:pt>
                <c:pt idx="589">
                  <c:v>0.88193205076916104</c:v>
                </c:pt>
                <c:pt idx="590">
                  <c:v>0.88117798841020301</c:v>
                </c:pt>
                <c:pt idx="591">
                  <c:v>0.88061512003904807</c:v>
                </c:pt>
                <c:pt idx="592">
                  <c:v>0.87972437978633899</c:v>
                </c:pt>
                <c:pt idx="593">
                  <c:v>0.87910842603210604</c:v>
                </c:pt>
                <c:pt idx="594">
                  <c:v>0.87834870235426399</c:v>
                </c:pt>
                <c:pt idx="595">
                  <c:v>0.87766024386323793</c:v>
                </c:pt>
                <c:pt idx="596">
                  <c:v>0.87677768605178208</c:v>
                </c:pt>
                <c:pt idx="597">
                  <c:v>0.87632163375585403</c:v>
                </c:pt>
                <c:pt idx="598">
                  <c:v>0.87559719246239309</c:v>
                </c:pt>
                <c:pt idx="599">
                  <c:v>0.87489105617516805</c:v>
                </c:pt>
                <c:pt idx="600">
                  <c:v>0.87432948605544891</c:v>
                </c:pt>
                <c:pt idx="601">
                  <c:v>0.87380357427388</c:v>
                </c:pt>
                <c:pt idx="602">
                  <c:v>0.87306211246321797</c:v>
                </c:pt>
                <c:pt idx="603">
                  <c:v>0.87258220623720906</c:v>
                </c:pt>
                <c:pt idx="604">
                  <c:v>0.87229266837919506</c:v>
                </c:pt>
                <c:pt idx="605">
                  <c:v>0.87166930400398901</c:v>
                </c:pt>
                <c:pt idx="606">
                  <c:v>0.87111650243196903</c:v>
                </c:pt>
                <c:pt idx="607">
                  <c:v>0.87073818837342698</c:v>
                </c:pt>
                <c:pt idx="608">
                  <c:v>0.87036050943348098</c:v>
                </c:pt>
                <c:pt idx="609">
                  <c:v>0.86980754474479793</c:v>
                </c:pt>
                <c:pt idx="610">
                  <c:v>0.86926372329867097</c:v>
                </c:pt>
                <c:pt idx="611">
                  <c:v>0.86891984563435709</c:v>
                </c:pt>
                <c:pt idx="612">
                  <c:v>0.86843291553816704</c:v>
                </c:pt>
                <c:pt idx="613">
                  <c:v>0.86809234679453107</c:v>
                </c:pt>
                <c:pt idx="614">
                  <c:v>0.86764049880281702</c:v>
                </c:pt>
                <c:pt idx="615">
                  <c:v>0.86745986703906508</c:v>
                </c:pt>
                <c:pt idx="616">
                  <c:v>0.86693604717416795</c:v>
                </c:pt>
                <c:pt idx="617">
                  <c:v>0.866676878972375</c:v>
                </c:pt>
                <c:pt idx="618">
                  <c:v>0.86630233205804097</c:v>
                </c:pt>
                <c:pt idx="619">
                  <c:v>0.86590267795284703</c:v>
                </c:pt>
                <c:pt idx="620">
                  <c:v>0.8656268377744889</c:v>
                </c:pt>
                <c:pt idx="621">
                  <c:v>0.8652931589404389</c:v>
                </c:pt>
                <c:pt idx="622">
                  <c:v>0.86500153562157012</c:v>
                </c:pt>
                <c:pt idx="623">
                  <c:v>0.86459036670127798</c:v>
                </c:pt>
                <c:pt idx="624">
                  <c:v>0.86426185611598405</c:v>
                </c:pt>
                <c:pt idx="625">
                  <c:v>0.86405617700804904</c:v>
                </c:pt>
                <c:pt idx="626">
                  <c:v>0.86370876386971396</c:v>
                </c:pt>
                <c:pt idx="627">
                  <c:v>0.86340055551460704</c:v>
                </c:pt>
                <c:pt idx="628">
                  <c:v>0.86301882961367404</c:v>
                </c:pt>
                <c:pt idx="629">
                  <c:v>0.86280480852318497</c:v>
                </c:pt>
                <c:pt idx="630">
                  <c:v>0.86240417352783605</c:v>
                </c:pt>
                <c:pt idx="631">
                  <c:v>0.86217801170673802</c:v>
                </c:pt>
                <c:pt idx="632">
                  <c:v>0.86176447880305307</c:v>
                </c:pt>
                <c:pt idx="633">
                  <c:v>0.86150501631576004</c:v>
                </c:pt>
                <c:pt idx="634">
                  <c:v>0.86123222649385389</c:v>
                </c:pt>
                <c:pt idx="635">
                  <c:v>0.86095268083253396</c:v>
                </c:pt>
                <c:pt idx="636">
                  <c:v>0.86073132573421807</c:v>
                </c:pt>
                <c:pt idx="637">
                  <c:v>0.86043004738538997</c:v>
                </c:pt>
                <c:pt idx="638">
                  <c:v>0.86019032887844604</c:v>
                </c:pt>
                <c:pt idx="639">
                  <c:v>0.85997908435707104</c:v>
                </c:pt>
                <c:pt idx="640">
                  <c:v>0.85976876482735798</c:v>
                </c:pt>
                <c:pt idx="641">
                  <c:v>0.85951962611487409</c:v>
                </c:pt>
                <c:pt idx="642">
                  <c:v>0.85924419488067105</c:v>
                </c:pt>
                <c:pt idx="643">
                  <c:v>0.85915872770914303</c:v>
                </c:pt>
                <c:pt idx="644">
                  <c:v>0.85895812853764109</c:v>
                </c:pt>
                <c:pt idx="645">
                  <c:v>0.85876975063550798</c:v>
                </c:pt>
                <c:pt idx="646">
                  <c:v>0.85860238010587009</c:v>
                </c:pt>
                <c:pt idx="647">
                  <c:v>0.85845738475119204</c:v>
                </c:pt>
                <c:pt idx="648">
                  <c:v>0.85832452822823202</c:v>
                </c:pt>
                <c:pt idx="649">
                  <c:v>0.85820257018744006</c:v>
                </c:pt>
                <c:pt idx="650">
                  <c:v>0.85807962640125712</c:v>
                </c:pt>
                <c:pt idx="651">
                  <c:v>0.85795763118096102</c:v>
                </c:pt>
                <c:pt idx="652">
                  <c:v>0.85779308088579298</c:v>
                </c:pt>
                <c:pt idx="653">
                  <c:v>0.85767568392665994</c:v>
                </c:pt>
                <c:pt idx="654">
                  <c:v>0.85752702964432892</c:v>
                </c:pt>
                <c:pt idx="655">
                  <c:v>0.85741528406957102</c:v>
                </c:pt>
                <c:pt idx="656">
                  <c:v>0.85739969627487</c:v>
                </c:pt>
                <c:pt idx="657">
                  <c:v>0.85730056917872999</c:v>
                </c:pt>
                <c:pt idx="658">
                  <c:v>0.85747642545180502</c:v>
                </c:pt>
                <c:pt idx="659">
                  <c:v>0.857362242791044</c:v>
                </c:pt>
                <c:pt idx="660">
                  <c:v>0.85727829641898501</c:v>
                </c:pt>
                <c:pt idx="661">
                  <c:v>0.85719230823965809</c:v>
                </c:pt>
                <c:pt idx="662">
                  <c:v>0.85707964295848205</c:v>
                </c:pt>
                <c:pt idx="663">
                  <c:v>0.85700150560040211</c:v>
                </c:pt>
                <c:pt idx="664">
                  <c:v>0.85687953559106311</c:v>
                </c:pt>
                <c:pt idx="665">
                  <c:v>0.85680660897213401</c:v>
                </c:pt>
                <c:pt idx="666">
                  <c:v>0.85667023348042615</c:v>
                </c:pt>
                <c:pt idx="667">
                  <c:v>0.85649234609929104</c:v>
                </c:pt>
                <c:pt idx="668">
                  <c:v>0.85597921166980295</c:v>
                </c:pt>
                <c:pt idx="669">
                  <c:v>0.85394258839324</c:v>
                </c:pt>
                <c:pt idx="670">
                  <c:v>0.84308100168977496</c:v>
                </c:pt>
                <c:pt idx="671">
                  <c:v>0.84303484799331396</c:v>
                </c:pt>
                <c:pt idx="672">
                  <c:v>0.84298618656611501</c:v>
                </c:pt>
                <c:pt idx="673">
                  <c:v>0.84294007069839194</c:v>
                </c:pt>
                <c:pt idx="674">
                  <c:v>0.84289636667712897</c:v>
                </c:pt>
                <c:pt idx="675">
                  <c:v>0.84285584982305906</c:v>
                </c:pt>
                <c:pt idx="676">
                  <c:v>0.84281836606076299</c:v>
                </c:pt>
                <c:pt idx="677">
                  <c:v>0.84278410800928805</c:v>
                </c:pt>
                <c:pt idx="678">
                  <c:v>0.84275294198309303</c:v>
                </c:pt>
                <c:pt idx="679">
                  <c:v>0.84272465020468212</c:v>
                </c:pt>
                <c:pt idx="680">
                  <c:v>0.84269954222206001</c:v>
                </c:pt>
                <c:pt idx="681">
                  <c:v>0.842676947210663</c:v>
                </c:pt>
                <c:pt idx="682">
                  <c:v>0.84265685649789013</c:v>
                </c:pt>
                <c:pt idx="683">
                  <c:v>0.84263913924066303</c:v>
                </c:pt>
                <c:pt idx="684">
                  <c:v>0.84262349871064401</c:v>
                </c:pt>
                <c:pt idx="685">
                  <c:v>0.84260978567649003</c:v>
                </c:pt>
                <c:pt idx="686">
                  <c:v>0.84259767515837214</c:v>
                </c:pt>
                <c:pt idx="687">
                  <c:v>0.84258665508451513</c:v>
                </c:pt>
                <c:pt idx="688">
                  <c:v>0.84257667110246404</c:v>
                </c:pt>
                <c:pt idx="689">
                  <c:v>0.84256763651605204</c:v>
                </c:pt>
                <c:pt idx="690">
                  <c:v>0.84255948136773196</c:v>
                </c:pt>
                <c:pt idx="691">
                  <c:v>0.84255214419981306</c:v>
                </c:pt>
                <c:pt idx="692">
                  <c:v>0.84254557066363311</c:v>
                </c:pt>
                <c:pt idx="693">
                  <c:v>0.84253971192491994</c:v>
                </c:pt>
                <c:pt idx="694">
                  <c:v>0.84253452347470192</c:v>
                </c:pt>
                <c:pt idx="695">
                  <c:v>0.842530009805599</c:v>
                </c:pt>
                <c:pt idx="696">
                  <c:v>0.84252620738749295</c:v>
                </c:pt>
                <c:pt idx="697">
                  <c:v>0.84252300227827404</c:v>
                </c:pt>
                <c:pt idx="698">
                  <c:v>0.84252044626175893</c:v>
                </c:pt>
                <c:pt idx="699">
                  <c:v>0.84251846241509198</c:v>
                </c:pt>
                <c:pt idx="700">
                  <c:v>0.84251693013842899</c:v>
                </c:pt>
                <c:pt idx="701">
                  <c:v>0.84251574897855208</c:v>
                </c:pt>
                <c:pt idx="702">
                  <c:v>0.84251483989830001</c:v>
                </c:pt>
                <c:pt idx="703">
                  <c:v>0.84251414127580104</c:v>
                </c:pt>
                <c:pt idx="704">
                  <c:v>0.84251360521397289</c:v>
                </c:pt>
                <c:pt idx="705">
                  <c:v>0.84251319457462104</c:v>
                </c:pt>
                <c:pt idx="706">
                  <c:v>0.84251288055407403</c:v>
                </c:pt>
                <c:pt idx="707">
                  <c:v>0.84251264088358402</c:v>
                </c:pt>
                <c:pt idx="708">
                  <c:v>0.84251245837083799</c:v>
                </c:pt>
                <c:pt idx="709">
                  <c:v>0.84251231975607399</c:v>
                </c:pt>
                <c:pt idx="710">
                  <c:v>0.84251221482257499</c:v>
                </c:pt>
                <c:pt idx="711">
                  <c:v>0.84251213570615202</c:v>
                </c:pt>
                <c:pt idx="712">
                  <c:v>0.842512076357123</c:v>
                </c:pt>
                <c:pt idx="713">
                  <c:v>0.84251203212569703</c:v>
                </c:pt>
                <c:pt idx="714">
                  <c:v>0.84251199944072908</c:v>
                </c:pt>
                <c:pt idx="715">
                  <c:v>0.84251197556124902</c:v>
                </c:pt>
                <c:pt idx="716">
                  <c:v>0.84251195838514192</c:v>
                </c:pt>
                <c:pt idx="717">
                  <c:v>0.84251194630091808</c:v>
                </c:pt>
                <c:pt idx="718">
                  <c:v>0.84251193807472802</c:v>
                </c:pt>
                <c:pt idx="719">
                  <c:v>0.84251193276205905</c:v>
                </c:pt>
                <c:pt idx="720">
                  <c:v>0.84251192964088395</c:v>
                </c:pt>
                <c:pt idx="721">
                  <c:v>0.84251192815940901</c:v>
                </c:pt>
                <c:pt idx="722">
                  <c:v>0.84251192789666207</c:v>
                </c:pt>
                <c:pt idx="723">
                  <c:v>0.84251192853176904</c:v>
                </c:pt>
                <c:pt idx="724">
                  <c:v>0.84251192982062695</c:v>
                </c:pt>
                <c:pt idx="725">
                  <c:v>0.8425119315776991</c:v>
                </c:pt>
                <c:pt idx="726">
                  <c:v>0.84251193366256805</c:v>
                </c:pt>
                <c:pt idx="727">
                  <c:v>0.84251193596901108</c:v>
                </c:pt>
                <c:pt idx="728">
                  <c:v>0.84251193841706307</c:v>
                </c:pt>
                <c:pt idx="729">
                  <c:v>0.84251194094701609</c:v>
                </c:pt>
                <c:pt idx="730">
                  <c:v>0.84251194351402303</c:v>
                </c:pt>
                <c:pt idx="731">
                  <c:v>0.84251194608540303</c:v>
                </c:pt>
                <c:pt idx="732">
                  <c:v>0.84251194863682899</c:v>
                </c:pt>
                <c:pt idx="733">
                  <c:v>0.842511951151236</c:v>
                </c:pt>
                <c:pt idx="734">
                  <c:v>0.84251195361602604</c:v>
                </c:pt>
                <c:pt idx="735">
                  <c:v>0.84251195602306506</c:v>
                </c:pt>
                <c:pt idx="736">
                  <c:v>0.84251195836652204</c:v>
                </c:pt>
                <c:pt idx="737">
                  <c:v>0.84251196064349509</c:v>
                </c:pt>
                <c:pt idx="738">
                  <c:v>0.84251196285183105</c:v>
                </c:pt>
                <c:pt idx="739">
                  <c:v>0.84251196499127301</c:v>
                </c:pt>
                <c:pt idx="740">
                  <c:v>0.84251196706209197</c:v>
                </c:pt>
                <c:pt idx="741">
                  <c:v>0.842511969065183</c:v>
                </c:pt>
                <c:pt idx="742">
                  <c:v>0.84251197100201292</c:v>
                </c:pt>
                <c:pt idx="743">
                  <c:v>0.84251197287421198</c:v>
                </c:pt>
                <c:pt idx="744">
                  <c:v>0.84251197468372196</c:v>
                </c:pt>
                <c:pt idx="745">
                  <c:v>0.84251197643284803</c:v>
                </c:pt>
                <c:pt idx="746">
                  <c:v>0.84251197812347001</c:v>
                </c:pt>
                <c:pt idx="747">
                  <c:v>0.84251197975782799</c:v>
                </c:pt>
                <c:pt idx="748">
                  <c:v>0.84251198133805605</c:v>
                </c:pt>
                <c:pt idx="749">
                  <c:v>0.842511982866472</c:v>
                </c:pt>
                <c:pt idx="750">
                  <c:v>0.84251198434497299</c:v>
                </c:pt>
                <c:pt idx="751">
                  <c:v>0.84251198577570496</c:v>
                </c:pt>
                <c:pt idx="752">
                  <c:v>0.84251198716057407</c:v>
                </c:pt>
                <c:pt idx="753">
                  <c:v>0.84251198850154108</c:v>
                </c:pt>
                <c:pt idx="754">
                  <c:v>0.842511989800385</c:v>
                </c:pt>
                <c:pt idx="755">
                  <c:v>0.842511991058989</c:v>
                </c:pt>
                <c:pt idx="756">
                  <c:v>0.84251199227905205</c:v>
                </c:pt>
                <c:pt idx="757">
                  <c:v>0.84251199346223404</c:v>
                </c:pt>
                <c:pt idx="758">
                  <c:v>0.84251199461016191</c:v>
                </c:pt>
                <c:pt idx="759">
                  <c:v>0.84251199572460211</c:v>
                </c:pt>
                <c:pt idx="760">
                  <c:v>0.84251199680686806</c:v>
                </c:pt>
                <c:pt idx="761">
                  <c:v>0.84251199785852404</c:v>
                </c:pt>
                <c:pt idx="762">
                  <c:v>0.84251199888109507</c:v>
                </c:pt>
                <c:pt idx="763">
                  <c:v>0.84251199987621994</c:v>
                </c:pt>
                <c:pt idx="764">
                  <c:v>0.84251200084526501</c:v>
                </c:pt>
                <c:pt idx="765">
                  <c:v>0.84251200178975805</c:v>
                </c:pt>
                <c:pt idx="766">
                  <c:v>0.84251200271150695</c:v>
                </c:pt>
                <c:pt idx="767">
                  <c:v>0.84251200361237411</c:v>
                </c:pt>
                <c:pt idx="768">
                  <c:v>0.84251200449401498</c:v>
                </c:pt>
                <c:pt idx="769">
                  <c:v>0.84251200535852699</c:v>
                </c:pt>
                <c:pt idx="770">
                  <c:v>0.84251200620830302</c:v>
                </c:pt>
                <c:pt idx="771">
                  <c:v>0.84251200704650298</c:v>
                </c:pt>
                <c:pt idx="772">
                  <c:v>0.84251200787728098</c:v>
                </c:pt>
                <c:pt idx="773">
                  <c:v>0.84251200870611809</c:v>
                </c:pt>
                <c:pt idx="774">
                  <c:v>0.842512009540478</c:v>
                </c:pt>
                <c:pt idx="775">
                  <c:v>0.84251201039048496</c:v>
                </c:pt>
                <c:pt idx="776">
                  <c:v>0.84251201127064201</c:v>
                </c:pt>
                <c:pt idx="777">
                  <c:v>0.84251201228138894</c:v>
                </c:pt>
                <c:pt idx="778">
                  <c:v>0.84251201343301407</c:v>
                </c:pt>
                <c:pt idx="779">
                  <c:v>0.84251201473361603</c:v>
                </c:pt>
                <c:pt idx="780">
                  <c:v>0.84251201618694094</c:v>
                </c:pt>
                <c:pt idx="781">
                  <c:v>0.84251201779197393</c:v>
                </c:pt>
                <c:pt idx="782">
                  <c:v>0.84251201954079702</c:v>
                </c:pt>
                <c:pt idx="783">
                  <c:v>0.84251202141732906</c:v>
                </c:pt>
                <c:pt idx="784">
                  <c:v>0.84251202339687203</c:v>
                </c:pt>
                <c:pt idx="785">
                  <c:v>0.84251202544557702</c:v>
                </c:pt>
                <c:pt idx="786">
                  <c:v>0.84251202752256393</c:v>
                </c:pt>
                <c:pt idx="787">
                  <c:v>0.84251202958185811</c:v>
                </c:pt>
                <c:pt idx="788">
                  <c:v>0.84251203157718002</c:v>
                </c:pt>
                <c:pt idx="789">
                  <c:v>0.84251203346688108</c:v>
                </c:pt>
                <c:pt idx="790">
                  <c:v>0.84251203521982898</c:v>
                </c:pt>
                <c:pt idx="791">
                  <c:v>0.84251203654898599</c:v>
                </c:pt>
                <c:pt idx="792">
                  <c:v>0.84251203762879301</c:v>
                </c:pt>
                <c:pt idx="793">
                  <c:v>0.84251203852270906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10-4E87-9E57-ED8A9B7FC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14592"/>
        <c:axId val="155216512"/>
      </c:scatterChart>
      <c:valAx>
        <c:axId val="155214592"/>
        <c:scaling>
          <c:logBase val="10"/>
          <c:orientation val="minMax"/>
          <c:max val="1.0000000000000006E-10"/>
          <c:min val="1.0000000000000007E-1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>
            <c:manualLayout>
              <c:xMode val="edge"/>
              <c:yMode val="edge"/>
              <c:x val="0.49025459317585302"/>
              <c:y val="0.897198891805190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5216512"/>
        <c:crosses val="autoZero"/>
        <c:crossBetween val="midCat"/>
      </c:valAx>
      <c:valAx>
        <c:axId val="155216512"/>
        <c:scaling>
          <c:orientation val="minMax"/>
          <c:max val="4.5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Electric field (MV/cm)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214592"/>
        <c:crossesAt val="1.0000000000000007E-13"/>
        <c:crossBetween val="midCat"/>
      </c:valAx>
    </c:plotArea>
    <c:legend>
      <c:legendPos val="r"/>
      <c:layout>
        <c:manualLayout>
          <c:xMode val="edge"/>
          <c:yMode val="edge"/>
          <c:x val="0.37559152335533513"/>
          <c:y val="0.51909516234468878"/>
          <c:w val="0.40584581578465484"/>
          <c:h val="0.2226436984201707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7125012772045"/>
          <c:y val="0.12894103036170584"/>
          <c:w val="0.82635892388451448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Exp. Vgs=+12V</c:v>
          </c:tx>
          <c:spPr>
            <a:ln w="19050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Prediction_IRF130_SROUR_MODEL!$D$3:$D$11</c:f>
                <c:numCache>
                  <c:formatCode>General</c:formatCode>
                  <c:ptCount val="9"/>
                  <c:pt idx="0">
                    <c:v>0.25</c:v>
                  </c:pt>
                  <c:pt idx="1">
                    <c:v>0.29166666666666669</c:v>
                  </c:pt>
                  <c:pt idx="2">
                    <c:v>0.31666666666666665</c:v>
                  </c:pt>
                  <c:pt idx="3">
                    <c:v>0.34166666666666667</c:v>
                  </c:pt>
                  <c:pt idx="4">
                    <c:v>0.35499999999999998</c:v>
                  </c:pt>
                  <c:pt idx="5">
                    <c:v>0.3666666666666667</c:v>
                  </c:pt>
                  <c:pt idx="6">
                    <c:v>0.41666666666666663</c:v>
                  </c:pt>
                  <c:pt idx="7">
                    <c:v>0.46666666666666667</c:v>
                  </c:pt>
                  <c:pt idx="8">
                    <c:v>0.5</c:v>
                  </c:pt>
                </c:numCache>
              </c:numRef>
            </c:plus>
            <c:minus>
              <c:numRef>
                <c:f>Prediction_IRF130_SROUR_MODEL!$D$3:$D$11</c:f>
                <c:numCache>
                  <c:formatCode>General</c:formatCode>
                  <c:ptCount val="9"/>
                  <c:pt idx="0">
                    <c:v>0.25</c:v>
                  </c:pt>
                  <c:pt idx="1">
                    <c:v>0.29166666666666669</c:v>
                  </c:pt>
                  <c:pt idx="2">
                    <c:v>0.31666666666666665</c:v>
                  </c:pt>
                  <c:pt idx="3">
                    <c:v>0.34166666666666667</c:v>
                  </c:pt>
                  <c:pt idx="4">
                    <c:v>0.35499999999999998</c:v>
                  </c:pt>
                  <c:pt idx="5">
                    <c:v>0.3666666666666667</c:v>
                  </c:pt>
                  <c:pt idx="6">
                    <c:v>0.41666666666666663</c:v>
                  </c:pt>
                  <c:pt idx="7">
                    <c:v>0.46666666666666667</c:v>
                  </c:pt>
                  <c:pt idx="8">
                    <c:v>0.5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Prediction_IRF130_SROUR_MODEL!$A$3:$A$10</c:f>
              <c:numCache>
                <c:formatCode>General</c:formatCode>
                <c:ptCount val="8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</c:numCache>
            </c:numRef>
          </c:xVal>
          <c:yVal>
            <c:numRef>
              <c:f>Prediction_IRF130_SROUR_MODEL!$B$3:$B$10</c:f>
              <c:numCache>
                <c:formatCode>General</c:formatCode>
                <c:ptCount val="8"/>
                <c:pt idx="0">
                  <c:v>-8.0120000000000005</c:v>
                </c:pt>
                <c:pt idx="1">
                  <c:v>-7.5019999999999998</c:v>
                </c:pt>
                <c:pt idx="2">
                  <c:v>-6.8579999999999997</c:v>
                </c:pt>
                <c:pt idx="3">
                  <c:v>-6.1210000000000004</c:v>
                </c:pt>
                <c:pt idx="4">
                  <c:v>-5.9630000000000001</c:v>
                </c:pt>
                <c:pt idx="5">
                  <c:v>-5.1139999999999999</c:v>
                </c:pt>
                <c:pt idx="6">
                  <c:v>-2.9140000000000001</c:v>
                </c:pt>
                <c:pt idx="7">
                  <c:v>-0.98499999999999999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A25-449C-9EC6-E67E5B0A9531}"/>
            </c:ext>
          </c:extLst>
        </c:ser>
        <c:ser>
          <c:idx val="1"/>
          <c:order val="1"/>
          <c:tx>
            <c:v>Exp. Vgs=+5V</c:v>
          </c:tx>
          <c:spPr>
            <a:ln w="19050"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Prediction_IRF130_SROUR_MODEL!$D$18:$D$20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plus>
            <c:minus>
              <c:numRef>
                <c:f>Prediction_IRF130_SROUR_MODEL!$D$18:$D$20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Prediction_IRF130_SROUR_MODEL!$A$18:$A$20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Prediction_IRF130_SROUR_MODEL!$B$18:$B$20</c:f>
              <c:numCache>
                <c:formatCode>General</c:formatCode>
                <c:ptCount val="3"/>
                <c:pt idx="0">
                  <c:v>-4.5259999999999998</c:v>
                </c:pt>
                <c:pt idx="1">
                  <c:v>-4.0419999999999998</c:v>
                </c:pt>
                <c:pt idx="2">
                  <c:v>-2.7570000000000001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A25-449C-9EC6-E67E5B0A9531}"/>
            </c:ext>
          </c:extLst>
        </c:ser>
        <c:ser>
          <c:idx val="2"/>
          <c:order val="2"/>
          <c:tx>
            <c:v>Exp. Vgs=-5V</c:v>
          </c:tx>
          <c:spPr>
            <a:ln w="19050">
              <a:solidFill>
                <a:srgbClr val="00B050"/>
              </a:solidFill>
            </a:ln>
          </c:spPr>
          <c:marker>
            <c:symbol val="triangle"/>
            <c:size val="5"/>
            <c:spPr>
              <a:solidFill>
                <a:srgbClr val="00B05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Prediction_IRF130_SROUR_MODEL!$D$26:$D$28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plus>
            <c:minus>
              <c:numRef>
                <c:f>Prediction_IRF130_SROUR_MODEL!$D$26:$D$28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Prediction_IRF130_SROUR_MODEL!$A$26:$A$28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Prediction_IRF130_SROUR_MODEL!$B$26:$B$28</c:f>
              <c:numCache>
                <c:formatCode>General</c:formatCode>
                <c:ptCount val="3"/>
                <c:pt idx="0">
                  <c:v>-2.5910000000000002</c:v>
                </c:pt>
                <c:pt idx="1">
                  <c:v>-2.589</c:v>
                </c:pt>
                <c:pt idx="2">
                  <c:v>-2.0459999999999998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2A25-449C-9EC6-E67E5B0A9531}"/>
            </c:ext>
          </c:extLst>
        </c:ser>
        <c:ser>
          <c:idx val="3"/>
          <c:order val="3"/>
          <c:tx>
            <c:v>Fitted Points</c:v>
          </c:tx>
          <c:spPr>
            <a:ln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</c:spPr>
          </c:marker>
          <c:xVal>
            <c:numRef>
              <c:f>Prediction_IRF130_SROUR_MODEL!$A$3:$A$11</c:f>
              <c:numCache>
                <c:formatCode>General</c:formatCode>
                <c:ptCount val="9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  <c:pt idx="8">
                  <c:v>180</c:v>
                </c:pt>
              </c:numCache>
            </c:numRef>
          </c:xVal>
          <c:yVal>
            <c:numRef>
              <c:f>Prediction_IRF130_SROUR_MODEL!$G$3:$G$11</c:f>
              <c:numCache>
                <c:formatCode>General</c:formatCode>
                <c:ptCount val="9"/>
                <c:pt idx="0">
                  <c:v>-8.0120000000000005</c:v>
                </c:pt>
                <c:pt idx="1">
                  <c:v>-7.5019999999999998</c:v>
                </c:pt>
                <c:pt idx="3">
                  <c:v>-6.1210000000000004</c:v>
                </c:pt>
                <c:pt idx="5">
                  <c:v>-5.1139999999999999</c:v>
                </c:pt>
                <c:pt idx="6">
                  <c:v>-2.9140000000000001</c:v>
                </c:pt>
                <c:pt idx="7">
                  <c:v>-0.98499999999999999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2A25-449C-9EC6-E67E5B0A9531}"/>
            </c:ext>
          </c:extLst>
        </c:ser>
        <c:ser>
          <c:idx val="4"/>
          <c:order val="4"/>
          <c:tx>
            <c:v>Mod. Vgs=+12V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</c:spPr>
          </c:marker>
          <c:xVal>
            <c:numRef>
              <c:f>Prediction_IRF130_SROUR_MODEL!$A$3:$A$10</c:f>
              <c:numCache>
                <c:formatCode>General</c:formatCode>
                <c:ptCount val="8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</c:numCache>
            </c:numRef>
          </c:xVal>
          <c:yVal>
            <c:numRef>
              <c:f>Prediction_IRF130_SROUR_MODEL!$H$3:$H$10</c:f>
              <c:numCache>
                <c:formatCode>General</c:formatCode>
                <c:ptCount val="8"/>
                <c:pt idx="2">
                  <c:v>-6.74</c:v>
                </c:pt>
                <c:pt idx="4">
                  <c:v>-5.66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2A25-449C-9EC6-E67E5B0A9531}"/>
            </c:ext>
          </c:extLst>
        </c:ser>
        <c:ser>
          <c:idx val="5"/>
          <c:order val="5"/>
          <c:tx>
            <c:v>Mod. Vgs=+5V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70C0"/>
              </a:solidFill>
            </c:spPr>
          </c:marker>
          <c:xVal>
            <c:numRef>
              <c:f>Prediction_IRF130_SROUR_MODEL!$A$18:$A$20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Prediction_IRF130_SROUR_MODEL!$H$18:$H$20</c:f>
              <c:numCache>
                <c:formatCode>General</c:formatCode>
                <c:ptCount val="3"/>
                <c:pt idx="0">
                  <c:v>-4.7770000000000001</c:v>
                </c:pt>
                <c:pt idx="1">
                  <c:v>-4.45</c:v>
                </c:pt>
                <c:pt idx="2">
                  <c:v>-2.758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2A25-449C-9EC6-E67E5B0A9531}"/>
            </c:ext>
          </c:extLst>
        </c:ser>
        <c:ser>
          <c:idx val="6"/>
          <c:order val="6"/>
          <c:tx>
            <c:v>Mod. Vgs=-5V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B050"/>
              </a:solidFill>
            </c:spPr>
          </c:marker>
          <c:xVal>
            <c:numRef>
              <c:f>Prediction_IRF130_SROUR_MODEL!$A$26:$A$28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Prediction_IRF130_SROUR_MODEL!$H$26:$H$28</c:f>
              <c:numCache>
                <c:formatCode>General</c:formatCode>
                <c:ptCount val="3"/>
                <c:pt idx="0">
                  <c:v>-9.5799999999999996E-2</c:v>
                </c:pt>
                <c:pt idx="1">
                  <c:v>-9.5500000000000002E-2</c:v>
                </c:pt>
                <c:pt idx="2">
                  <c:v>-9.5990000000000006E-2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2A25-449C-9EC6-E67E5B0A9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41952"/>
        <c:axId val="155344256"/>
      </c:scatterChart>
      <c:valAx>
        <c:axId val="155341952"/>
        <c:scaling>
          <c:orientation val="minMax"/>
          <c:max val="16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T°C</a:t>
                </a:r>
              </a:p>
            </c:rich>
          </c:tx>
          <c:layout>
            <c:manualLayout>
              <c:xMode val="edge"/>
              <c:yMode val="edge"/>
              <c:x val="0.93698731408573932"/>
              <c:y val="4.5347039953339184E-2"/>
            </c:manualLayout>
          </c:layout>
          <c:overlay val="0"/>
        </c:title>
        <c:numFmt formatCode="General" sourceLinked="1"/>
        <c:majorTickMark val="out"/>
        <c:minorTickMark val="none"/>
        <c:tickLblPos val="high"/>
        <c:crossAx val="155344256"/>
        <c:crosses val="autoZero"/>
        <c:crossBetween val="midCat"/>
        <c:majorUnit val="20"/>
      </c:valAx>
      <c:valAx>
        <c:axId val="155344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>
                    <a:effectLst/>
                    <a:latin typeface="Symbol" pitchFamily="18" charset="2"/>
                  </a:rPr>
                  <a:t>D</a:t>
                </a:r>
                <a:r>
                  <a:rPr lang="en-US" sz="1000" b="1" i="0" baseline="0">
                    <a:effectLst/>
                  </a:rPr>
                  <a:t>V</a:t>
                </a:r>
                <a:r>
                  <a:rPr lang="en-US" sz="1000" b="1" i="0" baseline="-25000">
                    <a:effectLst/>
                  </a:rPr>
                  <a:t>th</a:t>
                </a:r>
                <a:r>
                  <a:rPr lang="en-US" sz="1000" b="1" i="0" baseline="0">
                    <a:effectLst/>
                  </a:rPr>
                  <a:t> (V)</a:t>
                </a:r>
                <a:endParaRPr lang="en-US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3419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342635639113105"/>
          <c:y val="0.61493167425841577"/>
          <c:w val="0.37040557627465004"/>
          <c:h val="0.3244004634405701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79323658922803"/>
          <c:y val="5.5092167372805846E-2"/>
          <c:w val="0.75320510717410327"/>
          <c:h val="0.705493676926747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Prediction_IRF130_SROUR_MODEL!$L$2</c:f>
              <c:strCache>
                <c:ptCount val="1"/>
                <c:pt idx="0">
                  <c:v>Ep0=1.25eV</c:v>
                </c:pt>
              </c:strCache>
            </c:strRef>
          </c:tx>
          <c:marker>
            <c:symbol val="none"/>
          </c:marker>
          <c:xVal>
            <c:numRef>
              <c:f>Prediction_IRF130_SROUR_MODEL!$K$3:$K$203</c:f>
              <c:numCache>
                <c:formatCode>General</c:formatCode>
                <c:ptCount val="201"/>
                <c:pt idx="0">
                  <c:v>0.08</c:v>
                </c:pt>
                <c:pt idx="1">
                  <c:v>8.0100000000000005E-2</c:v>
                </c:pt>
                <c:pt idx="2">
                  <c:v>8.0199999999999994E-2</c:v>
                </c:pt>
                <c:pt idx="3">
                  <c:v>8.0299999999999996E-2</c:v>
                </c:pt>
                <c:pt idx="4">
                  <c:v>8.0399999999999999E-2</c:v>
                </c:pt>
                <c:pt idx="5">
                  <c:v>8.0500000000000002E-2</c:v>
                </c:pt>
                <c:pt idx="6">
                  <c:v>8.0600000000000005E-2</c:v>
                </c:pt>
                <c:pt idx="7">
                  <c:v>8.0699999999999994E-2</c:v>
                </c:pt>
                <c:pt idx="8">
                  <c:v>8.0799999999999997E-2</c:v>
                </c:pt>
                <c:pt idx="9">
                  <c:v>8.09E-2</c:v>
                </c:pt>
                <c:pt idx="10">
                  <c:v>8.1000000000000003E-2</c:v>
                </c:pt>
                <c:pt idx="11">
                  <c:v>8.1100000000000005E-2</c:v>
                </c:pt>
                <c:pt idx="12">
                  <c:v>8.1199999999999994E-2</c:v>
                </c:pt>
                <c:pt idx="13">
                  <c:v>8.1299999999999997E-2</c:v>
                </c:pt>
                <c:pt idx="14">
                  <c:v>8.14E-2</c:v>
                </c:pt>
                <c:pt idx="15">
                  <c:v>8.1500000000000003E-2</c:v>
                </c:pt>
                <c:pt idx="16">
                  <c:v>8.1600000000000006E-2</c:v>
                </c:pt>
                <c:pt idx="17">
                  <c:v>8.1700000000000106E-2</c:v>
                </c:pt>
                <c:pt idx="18">
                  <c:v>8.1800000000000095E-2</c:v>
                </c:pt>
                <c:pt idx="19">
                  <c:v>8.1900000000000098E-2</c:v>
                </c:pt>
                <c:pt idx="20">
                  <c:v>8.2000000000000101E-2</c:v>
                </c:pt>
                <c:pt idx="21">
                  <c:v>8.2100000000000103E-2</c:v>
                </c:pt>
                <c:pt idx="22">
                  <c:v>8.2200000000000106E-2</c:v>
                </c:pt>
                <c:pt idx="23">
                  <c:v>8.2300000000000095E-2</c:v>
                </c:pt>
                <c:pt idx="24">
                  <c:v>8.2400000000000098E-2</c:v>
                </c:pt>
                <c:pt idx="25">
                  <c:v>8.2500000000000101E-2</c:v>
                </c:pt>
                <c:pt idx="26">
                  <c:v>8.2600000000000104E-2</c:v>
                </c:pt>
                <c:pt idx="27">
                  <c:v>8.2700000000000107E-2</c:v>
                </c:pt>
                <c:pt idx="28">
                  <c:v>8.2800000000000096E-2</c:v>
                </c:pt>
                <c:pt idx="29">
                  <c:v>8.2900000000000099E-2</c:v>
                </c:pt>
                <c:pt idx="30">
                  <c:v>8.3000000000000101E-2</c:v>
                </c:pt>
                <c:pt idx="31">
                  <c:v>8.3100000000000104E-2</c:v>
                </c:pt>
                <c:pt idx="32">
                  <c:v>8.3200000000000093E-2</c:v>
                </c:pt>
                <c:pt idx="33">
                  <c:v>8.3300000000000096E-2</c:v>
                </c:pt>
                <c:pt idx="34">
                  <c:v>8.3400000000000099E-2</c:v>
                </c:pt>
                <c:pt idx="35">
                  <c:v>8.3500000000000102E-2</c:v>
                </c:pt>
                <c:pt idx="36">
                  <c:v>8.3600000000000105E-2</c:v>
                </c:pt>
                <c:pt idx="37">
                  <c:v>8.3700000000000094E-2</c:v>
                </c:pt>
                <c:pt idx="38">
                  <c:v>8.3800000000000097E-2</c:v>
                </c:pt>
                <c:pt idx="39">
                  <c:v>8.3900000000000099E-2</c:v>
                </c:pt>
                <c:pt idx="40">
                  <c:v>8.4000000000000102E-2</c:v>
                </c:pt>
                <c:pt idx="41">
                  <c:v>8.4100000000000105E-2</c:v>
                </c:pt>
                <c:pt idx="42">
                  <c:v>8.4200000000000094E-2</c:v>
                </c:pt>
                <c:pt idx="43">
                  <c:v>8.4300000000000097E-2</c:v>
                </c:pt>
                <c:pt idx="44">
                  <c:v>8.44000000000001E-2</c:v>
                </c:pt>
                <c:pt idx="45">
                  <c:v>8.4500000000000103E-2</c:v>
                </c:pt>
                <c:pt idx="46">
                  <c:v>8.4600000000000106E-2</c:v>
                </c:pt>
                <c:pt idx="47">
                  <c:v>8.4700000000000095E-2</c:v>
                </c:pt>
                <c:pt idx="48">
                  <c:v>8.4800000000000098E-2</c:v>
                </c:pt>
                <c:pt idx="49">
                  <c:v>8.49000000000001E-2</c:v>
                </c:pt>
                <c:pt idx="50">
                  <c:v>8.5000000000000103E-2</c:v>
                </c:pt>
                <c:pt idx="51">
                  <c:v>8.5100000000000106E-2</c:v>
                </c:pt>
                <c:pt idx="52">
                  <c:v>8.5200000000000206E-2</c:v>
                </c:pt>
                <c:pt idx="53">
                  <c:v>8.5300000000000195E-2</c:v>
                </c:pt>
                <c:pt idx="54">
                  <c:v>8.5400000000000198E-2</c:v>
                </c:pt>
                <c:pt idx="55">
                  <c:v>8.5500000000000201E-2</c:v>
                </c:pt>
                <c:pt idx="56">
                  <c:v>8.5600000000000204E-2</c:v>
                </c:pt>
                <c:pt idx="57">
                  <c:v>8.5700000000000207E-2</c:v>
                </c:pt>
                <c:pt idx="58">
                  <c:v>8.5800000000000196E-2</c:v>
                </c:pt>
                <c:pt idx="59">
                  <c:v>8.5900000000000198E-2</c:v>
                </c:pt>
                <c:pt idx="60">
                  <c:v>8.6000000000000201E-2</c:v>
                </c:pt>
                <c:pt idx="61">
                  <c:v>8.6100000000000204E-2</c:v>
                </c:pt>
                <c:pt idx="62">
                  <c:v>8.6200000000000193E-2</c:v>
                </c:pt>
                <c:pt idx="63">
                  <c:v>8.6300000000000196E-2</c:v>
                </c:pt>
                <c:pt idx="64">
                  <c:v>8.6400000000000199E-2</c:v>
                </c:pt>
                <c:pt idx="65">
                  <c:v>8.6500000000000202E-2</c:v>
                </c:pt>
                <c:pt idx="66">
                  <c:v>8.6600000000000205E-2</c:v>
                </c:pt>
                <c:pt idx="67">
                  <c:v>8.6700000000000194E-2</c:v>
                </c:pt>
                <c:pt idx="68">
                  <c:v>8.6800000000000196E-2</c:v>
                </c:pt>
                <c:pt idx="69">
                  <c:v>8.6900000000000199E-2</c:v>
                </c:pt>
                <c:pt idx="70">
                  <c:v>8.7000000000000202E-2</c:v>
                </c:pt>
                <c:pt idx="71">
                  <c:v>8.7100000000000205E-2</c:v>
                </c:pt>
                <c:pt idx="72">
                  <c:v>8.7200000000000194E-2</c:v>
                </c:pt>
                <c:pt idx="73">
                  <c:v>8.7300000000000197E-2</c:v>
                </c:pt>
                <c:pt idx="74">
                  <c:v>8.74000000000002E-2</c:v>
                </c:pt>
                <c:pt idx="75">
                  <c:v>8.7500000000000203E-2</c:v>
                </c:pt>
                <c:pt idx="76">
                  <c:v>8.7600000000000205E-2</c:v>
                </c:pt>
                <c:pt idx="77">
                  <c:v>8.7700000000000194E-2</c:v>
                </c:pt>
                <c:pt idx="78">
                  <c:v>8.7800000000000197E-2</c:v>
                </c:pt>
                <c:pt idx="79">
                  <c:v>8.79000000000002E-2</c:v>
                </c:pt>
                <c:pt idx="80">
                  <c:v>8.8000000000000203E-2</c:v>
                </c:pt>
                <c:pt idx="81">
                  <c:v>8.8100000000000206E-2</c:v>
                </c:pt>
                <c:pt idx="82">
                  <c:v>8.8200000000000195E-2</c:v>
                </c:pt>
                <c:pt idx="83">
                  <c:v>8.8300000000000198E-2</c:v>
                </c:pt>
                <c:pt idx="84">
                  <c:v>8.8400000000000201E-2</c:v>
                </c:pt>
                <c:pt idx="85">
                  <c:v>8.8500000000000204E-2</c:v>
                </c:pt>
                <c:pt idx="86">
                  <c:v>8.8600000000000206E-2</c:v>
                </c:pt>
                <c:pt idx="87">
                  <c:v>8.8700000000000306E-2</c:v>
                </c:pt>
                <c:pt idx="88">
                  <c:v>8.8800000000000295E-2</c:v>
                </c:pt>
                <c:pt idx="89">
                  <c:v>8.8900000000000298E-2</c:v>
                </c:pt>
                <c:pt idx="90">
                  <c:v>8.9000000000000301E-2</c:v>
                </c:pt>
                <c:pt idx="91">
                  <c:v>8.9100000000000304E-2</c:v>
                </c:pt>
                <c:pt idx="92">
                  <c:v>8.9200000000000307E-2</c:v>
                </c:pt>
                <c:pt idx="93">
                  <c:v>8.9300000000000296E-2</c:v>
                </c:pt>
                <c:pt idx="94">
                  <c:v>8.9400000000000299E-2</c:v>
                </c:pt>
                <c:pt idx="95">
                  <c:v>8.9500000000000302E-2</c:v>
                </c:pt>
                <c:pt idx="96">
                  <c:v>8.9600000000000304E-2</c:v>
                </c:pt>
                <c:pt idx="97">
                  <c:v>8.9700000000000293E-2</c:v>
                </c:pt>
                <c:pt idx="98">
                  <c:v>8.9800000000000296E-2</c:v>
                </c:pt>
                <c:pt idx="99">
                  <c:v>8.9900000000000299E-2</c:v>
                </c:pt>
                <c:pt idx="100">
                  <c:v>9.0000000000000302E-2</c:v>
                </c:pt>
                <c:pt idx="101">
                  <c:v>9.0100000000000305E-2</c:v>
                </c:pt>
                <c:pt idx="102">
                  <c:v>9.0200000000000294E-2</c:v>
                </c:pt>
                <c:pt idx="103">
                  <c:v>9.0300000000000297E-2</c:v>
                </c:pt>
                <c:pt idx="104">
                  <c:v>9.04000000000003E-2</c:v>
                </c:pt>
                <c:pt idx="105">
                  <c:v>9.0500000000000302E-2</c:v>
                </c:pt>
                <c:pt idx="106">
                  <c:v>9.0600000000000305E-2</c:v>
                </c:pt>
                <c:pt idx="107">
                  <c:v>9.0700000000000294E-2</c:v>
                </c:pt>
                <c:pt idx="108">
                  <c:v>9.0800000000000297E-2</c:v>
                </c:pt>
                <c:pt idx="109">
                  <c:v>9.09000000000003E-2</c:v>
                </c:pt>
                <c:pt idx="110">
                  <c:v>9.1000000000000303E-2</c:v>
                </c:pt>
                <c:pt idx="111">
                  <c:v>9.1100000000000306E-2</c:v>
                </c:pt>
                <c:pt idx="112">
                  <c:v>9.1200000000000295E-2</c:v>
                </c:pt>
                <c:pt idx="113">
                  <c:v>9.1300000000000298E-2</c:v>
                </c:pt>
                <c:pt idx="114">
                  <c:v>9.14000000000003E-2</c:v>
                </c:pt>
                <c:pt idx="115">
                  <c:v>9.1500000000000303E-2</c:v>
                </c:pt>
                <c:pt idx="116">
                  <c:v>9.1600000000000306E-2</c:v>
                </c:pt>
                <c:pt idx="117">
                  <c:v>9.1700000000000295E-2</c:v>
                </c:pt>
                <c:pt idx="118">
                  <c:v>9.1800000000000298E-2</c:v>
                </c:pt>
                <c:pt idx="119">
                  <c:v>9.1900000000000301E-2</c:v>
                </c:pt>
                <c:pt idx="120">
                  <c:v>9.2000000000000304E-2</c:v>
                </c:pt>
                <c:pt idx="121">
                  <c:v>9.2100000000000307E-2</c:v>
                </c:pt>
                <c:pt idx="122">
                  <c:v>9.2200000000000296E-2</c:v>
                </c:pt>
                <c:pt idx="123">
                  <c:v>9.2300000000000396E-2</c:v>
                </c:pt>
                <c:pt idx="124">
                  <c:v>9.2400000000000398E-2</c:v>
                </c:pt>
                <c:pt idx="125">
                  <c:v>9.2500000000000401E-2</c:v>
                </c:pt>
                <c:pt idx="126">
                  <c:v>9.2600000000000404E-2</c:v>
                </c:pt>
                <c:pt idx="127">
                  <c:v>9.2700000000000393E-2</c:v>
                </c:pt>
                <c:pt idx="128">
                  <c:v>9.2800000000000396E-2</c:v>
                </c:pt>
                <c:pt idx="129">
                  <c:v>9.2900000000000399E-2</c:v>
                </c:pt>
                <c:pt idx="130">
                  <c:v>9.3000000000000402E-2</c:v>
                </c:pt>
                <c:pt idx="131">
                  <c:v>9.3100000000000405E-2</c:v>
                </c:pt>
                <c:pt idx="132">
                  <c:v>9.3200000000000394E-2</c:v>
                </c:pt>
                <c:pt idx="133">
                  <c:v>9.3300000000000397E-2</c:v>
                </c:pt>
                <c:pt idx="134">
                  <c:v>9.3400000000000399E-2</c:v>
                </c:pt>
                <c:pt idx="135">
                  <c:v>9.3500000000000402E-2</c:v>
                </c:pt>
                <c:pt idx="136">
                  <c:v>9.3600000000000405E-2</c:v>
                </c:pt>
                <c:pt idx="137">
                  <c:v>9.3700000000000394E-2</c:v>
                </c:pt>
                <c:pt idx="138">
                  <c:v>9.3800000000000397E-2</c:v>
                </c:pt>
                <c:pt idx="139">
                  <c:v>9.39000000000004E-2</c:v>
                </c:pt>
                <c:pt idx="140">
                  <c:v>9.4000000000000403E-2</c:v>
                </c:pt>
                <c:pt idx="141">
                  <c:v>9.4100000000000406E-2</c:v>
                </c:pt>
                <c:pt idx="142">
                  <c:v>9.4200000000000395E-2</c:v>
                </c:pt>
                <c:pt idx="143">
                  <c:v>9.4300000000000397E-2</c:v>
                </c:pt>
                <c:pt idx="144">
                  <c:v>9.44000000000004E-2</c:v>
                </c:pt>
                <c:pt idx="145">
                  <c:v>9.4500000000000403E-2</c:v>
                </c:pt>
                <c:pt idx="146">
                  <c:v>9.4600000000000406E-2</c:v>
                </c:pt>
                <c:pt idx="147">
                  <c:v>9.4700000000000395E-2</c:v>
                </c:pt>
                <c:pt idx="148">
                  <c:v>9.4800000000000398E-2</c:v>
                </c:pt>
                <c:pt idx="149">
                  <c:v>9.4900000000000401E-2</c:v>
                </c:pt>
                <c:pt idx="150">
                  <c:v>9.5000000000000404E-2</c:v>
                </c:pt>
                <c:pt idx="151">
                  <c:v>9.5100000000000406E-2</c:v>
                </c:pt>
                <c:pt idx="152">
                  <c:v>9.5200000000000395E-2</c:v>
                </c:pt>
                <c:pt idx="153">
                  <c:v>9.5300000000000398E-2</c:v>
                </c:pt>
                <c:pt idx="154">
                  <c:v>9.5400000000000401E-2</c:v>
                </c:pt>
                <c:pt idx="155">
                  <c:v>9.5500000000000404E-2</c:v>
                </c:pt>
                <c:pt idx="156">
                  <c:v>9.5600000000000407E-2</c:v>
                </c:pt>
                <c:pt idx="157">
                  <c:v>9.5700000000000396E-2</c:v>
                </c:pt>
                <c:pt idx="158">
                  <c:v>9.5800000000000496E-2</c:v>
                </c:pt>
                <c:pt idx="159">
                  <c:v>9.5900000000000499E-2</c:v>
                </c:pt>
                <c:pt idx="160">
                  <c:v>9.6000000000000502E-2</c:v>
                </c:pt>
                <c:pt idx="161">
                  <c:v>9.6100000000000504E-2</c:v>
                </c:pt>
                <c:pt idx="162">
                  <c:v>9.6200000000000493E-2</c:v>
                </c:pt>
                <c:pt idx="163">
                  <c:v>9.6300000000000496E-2</c:v>
                </c:pt>
                <c:pt idx="164">
                  <c:v>9.6400000000000499E-2</c:v>
                </c:pt>
                <c:pt idx="165">
                  <c:v>9.6500000000000502E-2</c:v>
                </c:pt>
                <c:pt idx="166">
                  <c:v>9.6600000000000505E-2</c:v>
                </c:pt>
                <c:pt idx="167">
                  <c:v>9.6700000000000494E-2</c:v>
                </c:pt>
                <c:pt idx="168">
                  <c:v>9.6800000000000497E-2</c:v>
                </c:pt>
                <c:pt idx="169">
                  <c:v>9.69000000000005E-2</c:v>
                </c:pt>
                <c:pt idx="170">
                  <c:v>9.7000000000000502E-2</c:v>
                </c:pt>
                <c:pt idx="171">
                  <c:v>9.7100000000000505E-2</c:v>
                </c:pt>
                <c:pt idx="172">
                  <c:v>9.7200000000000494E-2</c:v>
                </c:pt>
                <c:pt idx="173">
                  <c:v>9.7300000000000497E-2</c:v>
                </c:pt>
                <c:pt idx="174">
                  <c:v>9.74000000000005E-2</c:v>
                </c:pt>
                <c:pt idx="175">
                  <c:v>9.7500000000000503E-2</c:v>
                </c:pt>
                <c:pt idx="176">
                  <c:v>9.7600000000000506E-2</c:v>
                </c:pt>
                <c:pt idx="177">
                  <c:v>9.7700000000000495E-2</c:v>
                </c:pt>
                <c:pt idx="178">
                  <c:v>9.7800000000000498E-2</c:v>
                </c:pt>
                <c:pt idx="179">
                  <c:v>9.7900000000000501E-2</c:v>
                </c:pt>
                <c:pt idx="180">
                  <c:v>9.8000000000000503E-2</c:v>
                </c:pt>
                <c:pt idx="181">
                  <c:v>9.8100000000000506E-2</c:v>
                </c:pt>
                <c:pt idx="182">
                  <c:v>9.8200000000000495E-2</c:v>
                </c:pt>
                <c:pt idx="183">
                  <c:v>9.8300000000000498E-2</c:v>
                </c:pt>
                <c:pt idx="184">
                  <c:v>9.8400000000000501E-2</c:v>
                </c:pt>
                <c:pt idx="185">
                  <c:v>9.8500000000000504E-2</c:v>
                </c:pt>
                <c:pt idx="186">
                  <c:v>9.8600000000000507E-2</c:v>
                </c:pt>
                <c:pt idx="187">
                  <c:v>9.8700000000000496E-2</c:v>
                </c:pt>
                <c:pt idx="188">
                  <c:v>9.8800000000000499E-2</c:v>
                </c:pt>
                <c:pt idx="189">
                  <c:v>9.8900000000000501E-2</c:v>
                </c:pt>
                <c:pt idx="190">
                  <c:v>9.9000000000000504E-2</c:v>
                </c:pt>
                <c:pt idx="191">
                  <c:v>9.9100000000000493E-2</c:v>
                </c:pt>
                <c:pt idx="192">
                  <c:v>9.9200000000000496E-2</c:v>
                </c:pt>
                <c:pt idx="193">
                  <c:v>9.9300000000000596E-2</c:v>
                </c:pt>
                <c:pt idx="194">
                  <c:v>9.9400000000000599E-2</c:v>
                </c:pt>
                <c:pt idx="195">
                  <c:v>9.9500000000000602E-2</c:v>
                </c:pt>
                <c:pt idx="196">
                  <c:v>9.9600000000000605E-2</c:v>
                </c:pt>
                <c:pt idx="197">
                  <c:v>9.9700000000000594E-2</c:v>
                </c:pt>
                <c:pt idx="198">
                  <c:v>9.9800000000000597E-2</c:v>
                </c:pt>
                <c:pt idx="199">
                  <c:v>9.9900000000000599E-2</c:v>
                </c:pt>
                <c:pt idx="200">
                  <c:v>0.100000000000001</c:v>
                </c:pt>
              </c:numCache>
            </c:numRef>
          </c:xVal>
          <c:yVal>
            <c:numRef>
              <c:f>Prediction_IRF130_SROUR_MODEL!$L$3:$L$203</c:f>
              <c:numCache>
                <c:formatCode>General</c:formatCode>
                <c:ptCount val="201"/>
                <c:pt idx="0">
                  <c:v>2.1066865563849273E-155</c:v>
                </c:pt>
                <c:pt idx="1">
                  <c:v>1.1387670872861517E-153</c:v>
                </c:pt>
                <c:pt idx="2">
                  <c:v>6.0337039855495516E-152</c:v>
                </c:pt>
                <c:pt idx="3">
                  <c:v>3.1336262986231464E-150</c:v>
                </c:pt>
                <c:pt idx="4">
                  <c:v>1.5952344400765917E-148</c:v>
                </c:pt>
                <c:pt idx="5">
                  <c:v>7.9600526711719058E-147</c:v>
                </c:pt>
                <c:pt idx="6">
                  <c:v>3.8933323292265694E-145</c:v>
                </c:pt>
                <c:pt idx="7">
                  <c:v>1.8665564166863143E-143</c:v>
                </c:pt>
                <c:pt idx="8">
                  <c:v>8.7715203714661976E-142</c:v>
                </c:pt>
                <c:pt idx="9">
                  <c:v>4.040384924828694E-140</c:v>
                </c:pt>
                <c:pt idx="10">
                  <c:v>1.8242515254490524E-138</c:v>
                </c:pt>
                <c:pt idx="11">
                  <c:v>8.0734805714352761E-137</c:v>
                </c:pt>
                <c:pt idx="12">
                  <c:v>3.5022811063970494E-135</c:v>
                </c:pt>
                <c:pt idx="13">
                  <c:v>1.4892078211239645E-133</c:v>
                </c:pt>
                <c:pt idx="14">
                  <c:v>6.2068853855352295E-132</c:v>
                </c:pt>
                <c:pt idx="15">
                  <c:v>2.5357489467588331E-130</c:v>
                </c:pt>
                <c:pt idx="16">
                  <c:v>1.0154367849506978E-128</c:v>
                </c:pt>
                <c:pt idx="17">
                  <c:v>3.9857829090120684E-127</c:v>
                </c:pt>
                <c:pt idx="18">
                  <c:v>1.5335166636811461E-125</c:v>
                </c:pt>
                <c:pt idx="19">
                  <c:v>5.7833232716802477E-124</c:v>
                </c:pt>
                <c:pt idx="20">
                  <c:v>2.1378663350615135E-122</c:v>
                </c:pt>
                <c:pt idx="21">
                  <c:v>7.7463611105283719E-121</c:v>
                </c:pt>
                <c:pt idx="22">
                  <c:v>2.7512435596826256E-119</c:v>
                </c:pt>
                <c:pt idx="23">
                  <c:v>9.5779915528909111E-118</c:v>
                </c:pt>
                <c:pt idx="24">
                  <c:v>3.2683907356526853E-116</c:v>
                </c:pt>
                <c:pt idx="25">
                  <c:v>1.0932200854868096E-114</c:v>
                </c:pt>
                <c:pt idx="26">
                  <c:v>3.5842256554177294E-113</c:v>
                </c:pt>
                <c:pt idx="27">
                  <c:v>1.1518533675204582E-111</c:v>
                </c:pt>
                <c:pt idx="28">
                  <c:v>3.6283832959029929E-110</c:v>
                </c:pt>
                <c:pt idx="29">
                  <c:v>1.1203229478650594E-108</c:v>
                </c:pt>
                <c:pt idx="30">
                  <c:v>3.3906847666549942E-107</c:v>
                </c:pt>
                <c:pt idx="31">
                  <c:v>1.0058789245146387E-105</c:v>
                </c:pt>
                <c:pt idx="32">
                  <c:v>2.9249477523355239E-104</c:v>
                </c:pt>
                <c:pt idx="33">
                  <c:v>8.3369006706761847E-103</c:v>
                </c:pt>
                <c:pt idx="34">
                  <c:v>2.3291917968330236E-101</c:v>
                </c:pt>
                <c:pt idx="35">
                  <c:v>6.3785209604407455E-100</c:v>
                </c:pt>
                <c:pt idx="36">
                  <c:v>1.7121776846741533E-98</c:v>
                </c:pt>
                <c:pt idx="37">
                  <c:v>4.5049688077410211E-97</c:v>
                </c:pt>
                <c:pt idx="38">
                  <c:v>1.161846768680061E-95</c:v>
                </c:pt>
                <c:pt idx="39">
                  <c:v>2.9371087765055824E-94</c:v>
                </c:pt>
                <c:pt idx="40">
                  <c:v>7.2778871624029805E-93</c:v>
                </c:pt>
                <c:pt idx="41">
                  <c:v>1.7676843428306879E-91</c:v>
                </c:pt>
                <c:pt idx="42">
                  <c:v>4.2084117339028223E-90</c:v>
                </c:pt>
                <c:pt idx="43">
                  <c:v>9.820776800556508E-89</c:v>
                </c:pt>
                <c:pt idx="44">
                  <c:v>2.2464024762681864E-87</c:v>
                </c:pt>
                <c:pt idx="45">
                  <c:v>5.0366689662359097E-86</c:v>
                </c:pt>
                <c:pt idx="46">
                  <c:v>1.1069126660908099E-84</c:v>
                </c:pt>
                <c:pt idx="47">
                  <c:v>2.3845004922647383E-83</c:v>
                </c:pt>
                <c:pt idx="48">
                  <c:v>5.034954916989102E-82</c:v>
                </c:pt>
                <c:pt idx="49">
                  <c:v>1.0420963299401981E-80</c:v>
                </c:pt>
                <c:pt idx="50">
                  <c:v>2.1141425006124229E-79</c:v>
                </c:pt>
                <c:pt idx="51">
                  <c:v>4.2041166509102909E-78</c:v>
                </c:pt>
                <c:pt idx="52">
                  <c:v>8.1946303732123468E-77</c:v>
                </c:pt>
                <c:pt idx="53">
                  <c:v>1.5656622873049711E-75</c:v>
                </c:pt>
                <c:pt idx="54">
                  <c:v>2.9321144799224281E-74</c:v>
                </c:pt>
                <c:pt idx="55">
                  <c:v>5.3824234883373876E-73</c:v>
                </c:pt>
                <c:pt idx="56">
                  <c:v>9.6847612232317981E-72</c:v>
                </c:pt>
                <c:pt idx="57">
                  <c:v>1.7081030995522848E-70</c:v>
                </c:pt>
                <c:pt idx="58">
                  <c:v>2.9529313746246211E-69</c:v>
                </c:pt>
                <c:pt idx="59">
                  <c:v>5.0038782926261618E-68</c:v>
                </c:pt>
                <c:pt idx="60">
                  <c:v>8.3114009217287481E-67</c:v>
                </c:pt>
                <c:pt idx="61">
                  <c:v>1.3531808298727112E-65</c:v>
                </c:pt>
                <c:pt idx="62">
                  <c:v>2.1594917613000808E-64</c:v>
                </c:pt>
                <c:pt idx="63">
                  <c:v>3.3780134678955281E-63</c:v>
                </c:pt>
                <c:pt idx="64">
                  <c:v>5.1794698854969445E-62</c:v>
                </c:pt>
                <c:pt idx="65">
                  <c:v>7.7843679930136564E-61</c:v>
                </c:pt>
                <c:pt idx="66">
                  <c:v>1.146767865185494E-59</c:v>
                </c:pt>
                <c:pt idx="67">
                  <c:v>1.6559292644569006E-58</c:v>
                </c:pt>
                <c:pt idx="68">
                  <c:v>2.3438086803132498E-57</c:v>
                </c:pt>
                <c:pt idx="69">
                  <c:v>3.2517462325282481E-56</c:v>
                </c:pt>
                <c:pt idx="70">
                  <c:v>4.4220662373401878E-55</c:v>
                </c:pt>
                <c:pt idx="71">
                  <c:v>5.8945132957951572E-54</c:v>
                </c:pt>
                <c:pt idx="72">
                  <c:v>7.701667588758729E-53</c:v>
                </c:pt>
                <c:pt idx="73">
                  <c:v>9.8636056108809107E-52</c:v>
                </c:pt>
                <c:pt idx="74">
                  <c:v>1.2382283356587589E-50</c:v>
                </c:pt>
                <c:pt idx="75">
                  <c:v>1.5236313069223534E-49</c:v>
                </c:pt>
                <c:pt idx="76">
                  <c:v>1.8376937898545249E-48</c:v>
                </c:pt>
                <c:pt idx="77">
                  <c:v>2.1726037160148878E-47</c:v>
                </c:pt>
                <c:pt idx="78">
                  <c:v>2.5176885144654102E-46</c:v>
                </c:pt>
                <c:pt idx="79">
                  <c:v>2.8598126949987639E-45</c:v>
                </c:pt>
                <c:pt idx="80">
                  <c:v>3.1841043428282431E-44</c:v>
                </c:pt>
                <c:pt idx="81">
                  <c:v>3.4749703459470194E-43</c:v>
                </c:pt>
                <c:pt idx="82">
                  <c:v>3.7173120966236911E-42</c:v>
                </c:pt>
                <c:pt idx="83">
                  <c:v>3.8978135177722948E-41</c:v>
                </c:pt>
                <c:pt idx="84">
                  <c:v>4.0061499442370551E-40</c:v>
                </c:pt>
                <c:pt idx="85">
                  <c:v>4.0359655769904331E-39</c:v>
                </c:pt>
                <c:pt idx="86">
                  <c:v>3.9854908556141509E-38</c:v>
                </c:pt>
                <c:pt idx="87">
                  <c:v>3.8577163432397946E-37</c:v>
                </c:pt>
                <c:pt idx="88">
                  <c:v>3.6600993596250199E-36</c:v>
                </c:pt>
                <c:pt idx="89">
                  <c:v>3.4038433882116451E-35</c:v>
                </c:pt>
                <c:pt idx="90">
                  <c:v>3.1028470973263E-34</c:v>
                </c:pt>
                <c:pt idx="91">
                  <c:v>2.772460007693523E-33</c:v>
                </c:pt>
                <c:pt idx="92">
                  <c:v>2.4281992238974436E-32</c:v>
                </c:pt>
                <c:pt idx="93">
                  <c:v>2.0845746497290413E-31</c:v>
                </c:pt>
                <c:pt idx="94">
                  <c:v>1.7541418035974514E-30</c:v>
                </c:pt>
                <c:pt idx="95">
                  <c:v>1.4468584843521964E-29</c:v>
                </c:pt>
                <c:pt idx="96">
                  <c:v>1.1697728100742547E-28</c:v>
                </c:pt>
                <c:pt idx="97">
                  <c:v>9.2702426079055134E-28</c:v>
                </c:pt>
                <c:pt idx="98">
                  <c:v>7.201032780968223E-27</c:v>
                </c:pt>
                <c:pt idx="99">
                  <c:v>5.4829285466696844E-26</c:v>
                </c:pt>
                <c:pt idx="100">
                  <c:v>4.0920835736471691E-25</c:v>
                </c:pt>
                <c:pt idx="101">
                  <c:v>2.9935775541208097E-24</c:v>
                </c:pt>
                <c:pt idx="102">
                  <c:v>2.146597618337043E-23</c:v>
                </c:pt>
                <c:pt idx="103">
                  <c:v>1.5087764020527959E-22</c:v>
                </c:pt>
                <c:pt idx="104">
                  <c:v>1.0394730474198835E-21</c:v>
                </c:pt>
                <c:pt idx="105">
                  <c:v>7.019653792906473E-21</c:v>
                </c:pt>
                <c:pt idx="106">
                  <c:v>4.6465676468529714E-20</c:v>
                </c:pt>
                <c:pt idx="107">
                  <c:v>3.014830813211026E-19</c:v>
                </c:pt>
                <c:pt idx="108">
                  <c:v>1.9173779863200929E-18</c:v>
                </c:pt>
                <c:pt idx="109">
                  <c:v>1.1952717048269795E-17</c:v>
                </c:pt>
                <c:pt idx="110">
                  <c:v>7.3036449195778331E-17</c:v>
                </c:pt>
                <c:pt idx="111">
                  <c:v>4.3744834077151602E-16</c:v>
                </c:pt>
                <c:pt idx="112">
                  <c:v>2.5681950618490658E-15</c:v>
                </c:pt>
                <c:pt idx="113">
                  <c:v>1.4778942175421125E-14</c:v>
                </c:pt>
                <c:pt idx="114">
                  <c:v>8.3362897944225659E-14</c:v>
                </c:pt>
                <c:pt idx="115">
                  <c:v>4.6091025139671551E-13</c:v>
                </c:pt>
                <c:pt idx="116">
                  <c:v>2.4978942142416675E-12</c:v>
                </c:pt>
                <c:pt idx="117">
                  <c:v>1.3269233205656369E-11</c:v>
                </c:pt>
                <c:pt idx="118">
                  <c:v>6.9092629623997127E-11</c:v>
                </c:pt>
                <c:pt idx="119">
                  <c:v>3.526401255751339E-10</c:v>
                </c:pt>
                <c:pt idx="120">
                  <c:v>1.7641919796119127E-9</c:v>
                </c:pt>
                <c:pt idx="121">
                  <c:v>8.6511545293842467E-9</c:v>
                </c:pt>
                <c:pt idx="122">
                  <c:v>4.1583056292725005E-8</c:v>
                </c:pt>
                <c:pt idx="123">
                  <c:v>1.9591732982445652E-7</c:v>
                </c:pt>
                <c:pt idx="124">
                  <c:v>9.0478087168213561E-7</c:v>
                </c:pt>
                <c:pt idx="125">
                  <c:v>4.0956994339498615E-6</c:v>
                </c:pt>
                <c:pt idx="126">
                  <c:v>1.8173009605564035E-5</c:v>
                </c:pt>
                <c:pt idx="127">
                  <c:v>7.903869199537124E-5</c:v>
                </c:pt>
                <c:pt idx="128">
                  <c:v>3.3695099510541352E-4</c:v>
                </c:pt>
                <c:pt idx="129">
                  <c:v>1.4080168509646646E-3</c:v>
                </c:pt>
                <c:pt idx="130">
                  <c:v>5.7671742297317734E-3</c:v>
                </c:pt>
                <c:pt idx="131">
                  <c:v>2.3154339761864595E-2</c:v>
                </c:pt>
                <c:pt idx="132">
                  <c:v>9.1120447084992506E-2</c:v>
                </c:pt>
                <c:pt idx="133">
                  <c:v>0.35149033895415838</c:v>
                </c:pt>
                <c:pt idx="134">
                  <c:v>1.3290002218968802</c:v>
                </c:pt>
                <c:pt idx="135">
                  <c:v>4.9255056859155397</c:v>
                </c:pt>
                <c:pt idx="136">
                  <c:v>17.893310836077212</c:v>
                </c:pt>
                <c:pt idx="137">
                  <c:v>63.71544173965551</c:v>
                </c:pt>
                <c:pt idx="138">
                  <c:v>222.38874335756739</c:v>
                </c:pt>
                <c:pt idx="139">
                  <c:v>760.84293731321873</c:v>
                </c:pt>
                <c:pt idx="140">
                  <c:v>2551.4751132800729</c:v>
                </c:pt>
                <c:pt idx="141">
                  <c:v>8386.9058959683243</c:v>
                </c:pt>
                <c:pt idx="142">
                  <c:v>27022.549056835498</c:v>
                </c:pt>
                <c:pt idx="143">
                  <c:v>85342.422833038028</c:v>
                </c:pt>
                <c:pt idx="144">
                  <c:v>264190.8259794733</c:v>
                </c:pt>
                <c:pt idx="145">
                  <c:v>801649.65054367215</c:v>
                </c:pt>
                <c:pt idx="146">
                  <c:v>2384325.7708911668</c:v>
                </c:pt>
                <c:pt idx="147">
                  <c:v>6951214.4737215769</c:v>
                </c:pt>
                <c:pt idx="148">
                  <c:v>19864145.812726405</c:v>
                </c:pt>
                <c:pt idx="149">
                  <c:v>55640780.171506003</c:v>
                </c:pt>
                <c:pt idx="150">
                  <c:v>152767382.51521209</c:v>
                </c:pt>
                <c:pt idx="151">
                  <c:v>411132846.07548368</c:v>
                </c:pt>
                <c:pt idx="152">
                  <c:v>1084545613.3631241</c:v>
                </c:pt>
                <c:pt idx="153">
                  <c:v>2804320068.4415178</c:v>
                </c:pt>
                <c:pt idx="154">
                  <c:v>7107574950.4425764</c:v>
                </c:pt>
                <c:pt idx="155">
                  <c:v>17657508607.105026</c:v>
                </c:pt>
                <c:pt idx="156">
                  <c:v>42998322777.065346</c:v>
                </c:pt>
                <c:pt idx="157">
                  <c:v>102633163319.89928</c:v>
                </c:pt>
                <c:pt idx="158">
                  <c:v>240125357464.79132</c:v>
                </c:pt>
                <c:pt idx="159">
                  <c:v>550683982286.60181</c:v>
                </c:pt>
                <c:pt idx="160">
                  <c:v>1237886921916.7627</c:v>
                </c:pt>
                <c:pt idx="161">
                  <c:v>2727555619860.146</c:v>
                </c:pt>
                <c:pt idx="162">
                  <c:v>5890882583094.2578</c:v>
                </c:pt>
                <c:pt idx="163">
                  <c:v>12470998526272.887</c:v>
                </c:pt>
                <c:pt idx="164">
                  <c:v>25878327200199.465</c:v>
                </c:pt>
                <c:pt idx="165">
                  <c:v>52636291313601.984</c:v>
                </c:pt>
                <c:pt idx="166">
                  <c:v>104941791604227.78</c:v>
                </c:pt>
                <c:pt idx="167">
                  <c:v>205081165647345.84</c:v>
                </c:pt>
                <c:pt idx="168">
                  <c:v>392841346059222.44</c:v>
                </c:pt>
                <c:pt idx="169">
                  <c:v>737603067333181.25</c:v>
                </c:pt>
                <c:pt idx="170">
                  <c:v>1357507844957521.5</c:v>
                </c:pt>
                <c:pt idx="171">
                  <c:v>2448928426114878.5</c:v>
                </c:pt>
                <c:pt idx="172">
                  <c:v>4330359447217707</c:v>
                </c:pt>
                <c:pt idx="173">
                  <c:v>7505608580340069</c:v>
                </c:pt>
                <c:pt idx="174">
                  <c:v>1.275152091298328E+16</c:v>
                </c:pt>
                <c:pt idx="175">
                  <c:v>2.1234995498557592E+16</c:v>
                </c:pt>
                <c:pt idx="176">
                  <c:v>3.4662227582972068E+16</c:v>
                </c:pt>
                <c:pt idx="177">
                  <c:v>5.5459362856725536E+16</c:v>
                </c:pt>
                <c:pt idx="178">
                  <c:v>8.6977594567716192E+16</c:v>
                </c:pt>
                <c:pt idx="179">
                  <c:v>1.3370696162934218E+17</c:v>
                </c:pt>
                <c:pt idx="180">
                  <c:v>2.0147202777647718E+17</c:v>
                </c:pt>
                <c:pt idx="181">
                  <c:v>2.9757031553042067E+17</c:v>
                </c:pt>
                <c:pt idx="182">
                  <c:v>4.3080284608961728E+17</c:v>
                </c:pt>
                <c:pt idx="183">
                  <c:v>6.1133833872733747E+17</c:v>
                </c:pt>
                <c:pt idx="184">
                  <c:v>8.5035214487764493E+17</c:v>
                </c:pt>
                <c:pt idx="185">
                  <c:v>1.1593914701822408E+18</c:v>
                </c:pt>
                <c:pt idx="186">
                  <c:v>1.5494426301336691E+18</c:v>
                </c:pt>
                <c:pt idx="187">
                  <c:v>2.0297147639254682E+18</c:v>
                </c:pt>
                <c:pt idx="188">
                  <c:v>2.6062053455064228E+18</c:v>
                </c:pt>
                <c:pt idx="189">
                  <c:v>3.2801700737323397E+18</c:v>
                </c:pt>
                <c:pt idx="190">
                  <c:v>4.0466738528899021E+18</c:v>
                </c:pt>
                <c:pt idx="191">
                  <c:v>4.8934387284566477E+18</c:v>
                </c:pt>
                <c:pt idx="192">
                  <c:v>5.8002166644780851E+18</c:v>
                </c:pt>
                <c:pt idx="193">
                  <c:v>6.7388903360341484E+18</c:v>
                </c:pt>
                <c:pt idx="194">
                  <c:v>7.6744395867868068E+18</c:v>
                </c:pt>
                <c:pt idx="195">
                  <c:v>8.5668086137905623E+18</c:v>
                </c:pt>
                <c:pt idx="196">
                  <c:v>9.3735816786328187E+18</c:v>
                </c:pt>
                <c:pt idx="197">
                  <c:v>1.0053243037987058E+19</c:v>
                </c:pt>
                <c:pt idx="198">
                  <c:v>1.0568683830678053E+19</c:v>
                </c:pt>
                <c:pt idx="199">
                  <c:v>1.0890548171242142E+19</c:v>
                </c:pt>
                <c:pt idx="200">
                  <c:v>1.1E+19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56D-4697-9E33-8144ECCD6180}"/>
            </c:ext>
          </c:extLst>
        </c:ser>
        <c:ser>
          <c:idx val="1"/>
          <c:order val="1"/>
          <c:tx>
            <c:strRef>
              <c:f>Prediction_IRF130_SROUR_MODEL!$M$2</c:f>
              <c:strCache>
                <c:ptCount val="1"/>
                <c:pt idx="0">
                  <c:v>Ep1=1.48eV</c:v>
                </c:pt>
              </c:strCache>
            </c:strRef>
          </c:tx>
          <c:marker>
            <c:symbol val="none"/>
          </c:marker>
          <c:xVal>
            <c:numRef>
              <c:f>Prediction_IRF130_SROUR_MODEL!$K$3:$K$203</c:f>
              <c:numCache>
                <c:formatCode>General</c:formatCode>
                <c:ptCount val="201"/>
                <c:pt idx="0">
                  <c:v>0.08</c:v>
                </c:pt>
                <c:pt idx="1">
                  <c:v>8.0100000000000005E-2</c:v>
                </c:pt>
                <c:pt idx="2">
                  <c:v>8.0199999999999994E-2</c:v>
                </c:pt>
                <c:pt idx="3">
                  <c:v>8.0299999999999996E-2</c:v>
                </c:pt>
                <c:pt idx="4">
                  <c:v>8.0399999999999999E-2</c:v>
                </c:pt>
                <c:pt idx="5">
                  <c:v>8.0500000000000002E-2</c:v>
                </c:pt>
                <c:pt idx="6">
                  <c:v>8.0600000000000005E-2</c:v>
                </c:pt>
                <c:pt idx="7">
                  <c:v>8.0699999999999994E-2</c:v>
                </c:pt>
                <c:pt idx="8">
                  <c:v>8.0799999999999997E-2</c:v>
                </c:pt>
                <c:pt idx="9">
                  <c:v>8.09E-2</c:v>
                </c:pt>
                <c:pt idx="10">
                  <c:v>8.1000000000000003E-2</c:v>
                </c:pt>
                <c:pt idx="11">
                  <c:v>8.1100000000000005E-2</c:v>
                </c:pt>
                <c:pt idx="12">
                  <c:v>8.1199999999999994E-2</c:v>
                </c:pt>
                <c:pt idx="13">
                  <c:v>8.1299999999999997E-2</c:v>
                </c:pt>
                <c:pt idx="14">
                  <c:v>8.14E-2</c:v>
                </c:pt>
                <c:pt idx="15">
                  <c:v>8.1500000000000003E-2</c:v>
                </c:pt>
                <c:pt idx="16">
                  <c:v>8.1600000000000006E-2</c:v>
                </c:pt>
                <c:pt idx="17">
                  <c:v>8.1700000000000106E-2</c:v>
                </c:pt>
                <c:pt idx="18">
                  <c:v>8.1800000000000095E-2</c:v>
                </c:pt>
                <c:pt idx="19">
                  <c:v>8.1900000000000098E-2</c:v>
                </c:pt>
                <c:pt idx="20">
                  <c:v>8.2000000000000101E-2</c:v>
                </c:pt>
                <c:pt idx="21">
                  <c:v>8.2100000000000103E-2</c:v>
                </c:pt>
                <c:pt idx="22">
                  <c:v>8.2200000000000106E-2</c:v>
                </c:pt>
                <c:pt idx="23">
                  <c:v>8.2300000000000095E-2</c:v>
                </c:pt>
                <c:pt idx="24">
                  <c:v>8.2400000000000098E-2</c:v>
                </c:pt>
                <c:pt idx="25">
                  <c:v>8.2500000000000101E-2</c:v>
                </c:pt>
                <c:pt idx="26">
                  <c:v>8.2600000000000104E-2</c:v>
                </c:pt>
                <c:pt idx="27">
                  <c:v>8.2700000000000107E-2</c:v>
                </c:pt>
                <c:pt idx="28">
                  <c:v>8.2800000000000096E-2</c:v>
                </c:pt>
                <c:pt idx="29">
                  <c:v>8.2900000000000099E-2</c:v>
                </c:pt>
                <c:pt idx="30">
                  <c:v>8.3000000000000101E-2</c:v>
                </c:pt>
                <c:pt idx="31">
                  <c:v>8.3100000000000104E-2</c:v>
                </c:pt>
                <c:pt idx="32">
                  <c:v>8.3200000000000093E-2</c:v>
                </c:pt>
                <c:pt idx="33">
                  <c:v>8.3300000000000096E-2</c:v>
                </c:pt>
                <c:pt idx="34">
                  <c:v>8.3400000000000099E-2</c:v>
                </c:pt>
                <c:pt idx="35">
                  <c:v>8.3500000000000102E-2</c:v>
                </c:pt>
                <c:pt idx="36">
                  <c:v>8.3600000000000105E-2</c:v>
                </c:pt>
                <c:pt idx="37">
                  <c:v>8.3700000000000094E-2</c:v>
                </c:pt>
                <c:pt idx="38">
                  <c:v>8.3800000000000097E-2</c:v>
                </c:pt>
                <c:pt idx="39">
                  <c:v>8.3900000000000099E-2</c:v>
                </c:pt>
                <c:pt idx="40">
                  <c:v>8.4000000000000102E-2</c:v>
                </c:pt>
                <c:pt idx="41">
                  <c:v>8.4100000000000105E-2</c:v>
                </c:pt>
                <c:pt idx="42">
                  <c:v>8.4200000000000094E-2</c:v>
                </c:pt>
                <c:pt idx="43">
                  <c:v>8.4300000000000097E-2</c:v>
                </c:pt>
                <c:pt idx="44">
                  <c:v>8.44000000000001E-2</c:v>
                </c:pt>
                <c:pt idx="45">
                  <c:v>8.4500000000000103E-2</c:v>
                </c:pt>
                <c:pt idx="46">
                  <c:v>8.4600000000000106E-2</c:v>
                </c:pt>
                <c:pt idx="47">
                  <c:v>8.4700000000000095E-2</c:v>
                </c:pt>
                <c:pt idx="48">
                  <c:v>8.4800000000000098E-2</c:v>
                </c:pt>
                <c:pt idx="49">
                  <c:v>8.49000000000001E-2</c:v>
                </c:pt>
                <c:pt idx="50">
                  <c:v>8.5000000000000103E-2</c:v>
                </c:pt>
                <c:pt idx="51">
                  <c:v>8.5100000000000106E-2</c:v>
                </c:pt>
                <c:pt idx="52">
                  <c:v>8.5200000000000206E-2</c:v>
                </c:pt>
                <c:pt idx="53">
                  <c:v>8.5300000000000195E-2</c:v>
                </c:pt>
                <c:pt idx="54">
                  <c:v>8.5400000000000198E-2</c:v>
                </c:pt>
                <c:pt idx="55">
                  <c:v>8.5500000000000201E-2</c:v>
                </c:pt>
                <c:pt idx="56">
                  <c:v>8.5600000000000204E-2</c:v>
                </c:pt>
                <c:pt idx="57">
                  <c:v>8.5700000000000207E-2</c:v>
                </c:pt>
                <c:pt idx="58">
                  <c:v>8.5800000000000196E-2</c:v>
                </c:pt>
                <c:pt idx="59">
                  <c:v>8.5900000000000198E-2</c:v>
                </c:pt>
                <c:pt idx="60">
                  <c:v>8.6000000000000201E-2</c:v>
                </c:pt>
                <c:pt idx="61">
                  <c:v>8.6100000000000204E-2</c:v>
                </c:pt>
                <c:pt idx="62">
                  <c:v>8.6200000000000193E-2</c:v>
                </c:pt>
                <c:pt idx="63">
                  <c:v>8.6300000000000196E-2</c:v>
                </c:pt>
                <c:pt idx="64">
                  <c:v>8.6400000000000199E-2</c:v>
                </c:pt>
                <c:pt idx="65">
                  <c:v>8.6500000000000202E-2</c:v>
                </c:pt>
                <c:pt idx="66">
                  <c:v>8.6600000000000205E-2</c:v>
                </c:pt>
                <c:pt idx="67">
                  <c:v>8.6700000000000194E-2</c:v>
                </c:pt>
                <c:pt idx="68">
                  <c:v>8.6800000000000196E-2</c:v>
                </c:pt>
                <c:pt idx="69">
                  <c:v>8.6900000000000199E-2</c:v>
                </c:pt>
                <c:pt idx="70">
                  <c:v>8.7000000000000202E-2</c:v>
                </c:pt>
                <c:pt idx="71">
                  <c:v>8.7100000000000205E-2</c:v>
                </c:pt>
                <c:pt idx="72">
                  <c:v>8.7200000000000194E-2</c:v>
                </c:pt>
                <c:pt idx="73">
                  <c:v>8.7300000000000197E-2</c:v>
                </c:pt>
                <c:pt idx="74">
                  <c:v>8.74000000000002E-2</c:v>
                </c:pt>
                <c:pt idx="75">
                  <c:v>8.7500000000000203E-2</c:v>
                </c:pt>
                <c:pt idx="76">
                  <c:v>8.7600000000000205E-2</c:v>
                </c:pt>
                <c:pt idx="77">
                  <c:v>8.7700000000000194E-2</c:v>
                </c:pt>
                <c:pt idx="78">
                  <c:v>8.7800000000000197E-2</c:v>
                </c:pt>
                <c:pt idx="79">
                  <c:v>8.79000000000002E-2</c:v>
                </c:pt>
                <c:pt idx="80">
                  <c:v>8.8000000000000203E-2</c:v>
                </c:pt>
                <c:pt idx="81">
                  <c:v>8.8100000000000206E-2</c:v>
                </c:pt>
                <c:pt idx="82">
                  <c:v>8.8200000000000195E-2</c:v>
                </c:pt>
                <c:pt idx="83">
                  <c:v>8.8300000000000198E-2</c:v>
                </c:pt>
                <c:pt idx="84">
                  <c:v>8.8400000000000201E-2</c:v>
                </c:pt>
                <c:pt idx="85">
                  <c:v>8.8500000000000204E-2</c:v>
                </c:pt>
                <c:pt idx="86">
                  <c:v>8.8600000000000206E-2</c:v>
                </c:pt>
                <c:pt idx="87">
                  <c:v>8.8700000000000306E-2</c:v>
                </c:pt>
                <c:pt idx="88">
                  <c:v>8.8800000000000295E-2</c:v>
                </c:pt>
                <c:pt idx="89">
                  <c:v>8.8900000000000298E-2</c:v>
                </c:pt>
                <c:pt idx="90">
                  <c:v>8.9000000000000301E-2</c:v>
                </c:pt>
                <c:pt idx="91">
                  <c:v>8.9100000000000304E-2</c:v>
                </c:pt>
                <c:pt idx="92">
                  <c:v>8.9200000000000307E-2</c:v>
                </c:pt>
                <c:pt idx="93">
                  <c:v>8.9300000000000296E-2</c:v>
                </c:pt>
                <c:pt idx="94">
                  <c:v>8.9400000000000299E-2</c:v>
                </c:pt>
                <c:pt idx="95">
                  <c:v>8.9500000000000302E-2</c:v>
                </c:pt>
                <c:pt idx="96">
                  <c:v>8.9600000000000304E-2</c:v>
                </c:pt>
                <c:pt idx="97">
                  <c:v>8.9700000000000293E-2</c:v>
                </c:pt>
                <c:pt idx="98">
                  <c:v>8.9800000000000296E-2</c:v>
                </c:pt>
                <c:pt idx="99">
                  <c:v>8.9900000000000299E-2</c:v>
                </c:pt>
                <c:pt idx="100">
                  <c:v>9.0000000000000302E-2</c:v>
                </c:pt>
                <c:pt idx="101">
                  <c:v>9.0100000000000305E-2</c:v>
                </c:pt>
                <c:pt idx="102">
                  <c:v>9.0200000000000294E-2</c:v>
                </c:pt>
                <c:pt idx="103">
                  <c:v>9.0300000000000297E-2</c:v>
                </c:pt>
                <c:pt idx="104">
                  <c:v>9.04000000000003E-2</c:v>
                </c:pt>
                <c:pt idx="105">
                  <c:v>9.0500000000000302E-2</c:v>
                </c:pt>
                <c:pt idx="106">
                  <c:v>9.0600000000000305E-2</c:v>
                </c:pt>
                <c:pt idx="107">
                  <c:v>9.0700000000000294E-2</c:v>
                </c:pt>
                <c:pt idx="108">
                  <c:v>9.0800000000000297E-2</c:v>
                </c:pt>
                <c:pt idx="109">
                  <c:v>9.09000000000003E-2</c:v>
                </c:pt>
                <c:pt idx="110">
                  <c:v>9.1000000000000303E-2</c:v>
                </c:pt>
                <c:pt idx="111">
                  <c:v>9.1100000000000306E-2</c:v>
                </c:pt>
                <c:pt idx="112">
                  <c:v>9.1200000000000295E-2</c:v>
                </c:pt>
                <c:pt idx="113">
                  <c:v>9.1300000000000298E-2</c:v>
                </c:pt>
                <c:pt idx="114">
                  <c:v>9.14000000000003E-2</c:v>
                </c:pt>
                <c:pt idx="115">
                  <c:v>9.1500000000000303E-2</c:v>
                </c:pt>
                <c:pt idx="116">
                  <c:v>9.1600000000000306E-2</c:v>
                </c:pt>
                <c:pt idx="117">
                  <c:v>9.1700000000000295E-2</c:v>
                </c:pt>
                <c:pt idx="118">
                  <c:v>9.1800000000000298E-2</c:v>
                </c:pt>
                <c:pt idx="119">
                  <c:v>9.1900000000000301E-2</c:v>
                </c:pt>
                <c:pt idx="120">
                  <c:v>9.2000000000000304E-2</c:v>
                </c:pt>
                <c:pt idx="121">
                  <c:v>9.2100000000000307E-2</c:v>
                </c:pt>
                <c:pt idx="122">
                  <c:v>9.2200000000000296E-2</c:v>
                </c:pt>
                <c:pt idx="123">
                  <c:v>9.2300000000000396E-2</c:v>
                </c:pt>
                <c:pt idx="124">
                  <c:v>9.2400000000000398E-2</c:v>
                </c:pt>
                <c:pt idx="125">
                  <c:v>9.2500000000000401E-2</c:v>
                </c:pt>
                <c:pt idx="126">
                  <c:v>9.2600000000000404E-2</c:v>
                </c:pt>
                <c:pt idx="127">
                  <c:v>9.2700000000000393E-2</c:v>
                </c:pt>
                <c:pt idx="128">
                  <c:v>9.2800000000000396E-2</c:v>
                </c:pt>
                <c:pt idx="129">
                  <c:v>9.2900000000000399E-2</c:v>
                </c:pt>
                <c:pt idx="130">
                  <c:v>9.3000000000000402E-2</c:v>
                </c:pt>
                <c:pt idx="131">
                  <c:v>9.3100000000000405E-2</c:v>
                </c:pt>
                <c:pt idx="132">
                  <c:v>9.3200000000000394E-2</c:v>
                </c:pt>
                <c:pt idx="133">
                  <c:v>9.3300000000000397E-2</c:v>
                </c:pt>
                <c:pt idx="134">
                  <c:v>9.3400000000000399E-2</c:v>
                </c:pt>
                <c:pt idx="135">
                  <c:v>9.3500000000000402E-2</c:v>
                </c:pt>
                <c:pt idx="136">
                  <c:v>9.3600000000000405E-2</c:v>
                </c:pt>
                <c:pt idx="137">
                  <c:v>9.3700000000000394E-2</c:v>
                </c:pt>
                <c:pt idx="138">
                  <c:v>9.3800000000000397E-2</c:v>
                </c:pt>
                <c:pt idx="139">
                  <c:v>9.39000000000004E-2</c:v>
                </c:pt>
                <c:pt idx="140">
                  <c:v>9.4000000000000403E-2</c:v>
                </c:pt>
                <c:pt idx="141">
                  <c:v>9.4100000000000406E-2</c:v>
                </c:pt>
                <c:pt idx="142">
                  <c:v>9.4200000000000395E-2</c:v>
                </c:pt>
                <c:pt idx="143">
                  <c:v>9.4300000000000397E-2</c:v>
                </c:pt>
                <c:pt idx="144">
                  <c:v>9.44000000000004E-2</c:v>
                </c:pt>
                <c:pt idx="145">
                  <c:v>9.4500000000000403E-2</c:v>
                </c:pt>
                <c:pt idx="146">
                  <c:v>9.4600000000000406E-2</c:v>
                </c:pt>
                <c:pt idx="147">
                  <c:v>9.4700000000000395E-2</c:v>
                </c:pt>
                <c:pt idx="148">
                  <c:v>9.4800000000000398E-2</c:v>
                </c:pt>
                <c:pt idx="149">
                  <c:v>9.4900000000000401E-2</c:v>
                </c:pt>
                <c:pt idx="150">
                  <c:v>9.5000000000000404E-2</c:v>
                </c:pt>
                <c:pt idx="151">
                  <c:v>9.5100000000000406E-2</c:v>
                </c:pt>
                <c:pt idx="152">
                  <c:v>9.5200000000000395E-2</c:v>
                </c:pt>
                <c:pt idx="153">
                  <c:v>9.5300000000000398E-2</c:v>
                </c:pt>
                <c:pt idx="154">
                  <c:v>9.5400000000000401E-2</c:v>
                </c:pt>
                <c:pt idx="155">
                  <c:v>9.5500000000000404E-2</c:v>
                </c:pt>
                <c:pt idx="156">
                  <c:v>9.5600000000000407E-2</c:v>
                </c:pt>
                <c:pt idx="157">
                  <c:v>9.5700000000000396E-2</c:v>
                </c:pt>
                <c:pt idx="158">
                  <c:v>9.5800000000000496E-2</c:v>
                </c:pt>
                <c:pt idx="159">
                  <c:v>9.5900000000000499E-2</c:v>
                </c:pt>
                <c:pt idx="160">
                  <c:v>9.6000000000000502E-2</c:v>
                </c:pt>
                <c:pt idx="161">
                  <c:v>9.6100000000000504E-2</c:v>
                </c:pt>
                <c:pt idx="162">
                  <c:v>9.6200000000000493E-2</c:v>
                </c:pt>
                <c:pt idx="163">
                  <c:v>9.6300000000000496E-2</c:v>
                </c:pt>
                <c:pt idx="164">
                  <c:v>9.6400000000000499E-2</c:v>
                </c:pt>
                <c:pt idx="165">
                  <c:v>9.6500000000000502E-2</c:v>
                </c:pt>
                <c:pt idx="166">
                  <c:v>9.6600000000000505E-2</c:v>
                </c:pt>
                <c:pt idx="167">
                  <c:v>9.6700000000000494E-2</c:v>
                </c:pt>
                <c:pt idx="168">
                  <c:v>9.6800000000000497E-2</c:v>
                </c:pt>
                <c:pt idx="169">
                  <c:v>9.69000000000005E-2</c:v>
                </c:pt>
                <c:pt idx="170">
                  <c:v>9.7000000000000502E-2</c:v>
                </c:pt>
                <c:pt idx="171">
                  <c:v>9.7100000000000505E-2</c:v>
                </c:pt>
                <c:pt idx="172">
                  <c:v>9.7200000000000494E-2</c:v>
                </c:pt>
                <c:pt idx="173">
                  <c:v>9.7300000000000497E-2</c:v>
                </c:pt>
                <c:pt idx="174">
                  <c:v>9.74000000000005E-2</c:v>
                </c:pt>
                <c:pt idx="175">
                  <c:v>9.7500000000000503E-2</c:v>
                </c:pt>
                <c:pt idx="176">
                  <c:v>9.7600000000000506E-2</c:v>
                </c:pt>
                <c:pt idx="177">
                  <c:v>9.7700000000000495E-2</c:v>
                </c:pt>
                <c:pt idx="178">
                  <c:v>9.7800000000000498E-2</c:v>
                </c:pt>
                <c:pt idx="179">
                  <c:v>9.7900000000000501E-2</c:v>
                </c:pt>
                <c:pt idx="180">
                  <c:v>9.8000000000000503E-2</c:v>
                </c:pt>
                <c:pt idx="181">
                  <c:v>9.8100000000000506E-2</c:v>
                </c:pt>
                <c:pt idx="182">
                  <c:v>9.8200000000000495E-2</c:v>
                </c:pt>
                <c:pt idx="183">
                  <c:v>9.8300000000000498E-2</c:v>
                </c:pt>
                <c:pt idx="184">
                  <c:v>9.8400000000000501E-2</c:v>
                </c:pt>
                <c:pt idx="185">
                  <c:v>9.8500000000000504E-2</c:v>
                </c:pt>
                <c:pt idx="186">
                  <c:v>9.8600000000000507E-2</c:v>
                </c:pt>
                <c:pt idx="187">
                  <c:v>9.8700000000000496E-2</c:v>
                </c:pt>
                <c:pt idx="188">
                  <c:v>9.8800000000000499E-2</c:v>
                </c:pt>
                <c:pt idx="189">
                  <c:v>9.8900000000000501E-2</c:v>
                </c:pt>
                <c:pt idx="190">
                  <c:v>9.9000000000000504E-2</c:v>
                </c:pt>
                <c:pt idx="191">
                  <c:v>9.9100000000000493E-2</c:v>
                </c:pt>
                <c:pt idx="192">
                  <c:v>9.9200000000000496E-2</c:v>
                </c:pt>
                <c:pt idx="193">
                  <c:v>9.9300000000000596E-2</c:v>
                </c:pt>
                <c:pt idx="194">
                  <c:v>9.9400000000000599E-2</c:v>
                </c:pt>
                <c:pt idx="195">
                  <c:v>9.9500000000000602E-2</c:v>
                </c:pt>
                <c:pt idx="196">
                  <c:v>9.9600000000000605E-2</c:v>
                </c:pt>
                <c:pt idx="197">
                  <c:v>9.9700000000000594E-2</c:v>
                </c:pt>
                <c:pt idx="198">
                  <c:v>9.9800000000000597E-2</c:v>
                </c:pt>
                <c:pt idx="199">
                  <c:v>9.9900000000000599E-2</c:v>
                </c:pt>
                <c:pt idx="200">
                  <c:v>0.100000000000001</c:v>
                </c:pt>
              </c:numCache>
            </c:numRef>
          </c:xVal>
          <c:yVal>
            <c:numRef>
              <c:f>Prediction_IRF130_SROUR_MODEL!$M$3:$M$203</c:f>
              <c:numCache>
                <c:formatCode>General</c:formatCode>
                <c:ptCount val="201"/>
                <c:pt idx="0">
                  <c:v>5.6426230777621865E-132</c:v>
                </c:pt>
                <c:pt idx="1">
                  <c:v>2.3052263152364823E-130</c:v>
                </c:pt>
                <c:pt idx="2">
                  <c:v>9.2312434995517979E-129</c:v>
                </c:pt>
                <c:pt idx="3">
                  <c:v>3.6234390081798138E-127</c:v>
                </c:pt>
                <c:pt idx="4">
                  <c:v>1.3941060578877511E-125</c:v>
                </c:pt>
                <c:pt idx="5">
                  <c:v>5.2575666106028661E-124</c:v>
                </c:pt>
                <c:pt idx="6">
                  <c:v>1.9435148500500659E-122</c:v>
                </c:pt>
                <c:pt idx="7">
                  <c:v>7.0421464640922846E-121</c:v>
                </c:pt>
                <c:pt idx="8">
                  <c:v>2.5011305087937144E-119</c:v>
                </c:pt>
                <c:pt idx="9">
                  <c:v>8.7072650480569098E-118</c:v>
                </c:pt>
                <c:pt idx="10">
                  <c:v>2.9712643051300224E-116</c:v>
                </c:pt>
                <c:pt idx="11">
                  <c:v>9.9383644134882039E-115</c:v>
                </c:pt>
                <c:pt idx="12">
                  <c:v>3.2583869594595497E-113</c:v>
                </c:pt>
                <c:pt idx="13">
                  <c:v>1.0471394250150865E-111</c:v>
                </c:pt>
                <c:pt idx="14">
                  <c:v>3.2985302689935336E-110</c:v>
                </c:pt>
                <c:pt idx="15">
                  <c:v>1.0184754071471595E-108</c:v>
                </c:pt>
                <c:pt idx="16">
                  <c:v>3.0824406969505002E-107</c:v>
                </c:pt>
                <c:pt idx="17">
                  <c:v>9.1443538592281471E-106</c:v>
                </c:pt>
                <c:pt idx="18">
                  <c:v>2.6590434112153219E-104</c:v>
                </c:pt>
                <c:pt idx="19">
                  <c:v>7.5790006097090686E-103</c:v>
                </c:pt>
                <c:pt idx="20">
                  <c:v>2.1174470880311051E-101</c:v>
                </c:pt>
                <c:pt idx="21">
                  <c:v>5.7986554185851332E-100</c:v>
                </c:pt>
                <c:pt idx="22">
                  <c:v>1.5565251678862134E-98</c:v>
                </c:pt>
                <c:pt idx="23">
                  <c:v>4.095426188857569E-97</c:v>
                </c:pt>
                <c:pt idx="24">
                  <c:v>1.056224335164172E-95</c:v>
                </c:pt>
                <c:pt idx="25">
                  <c:v>2.6700988877334096E-94</c:v>
                </c:pt>
                <c:pt idx="26">
                  <c:v>6.6162610567328029E-93</c:v>
                </c:pt>
                <c:pt idx="27">
                  <c:v>1.6069857662104013E-91</c:v>
                </c:pt>
                <c:pt idx="28">
                  <c:v>3.8258288490043055E-90</c:v>
                </c:pt>
                <c:pt idx="29">
                  <c:v>8.9279789096006318E-89</c:v>
                </c:pt>
                <c:pt idx="30">
                  <c:v>2.0421840693355855E-87</c:v>
                </c:pt>
                <c:pt idx="31">
                  <c:v>4.5787899693073242E-86</c:v>
                </c:pt>
                <c:pt idx="32">
                  <c:v>1.0062842419007363E-84</c:v>
                </c:pt>
                <c:pt idx="33">
                  <c:v>2.1677277202415337E-83</c:v>
                </c:pt>
                <c:pt idx="34">
                  <c:v>4.5772317427191862E-82</c:v>
                </c:pt>
                <c:pt idx="35">
                  <c:v>9.473602999460114E-81</c:v>
                </c:pt>
                <c:pt idx="36">
                  <c:v>1.9219477278302401E-79</c:v>
                </c:pt>
                <c:pt idx="37">
                  <c:v>3.8219242281002645E-78</c:v>
                </c:pt>
                <c:pt idx="38">
                  <c:v>7.4496639756259914E-77</c:v>
                </c:pt>
                <c:pt idx="39">
                  <c:v>1.4233293520919088E-75</c:v>
                </c:pt>
                <c:pt idx="40">
                  <c:v>2.6655586181048583E-74</c:v>
                </c:pt>
                <c:pt idx="41">
                  <c:v>4.8931122621132155E-73</c:v>
                </c:pt>
                <c:pt idx="42">
                  <c:v>8.804328384731407E-72</c:v>
                </c:pt>
                <c:pt idx="43">
                  <c:v>1.5528209995886168E-70</c:v>
                </c:pt>
                <c:pt idx="44">
                  <c:v>2.6844830678342319E-69</c:v>
                </c:pt>
                <c:pt idx="45">
                  <c:v>4.5489802660130522E-68</c:v>
                </c:pt>
                <c:pt idx="46">
                  <c:v>7.5558190197357973E-67</c:v>
                </c:pt>
                <c:pt idx="47">
                  <c:v>1.230164390790052E-65</c:v>
                </c:pt>
                <c:pt idx="48">
                  <c:v>1.9631743284500993E-64</c:v>
                </c:pt>
                <c:pt idx="49">
                  <c:v>3.0709213344434972E-63</c:v>
                </c:pt>
                <c:pt idx="50">
                  <c:v>4.7086089868046981E-62</c:v>
                </c:pt>
                <c:pt idx="51">
                  <c:v>7.0766981754510717E-61</c:v>
                </c:pt>
                <c:pt idx="52">
                  <c:v>1.0425162410780773E-59</c:v>
                </c:pt>
                <c:pt idx="53">
                  <c:v>1.5053902404159204E-58</c:v>
                </c:pt>
                <c:pt idx="54">
                  <c:v>2.1307351639219237E-57</c:v>
                </c:pt>
                <c:pt idx="55">
                  <c:v>2.9561329386630518E-56</c:v>
                </c:pt>
                <c:pt idx="56">
                  <c:v>4.020060215765292E-55</c:v>
                </c:pt>
                <c:pt idx="57">
                  <c:v>5.3586484507246976E-54</c:v>
                </c:pt>
                <c:pt idx="58">
                  <c:v>7.0015159897832502E-53</c:v>
                </c:pt>
                <c:pt idx="59">
                  <c:v>8.9669141917132334E-52</c:v>
                </c:pt>
                <c:pt idx="60">
                  <c:v>1.1256621233265286E-50</c:v>
                </c:pt>
                <c:pt idx="61">
                  <c:v>1.385119369929924E-49</c:v>
                </c:pt>
                <c:pt idx="62">
                  <c:v>1.670630718049568E-48</c:v>
                </c:pt>
                <c:pt idx="63">
                  <c:v>1.9750942872869354E-47</c:v>
                </c:pt>
                <c:pt idx="64">
                  <c:v>2.2888077404239456E-46</c:v>
                </c:pt>
                <c:pt idx="65">
                  <c:v>2.5998297227270356E-45</c:v>
                </c:pt>
                <c:pt idx="66">
                  <c:v>2.8946403116629447E-44</c:v>
                </c:pt>
                <c:pt idx="67">
                  <c:v>3.1590639508609268E-43</c:v>
                </c:pt>
                <c:pt idx="68">
                  <c:v>3.3793746332954167E-42</c:v>
                </c:pt>
                <c:pt idx="69">
                  <c:v>3.5434668343395574E-41</c:v>
                </c:pt>
                <c:pt idx="70">
                  <c:v>3.6419544947620979E-40</c:v>
                </c:pt>
                <c:pt idx="71">
                  <c:v>3.6690596154469951E-39</c:v>
                </c:pt>
                <c:pt idx="72">
                  <c:v>3.6231735051037734E-38</c:v>
                </c:pt>
                <c:pt idx="73">
                  <c:v>3.5070148574829974E-37</c:v>
                </c:pt>
                <c:pt idx="74">
                  <c:v>3.3273630541983218E-36</c:v>
                </c:pt>
                <c:pt idx="75">
                  <c:v>3.0944030801867317E-35</c:v>
                </c:pt>
                <c:pt idx="76">
                  <c:v>2.8207700884733239E-34</c:v>
                </c:pt>
                <c:pt idx="77">
                  <c:v>2.5204181888069214E-33</c:v>
                </c:pt>
                <c:pt idx="78">
                  <c:v>2.2074538399021241E-32</c:v>
                </c:pt>
                <c:pt idx="79">
                  <c:v>1.8950678633866714E-31</c:v>
                </c:pt>
                <c:pt idx="80">
                  <c:v>1.5946743669039413E-30</c:v>
                </c:pt>
                <c:pt idx="81">
                  <c:v>1.3153258948633338E-29</c:v>
                </c:pt>
                <c:pt idx="82">
                  <c:v>1.0634298273380705E-28</c:v>
                </c:pt>
                <c:pt idx="83">
                  <c:v>8.4274932798997319E-28</c:v>
                </c:pt>
                <c:pt idx="84">
                  <c:v>6.5463934372326743E-27</c:v>
                </c:pt>
                <c:pt idx="85">
                  <c:v>4.9844804969640829E-26</c:v>
                </c:pt>
                <c:pt idx="86">
                  <c:v>3.7200759760366953E-25</c:v>
                </c:pt>
                <c:pt idx="87">
                  <c:v>2.7214341401105619E-24</c:v>
                </c:pt>
                <c:pt idx="88">
                  <c:v>1.9514523803069297E-23</c:v>
                </c:pt>
                <c:pt idx="89">
                  <c:v>1.3716149109574771E-22</c:v>
                </c:pt>
                <c:pt idx="90">
                  <c:v>9.4497549765469466E-22</c:v>
                </c:pt>
                <c:pt idx="91">
                  <c:v>6.3815034480985157E-21</c:v>
                </c:pt>
                <c:pt idx="92">
                  <c:v>4.2241524062310545E-20</c:v>
                </c:pt>
                <c:pt idx="93">
                  <c:v>2.7407552847380362E-19</c:v>
                </c:pt>
                <c:pt idx="94">
                  <c:v>1.7430708966550759E-18</c:v>
                </c:pt>
                <c:pt idx="95">
                  <c:v>1.0866106407520775E-17</c:v>
                </c:pt>
                <c:pt idx="96">
                  <c:v>6.6396771996179099E-17</c:v>
                </c:pt>
                <c:pt idx="97">
                  <c:v>3.9768030979228728E-16</c:v>
                </c:pt>
                <c:pt idx="98">
                  <c:v>2.3347227834997148E-15</c:v>
                </c:pt>
                <c:pt idx="99">
                  <c:v>1.3435401977658814E-14</c:v>
                </c:pt>
                <c:pt idx="100">
                  <c:v>7.5784452676586005E-14</c:v>
                </c:pt>
                <c:pt idx="101">
                  <c:v>4.190093194516548E-13</c:v>
                </c:pt>
                <c:pt idx="102">
                  <c:v>2.2708129220378797E-12</c:v>
                </c:pt>
                <c:pt idx="103">
                  <c:v>1.2062939277872342E-11</c:v>
                </c:pt>
                <c:pt idx="104">
                  <c:v>6.2811481476375301E-11</c:v>
                </c:pt>
                <c:pt idx="105">
                  <c:v>3.2058193234110374E-10</c:v>
                </c:pt>
                <c:pt idx="106">
                  <c:v>1.6038108905566376E-9</c:v>
                </c:pt>
                <c:pt idx="107">
                  <c:v>7.8646859358038598E-9</c:v>
                </c:pt>
                <c:pt idx="108">
                  <c:v>3.7802778447940146E-8</c:v>
                </c:pt>
                <c:pt idx="109">
                  <c:v>1.7810666347655086E-7</c:v>
                </c:pt>
                <c:pt idx="110">
                  <c:v>8.2252806516453744E-7</c:v>
                </c:pt>
                <c:pt idx="111">
                  <c:v>3.7233631217679715E-6</c:v>
                </c:pt>
                <c:pt idx="112">
                  <c:v>1.6520917823216322E-5</c:v>
                </c:pt>
                <c:pt idx="113">
                  <c:v>7.1853356359341089E-5</c:v>
                </c:pt>
                <c:pt idx="114">
                  <c:v>3.0631908645909893E-4</c:v>
                </c:pt>
                <c:pt idx="115">
                  <c:v>1.2800153190572761E-3</c:v>
                </c:pt>
                <c:pt idx="116">
                  <c:v>5.2428856633864119E-3</c:v>
                </c:pt>
                <c:pt idx="117">
                  <c:v>2.1049399783485002E-2</c:v>
                </c:pt>
                <c:pt idx="118">
                  <c:v>8.2836770077171731E-2</c:v>
                </c:pt>
                <c:pt idx="119">
                  <c:v>0.31953667177615114</c:v>
                </c:pt>
                <c:pt idx="120">
                  <c:v>1.208182019904924</c:v>
                </c:pt>
                <c:pt idx="121">
                  <c:v>4.4777324417365323</c:v>
                </c:pt>
                <c:pt idx="122">
                  <c:v>16.266646214595305</c:v>
                </c:pt>
                <c:pt idx="123">
                  <c:v>57.923128854242158</c:v>
                </c:pt>
                <c:pt idx="124">
                  <c:v>202.17158487054886</c:v>
                </c:pt>
                <c:pt idx="125">
                  <c:v>691.67539755758457</c:v>
                </c:pt>
                <c:pt idx="126">
                  <c:v>2319.5228302550072</c:v>
                </c:pt>
                <c:pt idx="127">
                  <c:v>7624.4599054257487</c:v>
                </c:pt>
                <c:pt idx="128">
                  <c:v>24565.953688036108</c:v>
                </c:pt>
                <c:pt idx="129">
                  <c:v>77584.02075731942</c:v>
                </c:pt>
                <c:pt idx="130">
                  <c:v>240173.47816319423</c:v>
                </c:pt>
                <c:pt idx="131">
                  <c:v>728772.40958526777</c:v>
                </c:pt>
                <c:pt idx="132">
                  <c:v>2167568.8826283333</c:v>
                </c:pt>
                <c:pt idx="133">
                  <c:v>6319285.8852023752</c:v>
                </c:pt>
                <c:pt idx="134">
                  <c:v>18058314.375208389</c:v>
                </c:pt>
                <c:pt idx="135">
                  <c:v>50582527.428648822</c:v>
                </c:pt>
                <c:pt idx="136">
                  <c:v>138879438.65021205</c:v>
                </c:pt>
                <c:pt idx="137">
                  <c:v>373757132.79589421</c:v>
                </c:pt>
                <c:pt idx="138">
                  <c:v>985950557.60297322</c:v>
                </c:pt>
                <c:pt idx="139">
                  <c:v>2549381880.4017057</c:v>
                </c:pt>
                <c:pt idx="140">
                  <c:v>6461431773.1304407</c:v>
                </c:pt>
                <c:pt idx="141">
                  <c:v>16052280551.91571</c:v>
                </c:pt>
                <c:pt idx="142">
                  <c:v>39089384342.786682</c:v>
                </c:pt>
                <c:pt idx="143">
                  <c:v>93302875745.374237</c:v>
                </c:pt>
                <c:pt idx="144">
                  <c:v>218295779513.29385</c:v>
                </c:pt>
                <c:pt idx="145">
                  <c:v>500621802078.38556</c:v>
                </c:pt>
                <c:pt idx="146">
                  <c:v>1125351747196.3052</c:v>
                </c:pt>
                <c:pt idx="147">
                  <c:v>2479596018052.7974</c:v>
                </c:pt>
                <c:pt idx="148">
                  <c:v>5355347802809.5762</c:v>
                </c:pt>
                <c:pt idx="149">
                  <c:v>11337271387513.84</c:v>
                </c:pt>
                <c:pt idx="150">
                  <c:v>23525752000167.246</c:v>
                </c:pt>
                <c:pt idx="151">
                  <c:v>47851173921428.477</c:v>
                </c:pt>
                <c:pt idx="152">
                  <c:v>95401628731053.281</c:v>
                </c:pt>
                <c:pt idx="153">
                  <c:v>186437423315666.62</c:v>
                </c:pt>
                <c:pt idx="154">
                  <c:v>357128496417284</c:v>
                </c:pt>
                <c:pt idx="155">
                  <c:v>670548243029818.12</c:v>
                </c:pt>
                <c:pt idx="156">
                  <c:v>1234098040869858</c:v>
                </c:pt>
                <c:pt idx="157">
                  <c:v>2226298569194090.2</c:v>
                </c:pt>
                <c:pt idx="158">
                  <c:v>3936690406561859.5</c:v>
                </c:pt>
                <c:pt idx="159">
                  <c:v>6823280527582389</c:v>
                </c:pt>
                <c:pt idx="160">
                  <c:v>1.1592291739076556E+16</c:v>
                </c:pt>
                <c:pt idx="161">
                  <c:v>1.9304541362326436E+16</c:v>
                </c:pt>
                <c:pt idx="162">
                  <c:v>3.151111598452006E+16</c:v>
                </c:pt>
                <c:pt idx="163">
                  <c:v>5.041760259702644E+16</c:v>
                </c:pt>
                <c:pt idx="164">
                  <c:v>7.9070540516110464E+16</c:v>
                </c:pt>
                <c:pt idx="165">
                  <c:v>1.215517832994091E+17</c:v>
                </c:pt>
                <c:pt idx="166">
                  <c:v>1.8315638888771658E+17</c:v>
                </c:pt>
                <c:pt idx="167">
                  <c:v>2.7051846866401882E+17</c:v>
                </c:pt>
                <c:pt idx="168">
                  <c:v>3.9163895099058054E+17</c:v>
                </c:pt>
                <c:pt idx="169">
                  <c:v>5.5576212611578746E+17</c:v>
                </c:pt>
                <c:pt idx="170">
                  <c:v>7.730474044342569E+17</c:v>
                </c:pt>
                <c:pt idx="171">
                  <c:v>1.0539922456202629E+18</c:v>
                </c:pt>
                <c:pt idx="172">
                  <c:v>1.4085842092124265E+18</c:v>
                </c:pt>
                <c:pt idx="173">
                  <c:v>1.8451952399323105E+18</c:v>
                </c:pt>
                <c:pt idx="174">
                  <c:v>2.3692775868240988E+18</c:v>
                </c:pt>
                <c:pt idx="175">
                  <c:v>2.9819727943022177E+18</c:v>
                </c:pt>
                <c:pt idx="176">
                  <c:v>3.6787944117181942E+18</c:v>
                </c:pt>
                <c:pt idx="177">
                  <c:v>4.4485806622334275E+18</c:v>
                </c:pt>
                <c:pt idx="178">
                  <c:v>5.2729242404347412E+18</c:v>
                </c:pt>
                <c:pt idx="179">
                  <c:v>6.1262639418485125E+18</c:v>
                </c:pt>
                <c:pt idx="180">
                  <c:v>6.976763260714581E+18</c:v>
                </c:pt>
                <c:pt idx="181">
                  <c:v>7.7880078307180442E+18</c:v>
                </c:pt>
                <c:pt idx="182">
                  <c:v>8.521437889665536E+18</c:v>
                </c:pt>
                <c:pt idx="183">
                  <c:v>9.139311852715051E+18</c:v>
                </c:pt>
                <c:pt idx="184">
                  <c:v>9.6078943915251835E+18</c:v>
                </c:pt>
                <c:pt idx="185">
                  <c:v>9.9004983374926909E+18</c:v>
                </c:pt>
                <c:pt idx="186">
                  <c:v>1E+19</c:v>
                </c:pt>
                <c:pt idx="187">
                  <c:v>9.900498337490686E+18</c:v>
                </c:pt>
                <c:pt idx="188">
                  <c:v>9.6078943915212902E+18</c:v>
                </c:pt>
                <c:pt idx="189">
                  <c:v>9.1393118527094948E+18</c:v>
                </c:pt>
                <c:pt idx="190">
                  <c:v>8.5214378896586291E+18</c:v>
                </c:pt>
                <c:pt idx="191">
                  <c:v>7.7880078307101542E+18</c:v>
                </c:pt>
                <c:pt idx="192">
                  <c:v>6.9767632607061002E+18</c:v>
                </c:pt>
                <c:pt idx="193">
                  <c:v>6.1262639418389893E+18</c:v>
                </c:pt>
                <c:pt idx="194">
                  <c:v>5.2729242404253747E+18</c:v>
                </c:pt>
                <c:pt idx="195">
                  <c:v>4.4485806622245371E+18</c:v>
                </c:pt>
                <c:pt idx="196">
                  <c:v>3.6787944117099244E+18</c:v>
                </c:pt>
                <c:pt idx="197">
                  <c:v>2.981972794294934E+18</c:v>
                </c:pt>
                <c:pt idx="198">
                  <c:v>2.3692775868177864E+18</c:v>
                </c:pt>
                <c:pt idx="199">
                  <c:v>1.8451952399269842E+18</c:v>
                </c:pt>
                <c:pt idx="200">
                  <c:v>1.4085842092064604E+18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56D-4697-9E33-8144ECCD6180}"/>
            </c:ext>
          </c:extLst>
        </c:ser>
        <c:ser>
          <c:idx val="2"/>
          <c:order val="2"/>
          <c:tx>
            <c:strRef>
              <c:f>Prediction_IRF130_SROUR_MODEL!$N$2</c:f>
              <c:strCache>
                <c:ptCount val="1"/>
                <c:pt idx="0">
                  <c:v>Ep2=2.3eV</c:v>
                </c:pt>
              </c:strCache>
            </c:strRef>
          </c:tx>
          <c:marker>
            <c:symbol val="none"/>
          </c:marker>
          <c:xVal>
            <c:numRef>
              <c:f>Prediction_IRF130_SROUR_MODEL!$K$3:$K$203</c:f>
              <c:numCache>
                <c:formatCode>General</c:formatCode>
                <c:ptCount val="201"/>
                <c:pt idx="0">
                  <c:v>0.08</c:v>
                </c:pt>
                <c:pt idx="1">
                  <c:v>8.0100000000000005E-2</c:v>
                </c:pt>
                <c:pt idx="2">
                  <c:v>8.0199999999999994E-2</c:v>
                </c:pt>
                <c:pt idx="3">
                  <c:v>8.0299999999999996E-2</c:v>
                </c:pt>
                <c:pt idx="4">
                  <c:v>8.0399999999999999E-2</c:v>
                </c:pt>
                <c:pt idx="5">
                  <c:v>8.0500000000000002E-2</c:v>
                </c:pt>
                <c:pt idx="6">
                  <c:v>8.0600000000000005E-2</c:v>
                </c:pt>
                <c:pt idx="7">
                  <c:v>8.0699999999999994E-2</c:v>
                </c:pt>
                <c:pt idx="8">
                  <c:v>8.0799999999999997E-2</c:v>
                </c:pt>
                <c:pt idx="9">
                  <c:v>8.09E-2</c:v>
                </c:pt>
                <c:pt idx="10">
                  <c:v>8.1000000000000003E-2</c:v>
                </c:pt>
                <c:pt idx="11">
                  <c:v>8.1100000000000005E-2</c:v>
                </c:pt>
                <c:pt idx="12">
                  <c:v>8.1199999999999994E-2</c:v>
                </c:pt>
                <c:pt idx="13">
                  <c:v>8.1299999999999997E-2</c:v>
                </c:pt>
                <c:pt idx="14">
                  <c:v>8.14E-2</c:v>
                </c:pt>
                <c:pt idx="15">
                  <c:v>8.1500000000000003E-2</c:v>
                </c:pt>
                <c:pt idx="16">
                  <c:v>8.1600000000000006E-2</c:v>
                </c:pt>
                <c:pt idx="17">
                  <c:v>8.1700000000000106E-2</c:v>
                </c:pt>
                <c:pt idx="18">
                  <c:v>8.1800000000000095E-2</c:v>
                </c:pt>
                <c:pt idx="19">
                  <c:v>8.1900000000000098E-2</c:v>
                </c:pt>
                <c:pt idx="20">
                  <c:v>8.2000000000000101E-2</c:v>
                </c:pt>
                <c:pt idx="21">
                  <c:v>8.2100000000000103E-2</c:v>
                </c:pt>
                <c:pt idx="22">
                  <c:v>8.2200000000000106E-2</c:v>
                </c:pt>
                <c:pt idx="23">
                  <c:v>8.2300000000000095E-2</c:v>
                </c:pt>
                <c:pt idx="24">
                  <c:v>8.2400000000000098E-2</c:v>
                </c:pt>
                <c:pt idx="25">
                  <c:v>8.2500000000000101E-2</c:v>
                </c:pt>
                <c:pt idx="26">
                  <c:v>8.2600000000000104E-2</c:v>
                </c:pt>
                <c:pt idx="27">
                  <c:v>8.2700000000000107E-2</c:v>
                </c:pt>
                <c:pt idx="28">
                  <c:v>8.2800000000000096E-2</c:v>
                </c:pt>
                <c:pt idx="29">
                  <c:v>8.2900000000000099E-2</c:v>
                </c:pt>
                <c:pt idx="30">
                  <c:v>8.3000000000000101E-2</c:v>
                </c:pt>
                <c:pt idx="31">
                  <c:v>8.3100000000000104E-2</c:v>
                </c:pt>
                <c:pt idx="32">
                  <c:v>8.3200000000000093E-2</c:v>
                </c:pt>
                <c:pt idx="33">
                  <c:v>8.3300000000000096E-2</c:v>
                </c:pt>
                <c:pt idx="34">
                  <c:v>8.3400000000000099E-2</c:v>
                </c:pt>
                <c:pt idx="35">
                  <c:v>8.3500000000000102E-2</c:v>
                </c:pt>
                <c:pt idx="36">
                  <c:v>8.3600000000000105E-2</c:v>
                </c:pt>
                <c:pt idx="37">
                  <c:v>8.3700000000000094E-2</c:v>
                </c:pt>
                <c:pt idx="38">
                  <c:v>8.3800000000000097E-2</c:v>
                </c:pt>
                <c:pt idx="39">
                  <c:v>8.3900000000000099E-2</c:v>
                </c:pt>
                <c:pt idx="40">
                  <c:v>8.4000000000000102E-2</c:v>
                </c:pt>
                <c:pt idx="41">
                  <c:v>8.4100000000000105E-2</c:v>
                </c:pt>
                <c:pt idx="42">
                  <c:v>8.4200000000000094E-2</c:v>
                </c:pt>
                <c:pt idx="43">
                  <c:v>8.4300000000000097E-2</c:v>
                </c:pt>
                <c:pt idx="44">
                  <c:v>8.44000000000001E-2</c:v>
                </c:pt>
                <c:pt idx="45">
                  <c:v>8.4500000000000103E-2</c:v>
                </c:pt>
                <c:pt idx="46">
                  <c:v>8.4600000000000106E-2</c:v>
                </c:pt>
                <c:pt idx="47">
                  <c:v>8.4700000000000095E-2</c:v>
                </c:pt>
                <c:pt idx="48">
                  <c:v>8.4800000000000098E-2</c:v>
                </c:pt>
                <c:pt idx="49">
                  <c:v>8.49000000000001E-2</c:v>
                </c:pt>
                <c:pt idx="50">
                  <c:v>8.5000000000000103E-2</c:v>
                </c:pt>
                <c:pt idx="51">
                  <c:v>8.5100000000000106E-2</c:v>
                </c:pt>
                <c:pt idx="52">
                  <c:v>8.5200000000000206E-2</c:v>
                </c:pt>
                <c:pt idx="53">
                  <c:v>8.5300000000000195E-2</c:v>
                </c:pt>
                <c:pt idx="54">
                  <c:v>8.5400000000000198E-2</c:v>
                </c:pt>
                <c:pt idx="55">
                  <c:v>8.5500000000000201E-2</c:v>
                </c:pt>
                <c:pt idx="56">
                  <c:v>8.5600000000000204E-2</c:v>
                </c:pt>
                <c:pt idx="57">
                  <c:v>8.5700000000000207E-2</c:v>
                </c:pt>
                <c:pt idx="58">
                  <c:v>8.5800000000000196E-2</c:v>
                </c:pt>
                <c:pt idx="59">
                  <c:v>8.5900000000000198E-2</c:v>
                </c:pt>
                <c:pt idx="60">
                  <c:v>8.6000000000000201E-2</c:v>
                </c:pt>
                <c:pt idx="61">
                  <c:v>8.6100000000000204E-2</c:v>
                </c:pt>
                <c:pt idx="62">
                  <c:v>8.6200000000000193E-2</c:v>
                </c:pt>
                <c:pt idx="63">
                  <c:v>8.6300000000000196E-2</c:v>
                </c:pt>
                <c:pt idx="64">
                  <c:v>8.6400000000000199E-2</c:v>
                </c:pt>
                <c:pt idx="65">
                  <c:v>8.6500000000000202E-2</c:v>
                </c:pt>
                <c:pt idx="66">
                  <c:v>8.6600000000000205E-2</c:v>
                </c:pt>
                <c:pt idx="67">
                  <c:v>8.6700000000000194E-2</c:v>
                </c:pt>
                <c:pt idx="68">
                  <c:v>8.6800000000000196E-2</c:v>
                </c:pt>
                <c:pt idx="69">
                  <c:v>8.6900000000000199E-2</c:v>
                </c:pt>
                <c:pt idx="70">
                  <c:v>8.7000000000000202E-2</c:v>
                </c:pt>
                <c:pt idx="71">
                  <c:v>8.7100000000000205E-2</c:v>
                </c:pt>
                <c:pt idx="72">
                  <c:v>8.7200000000000194E-2</c:v>
                </c:pt>
                <c:pt idx="73">
                  <c:v>8.7300000000000197E-2</c:v>
                </c:pt>
                <c:pt idx="74">
                  <c:v>8.74000000000002E-2</c:v>
                </c:pt>
                <c:pt idx="75">
                  <c:v>8.7500000000000203E-2</c:v>
                </c:pt>
                <c:pt idx="76">
                  <c:v>8.7600000000000205E-2</c:v>
                </c:pt>
                <c:pt idx="77">
                  <c:v>8.7700000000000194E-2</c:v>
                </c:pt>
                <c:pt idx="78">
                  <c:v>8.7800000000000197E-2</c:v>
                </c:pt>
                <c:pt idx="79">
                  <c:v>8.79000000000002E-2</c:v>
                </c:pt>
                <c:pt idx="80">
                  <c:v>8.8000000000000203E-2</c:v>
                </c:pt>
                <c:pt idx="81">
                  <c:v>8.8100000000000206E-2</c:v>
                </c:pt>
                <c:pt idx="82">
                  <c:v>8.8200000000000195E-2</c:v>
                </c:pt>
                <c:pt idx="83">
                  <c:v>8.8300000000000198E-2</c:v>
                </c:pt>
                <c:pt idx="84">
                  <c:v>8.8400000000000201E-2</c:v>
                </c:pt>
                <c:pt idx="85">
                  <c:v>8.8500000000000204E-2</c:v>
                </c:pt>
                <c:pt idx="86">
                  <c:v>8.8600000000000206E-2</c:v>
                </c:pt>
                <c:pt idx="87">
                  <c:v>8.8700000000000306E-2</c:v>
                </c:pt>
                <c:pt idx="88">
                  <c:v>8.8800000000000295E-2</c:v>
                </c:pt>
                <c:pt idx="89">
                  <c:v>8.8900000000000298E-2</c:v>
                </c:pt>
                <c:pt idx="90">
                  <c:v>8.9000000000000301E-2</c:v>
                </c:pt>
                <c:pt idx="91">
                  <c:v>8.9100000000000304E-2</c:v>
                </c:pt>
                <c:pt idx="92">
                  <c:v>8.9200000000000307E-2</c:v>
                </c:pt>
                <c:pt idx="93">
                  <c:v>8.9300000000000296E-2</c:v>
                </c:pt>
                <c:pt idx="94">
                  <c:v>8.9400000000000299E-2</c:v>
                </c:pt>
                <c:pt idx="95">
                  <c:v>8.9500000000000302E-2</c:v>
                </c:pt>
                <c:pt idx="96">
                  <c:v>8.9600000000000304E-2</c:v>
                </c:pt>
                <c:pt idx="97">
                  <c:v>8.9700000000000293E-2</c:v>
                </c:pt>
                <c:pt idx="98">
                  <c:v>8.9800000000000296E-2</c:v>
                </c:pt>
                <c:pt idx="99">
                  <c:v>8.9900000000000299E-2</c:v>
                </c:pt>
                <c:pt idx="100">
                  <c:v>9.0000000000000302E-2</c:v>
                </c:pt>
                <c:pt idx="101">
                  <c:v>9.0100000000000305E-2</c:v>
                </c:pt>
                <c:pt idx="102">
                  <c:v>9.0200000000000294E-2</c:v>
                </c:pt>
                <c:pt idx="103">
                  <c:v>9.0300000000000297E-2</c:v>
                </c:pt>
                <c:pt idx="104">
                  <c:v>9.04000000000003E-2</c:v>
                </c:pt>
                <c:pt idx="105">
                  <c:v>9.0500000000000302E-2</c:v>
                </c:pt>
                <c:pt idx="106">
                  <c:v>9.0600000000000305E-2</c:v>
                </c:pt>
                <c:pt idx="107">
                  <c:v>9.0700000000000294E-2</c:v>
                </c:pt>
                <c:pt idx="108">
                  <c:v>9.0800000000000297E-2</c:v>
                </c:pt>
                <c:pt idx="109">
                  <c:v>9.09000000000003E-2</c:v>
                </c:pt>
                <c:pt idx="110">
                  <c:v>9.1000000000000303E-2</c:v>
                </c:pt>
                <c:pt idx="111">
                  <c:v>9.1100000000000306E-2</c:v>
                </c:pt>
                <c:pt idx="112">
                  <c:v>9.1200000000000295E-2</c:v>
                </c:pt>
                <c:pt idx="113">
                  <c:v>9.1300000000000298E-2</c:v>
                </c:pt>
                <c:pt idx="114">
                  <c:v>9.14000000000003E-2</c:v>
                </c:pt>
                <c:pt idx="115">
                  <c:v>9.1500000000000303E-2</c:v>
                </c:pt>
                <c:pt idx="116">
                  <c:v>9.1600000000000306E-2</c:v>
                </c:pt>
                <c:pt idx="117">
                  <c:v>9.1700000000000295E-2</c:v>
                </c:pt>
                <c:pt idx="118">
                  <c:v>9.1800000000000298E-2</c:v>
                </c:pt>
                <c:pt idx="119">
                  <c:v>9.1900000000000301E-2</c:v>
                </c:pt>
                <c:pt idx="120">
                  <c:v>9.2000000000000304E-2</c:v>
                </c:pt>
                <c:pt idx="121">
                  <c:v>9.2100000000000307E-2</c:v>
                </c:pt>
                <c:pt idx="122">
                  <c:v>9.2200000000000296E-2</c:v>
                </c:pt>
                <c:pt idx="123">
                  <c:v>9.2300000000000396E-2</c:v>
                </c:pt>
                <c:pt idx="124">
                  <c:v>9.2400000000000398E-2</c:v>
                </c:pt>
                <c:pt idx="125">
                  <c:v>9.2500000000000401E-2</c:v>
                </c:pt>
                <c:pt idx="126">
                  <c:v>9.2600000000000404E-2</c:v>
                </c:pt>
                <c:pt idx="127">
                  <c:v>9.2700000000000393E-2</c:v>
                </c:pt>
                <c:pt idx="128">
                  <c:v>9.2800000000000396E-2</c:v>
                </c:pt>
                <c:pt idx="129">
                  <c:v>9.2900000000000399E-2</c:v>
                </c:pt>
                <c:pt idx="130">
                  <c:v>9.3000000000000402E-2</c:v>
                </c:pt>
                <c:pt idx="131">
                  <c:v>9.3100000000000405E-2</c:v>
                </c:pt>
                <c:pt idx="132">
                  <c:v>9.3200000000000394E-2</c:v>
                </c:pt>
                <c:pt idx="133">
                  <c:v>9.3300000000000397E-2</c:v>
                </c:pt>
                <c:pt idx="134">
                  <c:v>9.3400000000000399E-2</c:v>
                </c:pt>
                <c:pt idx="135">
                  <c:v>9.3500000000000402E-2</c:v>
                </c:pt>
                <c:pt idx="136">
                  <c:v>9.3600000000000405E-2</c:v>
                </c:pt>
                <c:pt idx="137">
                  <c:v>9.3700000000000394E-2</c:v>
                </c:pt>
                <c:pt idx="138">
                  <c:v>9.3800000000000397E-2</c:v>
                </c:pt>
                <c:pt idx="139">
                  <c:v>9.39000000000004E-2</c:v>
                </c:pt>
                <c:pt idx="140">
                  <c:v>9.4000000000000403E-2</c:v>
                </c:pt>
                <c:pt idx="141">
                  <c:v>9.4100000000000406E-2</c:v>
                </c:pt>
                <c:pt idx="142">
                  <c:v>9.4200000000000395E-2</c:v>
                </c:pt>
                <c:pt idx="143">
                  <c:v>9.4300000000000397E-2</c:v>
                </c:pt>
                <c:pt idx="144">
                  <c:v>9.44000000000004E-2</c:v>
                </c:pt>
                <c:pt idx="145">
                  <c:v>9.4500000000000403E-2</c:v>
                </c:pt>
                <c:pt idx="146">
                  <c:v>9.4600000000000406E-2</c:v>
                </c:pt>
                <c:pt idx="147">
                  <c:v>9.4700000000000395E-2</c:v>
                </c:pt>
                <c:pt idx="148">
                  <c:v>9.4800000000000398E-2</c:v>
                </c:pt>
                <c:pt idx="149">
                  <c:v>9.4900000000000401E-2</c:v>
                </c:pt>
                <c:pt idx="150">
                  <c:v>9.5000000000000404E-2</c:v>
                </c:pt>
                <c:pt idx="151">
                  <c:v>9.5100000000000406E-2</c:v>
                </c:pt>
                <c:pt idx="152">
                  <c:v>9.5200000000000395E-2</c:v>
                </c:pt>
                <c:pt idx="153">
                  <c:v>9.5300000000000398E-2</c:v>
                </c:pt>
                <c:pt idx="154">
                  <c:v>9.5400000000000401E-2</c:v>
                </c:pt>
                <c:pt idx="155">
                  <c:v>9.5500000000000404E-2</c:v>
                </c:pt>
                <c:pt idx="156">
                  <c:v>9.5600000000000407E-2</c:v>
                </c:pt>
                <c:pt idx="157">
                  <c:v>9.5700000000000396E-2</c:v>
                </c:pt>
                <c:pt idx="158">
                  <c:v>9.5800000000000496E-2</c:v>
                </c:pt>
                <c:pt idx="159">
                  <c:v>9.5900000000000499E-2</c:v>
                </c:pt>
                <c:pt idx="160">
                  <c:v>9.6000000000000502E-2</c:v>
                </c:pt>
                <c:pt idx="161">
                  <c:v>9.6100000000000504E-2</c:v>
                </c:pt>
                <c:pt idx="162">
                  <c:v>9.6200000000000493E-2</c:v>
                </c:pt>
                <c:pt idx="163">
                  <c:v>9.6300000000000496E-2</c:v>
                </c:pt>
                <c:pt idx="164">
                  <c:v>9.6400000000000499E-2</c:v>
                </c:pt>
                <c:pt idx="165">
                  <c:v>9.6500000000000502E-2</c:v>
                </c:pt>
                <c:pt idx="166">
                  <c:v>9.6600000000000505E-2</c:v>
                </c:pt>
                <c:pt idx="167">
                  <c:v>9.6700000000000494E-2</c:v>
                </c:pt>
                <c:pt idx="168">
                  <c:v>9.6800000000000497E-2</c:v>
                </c:pt>
                <c:pt idx="169">
                  <c:v>9.69000000000005E-2</c:v>
                </c:pt>
                <c:pt idx="170">
                  <c:v>9.7000000000000502E-2</c:v>
                </c:pt>
                <c:pt idx="171">
                  <c:v>9.7100000000000505E-2</c:v>
                </c:pt>
                <c:pt idx="172">
                  <c:v>9.7200000000000494E-2</c:v>
                </c:pt>
                <c:pt idx="173">
                  <c:v>9.7300000000000497E-2</c:v>
                </c:pt>
                <c:pt idx="174">
                  <c:v>9.74000000000005E-2</c:v>
                </c:pt>
                <c:pt idx="175">
                  <c:v>9.7500000000000503E-2</c:v>
                </c:pt>
                <c:pt idx="176">
                  <c:v>9.7600000000000506E-2</c:v>
                </c:pt>
                <c:pt idx="177">
                  <c:v>9.7700000000000495E-2</c:v>
                </c:pt>
                <c:pt idx="178">
                  <c:v>9.7800000000000498E-2</c:v>
                </c:pt>
                <c:pt idx="179">
                  <c:v>9.7900000000000501E-2</c:v>
                </c:pt>
                <c:pt idx="180">
                  <c:v>9.8000000000000503E-2</c:v>
                </c:pt>
                <c:pt idx="181">
                  <c:v>9.8100000000000506E-2</c:v>
                </c:pt>
                <c:pt idx="182">
                  <c:v>9.8200000000000495E-2</c:v>
                </c:pt>
                <c:pt idx="183">
                  <c:v>9.8300000000000498E-2</c:v>
                </c:pt>
                <c:pt idx="184">
                  <c:v>9.8400000000000501E-2</c:v>
                </c:pt>
                <c:pt idx="185">
                  <c:v>9.8500000000000504E-2</c:v>
                </c:pt>
                <c:pt idx="186">
                  <c:v>9.8600000000000507E-2</c:v>
                </c:pt>
                <c:pt idx="187">
                  <c:v>9.8700000000000496E-2</c:v>
                </c:pt>
                <c:pt idx="188">
                  <c:v>9.8800000000000499E-2</c:v>
                </c:pt>
                <c:pt idx="189">
                  <c:v>9.8900000000000501E-2</c:v>
                </c:pt>
                <c:pt idx="190">
                  <c:v>9.9000000000000504E-2</c:v>
                </c:pt>
                <c:pt idx="191">
                  <c:v>9.9100000000000493E-2</c:v>
                </c:pt>
                <c:pt idx="192">
                  <c:v>9.9200000000000496E-2</c:v>
                </c:pt>
                <c:pt idx="193">
                  <c:v>9.9300000000000596E-2</c:v>
                </c:pt>
                <c:pt idx="194">
                  <c:v>9.9400000000000599E-2</c:v>
                </c:pt>
                <c:pt idx="195">
                  <c:v>9.9500000000000602E-2</c:v>
                </c:pt>
                <c:pt idx="196">
                  <c:v>9.9600000000000605E-2</c:v>
                </c:pt>
                <c:pt idx="197">
                  <c:v>9.9700000000000594E-2</c:v>
                </c:pt>
                <c:pt idx="198">
                  <c:v>9.9800000000000597E-2</c:v>
                </c:pt>
                <c:pt idx="199">
                  <c:v>9.9900000000000599E-2</c:v>
                </c:pt>
                <c:pt idx="200">
                  <c:v>0.100000000000001</c:v>
                </c:pt>
              </c:numCache>
            </c:numRef>
          </c:xVal>
          <c:yVal>
            <c:numRef>
              <c:f>Prediction_IRF130_SROUR_MODEL!$N$3:$N$203</c:f>
              <c:numCache>
                <c:formatCode>General</c:formatCode>
                <c:ptCount val="201"/>
                <c:pt idx="0">
                  <c:v>3.4634567824432107E-110</c:v>
                </c:pt>
                <c:pt idx="1">
                  <c:v>1.0693991775045174E-108</c:v>
                </c:pt>
                <c:pt idx="2">
                  <c:v>3.2365627317963692E-107</c:v>
                </c:pt>
                <c:pt idx="3">
                  <c:v>9.6015715521535329E-106</c:v>
                </c:pt>
                <c:pt idx="4">
                  <c:v>2.7919955817670412E-104</c:v>
                </c:pt>
                <c:pt idx="5">
                  <c:v>7.9579506401687383E-103</c:v>
                </c:pt>
                <c:pt idx="6">
                  <c:v>2.2233194424254564E-101</c:v>
                </c:pt>
                <c:pt idx="7">
                  <c:v>6.0885881894918927E-100</c:v>
                </c:pt>
                <c:pt idx="8">
                  <c:v>1.6343514262745784E-98</c:v>
                </c:pt>
                <c:pt idx="9">
                  <c:v>4.3001974982865147E-97</c:v>
                </c:pt>
                <c:pt idx="10">
                  <c:v>1.1090355519188505E-95</c:v>
                </c:pt>
                <c:pt idx="11">
                  <c:v>2.8036038321113154E-94</c:v>
                </c:pt>
                <c:pt idx="12">
                  <c:v>6.9470741095449592E-93</c:v>
                </c:pt>
                <c:pt idx="13">
                  <c:v>1.6873350545149747E-91</c:v>
                </c:pt>
                <c:pt idx="14">
                  <c:v>4.0171202914423045E-90</c:v>
                </c:pt>
                <c:pt idx="15">
                  <c:v>9.3743778550516235E-89</c:v>
                </c:pt>
                <c:pt idx="16">
                  <c:v>2.1442932727958437E-87</c:v>
                </c:pt>
                <c:pt idx="17">
                  <c:v>4.8077294677726903E-86</c:v>
                </c:pt>
                <c:pt idx="18">
                  <c:v>1.0565984539957731E-84</c:v>
                </c:pt>
                <c:pt idx="19">
                  <c:v>2.2761141062536102E-83</c:v>
                </c:pt>
                <c:pt idx="20">
                  <c:v>4.8060933298551454E-82</c:v>
                </c:pt>
                <c:pt idx="21">
                  <c:v>9.9472831494331194E-81</c:v>
                </c:pt>
                <c:pt idx="22">
                  <c:v>2.0180451142217522E-79</c:v>
                </c:pt>
                <c:pt idx="23">
                  <c:v>4.0130204395052777E-78</c:v>
                </c:pt>
                <c:pt idx="24">
                  <c:v>7.8221471744072906E-77</c:v>
                </c:pt>
                <c:pt idx="25">
                  <c:v>1.4944958196965042E-75</c:v>
                </c:pt>
                <c:pt idx="26">
                  <c:v>2.7988365490101012E-74</c:v>
                </c:pt>
                <c:pt idx="27">
                  <c:v>5.1377678752188762E-73</c:v>
                </c:pt>
                <c:pt idx="28">
                  <c:v>9.2445448039679771E-72</c:v>
                </c:pt>
                <c:pt idx="29">
                  <c:v>1.6304620495680478E-70</c:v>
                </c:pt>
                <c:pt idx="30">
                  <c:v>2.8187072212259437E-69</c:v>
                </c:pt>
                <c:pt idx="31">
                  <c:v>4.7764292793137042E-68</c:v>
                </c:pt>
                <c:pt idx="32">
                  <c:v>7.9336099707194303E-67</c:v>
                </c:pt>
                <c:pt idx="33">
                  <c:v>1.2916726103295545E-65</c:v>
                </c:pt>
                <c:pt idx="34">
                  <c:v>2.0613330448726043E-64</c:v>
                </c:pt>
                <c:pt idx="35">
                  <c:v>3.2244674011656723E-63</c:v>
                </c:pt>
                <c:pt idx="36">
                  <c:v>4.9440394361449328E-62</c:v>
                </c:pt>
                <c:pt idx="37">
                  <c:v>7.430533084220878E-61</c:v>
                </c:pt>
                <c:pt idx="38">
                  <c:v>1.0946420531287457E-59</c:v>
                </c:pt>
                <c:pt idx="39">
                  <c:v>1.5806597524326734E-58</c:v>
                </c:pt>
                <c:pt idx="40">
                  <c:v>2.237271922112297E-57</c:v>
                </c:pt>
                <c:pt idx="41">
                  <c:v>3.1039395855883529E-56</c:v>
                </c:pt>
                <c:pt idx="42">
                  <c:v>4.2210632265414402E-55</c:v>
                </c:pt>
                <c:pt idx="43">
                  <c:v>5.6265808732447816E-54</c:v>
                </c:pt>
                <c:pt idx="44">
                  <c:v>7.3515917892540246E-53</c:v>
                </c:pt>
                <c:pt idx="45">
                  <c:v>9.4152599012756128E-52</c:v>
                </c:pt>
                <c:pt idx="46">
                  <c:v>1.1819452294899324E-50</c:v>
                </c:pt>
                <c:pt idx="47">
                  <c:v>1.4543753384223279E-49</c:v>
                </c:pt>
                <c:pt idx="48">
                  <c:v>1.7541622539478087E-48</c:v>
                </c:pt>
                <c:pt idx="49">
                  <c:v>2.0738490016463311E-47</c:v>
                </c:pt>
                <c:pt idx="50">
                  <c:v>2.4032481274394054E-46</c:v>
                </c:pt>
                <c:pt idx="51">
                  <c:v>2.7298212088570254E-45</c:v>
                </c:pt>
                <c:pt idx="52">
                  <c:v>3.0393723272460917E-44</c:v>
                </c:pt>
                <c:pt idx="53">
                  <c:v>3.3170171484039733E-43</c:v>
                </c:pt>
                <c:pt idx="54">
                  <c:v>3.5483433649601876E-42</c:v>
                </c:pt>
                <c:pt idx="55">
                  <c:v>3.720640176056535E-41</c:v>
                </c:pt>
                <c:pt idx="56">
                  <c:v>3.8240522195002029E-40</c:v>
                </c:pt>
                <c:pt idx="57">
                  <c:v>3.8525125962193451E-39</c:v>
                </c:pt>
                <c:pt idx="58">
                  <c:v>3.8043321803589624E-38</c:v>
                </c:pt>
                <c:pt idx="59">
                  <c:v>3.6823656003571471E-37</c:v>
                </c:pt>
                <c:pt idx="60">
                  <c:v>3.4937312069082377E-36</c:v>
                </c:pt>
                <c:pt idx="61">
                  <c:v>3.2491232341960685E-35</c:v>
                </c:pt>
                <c:pt idx="62">
                  <c:v>2.9618085928960634E-34</c:v>
                </c:pt>
                <c:pt idx="63">
                  <c:v>2.6464390982472674E-33</c:v>
                </c:pt>
                <c:pt idx="64">
                  <c:v>2.3178265318972303E-32</c:v>
                </c:pt>
                <c:pt idx="65">
                  <c:v>1.9898212565560049E-31</c:v>
                </c:pt>
                <c:pt idx="66">
                  <c:v>1.6744080852491384E-30</c:v>
                </c:pt>
                <c:pt idx="67">
                  <c:v>1.3810921896061079E-29</c:v>
                </c:pt>
                <c:pt idx="68">
                  <c:v>1.116601318704974E-28</c:v>
                </c:pt>
                <c:pt idx="69">
                  <c:v>8.848867943894718E-28</c:v>
                </c:pt>
                <c:pt idx="70">
                  <c:v>6.8737131090943086E-27</c:v>
                </c:pt>
                <c:pt idx="71">
                  <c:v>5.2337045218122873E-26</c:v>
                </c:pt>
                <c:pt idx="72">
                  <c:v>3.9060797748374203E-25</c:v>
                </c:pt>
                <c:pt idx="73">
                  <c:v>2.8575058471098366E-24</c:v>
                </c:pt>
                <c:pt idx="74">
                  <c:v>2.0490249993183745E-23</c:v>
                </c:pt>
                <c:pt idx="75">
                  <c:v>1.4401956565026287E-22</c:v>
                </c:pt>
                <c:pt idx="76">
                  <c:v>9.9222427253558214E-22</c:v>
                </c:pt>
                <c:pt idx="77">
                  <c:v>6.7005786204892536E-21</c:v>
                </c:pt>
                <c:pt idx="78">
                  <c:v>4.4353600265334053E-20</c:v>
                </c:pt>
                <c:pt idx="79">
                  <c:v>2.8777930489697445E-19</c:v>
                </c:pt>
                <c:pt idx="80">
                  <c:v>1.8302244414845526E-18</c:v>
                </c:pt>
                <c:pt idx="81">
                  <c:v>1.1409411727876709E-17</c:v>
                </c:pt>
                <c:pt idx="82">
                  <c:v>6.9716610595848368E-17</c:v>
                </c:pt>
                <c:pt idx="83">
                  <c:v>4.1756432528117772E-16</c:v>
                </c:pt>
                <c:pt idx="84">
                  <c:v>2.4514589226705202E-15</c:v>
                </c:pt>
                <c:pt idx="85">
                  <c:v>1.4107172076517899E-14</c:v>
                </c:pt>
                <c:pt idx="86">
                  <c:v>7.9573675310282997E-14</c:v>
                </c:pt>
                <c:pt idx="87">
                  <c:v>4.3995978542423756E-13</c:v>
                </c:pt>
                <c:pt idx="88">
                  <c:v>2.3843535681397736E-12</c:v>
                </c:pt>
                <c:pt idx="89">
                  <c:v>1.2666086241765959E-11</c:v>
                </c:pt>
                <c:pt idx="90">
                  <c:v>6.5952055550194072E-11</c:v>
                </c:pt>
                <c:pt idx="91">
                  <c:v>3.3661102895815896E-10</c:v>
                </c:pt>
                <c:pt idx="92">
                  <c:v>1.6840014350844695E-9</c:v>
                </c:pt>
                <c:pt idx="93">
                  <c:v>8.2579202325940541E-9</c:v>
                </c:pt>
                <c:pt idx="94">
                  <c:v>3.9692917370337151E-8</c:v>
                </c:pt>
                <c:pt idx="95">
                  <c:v>1.8701199665037839E-7</c:v>
                </c:pt>
                <c:pt idx="96">
                  <c:v>8.636544684227643E-7</c:v>
                </c:pt>
                <c:pt idx="97">
                  <c:v>3.9095312778555366E-6</c:v>
                </c:pt>
                <c:pt idx="98">
                  <c:v>1.7346963714377136E-5</c:v>
                </c:pt>
                <c:pt idx="99">
                  <c:v>7.5446024177308141E-5</c:v>
                </c:pt>
                <c:pt idx="100">
                  <c:v>3.2163504078205391E-4</c:v>
                </c:pt>
                <c:pt idx="101">
                  <c:v>1.3440160850101399E-3</c:v>
                </c:pt>
                <c:pt idx="102">
                  <c:v>5.5050299465546765E-3</c:v>
                </c:pt>
                <c:pt idx="103">
                  <c:v>2.2101869772659252E-2</c:v>
                </c:pt>
                <c:pt idx="104">
                  <c:v>8.697860858103032E-2</c:v>
                </c:pt>
                <c:pt idx="105">
                  <c:v>0.33551350536495866</c:v>
                </c:pt>
                <c:pt idx="106">
                  <c:v>1.2685911209001703</c:v>
                </c:pt>
                <c:pt idx="107">
                  <c:v>4.7016190638225241</c:v>
                </c:pt>
                <c:pt idx="108">
                  <c:v>17.079978525325071</c:v>
                </c:pt>
                <c:pt idx="109">
                  <c:v>60.81928529687994</c:v>
                </c:pt>
                <c:pt idx="110">
                  <c:v>212.28016411382288</c:v>
                </c:pt>
                <c:pt idx="111">
                  <c:v>726.25916743460709</c:v>
                </c:pt>
                <c:pt idx="112">
                  <c:v>2435.4989717645044</c:v>
                </c:pt>
                <c:pt idx="113">
                  <c:v>8005.6829006878206</c:v>
                </c:pt>
                <c:pt idx="114">
                  <c:v>25794.251372408959</c:v>
                </c:pt>
                <c:pt idx="115">
                  <c:v>81463.221795095102</c:v>
                </c:pt>
                <c:pt idx="116">
                  <c:v>252182.15207107889</c:v>
                </c:pt>
                <c:pt idx="117">
                  <c:v>765211.03006359329</c:v>
                </c:pt>
                <c:pt idx="118">
                  <c:v>2275947.3267573565</c:v>
                </c:pt>
                <c:pt idx="119">
                  <c:v>6635250.1794556584</c:v>
                </c:pt>
                <c:pt idx="120">
                  <c:v>18961230.093949676</c:v>
                </c:pt>
                <c:pt idx="121">
                  <c:v>53111653.800028816</c:v>
                </c:pt>
                <c:pt idx="122">
                  <c:v>145823410.58256051</c:v>
                </c:pt>
                <c:pt idx="123">
                  <c:v>392444989.43568897</c:v>
                </c:pt>
                <c:pt idx="124">
                  <c:v>1035248085.4831219</c:v>
                </c:pt>
                <c:pt idx="125">
                  <c:v>2676850974.4217911</c:v>
                </c:pt>
                <c:pt idx="126">
                  <c:v>6784503361.7869635</c:v>
                </c:pt>
                <c:pt idx="127">
                  <c:v>16854894579.509342</c:v>
                </c:pt>
                <c:pt idx="128">
                  <c:v>41043853559.926018</c:v>
                </c:pt>
                <c:pt idx="129">
                  <c:v>97968019532.64296</c:v>
                </c:pt>
                <c:pt idx="130">
                  <c:v>229210568488.95856</c:v>
                </c:pt>
                <c:pt idx="131">
                  <c:v>525652892182.30487</c:v>
                </c:pt>
                <c:pt idx="132">
                  <c:v>1181619334555.9924</c:v>
                </c:pt>
                <c:pt idx="133">
                  <c:v>2603575818955.437</c:v>
                </c:pt>
                <c:pt idx="134">
                  <c:v>5623115192950.0547</c:v>
                </c:pt>
                <c:pt idx="135">
                  <c:v>11904134956889.531</c:v>
                </c:pt>
                <c:pt idx="136">
                  <c:v>24702039600175.609</c:v>
                </c:pt>
                <c:pt idx="137">
                  <c:v>50243732617494.992</c:v>
                </c:pt>
                <c:pt idx="138">
                  <c:v>100171710167605.94</c:v>
                </c:pt>
                <c:pt idx="139">
                  <c:v>195759294481449.97</c:v>
                </c:pt>
                <c:pt idx="140">
                  <c:v>374984921238148.19</c:v>
                </c:pt>
                <c:pt idx="141">
                  <c:v>704075655181309</c:v>
                </c:pt>
                <c:pt idx="142">
                  <c:v>1295802942913242.7</c:v>
                </c:pt>
                <c:pt idx="143">
                  <c:v>2337613497653795</c:v>
                </c:pt>
                <c:pt idx="144">
                  <c:v>4133524926887705.5</c:v>
                </c:pt>
                <c:pt idx="145">
                  <c:v>7164444553957748</c:v>
                </c:pt>
                <c:pt idx="146">
                  <c:v>1.2171906326024232E+16</c:v>
                </c:pt>
                <c:pt idx="147">
                  <c:v>2.0269768430431508E+16</c:v>
                </c:pt>
                <c:pt idx="148">
                  <c:v>3.3086671783730636E+16</c:v>
                </c:pt>
                <c:pt idx="149">
                  <c:v>5.2938482726854112E+16</c:v>
                </c:pt>
                <c:pt idx="150">
                  <c:v>8.3024067541880464E+16</c:v>
                </c:pt>
                <c:pt idx="151">
                  <c:v>1.2762937246432752E+17</c:v>
                </c:pt>
                <c:pt idx="152">
                  <c:v>1.9231420833201709E+17</c:v>
                </c:pt>
                <c:pt idx="153">
                  <c:v>2.8404439209711482E+17</c:v>
                </c:pt>
                <c:pt idx="154">
                  <c:v>4.112208985399657E+17</c:v>
                </c:pt>
                <c:pt idx="155">
                  <c:v>5.8355023242138406E+17</c:v>
                </c:pt>
                <c:pt idx="156">
                  <c:v>8.1169977465571763E+17</c:v>
                </c:pt>
                <c:pt idx="157">
                  <c:v>1.1066918579009075E+18</c:v>
                </c:pt>
                <c:pt idx="158">
                  <c:v>1.4790134196730478E+18</c:v>
                </c:pt>
                <c:pt idx="159">
                  <c:v>1.937455001928926E+18</c:v>
                </c:pt>
                <c:pt idx="160">
                  <c:v>2.4877414661653038E+18</c:v>
                </c:pt>
                <c:pt idx="161">
                  <c:v>3.1310714340173286E+18</c:v>
                </c:pt>
                <c:pt idx="162">
                  <c:v>3.8627341323039974E+18</c:v>
                </c:pt>
                <c:pt idx="163">
                  <c:v>4.6710096953450988E+18</c:v>
                </c:pt>
                <c:pt idx="164">
                  <c:v>5.5365704524564777E+18</c:v>
                </c:pt>
                <c:pt idx="165">
                  <c:v>6.4325771389409372E+18</c:v>
                </c:pt>
                <c:pt idx="166">
                  <c:v>7.3256014237503099E+18</c:v>
                </c:pt>
                <c:pt idx="167">
                  <c:v>8.1774082222538322E+18</c:v>
                </c:pt>
                <c:pt idx="168">
                  <c:v>8.9475097841488128E+18</c:v>
                </c:pt>
                <c:pt idx="169">
                  <c:v>9.5962774453508035E+18</c:v>
                </c:pt>
                <c:pt idx="170">
                  <c:v>1.0088289111101442E+19</c:v>
                </c:pt>
                <c:pt idx="171">
                  <c:v>1.0395523254367326E+19</c:v>
                </c:pt>
                <c:pt idx="172">
                  <c:v>1.05E+19</c:v>
                </c:pt>
                <c:pt idx="173">
                  <c:v>1.0395523254365219E+19</c:v>
                </c:pt>
                <c:pt idx="174">
                  <c:v>1.0088289111097354E+19</c:v>
                </c:pt>
                <c:pt idx="175">
                  <c:v>9.5962774453449708E+18</c:v>
                </c:pt>
                <c:pt idx="176">
                  <c:v>8.9475097841415608E+18</c:v>
                </c:pt>
                <c:pt idx="177">
                  <c:v>8.1774082222456617E+18</c:v>
                </c:pt>
                <c:pt idx="178">
                  <c:v>7.3256014237414052E+18</c:v>
                </c:pt>
                <c:pt idx="179">
                  <c:v>6.4325771389318134E+18</c:v>
                </c:pt>
                <c:pt idx="180">
                  <c:v>5.5365704524475044E+18</c:v>
                </c:pt>
                <c:pt idx="181">
                  <c:v>4.6710096953365811E+18</c:v>
                </c:pt>
                <c:pt idx="182">
                  <c:v>3.862734132296278E+18</c:v>
                </c:pt>
                <c:pt idx="183">
                  <c:v>3.1310714340103506E+18</c:v>
                </c:pt>
                <c:pt idx="184">
                  <c:v>2.4877414661592556E+18</c:v>
                </c:pt>
                <c:pt idx="185">
                  <c:v>1.9374550019238226E+18</c:v>
                </c:pt>
                <c:pt idx="186">
                  <c:v>1.4790134196688522E+18</c:v>
                </c:pt>
                <c:pt idx="187">
                  <c:v>1.1066918578979124E+18</c:v>
                </c:pt>
                <c:pt idx="188">
                  <c:v>8.1169977465333875E+17</c:v>
                </c:pt>
                <c:pt idx="189">
                  <c:v>5.8355023241956685E+17</c:v>
                </c:pt>
                <c:pt idx="190">
                  <c:v>4.1122089853860998E+17</c:v>
                </c:pt>
                <c:pt idx="191">
                  <c:v>2.8404439209614112E+17</c:v>
                </c:pt>
                <c:pt idx="192">
                  <c:v>1.923142083313232E+17</c:v>
                </c:pt>
                <c:pt idx="193">
                  <c:v>1.2762937246378443E+17</c:v>
                </c:pt>
                <c:pt idx="194">
                  <c:v>8.3024067541510352E+16</c:v>
                </c:pt>
                <c:pt idx="195">
                  <c:v>5.29384827266074E+16</c:v>
                </c:pt>
                <c:pt idx="196">
                  <c:v>3.3086671783569744E+16</c:v>
                </c:pt>
                <c:pt idx="197">
                  <c:v>2.026976843033024E+16</c:v>
                </c:pt>
                <c:pt idx="198">
                  <c:v>1.2171906325960112E+16</c:v>
                </c:pt>
                <c:pt idx="199">
                  <c:v>7164444553918563</c:v>
                </c:pt>
                <c:pt idx="200">
                  <c:v>4133524926854939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56D-4697-9E33-8144ECCD6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539712"/>
        <c:axId val="155554176"/>
      </c:scatterChart>
      <c:valAx>
        <c:axId val="155539712"/>
        <c:scaling>
          <c:orientation val="minMax"/>
          <c:max val="0.1"/>
          <c:min val="9.2000000000000026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 (µm)</a:t>
                </a:r>
              </a:p>
            </c:rich>
          </c:tx>
          <c:layout>
            <c:manualLayout>
              <c:xMode val="edge"/>
              <c:yMode val="edge"/>
              <c:x val="0.49722386264216972"/>
              <c:y val="0.870242424242424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5554176"/>
        <c:crosses val="autoZero"/>
        <c:crossBetween val="midCat"/>
      </c:valAx>
      <c:valAx>
        <c:axId val="155554176"/>
        <c:scaling>
          <c:orientation val="minMax"/>
          <c:max val="1.1E+19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Trap density (cm</a:t>
                </a:r>
                <a:r>
                  <a:rPr lang="en-US" baseline="30000"/>
                  <a:t>-3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539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466858043718677"/>
          <c:y val="0.23143986373109093"/>
          <c:w val="0.41289379357945671"/>
          <c:h val="0.268158350224207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06294023790682"/>
          <c:y val="5.9748232107929192E-2"/>
          <c:w val="0.51092970077152955"/>
          <c:h val="0.76130358705161849"/>
        </c:manualLayout>
      </c:layout>
      <c:scatterChart>
        <c:scatterStyle val="lineMarker"/>
        <c:varyColors val="0"/>
        <c:ser>
          <c:idx val="3"/>
          <c:order val="0"/>
          <c:tx>
            <c:strRef>
              <c:f>'sigma=0.02µm, Qmax=1e19cm-3'!$T$7:$U$7</c:f>
              <c:strCache>
                <c:ptCount val="1"/>
                <c:pt idx="0">
                  <c:v>0.0625 µm
(17 nodes)</c:v>
                </c:pt>
              </c:strCache>
            </c:strRef>
          </c:tx>
          <c:spPr>
            <a:ln w="19050"/>
          </c:spPr>
          <c:marker>
            <c:symbol val="square"/>
            <c:size val="5"/>
          </c:marker>
          <c:xVal>
            <c:numRef>
              <c:f>'sigma=0.02µm, Qmax=1e19cm-3'!$T$9:$T$25</c:f>
              <c:numCache>
                <c:formatCode>0.00E+00</c:formatCode>
                <c:ptCount val="17"/>
                <c:pt idx="0" formatCode="General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0.1875</c:v>
                </c:pt>
                <c:pt idx="4">
                  <c:v>0.25</c:v>
                </c:pt>
                <c:pt idx="5">
                  <c:v>0.3125</c:v>
                </c:pt>
                <c:pt idx="6">
                  <c:v>0.375</c:v>
                </c:pt>
                <c:pt idx="7">
                  <c:v>0.4375</c:v>
                </c:pt>
                <c:pt idx="8">
                  <c:v>0.5</c:v>
                </c:pt>
                <c:pt idx="9">
                  <c:v>0.5625</c:v>
                </c:pt>
                <c:pt idx="10">
                  <c:v>0.625</c:v>
                </c:pt>
                <c:pt idx="11">
                  <c:v>0.6875</c:v>
                </c:pt>
                <c:pt idx="12">
                  <c:v>0.75</c:v>
                </c:pt>
                <c:pt idx="13">
                  <c:v>0.8125</c:v>
                </c:pt>
                <c:pt idx="14">
                  <c:v>0.875</c:v>
                </c:pt>
                <c:pt idx="15">
                  <c:v>0.9375</c:v>
                </c:pt>
                <c:pt idx="16">
                  <c:v>1</c:v>
                </c:pt>
              </c:numCache>
            </c:numRef>
          </c:xVal>
          <c:yVal>
            <c:numRef>
              <c:f>'sigma=0.02µm, Qmax=1e19cm-3'!$W$9:$W$25</c:f>
              <c:numCache>
                <c:formatCode>0.00E+00</c:formatCode>
                <c:ptCount val="17"/>
                <c:pt idx="0">
                  <c:v>72.2</c:v>
                </c:pt>
                <c:pt idx="1">
                  <c:v>72.217226606198537</c:v>
                </c:pt>
                <c:pt idx="2">
                  <c:v>72.217226606337505</c:v>
                </c:pt>
                <c:pt idx="3">
                  <c:v>72.217226607822255</c:v>
                </c:pt>
                <c:pt idx="4">
                  <c:v>72.217226608136869</c:v>
                </c:pt>
                <c:pt idx="5">
                  <c:v>72.217226607565337</c:v>
                </c:pt>
                <c:pt idx="6">
                  <c:v>72.217226608948764</c:v>
                </c:pt>
                <c:pt idx="7">
                  <c:v>72.217226609558622</c:v>
                </c:pt>
                <c:pt idx="8">
                  <c:v>72.217226605744443</c:v>
                </c:pt>
                <c:pt idx="9">
                  <c:v>72.217226606067314</c:v>
                </c:pt>
                <c:pt idx="10">
                  <c:v>72.217226603553968</c:v>
                </c:pt>
                <c:pt idx="11">
                  <c:v>72.217226609626522</c:v>
                </c:pt>
                <c:pt idx="12">
                  <c:v>72.217226606543846</c:v>
                </c:pt>
                <c:pt idx="13">
                  <c:v>72.217226601405443</c:v>
                </c:pt>
                <c:pt idx="14">
                  <c:v>72.217226591128707</c:v>
                </c:pt>
                <c:pt idx="15">
                  <c:v>72.217226609030575</c:v>
                </c:pt>
                <c:pt idx="16">
                  <c:v>72.2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4F-4EE2-9EE2-BE6D8F0DD350}"/>
            </c:ext>
          </c:extLst>
        </c:ser>
        <c:ser>
          <c:idx val="2"/>
          <c:order val="1"/>
          <c:tx>
            <c:strRef>
              <c:f>'sigma=0.02µm, Qmax=1e19cm-3'!$O$7:$P$7</c:f>
              <c:strCache>
                <c:ptCount val="1"/>
                <c:pt idx="0">
                  <c:v>0.031 µm
(33 nodes)</c:v>
                </c:pt>
              </c:strCache>
            </c:strRef>
          </c:tx>
          <c:spPr>
            <a:ln w="19050"/>
          </c:spPr>
          <c:marker>
            <c:symbol val="circle"/>
            <c:size val="5"/>
          </c:marker>
          <c:xVal>
            <c:numRef>
              <c:f>'sigma=0.02µm, Qmax=1e19cm-3'!$O$9:$O$41</c:f>
              <c:numCache>
                <c:formatCode>0.00E+00</c:formatCode>
                <c:ptCount val="33"/>
                <c:pt idx="0" formatCode="General">
                  <c:v>0</c:v>
                </c:pt>
                <c:pt idx="1">
                  <c:v>3.125E-2</c:v>
                </c:pt>
                <c:pt idx="2">
                  <c:v>6.25E-2</c:v>
                </c:pt>
                <c:pt idx="3">
                  <c:v>9.375E-2</c:v>
                </c:pt>
                <c:pt idx="4">
                  <c:v>0.125</c:v>
                </c:pt>
                <c:pt idx="5">
                  <c:v>0.15625</c:v>
                </c:pt>
                <c:pt idx="6">
                  <c:v>0.1875</c:v>
                </c:pt>
                <c:pt idx="7">
                  <c:v>0.21875</c:v>
                </c:pt>
                <c:pt idx="8">
                  <c:v>0.25</c:v>
                </c:pt>
                <c:pt idx="9">
                  <c:v>0.28125</c:v>
                </c:pt>
                <c:pt idx="10">
                  <c:v>0.3125</c:v>
                </c:pt>
                <c:pt idx="11">
                  <c:v>0.34375</c:v>
                </c:pt>
                <c:pt idx="12">
                  <c:v>0.375</c:v>
                </c:pt>
                <c:pt idx="13">
                  <c:v>0.40625</c:v>
                </c:pt>
                <c:pt idx="14">
                  <c:v>0.4375</c:v>
                </c:pt>
                <c:pt idx="15">
                  <c:v>0.46875</c:v>
                </c:pt>
                <c:pt idx="16">
                  <c:v>0.5</c:v>
                </c:pt>
                <c:pt idx="17">
                  <c:v>0.53125</c:v>
                </c:pt>
                <c:pt idx="18">
                  <c:v>0.5625</c:v>
                </c:pt>
                <c:pt idx="19">
                  <c:v>0.59375</c:v>
                </c:pt>
                <c:pt idx="20">
                  <c:v>0.625</c:v>
                </c:pt>
                <c:pt idx="21">
                  <c:v>0.65625</c:v>
                </c:pt>
                <c:pt idx="22">
                  <c:v>0.6875</c:v>
                </c:pt>
                <c:pt idx="23">
                  <c:v>0.71875</c:v>
                </c:pt>
                <c:pt idx="24">
                  <c:v>0.75</c:v>
                </c:pt>
                <c:pt idx="25">
                  <c:v>0.78125</c:v>
                </c:pt>
                <c:pt idx="26">
                  <c:v>0.8125</c:v>
                </c:pt>
                <c:pt idx="27">
                  <c:v>0.84375</c:v>
                </c:pt>
                <c:pt idx="28">
                  <c:v>0.875</c:v>
                </c:pt>
                <c:pt idx="29">
                  <c:v>0.90625</c:v>
                </c:pt>
                <c:pt idx="30">
                  <c:v>0.9375</c:v>
                </c:pt>
                <c:pt idx="31">
                  <c:v>0.96875</c:v>
                </c:pt>
                <c:pt idx="32">
                  <c:v>1</c:v>
                </c:pt>
              </c:numCache>
            </c:numRef>
          </c:xVal>
          <c:yVal>
            <c:numRef>
              <c:f>'sigma=0.02µm, Qmax=1e19cm-3'!$R$9:$R$41</c:f>
              <c:numCache>
                <c:formatCode>0.00E+00</c:formatCode>
                <c:ptCount val="33"/>
                <c:pt idx="0">
                  <c:v>19.899999999999999</c:v>
                </c:pt>
                <c:pt idx="1">
                  <c:v>19.880600826582686</c:v>
                </c:pt>
                <c:pt idx="2">
                  <c:v>19.880600826977297</c:v>
                </c:pt>
                <c:pt idx="3">
                  <c:v>19.880600828536611</c:v>
                </c:pt>
                <c:pt idx="4">
                  <c:v>19.880600827949007</c:v>
                </c:pt>
                <c:pt idx="5">
                  <c:v>19.880600828139226</c:v>
                </c:pt>
                <c:pt idx="6">
                  <c:v>19.880600828020757</c:v>
                </c:pt>
                <c:pt idx="7">
                  <c:v>19.880600828307688</c:v>
                </c:pt>
                <c:pt idx="8">
                  <c:v>19.88060082702426</c:v>
                </c:pt>
                <c:pt idx="9">
                  <c:v>19.880600828246845</c:v>
                </c:pt>
                <c:pt idx="10">
                  <c:v>19.88060082817719</c:v>
                </c:pt>
                <c:pt idx="11">
                  <c:v>19.880600826908289</c:v>
                </c:pt>
                <c:pt idx="12">
                  <c:v>19.880600826867546</c:v>
                </c:pt>
                <c:pt idx="13">
                  <c:v>19.880600829165608</c:v>
                </c:pt>
                <c:pt idx="14">
                  <c:v>19.880600828441207</c:v>
                </c:pt>
                <c:pt idx="15">
                  <c:v>19.880600827864146</c:v>
                </c:pt>
                <c:pt idx="16">
                  <c:v>19.880600827856032</c:v>
                </c:pt>
                <c:pt idx="17">
                  <c:v>19.880600827582708</c:v>
                </c:pt>
                <c:pt idx="18">
                  <c:v>19.880600829848987</c:v>
                </c:pt>
                <c:pt idx="19">
                  <c:v>19.88060082712915</c:v>
                </c:pt>
                <c:pt idx="20">
                  <c:v>19.88060082915452</c:v>
                </c:pt>
                <c:pt idx="21">
                  <c:v>19.880600825744231</c:v>
                </c:pt>
                <c:pt idx="22">
                  <c:v>19.880600828005544</c:v>
                </c:pt>
                <c:pt idx="23">
                  <c:v>19.880600830768163</c:v>
                </c:pt>
                <c:pt idx="24">
                  <c:v>19.880600826272453</c:v>
                </c:pt>
                <c:pt idx="25">
                  <c:v>19.880600829576409</c:v>
                </c:pt>
                <c:pt idx="26">
                  <c:v>19.880600823383258</c:v>
                </c:pt>
                <c:pt idx="27">
                  <c:v>19.88060082743096</c:v>
                </c:pt>
                <c:pt idx="28">
                  <c:v>19.880600833502516</c:v>
                </c:pt>
                <c:pt idx="29">
                  <c:v>19.88060082242508</c:v>
                </c:pt>
                <c:pt idx="30">
                  <c:v>19.880600832065021</c:v>
                </c:pt>
                <c:pt idx="31">
                  <c:v>19.880600797395235</c:v>
                </c:pt>
                <c:pt idx="32">
                  <c:v>19.899999999999999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4F-4EE2-9EE2-BE6D8F0DD350}"/>
            </c:ext>
          </c:extLst>
        </c:ser>
        <c:ser>
          <c:idx val="0"/>
          <c:order val="2"/>
          <c:tx>
            <c:strRef>
              <c:f>'sigma=0.02µm, Qmax=1e19cm-3'!$J$7:$K$7</c:f>
              <c:strCache>
                <c:ptCount val="1"/>
                <c:pt idx="0">
                  <c:v>0.0078 µm
(129 nodes)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'sigma=0.02µm, Qmax=1e19cm-3'!$J$9:$J$137</c:f>
              <c:numCache>
                <c:formatCode>0.0000000000000000</c:formatCode>
                <c:ptCount val="129"/>
                <c:pt idx="0">
                  <c:v>0</c:v>
                </c:pt>
                <c:pt idx="1">
                  <c:v>7.8125E-3</c:v>
                </c:pt>
                <c:pt idx="2">
                  <c:v>1.5625E-2</c:v>
                </c:pt>
                <c:pt idx="3">
                  <c:v>2.34375E-2</c:v>
                </c:pt>
                <c:pt idx="4">
                  <c:v>3.125E-2</c:v>
                </c:pt>
                <c:pt idx="5">
                  <c:v>3.90625E-2</c:v>
                </c:pt>
                <c:pt idx="6">
                  <c:v>4.6875E-2</c:v>
                </c:pt>
                <c:pt idx="7">
                  <c:v>5.46875E-2</c:v>
                </c:pt>
                <c:pt idx="8">
                  <c:v>6.25E-2</c:v>
                </c:pt>
                <c:pt idx="9">
                  <c:v>7.03125E-2</c:v>
                </c:pt>
                <c:pt idx="10">
                  <c:v>7.8125E-2</c:v>
                </c:pt>
                <c:pt idx="11">
                  <c:v>8.59375E-2</c:v>
                </c:pt>
                <c:pt idx="12">
                  <c:v>9.375E-2</c:v>
                </c:pt>
                <c:pt idx="13">
                  <c:v>0.1015625</c:v>
                </c:pt>
                <c:pt idx="14">
                  <c:v>0.109375</c:v>
                </c:pt>
                <c:pt idx="15">
                  <c:v>0.1171875</c:v>
                </c:pt>
                <c:pt idx="16">
                  <c:v>0.125</c:v>
                </c:pt>
                <c:pt idx="17">
                  <c:v>0.1328125</c:v>
                </c:pt>
                <c:pt idx="18">
                  <c:v>0.140625</c:v>
                </c:pt>
                <c:pt idx="19">
                  <c:v>0.1484375</c:v>
                </c:pt>
                <c:pt idx="20">
                  <c:v>0.15625</c:v>
                </c:pt>
                <c:pt idx="21">
                  <c:v>0.1640625</c:v>
                </c:pt>
                <c:pt idx="22">
                  <c:v>0.171875</c:v>
                </c:pt>
                <c:pt idx="23">
                  <c:v>0.1796875</c:v>
                </c:pt>
                <c:pt idx="24">
                  <c:v>0.1875</c:v>
                </c:pt>
                <c:pt idx="25">
                  <c:v>0.1953125</c:v>
                </c:pt>
                <c:pt idx="26">
                  <c:v>0.203125</c:v>
                </c:pt>
                <c:pt idx="27">
                  <c:v>0.2109375</c:v>
                </c:pt>
                <c:pt idx="28">
                  <c:v>0.21875</c:v>
                </c:pt>
                <c:pt idx="29">
                  <c:v>0.2265625</c:v>
                </c:pt>
                <c:pt idx="30">
                  <c:v>0.234375</c:v>
                </c:pt>
                <c:pt idx="31">
                  <c:v>0.2421875</c:v>
                </c:pt>
                <c:pt idx="32">
                  <c:v>0.25</c:v>
                </c:pt>
                <c:pt idx="33">
                  <c:v>0.2578125</c:v>
                </c:pt>
                <c:pt idx="34">
                  <c:v>0.265625</c:v>
                </c:pt>
                <c:pt idx="35">
                  <c:v>0.2734375</c:v>
                </c:pt>
                <c:pt idx="36">
                  <c:v>0.28125</c:v>
                </c:pt>
                <c:pt idx="37">
                  <c:v>0.2890625</c:v>
                </c:pt>
                <c:pt idx="38">
                  <c:v>0.296875</c:v>
                </c:pt>
                <c:pt idx="39">
                  <c:v>0.3046875</c:v>
                </c:pt>
                <c:pt idx="40">
                  <c:v>0.3125</c:v>
                </c:pt>
                <c:pt idx="41">
                  <c:v>0.3203125</c:v>
                </c:pt>
                <c:pt idx="42">
                  <c:v>0.328125</c:v>
                </c:pt>
                <c:pt idx="43">
                  <c:v>0.3359375</c:v>
                </c:pt>
                <c:pt idx="44">
                  <c:v>0.34375</c:v>
                </c:pt>
                <c:pt idx="45">
                  <c:v>0.3515625</c:v>
                </c:pt>
                <c:pt idx="46">
                  <c:v>0.359375</c:v>
                </c:pt>
                <c:pt idx="47">
                  <c:v>0.3671875</c:v>
                </c:pt>
                <c:pt idx="48">
                  <c:v>0.375</c:v>
                </c:pt>
                <c:pt idx="49">
                  <c:v>0.3828125</c:v>
                </c:pt>
                <c:pt idx="50">
                  <c:v>0.390625</c:v>
                </c:pt>
                <c:pt idx="51">
                  <c:v>0.3984375</c:v>
                </c:pt>
                <c:pt idx="52">
                  <c:v>0.40625</c:v>
                </c:pt>
                <c:pt idx="53">
                  <c:v>0.4140625</c:v>
                </c:pt>
                <c:pt idx="54">
                  <c:v>0.421875</c:v>
                </c:pt>
                <c:pt idx="55">
                  <c:v>0.4296875</c:v>
                </c:pt>
                <c:pt idx="56">
                  <c:v>0.4375</c:v>
                </c:pt>
                <c:pt idx="57">
                  <c:v>0.4453125</c:v>
                </c:pt>
                <c:pt idx="58">
                  <c:v>0.453125</c:v>
                </c:pt>
                <c:pt idx="59">
                  <c:v>0.4609375</c:v>
                </c:pt>
                <c:pt idx="60">
                  <c:v>0.46875</c:v>
                </c:pt>
                <c:pt idx="61">
                  <c:v>0.4765625</c:v>
                </c:pt>
                <c:pt idx="62">
                  <c:v>0.484375</c:v>
                </c:pt>
                <c:pt idx="63">
                  <c:v>0.4921875</c:v>
                </c:pt>
                <c:pt idx="64">
                  <c:v>0.5</c:v>
                </c:pt>
                <c:pt idx="65">
                  <c:v>0.5078125</c:v>
                </c:pt>
                <c:pt idx="66">
                  <c:v>0.515625</c:v>
                </c:pt>
                <c:pt idx="67">
                  <c:v>0.5234375</c:v>
                </c:pt>
                <c:pt idx="68">
                  <c:v>0.53125</c:v>
                </c:pt>
                <c:pt idx="69">
                  <c:v>0.5390625</c:v>
                </c:pt>
                <c:pt idx="70">
                  <c:v>0.546875</c:v>
                </c:pt>
                <c:pt idx="71">
                  <c:v>0.5546875</c:v>
                </c:pt>
                <c:pt idx="72">
                  <c:v>0.5625</c:v>
                </c:pt>
                <c:pt idx="73">
                  <c:v>0.5703125</c:v>
                </c:pt>
                <c:pt idx="74">
                  <c:v>0.578125</c:v>
                </c:pt>
                <c:pt idx="75">
                  <c:v>0.5859375</c:v>
                </c:pt>
                <c:pt idx="76">
                  <c:v>0.59375</c:v>
                </c:pt>
                <c:pt idx="77">
                  <c:v>0.6015625</c:v>
                </c:pt>
                <c:pt idx="78">
                  <c:v>0.609375</c:v>
                </c:pt>
                <c:pt idx="79">
                  <c:v>0.6171875</c:v>
                </c:pt>
                <c:pt idx="80">
                  <c:v>0.625</c:v>
                </c:pt>
                <c:pt idx="81">
                  <c:v>0.6328125</c:v>
                </c:pt>
                <c:pt idx="82">
                  <c:v>0.640625</c:v>
                </c:pt>
                <c:pt idx="83">
                  <c:v>0.6484375</c:v>
                </c:pt>
                <c:pt idx="84">
                  <c:v>0.65625</c:v>
                </c:pt>
                <c:pt idx="85">
                  <c:v>0.6640625</c:v>
                </c:pt>
                <c:pt idx="86">
                  <c:v>0.671875</c:v>
                </c:pt>
                <c:pt idx="87">
                  <c:v>0.6796875</c:v>
                </c:pt>
                <c:pt idx="88">
                  <c:v>0.6875</c:v>
                </c:pt>
                <c:pt idx="89">
                  <c:v>0.6953125</c:v>
                </c:pt>
                <c:pt idx="90">
                  <c:v>0.703125</c:v>
                </c:pt>
                <c:pt idx="91">
                  <c:v>0.7109375</c:v>
                </c:pt>
                <c:pt idx="92">
                  <c:v>0.71875</c:v>
                </c:pt>
                <c:pt idx="93">
                  <c:v>0.7265625</c:v>
                </c:pt>
                <c:pt idx="94">
                  <c:v>0.734375</c:v>
                </c:pt>
                <c:pt idx="95">
                  <c:v>0.7421875</c:v>
                </c:pt>
                <c:pt idx="96">
                  <c:v>0.75</c:v>
                </c:pt>
                <c:pt idx="97">
                  <c:v>0.7578125</c:v>
                </c:pt>
                <c:pt idx="98">
                  <c:v>0.765625</c:v>
                </c:pt>
                <c:pt idx="99">
                  <c:v>0.7734375</c:v>
                </c:pt>
                <c:pt idx="100">
                  <c:v>0.78125</c:v>
                </c:pt>
                <c:pt idx="101">
                  <c:v>0.7890625</c:v>
                </c:pt>
                <c:pt idx="102">
                  <c:v>0.796875</c:v>
                </c:pt>
                <c:pt idx="103">
                  <c:v>0.8046875</c:v>
                </c:pt>
                <c:pt idx="104">
                  <c:v>0.8125</c:v>
                </c:pt>
                <c:pt idx="105">
                  <c:v>0.8203125</c:v>
                </c:pt>
                <c:pt idx="106">
                  <c:v>0.828125</c:v>
                </c:pt>
                <c:pt idx="107">
                  <c:v>0.8359375</c:v>
                </c:pt>
                <c:pt idx="108">
                  <c:v>0.84375</c:v>
                </c:pt>
                <c:pt idx="109">
                  <c:v>0.8515625</c:v>
                </c:pt>
                <c:pt idx="110">
                  <c:v>0.859375</c:v>
                </c:pt>
                <c:pt idx="111">
                  <c:v>0.8671875</c:v>
                </c:pt>
                <c:pt idx="112">
                  <c:v>0.875</c:v>
                </c:pt>
                <c:pt idx="113">
                  <c:v>0.8828125</c:v>
                </c:pt>
                <c:pt idx="114">
                  <c:v>0.890625</c:v>
                </c:pt>
                <c:pt idx="115">
                  <c:v>0.8984375</c:v>
                </c:pt>
                <c:pt idx="116">
                  <c:v>0.90625</c:v>
                </c:pt>
                <c:pt idx="117">
                  <c:v>0.9140625</c:v>
                </c:pt>
                <c:pt idx="118">
                  <c:v>0.921875</c:v>
                </c:pt>
                <c:pt idx="119">
                  <c:v>0.9296875</c:v>
                </c:pt>
                <c:pt idx="120">
                  <c:v>0.9375</c:v>
                </c:pt>
                <c:pt idx="121">
                  <c:v>0.9453125</c:v>
                </c:pt>
                <c:pt idx="122">
                  <c:v>0.953125</c:v>
                </c:pt>
                <c:pt idx="123">
                  <c:v>0.9609375</c:v>
                </c:pt>
                <c:pt idx="124">
                  <c:v>0.96875</c:v>
                </c:pt>
                <c:pt idx="125">
                  <c:v>0.9765625</c:v>
                </c:pt>
                <c:pt idx="126">
                  <c:v>0.984375</c:v>
                </c:pt>
                <c:pt idx="127">
                  <c:v>0.9921875</c:v>
                </c:pt>
                <c:pt idx="128">
                  <c:v>1</c:v>
                </c:pt>
              </c:numCache>
            </c:numRef>
          </c:xVal>
          <c:yVal>
            <c:numRef>
              <c:f>'sigma=0.02µm, Qmax=1e19cm-3'!$M$9:$M$137</c:f>
              <c:numCache>
                <c:formatCode>0.0000000000000000</c:formatCode>
                <c:ptCount val="129"/>
                <c:pt idx="0">
                  <c:v>0</c:v>
                </c:pt>
                <c:pt idx="1">
                  <c:v>1.2699357114047238</c:v>
                </c:pt>
                <c:pt idx="2">
                  <c:v>1.2699357134013554</c:v>
                </c:pt>
                <c:pt idx="3">
                  <c:v>1.2699357130451143</c:v>
                </c:pt>
                <c:pt idx="4">
                  <c:v>1.2699357122209358</c:v>
                </c:pt>
                <c:pt idx="5">
                  <c:v>1.2699357138726268</c:v>
                </c:pt>
                <c:pt idx="6">
                  <c:v>1.2699357127366326</c:v>
                </c:pt>
                <c:pt idx="7">
                  <c:v>1.2699357130025699</c:v>
                </c:pt>
                <c:pt idx="8">
                  <c:v>1.2699357133496358</c:v>
                </c:pt>
                <c:pt idx="9">
                  <c:v>1.269935713185212</c:v>
                </c:pt>
                <c:pt idx="10">
                  <c:v>1.2699357126096682</c:v>
                </c:pt>
                <c:pt idx="11">
                  <c:v>1.2699357136142988</c:v>
                </c:pt>
                <c:pt idx="12">
                  <c:v>1.2699357126371711</c:v>
                </c:pt>
                <c:pt idx="13">
                  <c:v>1.269935712820645</c:v>
                </c:pt>
                <c:pt idx="14">
                  <c:v>1.2699357122395822</c:v>
                </c:pt>
                <c:pt idx="15">
                  <c:v>1.2699357131597864</c:v>
                </c:pt>
                <c:pt idx="16">
                  <c:v>1.2699357120896544</c:v>
                </c:pt>
                <c:pt idx="17">
                  <c:v>1.2699357135672373</c:v>
                </c:pt>
                <c:pt idx="18">
                  <c:v>1.2699357134203919</c:v>
                </c:pt>
                <c:pt idx="19">
                  <c:v>1.2699357124534056</c:v>
                </c:pt>
                <c:pt idx="20">
                  <c:v>1.2699357128385098</c:v>
                </c:pt>
                <c:pt idx="21">
                  <c:v>1.2699357120934514</c:v>
                </c:pt>
                <c:pt idx="22">
                  <c:v>1.2699357128660376</c:v>
                </c:pt>
                <c:pt idx="23">
                  <c:v>1.2699357126633048</c:v>
                </c:pt>
                <c:pt idx="24">
                  <c:v>1.2699357120227048</c:v>
                </c:pt>
                <c:pt idx="25">
                  <c:v>1.2699357134601172</c:v>
                </c:pt>
                <c:pt idx="26">
                  <c:v>1.2699357132465912</c:v>
                </c:pt>
                <c:pt idx="27">
                  <c:v>1.2699357119694055</c:v>
                </c:pt>
                <c:pt idx="28">
                  <c:v>1.2699357137335994</c:v>
                </c:pt>
                <c:pt idx="29">
                  <c:v>1.2699357119541002</c:v>
                </c:pt>
                <c:pt idx="30">
                  <c:v>1.2699357135828573</c:v>
                </c:pt>
                <c:pt idx="31">
                  <c:v>1.2699357128344202</c:v>
                </c:pt>
                <c:pt idx="32">
                  <c:v>1.2699357134696945</c:v>
                </c:pt>
                <c:pt idx="33">
                  <c:v>1.2699357139706511</c:v>
                </c:pt>
                <c:pt idx="34">
                  <c:v>1.269935712715216</c:v>
                </c:pt>
                <c:pt idx="35">
                  <c:v>1.2699357134663136</c:v>
                </c:pt>
                <c:pt idx="36">
                  <c:v>1.2699357129060256</c:v>
                </c:pt>
                <c:pt idx="37">
                  <c:v>1.2699357127014659</c:v>
                </c:pt>
                <c:pt idx="38">
                  <c:v>1.2699357137023366</c:v>
                </c:pt>
                <c:pt idx="39">
                  <c:v>1.2699357141990217</c:v>
                </c:pt>
                <c:pt idx="40">
                  <c:v>1.2699357125357338</c:v>
                </c:pt>
                <c:pt idx="41">
                  <c:v>1.2699357141422181</c:v>
                </c:pt>
                <c:pt idx="42">
                  <c:v>1.2699357126973529</c:v>
                </c:pt>
                <c:pt idx="43">
                  <c:v>1.2699357118546097</c:v>
                </c:pt>
                <c:pt idx="44">
                  <c:v>1.2699357141240053</c:v>
                </c:pt>
                <c:pt idx="45">
                  <c:v>1.2699357125043598</c:v>
                </c:pt>
                <c:pt idx="46">
                  <c:v>1.2699357120611861</c:v>
                </c:pt>
                <c:pt idx="47">
                  <c:v>1.2699357120376704</c:v>
                </c:pt>
                <c:pt idx="48">
                  <c:v>1.2699357128719171</c:v>
                </c:pt>
                <c:pt idx="49">
                  <c:v>1.2699357143511438</c:v>
                </c:pt>
                <c:pt idx="50">
                  <c:v>1.2699357126496165</c:v>
                </c:pt>
                <c:pt idx="51">
                  <c:v>1.2699357120969381</c:v>
                </c:pt>
                <c:pt idx="52">
                  <c:v>1.2699357124158881</c:v>
                </c:pt>
                <c:pt idx="53">
                  <c:v>1.2699357127561623</c:v>
                </c:pt>
                <c:pt idx="54">
                  <c:v>1.2699357117525167</c:v>
                </c:pt>
                <c:pt idx="55">
                  <c:v>1.2699357124508786</c:v>
                </c:pt>
                <c:pt idx="56">
                  <c:v>1.2699357121752675</c:v>
                </c:pt>
                <c:pt idx="57">
                  <c:v>1.2699357120911525</c:v>
                </c:pt>
                <c:pt idx="58">
                  <c:v>1.2699357120503565</c:v>
                </c:pt>
                <c:pt idx="59">
                  <c:v>1.2699357140373648</c:v>
                </c:pt>
                <c:pt idx="60">
                  <c:v>1.2699357132344979</c:v>
                </c:pt>
                <c:pt idx="61">
                  <c:v>1.2699357136325942</c:v>
                </c:pt>
                <c:pt idx="62">
                  <c:v>1.2699357126991713</c:v>
                </c:pt>
                <c:pt idx="63">
                  <c:v>1.2699357140927896</c:v>
                </c:pt>
                <c:pt idx="64">
                  <c:v>1.2699357115655274</c:v>
                </c:pt>
                <c:pt idx="65">
                  <c:v>1.2699357119049264</c:v>
                </c:pt>
                <c:pt idx="66">
                  <c:v>1.2699357119554744</c:v>
                </c:pt>
                <c:pt idx="67">
                  <c:v>1.269935711801488</c:v>
                </c:pt>
                <c:pt idx="68">
                  <c:v>1.2699357115005556</c:v>
                </c:pt>
                <c:pt idx="69">
                  <c:v>1.2699357147040982</c:v>
                </c:pt>
                <c:pt idx="70">
                  <c:v>1.2699357142763765</c:v>
                </c:pt>
                <c:pt idx="71">
                  <c:v>1.269935713787397</c:v>
                </c:pt>
                <c:pt idx="72">
                  <c:v>1.2699357132490965</c:v>
                </c:pt>
                <c:pt idx="73">
                  <c:v>1.2699357126692858</c:v>
                </c:pt>
                <c:pt idx="74">
                  <c:v>1.269935712052858</c:v>
                </c:pt>
                <c:pt idx="75">
                  <c:v>1.2699357114027481</c:v>
                </c:pt>
                <c:pt idx="76">
                  <c:v>1.2699357148189914</c:v>
                </c:pt>
                <c:pt idx="77">
                  <c:v>1.2699357141853476</c:v>
                </c:pt>
                <c:pt idx="78">
                  <c:v>1.2699357135229195</c:v>
                </c:pt>
                <c:pt idx="79">
                  <c:v>1.269935712831088</c:v>
                </c:pt>
                <c:pt idx="80">
                  <c:v>1.2699357121088146</c:v>
                </c:pt>
                <c:pt idx="81">
                  <c:v>1.2699357113546728</c:v>
                </c:pt>
                <c:pt idx="82">
                  <c:v>1.2699357152000887</c:v>
                </c:pt>
                <c:pt idx="83">
                  <c:v>1.2699357144797747</c:v>
                </c:pt>
                <c:pt idx="84">
                  <c:v>1.2699357137263581</c:v>
                </c:pt>
                <c:pt idx="85">
                  <c:v>1.2699357129376161</c:v>
                </c:pt>
                <c:pt idx="86">
                  <c:v>1.2699357121111481</c:v>
                </c:pt>
                <c:pt idx="87">
                  <c:v>1.2699357112442737</c:v>
                </c:pt>
                <c:pt idx="88">
                  <c:v>1.2699357103339153</c:v>
                </c:pt>
                <c:pt idx="89">
                  <c:v>1.2699357148415995</c:v>
                </c:pt>
                <c:pt idx="90">
                  <c:v>1.2699357139779079</c:v>
                </c:pt>
                <c:pt idx="91">
                  <c:v>1.2699357130675175</c:v>
                </c:pt>
                <c:pt idx="92">
                  <c:v>1.269935712106498</c:v>
                </c:pt>
                <c:pt idx="93">
                  <c:v>1.2699357110906166</c:v>
                </c:pt>
                <c:pt idx="94">
                  <c:v>1.2699357100148811</c:v>
                </c:pt>
                <c:pt idx="95">
                  <c:v>1.269935715332307</c:v>
                </c:pt>
                <c:pt idx="96">
                  <c:v>1.2699357143219929</c:v>
                </c:pt>
                <c:pt idx="97">
                  <c:v>1.2699357132463771</c:v>
                </c:pt>
                <c:pt idx="98">
                  <c:v>1.2699357120991155</c:v>
                </c:pt>
                <c:pt idx="99">
                  <c:v>1.2699357108727489</c:v>
                </c:pt>
                <c:pt idx="100">
                  <c:v>1.2699357095587676</c:v>
                </c:pt>
                <c:pt idx="101">
                  <c:v>1.2699357160408813</c:v>
                </c:pt>
                <c:pt idx="102">
                  <c:v>1.2699357148245989</c:v>
                </c:pt>
                <c:pt idx="103">
                  <c:v>1.269935713511033</c:v>
                </c:pt>
                <c:pt idx="104">
                  <c:v>1.2699357120879058</c:v>
                </c:pt>
                <c:pt idx="105">
                  <c:v>1.2699357105411093</c:v>
                </c:pt>
                <c:pt idx="106">
                  <c:v>1.2699357088536951</c:v>
                </c:pt>
                <c:pt idx="107">
                  <c:v>1.2699357171542776</c:v>
                </c:pt>
                <c:pt idx="108">
                  <c:v>1.2699357156287805</c:v>
                </c:pt>
                <c:pt idx="109">
                  <c:v>1.269935713942717</c:v>
                </c:pt>
                <c:pt idx="110">
                  <c:v>1.2699357120691963</c:v>
                </c:pt>
                <c:pt idx="111">
                  <c:v>1.2699357099753852</c:v>
                </c:pt>
                <c:pt idx="112">
                  <c:v>1.2699357076198328</c:v>
                </c:pt>
                <c:pt idx="113">
                  <c:v>1.2699357191584997</c:v>
                </c:pt>
                <c:pt idx="114">
                  <c:v>1.2699357171222603</c:v>
                </c:pt>
                <c:pt idx="115">
                  <c:v>1.2699357147728785</c:v>
                </c:pt>
                <c:pt idx="116">
                  <c:v>1.2699357120319532</c:v>
                </c:pt>
                <c:pt idx="117">
                  <c:v>1.2699357087924859</c:v>
                </c:pt>
                <c:pt idx="118">
                  <c:v>1.2699357049053244</c:v>
                </c:pt>
                <c:pt idx="119">
                  <c:v>1.2699357238348368</c:v>
                </c:pt>
                <c:pt idx="120">
                  <c:v>1.2699357208559447</c:v>
                </c:pt>
                <c:pt idx="121">
                  <c:v>1.2699357170262078</c:v>
                </c:pt>
                <c:pt idx="122">
                  <c:v>1.2699357119198922</c:v>
                </c:pt>
                <c:pt idx="123">
                  <c:v>1.2699357047710378</c:v>
                </c:pt>
                <c:pt idx="124">
                  <c:v>1.2699356940473041</c:v>
                </c:pt>
                <c:pt idx="125">
                  <c:v>1.2699357472165016</c:v>
                </c:pt>
                <c:pt idx="126">
                  <c:v>1.269935746992686</c:v>
                </c:pt>
                <c:pt idx="127">
                  <c:v>1.2699357463193852</c:v>
                </c:pt>
                <c:pt idx="128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A4F-4EE2-9EE2-BE6D8F0DD350}"/>
            </c:ext>
          </c:extLst>
        </c:ser>
        <c:ser>
          <c:idx val="4"/>
          <c:order val="3"/>
          <c:tx>
            <c:strRef>
              <c:f>'sigma=0.02µm, Qmax=1e19cm-3'!$O$44:$P$44</c:f>
              <c:strCache>
                <c:ptCount val="1"/>
                <c:pt idx="0">
                  <c:v>0.0039 µm
(257 nodes)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'sigma=0.02µm, Qmax=1e19cm-3'!$O$45:$O$301</c:f>
              <c:numCache>
                <c:formatCode>0.00E+00</c:formatCode>
                <c:ptCount val="257"/>
                <c:pt idx="0" formatCode="General">
                  <c:v>0</c:v>
                </c:pt>
                <c:pt idx="1">
                  <c:v>3.90625E-3</c:v>
                </c:pt>
                <c:pt idx="2">
                  <c:v>7.8125E-3</c:v>
                </c:pt>
                <c:pt idx="3">
                  <c:v>1.171875E-2</c:v>
                </c:pt>
                <c:pt idx="4">
                  <c:v>1.5625E-2</c:v>
                </c:pt>
                <c:pt idx="5">
                  <c:v>1.953125E-2</c:v>
                </c:pt>
                <c:pt idx="6">
                  <c:v>2.34375E-2</c:v>
                </c:pt>
                <c:pt idx="7">
                  <c:v>2.734375E-2</c:v>
                </c:pt>
                <c:pt idx="8">
                  <c:v>3.125E-2</c:v>
                </c:pt>
                <c:pt idx="9">
                  <c:v>3.515625E-2</c:v>
                </c:pt>
                <c:pt idx="10">
                  <c:v>3.90625E-2</c:v>
                </c:pt>
                <c:pt idx="11">
                  <c:v>4.296875E-2</c:v>
                </c:pt>
                <c:pt idx="12">
                  <c:v>4.6875E-2</c:v>
                </c:pt>
                <c:pt idx="13">
                  <c:v>5.078125E-2</c:v>
                </c:pt>
                <c:pt idx="14">
                  <c:v>5.46875E-2</c:v>
                </c:pt>
                <c:pt idx="15">
                  <c:v>5.859375E-2</c:v>
                </c:pt>
                <c:pt idx="16">
                  <c:v>6.25E-2</c:v>
                </c:pt>
                <c:pt idx="17">
                  <c:v>6.640625E-2</c:v>
                </c:pt>
                <c:pt idx="18">
                  <c:v>7.03125E-2</c:v>
                </c:pt>
                <c:pt idx="19">
                  <c:v>7.421875E-2</c:v>
                </c:pt>
                <c:pt idx="20">
                  <c:v>7.8125E-2</c:v>
                </c:pt>
                <c:pt idx="21">
                  <c:v>8.203125E-2</c:v>
                </c:pt>
                <c:pt idx="22">
                  <c:v>8.59375E-2</c:v>
                </c:pt>
                <c:pt idx="23">
                  <c:v>8.984375E-2</c:v>
                </c:pt>
                <c:pt idx="24">
                  <c:v>9.375E-2</c:v>
                </c:pt>
                <c:pt idx="25">
                  <c:v>9.765625E-2</c:v>
                </c:pt>
                <c:pt idx="26">
                  <c:v>0.1015625</c:v>
                </c:pt>
                <c:pt idx="27">
                  <c:v>0.10546875</c:v>
                </c:pt>
                <c:pt idx="28">
                  <c:v>0.109375</c:v>
                </c:pt>
                <c:pt idx="29">
                  <c:v>0.11328125</c:v>
                </c:pt>
                <c:pt idx="30">
                  <c:v>0.1171875</c:v>
                </c:pt>
                <c:pt idx="31">
                  <c:v>0.12109375</c:v>
                </c:pt>
                <c:pt idx="32">
                  <c:v>0.125</c:v>
                </c:pt>
                <c:pt idx="33">
                  <c:v>0.12890625</c:v>
                </c:pt>
                <c:pt idx="34">
                  <c:v>0.1328125</c:v>
                </c:pt>
                <c:pt idx="35">
                  <c:v>0.13671875</c:v>
                </c:pt>
                <c:pt idx="36">
                  <c:v>0.140625</c:v>
                </c:pt>
                <c:pt idx="37">
                  <c:v>0.14453125</c:v>
                </c:pt>
                <c:pt idx="38">
                  <c:v>0.1484375</c:v>
                </c:pt>
                <c:pt idx="39">
                  <c:v>0.15234375</c:v>
                </c:pt>
                <c:pt idx="40">
                  <c:v>0.15625</c:v>
                </c:pt>
                <c:pt idx="41">
                  <c:v>0.16015625</c:v>
                </c:pt>
                <c:pt idx="42">
                  <c:v>0.1640625</c:v>
                </c:pt>
                <c:pt idx="43">
                  <c:v>0.16796875</c:v>
                </c:pt>
                <c:pt idx="44">
                  <c:v>0.171875</c:v>
                </c:pt>
                <c:pt idx="45">
                  <c:v>0.17578125</c:v>
                </c:pt>
                <c:pt idx="46">
                  <c:v>0.1796875</c:v>
                </c:pt>
                <c:pt idx="47">
                  <c:v>0.18359375</c:v>
                </c:pt>
                <c:pt idx="48">
                  <c:v>0.1875</c:v>
                </c:pt>
                <c:pt idx="49">
                  <c:v>0.19140625</c:v>
                </c:pt>
                <c:pt idx="50">
                  <c:v>0.1953125</c:v>
                </c:pt>
                <c:pt idx="51">
                  <c:v>0.19921875</c:v>
                </c:pt>
                <c:pt idx="52">
                  <c:v>0.203125</c:v>
                </c:pt>
                <c:pt idx="53">
                  <c:v>0.20703125</c:v>
                </c:pt>
                <c:pt idx="54">
                  <c:v>0.2109375</c:v>
                </c:pt>
                <c:pt idx="55">
                  <c:v>0.21484375</c:v>
                </c:pt>
                <c:pt idx="56">
                  <c:v>0.21875</c:v>
                </c:pt>
                <c:pt idx="57">
                  <c:v>0.22265625</c:v>
                </c:pt>
                <c:pt idx="58">
                  <c:v>0.2265625</c:v>
                </c:pt>
                <c:pt idx="59">
                  <c:v>0.23046875</c:v>
                </c:pt>
                <c:pt idx="60">
                  <c:v>0.234375</c:v>
                </c:pt>
                <c:pt idx="61">
                  <c:v>0.23828125</c:v>
                </c:pt>
                <c:pt idx="62">
                  <c:v>0.2421875</c:v>
                </c:pt>
                <c:pt idx="63">
                  <c:v>0.24609375</c:v>
                </c:pt>
                <c:pt idx="64">
                  <c:v>0.25</c:v>
                </c:pt>
                <c:pt idx="65">
                  <c:v>0.25390625</c:v>
                </c:pt>
                <c:pt idx="66">
                  <c:v>0.2578125</c:v>
                </c:pt>
                <c:pt idx="67">
                  <c:v>0.26171875</c:v>
                </c:pt>
                <c:pt idx="68">
                  <c:v>0.265625</c:v>
                </c:pt>
                <c:pt idx="69">
                  <c:v>0.26953125</c:v>
                </c:pt>
                <c:pt idx="70">
                  <c:v>0.2734375</c:v>
                </c:pt>
                <c:pt idx="71">
                  <c:v>0.27734375</c:v>
                </c:pt>
                <c:pt idx="72">
                  <c:v>0.28125</c:v>
                </c:pt>
                <c:pt idx="73">
                  <c:v>0.28515625</c:v>
                </c:pt>
                <c:pt idx="74">
                  <c:v>0.2890625</c:v>
                </c:pt>
                <c:pt idx="75">
                  <c:v>0.29296875</c:v>
                </c:pt>
                <c:pt idx="76">
                  <c:v>0.296875</c:v>
                </c:pt>
                <c:pt idx="77">
                  <c:v>0.30078125</c:v>
                </c:pt>
                <c:pt idx="78">
                  <c:v>0.3046875</c:v>
                </c:pt>
                <c:pt idx="79">
                  <c:v>0.30859375</c:v>
                </c:pt>
                <c:pt idx="80">
                  <c:v>0.3125</c:v>
                </c:pt>
                <c:pt idx="81">
                  <c:v>0.31640625</c:v>
                </c:pt>
                <c:pt idx="82">
                  <c:v>0.3203125</c:v>
                </c:pt>
                <c:pt idx="83">
                  <c:v>0.32421875</c:v>
                </c:pt>
                <c:pt idx="84">
                  <c:v>0.328125</c:v>
                </c:pt>
                <c:pt idx="85">
                  <c:v>0.33203125</c:v>
                </c:pt>
                <c:pt idx="86">
                  <c:v>0.3359375</c:v>
                </c:pt>
                <c:pt idx="87">
                  <c:v>0.33984375</c:v>
                </c:pt>
                <c:pt idx="88">
                  <c:v>0.34375</c:v>
                </c:pt>
                <c:pt idx="89">
                  <c:v>0.34765625</c:v>
                </c:pt>
                <c:pt idx="90">
                  <c:v>0.3515625</c:v>
                </c:pt>
                <c:pt idx="91">
                  <c:v>0.35546875</c:v>
                </c:pt>
                <c:pt idx="92">
                  <c:v>0.359375</c:v>
                </c:pt>
                <c:pt idx="93">
                  <c:v>0.36328125</c:v>
                </c:pt>
                <c:pt idx="94">
                  <c:v>0.3671875</c:v>
                </c:pt>
                <c:pt idx="95">
                  <c:v>0.37109375</c:v>
                </c:pt>
                <c:pt idx="96">
                  <c:v>0.375</c:v>
                </c:pt>
                <c:pt idx="97">
                  <c:v>0.37890625</c:v>
                </c:pt>
                <c:pt idx="98">
                  <c:v>0.3828125</c:v>
                </c:pt>
                <c:pt idx="99">
                  <c:v>0.38671875</c:v>
                </c:pt>
                <c:pt idx="100">
                  <c:v>0.390625</c:v>
                </c:pt>
                <c:pt idx="101">
                  <c:v>0.39453125</c:v>
                </c:pt>
                <c:pt idx="102">
                  <c:v>0.3984375</c:v>
                </c:pt>
                <c:pt idx="103">
                  <c:v>0.40234375</c:v>
                </c:pt>
                <c:pt idx="104">
                  <c:v>0.40625</c:v>
                </c:pt>
                <c:pt idx="105">
                  <c:v>0.41015625</c:v>
                </c:pt>
                <c:pt idx="106">
                  <c:v>0.4140625</c:v>
                </c:pt>
                <c:pt idx="107">
                  <c:v>0.41796875</c:v>
                </c:pt>
                <c:pt idx="108">
                  <c:v>0.421875</c:v>
                </c:pt>
                <c:pt idx="109">
                  <c:v>0.42578125</c:v>
                </c:pt>
                <c:pt idx="110">
                  <c:v>0.4296875</c:v>
                </c:pt>
                <c:pt idx="111">
                  <c:v>0.43359375</c:v>
                </c:pt>
                <c:pt idx="112">
                  <c:v>0.4375</c:v>
                </c:pt>
                <c:pt idx="113">
                  <c:v>0.44140625</c:v>
                </c:pt>
                <c:pt idx="114">
                  <c:v>0.4453125</c:v>
                </c:pt>
                <c:pt idx="115">
                  <c:v>0.44921875</c:v>
                </c:pt>
                <c:pt idx="116">
                  <c:v>0.453125</c:v>
                </c:pt>
                <c:pt idx="117">
                  <c:v>0.45703125</c:v>
                </c:pt>
                <c:pt idx="118">
                  <c:v>0.4609375</c:v>
                </c:pt>
                <c:pt idx="119">
                  <c:v>0.46484375</c:v>
                </c:pt>
                <c:pt idx="120">
                  <c:v>0.46875</c:v>
                </c:pt>
                <c:pt idx="121">
                  <c:v>0.47265625</c:v>
                </c:pt>
                <c:pt idx="122">
                  <c:v>0.4765625</c:v>
                </c:pt>
                <c:pt idx="123">
                  <c:v>0.48046875</c:v>
                </c:pt>
                <c:pt idx="124">
                  <c:v>0.484375</c:v>
                </c:pt>
                <c:pt idx="125">
                  <c:v>0.48828125</c:v>
                </c:pt>
                <c:pt idx="126">
                  <c:v>0.4921875</c:v>
                </c:pt>
                <c:pt idx="127">
                  <c:v>0.49609375</c:v>
                </c:pt>
                <c:pt idx="128">
                  <c:v>0.5</c:v>
                </c:pt>
                <c:pt idx="129">
                  <c:v>0.50390625</c:v>
                </c:pt>
                <c:pt idx="130">
                  <c:v>0.5078125</c:v>
                </c:pt>
                <c:pt idx="131">
                  <c:v>0.51171875</c:v>
                </c:pt>
                <c:pt idx="132">
                  <c:v>0.515625</c:v>
                </c:pt>
                <c:pt idx="133">
                  <c:v>0.51953125</c:v>
                </c:pt>
                <c:pt idx="134">
                  <c:v>0.5234375</c:v>
                </c:pt>
                <c:pt idx="135">
                  <c:v>0.52734375</c:v>
                </c:pt>
                <c:pt idx="136">
                  <c:v>0.53125</c:v>
                </c:pt>
                <c:pt idx="137">
                  <c:v>0.53515625</c:v>
                </c:pt>
                <c:pt idx="138">
                  <c:v>0.5390625</c:v>
                </c:pt>
                <c:pt idx="139">
                  <c:v>0.54296875</c:v>
                </c:pt>
                <c:pt idx="140">
                  <c:v>0.546875</c:v>
                </c:pt>
                <c:pt idx="141">
                  <c:v>0.55078125</c:v>
                </c:pt>
                <c:pt idx="142">
                  <c:v>0.5546875</c:v>
                </c:pt>
                <c:pt idx="143">
                  <c:v>0.55859375</c:v>
                </c:pt>
                <c:pt idx="144">
                  <c:v>0.5625</c:v>
                </c:pt>
                <c:pt idx="145">
                  <c:v>0.56640625</c:v>
                </c:pt>
                <c:pt idx="146">
                  <c:v>0.5703125</c:v>
                </c:pt>
                <c:pt idx="147">
                  <c:v>0.57421875</c:v>
                </c:pt>
                <c:pt idx="148">
                  <c:v>0.578125</c:v>
                </c:pt>
                <c:pt idx="149">
                  <c:v>0.58203125</c:v>
                </c:pt>
                <c:pt idx="150">
                  <c:v>0.5859375</c:v>
                </c:pt>
                <c:pt idx="151">
                  <c:v>0.58984375</c:v>
                </c:pt>
                <c:pt idx="152">
                  <c:v>0.59375</c:v>
                </c:pt>
                <c:pt idx="153">
                  <c:v>0.59765625</c:v>
                </c:pt>
                <c:pt idx="154">
                  <c:v>0.6015625</c:v>
                </c:pt>
                <c:pt idx="155">
                  <c:v>0.60546875</c:v>
                </c:pt>
                <c:pt idx="156">
                  <c:v>0.609375</c:v>
                </c:pt>
                <c:pt idx="157">
                  <c:v>0.61328125</c:v>
                </c:pt>
                <c:pt idx="158">
                  <c:v>0.6171875</c:v>
                </c:pt>
                <c:pt idx="159">
                  <c:v>0.62109375</c:v>
                </c:pt>
                <c:pt idx="160">
                  <c:v>0.625</c:v>
                </c:pt>
                <c:pt idx="161">
                  <c:v>0.62890625</c:v>
                </c:pt>
                <c:pt idx="162">
                  <c:v>0.6328125</c:v>
                </c:pt>
                <c:pt idx="163">
                  <c:v>0.63671875</c:v>
                </c:pt>
                <c:pt idx="164">
                  <c:v>0.640625</c:v>
                </c:pt>
                <c:pt idx="165">
                  <c:v>0.64453125</c:v>
                </c:pt>
                <c:pt idx="166">
                  <c:v>0.6484375</c:v>
                </c:pt>
                <c:pt idx="167">
                  <c:v>0.65234375</c:v>
                </c:pt>
                <c:pt idx="168">
                  <c:v>0.65625</c:v>
                </c:pt>
                <c:pt idx="169">
                  <c:v>0.66015625</c:v>
                </c:pt>
                <c:pt idx="170">
                  <c:v>0.6640625</c:v>
                </c:pt>
                <c:pt idx="171">
                  <c:v>0.66796875</c:v>
                </c:pt>
                <c:pt idx="172">
                  <c:v>0.671875</c:v>
                </c:pt>
                <c:pt idx="173">
                  <c:v>0.67578125</c:v>
                </c:pt>
                <c:pt idx="174">
                  <c:v>0.6796875</c:v>
                </c:pt>
                <c:pt idx="175">
                  <c:v>0.68359375</c:v>
                </c:pt>
                <c:pt idx="176">
                  <c:v>0.6875</c:v>
                </c:pt>
                <c:pt idx="177">
                  <c:v>0.69140625</c:v>
                </c:pt>
                <c:pt idx="178">
                  <c:v>0.6953125</c:v>
                </c:pt>
                <c:pt idx="179">
                  <c:v>0.69921875</c:v>
                </c:pt>
                <c:pt idx="180">
                  <c:v>0.703125</c:v>
                </c:pt>
                <c:pt idx="181">
                  <c:v>0.70703125</c:v>
                </c:pt>
                <c:pt idx="182">
                  <c:v>0.7109375</c:v>
                </c:pt>
                <c:pt idx="183">
                  <c:v>0.71484375</c:v>
                </c:pt>
                <c:pt idx="184">
                  <c:v>0.71875</c:v>
                </c:pt>
                <c:pt idx="185">
                  <c:v>0.72265625</c:v>
                </c:pt>
                <c:pt idx="186">
                  <c:v>0.7265625</c:v>
                </c:pt>
                <c:pt idx="187">
                  <c:v>0.73046875</c:v>
                </c:pt>
                <c:pt idx="188">
                  <c:v>0.734375</c:v>
                </c:pt>
                <c:pt idx="189">
                  <c:v>0.73828125</c:v>
                </c:pt>
                <c:pt idx="190">
                  <c:v>0.7421875</c:v>
                </c:pt>
                <c:pt idx="191">
                  <c:v>0.74609375</c:v>
                </c:pt>
                <c:pt idx="192">
                  <c:v>0.75</c:v>
                </c:pt>
                <c:pt idx="193">
                  <c:v>0.75390625</c:v>
                </c:pt>
                <c:pt idx="194">
                  <c:v>0.7578125</c:v>
                </c:pt>
                <c:pt idx="195">
                  <c:v>0.76171875</c:v>
                </c:pt>
                <c:pt idx="196">
                  <c:v>0.765625</c:v>
                </c:pt>
                <c:pt idx="197">
                  <c:v>0.76953125</c:v>
                </c:pt>
                <c:pt idx="198">
                  <c:v>0.7734375</c:v>
                </c:pt>
                <c:pt idx="199">
                  <c:v>0.77734375</c:v>
                </c:pt>
                <c:pt idx="200">
                  <c:v>0.78125</c:v>
                </c:pt>
                <c:pt idx="201">
                  <c:v>0.78515625</c:v>
                </c:pt>
                <c:pt idx="202">
                  <c:v>0.7890625</c:v>
                </c:pt>
                <c:pt idx="203">
                  <c:v>0.79296875</c:v>
                </c:pt>
                <c:pt idx="204">
                  <c:v>0.796875</c:v>
                </c:pt>
                <c:pt idx="205">
                  <c:v>0.80078125</c:v>
                </c:pt>
                <c:pt idx="206">
                  <c:v>0.8046875</c:v>
                </c:pt>
                <c:pt idx="207">
                  <c:v>0.80859375</c:v>
                </c:pt>
                <c:pt idx="208">
                  <c:v>0.8125</c:v>
                </c:pt>
                <c:pt idx="209">
                  <c:v>0.81640625</c:v>
                </c:pt>
                <c:pt idx="210">
                  <c:v>0.8203125</c:v>
                </c:pt>
                <c:pt idx="211">
                  <c:v>0.82421875</c:v>
                </c:pt>
                <c:pt idx="212">
                  <c:v>0.828125</c:v>
                </c:pt>
                <c:pt idx="213">
                  <c:v>0.83203125</c:v>
                </c:pt>
                <c:pt idx="214">
                  <c:v>0.8359375</c:v>
                </c:pt>
                <c:pt idx="215">
                  <c:v>0.83984375</c:v>
                </c:pt>
                <c:pt idx="216">
                  <c:v>0.84375</c:v>
                </c:pt>
                <c:pt idx="217">
                  <c:v>0.84765625</c:v>
                </c:pt>
                <c:pt idx="218">
                  <c:v>0.8515625</c:v>
                </c:pt>
                <c:pt idx="219">
                  <c:v>0.85546875</c:v>
                </c:pt>
                <c:pt idx="220">
                  <c:v>0.859375</c:v>
                </c:pt>
                <c:pt idx="221">
                  <c:v>0.86328125</c:v>
                </c:pt>
                <c:pt idx="222">
                  <c:v>0.8671875</c:v>
                </c:pt>
                <c:pt idx="223">
                  <c:v>0.87109375</c:v>
                </c:pt>
                <c:pt idx="224">
                  <c:v>0.875</c:v>
                </c:pt>
                <c:pt idx="225">
                  <c:v>0.87890625</c:v>
                </c:pt>
                <c:pt idx="226">
                  <c:v>0.8828125</c:v>
                </c:pt>
                <c:pt idx="227">
                  <c:v>0.88671875</c:v>
                </c:pt>
                <c:pt idx="228">
                  <c:v>0.890625</c:v>
                </c:pt>
                <c:pt idx="229">
                  <c:v>0.89453125</c:v>
                </c:pt>
                <c:pt idx="230">
                  <c:v>0.8984375</c:v>
                </c:pt>
                <c:pt idx="231">
                  <c:v>0.90234375</c:v>
                </c:pt>
                <c:pt idx="232">
                  <c:v>0.90625</c:v>
                </c:pt>
                <c:pt idx="233">
                  <c:v>0.91015625</c:v>
                </c:pt>
                <c:pt idx="234">
                  <c:v>0.9140625</c:v>
                </c:pt>
                <c:pt idx="235">
                  <c:v>0.91796875</c:v>
                </c:pt>
                <c:pt idx="236">
                  <c:v>0.921875</c:v>
                </c:pt>
                <c:pt idx="237">
                  <c:v>0.92578125</c:v>
                </c:pt>
                <c:pt idx="238">
                  <c:v>0.9296875</c:v>
                </c:pt>
                <c:pt idx="239">
                  <c:v>0.93359375</c:v>
                </c:pt>
                <c:pt idx="240">
                  <c:v>0.9375</c:v>
                </c:pt>
                <c:pt idx="241">
                  <c:v>0.94140625</c:v>
                </c:pt>
                <c:pt idx="242">
                  <c:v>0.9453125</c:v>
                </c:pt>
                <c:pt idx="243">
                  <c:v>0.94921875</c:v>
                </c:pt>
                <c:pt idx="244">
                  <c:v>0.953125</c:v>
                </c:pt>
                <c:pt idx="245">
                  <c:v>0.95703125</c:v>
                </c:pt>
                <c:pt idx="246">
                  <c:v>0.9609375</c:v>
                </c:pt>
                <c:pt idx="247">
                  <c:v>0.96484375</c:v>
                </c:pt>
                <c:pt idx="248">
                  <c:v>0.96875</c:v>
                </c:pt>
                <c:pt idx="249">
                  <c:v>0.97265625</c:v>
                </c:pt>
                <c:pt idx="250">
                  <c:v>0.9765625</c:v>
                </c:pt>
                <c:pt idx="251">
                  <c:v>0.98046875</c:v>
                </c:pt>
                <c:pt idx="252">
                  <c:v>0.984375</c:v>
                </c:pt>
                <c:pt idx="253">
                  <c:v>0.98828125</c:v>
                </c:pt>
                <c:pt idx="254">
                  <c:v>0.9921875</c:v>
                </c:pt>
                <c:pt idx="255">
                  <c:v>0.99609375</c:v>
                </c:pt>
                <c:pt idx="256">
                  <c:v>1</c:v>
                </c:pt>
              </c:numCache>
            </c:numRef>
          </c:xVal>
          <c:yVal>
            <c:numRef>
              <c:f>'sigma=0.02µm, Qmax=1e19cm-3'!$R$45:$R$301</c:f>
              <c:numCache>
                <c:formatCode>0.0000E+00</c:formatCode>
                <c:ptCount val="257"/>
                <c:pt idx="0">
                  <c:v>0</c:v>
                </c:pt>
                <c:pt idx="1">
                  <c:v>0.31779018018508615</c:v>
                </c:pt>
                <c:pt idx="2">
                  <c:v>0.31779017911279595</c:v>
                </c:pt>
                <c:pt idx="3">
                  <c:v>0.31779017564998469</c:v>
                </c:pt>
                <c:pt idx="4">
                  <c:v>0.3177901784827199</c:v>
                </c:pt>
                <c:pt idx="5">
                  <c:v>0.31779017743726351</c:v>
                </c:pt>
                <c:pt idx="6">
                  <c:v>0.31779017826845329</c:v>
                </c:pt>
                <c:pt idx="7">
                  <c:v>0.31779017710504637</c:v>
                </c:pt>
                <c:pt idx="8">
                  <c:v>0.31779017855538361</c:v>
                </c:pt>
                <c:pt idx="9">
                  <c:v>0.31779017736013726</c:v>
                </c:pt>
                <c:pt idx="10">
                  <c:v>0.31779017693680106</c:v>
                </c:pt>
                <c:pt idx="11">
                  <c:v>0.31779017832511386</c:v>
                </c:pt>
                <c:pt idx="12">
                  <c:v>0.3177901776790219</c:v>
                </c:pt>
                <c:pt idx="13">
                  <c:v>0.31779017738835108</c:v>
                </c:pt>
                <c:pt idx="14">
                  <c:v>0.31779017809286214</c:v>
                </c:pt>
                <c:pt idx="15">
                  <c:v>0.31779017695046996</c:v>
                </c:pt>
                <c:pt idx="16">
                  <c:v>0.31779017818501076</c:v>
                </c:pt>
                <c:pt idx="17">
                  <c:v>0.31779017836312334</c:v>
                </c:pt>
                <c:pt idx="18">
                  <c:v>0.31779017696940348</c:v>
                </c:pt>
                <c:pt idx="19">
                  <c:v>0.31779017776588886</c:v>
                </c:pt>
                <c:pt idx="20">
                  <c:v>0.31779017808842142</c:v>
                </c:pt>
                <c:pt idx="21">
                  <c:v>0.31779017834515871</c:v>
                </c:pt>
                <c:pt idx="22">
                  <c:v>0.31779017662200199</c:v>
                </c:pt>
                <c:pt idx="23">
                  <c:v>0.31779017761297684</c:v>
                </c:pt>
                <c:pt idx="24">
                  <c:v>0.31779017779830721</c:v>
                </c:pt>
                <c:pt idx="25">
                  <c:v>0.31779017735194875</c:v>
                </c:pt>
                <c:pt idx="26">
                  <c:v>0.31779017793872988</c:v>
                </c:pt>
                <c:pt idx="27">
                  <c:v>0.31779017694916983</c:v>
                </c:pt>
                <c:pt idx="28">
                  <c:v>0.31779017712588492</c:v>
                </c:pt>
                <c:pt idx="29">
                  <c:v>0.31779017674260679</c:v>
                </c:pt>
                <c:pt idx="30">
                  <c:v>0.31779017703889467</c:v>
                </c:pt>
                <c:pt idx="31">
                  <c:v>0.3177901777837569</c:v>
                </c:pt>
                <c:pt idx="32">
                  <c:v>0.31779017766118245</c:v>
                </c:pt>
                <c:pt idx="33">
                  <c:v>0.31779017769606344</c:v>
                </c:pt>
                <c:pt idx="34">
                  <c:v>0.31779017829540762</c:v>
                </c:pt>
                <c:pt idx="35">
                  <c:v>0.31779017705842255</c:v>
                </c:pt>
                <c:pt idx="36">
                  <c:v>0.31779017662181636</c:v>
                </c:pt>
                <c:pt idx="37">
                  <c:v>0.31779017839178281</c:v>
                </c:pt>
                <c:pt idx="38">
                  <c:v>0.31779017815718641</c:v>
                </c:pt>
                <c:pt idx="39">
                  <c:v>0.31779017679799304</c:v>
                </c:pt>
                <c:pt idx="40">
                  <c:v>0.31779017690279121</c:v>
                </c:pt>
                <c:pt idx="41">
                  <c:v>0.31779017721935493</c:v>
                </c:pt>
                <c:pt idx="42">
                  <c:v>0.31779017775918417</c:v>
                </c:pt>
                <c:pt idx="43">
                  <c:v>0.3177901771944171</c:v>
                </c:pt>
                <c:pt idx="44">
                  <c:v>0.31779017813068622</c:v>
                </c:pt>
                <c:pt idx="45">
                  <c:v>0.31779017783105473</c:v>
                </c:pt>
                <c:pt idx="46">
                  <c:v>0.31779017822397326</c:v>
                </c:pt>
                <c:pt idx="47">
                  <c:v>0.31779017699833012</c:v>
                </c:pt>
                <c:pt idx="48">
                  <c:v>0.31779017709172819</c:v>
                </c:pt>
                <c:pt idx="49">
                  <c:v>0.31779017821116934</c:v>
                </c:pt>
                <c:pt idx="50">
                  <c:v>0.31779017759728106</c:v>
                </c:pt>
                <c:pt idx="51">
                  <c:v>0.31779017656365227</c:v>
                </c:pt>
                <c:pt idx="52">
                  <c:v>0.31779017672863252</c:v>
                </c:pt>
                <c:pt idx="53">
                  <c:v>0.31779017819418365</c:v>
                </c:pt>
                <c:pt idx="54">
                  <c:v>0.31779017681083838</c:v>
                </c:pt>
                <c:pt idx="55">
                  <c:v>0.31779017827015466</c:v>
                </c:pt>
                <c:pt idx="56">
                  <c:v>0.31779017770095158</c:v>
                </c:pt>
                <c:pt idx="57">
                  <c:v>0.31779017836588463</c:v>
                </c:pt>
                <c:pt idx="58">
                  <c:v>0.31779017799485743</c:v>
                </c:pt>
                <c:pt idx="59">
                  <c:v>0.31779017739712973</c:v>
                </c:pt>
                <c:pt idx="60">
                  <c:v>0.3177901770722743</c:v>
                </c:pt>
                <c:pt idx="61">
                  <c:v>0.31779017831544004</c:v>
                </c:pt>
                <c:pt idx="62">
                  <c:v>0.31779017646892027</c:v>
                </c:pt>
                <c:pt idx="63">
                  <c:v>0.31779017658878767</c:v>
                </c:pt>
                <c:pt idx="64">
                  <c:v>0.31779017716140673</c:v>
                </c:pt>
                <c:pt idx="65">
                  <c:v>0.31779017825628564</c:v>
                </c:pt>
                <c:pt idx="66">
                  <c:v>0.31779017794916337</c:v>
                </c:pt>
                <c:pt idx="67">
                  <c:v>0.31779017832051648</c:v>
                </c:pt>
                <c:pt idx="68">
                  <c:v>0.31779017723533459</c:v>
                </c:pt>
                <c:pt idx="69">
                  <c:v>0.31779017663941544</c:v>
                </c:pt>
                <c:pt idx="70">
                  <c:v>0.31779017739438548</c:v>
                </c:pt>
                <c:pt idx="71">
                  <c:v>0.31779017668934878</c:v>
                </c:pt>
                <c:pt idx="72">
                  <c:v>0.31779017737212401</c:v>
                </c:pt>
                <c:pt idx="73">
                  <c:v>0.31779017699940515</c:v>
                </c:pt>
                <c:pt idx="74">
                  <c:v>0.31779017687887873</c:v>
                </c:pt>
                <c:pt idx="75">
                  <c:v>0.31779017822141509</c:v>
                </c:pt>
                <c:pt idx="76">
                  <c:v>0.31779017773437573</c:v>
                </c:pt>
                <c:pt idx="77">
                  <c:v>0.31779017770193713</c:v>
                </c:pt>
                <c:pt idx="78">
                  <c:v>0.31779017866785292</c:v>
                </c:pt>
                <c:pt idx="79">
                  <c:v>0.31779017851369717</c:v>
                </c:pt>
                <c:pt idx="80">
                  <c:v>0.31779017870314241</c:v>
                </c:pt>
                <c:pt idx="81">
                  <c:v>0.31779017669339132</c:v>
                </c:pt>
                <c:pt idx="82">
                  <c:v>0.31779017828239881</c:v>
                </c:pt>
                <c:pt idx="83">
                  <c:v>0.31779017729885828</c:v>
                </c:pt>
                <c:pt idx="84">
                  <c:v>0.31779017764642936</c:v>
                </c:pt>
                <c:pt idx="85">
                  <c:v>0.3177901781546611</c:v>
                </c:pt>
                <c:pt idx="86">
                  <c:v>0.31779017847931856</c:v>
                </c:pt>
                <c:pt idx="87">
                  <c:v>0.31779017708052365</c:v>
                </c:pt>
                <c:pt idx="88">
                  <c:v>0.31779017865509751</c:v>
                </c:pt>
                <c:pt idx="89">
                  <c:v>0.31779017864569958</c:v>
                </c:pt>
                <c:pt idx="90">
                  <c:v>0.31779017735141324</c:v>
                </c:pt>
                <c:pt idx="91">
                  <c:v>0.31779017634073253</c:v>
                </c:pt>
                <c:pt idx="92">
                  <c:v>0.31779017706076379</c:v>
                </c:pt>
                <c:pt idx="93">
                  <c:v>0.317790176600448</c:v>
                </c:pt>
                <c:pt idx="94">
                  <c:v>0.31779017876570248</c:v>
                </c:pt>
                <c:pt idx="95">
                  <c:v>0.3177901765797066</c:v>
                </c:pt>
                <c:pt idx="96">
                  <c:v>0.3177901762333154</c:v>
                </c:pt>
                <c:pt idx="97">
                  <c:v>0.31779017669996162</c:v>
                </c:pt>
                <c:pt idx="98">
                  <c:v>0.31779017789239755</c:v>
                </c:pt>
                <c:pt idx="99">
                  <c:v>0.31779017830801143</c:v>
                </c:pt>
                <c:pt idx="100">
                  <c:v>0.31779017794242648</c:v>
                </c:pt>
                <c:pt idx="101">
                  <c:v>0.31779017854667618</c:v>
                </c:pt>
                <c:pt idx="102">
                  <c:v>0.31779017837371676</c:v>
                </c:pt>
                <c:pt idx="103">
                  <c:v>0.31779017772662221</c:v>
                </c:pt>
                <c:pt idx="104">
                  <c:v>0.31779017636669099</c:v>
                </c:pt>
                <c:pt idx="105">
                  <c:v>0.31779017639000856</c:v>
                </c:pt>
                <c:pt idx="106">
                  <c:v>0.31779017675677057</c:v>
                </c:pt>
                <c:pt idx="107">
                  <c:v>0.31779017892092037</c:v>
                </c:pt>
                <c:pt idx="108">
                  <c:v>0.31779017841145563</c:v>
                </c:pt>
                <c:pt idx="109">
                  <c:v>0.3177901761662455</c:v>
                </c:pt>
                <c:pt idx="110">
                  <c:v>0.31779017875541649</c:v>
                </c:pt>
                <c:pt idx="111">
                  <c:v>0.31779017822413724</c:v>
                </c:pt>
                <c:pt idx="112">
                  <c:v>0.31779017800331488</c:v>
                </c:pt>
                <c:pt idx="113">
                  <c:v>0.31779017856658281</c:v>
                </c:pt>
                <c:pt idx="114">
                  <c:v>0.31779017734395365</c:v>
                </c:pt>
                <c:pt idx="115">
                  <c:v>0.31779017761250805</c:v>
                </c:pt>
                <c:pt idx="116">
                  <c:v>0.31779017665378417</c:v>
                </c:pt>
                <c:pt idx="117">
                  <c:v>0.31779017769890389</c:v>
                </c:pt>
                <c:pt idx="118">
                  <c:v>0.31779017791411679</c:v>
                </c:pt>
                <c:pt idx="119">
                  <c:v>0.31779017743225169</c:v>
                </c:pt>
                <c:pt idx="120">
                  <c:v>0.31779017636309342</c:v>
                </c:pt>
                <c:pt idx="121">
                  <c:v>0.31779017792488767</c:v>
                </c:pt>
                <c:pt idx="122">
                  <c:v>0.3177901759606015</c:v>
                </c:pt>
                <c:pt idx="123">
                  <c:v>0.31779017681119071</c:v>
                </c:pt>
                <c:pt idx="124">
                  <c:v>0.3177901774009565</c:v>
                </c:pt>
                <c:pt idx="125">
                  <c:v>0.31779017777290802</c:v>
                </c:pt>
                <c:pt idx="126">
                  <c:v>0.31779017796253517</c:v>
                </c:pt>
                <c:pt idx="127">
                  <c:v>0.31779017799921283</c:v>
                </c:pt>
                <c:pt idx="128">
                  <c:v>0.31779017790726155</c:v>
                </c:pt>
                <c:pt idx="129">
                  <c:v>0.31779017770671958</c:v>
                </c:pt>
                <c:pt idx="130">
                  <c:v>0.3177901774141822</c:v>
                </c:pt>
                <c:pt idx="131">
                  <c:v>0.31779017704330631</c:v>
                </c:pt>
                <c:pt idx="132">
                  <c:v>0.31779017660538605</c:v>
                </c:pt>
                <c:pt idx="133">
                  <c:v>0.31779017610969684</c:v>
                </c:pt>
                <c:pt idx="134">
                  <c:v>0.31779017902473666</c:v>
                </c:pt>
                <c:pt idx="135">
                  <c:v>0.31779017846367486</c:v>
                </c:pt>
                <c:pt idx="136">
                  <c:v>0.31779017786438429</c:v>
                </c:pt>
                <c:pt idx="137">
                  <c:v>0.31779017723102154</c:v>
                </c:pt>
                <c:pt idx="138">
                  <c:v>0.31779017656707648</c:v>
                </c:pt>
                <c:pt idx="139">
                  <c:v>0.31779017587526354</c:v>
                </c:pt>
                <c:pt idx="140">
                  <c:v>0.31779017879771704</c:v>
                </c:pt>
                <c:pt idx="141">
                  <c:v>0.31779017808812587</c:v>
                </c:pt>
                <c:pt idx="142">
                  <c:v>0.31779017735667464</c:v>
                </c:pt>
                <c:pt idx="143">
                  <c:v>0.31779017660443692</c:v>
                </c:pt>
                <c:pt idx="144">
                  <c:v>0.31779017583229136</c:v>
                </c:pt>
                <c:pt idx="145">
                  <c:v>0.31779017884466049</c:v>
                </c:pt>
                <c:pt idx="146">
                  <c:v>0.31779017806895232</c:v>
                </c:pt>
                <c:pt idx="147">
                  <c:v>0.31779017727525555</c:v>
                </c:pt>
                <c:pt idx="148">
                  <c:v>0.31779017646381469</c:v>
                </c:pt>
                <c:pt idx="149">
                  <c:v>0.31779017563465645</c:v>
                </c:pt>
                <c:pt idx="150">
                  <c:v>0.31779017877094345</c:v>
                </c:pt>
                <c:pt idx="151">
                  <c:v>0.31779017794404801</c:v>
                </c:pt>
                <c:pt idx="152">
                  <c:v>0.31779017709977714</c:v>
                </c:pt>
                <c:pt idx="153">
                  <c:v>0.31779017623787859</c:v>
                </c:pt>
                <c:pt idx="154">
                  <c:v>0.31779017949757388</c:v>
                </c:pt>
                <c:pt idx="155">
                  <c:v>0.31779017864049802</c:v>
                </c:pt>
                <c:pt idx="156">
                  <c:v>0.31779017776558904</c:v>
                </c:pt>
                <c:pt idx="157">
                  <c:v>0.31779017687241995</c:v>
                </c:pt>
                <c:pt idx="158">
                  <c:v>0.31779017596054604</c:v>
                </c:pt>
                <c:pt idx="159">
                  <c:v>0.31779017938234394</c:v>
                </c:pt>
                <c:pt idx="160">
                  <c:v>0.31779017847685836</c:v>
                </c:pt>
                <c:pt idx="161">
                  <c:v>0.31779017755205419</c:v>
                </c:pt>
                <c:pt idx="162">
                  <c:v>0.31779017660737452</c:v>
                </c:pt>
                <c:pt idx="163">
                  <c:v>0.31779017564213796</c:v>
                </c:pt>
                <c:pt idx="164">
                  <c:v>0.31779017924520286</c:v>
                </c:pt>
                <c:pt idx="165">
                  <c:v>0.31779017828747236</c:v>
                </c:pt>
                <c:pt idx="166">
                  <c:v>0.31779017730831366</c:v>
                </c:pt>
                <c:pt idx="167">
                  <c:v>0.31779017630710937</c:v>
                </c:pt>
                <c:pt idx="168">
                  <c:v>0.31779017528306547</c:v>
                </c:pt>
                <c:pt idx="169">
                  <c:v>0.3177901790885817</c:v>
                </c:pt>
                <c:pt idx="170">
                  <c:v>0.31779017807291327</c:v>
                </c:pt>
                <c:pt idx="171">
                  <c:v>0.31779017703334694</c:v>
                </c:pt>
                <c:pt idx="172">
                  <c:v>0.31779017596895109</c:v>
                </c:pt>
                <c:pt idx="173">
                  <c:v>0.31779017996600545</c:v>
                </c:pt>
                <c:pt idx="174">
                  <c:v>0.31779017891136729</c:v>
                </c:pt>
                <c:pt idx="175">
                  <c:v>0.31779017783068869</c:v>
                </c:pt>
                <c:pt idx="176">
                  <c:v>0.3177901767229464</c:v>
                </c:pt>
                <c:pt idx="177">
                  <c:v>0.31779017558719541</c:v>
                </c:pt>
                <c:pt idx="178">
                  <c:v>0.31779017983543312</c:v>
                </c:pt>
                <c:pt idx="179">
                  <c:v>0.31779017871056764</c:v>
                </c:pt>
                <c:pt idx="180">
                  <c:v>0.31779017755605127</c:v>
                </c:pt>
                <c:pt idx="181">
                  <c:v>0.31779017637078516</c:v>
                </c:pt>
                <c:pt idx="182">
                  <c:v>0.31779017515344699</c:v>
                </c:pt>
                <c:pt idx="183">
                  <c:v>0.31779017968671813</c:v>
                </c:pt>
                <c:pt idx="184">
                  <c:v>0.31779017848156765</c:v>
                </c:pt>
                <c:pt idx="185">
                  <c:v>0.31779017724256142</c:v>
                </c:pt>
                <c:pt idx="186">
                  <c:v>0.31779017596811504</c:v>
                </c:pt>
                <c:pt idx="187">
                  <c:v>0.31779017465672815</c:v>
                </c:pt>
                <c:pt idx="188">
                  <c:v>0.31779017951591337</c:v>
                </c:pt>
                <c:pt idx="189">
                  <c:v>0.31779017821837463</c:v>
                </c:pt>
                <c:pt idx="190">
                  <c:v>0.31779017688141742</c:v>
                </c:pt>
                <c:pt idx="191">
                  <c:v>0.31779017550343813</c:v>
                </c:pt>
                <c:pt idx="192">
                  <c:v>0.31779018067961073</c:v>
                </c:pt>
                <c:pt idx="193">
                  <c:v>0.31779017931811548</c:v>
                </c:pt>
                <c:pt idx="194">
                  <c:v>0.31779017791262559</c:v>
                </c:pt>
                <c:pt idx="195">
                  <c:v>0.31779017646119201</c:v>
                </c:pt>
                <c:pt idx="196">
                  <c:v>0.31779017496125272</c:v>
                </c:pt>
                <c:pt idx="197">
                  <c:v>0.31779018056689445</c:v>
                </c:pt>
                <c:pt idx="198">
                  <c:v>0.31779017908606944</c:v>
                </c:pt>
                <c:pt idx="199">
                  <c:v>0.31779017755330197</c:v>
                </c:pt>
                <c:pt idx="200">
                  <c:v>0.31779017596579284</c:v>
                </c:pt>
                <c:pt idx="201">
                  <c:v>0.31779017432055617</c:v>
                </c:pt>
                <c:pt idx="202">
                  <c:v>0.31779018043328744</c:v>
                </c:pt>
                <c:pt idx="203">
                  <c:v>0.31779017881032928</c:v>
                </c:pt>
                <c:pt idx="204">
                  <c:v>0.31779017712480573</c:v>
                </c:pt>
                <c:pt idx="205">
                  <c:v>0.3177901753732566</c:v>
                </c:pt>
                <c:pt idx="206">
                  <c:v>0.31779017355164552</c:v>
                </c:pt>
                <c:pt idx="207">
                  <c:v>0.3177901802725091</c:v>
                </c:pt>
                <c:pt idx="208">
                  <c:v>0.31779017847698748</c:v>
                </c:pt>
                <c:pt idx="209">
                  <c:v>0.31779017660521969</c:v>
                </c:pt>
                <c:pt idx="210">
                  <c:v>0.31779017465190812</c:v>
                </c:pt>
                <c:pt idx="211">
                  <c:v>0.3177901819946321</c:v>
                </c:pt>
                <c:pt idx="212">
                  <c:v>0.31779018007510534</c:v>
                </c:pt>
                <c:pt idx="213">
                  <c:v>0.31779017806629828</c:v>
                </c:pt>
                <c:pt idx="214">
                  <c:v>0.31779017596173348</c:v>
                </c:pt>
                <c:pt idx="215">
                  <c:v>0.31779017375470076</c:v>
                </c:pt>
                <c:pt idx="216">
                  <c:v>0.31779018199275333</c:v>
                </c:pt>
                <c:pt idx="217">
                  <c:v>0.31779017982708518</c:v>
                </c:pt>
                <c:pt idx="218">
                  <c:v>0.31779017754743449</c:v>
                </c:pt>
                <c:pt idx="219">
                  <c:v>0.31779017514454677</c:v>
                </c:pt>
                <c:pt idx="220">
                  <c:v>0.31779017260807446</c:v>
                </c:pt>
                <c:pt idx="221">
                  <c:v>0.31779018199044456</c:v>
                </c:pt>
                <c:pt idx="222">
                  <c:v>0.31779017950611793</c:v>
                </c:pt>
                <c:pt idx="223">
                  <c:v>0.31779017687143835</c:v>
                </c:pt>
                <c:pt idx="224">
                  <c:v>0.31779017407187243</c:v>
                </c:pt>
                <c:pt idx="225">
                  <c:v>0.31779017109179475</c:v>
                </c:pt>
                <c:pt idx="226">
                  <c:v>0.31779018198724152</c:v>
                </c:pt>
                <c:pt idx="227">
                  <c:v>0.31779017907458501</c:v>
                </c:pt>
                <c:pt idx="228">
                  <c:v>0.31779017595376485</c:v>
                </c:pt>
                <c:pt idx="229">
                  <c:v>0.31779017260204978</c:v>
                </c:pt>
                <c:pt idx="230">
                  <c:v>0.31779018523164398</c:v>
                </c:pt>
                <c:pt idx="231">
                  <c:v>0.31779018198275727</c:v>
                </c:pt>
                <c:pt idx="232">
                  <c:v>0.31779017846311058</c:v>
                </c:pt>
                <c:pt idx="233">
                  <c:v>0.31779017463742781</c:v>
                </c:pt>
                <c:pt idx="234">
                  <c:v>0.31779017046376468</c:v>
                </c:pt>
                <c:pt idx="235">
                  <c:v>0.31779018599894931</c:v>
                </c:pt>
                <c:pt idx="236">
                  <c:v>0.31779018197600756</c:v>
                </c:pt>
                <c:pt idx="237">
                  <c:v>0.31779017752980737</c:v>
                </c:pt>
                <c:pt idx="238">
                  <c:v>0.31779017258957182</c:v>
                </c:pt>
                <c:pt idx="239">
                  <c:v>0.31779016706813223</c:v>
                </c:pt>
                <c:pt idx="240">
                  <c:v>0.31779018724536778</c:v>
                </c:pt>
                <c:pt idx="241">
                  <c:v>0.31779018196503844</c:v>
                </c:pt>
                <c:pt idx="242">
                  <c:v>0.31779017592984227</c:v>
                </c:pt>
                <c:pt idx="243">
                  <c:v>0.31779016896644208</c:v>
                </c:pt>
                <c:pt idx="244">
                  <c:v>0.31779016084247508</c:v>
                </c:pt>
                <c:pt idx="245">
                  <c:v>0.31779018962555222</c:v>
                </c:pt>
                <c:pt idx="246">
                  <c:v>0.31779018194270292</c:v>
                </c:pt>
                <c:pt idx="247">
                  <c:v>0.3177901725525667</c:v>
                </c:pt>
                <c:pt idx="248">
                  <c:v>0.31779016081441458</c:v>
                </c:pt>
                <c:pt idx="249">
                  <c:v>0.31779020604148978</c:v>
                </c:pt>
                <c:pt idx="250">
                  <c:v>0.31779019597210745</c:v>
                </c:pt>
                <c:pt idx="251">
                  <c:v>0.31779018187571978</c:v>
                </c:pt>
                <c:pt idx="252">
                  <c:v>0.31779016073115302</c:v>
                </c:pt>
                <c:pt idx="253">
                  <c:v>0.3177901254901887</c:v>
                </c:pt>
                <c:pt idx="254">
                  <c:v>0.31779026611910094</c:v>
                </c:pt>
                <c:pt idx="255">
                  <c:v>0.31779026578792346</c:v>
                </c:pt>
                <c:pt idx="256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A4F-4EE2-9EE2-BE6D8F0DD350}"/>
            </c:ext>
          </c:extLst>
        </c:ser>
        <c:ser>
          <c:idx val="1"/>
          <c:order val="4"/>
          <c:tx>
            <c:strRef>
              <c:f>'sigma=0.02µm, Qmax=1e19cm-3'!$E$7:$F$7</c:f>
              <c:strCache>
                <c:ptCount val="1"/>
                <c:pt idx="0">
                  <c:v>Dynamic
(77 nodes)</c:v>
                </c:pt>
              </c:strCache>
            </c:strRef>
          </c:tx>
          <c:spPr>
            <a:ln w="19050"/>
          </c:spPr>
          <c:marker>
            <c:symbol val="diamond"/>
            <c:size val="5"/>
          </c:marker>
          <c:xVal>
            <c:numRef>
              <c:f>'sigma=0.02µm, Qmax=1e19cm-3'!$E$9:$E$85</c:f>
              <c:numCache>
                <c:formatCode>0.00E+00</c:formatCode>
                <c:ptCount val="77"/>
                <c:pt idx="0">
                  <c:v>0</c:v>
                </c:pt>
                <c:pt idx="1">
                  <c:v>4.8828130000000002E-4</c:v>
                </c:pt>
                <c:pt idx="2">
                  <c:v>9.765625E-4</c:v>
                </c:pt>
                <c:pt idx="3">
                  <c:v>1.4648438E-3</c:v>
                </c:pt>
                <c:pt idx="4">
                  <c:v>1.953125E-3</c:v>
                </c:pt>
                <c:pt idx="5">
                  <c:v>2.4414062999999998E-3</c:v>
                </c:pt>
                <c:pt idx="6">
                  <c:v>2.9296875E-3</c:v>
                </c:pt>
                <c:pt idx="7">
                  <c:v>3.4179687999999998E-3</c:v>
                </c:pt>
                <c:pt idx="8">
                  <c:v>3.90625E-3</c:v>
                </c:pt>
                <c:pt idx="9">
                  <c:v>4.3945312999999998E-3</c:v>
                </c:pt>
                <c:pt idx="10">
                  <c:v>4.8828125E-3</c:v>
                </c:pt>
                <c:pt idx="11">
                  <c:v>5.3710937999999998E-3</c:v>
                </c:pt>
                <c:pt idx="12">
                  <c:v>5.859375E-3</c:v>
                </c:pt>
                <c:pt idx="13">
                  <c:v>6.8359375E-3</c:v>
                </c:pt>
                <c:pt idx="14">
                  <c:v>7.8125E-3</c:v>
                </c:pt>
                <c:pt idx="15">
                  <c:v>8.7890625E-3</c:v>
                </c:pt>
                <c:pt idx="16">
                  <c:v>9.765625E-3</c:v>
                </c:pt>
                <c:pt idx="17">
                  <c:v>1.07421875E-2</c:v>
                </c:pt>
                <c:pt idx="18">
                  <c:v>1.171875E-2</c:v>
                </c:pt>
                <c:pt idx="19">
                  <c:v>1.26953125E-2</c:v>
                </c:pt>
                <c:pt idx="20">
                  <c:v>1.3671875E-2</c:v>
                </c:pt>
                <c:pt idx="21">
                  <c:v>1.46484375E-2</c:v>
                </c:pt>
                <c:pt idx="22">
                  <c:v>1.5625E-2</c:v>
                </c:pt>
                <c:pt idx="23">
                  <c:v>1.66015625E-2</c:v>
                </c:pt>
                <c:pt idx="24">
                  <c:v>1.7578125E-2</c:v>
                </c:pt>
                <c:pt idx="25">
                  <c:v>1.85546875E-2</c:v>
                </c:pt>
                <c:pt idx="26">
                  <c:v>1.953125E-2</c:v>
                </c:pt>
                <c:pt idx="27">
                  <c:v>2.05078125E-2</c:v>
                </c:pt>
                <c:pt idx="28">
                  <c:v>2.1484375E-2</c:v>
                </c:pt>
                <c:pt idx="29">
                  <c:v>2.24609375E-2</c:v>
                </c:pt>
                <c:pt idx="30">
                  <c:v>2.34375E-2</c:v>
                </c:pt>
                <c:pt idx="31">
                  <c:v>2.44140625E-2</c:v>
                </c:pt>
                <c:pt idx="32">
                  <c:v>2.5390625E-2</c:v>
                </c:pt>
                <c:pt idx="33">
                  <c:v>2.63671875E-2</c:v>
                </c:pt>
                <c:pt idx="34">
                  <c:v>2.734375E-2</c:v>
                </c:pt>
                <c:pt idx="35">
                  <c:v>2.83203125E-2</c:v>
                </c:pt>
                <c:pt idx="36">
                  <c:v>2.9296875E-2</c:v>
                </c:pt>
                <c:pt idx="37">
                  <c:v>3.02734375E-2</c:v>
                </c:pt>
                <c:pt idx="38">
                  <c:v>3.125E-2</c:v>
                </c:pt>
                <c:pt idx="39">
                  <c:v>3.22265625E-2</c:v>
                </c:pt>
                <c:pt idx="40">
                  <c:v>3.3203125E-2</c:v>
                </c:pt>
                <c:pt idx="41">
                  <c:v>3.515625E-2</c:v>
                </c:pt>
                <c:pt idx="42">
                  <c:v>3.7109375E-2</c:v>
                </c:pt>
                <c:pt idx="43">
                  <c:v>3.90625E-2</c:v>
                </c:pt>
                <c:pt idx="44">
                  <c:v>4.1015625E-2</c:v>
                </c:pt>
                <c:pt idx="45">
                  <c:v>4.296875E-2</c:v>
                </c:pt>
                <c:pt idx="46">
                  <c:v>4.4921875E-2</c:v>
                </c:pt>
                <c:pt idx="47">
                  <c:v>4.6875E-2</c:v>
                </c:pt>
                <c:pt idx="48">
                  <c:v>4.8828125E-2</c:v>
                </c:pt>
                <c:pt idx="49">
                  <c:v>5.078125E-2</c:v>
                </c:pt>
                <c:pt idx="50">
                  <c:v>5.2734375E-2</c:v>
                </c:pt>
                <c:pt idx="51">
                  <c:v>5.46875E-2</c:v>
                </c:pt>
                <c:pt idx="52">
                  <c:v>5.6640625E-2</c:v>
                </c:pt>
                <c:pt idx="53">
                  <c:v>5.859375E-2</c:v>
                </c:pt>
                <c:pt idx="54">
                  <c:v>6.0546875E-2</c:v>
                </c:pt>
                <c:pt idx="55">
                  <c:v>6.25E-2</c:v>
                </c:pt>
                <c:pt idx="56">
                  <c:v>6.640625E-2</c:v>
                </c:pt>
                <c:pt idx="57">
                  <c:v>7.03125E-2</c:v>
                </c:pt>
                <c:pt idx="58">
                  <c:v>7.421875E-2</c:v>
                </c:pt>
                <c:pt idx="59">
                  <c:v>7.8125E-2</c:v>
                </c:pt>
                <c:pt idx="60">
                  <c:v>8.203125E-2</c:v>
                </c:pt>
                <c:pt idx="61">
                  <c:v>8.59375E-2</c:v>
                </c:pt>
                <c:pt idx="62">
                  <c:v>8.984375E-2</c:v>
                </c:pt>
                <c:pt idx="63">
                  <c:v>9.375E-2</c:v>
                </c:pt>
                <c:pt idx="64">
                  <c:v>0.1015625</c:v>
                </c:pt>
                <c:pt idx="65">
                  <c:v>0.109375</c:v>
                </c:pt>
                <c:pt idx="66">
                  <c:v>0.1171875</c:v>
                </c:pt>
                <c:pt idx="67">
                  <c:v>0.125</c:v>
                </c:pt>
                <c:pt idx="68">
                  <c:v>0.140625</c:v>
                </c:pt>
                <c:pt idx="69">
                  <c:v>0.15625</c:v>
                </c:pt>
                <c:pt idx="70">
                  <c:v>0.1875</c:v>
                </c:pt>
                <c:pt idx="71">
                  <c:v>0.25</c:v>
                </c:pt>
                <c:pt idx="72">
                  <c:v>0.3125</c:v>
                </c:pt>
                <c:pt idx="73">
                  <c:v>0.375</c:v>
                </c:pt>
                <c:pt idx="74">
                  <c:v>0.5</c:v>
                </c:pt>
                <c:pt idx="75">
                  <c:v>0.75</c:v>
                </c:pt>
                <c:pt idx="76">
                  <c:v>1</c:v>
                </c:pt>
              </c:numCache>
            </c:numRef>
          </c:xVal>
          <c:yVal>
            <c:numRef>
              <c:f>'sigma=0.02µm, Qmax=1e19cm-3'!$H$9:$H$85</c:f>
              <c:numCache>
                <c:formatCode>0.00E+00</c:formatCode>
                <c:ptCount val="77"/>
                <c:pt idx="0">
                  <c:v>0</c:v>
                </c:pt>
                <c:pt idx="1">
                  <c:v>5.2590324860966028E-2</c:v>
                </c:pt>
                <c:pt idx="2">
                  <c:v>5.3317584516229428E-2</c:v>
                </c:pt>
                <c:pt idx="3">
                  <c:v>5.4037614424072976E-2</c:v>
                </c:pt>
                <c:pt idx="4">
                  <c:v>5.4770348572891245E-2</c:v>
                </c:pt>
                <c:pt idx="5">
                  <c:v>5.5504011769546481E-2</c:v>
                </c:pt>
                <c:pt idx="6">
                  <c:v>5.6247660669495159E-2</c:v>
                </c:pt>
                <c:pt idx="7">
                  <c:v>5.6994209920081307E-2</c:v>
                </c:pt>
                <c:pt idx="8">
                  <c:v>5.7749578898607594E-2</c:v>
                </c:pt>
                <c:pt idx="9">
                  <c:v>5.8508763162109123E-2</c:v>
                </c:pt>
                <c:pt idx="10">
                  <c:v>5.9276139364237417E-2</c:v>
                </c:pt>
                <c:pt idx="11">
                  <c:v>6.0047853336147511E-2</c:v>
                </c:pt>
                <c:pt idx="12">
                  <c:v>6.0827357167842266E-2</c:v>
                </c:pt>
                <c:pt idx="13">
                  <c:v>5.8611419286319848E-2</c:v>
                </c:pt>
                <c:pt idx="14">
                  <c:v>5.729038344279596E-2</c:v>
                </c:pt>
                <c:pt idx="15">
                  <c:v>5.6572513559309645E-2</c:v>
                </c:pt>
                <c:pt idx="16">
                  <c:v>5.6282755626001643E-2</c:v>
                </c:pt>
                <c:pt idx="17">
                  <c:v>5.6309686025455573E-2</c:v>
                </c:pt>
                <c:pt idx="18">
                  <c:v>5.6579014156662839E-2</c:v>
                </c:pt>
                <c:pt idx="19">
                  <c:v>5.7039280471280818E-2</c:v>
                </c:pt>
                <c:pt idx="20">
                  <c:v>5.7653718661859005E-2</c:v>
                </c:pt>
                <c:pt idx="21">
                  <c:v>5.8395342630508891E-2</c:v>
                </c:pt>
                <c:pt idx="22">
                  <c:v>5.9243886902758731E-2</c:v>
                </c:pt>
                <c:pt idx="23">
                  <c:v>6.0183845635648381E-2</c:v>
                </c:pt>
                <c:pt idx="24">
                  <c:v>6.1203131155345217E-2</c:v>
                </c:pt>
                <c:pt idx="25">
                  <c:v>6.2292175040683198E-2</c:v>
                </c:pt>
                <c:pt idx="26">
                  <c:v>6.344330620862508E-2</c:v>
                </c:pt>
                <c:pt idx="27">
                  <c:v>6.465029050085469E-2</c:v>
                </c:pt>
                <c:pt idx="28">
                  <c:v>6.590800295748428E-2</c:v>
                </c:pt>
                <c:pt idx="29">
                  <c:v>6.721218959940152E-2</c:v>
                </c:pt>
                <c:pt idx="30">
                  <c:v>6.8559283800665116E-2</c:v>
                </c:pt>
                <c:pt idx="31">
                  <c:v>6.9946260997925197E-2</c:v>
                </c:pt>
                <c:pt idx="32">
                  <c:v>7.1370545690272499E-2</c:v>
                </c:pt>
                <c:pt idx="33">
                  <c:v>7.2829920748558569E-2</c:v>
                </c:pt>
                <c:pt idx="34">
                  <c:v>7.4322458317580428E-2</c:v>
                </c:pt>
                <c:pt idx="35">
                  <c:v>7.5846481899526669E-2</c:v>
                </c:pt>
                <c:pt idx="36">
                  <c:v>7.7400507893315498E-2</c:v>
                </c:pt>
                <c:pt idx="37">
                  <c:v>7.8983227601689437E-2</c:v>
                </c:pt>
                <c:pt idx="38">
                  <c:v>8.0593477205630579E-2</c:v>
                </c:pt>
                <c:pt idx="39">
                  <c:v>8.2230205644863094E-2</c:v>
                </c:pt>
                <c:pt idx="40">
                  <c:v>8.3892469320360416E-2</c:v>
                </c:pt>
                <c:pt idx="41">
                  <c:v>8.4566773909237336E-2</c:v>
                </c:pt>
                <c:pt idx="42">
                  <c:v>8.5550564051058778E-2</c:v>
                </c:pt>
                <c:pt idx="43">
                  <c:v>8.6802731300335167E-2</c:v>
                </c:pt>
                <c:pt idx="44">
                  <c:v>8.828976345123439E-2</c:v>
                </c:pt>
                <c:pt idx="45">
                  <c:v>8.998403172373394E-2</c:v>
                </c:pt>
                <c:pt idx="46">
                  <c:v>9.1862516555313384E-2</c:v>
                </c:pt>
                <c:pt idx="47">
                  <c:v>9.3905846834034065E-2</c:v>
                </c:pt>
                <c:pt idx="48">
                  <c:v>9.6097583604126277E-2</c:v>
                </c:pt>
                <c:pt idx="49">
                  <c:v>9.842366554451229E-2</c:v>
                </c:pt>
                <c:pt idx="50">
                  <c:v>0.10087196896662451</c:v>
                </c:pt>
                <c:pt idx="51">
                  <c:v>0.10343197064605733</c:v>
                </c:pt>
                <c:pt idx="52">
                  <c:v>0.10609448699374896</c:v>
                </c:pt>
                <c:pt idx="53">
                  <c:v>0.10885145056947503</c:v>
                </c:pt>
                <c:pt idx="54">
                  <c:v>0.11169573618219325</c:v>
                </c:pt>
                <c:pt idx="55">
                  <c:v>0.11462102854132024</c:v>
                </c:pt>
                <c:pt idx="56">
                  <c:v>0.11635390888837302</c:v>
                </c:pt>
                <c:pt idx="57">
                  <c:v>0.11874018902435138</c:v>
                </c:pt>
                <c:pt idx="58">
                  <c:v>0.12166594650229795</c:v>
                </c:pt>
                <c:pt idx="59">
                  <c:v>0.12504082297703051</c:v>
                </c:pt>
                <c:pt idx="60">
                  <c:v>0.12879254956458802</c:v>
                </c:pt>
                <c:pt idx="61">
                  <c:v>0.13286291930081115</c:v>
                </c:pt>
                <c:pt idx="62">
                  <c:v>0.13720478765963623</c:v>
                </c:pt>
                <c:pt idx="63">
                  <c:v>0.1417797941495314</c:v>
                </c:pt>
                <c:pt idx="64">
                  <c:v>0.14453364707970376</c:v>
                </c:pt>
                <c:pt idx="65">
                  <c:v>0.14884631527325692</c:v>
                </c:pt>
                <c:pt idx="66">
                  <c:v>0.15426196389488914</c:v>
                </c:pt>
                <c:pt idx="67">
                  <c:v>0.16047414417152323</c:v>
                </c:pt>
                <c:pt idx="68">
                  <c:v>0.16345230105754921</c:v>
                </c:pt>
                <c:pt idx="69">
                  <c:v>0.16995997155861156</c:v>
                </c:pt>
                <c:pt idx="70">
                  <c:v>0.17126447917496135</c:v>
                </c:pt>
                <c:pt idx="71">
                  <c:v>0.16598443706433766</c:v>
                </c:pt>
                <c:pt idx="72">
                  <c:v>0.16573700455317353</c:v>
                </c:pt>
                <c:pt idx="73">
                  <c:v>0.16572969095406073</c:v>
                </c:pt>
                <c:pt idx="74">
                  <c:v>0.16572867201019614</c:v>
                </c:pt>
                <c:pt idx="75">
                  <c:v>0.16572866594715527</c:v>
                </c:pt>
                <c:pt idx="76">
                  <c:v>0.16600000000000001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A4F-4EE2-9EE2-BE6D8F0DD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251392"/>
        <c:axId val="152253568"/>
      </c:scatterChart>
      <c:valAx>
        <c:axId val="152251392"/>
        <c:scaling>
          <c:orientation val="minMax"/>
          <c:max val="1"/>
          <c:min val="0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x (µm)</a:t>
                </a:r>
              </a:p>
            </c:rich>
          </c:tx>
          <c:layout>
            <c:manualLayout>
              <c:xMode val="edge"/>
              <c:yMode val="edge"/>
              <c:x val="0.34909866085520197"/>
              <c:y val="0.91844993898055738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2253568"/>
        <c:crossesAt val="1.0000000000000013E-8"/>
        <c:crossBetween val="midCat"/>
        <c:majorUnit val="0.25"/>
      </c:valAx>
      <c:valAx>
        <c:axId val="152253568"/>
        <c:scaling>
          <c:logBase val="10"/>
          <c:orientation val="minMax"/>
          <c:max val="100.1"/>
          <c:min val="1.0000000000000002E-2"/>
        </c:scaling>
        <c:delete val="0"/>
        <c:axPos val="l"/>
        <c:minorGridlines>
          <c:spPr>
            <a:ln>
              <a:prstDash val="dash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fr-FR" sz="1200" baseline="0">
                    <a:latin typeface="Arial" panose="020B0604020202020204" pitchFamily="34" charset="0"/>
                    <a:cs typeface="Arial" panose="020B0604020202020204" pitchFamily="34" charset="0"/>
                  </a:rPr>
                  <a:t>Relative error (%)</a:t>
                </a:r>
              </a:p>
            </c:rich>
          </c:tx>
          <c:layout>
            <c:manualLayout>
              <c:xMode val="edge"/>
              <c:yMode val="edge"/>
              <c:x val="1.7493301158423204E-2"/>
              <c:y val="0.30391393750940371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2251392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5362867757911736"/>
          <c:y val="5.3609996575475209E-2"/>
          <c:w val="0.32713277955521636"/>
          <c:h val="0.86062490596318775"/>
        </c:manualLayout>
      </c:layout>
      <c:overlay val="0"/>
      <c:txPr>
        <a:bodyPr/>
        <a:lstStyle/>
        <a:p>
          <a:pPr>
            <a:defRPr sz="120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312783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sz="1400" dirty="0">
                <a:solidFill>
                  <a:srgbClr val="312783"/>
                </a:solidFill>
                <a:latin typeface="Arial Black" panose="020B0A04020102020204" pitchFamily="34" charset="0"/>
              </a:rPr>
              <a:t>Id(</a:t>
            </a:r>
            <a:r>
              <a:rPr lang="fr-FR" sz="1400" dirty="0" err="1">
                <a:solidFill>
                  <a:srgbClr val="312783"/>
                </a:solidFill>
                <a:latin typeface="Arial Black" panose="020B0A04020102020204" pitchFamily="34" charset="0"/>
              </a:rPr>
              <a:t>Vgs</a:t>
            </a:r>
            <a:r>
              <a:rPr lang="fr-FR" sz="1400" dirty="0">
                <a:solidFill>
                  <a:srgbClr val="312783"/>
                </a:solidFill>
                <a:latin typeface="Arial Black" panose="020B0A04020102020204" pitchFamily="34" charset="0"/>
              </a:rPr>
              <a:t>) @ Vds=</a:t>
            </a:r>
            <a:r>
              <a:rPr lang="fr-FR" sz="1400" dirty="0" err="1">
                <a:solidFill>
                  <a:srgbClr val="312783"/>
                </a:solidFill>
                <a:latin typeface="Arial Black" panose="020B0A04020102020204" pitchFamily="34" charset="0"/>
              </a:rPr>
              <a:t>Vgs</a:t>
            </a:r>
            <a:r>
              <a:rPr lang="fr-FR" sz="1400" dirty="0">
                <a:solidFill>
                  <a:srgbClr val="312783"/>
                </a:solidFill>
                <a:latin typeface="Arial Black" panose="020B0A04020102020204" pitchFamily="34" charset="0"/>
              </a:rPr>
              <a:t> – </a:t>
            </a:r>
            <a:r>
              <a:rPr lang="en-US" sz="1400" noProof="0" dirty="0" smtClean="0">
                <a:solidFill>
                  <a:srgbClr val="312783"/>
                </a:solidFill>
                <a:latin typeface="Arial Black" panose="020B0A04020102020204" pitchFamily="34" charset="0"/>
              </a:rPr>
              <a:t>logarithmic</a:t>
            </a:r>
            <a:r>
              <a:rPr lang="fr-FR" sz="1400" dirty="0" smtClean="0">
                <a:solidFill>
                  <a:srgbClr val="312783"/>
                </a:solidFill>
                <a:latin typeface="Arial Black" panose="020B0A04020102020204" pitchFamily="34" charset="0"/>
              </a:rPr>
              <a:t> </a:t>
            </a:r>
            <a:r>
              <a:rPr lang="en-US" sz="1400" noProof="0" dirty="0" smtClean="0">
                <a:solidFill>
                  <a:srgbClr val="312783"/>
                </a:solidFill>
                <a:latin typeface="Arial Black" panose="020B0A04020102020204" pitchFamily="34" charset="0"/>
              </a:rPr>
              <a:t>scale</a:t>
            </a:r>
            <a:endParaRPr lang="en-US" sz="1400" noProof="0" dirty="0">
              <a:solidFill>
                <a:srgbClr val="312783"/>
              </a:solidFill>
              <a:latin typeface="Arial Black" panose="020B0A04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Simulation_full_model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Simulation_full_model!$A$9:$A$1166</c:f>
              <c:numCache>
                <c:formatCode>0.000E+00</c:formatCode>
                <c:ptCount val="1158"/>
                <c:pt idx="0">
                  <c:v>0</c:v>
                </c:pt>
                <c:pt idx="1">
                  <c:v>4.9504950495049497E-3</c:v>
                </c:pt>
                <c:pt idx="2">
                  <c:v>9.9009900990098994E-3</c:v>
                </c:pt>
                <c:pt idx="3">
                  <c:v>1.58415841584158E-2</c:v>
                </c:pt>
                <c:pt idx="4">
                  <c:v>2.2970297029703001E-2</c:v>
                </c:pt>
                <c:pt idx="5">
                  <c:v>3.1524752475247497E-2</c:v>
                </c:pt>
                <c:pt idx="6">
                  <c:v>4.1790099009901001E-2</c:v>
                </c:pt>
                <c:pt idx="7">
                  <c:v>5.4108514851485101E-2</c:v>
                </c:pt>
                <c:pt idx="8">
                  <c:v>6.8890613861386105E-2</c:v>
                </c:pt>
                <c:pt idx="9">
                  <c:v>8.6629132673267301E-2</c:v>
                </c:pt>
                <c:pt idx="10">
                  <c:v>0.107915355247525</c:v>
                </c:pt>
                <c:pt idx="11">
                  <c:v>0.133458822336634</c:v>
                </c:pt>
                <c:pt idx="12">
                  <c:v>0.16411098284356401</c:v>
                </c:pt>
                <c:pt idx="13">
                  <c:v>0.19747021089455</c:v>
                </c:pt>
                <c:pt idx="14">
                  <c:v>0.23063348362857</c:v>
                </c:pt>
                <c:pt idx="15">
                  <c:v>0.26372518298888498</c:v>
                </c:pt>
                <c:pt idx="16">
                  <c:v>0.29671911685958502</c:v>
                </c:pt>
                <c:pt idx="17">
                  <c:v>0.32965276502087598</c:v>
                </c:pt>
                <c:pt idx="18">
                  <c:v>0.36085911205716298</c:v>
                </c:pt>
                <c:pt idx="19">
                  <c:v>0.39417472182961699</c:v>
                </c:pt>
                <c:pt idx="20">
                  <c:v>0.42739607682823799</c:v>
                </c:pt>
                <c:pt idx="21">
                  <c:v>0.46076683088517301</c:v>
                </c:pt>
                <c:pt idx="22">
                  <c:v>0.49405899922221902</c:v>
                </c:pt>
                <c:pt idx="23">
                  <c:v>0.52722477288080405</c:v>
                </c:pt>
                <c:pt idx="24">
                  <c:v>0.56087756050329696</c:v>
                </c:pt>
                <c:pt idx="25">
                  <c:v>0.59456185343809098</c:v>
                </c:pt>
                <c:pt idx="26">
                  <c:v>0.62865360632157596</c:v>
                </c:pt>
                <c:pt idx="27">
                  <c:v>0.66230914835321297</c:v>
                </c:pt>
                <c:pt idx="28">
                  <c:v>0.696728654875576</c:v>
                </c:pt>
                <c:pt idx="29">
                  <c:v>0.73110365514473197</c:v>
                </c:pt>
                <c:pt idx="30">
                  <c:v>0.76543123657638901</c:v>
                </c:pt>
                <c:pt idx="31">
                  <c:v>0.79998755956729795</c:v>
                </c:pt>
                <c:pt idx="32">
                  <c:v>0.83460932657921205</c:v>
                </c:pt>
                <c:pt idx="33">
                  <c:v>0.86990521141105404</c:v>
                </c:pt>
                <c:pt idx="34">
                  <c:v>0.90547754099781996</c:v>
                </c:pt>
                <c:pt idx="35">
                  <c:v>0.94143076027455697</c:v>
                </c:pt>
                <c:pt idx="36">
                  <c:v>0.97732049107886798</c:v>
                </c:pt>
                <c:pt idx="37">
                  <c:v>1.0133046835464301</c:v>
                </c:pt>
                <c:pt idx="38">
                  <c:v>1.04953785863573</c:v>
                </c:pt>
                <c:pt idx="39">
                  <c:v>1.0862326907881401</c:v>
                </c:pt>
                <c:pt idx="40">
                  <c:v>1.1219653751813501</c:v>
                </c:pt>
                <c:pt idx="41">
                  <c:v>1.1597654610546699</c:v>
                </c:pt>
                <c:pt idx="42">
                  <c:v>1.1979351251611901</c:v>
                </c:pt>
                <c:pt idx="43">
                  <c:v>1.2362713528842899</c:v>
                </c:pt>
                <c:pt idx="44">
                  <c:v>1.2755760135005101</c:v>
                </c:pt>
                <c:pt idx="45">
                  <c:v>1.31495742694163</c:v>
                </c:pt>
                <c:pt idx="46">
                  <c:v>1.3532115849318</c:v>
                </c:pt>
                <c:pt idx="47">
                  <c:v>1.3931915666165899</c:v>
                </c:pt>
                <c:pt idx="48">
                  <c:v>1.43121017549966</c:v>
                </c:pt>
                <c:pt idx="49">
                  <c:v>1.4673477996214901</c:v>
                </c:pt>
                <c:pt idx="50">
                  <c:v>1.5070431126678301</c:v>
                </c:pt>
                <c:pt idx="51">
                  <c:v>1.5467448759425</c:v>
                </c:pt>
                <c:pt idx="52">
                  <c:v>1.5863343268369801</c:v>
                </c:pt>
                <c:pt idx="53">
                  <c:v>1.6258307119078901</c:v>
                </c:pt>
                <c:pt idx="54">
                  <c:v>1.6658527502968901</c:v>
                </c:pt>
                <c:pt idx="55">
                  <c:v>1.7061711377178299</c:v>
                </c:pt>
                <c:pt idx="56">
                  <c:v>1.7465775762540401</c:v>
                </c:pt>
                <c:pt idx="57">
                  <c:v>1.7873011758345101</c:v>
                </c:pt>
                <c:pt idx="58">
                  <c:v>1.8278163271251</c:v>
                </c:pt>
                <c:pt idx="59">
                  <c:v>1.8701275871720699</c:v>
                </c:pt>
                <c:pt idx="60">
                  <c:v>1.91420733756054</c:v>
                </c:pt>
                <c:pt idx="61">
                  <c:v>1.95874009494307</c:v>
                </c:pt>
                <c:pt idx="62">
                  <c:v>2.0037765896128401</c:v>
                </c:pt>
                <c:pt idx="63">
                  <c:v>2.0494033036428698</c:v>
                </c:pt>
                <c:pt idx="64">
                  <c:v>2.09570127943697</c:v>
                </c:pt>
                <c:pt idx="65">
                  <c:v>2.1436712497351</c:v>
                </c:pt>
                <c:pt idx="66">
                  <c:v>2.19279766777337</c:v>
                </c:pt>
                <c:pt idx="67">
                  <c:v>2.24297193097365</c:v>
                </c:pt>
                <c:pt idx="68">
                  <c:v>2.2934253079410301</c:v>
                </c:pt>
                <c:pt idx="69">
                  <c:v>2.3445725775266499</c:v>
                </c:pt>
                <c:pt idx="70">
                  <c:v>2.3970502289397699</c:v>
                </c:pt>
                <c:pt idx="71">
                  <c:v>2.45026335518076</c:v>
                </c:pt>
                <c:pt idx="72">
                  <c:v>2.5046870299705901</c:v>
                </c:pt>
                <c:pt idx="73">
                  <c:v>2.55993355645316</c:v>
                </c:pt>
                <c:pt idx="74">
                  <c:v>2.6159082419424</c:v>
                </c:pt>
                <c:pt idx="75">
                  <c:v>2.6734747052782302</c:v>
                </c:pt>
                <c:pt idx="76">
                  <c:v>2.7325817378898201</c:v>
                </c:pt>
                <c:pt idx="77">
                  <c:v>2.79396278611169</c:v>
                </c:pt>
                <c:pt idx="78">
                  <c:v>2.8578718729686199</c:v>
                </c:pt>
                <c:pt idx="79">
                  <c:v>2.9227330432470602</c:v>
                </c:pt>
                <c:pt idx="80">
                  <c:v>2.9796796714669198</c:v>
                </c:pt>
                <c:pt idx="81">
                  <c:v>3.0271351949834799</c:v>
                </c:pt>
                <c:pt idx="82">
                  <c:v>3.06668146458061</c:v>
                </c:pt>
                <c:pt idx="83">
                  <c:v>3.0996366892448801</c:v>
                </c:pt>
                <c:pt idx="84">
                  <c:v>3.12709937646511</c:v>
                </c:pt>
                <c:pt idx="85">
                  <c:v>3.14998494914864</c:v>
                </c:pt>
                <c:pt idx="86">
                  <c:v>3.1690562597182401</c:v>
                </c:pt>
                <c:pt idx="87">
                  <c:v>3.1849490185262401</c:v>
                </c:pt>
                <c:pt idx="88">
                  <c:v>3.1981929841995802</c:v>
                </c:pt>
                <c:pt idx="89">
                  <c:v>3.2092296222606902</c:v>
                </c:pt>
                <c:pt idx="90">
                  <c:v>3.2184268206449498</c:v>
                </c:pt>
                <c:pt idx="91">
                  <c:v>3.2260911526318399</c:v>
                </c:pt>
                <c:pt idx="92">
                  <c:v>3.2324780959542401</c:v>
                </c:pt>
                <c:pt idx="93">
                  <c:v>3.2401424279411302</c:v>
                </c:pt>
                <c:pt idx="94">
                  <c:v>3.2465293712635299</c:v>
                </c:pt>
                <c:pt idx="95">
                  <c:v>3.2518518240322001</c:v>
                </c:pt>
                <c:pt idx="96">
                  <c:v>3.2582387673545998</c:v>
                </c:pt>
                <c:pt idx="97">
                  <c:v>3.2642426477946498</c:v>
                </c:pt>
                <c:pt idx="98">
                  <c:v>3.2692458814947001</c:v>
                </c:pt>
                <c:pt idx="99">
                  <c:v>3.2751533042921701</c:v>
                </c:pt>
                <c:pt idx="100">
                  <c:v>3.28072882970041</c:v>
                </c:pt>
                <c:pt idx="101">
                  <c:v>3.2853751008739298</c:v>
                </c:pt>
                <c:pt idx="102">
                  <c:v>3.2896646110455099</c:v>
                </c:pt>
                <c:pt idx="103">
                  <c:v>3.29332700125468</c:v>
                </c:pt>
                <c:pt idx="104">
                  <c:v>3.2963789930956602</c:v>
                </c:pt>
                <c:pt idx="105">
                  <c:v>3.29918150051753</c:v>
                </c:pt>
                <c:pt idx="106">
                  <c:v>3.3015169233691002</c:v>
                </c:pt>
                <c:pt idx="107">
                  <c:v>3.3034631090787299</c:v>
                </c:pt>
                <c:pt idx="108">
                  <c:v>3.3051331396596102</c:v>
                </c:pt>
                <c:pt idx="109">
                  <c:v>3.30652483181033</c:v>
                </c:pt>
                <c:pt idx="110">
                  <c:v>3.3076845752692701</c:v>
                </c:pt>
                <c:pt idx="111">
                  <c:v>3.3086510281517199</c:v>
                </c:pt>
                <c:pt idx="112">
                  <c:v>3.3094564055537599</c:v>
                </c:pt>
                <c:pt idx="113">
                  <c:v>3.3101275533887899</c:v>
                </c:pt>
                <c:pt idx="114">
                  <c:v>3.3106868432513199</c:v>
                </c:pt>
                <c:pt idx="115">
                  <c:v>3.3111529181367598</c:v>
                </c:pt>
                <c:pt idx="116">
                  <c:v>3.3115413138746299</c:v>
                </c:pt>
                <c:pt idx="117">
                  <c:v>3.3118649769895199</c:v>
                </c:pt>
                <c:pt idx="118">
                  <c:v>3.31213469625192</c:v>
                </c:pt>
                <c:pt idx="119">
                  <c:v>3.3123594623039301</c:v>
                </c:pt>
                <c:pt idx="120">
                  <c:v>3.3125467673472699</c:v>
                </c:pt>
                <c:pt idx="121">
                  <c:v>3.3127227389845801</c:v>
                </c:pt>
                <c:pt idx="122">
                  <c:v>3.3128902734577301</c:v>
                </c:pt>
                <c:pt idx="123">
                  <c:v>3.3130306919546801</c:v>
                </c:pt>
                <c:pt idx="124">
                  <c:v>3.31314770736881</c:v>
                </c:pt>
                <c:pt idx="125">
                  <c:v>3.31328812586576</c:v>
                </c:pt>
                <c:pt idx="126">
                  <c:v>3.3134364378762502</c:v>
                </c:pt>
                <c:pt idx="127">
                  <c:v>3.3136144122888398</c:v>
                </c:pt>
                <c:pt idx="128">
                  <c:v>3.3137980300543801</c:v>
                </c:pt>
                <c:pt idx="129">
                  <c:v>3.3139942550712398</c:v>
                </c:pt>
                <c:pt idx="130">
                  <c:v>3.3141659436873101</c:v>
                </c:pt>
                <c:pt idx="131">
                  <c:v>3.3143532229302801</c:v>
                </c:pt>
                <c:pt idx="132">
                  <c:v>3.3145779580218599</c:v>
                </c:pt>
                <c:pt idx="133">
                  <c:v>3.3148476401317502</c:v>
                </c:pt>
                <c:pt idx="134">
                  <c:v>3.31509333505528</c:v>
                </c:pt>
                <c:pt idx="135">
                  <c:v>3.3152980808249</c:v>
                </c:pt>
                <c:pt idx="136">
                  <c:v>3.3154687022995799</c:v>
                </c:pt>
                <c:pt idx="137">
                  <c:v>3.3156108868618102</c:v>
                </c:pt>
                <c:pt idx="138">
                  <c:v>3.3157293739970002</c:v>
                </c:pt>
                <c:pt idx="139">
                  <c:v>3.3158510200720901</c:v>
                </c:pt>
                <c:pt idx="140">
                  <c:v>3.3159969953621999</c:v>
                </c:pt>
                <c:pt idx="141">
                  <c:v>3.31617216571032</c:v>
                </c:pt>
                <c:pt idx="142">
                  <c:v>3.3163666477135298</c:v>
                </c:pt>
                <c:pt idx="143">
                  <c:v>3.31660002611738</c:v>
                </c:pt>
                <c:pt idx="144">
                  <c:v>3.316880080202</c:v>
                </c:pt>
                <c:pt idx="145">
                  <c:v>3.31721614510354</c:v>
                </c:pt>
                <c:pt idx="146">
                  <c:v>3.3175804643474001</c:v>
                </c:pt>
                <c:pt idx="147">
                  <c:v>3.31801764744002</c:v>
                </c:pt>
                <c:pt idx="148">
                  <c:v>3.3184652217399502</c:v>
                </c:pt>
                <c:pt idx="149">
                  <c:v>3.3189232318228199</c:v>
                </c:pt>
                <c:pt idx="150">
                  <c:v>3.31947284392227</c:v>
                </c:pt>
                <c:pt idx="151">
                  <c:v>3.3201323784416101</c:v>
                </c:pt>
                <c:pt idx="152">
                  <c:v>3.3209238198648099</c:v>
                </c:pt>
                <c:pt idx="153">
                  <c:v>3.3218735495726599</c:v>
                </c:pt>
                <c:pt idx="154">
                  <c:v>3.3230132252220801</c:v>
                </c:pt>
                <c:pt idx="155">
                  <c:v>3.3239629549299199</c:v>
                </c:pt>
                <c:pt idx="156">
                  <c:v>3.3248638056756099</c:v>
                </c:pt>
                <c:pt idx="157">
                  <c:v>3.3259448265704301</c:v>
                </c:pt>
                <c:pt idx="158">
                  <c:v>3.32724205164422</c:v>
                </c:pt>
                <c:pt idx="159">
                  <c:v>3.3285131619650801</c:v>
                </c:pt>
                <c:pt idx="160">
                  <c:v>3.32959294013803</c:v>
                </c:pt>
                <c:pt idx="161">
                  <c:v>3.3306486073061201</c:v>
                </c:pt>
                <c:pt idx="162">
                  <c:v>3.3319154079078399</c:v>
                </c:pt>
                <c:pt idx="163">
                  <c:v>3.3334355686299002</c:v>
                </c:pt>
                <c:pt idx="164">
                  <c:v>3.3352597614963799</c:v>
                </c:pt>
                <c:pt idx="165">
                  <c:v>3.3367799222184402</c:v>
                </c:pt>
                <c:pt idx="166">
                  <c:v>3.33847980750603</c:v>
                </c:pt>
                <c:pt idx="167">
                  <c:v>3.3401378378035602</c:v>
                </c:pt>
                <c:pt idx="168">
                  <c:v>3.3417061371882402</c:v>
                </c:pt>
                <c:pt idx="169">
                  <c:v>3.34307719051484</c:v>
                </c:pt>
                <c:pt idx="170">
                  <c:v>3.34452477005448</c:v>
                </c:pt>
                <c:pt idx="171">
                  <c:v>3.3457310863375098</c:v>
                </c:pt>
                <c:pt idx="172">
                  <c:v>3.3468212410561402</c:v>
                </c:pt>
                <c:pt idx="173">
                  <c:v>3.3480356987053401</c:v>
                </c:pt>
                <c:pt idx="174">
                  <c:v>3.3494070728130598</c:v>
                </c:pt>
                <c:pt idx="175">
                  <c:v>3.3510527217423198</c:v>
                </c:pt>
                <c:pt idx="176">
                  <c:v>3.3530275004574399</c:v>
                </c:pt>
                <c:pt idx="177">
                  <c:v>3.3553972349155901</c:v>
                </c:pt>
                <c:pt idx="178">
                  <c:v>3.3578098297212202</c:v>
                </c:pt>
                <c:pt idx="179">
                  <c:v>3.3601320253621001</c:v>
                </c:pt>
                <c:pt idx="180">
                  <c:v>3.3620671883961601</c:v>
                </c:pt>
                <c:pt idx="181">
                  <c:v>3.36367982425788</c:v>
                </c:pt>
                <c:pt idx="182">
                  <c:v>3.36502368747598</c:v>
                </c:pt>
                <c:pt idx="183">
                  <c:v>3.3661435734910601</c:v>
                </c:pt>
                <c:pt idx="184">
                  <c:v>3.3674874367091601</c:v>
                </c:pt>
                <c:pt idx="185">
                  <c:v>3.36910007257088</c:v>
                </c:pt>
                <c:pt idx="186">
                  <c:v>3.3710352356049502</c:v>
                </c:pt>
                <c:pt idx="187">
                  <c:v>3.3733574312458199</c:v>
                </c:pt>
                <c:pt idx="188">
                  <c:v>3.37614406601487</c:v>
                </c:pt>
                <c:pt idx="189">
                  <c:v>3.3794880277377399</c:v>
                </c:pt>
                <c:pt idx="190">
                  <c:v>3.3823163280888702</c:v>
                </c:pt>
                <c:pt idx="191">
                  <c:v>3.3847301291939398</c:v>
                </c:pt>
                <c:pt idx="192">
                  <c:v>3.3873638001483299</c:v>
                </c:pt>
                <c:pt idx="193">
                  <c:v>3.3905242052936102</c:v>
                </c:pt>
                <c:pt idx="194">
                  <c:v>3.3943166914679401</c:v>
                </c:pt>
                <c:pt idx="195">
                  <c:v>3.39847085344292</c:v>
                </c:pt>
                <c:pt idx="196">
                  <c:v>3.4034558478129102</c:v>
                </c:pt>
                <c:pt idx="197">
                  <c:v>3.4090158250088698</c:v>
                </c:pt>
                <c:pt idx="198">
                  <c:v>3.41494381660989</c:v>
                </c:pt>
                <c:pt idx="199">
                  <c:v>3.42205740653112</c:v>
                </c:pt>
                <c:pt idx="200">
                  <c:v>3.42974061802615</c:v>
                </c:pt>
                <c:pt idx="201">
                  <c:v>3.43687415542137</c:v>
                </c:pt>
                <c:pt idx="202">
                  <c:v>3.4430493544015301</c:v>
                </c:pt>
                <c:pt idx="203">
                  <c:v>3.4481953535516601</c:v>
                </c:pt>
                <c:pt idx="204">
                  <c:v>3.45248368617677</c:v>
                </c:pt>
                <c:pt idx="205">
                  <c:v>3.4560572966977001</c:v>
                </c:pt>
                <c:pt idx="206">
                  <c:v>3.4603456293228101</c:v>
                </c:pt>
                <c:pt idx="207">
                  <c:v>3.46434636303555</c:v>
                </c:pt>
                <c:pt idx="208">
                  <c:v>3.46768030779617</c:v>
                </c:pt>
                <c:pt idx="209">
                  <c:v>3.4716298892449502</c:v>
                </c:pt>
                <c:pt idx="210">
                  <c:v>3.4757889944025999</c:v>
                </c:pt>
                <c:pt idx="211">
                  <c:v>3.4807799205917802</c:v>
                </c:pt>
                <c:pt idx="212">
                  <c:v>3.4861839892386999</c:v>
                </c:pt>
                <c:pt idx="213">
                  <c:v>3.4926688716150101</c:v>
                </c:pt>
                <c:pt idx="214">
                  <c:v>3.50045073046658</c:v>
                </c:pt>
                <c:pt idx="215">
                  <c:v>3.5069356128428799</c:v>
                </c:pt>
                <c:pt idx="216">
                  <c:v>3.5136282444343001</c:v>
                </c:pt>
                <c:pt idx="217">
                  <c:v>3.51920543742715</c:v>
                </c:pt>
                <c:pt idx="218">
                  <c:v>3.5258980690185702</c:v>
                </c:pt>
                <c:pt idx="219">
                  <c:v>3.5339292269282701</c:v>
                </c:pt>
                <c:pt idx="220">
                  <c:v>3.54356661641991</c:v>
                </c:pt>
                <c:pt idx="221">
                  <c:v>3.5515977743296201</c:v>
                </c:pt>
                <c:pt idx="222">
                  <c:v>3.5588735202592101</c:v>
                </c:pt>
                <c:pt idx="223">
                  <c:v>3.5657491107683899</c:v>
                </c:pt>
                <c:pt idx="224">
                  <c:v>3.5714787695260402</c:v>
                </c:pt>
                <c:pt idx="225">
                  <c:v>3.5783543600352199</c:v>
                </c:pt>
                <c:pt idx="226">
                  <c:v>3.5866050686462301</c:v>
                </c:pt>
                <c:pt idx="227">
                  <c:v>3.5934806591554098</c:v>
                </c:pt>
                <c:pt idx="228">
                  <c:v>3.5992103179130601</c:v>
                </c:pt>
                <c:pt idx="229">
                  <c:v>3.6039850335444301</c:v>
                </c:pt>
                <c:pt idx="230">
                  <c:v>3.60796396323724</c:v>
                </c:pt>
                <c:pt idx="231">
                  <c:v>3.61127973798125</c:v>
                </c:pt>
                <c:pt idx="232">
                  <c:v>3.6152586676740599</c:v>
                </c:pt>
                <c:pt idx="233">
                  <c:v>3.6200333833054299</c:v>
                </c:pt>
                <c:pt idx="234">
                  <c:v>3.6257630420630802</c:v>
                </c:pt>
                <c:pt idx="235">
                  <c:v>3.6326386325722599</c:v>
                </c:pt>
                <c:pt idx="236">
                  <c:v>3.6408893411832701</c:v>
                </c:pt>
                <c:pt idx="237">
                  <c:v>3.6493972086148698</c:v>
                </c:pt>
                <c:pt idx="238">
                  <c:v>3.6564870981411999</c:v>
                </c:pt>
                <c:pt idx="239">
                  <c:v>3.6629496921415901</c:v>
                </c:pt>
                <c:pt idx="240">
                  <c:v>3.6707048049420501</c:v>
                </c:pt>
                <c:pt idx="241">
                  <c:v>3.6800109403026098</c:v>
                </c:pt>
                <c:pt idx="242">
                  <c:v>3.6892897833517102</c:v>
                </c:pt>
                <c:pt idx="243">
                  <c:v>3.6970221525592999</c:v>
                </c:pt>
                <c:pt idx="244">
                  <c:v>3.7063009956083999</c:v>
                </c:pt>
                <c:pt idx="245">
                  <c:v>3.71743560726732</c:v>
                </c:pt>
                <c:pt idx="246">
                  <c:v>3.7307971412580199</c:v>
                </c:pt>
                <c:pt idx="247">
                  <c:v>3.7468309820468702</c:v>
                </c:pt>
                <c:pt idx="248">
                  <c:v>3.7660715909934801</c:v>
                </c:pt>
                <c:pt idx="249">
                  <c:v>3.7891603217294199</c:v>
                </c:pt>
                <c:pt idx="250">
                  <c:v>3.8130043020792601</c:v>
                </c:pt>
                <c:pt idx="251">
                  <c:v>3.83287428570413</c:v>
                </c:pt>
                <c:pt idx="252">
                  <c:v>3.84943260539153</c:v>
                </c:pt>
                <c:pt idx="253">
                  <c:v>3.8693025890163999</c:v>
                </c:pt>
                <c:pt idx="254">
                  <c:v>3.8931465693662499</c:v>
                </c:pt>
                <c:pt idx="255">
                  <c:v>3.9159256558756801</c:v>
                </c:pt>
                <c:pt idx="256">
                  <c:v>3.9361297625824201</c:v>
                </c:pt>
                <c:pt idx="257">
                  <c:v>3.9529665181713698</c:v>
                </c:pt>
                <c:pt idx="258">
                  <c:v>3.9669971478288302</c:v>
                </c:pt>
                <c:pt idx="259">
                  <c:v>3.9812553296166899</c:v>
                </c:pt>
                <c:pt idx="260">
                  <c:v>3.9960963168805899</c:v>
                </c:pt>
                <c:pt idx="261">
                  <c:v>4.0117491744705198</c:v>
                </c:pt>
                <c:pt idx="262">
                  <c:v>4.0305326035784299</c:v>
                </c:pt>
                <c:pt idx="263">
                  <c:v>4.0473588137482501</c:v>
                </c:pt>
                <c:pt idx="264">
                  <c:v>4.0613806555564302</c:v>
                </c:pt>
                <c:pt idx="265">
                  <c:v>4.0730655237299098</c:v>
                </c:pt>
                <c:pt idx="266">
                  <c:v>4.0845192751117203</c:v>
                </c:pt>
                <c:pt idx="267">
                  <c:v>4.0976003124352296</c:v>
                </c:pt>
                <c:pt idx="268">
                  <c:v>4.1085011768714796</c:v>
                </c:pt>
                <c:pt idx="269">
                  <c:v>4.1215822141949898</c:v>
                </c:pt>
                <c:pt idx="270">
                  <c:v>4.1336514933862603</c:v>
                </c:pt>
                <c:pt idx="271">
                  <c:v>4.1437092260456501</c:v>
                </c:pt>
                <c:pt idx="272">
                  <c:v>4.1533113987717796</c:v>
                </c:pt>
                <c:pt idx="273">
                  <c:v>4.1613132093768996</c:v>
                </c:pt>
                <c:pt idx="274">
                  <c:v>4.16949524718276</c:v>
                </c:pt>
                <c:pt idx="275">
                  <c:v>4.1763136120209703</c:v>
                </c:pt>
                <c:pt idx="276">
                  <c:v>4.1819955827194901</c:v>
                </c:pt>
                <c:pt idx="277">
                  <c:v>4.1867305583015799</c:v>
                </c:pt>
                <c:pt idx="278">
                  <c:v>4.1906763712866599</c:v>
                </c:pt>
                <c:pt idx="279">
                  <c:v>4.1954113468687604</c:v>
                </c:pt>
                <c:pt idx="280">
                  <c:v>4.2010933175672696</c:v>
                </c:pt>
                <c:pt idx="281">
                  <c:v>4.2079116824054799</c:v>
                </c:pt>
                <c:pt idx="282">
                  <c:v>4.2160937202113402</c:v>
                </c:pt>
                <c:pt idx="283">
                  <c:v>4.2259121655783698</c:v>
                </c:pt>
                <c:pt idx="284">
                  <c:v>4.2376943000188101</c:v>
                </c:pt>
                <c:pt idx="285">
                  <c:v>4.2518328613473404</c:v>
                </c:pt>
                <c:pt idx="286">
                  <c:v>4.2687991349415704</c:v>
                </c:pt>
                <c:pt idx="287">
                  <c:v>4.2891586632546401</c:v>
                </c:pt>
                <c:pt idx="288">
                  <c:v>4.3135900972303398</c:v>
                </c:pt>
                <c:pt idx="289">
                  <c:v>4.3390405979003397</c:v>
                </c:pt>
                <c:pt idx="290">
                  <c:v>4.3602493484586802</c:v>
                </c:pt>
                <c:pt idx="291">
                  <c:v>4.3801179990597996</c:v>
                </c:pt>
                <c:pt idx="292">
                  <c:v>4.3966752078940701</c:v>
                </c:pt>
                <c:pt idx="293">
                  <c:v>4.4104728819226304</c:v>
                </c:pt>
                <c:pt idx="294">
                  <c:v>4.4219709436130996</c:v>
                </c:pt>
                <c:pt idx="295">
                  <c:v>4.4315526616884799</c:v>
                </c:pt>
                <c:pt idx="296">
                  <c:v>4.44264270223771</c:v>
                </c:pt>
                <c:pt idx="297">
                  <c:v>4.4559507508967799</c:v>
                </c:pt>
                <c:pt idx="298">
                  <c:v>4.4687156329039697</c:v>
                </c:pt>
                <c:pt idx="299">
                  <c:v>4.4840334913125899</c:v>
                </c:pt>
                <c:pt idx="300">
                  <c:v>4.5024149214029299</c:v>
                </c:pt>
                <c:pt idx="301">
                  <c:v>4.5244726375113498</c:v>
                </c:pt>
                <c:pt idx="302">
                  <c:v>4.5454151653381398</c:v>
                </c:pt>
                <c:pt idx="303">
                  <c:v>4.5629557225382102</c:v>
                </c:pt>
                <c:pt idx="304">
                  <c:v>4.5788393254805904</c:v>
                </c:pt>
                <c:pt idx="305">
                  <c:v>4.5978996490114499</c:v>
                </c:pt>
                <c:pt idx="306">
                  <c:v>4.6137832519538398</c:v>
                </c:pt>
                <c:pt idx="307">
                  <c:v>4.6287825254075097</c:v>
                </c:pt>
                <c:pt idx="308">
                  <c:v>4.6467816535519297</c:v>
                </c:pt>
                <c:pt idx="309">
                  <c:v>4.6683806073252203</c:v>
                </c:pt>
                <c:pt idx="310">
                  <c:v>4.6942993518531697</c:v>
                </c:pt>
                <c:pt idx="311">
                  <c:v>4.7254018452867204</c:v>
                </c:pt>
                <c:pt idx="312">
                  <c:v>4.7545958973193301</c:v>
                </c:pt>
                <c:pt idx="313">
                  <c:v>4.7827830086846701</c:v>
                </c:pt>
                <c:pt idx="314">
                  <c:v>4.8166075423230703</c:v>
                </c:pt>
                <c:pt idx="315">
                  <c:v>4.8569035454512202</c:v>
                </c:pt>
                <c:pt idx="316">
                  <c:v>4.89048354805802</c:v>
                </c:pt>
                <c:pt idx="317">
                  <c:v>4.9184668835636902</c:v>
                </c:pt>
                <c:pt idx="318">
                  <c:v>4.9520468861704803</c:v>
                </c:pt>
                <c:pt idx="319">
                  <c:v>4.9861637213293601</c:v>
                </c:pt>
                <c:pt idx="320">
                  <c:v>5.0208447332642097</c:v>
                </c:pt>
                <c:pt idx="321">
                  <c:v>5.0497455765432404</c:v>
                </c:pt>
                <c:pt idx="322">
                  <c:v>5.0836817362712203</c:v>
                </c:pt>
                <c:pt idx="323">
                  <c:v>5.1244051279448</c:v>
                </c:pt>
                <c:pt idx="324">
                  <c:v>5.1583412876727897</c:v>
                </c:pt>
                <c:pt idx="325">
                  <c:v>5.1866214207794403</c:v>
                </c:pt>
                <c:pt idx="326">
                  <c:v>5.2169243220518302</c:v>
                </c:pt>
                <c:pt idx="327">
                  <c:v>5.2464399144088398</c:v>
                </c:pt>
                <c:pt idx="328">
                  <c:v>5.2756503062232198</c:v>
                </c:pt>
                <c:pt idx="329">
                  <c:v>5.29999229940187</c:v>
                </c:pt>
                <c:pt idx="330">
                  <c:v>5.3202772937174103</c:v>
                </c:pt>
                <c:pt idx="331">
                  <c:v>5.3371814556470296</c:v>
                </c:pt>
                <c:pt idx="332">
                  <c:v>5.3512682572550503</c:v>
                </c:pt>
                <c:pt idx="333">
                  <c:v>5.3630072585950597</c:v>
                </c:pt>
                <c:pt idx="334">
                  <c:v>5.3770940602030697</c:v>
                </c:pt>
                <c:pt idx="335">
                  <c:v>5.3926909972816004</c:v>
                </c:pt>
                <c:pt idx="336">
                  <c:v>5.4114073217758296</c:v>
                </c:pt>
                <c:pt idx="337">
                  <c:v>5.4338669111689102</c:v>
                </c:pt>
                <c:pt idx="338">
                  <c:v>5.4608184184406099</c:v>
                </c:pt>
                <c:pt idx="339">
                  <c:v>5.4931602271666398</c:v>
                </c:pt>
                <c:pt idx="340">
                  <c:v>5.5278147711172299</c:v>
                </c:pt>
                <c:pt idx="341">
                  <c:v>5.5616922637142201</c:v>
                </c:pt>
                <c:pt idx="342">
                  <c:v>5.6023452548306096</c:v>
                </c:pt>
                <c:pt idx="343">
                  <c:v>5.6461732139063203</c:v>
                </c:pt>
                <c:pt idx="344">
                  <c:v>5.69876676479719</c:v>
                </c:pt>
                <c:pt idx="345">
                  <c:v>5.7548021959371098</c:v>
                </c:pt>
                <c:pt idx="346">
                  <c:v>5.8220447133050204</c:v>
                </c:pt>
                <c:pt idx="347">
                  <c:v>5.8922985350697497</c:v>
                </c:pt>
                <c:pt idx="348">
                  <c:v>5.9753086706413896</c:v>
                </c:pt>
                <c:pt idx="349">
                  <c:v>6.0444837836177596</c:v>
                </c:pt>
                <c:pt idx="350">
                  <c:v>6.1072491474936097</c:v>
                </c:pt>
                <c:pt idx="351">
                  <c:v>6.1595536173901397</c:v>
                </c:pt>
                <c:pt idx="352">
                  <c:v>6.2223189812659898</c:v>
                </c:pt>
                <c:pt idx="353">
                  <c:v>6.2881043334134299</c:v>
                </c:pt>
                <c:pt idx="354">
                  <c:v>6.3670467559903603</c:v>
                </c:pt>
                <c:pt idx="355">
                  <c:v>6.4328321081378004</c:v>
                </c:pt>
                <c:pt idx="356">
                  <c:v>6.4876532349273397</c:v>
                </c:pt>
                <c:pt idx="357">
                  <c:v>6.5534385870747798</c:v>
                </c:pt>
                <c:pt idx="358">
                  <c:v>6.6082597138643102</c:v>
                </c:pt>
                <c:pt idx="359">
                  <c:v>6.6569283522520903</c:v>
                </c:pt>
                <c:pt idx="360">
                  <c:v>6.7012010028984301</c:v>
                </c:pt>
                <c:pt idx="361">
                  <c:v>6.7380948784370398</c:v>
                </c:pt>
                <c:pt idx="362">
                  <c:v>6.7688397747192202</c:v>
                </c:pt>
                <c:pt idx="363">
                  <c:v>6.8030042276197502</c:v>
                </c:pt>
                <c:pt idx="364">
                  <c:v>6.8440015711003799</c:v>
                </c:pt>
                <c:pt idx="365">
                  <c:v>6.8879409369640499</c:v>
                </c:pt>
                <c:pt idx="366">
                  <c:v>6.94066817600046</c:v>
                </c:pt>
                <c:pt idx="367">
                  <c:v>6.98460754186413</c:v>
                </c:pt>
                <c:pt idx="368">
                  <c:v>7.0373347809005402</c:v>
                </c:pt>
                <c:pt idx="369">
                  <c:v>7.0925632376962104</c:v>
                </c:pt>
                <c:pt idx="370">
                  <c:v>7.1519438781623004</c:v>
                </c:pt>
                <c:pt idx="371">
                  <c:v>7.2067727497307397</c:v>
                </c:pt>
                <c:pt idx="372">
                  <c:v>7.2537651270722998</c:v>
                </c:pt>
                <c:pt idx="373">
                  <c:v>7.2938686894669997</c:v>
                </c:pt>
                <c:pt idx="374">
                  <c:v>7.3272883247959202</c:v>
                </c:pt>
                <c:pt idx="375">
                  <c:v>7.3658372112453003</c:v>
                </c:pt>
                <c:pt idx="376">
                  <c:v>7.4015560583186302</c:v>
                </c:pt>
                <c:pt idx="377">
                  <c:v>7.4340714790767102</c:v>
                </c:pt>
                <c:pt idx="378">
                  <c:v>7.4611676630417803</c:v>
                </c:pt>
                <c:pt idx="379">
                  <c:v>7.4843352400299699</c:v>
                </c:pt>
                <c:pt idx="380">
                  <c:v>7.5048357154070997</c:v>
                </c:pt>
                <c:pt idx="381">
                  <c:v>7.5219194448880504</c:v>
                </c:pt>
                <c:pt idx="382">
                  <c:v>7.5361558861221702</c:v>
                </c:pt>
                <c:pt idx="383">
                  <c:v>7.5501216381494096</c:v>
                </c:pt>
                <c:pt idx="384">
                  <c:v>7.5617597648387802</c:v>
                </c:pt>
                <c:pt idx="385">
                  <c:v>7.5722974132693901</c:v>
                </c:pt>
                <c:pt idx="386">
                  <c:v>7.5849425913861204</c:v>
                </c:pt>
                <c:pt idx="387">
                  <c:v>7.6001168051262002</c:v>
                </c:pt>
                <c:pt idx="388">
                  <c:v>7.6183258616142897</c:v>
                </c:pt>
                <c:pt idx="389">
                  <c:v>7.6398872536703504</c:v>
                </c:pt>
                <c:pt idx="390">
                  <c:v>7.6657609241376301</c:v>
                </c:pt>
                <c:pt idx="391">
                  <c:v>7.6968093286983699</c:v>
                </c:pt>
                <c:pt idx="392">
                  <c:v>7.7340674141712498</c:v>
                </c:pt>
                <c:pt idx="393">
                  <c:v>7.7738138247057096</c:v>
                </c:pt>
                <c:pt idx="394">
                  <c:v>7.8129018501513903</c:v>
                </c:pt>
                <c:pt idx="395">
                  <c:v>7.8527334175467001</c:v>
                </c:pt>
                <c:pt idx="396">
                  <c:v>7.8859263903761301</c:v>
                </c:pt>
                <c:pt idx="397">
                  <c:v>7.9135872010673198</c:v>
                </c:pt>
                <c:pt idx="398">
                  <c:v>7.9366378766433101</c:v>
                </c:pt>
                <c:pt idx="399">
                  <c:v>7.9582197733366096</c:v>
                </c:pt>
                <c:pt idx="400">
                  <c:v>7.9762046872476802</c:v>
                </c:pt>
                <c:pt idx="401">
                  <c:v>7.9911921155069203</c:v>
                </c:pt>
                <c:pt idx="402">
                  <c:v>8.0078229539271693</c:v>
                </c:pt>
                <c:pt idx="403">
                  <c:v>8.0277799600314701</c:v>
                </c:pt>
                <c:pt idx="404">
                  <c:v>8.0444107984517199</c:v>
                </c:pt>
                <c:pt idx="405">
                  <c:v>8.0582698304685891</c:v>
                </c:pt>
                <c:pt idx="406">
                  <c:v>8.0698190238159899</c:v>
                </c:pt>
                <c:pt idx="407">
                  <c:v>8.0794433516054909</c:v>
                </c:pt>
                <c:pt idx="408">
                  <c:v>8.0874636247633997</c:v>
                </c:pt>
                <c:pt idx="409">
                  <c:v>8.09416036241422</c:v>
                </c:pt>
                <c:pt idx="410">
                  <c:v>8.1021964475951993</c:v>
                </c:pt>
                <c:pt idx="411">
                  <c:v>8.1094327580802492</c:v>
                </c:pt>
                <c:pt idx="412">
                  <c:v>8.1154630168177899</c:v>
                </c:pt>
                <c:pt idx="413">
                  <c:v>8.1207169521721507</c:v>
                </c:pt>
                <c:pt idx="414">
                  <c:v>8.1270216745973904</c:v>
                </c:pt>
                <c:pt idx="415">
                  <c:v>8.1345873415076699</c:v>
                </c:pt>
                <c:pt idx="416">
                  <c:v>8.1436661418000096</c:v>
                </c:pt>
                <c:pt idx="417">
                  <c:v>8.1545607021508104</c:v>
                </c:pt>
                <c:pt idx="418">
                  <c:v>8.1676341745717806</c:v>
                </c:pt>
                <c:pt idx="419">
                  <c:v>8.1823115322503508</c:v>
                </c:pt>
                <c:pt idx="420">
                  <c:v>8.1974546574318392</c:v>
                </c:pt>
                <c:pt idx="421">
                  <c:v>8.2103702317757197</c:v>
                </c:pt>
                <c:pt idx="422">
                  <c:v>8.2258689209883809</c:v>
                </c:pt>
                <c:pt idx="423">
                  <c:v>8.2444673480435799</c:v>
                </c:pt>
                <c:pt idx="424">
                  <c:v>8.2649283128839297</c:v>
                </c:pt>
                <c:pt idx="425">
                  <c:v>8.2875114477939906</c:v>
                </c:pt>
                <c:pt idx="426">
                  <c:v>8.3143101012205793</c:v>
                </c:pt>
                <c:pt idx="427">
                  <c:v>8.3461111699534793</c:v>
                </c:pt>
                <c:pt idx="428">
                  <c:v>8.3802994994286308</c:v>
                </c:pt>
                <c:pt idx="429">
                  <c:v>8.4094195598243697</c:v>
                </c:pt>
                <c:pt idx="430">
                  <c:v>8.4439753648273008</c:v>
                </c:pt>
                <c:pt idx="431">
                  <c:v>8.4845208426974104</c:v>
                </c:pt>
                <c:pt idx="432">
                  <c:v>8.5221262415229209</c:v>
                </c:pt>
                <c:pt idx="433">
                  <c:v>8.5569546169354105</c:v>
                </c:pt>
                <c:pt idx="434">
                  <c:v>8.5951177055258192</c:v>
                </c:pt>
                <c:pt idx="435">
                  <c:v>8.6404045706531196</c:v>
                </c:pt>
                <c:pt idx="436">
                  <c:v>8.6818735413656896</c:v>
                </c:pt>
                <c:pt idx="437">
                  <c:v>8.7164310169595005</c:v>
                </c:pt>
                <c:pt idx="438">
                  <c:v>8.7574392213308201</c:v>
                </c:pt>
                <c:pt idx="439">
                  <c:v>8.8055555144598294</c:v>
                </c:pt>
                <c:pt idx="440">
                  <c:v>8.8557796878601103</c:v>
                </c:pt>
                <c:pt idx="441">
                  <c:v>8.8985513395206599</c:v>
                </c:pt>
                <c:pt idx="442">
                  <c:v>8.9341943825711105</c:v>
                </c:pt>
                <c:pt idx="443">
                  <c:v>8.9760155530836503</c:v>
                </c:pt>
                <c:pt idx="444">
                  <c:v>9.0201352837804691</c:v>
                </c:pt>
                <c:pt idx="445">
                  <c:v>9.0719024344647501</c:v>
                </c:pt>
                <c:pt idx="446">
                  <c:v>9.1150417267016408</c:v>
                </c:pt>
                <c:pt idx="447">
                  <c:v>9.1509911368990604</c:v>
                </c:pt>
                <c:pt idx="448">
                  <c:v>9.1809489787302301</c:v>
                </c:pt>
                <c:pt idx="449">
                  <c:v>9.2141457817124408</c:v>
                </c:pt>
                <c:pt idx="450">
                  <c:v>9.2535393212513206</c:v>
                </c:pt>
                <c:pt idx="451">
                  <c:v>9.2997610743102808</c:v>
                </c:pt>
                <c:pt idx="452">
                  <c:v>9.3539945978994599</c:v>
                </c:pt>
                <c:pt idx="453">
                  <c:v>9.4176285989107598</c:v>
                </c:pt>
                <c:pt idx="454">
                  <c:v>9.4922924934306803</c:v>
                </c:pt>
                <c:pt idx="455">
                  <c:v>9.5798981296674004</c:v>
                </c:pt>
                <c:pt idx="456">
                  <c:v>9.6826887428518091</c:v>
                </c:pt>
                <c:pt idx="457">
                  <c:v>9.7880618544525397</c:v>
                </c:pt>
                <c:pt idx="458">
                  <c:v>9.8587079029683604</c:v>
                </c:pt>
                <c:pt idx="459">
                  <c:v>9.9058052686455706</c:v>
                </c:pt>
                <c:pt idx="460">
                  <c:v>9.9372035124303792</c:v>
                </c:pt>
                <c:pt idx="461">
                  <c:v>9.9581356749535903</c:v>
                </c:pt>
                <c:pt idx="462">
                  <c:v>9.9720904499690608</c:v>
                </c:pt>
                <c:pt idx="463">
                  <c:v>9.9813936333127096</c:v>
                </c:pt>
                <c:pt idx="464">
                  <c:v>9.9875957555418005</c:v>
                </c:pt>
                <c:pt idx="465">
                  <c:v>9.9917305036945407</c:v>
                </c:pt>
                <c:pt idx="466">
                  <c:v>9.9944870024630195</c:v>
                </c:pt>
                <c:pt idx="467">
                  <c:v>9.9963246683086808</c:v>
                </c:pt>
                <c:pt idx="468">
                  <c:v>9.9975497788724592</c:v>
                </c:pt>
                <c:pt idx="469">
                  <c:v>9.9983665192483002</c:v>
                </c:pt>
                <c:pt idx="470">
                  <c:v>9.9989110128322007</c:v>
                </c:pt>
                <c:pt idx="471">
                  <c:v>9.9992740085547993</c:v>
                </c:pt>
                <c:pt idx="472">
                  <c:v>9.9995160057031995</c:v>
                </c:pt>
                <c:pt idx="473">
                  <c:v>9.9996773371354699</c:v>
                </c:pt>
                <c:pt idx="474">
                  <c:v>9.9997848914236407</c:v>
                </c:pt>
                <c:pt idx="475">
                  <c:v>9.9998565942824307</c:v>
                </c:pt>
                <c:pt idx="476">
                  <c:v>9.9999060992329305</c:v>
                </c:pt>
                <c:pt idx="477">
                  <c:v>9.9999556041834197</c:v>
                </c:pt>
                <c:pt idx="478">
                  <c:v>9.9896795494880308</c:v>
                </c:pt>
                <c:pt idx="479">
                  <c:v>9.8710128828216401</c:v>
                </c:pt>
                <c:pt idx="480">
                  <c:v>9.7397687831135205</c:v>
                </c:pt>
                <c:pt idx="481">
                  <c:v>9.6115864381795593</c:v>
                </c:pt>
                <c:pt idx="482">
                  <c:v>9.4903199005013494</c:v>
                </c:pt>
                <c:pt idx="483">
                  <c:v>9.3735887493428294</c:v>
                </c:pt>
                <c:pt idx="484">
                  <c:v>9.2639777725677295</c:v>
                </c:pt>
                <c:pt idx="485">
                  <c:v>9.1605454220521505</c:v>
                </c:pt>
                <c:pt idx="486">
                  <c:v>9.0605454220514794</c:v>
                </c:pt>
                <c:pt idx="487">
                  <c:v>8.9605454220508101</c:v>
                </c:pt>
                <c:pt idx="488">
                  <c:v>8.8605454220501496</c:v>
                </c:pt>
                <c:pt idx="489">
                  <c:v>8.7605454220494803</c:v>
                </c:pt>
                <c:pt idx="490">
                  <c:v>8.6605454220488092</c:v>
                </c:pt>
                <c:pt idx="491">
                  <c:v>8.5605454220481505</c:v>
                </c:pt>
                <c:pt idx="492">
                  <c:v>8.4605454220474794</c:v>
                </c:pt>
                <c:pt idx="493">
                  <c:v>8.3605454220468207</c:v>
                </c:pt>
                <c:pt idx="494">
                  <c:v>8.2605454220461496</c:v>
                </c:pt>
                <c:pt idx="495">
                  <c:v>8.1605454220454803</c:v>
                </c:pt>
                <c:pt idx="496">
                  <c:v>8.0605454220448198</c:v>
                </c:pt>
                <c:pt idx="497">
                  <c:v>7.9605454220441496</c:v>
                </c:pt>
                <c:pt idx="498">
                  <c:v>7.86054542204349</c:v>
                </c:pt>
                <c:pt idx="499">
                  <c:v>7.7605454220428198</c:v>
                </c:pt>
                <c:pt idx="500">
                  <c:v>7.6605454220421496</c:v>
                </c:pt>
                <c:pt idx="501">
                  <c:v>7.56054542204149</c:v>
                </c:pt>
                <c:pt idx="502">
                  <c:v>7.4605454220408198</c:v>
                </c:pt>
                <c:pt idx="503">
                  <c:v>7.3605454220401496</c:v>
                </c:pt>
                <c:pt idx="504">
                  <c:v>7.26054542203949</c:v>
                </c:pt>
                <c:pt idx="505">
                  <c:v>7.1605454220388198</c:v>
                </c:pt>
                <c:pt idx="506">
                  <c:v>7.0605454220381603</c:v>
                </c:pt>
                <c:pt idx="507">
                  <c:v>6.96054542203749</c:v>
                </c:pt>
                <c:pt idx="508">
                  <c:v>6.8605454220368198</c:v>
                </c:pt>
                <c:pt idx="509">
                  <c:v>6.7605454220361603</c:v>
                </c:pt>
                <c:pt idx="510">
                  <c:v>6.66054542203549</c:v>
                </c:pt>
                <c:pt idx="511">
                  <c:v>6.5605454220348296</c:v>
                </c:pt>
                <c:pt idx="512">
                  <c:v>6.4605454220341603</c:v>
                </c:pt>
                <c:pt idx="513">
                  <c:v>6.36054542203349</c:v>
                </c:pt>
                <c:pt idx="514">
                  <c:v>6.2605454220328296</c:v>
                </c:pt>
                <c:pt idx="515">
                  <c:v>6.1605454220321603</c:v>
                </c:pt>
                <c:pt idx="516">
                  <c:v>6.0605454220314998</c:v>
                </c:pt>
                <c:pt idx="517">
                  <c:v>5.9605454220308296</c:v>
                </c:pt>
                <c:pt idx="518">
                  <c:v>5.8605454220301603</c:v>
                </c:pt>
                <c:pt idx="519">
                  <c:v>5.7605454220294998</c:v>
                </c:pt>
                <c:pt idx="520">
                  <c:v>5.6605454220288296</c:v>
                </c:pt>
                <c:pt idx="521">
                  <c:v>5.5605454220281603</c:v>
                </c:pt>
                <c:pt idx="522">
                  <c:v>5.4605454220274998</c:v>
                </c:pt>
                <c:pt idx="523">
                  <c:v>5.3605454220268296</c:v>
                </c:pt>
                <c:pt idx="524">
                  <c:v>5.26054542202617</c:v>
                </c:pt>
                <c:pt idx="525">
                  <c:v>5.1605454220254998</c:v>
                </c:pt>
                <c:pt idx="526">
                  <c:v>5.0605454220248296</c:v>
                </c:pt>
                <c:pt idx="527">
                  <c:v>4.96054542202417</c:v>
                </c:pt>
                <c:pt idx="528">
                  <c:v>4.8605454220234998</c:v>
                </c:pt>
                <c:pt idx="529">
                  <c:v>4.7605454220228403</c:v>
                </c:pt>
                <c:pt idx="530">
                  <c:v>4.66054542202217</c:v>
                </c:pt>
                <c:pt idx="531">
                  <c:v>4.5605454220214998</c:v>
                </c:pt>
                <c:pt idx="532">
                  <c:v>4.4605454220208403</c:v>
                </c:pt>
                <c:pt idx="533">
                  <c:v>4.36054542202017</c:v>
                </c:pt>
                <c:pt idx="534">
                  <c:v>4.2605454220195096</c:v>
                </c:pt>
                <c:pt idx="535">
                  <c:v>4.1605454220188403</c:v>
                </c:pt>
                <c:pt idx="536">
                  <c:v>4.06054542201817</c:v>
                </c:pt>
                <c:pt idx="537">
                  <c:v>3.96054542201751</c:v>
                </c:pt>
                <c:pt idx="538">
                  <c:v>3.8605454220168398</c:v>
                </c:pt>
                <c:pt idx="539">
                  <c:v>3.76054542201617</c:v>
                </c:pt>
                <c:pt idx="540">
                  <c:v>3.66054542201551</c:v>
                </c:pt>
                <c:pt idx="541">
                  <c:v>3.5605454220148398</c:v>
                </c:pt>
                <c:pt idx="542">
                  <c:v>3.4605454220141798</c:v>
                </c:pt>
                <c:pt idx="543">
                  <c:v>3.36054542201351</c:v>
                </c:pt>
                <c:pt idx="544">
                  <c:v>3.2605454220128398</c:v>
                </c:pt>
                <c:pt idx="545">
                  <c:v>3.1605454220121798</c:v>
                </c:pt>
                <c:pt idx="546">
                  <c:v>3.06054542201151</c:v>
                </c:pt>
                <c:pt idx="547">
                  <c:v>2.96054542201085</c:v>
                </c:pt>
                <c:pt idx="548">
                  <c:v>2.8605454220101798</c:v>
                </c:pt>
                <c:pt idx="549">
                  <c:v>2.76054542200951</c:v>
                </c:pt>
                <c:pt idx="550">
                  <c:v>2.66054542200885</c:v>
                </c:pt>
                <c:pt idx="551">
                  <c:v>2.5605454220081798</c:v>
                </c:pt>
                <c:pt idx="552">
                  <c:v>2.46054542200751</c:v>
                </c:pt>
                <c:pt idx="553">
                  <c:v>2.36054542200685</c:v>
                </c:pt>
                <c:pt idx="554">
                  <c:v>2.2605454220061798</c:v>
                </c:pt>
                <c:pt idx="555">
                  <c:v>2.1605454220055198</c:v>
                </c:pt>
                <c:pt idx="556">
                  <c:v>2.06054542200485</c:v>
                </c:pt>
                <c:pt idx="557">
                  <c:v>1.96054542200418</c:v>
                </c:pt>
                <c:pt idx="558">
                  <c:v>1.86054542200352</c:v>
                </c:pt>
                <c:pt idx="559">
                  <c:v>1.76054542200285</c:v>
                </c:pt>
                <c:pt idx="560">
                  <c:v>1.66054542200219</c:v>
                </c:pt>
                <c:pt idx="561">
                  <c:v>1.56054542200152</c:v>
                </c:pt>
                <c:pt idx="562">
                  <c:v>1.46054542200085</c:v>
                </c:pt>
                <c:pt idx="563">
                  <c:v>1.36054542200019</c:v>
                </c:pt>
                <c:pt idx="564">
                  <c:v>1.26054542199952</c:v>
                </c:pt>
                <c:pt idx="565">
                  <c:v>1.16054542199885</c:v>
                </c:pt>
                <c:pt idx="566">
                  <c:v>1.06054542199819</c:v>
                </c:pt>
                <c:pt idx="567">
                  <c:v>0.96054542199752302</c:v>
                </c:pt>
                <c:pt idx="568">
                  <c:v>0.86054542199685702</c:v>
                </c:pt>
                <c:pt idx="569">
                  <c:v>0.76054542199619102</c:v>
                </c:pt>
                <c:pt idx="570">
                  <c:v>0.66054542199552402</c:v>
                </c:pt>
                <c:pt idx="571">
                  <c:v>0.56054542199485802</c:v>
                </c:pt>
                <c:pt idx="572">
                  <c:v>0.46054542199419202</c:v>
                </c:pt>
                <c:pt idx="573">
                  <c:v>0.36054542199352602</c:v>
                </c:pt>
                <c:pt idx="574">
                  <c:v>0.26054542199286101</c:v>
                </c:pt>
                <c:pt idx="575">
                  <c:v>0.16054542199219299</c:v>
                </c:pt>
                <c:pt idx="576">
                  <c:v>6.05454219915273E-2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2.6893595328700899E-5</c:v>
                </c:pt>
                <c:pt idx="662">
                  <c:v>8.6299535922270098E-5</c:v>
                </c:pt>
                <c:pt idx="663">
                  <c:v>1.5758666463279401E-4</c:v>
                </c:pt>
                <c:pt idx="664">
                  <c:v>2.4313121908718199E-4</c:v>
                </c:pt>
                <c:pt idx="665">
                  <c:v>3.4578468443244802E-4</c:v>
                </c:pt>
                <c:pt idx="666">
                  <c:v>4.6896884284852502E-4</c:v>
                </c:pt>
                <c:pt idx="667">
                  <c:v>6.1678983294605899E-4</c:v>
                </c:pt>
                <c:pt idx="668">
                  <c:v>7.9417502106397895E-4</c:v>
                </c:pt>
                <c:pt idx="669">
                  <c:v>1.00703724680636E-3</c:v>
                </c:pt>
                <c:pt idx="670">
                  <c:v>1.26247191769546E-3</c:v>
                </c:pt>
                <c:pt idx="671">
                  <c:v>1.5689935227615099E-3</c:v>
                </c:pt>
                <c:pt idx="672">
                  <c:v>1.93681944883988E-3</c:v>
                </c:pt>
                <c:pt idx="673">
                  <c:v>2.37821056013568E-3</c:v>
                </c:pt>
                <c:pt idx="674">
                  <c:v>2.9078798936906501E-3</c:v>
                </c:pt>
                <c:pt idx="675">
                  <c:v>3.5434830939583702E-3</c:v>
                </c:pt>
                <c:pt idx="676">
                  <c:v>4.3062069342778703E-3</c:v>
                </c:pt>
                <c:pt idx="677">
                  <c:v>5.2214755426621502E-3</c:v>
                </c:pt>
                <c:pt idx="678">
                  <c:v>6.3197978727232897E-3</c:v>
                </c:pt>
                <c:pt idx="679">
                  <c:v>7.6377846687984202E-3</c:v>
                </c:pt>
                <c:pt idx="680">
                  <c:v>9.2193688240876908E-3</c:v>
                </c:pt>
                <c:pt idx="681">
                  <c:v>1.11172698104331E-2</c:v>
                </c:pt>
                <c:pt idx="682">
                  <c:v>1.33947509940457E-2</c:v>
                </c:pt>
                <c:pt idx="683">
                  <c:v>1.6127728414382699E-2</c:v>
                </c:pt>
                <c:pt idx="684">
                  <c:v>1.9407301318788799E-2</c:v>
                </c:pt>
                <c:pt idx="685">
                  <c:v>2.3342788804075299E-2</c:v>
                </c:pt>
                <c:pt idx="686">
                  <c:v>2.806537378642E-2</c:v>
                </c:pt>
                <c:pt idx="687">
                  <c:v>3.3732475765234401E-2</c:v>
                </c:pt>
                <c:pt idx="688">
                  <c:v>4.0532998139813599E-2</c:v>
                </c:pt>
                <c:pt idx="689">
                  <c:v>4.8693624989308501E-2</c:v>
                </c:pt>
                <c:pt idx="690">
                  <c:v>5.8486377208703297E-2</c:v>
                </c:pt>
                <c:pt idx="691">
                  <c:v>7.0237679871978806E-2</c:v>
                </c:pt>
                <c:pt idx="692">
                  <c:v>8.4339243067909395E-2</c:v>
                </c:pt>
                <c:pt idx="693">
                  <c:v>0.101261118903027</c:v>
                </c:pt>
                <c:pt idx="694">
                  <c:v>0.121567369905168</c:v>
                </c:pt>
                <c:pt idx="695">
                  <c:v>0.14593487110773801</c:v>
                </c:pt>
                <c:pt idx="696">
                  <c:v>0.17517587255082101</c:v>
                </c:pt>
                <c:pt idx="697">
                  <c:v>0.20775361089490901</c:v>
                </c:pt>
                <c:pt idx="698">
                  <c:v>0.24045860780668099</c:v>
                </c:pt>
                <c:pt idx="699">
                  <c:v>0.27306433604539598</c:v>
                </c:pt>
                <c:pt idx="700">
                  <c:v>0.305881078999999</c:v>
                </c:pt>
                <c:pt idx="701">
                  <c:v>0.33869810595280803</c:v>
                </c:pt>
                <c:pt idx="702">
                  <c:v>0.371493844626544</c:v>
                </c:pt>
                <c:pt idx="703">
                  <c:v>0.40467459092747998</c:v>
                </c:pt>
                <c:pt idx="704">
                  <c:v>0.43815632988523101</c:v>
                </c:pt>
                <c:pt idx="705">
                  <c:v>0.47188525489308297</c:v>
                </c:pt>
                <c:pt idx="706">
                  <c:v>0.50614761810950604</c:v>
                </c:pt>
                <c:pt idx="707">
                  <c:v>0.54029620771014197</c:v>
                </c:pt>
                <c:pt idx="708">
                  <c:v>0.57441921359280501</c:v>
                </c:pt>
                <c:pt idx="709">
                  <c:v>0.60850236235320099</c:v>
                </c:pt>
                <c:pt idx="710">
                  <c:v>0.64297247863540696</c:v>
                </c:pt>
                <c:pt idx="711">
                  <c:v>0.67748314167599899</c:v>
                </c:pt>
                <c:pt idx="712">
                  <c:v>0.71203092121048295</c:v>
                </c:pt>
                <c:pt idx="713">
                  <c:v>0.74708056982856097</c:v>
                </c:pt>
                <c:pt idx="714">
                  <c:v>0.78206884413711797</c:v>
                </c:pt>
                <c:pt idx="715">
                  <c:v>0.81703756047843001</c:v>
                </c:pt>
                <c:pt idx="716">
                  <c:v>0.85250028078612206</c:v>
                </c:pt>
                <c:pt idx="717">
                  <c:v>0.88811336406267605</c:v>
                </c:pt>
                <c:pt idx="718">
                  <c:v>0.92404311751805301</c:v>
                </c:pt>
                <c:pt idx="719">
                  <c:v>0.95980921268169705</c:v>
                </c:pt>
                <c:pt idx="720">
                  <c:v>0.99560947976582503</c:v>
                </c:pt>
                <c:pt idx="721">
                  <c:v>1.03128609916994</c:v>
                </c:pt>
                <c:pt idx="722">
                  <c:v>1.0669314488838</c:v>
                </c:pt>
                <c:pt idx="723">
                  <c:v>1.10256329644284</c:v>
                </c:pt>
                <c:pt idx="724">
                  <c:v>1.1385493057035601</c:v>
                </c:pt>
                <c:pt idx="725">
                  <c:v>1.17498604986139</c:v>
                </c:pt>
                <c:pt idx="726">
                  <c:v>1.21150411992614</c:v>
                </c:pt>
                <c:pt idx="727">
                  <c:v>1.2482816344550001</c:v>
                </c:pt>
                <c:pt idx="728">
                  <c:v>1.2855464069403499</c:v>
                </c:pt>
                <c:pt idx="729">
                  <c:v>1.32318022225809</c:v>
                </c:pt>
                <c:pt idx="730">
                  <c:v>1.36089461369779</c:v>
                </c:pt>
                <c:pt idx="731">
                  <c:v>1.3989388600933601</c:v>
                </c:pt>
                <c:pt idx="732">
                  <c:v>1.4371697336120599</c:v>
                </c:pt>
                <c:pt idx="733">
                  <c:v>1.47545647116471</c:v>
                </c:pt>
                <c:pt idx="734">
                  <c:v>1.51431642027849</c:v>
                </c:pt>
                <c:pt idx="735">
                  <c:v>1.55339521208061</c:v>
                </c:pt>
                <c:pt idx="736">
                  <c:v>1.5929255594318299</c:v>
                </c:pt>
                <c:pt idx="737">
                  <c:v>1.63253515199327</c:v>
                </c:pt>
                <c:pt idx="738">
                  <c:v>1.6730557039815901</c:v>
                </c:pt>
                <c:pt idx="739">
                  <c:v>1.7139423568308001</c:v>
                </c:pt>
                <c:pt idx="740">
                  <c:v>1.7548228327209601</c:v>
                </c:pt>
                <c:pt idx="741">
                  <c:v>1.79553543250408</c:v>
                </c:pt>
                <c:pt idx="742">
                  <c:v>1.8360680849200099</c:v>
                </c:pt>
                <c:pt idx="743">
                  <c:v>1.87668516462785</c:v>
                </c:pt>
                <c:pt idx="744">
                  <c:v>1.9173276758150199</c:v>
                </c:pt>
                <c:pt idx="745">
                  <c:v>1.9579825193128699</c:v>
                </c:pt>
                <c:pt idx="746">
                  <c:v>1.99878008357423</c:v>
                </c:pt>
                <c:pt idx="747">
                  <c:v>2.0406003321070498</c:v>
                </c:pt>
                <c:pt idx="748">
                  <c:v>2.0830417001771599</c:v>
                </c:pt>
                <c:pt idx="749">
                  <c:v>2.12563543697151</c:v>
                </c:pt>
                <c:pt idx="750">
                  <c:v>2.1692245438329398</c:v>
                </c:pt>
                <c:pt idx="751">
                  <c:v>2.2132157811547102</c:v>
                </c:pt>
                <c:pt idx="752">
                  <c:v>2.2576580532670101</c:v>
                </c:pt>
                <c:pt idx="753">
                  <c:v>2.3027086434292898</c:v>
                </c:pt>
                <c:pt idx="754">
                  <c:v>2.34841157893168</c:v>
                </c:pt>
                <c:pt idx="755">
                  <c:v>2.3950223037648</c:v>
                </c:pt>
                <c:pt idx="756">
                  <c:v>2.44271732546258</c:v>
                </c:pt>
                <c:pt idx="757">
                  <c:v>2.4913148609969</c:v>
                </c:pt>
                <c:pt idx="758">
                  <c:v>2.5406758042686999</c:v>
                </c:pt>
                <c:pt idx="759">
                  <c:v>2.59087170273208</c:v>
                </c:pt>
                <c:pt idx="760">
                  <c:v>2.64204548151621</c:v>
                </c:pt>
                <c:pt idx="761">
                  <c:v>2.69501164839689</c:v>
                </c:pt>
                <c:pt idx="762">
                  <c:v>2.7499377624171299</c:v>
                </c:pt>
                <c:pt idx="763">
                  <c:v>2.80618966708382</c:v>
                </c:pt>
                <c:pt idx="764">
                  <c:v>2.86332954450355</c:v>
                </c:pt>
                <c:pt idx="765">
                  <c:v>2.9218845052042499</c:v>
                </c:pt>
                <c:pt idx="766">
                  <c:v>2.9775792013340001</c:v>
                </c:pt>
                <c:pt idx="767">
                  <c:v>3.0239914481087999</c:v>
                </c:pt>
                <c:pt idx="768">
                  <c:v>3.06266832042113</c:v>
                </c:pt>
                <c:pt idx="769">
                  <c:v>3.0948990473480702</c:v>
                </c:pt>
                <c:pt idx="770">
                  <c:v>3.12175798645386</c:v>
                </c:pt>
                <c:pt idx="771">
                  <c:v>3.14414043570868</c:v>
                </c:pt>
                <c:pt idx="772">
                  <c:v>3.16279247675436</c:v>
                </c:pt>
                <c:pt idx="773">
                  <c:v>3.1783358442924299</c:v>
                </c:pt>
                <c:pt idx="774">
                  <c:v>3.1912886505741498</c:v>
                </c:pt>
                <c:pt idx="775">
                  <c:v>3.2020826558089199</c:v>
                </c:pt>
                <c:pt idx="776">
                  <c:v>3.2110776601712301</c:v>
                </c:pt>
                <c:pt idx="777">
                  <c:v>3.2185734971398201</c:v>
                </c:pt>
                <c:pt idx="778">
                  <c:v>3.2248200279469801</c:v>
                </c:pt>
                <c:pt idx="779">
                  <c:v>3.2300254702862801</c:v>
                </c:pt>
                <c:pt idx="780">
                  <c:v>3.23627200109344</c:v>
                </c:pt>
                <c:pt idx="781">
                  <c:v>3.2436832746551199</c:v>
                </c:pt>
                <c:pt idx="782">
                  <c:v>3.2498593359565202</c:v>
                </c:pt>
                <c:pt idx="783">
                  <c:v>3.2569556799192898</c:v>
                </c:pt>
                <c:pt idx="784">
                  <c:v>3.2639892201523799</c:v>
                </c:pt>
                <c:pt idx="785">
                  <c:v>3.2698505036799599</c:v>
                </c:pt>
                <c:pt idx="786">
                  <c:v>3.2759107442954298</c:v>
                </c:pt>
                <c:pt idx="787">
                  <c:v>3.2812524332088699</c:v>
                </c:pt>
                <c:pt idx="788">
                  <c:v>3.28570384063674</c:v>
                </c:pt>
                <c:pt idx="789">
                  <c:v>3.2900824644242799</c:v>
                </c:pt>
                <c:pt idx="790">
                  <c:v>3.2937313175805598</c:v>
                </c:pt>
                <c:pt idx="791">
                  <c:v>3.29677202854413</c:v>
                </c:pt>
                <c:pt idx="792">
                  <c:v>3.29956542525052</c:v>
                </c:pt>
                <c:pt idx="793">
                  <c:v>3.3018932558391798</c:v>
                </c:pt>
                <c:pt idx="794">
                  <c:v>3.3038331146630702</c:v>
                </c:pt>
                <c:pt idx="795">
                  <c:v>3.3054496636829702</c:v>
                </c:pt>
                <c:pt idx="796">
                  <c:v>3.3067967878662201</c:v>
                </c:pt>
                <c:pt idx="797">
                  <c:v>3.3079193913522702</c:v>
                </c:pt>
                <c:pt idx="798">
                  <c:v>3.3088548942573</c:v>
                </c:pt>
                <c:pt idx="799">
                  <c:v>3.3096344800114998</c:v>
                </c:pt>
                <c:pt idx="800">
                  <c:v>3.3102841348066598</c:v>
                </c:pt>
                <c:pt idx="801">
                  <c:v>3.3108255138026301</c:v>
                </c:pt>
                <c:pt idx="802">
                  <c:v>3.3112766629659398</c:v>
                </c:pt>
                <c:pt idx="803">
                  <c:v>3.3116526206020298</c:v>
                </c:pt>
                <c:pt idx="804">
                  <c:v>3.3119659186321</c:v>
                </c:pt>
                <c:pt idx="805">
                  <c:v>3.3122270003238299</c:v>
                </c:pt>
                <c:pt idx="806">
                  <c:v>3.3124445684002701</c:v>
                </c:pt>
                <c:pt idx="807">
                  <c:v>3.3126258751306401</c:v>
                </c:pt>
                <c:pt idx="808">
                  <c:v>3.3127769640726101</c:v>
                </c:pt>
                <c:pt idx="809">
                  <c:v>3.31293823706369</c:v>
                </c:pt>
                <c:pt idx="810">
                  <c:v>3.3130726312229202</c:v>
                </c:pt>
                <c:pt idx="811">
                  <c:v>3.3132039308321199</c:v>
                </c:pt>
                <c:pt idx="812">
                  <c:v>3.3133285711909002</c:v>
                </c:pt>
                <c:pt idx="813">
                  <c:v>3.3134654372668702</c:v>
                </c:pt>
                <c:pt idx="814">
                  <c:v>3.31362967655804</c:v>
                </c:pt>
                <c:pt idx="815">
                  <c:v>3.3138065347383399</c:v>
                </c:pt>
                <c:pt idx="816">
                  <c:v>3.3139945329242502</c:v>
                </c:pt>
                <c:pt idx="817">
                  <c:v>3.3141752577344401</c:v>
                </c:pt>
                <c:pt idx="818">
                  <c:v>3.3143921275066699</c:v>
                </c:pt>
                <c:pt idx="819">
                  <c:v>3.31465237123335</c:v>
                </c:pt>
                <c:pt idx="820">
                  <c:v>3.31491717865637</c:v>
                </c:pt>
                <c:pt idx="821">
                  <c:v>3.3151662268839002</c:v>
                </c:pt>
                <c:pt idx="822">
                  <c:v>3.3153737670735102</c:v>
                </c:pt>
                <c:pt idx="823">
                  <c:v>3.3155467172315101</c:v>
                </c:pt>
                <c:pt idx="824">
                  <c:v>3.3156908423631801</c:v>
                </c:pt>
                <c:pt idx="825">
                  <c:v>3.3158109466395702</c:v>
                </c:pt>
                <c:pt idx="826">
                  <c:v>3.3159550717712398</c:v>
                </c:pt>
                <c:pt idx="827">
                  <c:v>3.3161259068028501</c:v>
                </c:pt>
                <c:pt idx="828">
                  <c:v>3.3163196151597099</c:v>
                </c:pt>
                <c:pt idx="829">
                  <c:v>3.3165520651879499</c:v>
                </c:pt>
                <c:pt idx="830">
                  <c:v>3.3168187677073901</c:v>
                </c:pt>
                <c:pt idx="831">
                  <c:v>3.31713881073071</c:v>
                </c:pt>
                <c:pt idx="832">
                  <c:v>3.3175228623586999</c:v>
                </c:pt>
                <c:pt idx="833">
                  <c:v>3.3179310053415301</c:v>
                </c:pt>
                <c:pt idx="834">
                  <c:v>3.3183010463550802</c:v>
                </c:pt>
                <c:pt idx="835">
                  <c:v>3.3186673365608299</c:v>
                </c:pt>
                <c:pt idx="836">
                  <c:v>3.3191068848077299</c:v>
                </c:pt>
                <c:pt idx="837">
                  <c:v>3.3196343427040098</c:v>
                </c:pt>
                <c:pt idx="838">
                  <c:v>3.3202672921795502</c:v>
                </c:pt>
                <c:pt idx="839">
                  <c:v>3.3210268315502001</c:v>
                </c:pt>
                <c:pt idx="840">
                  <c:v>3.3218527709372401</c:v>
                </c:pt>
                <c:pt idx="841">
                  <c:v>3.3227929144646899</c:v>
                </c:pt>
                <c:pt idx="842">
                  <c:v>3.3236550235795201</c:v>
                </c:pt>
                <c:pt idx="843">
                  <c:v>3.3245932942946901</c:v>
                </c:pt>
                <c:pt idx="844">
                  <c:v>3.3257192191528899</c:v>
                </c:pt>
                <c:pt idx="845">
                  <c:v>3.3270703289827401</c:v>
                </c:pt>
                <c:pt idx="846">
                  <c:v>3.3283339052184799</c:v>
                </c:pt>
                <c:pt idx="847">
                  <c:v>3.3293868854149302</c:v>
                </c:pt>
                <c:pt idx="848">
                  <c:v>3.33028161209976</c:v>
                </c:pt>
                <c:pt idx="849">
                  <c:v>3.3313552841215599</c:v>
                </c:pt>
                <c:pt idx="850">
                  <c:v>3.3326436905477101</c:v>
                </c:pt>
                <c:pt idx="851">
                  <c:v>3.3341897782590899</c:v>
                </c:pt>
                <c:pt idx="852">
                  <c:v>3.3357648746141999</c:v>
                </c:pt>
                <c:pt idx="853">
                  <c:v>3.3372432880772398</c:v>
                </c:pt>
                <c:pt idx="854">
                  <c:v>3.3388392470244002</c:v>
                </c:pt>
                <c:pt idx="855">
                  <c:v>3.3403019919911401</c:v>
                </c:pt>
                <c:pt idx="856">
                  <c:v>3.34181665805936</c:v>
                </c:pt>
                <c:pt idx="857">
                  <c:v>3.3432986945894898</c:v>
                </c:pt>
                <c:pt idx="858">
                  <c:v>3.3447459094054799</c:v>
                </c:pt>
                <c:pt idx="859">
                  <c:v>3.3462800977357601</c:v>
                </c:pt>
                <c:pt idx="860">
                  <c:v>3.3481211237320898</c:v>
                </c:pt>
                <c:pt idx="861">
                  <c:v>3.3501411985531599</c:v>
                </c:pt>
                <c:pt idx="862">
                  <c:v>3.35256528833844</c:v>
                </c:pt>
                <c:pt idx="863">
                  <c:v>3.3554741960807801</c:v>
                </c:pt>
                <c:pt idx="864">
                  <c:v>3.3578982858660602</c:v>
                </c:pt>
                <c:pt idx="865">
                  <c:v>3.3599183606871299</c:v>
                </c:pt>
                <c:pt idx="866">
                  <c:v>3.3616017563713498</c:v>
                </c:pt>
                <c:pt idx="867">
                  <c:v>3.3630045861081999</c:v>
                </c:pt>
                <c:pt idx="868">
                  <c:v>3.3641736108889102</c:v>
                </c:pt>
                <c:pt idx="869">
                  <c:v>3.3651477982061699</c:v>
                </c:pt>
                <c:pt idx="870">
                  <c:v>3.36617251093032</c:v>
                </c:pt>
                <c:pt idx="871">
                  <c:v>3.3674021661992999</c:v>
                </c:pt>
                <c:pt idx="872">
                  <c:v>3.3688777525220699</c:v>
                </c:pt>
                <c:pt idx="873">
                  <c:v>3.3706484561094001</c:v>
                </c:pt>
                <c:pt idx="874">
                  <c:v>3.3727733004142002</c:v>
                </c:pt>
                <c:pt idx="875">
                  <c:v>3.3753231135799502</c:v>
                </c:pt>
                <c:pt idx="876">
                  <c:v>3.3783828893788499</c:v>
                </c:pt>
                <c:pt idx="877">
                  <c:v>3.3820546203375401</c:v>
                </c:pt>
                <c:pt idx="878">
                  <c:v>3.38511439613645</c:v>
                </c:pt>
                <c:pt idx="879">
                  <c:v>3.3883920719025702</c:v>
                </c:pt>
                <c:pt idx="880">
                  <c:v>3.3923252828219299</c:v>
                </c:pt>
                <c:pt idx="881">
                  <c:v>3.3970451359251501</c:v>
                </c:pt>
                <c:pt idx="882">
                  <c:v>3.4026105517456302</c:v>
                </c:pt>
                <c:pt idx="883">
                  <c:v>3.4077690058093499</c:v>
                </c:pt>
                <c:pt idx="884">
                  <c:v>3.4134033478443002</c:v>
                </c:pt>
                <c:pt idx="885">
                  <c:v>3.4201645582862299</c:v>
                </c:pt>
                <c:pt idx="886">
                  <c:v>3.4275792250719999</c:v>
                </c:pt>
                <c:pt idx="887">
                  <c:v>3.43498929801143</c:v>
                </c:pt>
                <c:pt idx="888">
                  <c:v>3.44348042562951</c:v>
                </c:pt>
                <c:pt idx="889">
                  <c:v>3.4505563653112499</c:v>
                </c:pt>
                <c:pt idx="890">
                  <c:v>3.4564529817127001</c:v>
                </c:pt>
                <c:pt idx="891">
                  <c:v>3.4613668287139099</c:v>
                </c:pt>
                <c:pt idx="892">
                  <c:v>3.4654617012149198</c:v>
                </c:pt>
                <c:pt idx="893">
                  <c:v>3.47037554821613</c:v>
                </c:pt>
                <c:pt idx="894">
                  <c:v>3.4754542347439701</c:v>
                </c:pt>
                <c:pt idx="895">
                  <c:v>3.4812659712716498</c:v>
                </c:pt>
                <c:pt idx="896">
                  <c:v>3.4861090850447201</c:v>
                </c:pt>
                <c:pt idx="897">
                  <c:v>3.4919208215723998</c:v>
                </c:pt>
                <c:pt idx="898">
                  <c:v>3.49889490540561</c:v>
                </c:pt>
                <c:pt idx="899">
                  <c:v>3.5072638060054699</c:v>
                </c:pt>
                <c:pt idx="900">
                  <c:v>3.51569755205163</c:v>
                </c:pt>
                <c:pt idx="901">
                  <c:v>3.5241359227498998</c:v>
                </c:pt>
                <c:pt idx="902">
                  <c:v>3.5342619675878399</c:v>
                </c:pt>
                <c:pt idx="903">
                  <c:v>3.5437807467259099</c:v>
                </c:pt>
                <c:pt idx="904">
                  <c:v>3.5517130626743101</c:v>
                </c:pt>
                <c:pt idx="905">
                  <c:v>3.5583233259646398</c:v>
                </c:pt>
                <c:pt idx="906">
                  <c:v>3.5647949313220701</c:v>
                </c:pt>
                <c:pt idx="907">
                  <c:v>3.5702655523871401</c:v>
                </c:pt>
                <c:pt idx="908">
                  <c:v>3.5748244032746999</c:v>
                </c:pt>
                <c:pt idx="909">
                  <c:v>3.5797897468884998</c:v>
                </c:pt>
                <c:pt idx="910">
                  <c:v>3.5857481592250702</c:v>
                </c:pt>
                <c:pt idx="911">
                  <c:v>3.5915380919406998</c:v>
                </c:pt>
                <c:pt idx="912">
                  <c:v>3.5963678335496301</c:v>
                </c:pt>
                <c:pt idx="913">
                  <c:v>3.6006428215117299</c:v>
                </c:pt>
                <c:pt idx="914">
                  <c:v>3.6042053114801398</c:v>
                </c:pt>
                <c:pt idx="915">
                  <c:v>3.6071740531204801</c:v>
                </c:pt>
                <c:pt idx="916">
                  <c:v>3.60964800448743</c:v>
                </c:pt>
                <c:pt idx="917">
                  <c:v>3.6126167461277801</c:v>
                </c:pt>
                <c:pt idx="918">
                  <c:v>3.61617923609619</c:v>
                </c:pt>
                <c:pt idx="919">
                  <c:v>3.6204542240582902</c:v>
                </c:pt>
                <c:pt idx="920">
                  <c:v>3.6255842096127999</c:v>
                </c:pt>
                <c:pt idx="921">
                  <c:v>3.63174019227821</c:v>
                </c:pt>
                <c:pt idx="922">
                  <c:v>3.6391273714767101</c:v>
                </c:pt>
                <c:pt idx="923">
                  <c:v>3.6479919865149002</c:v>
                </c:pt>
                <c:pt idx="924">
                  <c:v>3.65834862371497</c:v>
                </c:pt>
                <c:pt idx="925">
                  <c:v>3.6707765883550501</c:v>
                </c:pt>
                <c:pt idx="926">
                  <c:v>3.6856901459231501</c:v>
                </c:pt>
                <c:pt idx="927">
                  <c:v>3.6981181105632301</c:v>
                </c:pt>
                <c:pt idx="928">
                  <c:v>3.7095001747488698</c:v>
                </c:pt>
                <c:pt idx="929">
                  <c:v>3.7231586517716302</c:v>
                </c:pt>
                <c:pt idx="930">
                  <c:v>3.7395488241989501</c:v>
                </c:pt>
                <c:pt idx="931">
                  <c:v>3.7592170311117399</c:v>
                </c:pt>
                <c:pt idx="932">
                  <c:v>3.7828188794070798</c:v>
                </c:pt>
                <c:pt idx="933">
                  <c:v>3.8111410973614901</c:v>
                </c:pt>
                <c:pt idx="934">
                  <c:v>3.83474294565683</c:v>
                </c:pt>
                <c:pt idx="935">
                  <c:v>3.8545423642403098</c:v>
                </c:pt>
                <c:pt idx="936">
                  <c:v>3.8783016665404899</c:v>
                </c:pt>
                <c:pt idx="937">
                  <c:v>3.9068128293007001</c:v>
                </c:pt>
                <c:pt idx="938">
                  <c:v>3.9305721316008801</c:v>
                </c:pt>
                <c:pt idx="939">
                  <c:v>3.9503715501843599</c:v>
                </c:pt>
                <c:pt idx="940">
                  <c:v>3.9668710656705901</c:v>
                </c:pt>
                <c:pt idx="941">
                  <c:v>3.98062066190912</c:v>
                </c:pt>
                <c:pt idx="942">
                  <c:v>3.9945740688361</c:v>
                </c:pt>
                <c:pt idx="943">
                  <c:v>4.0113181571484899</c:v>
                </c:pt>
                <c:pt idx="944">
                  <c:v>4.0314110631233504</c:v>
                </c:pt>
                <c:pt idx="945">
                  <c:v>4.0481551514357399</c:v>
                </c:pt>
                <c:pt idx="946">
                  <c:v>4.0621085583627297</c:v>
                </c:pt>
                <c:pt idx="947">
                  <c:v>4.0737363974685499</c:v>
                </c:pt>
                <c:pt idx="948">
                  <c:v>4.08342626339007</c:v>
                </c:pt>
                <c:pt idx="949">
                  <c:v>4.0950541024959</c:v>
                </c:pt>
                <c:pt idx="950">
                  <c:v>4.1070266311389396</c:v>
                </c:pt>
                <c:pt idx="951">
                  <c:v>4.11933166254392</c:v>
                </c:pt>
                <c:pt idx="952">
                  <c:v>4.1340977002299004</c:v>
                </c:pt>
                <c:pt idx="953">
                  <c:v>4.1480898609642303</c:v>
                </c:pt>
                <c:pt idx="954">
                  <c:v>4.1597499949095003</c:v>
                </c:pt>
                <c:pt idx="955">
                  <c:v>4.1694667731972297</c:v>
                </c:pt>
                <c:pt idx="956">
                  <c:v>4.17756408843701</c:v>
                </c:pt>
                <c:pt idx="957">
                  <c:v>4.1843118511368198</c:v>
                </c:pt>
                <c:pt idx="958">
                  <c:v>4.18993498672</c:v>
                </c:pt>
                <c:pt idx="959">
                  <c:v>4.1959189991421804</c:v>
                </c:pt>
                <c:pt idx="960">
                  <c:v>4.2030998140488096</c:v>
                </c:pt>
                <c:pt idx="961">
                  <c:v>4.2092270147645596</c:v>
                </c:pt>
                <c:pt idx="962">
                  <c:v>4.2165796556234598</c:v>
                </c:pt>
                <c:pt idx="963">
                  <c:v>4.2254028246541502</c:v>
                </c:pt>
                <c:pt idx="964">
                  <c:v>4.2359906274909704</c:v>
                </c:pt>
                <c:pt idx="965">
                  <c:v>4.2486959908951496</c:v>
                </c:pt>
                <c:pt idx="966">
                  <c:v>4.2639424269801696</c:v>
                </c:pt>
                <c:pt idx="967">
                  <c:v>4.2822381502821996</c:v>
                </c:pt>
                <c:pt idx="968">
                  <c:v>4.3041930182446198</c:v>
                </c:pt>
                <c:pt idx="969">
                  <c:v>4.33053885979953</c:v>
                </c:pt>
                <c:pt idx="970">
                  <c:v>4.35284606193163</c:v>
                </c:pt>
                <c:pt idx="971">
                  <c:v>4.3714353970416999</c:v>
                </c:pt>
                <c:pt idx="972">
                  <c:v>4.3869265096334402</c:v>
                </c:pt>
                <c:pt idx="973">
                  <c:v>4.3998357701265496</c:v>
                </c:pt>
                <c:pt idx="974">
                  <c:v>4.4105934872041397</c:v>
                </c:pt>
                <c:pt idx="975">
                  <c:v>4.4195582514354603</c:v>
                </c:pt>
                <c:pt idx="976">
                  <c:v>4.4270288882948998</c:v>
                </c:pt>
                <c:pt idx="977">
                  <c:v>4.4359936525262196</c:v>
                </c:pt>
                <c:pt idx="978">
                  <c:v>4.4467513696038097</c:v>
                </c:pt>
                <c:pt idx="979">
                  <c:v>4.4596606300969102</c:v>
                </c:pt>
                <c:pt idx="980">
                  <c:v>4.4751517426886398</c:v>
                </c:pt>
                <c:pt idx="981">
                  <c:v>4.4937410777987097</c:v>
                </c:pt>
                <c:pt idx="982">
                  <c:v>4.5160482799307902</c:v>
                </c:pt>
                <c:pt idx="983">
                  <c:v>4.5383177546277</c:v>
                </c:pt>
                <c:pt idx="984">
                  <c:v>4.5605323804480298</c:v>
                </c:pt>
                <c:pt idx="985">
                  <c:v>4.5791316140908602</c:v>
                </c:pt>
                <c:pt idx="986">
                  <c:v>4.6014506944622502</c:v>
                </c:pt>
                <c:pt idx="987">
                  <c:v>4.6282335909079197</c:v>
                </c:pt>
                <c:pt idx="988">
                  <c:v>4.6581447671129999</c:v>
                </c:pt>
                <c:pt idx="989">
                  <c:v>4.6940381785591097</c:v>
                </c:pt>
                <c:pt idx="990">
                  <c:v>4.7371102722944398</c:v>
                </c:pt>
                <c:pt idx="991">
                  <c:v>4.7800806172500696</c:v>
                </c:pt>
                <c:pt idx="992">
                  <c:v>4.81767826919274</c:v>
                </c:pt>
                <c:pt idx="993">
                  <c:v>4.86279545152395</c:v>
                </c:pt>
                <c:pt idx="994">
                  <c:v>4.9003931034666204</c:v>
                </c:pt>
                <c:pt idx="995">
                  <c:v>4.9317244800855198</c:v>
                </c:pt>
                <c:pt idx="996">
                  <c:v>4.9693221320281902</c:v>
                </c:pt>
                <c:pt idx="997">
                  <c:v>5.0072678720560004</c:v>
                </c:pt>
                <c:pt idx="998">
                  <c:v>5.0402549843919697</c:v>
                </c:pt>
                <c:pt idx="999">
                  <c:v>5.0677442446719398</c:v>
                </c:pt>
                <c:pt idx="1000">
                  <c:v>5.1007313570079003</c:v>
                </c:pt>
                <c:pt idx="1001">
                  <c:v>5.1403158918110599</c:v>
                </c:pt>
                <c:pt idx="1002">
                  <c:v>5.1733030041470203</c:v>
                </c:pt>
                <c:pt idx="1003">
                  <c:v>5.2022375537789198</c:v>
                </c:pt>
                <c:pt idx="1004">
                  <c:v>5.2336537067077202</c:v>
                </c:pt>
                <c:pt idx="1005">
                  <c:v>5.2632220121955697</c:v>
                </c:pt>
                <c:pt idx="1006">
                  <c:v>5.2879913792644304</c:v>
                </c:pt>
                <c:pt idx="1007">
                  <c:v>5.3086325184884799</c:v>
                </c:pt>
                <c:pt idx="1008">
                  <c:v>5.32583346784185</c:v>
                </c:pt>
                <c:pt idx="1009">
                  <c:v>5.3401675923029996</c:v>
                </c:pt>
                <c:pt idx="1010">
                  <c:v>5.3521658909632697</c:v>
                </c:pt>
                <c:pt idx="1011">
                  <c:v>5.3665638493556003</c:v>
                </c:pt>
                <c:pt idx="1012">
                  <c:v>5.3838413994263901</c:v>
                </c:pt>
                <c:pt idx="1013">
                  <c:v>5.4045744595113403</c:v>
                </c:pt>
                <c:pt idx="1014">
                  <c:v>5.4294541316132801</c:v>
                </c:pt>
                <c:pt idx="1015">
                  <c:v>5.4593097381356097</c:v>
                </c:pt>
                <c:pt idx="1016">
                  <c:v>5.4951364659624096</c:v>
                </c:pt>
                <c:pt idx="1017">
                  <c:v>5.5328665829156503</c:v>
                </c:pt>
                <c:pt idx="1018">
                  <c:v>5.5709682383859001</c:v>
                </c:pt>
                <c:pt idx="1019">
                  <c:v>5.60610397281049</c:v>
                </c:pt>
                <c:pt idx="1020">
                  <c:v>5.6403257081636902</c:v>
                </c:pt>
                <c:pt idx="1021">
                  <c:v>5.6813917905875204</c:v>
                </c:pt>
                <c:pt idx="1022">
                  <c:v>5.7285924271774302</c:v>
                </c:pt>
                <c:pt idx="1023">
                  <c:v>5.7852331910853199</c:v>
                </c:pt>
                <c:pt idx="1024">
                  <c:v>5.8532021077747798</c:v>
                </c:pt>
                <c:pt idx="1025">
                  <c:v>5.9245943809838399</c:v>
                </c:pt>
                <c:pt idx="1026">
                  <c:v>5.9944713690387896</c:v>
                </c:pt>
                <c:pt idx="1027">
                  <c:v>6.0527021924179101</c:v>
                </c:pt>
                <c:pt idx="1028">
                  <c:v>6.1046801635980001</c:v>
                </c:pt>
                <c:pt idx="1029">
                  <c:v>6.1510982810988599</c:v>
                </c:pt>
                <c:pt idx="1030">
                  <c:v>6.2068000220998796</c:v>
                </c:pt>
                <c:pt idx="1031">
                  <c:v>6.2687976222310304</c:v>
                </c:pt>
                <c:pt idx="1032">
                  <c:v>6.3431947423884099</c:v>
                </c:pt>
                <c:pt idx="1033">
                  <c:v>6.4051923425195501</c:v>
                </c:pt>
                <c:pt idx="1034">
                  <c:v>6.4568570092955104</c:v>
                </c:pt>
                <c:pt idx="1035">
                  <c:v>6.5188546094266497</c:v>
                </c:pt>
                <c:pt idx="1036">
                  <c:v>6.5932517295840301</c:v>
                </c:pt>
                <c:pt idx="1037">
                  <c:v>6.65524932971518</c:v>
                </c:pt>
                <c:pt idx="1038">
                  <c:v>6.7069139964911297</c:v>
                </c:pt>
                <c:pt idx="1039">
                  <c:v>6.7499678854710998</c:v>
                </c:pt>
                <c:pt idx="1040">
                  <c:v>6.8003346823226396</c:v>
                </c:pt>
                <c:pt idx="1041">
                  <c:v>6.8607748385444998</c:v>
                </c:pt>
                <c:pt idx="1042">
                  <c:v>6.9111416353960502</c:v>
                </c:pt>
                <c:pt idx="1043">
                  <c:v>6.9531139661056702</c:v>
                </c:pt>
                <c:pt idx="1044">
                  <c:v>6.9985416017988697</c:v>
                </c:pt>
                <c:pt idx="1045">
                  <c:v>7.0530547646306996</c:v>
                </c:pt>
                <c:pt idx="1046">
                  <c:v>7.1101968298148703</c:v>
                </c:pt>
                <c:pt idx="1047">
                  <c:v>7.1679285401825599</c:v>
                </c:pt>
                <c:pt idx="1048">
                  <c:v>7.2217671236161696</c:v>
                </c:pt>
                <c:pt idx="1049">
                  <c:v>7.2666326098108502</c:v>
                </c:pt>
                <c:pt idx="1050">
                  <c:v>7.3071743180612501</c:v>
                </c:pt>
                <c:pt idx="1051">
                  <c:v>7.3450555328437801</c:v>
                </c:pt>
                <c:pt idx="1052">
                  <c:v>7.3819349263199801</c:v>
                </c:pt>
                <c:pt idx="1053">
                  <c:v>7.4133510470597104</c:v>
                </c:pt>
                <c:pt idx="1054">
                  <c:v>7.4395311476761599</c:v>
                </c:pt>
                <c:pt idx="1055">
                  <c:v>7.4613478981898602</c:v>
                </c:pt>
                <c:pt idx="1056">
                  <c:v>7.4832010081530198</c:v>
                </c:pt>
                <c:pt idx="1057">
                  <c:v>7.5033028668088697</c:v>
                </c:pt>
                <c:pt idx="1058">
                  <c:v>7.5200544156887501</c:v>
                </c:pt>
                <c:pt idx="1059">
                  <c:v>7.5340140397553199</c:v>
                </c:pt>
                <c:pt idx="1060">
                  <c:v>7.5468729798677598</c:v>
                </c:pt>
                <c:pt idx="1061">
                  <c:v>7.5581016392116798</c:v>
                </c:pt>
                <c:pt idx="1062">
                  <c:v>7.56745885533162</c:v>
                </c:pt>
                <c:pt idx="1063">
                  <c:v>7.5786875146755399</c:v>
                </c:pt>
                <c:pt idx="1064">
                  <c:v>7.5921619058882497</c:v>
                </c:pt>
                <c:pt idx="1065">
                  <c:v>7.6083311753435003</c:v>
                </c:pt>
                <c:pt idx="1066">
                  <c:v>7.6276059534154497</c:v>
                </c:pt>
                <c:pt idx="1067">
                  <c:v>7.6507356871018004</c:v>
                </c:pt>
                <c:pt idx="1068">
                  <c:v>7.6784913675254201</c:v>
                </c:pt>
                <c:pt idx="1069">
                  <c:v>7.7117981840337499</c:v>
                </c:pt>
                <c:pt idx="1070">
                  <c:v>7.7456279827607997</c:v>
                </c:pt>
                <c:pt idx="1071">
                  <c:v>7.7758288286926298</c:v>
                </c:pt>
                <c:pt idx="1072">
                  <c:v>7.8120698438108302</c:v>
                </c:pt>
                <c:pt idx="1073">
                  <c:v>7.8484507035404896</c:v>
                </c:pt>
                <c:pt idx="1074">
                  <c:v>7.8787680866485301</c:v>
                </c:pt>
                <c:pt idx="1075">
                  <c:v>7.9040325725719001</c:v>
                </c:pt>
                <c:pt idx="1076">
                  <c:v>7.9282870603215496</c:v>
                </c:pt>
                <c:pt idx="1077">
                  <c:v>7.95024672111143</c:v>
                </c:pt>
                <c:pt idx="1078">
                  <c:v>7.9685464384363298</c:v>
                </c:pt>
                <c:pt idx="1079">
                  <c:v>7.9837962028737497</c:v>
                </c:pt>
                <c:pt idx="1080">
                  <c:v>7.9998111051723004</c:v>
                </c:pt>
                <c:pt idx="1081">
                  <c:v>8.0190289879305592</c:v>
                </c:pt>
                <c:pt idx="1082">
                  <c:v>8.0350438902291206</c:v>
                </c:pt>
                <c:pt idx="1083">
                  <c:v>8.0483896421445795</c:v>
                </c:pt>
                <c:pt idx="1084">
                  <c:v>8.0595111020741292</c:v>
                </c:pt>
                <c:pt idx="1085">
                  <c:v>8.0687789853487502</c:v>
                </c:pt>
                <c:pt idx="1086">
                  <c:v>8.0765022214109408</c:v>
                </c:pt>
                <c:pt idx="1087">
                  <c:v>8.0829382514627603</c:v>
                </c:pt>
                <c:pt idx="1088">
                  <c:v>8.0906614875249492</c:v>
                </c:pt>
                <c:pt idx="1089">
                  <c:v>8.0999293707995808</c:v>
                </c:pt>
                <c:pt idx="1090">
                  <c:v>8.1076526068617607</c:v>
                </c:pt>
                <c:pt idx="1091">
                  <c:v>8.1140886369135803</c:v>
                </c:pt>
                <c:pt idx="1092">
                  <c:v>8.1218118729757691</c:v>
                </c:pt>
                <c:pt idx="1093">
                  <c:v>8.1310797562504007</c:v>
                </c:pt>
                <c:pt idx="1094">
                  <c:v>8.1422012161799504</c:v>
                </c:pt>
                <c:pt idx="1095">
                  <c:v>8.1555469680954094</c:v>
                </c:pt>
                <c:pt idx="1096">
                  <c:v>8.1713839270350892</c:v>
                </c:pt>
                <c:pt idx="1097">
                  <c:v>8.1876837343249704</c:v>
                </c:pt>
                <c:pt idx="1098">
                  <c:v>8.2024342038615394</c:v>
                </c:pt>
                <c:pt idx="1099">
                  <c:v>8.2183140407325297</c:v>
                </c:pt>
                <c:pt idx="1100">
                  <c:v>8.2373698449777102</c:v>
                </c:pt>
                <c:pt idx="1101">
                  <c:v>8.2578595319640495</c:v>
                </c:pt>
                <c:pt idx="1102">
                  <c:v>8.2807683024319196</c:v>
                </c:pt>
                <c:pt idx="1103">
                  <c:v>8.3079533767204499</c:v>
                </c:pt>
                <c:pt idx="1104">
                  <c:v>8.3402129982095108</c:v>
                </c:pt>
                <c:pt idx="1105">
                  <c:v>8.37510036545725</c:v>
                </c:pt>
                <c:pt idx="1106">
                  <c:v>8.4062295549249093</c:v>
                </c:pt>
                <c:pt idx="1107">
                  <c:v>8.4431695264265301</c:v>
                </c:pt>
                <c:pt idx="1108">
                  <c:v>8.4821109344425896</c:v>
                </c:pt>
                <c:pt idx="1109">
                  <c:v>8.5176765192362591</c:v>
                </c:pt>
                <c:pt idx="1110">
                  <c:v>8.5481115185479197</c:v>
                </c:pt>
                <c:pt idx="1111">
                  <c:v>8.5842277177310802</c:v>
                </c:pt>
                <c:pt idx="1112">
                  <c:v>8.6270856074284303</c:v>
                </c:pt>
                <c:pt idx="1113">
                  <c:v>8.6706170721107707</c:v>
                </c:pt>
                <c:pt idx="1114">
                  <c:v>8.7068932926793803</c:v>
                </c:pt>
                <c:pt idx="1115">
                  <c:v>8.7494573914798792</c:v>
                </c:pt>
                <c:pt idx="1116">
                  <c:v>8.7993992674058106</c:v>
                </c:pt>
                <c:pt idx="1117">
                  <c:v>8.8517591645190894</c:v>
                </c:pt>
                <c:pt idx="1118">
                  <c:v>8.8974594405612795</c:v>
                </c:pt>
                <c:pt idx="1119">
                  <c:v>8.9355430039297694</c:v>
                </c:pt>
                <c:pt idx="1120">
                  <c:v>8.9718471339191996</c:v>
                </c:pt>
                <c:pt idx="1121">
                  <c:v>9.0108102698394497</c:v>
                </c:pt>
                <c:pt idx="1122">
                  <c:v>9.0565270159858802</c:v>
                </c:pt>
                <c:pt idx="1123">
                  <c:v>9.0946243044412505</c:v>
                </c:pt>
                <c:pt idx="1124">
                  <c:v>9.1263720448207106</c:v>
                </c:pt>
                <c:pt idx="1125">
                  <c:v>9.1528284951369301</c:v>
                </c:pt>
                <c:pt idx="1126">
                  <c:v>9.1748755370671198</c:v>
                </c:pt>
                <c:pt idx="1127">
                  <c:v>9.2010380268242695</c:v>
                </c:pt>
                <c:pt idx="1128">
                  <c:v>9.2320841813360897</c:v>
                </c:pt>
                <c:pt idx="1129">
                  <c:v>9.2689256180234594</c:v>
                </c:pt>
                <c:pt idx="1130">
                  <c:v>9.3126441228924595</c:v>
                </c:pt>
                <c:pt idx="1131">
                  <c:v>9.3639405019387691</c:v>
                </c:pt>
                <c:pt idx="1132">
                  <c:v>9.4241282533530892</c:v>
                </c:pt>
                <c:pt idx="1133">
                  <c:v>9.4947485483458998</c:v>
                </c:pt>
                <c:pt idx="1134">
                  <c:v>9.5776096944707891</c:v>
                </c:pt>
                <c:pt idx="1135">
                  <c:v>9.6748334392573305</c:v>
                </c:pt>
                <c:pt idx="1136">
                  <c:v>9.7817336116656399</c:v>
                </c:pt>
                <c:pt idx="1137">
                  <c:v>9.8544890744437605</c:v>
                </c:pt>
                <c:pt idx="1138">
                  <c:v>9.9029927162958398</c:v>
                </c:pt>
                <c:pt idx="1139">
                  <c:v>9.9353284775305593</c:v>
                </c:pt>
                <c:pt idx="1140">
                  <c:v>9.9568856516870401</c:v>
                </c:pt>
                <c:pt idx="1141">
                  <c:v>9.9712571011246904</c:v>
                </c:pt>
                <c:pt idx="1142">
                  <c:v>9.9808380674164603</c:v>
                </c:pt>
                <c:pt idx="1143">
                  <c:v>9.9872253782776408</c:v>
                </c:pt>
                <c:pt idx="1144">
                  <c:v>9.9914835855184307</c:v>
                </c:pt>
                <c:pt idx="1145">
                  <c:v>9.9943223903456193</c:v>
                </c:pt>
                <c:pt idx="1146">
                  <c:v>9.9962149268970801</c:v>
                </c:pt>
                <c:pt idx="1147">
                  <c:v>9.9974766179313903</c:v>
                </c:pt>
                <c:pt idx="1148">
                  <c:v>9.99831774528759</c:v>
                </c:pt>
                <c:pt idx="1149">
                  <c:v>9.9988784968583904</c:v>
                </c:pt>
                <c:pt idx="1150">
                  <c:v>9.9992523312389299</c:v>
                </c:pt>
                <c:pt idx="1151">
                  <c:v>9.9995015541592807</c:v>
                </c:pt>
                <c:pt idx="1152">
                  <c:v>9.9996677027728609</c:v>
                </c:pt>
                <c:pt idx="1153">
                  <c:v>9.99977846851524</c:v>
                </c:pt>
                <c:pt idx="1154">
                  <c:v>9.9998523123434904</c:v>
                </c:pt>
                <c:pt idx="1155">
                  <c:v>9.9999018172939902</c:v>
                </c:pt>
                <c:pt idx="1156">
                  <c:v>9.9999513222444794</c:v>
                </c:pt>
                <c:pt idx="1157">
                  <c:v>9.9999999832906603</c:v>
                </c:pt>
              </c:numCache>
            </c:numRef>
          </c:xVal>
          <c:yVal>
            <c:numRef>
              <c:f>Simulation_full_model!$B$9:$B$1166</c:f>
              <c:numCache>
                <c:formatCode>0.000E+00</c:formatCode>
                <c:ptCount val="1158"/>
                <c:pt idx="0">
                  <c:v>4.2514995988699098E-20</c:v>
                </c:pt>
                <c:pt idx="1">
                  <c:v>3.05381087020255E-15</c:v>
                </c:pt>
                <c:pt idx="2">
                  <c:v>3.0511472112768601E-15</c:v>
                </c:pt>
                <c:pt idx="3">
                  <c:v>3.04826918486065E-15</c:v>
                </c:pt>
                <c:pt idx="4">
                  <c:v>3.04486985941527E-15</c:v>
                </c:pt>
                <c:pt idx="5">
                  <c:v>3.0408279019781399E-15</c:v>
                </c:pt>
                <c:pt idx="6">
                  <c:v>3.0360423679554499E-15</c:v>
                </c:pt>
                <c:pt idx="7">
                  <c:v>3.0303948010828601E-15</c:v>
                </c:pt>
                <c:pt idx="8">
                  <c:v>3.0238386645199001E-15</c:v>
                </c:pt>
                <c:pt idx="9">
                  <c:v>3.0161807497892001E-15</c:v>
                </c:pt>
                <c:pt idx="10">
                  <c:v>2.9995037841909301E-15</c:v>
                </c:pt>
                <c:pt idx="11">
                  <c:v>2.99743557264453E-15</c:v>
                </c:pt>
                <c:pt idx="12">
                  <c:v>2.9854627885329902E-15</c:v>
                </c:pt>
                <c:pt idx="13">
                  <c:v>2.9725891196183201E-15</c:v>
                </c:pt>
                <c:pt idx="14">
                  <c:v>2.95980594020726E-15</c:v>
                </c:pt>
                <c:pt idx="15">
                  <c:v>2.9478507557635501E-15</c:v>
                </c:pt>
                <c:pt idx="16">
                  <c:v>2.93604939582004E-15</c:v>
                </c:pt>
                <c:pt idx="17">
                  <c:v>2.9240314838235702E-15</c:v>
                </c:pt>
                <c:pt idx="18">
                  <c:v>2.9134801930343899E-15</c:v>
                </c:pt>
                <c:pt idx="19">
                  <c:v>2.9024811985309501E-15</c:v>
                </c:pt>
                <c:pt idx="20">
                  <c:v>2.8910943807508199E-15</c:v>
                </c:pt>
                <c:pt idx="21">
                  <c:v>2.8796782645867799E-15</c:v>
                </c:pt>
                <c:pt idx="22">
                  <c:v>2.8382286220844898E-15</c:v>
                </c:pt>
                <c:pt idx="23">
                  <c:v>2.8564721728384802E-15</c:v>
                </c:pt>
                <c:pt idx="24">
                  <c:v>2.8446769045826702E-15</c:v>
                </c:pt>
                <c:pt idx="25">
                  <c:v>2.83224823355881E-15</c:v>
                </c:pt>
                <c:pt idx="26">
                  <c:v>2.81882140688099E-15</c:v>
                </c:pt>
                <c:pt idx="27">
                  <c:v>2.8073212543470502E-15</c:v>
                </c:pt>
                <c:pt idx="28">
                  <c:v>2.7943086710459898E-15</c:v>
                </c:pt>
                <c:pt idx="29">
                  <c:v>2.7809184164310198E-15</c:v>
                </c:pt>
                <c:pt idx="30">
                  <c:v>2.7672744799480201E-15</c:v>
                </c:pt>
                <c:pt idx="31">
                  <c:v>2.75380040993169E-15</c:v>
                </c:pt>
                <c:pt idx="32">
                  <c:v>2.7400865263268102E-15</c:v>
                </c:pt>
                <c:pt idx="33">
                  <c:v>2.7255839062567802E-15</c:v>
                </c:pt>
                <c:pt idx="34">
                  <c:v>2.7124182714944898E-15</c:v>
                </c:pt>
                <c:pt idx="35">
                  <c:v>2.6986978884608801E-15</c:v>
                </c:pt>
                <c:pt idx="36">
                  <c:v>2.6850155206703799E-15</c:v>
                </c:pt>
                <c:pt idx="37">
                  <c:v>2.67226414187185E-15</c:v>
                </c:pt>
                <c:pt idx="38">
                  <c:v>2.6597712911633699E-15</c:v>
                </c:pt>
                <c:pt idx="39">
                  <c:v>2.6473864285896501E-15</c:v>
                </c:pt>
                <c:pt idx="40">
                  <c:v>2.6126438685861E-15</c:v>
                </c:pt>
                <c:pt idx="41">
                  <c:v>2.6252094998144E-15</c:v>
                </c:pt>
                <c:pt idx="42">
                  <c:v>2.61669268222966E-15</c:v>
                </c:pt>
                <c:pt idx="43">
                  <c:v>2.6117375707287499E-15</c:v>
                </c:pt>
                <c:pt idx="44">
                  <c:v>2.5831757707935001E-15</c:v>
                </c:pt>
                <c:pt idx="45">
                  <c:v>2.6309388100642799E-15</c:v>
                </c:pt>
                <c:pt idx="46">
                  <c:v>2.6578798537710901E-15</c:v>
                </c:pt>
                <c:pt idx="47">
                  <c:v>2.83297990299764E-15</c:v>
                </c:pt>
                <c:pt idx="48">
                  <c:v>3.1658056184972701E-15</c:v>
                </c:pt>
                <c:pt idx="49">
                  <c:v>3.8811143531428097E-15</c:v>
                </c:pt>
                <c:pt idx="50">
                  <c:v>5.6041434433121001E-15</c:v>
                </c:pt>
                <c:pt idx="51">
                  <c:v>9.6372176326740993E-15</c:v>
                </c:pt>
                <c:pt idx="52">
                  <c:v>1.8697709123349201E-14</c:v>
                </c:pt>
                <c:pt idx="53">
                  <c:v>3.8638549185906901E-14</c:v>
                </c:pt>
                <c:pt idx="54">
                  <c:v>8.2958416525232895E-14</c:v>
                </c:pt>
                <c:pt idx="55">
                  <c:v>1.7753153915782399E-13</c:v>
                </c:pt>
                <c:pt idx="56">
                  <c:v>3.6858734041376201E-13</c:v>
                </c:pt>
                <c:pt idx="57">
                  <c:v>7.3315781964183604E-13</c:v>
                </c:pt>
                <c:pt idx="58">
                  <c:v>1.3662100439170599E-12</c:v>
                </c:pt>
                <c:pt idx="59">
                  <c:v>2.4376554117865601E-12</c:v>
                </c:pt>
                <c:pt idx="60">
                  <c:v>4.1337693013332003E-12</c:v>
                </c:pt>
                <c:pt idx="61">
                  <c:v>6.5522183013783401E-12</c:v>
                </c:pt>
                <c:pt idx="62">
                  <c:v>9.6967257946236003E-12</c:v>
                </c:pt>
                <c:pt idx="63">
                  <c:v>1.3771707261895199E-11</c:v>
                </c:pt>
                <c:pt idx="64">
                  <c:v>1.8913074370060001E-11</c:v>
                </c:pt>
                <c:pt idx="65">
                  <c:v>2.5422220253483502E-11</c:v>
                </c:pt>
                <c:pt idx="66">
                  <c:v>3.34368940782869E-11</c:v>
                </c:pt>
                <c:pt idx="67">
                  <c:v>4.3148502284210498E-11</c:v>
                </c:pt>
                <c:pt idx="68">
                  <c:v>5.4760028513893798E-11</c:v>
                </c:pt>
                <c:pt idx="69">
                  <c:v>6.8700339963987705E-11</c:v>
                </c:pt>
                <c:pt idx="70">
                  <c:v>8.5645096068180306E-11</c:v>
                </c:pt>
                <c:pt idx="71">
                  <c:v>1.0605066123252199E-10</c:v>
                </c:pt>
                <c:pt idx="72">
                  <c:v>1.30936853143698E-10</c:v>
                </c:pt>
                <c:pt idx="73">
                  <c:v>1.6125129290685799E-10</c:v>
                </c:pt>
                <c:pt idx="74">
                  <c:v>1.98304923804131E-10</c:v>
                </c:pt>
                <c:pt idx="75">
                  <c:v>2.4469658446775599E-10</c:v>
                </c:pt>
                <c:pt idx="76">
                  <c:v>3.0330656486604902E-10</c:v>
                </c:pt>
                <c:pt idx="77">
                  <c:v>3.7909162148127199E-10</c:v>
                </c:pt>
                <c:pt idx="78">
                  <c:v>4.7870129451186996E-10</c:v>
                </c:pt>
                <c:pt idx="79">
                  <c:v>6.07584696533597E-10</c:v>
                </c:pt>
                <c:pt idx="80">
                  <c:v>7.4958348822369203E-10</c:v>
                </c:pt>
                <c:pt idx="81">
                  <c:v>8.9306743528152704E-10</c:v>
                </c:pt>
                <c:pt idx="82">
                  <c:v>1.0328721332100801E-9</c:v>
                </c:pt>
                <c:pt idx="83">
                  <c:v>1.1652137151243301E-9</c:v>
                </c:pt>
                <c:pt idx="84">
                  <c:v>1.2864626890107701E-9</c:v>
                </c:pt>
                <c:pt idx="85">
                  <c:v>1.3954441621839401E-9</c:v>
                </c:pt>
                <c:pt idx="86">
                  <c:v>1.49258825605232E-9</c:v>
                </c:pt>
                <c:pt idx="87">
                  <c:v>1.57809421873533E-9</c:v>
                </c:pt>
                <c:pt idx="88">
                  <c:v>1.6526092632675999E-9</c:v>
                </c:pt>
                <c:pt idx="89">
                  <c:v>1.7170267127170199E-9</c:v>
                </c:pt>
                <c:pt idx="90">
                  <c:v>1.77235356245593E-9</c:v>
                </c:pt>
                <c:pt idx="91">
                  <c:v>1.8196214353425099E-9</c:v>
                </c:pt>
                <c:pt idx="92">
                  <c:v>1.85982959030289E-9</c:v>
                </c:pt>
                <c:pt idx="93">
                  <c:v>1.90907060380308E-9</c:v>
                </c:pt>
                <c:pt idx="94">
                  <c:v>1.9509432155990999E-9</c:v>
                </c:pt>
                <c:pt idx="95">
                  <c:v>1.9864257894749701E-9</c:v>
                </c:pt>
                <c:pt idx="96">
                  <c:v>2.0297161640558598E-9</c:v>
                </c:pt>
                <c:pt idx="97">
                  <c:v>2.0711262950527098E-9</c:v>
                </c:pt>
                <c:pt idx="98">
                  <c:v>2.1061706309473002E-9</c:v>
                </c:pt>
                <c:pt idx="99">
                  <c:v>2.1482980414383001E-9</c:v>
                </c:pt>
                <c:pt idx="100">
                  <c:v>2.1885821321455999E-9</c:v>
                </c:pt>
                <c:pt idx="101">
                  <c:v>2.2226269803296402E-9</c:v>
                </c:pt>
                <c:pt idx="102">
                  <c:v>2.25444349085376E-9</c:v>
                </c:pt>
                <c:pt idx="103">
                  <c:v>2.2819038035003402E-9</c:v>
                </c:pt>
                <c:pt idx="104">
                  <c:v>2.30499648146718E-9</c:v>
                </c:pt>
                <c:pt idx="105">
                  <c:v>2.3263695339751102E-9</c:v>
                </c:pt>
                <c:pt idx="106">
                  <c:v>2.3443039960675001E-9</c:v>
                </c:pt>
                <c:pt idx="107">
                  <c:v>2.3593355265789601E-9</c:v>
                </c:pt>
                <c:pt idx="108">
                  <c:v>2.3722967600295198E-9</c:v>
                </c:pt>
                <c:pt idx="109">
                  <c:v>2.38314209380359E-9</c:v>
                </c:pt>
                <c:pt idx="110">
                  <c:v>2.3922107084234E-9</c:v>
                </c:pt>
                <c:pt idx="111">
                  <c:v>2.3997893411536502E-9</c:v>
                </c:pt>
                <c:pt idx="112">
                  <c:v>2.4061197899395799E-9</c:v>
                </c:pt>
                <c:pt idx="113">
                  <c:v>2.4114055393824502E-9</c:v>
                </c:pt>
                <c:pt idx="114">
                  <c:v>2.4158175402750101E-9</c:v>
                </c:pt>
                <c:pt idx="115">
                  <c:v>2.4194992269629401E-9</c:v>
                </c:pt>
                <c:pt idx="116">
                  <c:v>2.42257077841314E-9</c:v>
                </c:pt>
                <c:pt idx="117">
                  <c:v>2.4251328278714801E-9</c:v>
                </c:pt>
                <c:pt idx="118">
                  <c:v>2.4272695512127902E-9</c:v>
                </c:pt>
                <c:pt idx="119">
                  <c:v>2.42905132264526E-9</c:v>
                </c:pt>
                <c:pt idx="120">
                  <c:v>2.4305369440158901E-9</c:v>
                </c:pt>
                <c:pt idx="121">
                  <c:v>2.43193334536655E-9</c:v>
                </c:pt>
                <c:pt idx="122">
                  <c:v>2.4332633994056101E-9</c:v>
                </c:pt>
                <c:pt idx="123">
                  <c:v>2.43437863536958E-9</c:v>
                </c:pt>
                <c:pt idx="124">
                  <c:v>2.4353083158752199E-9</c:v>
                </c:pt>
                <c:pt idx="125">
                  <c:v>2.4364243113228298E-9</c:v>
                </c:pt>
                <c:pt idx="126">
                  <c:v>2.4376034915669199E-9</c:v>
                </c:pt>
                <c:pt idx="127">
                  <c:v>2.4390191171076E-9</c:v>
                </c:pt>
                <c:pt idx="128">
                  <c:v>2.4404803286429402E-9</c:v>
                </c:pt>
                <c:pt idx="129">
                  <c:v>2.4420426509652999E-9</c:v>
                </c:pt>
                <c:pt idx="130">
                  <c:v>2.44341028307808E-9</c:v>
                </c:pt>
                <c:pt idx="131">
                  <c:v>2.4449028132914298E-9</c:v>
                </c:pt>
                <c:pt idx="132">
                  <c:v>2.4466948224680302E-9</c:v>
                </c:pt>
                <c:pt idx="133">
                  <c:v>2.4488466351161699E-9</c:v>
                </c:pt>
                <c:pt idx="134">
                  <c:v>2.4508083884377699E-9</c:v>
                </c:pt>
                <c:pt idx="135">
                  <c:v>2.4524441572026801E-9</c:v>
                </c:pt>
                <c:pt idx="136">
                  <c:v>2.4538079745963098E-9</c:v>
                </c:pt>
                <c:pt idx="137">
                  <c:v>2.45494495918197E-9</c:v>
                </c:pt>
                <c:pt idx="138">
                  <c:v>2.45589277286932E-9</c:v>
                </c:pt>
                <c:pt idx="139">
                  <c:v>2.45686616383733E-9</c:v>
                </c:pt>
                <c:pt idx="140">
                  <c:v>2.4580346443510201E-9</c:v>
                </c:pt>
                <c:pt idx="141">
                  <c:v>2.4594374136127802E-9</c:v>
                </c:pt>
                <c:pt idx="142">
                  <c:v>2.4609955895022599E-9</c:v>
                </c:pt>
                <c:pt idx="143">
                  <c:v>2.4628664210228502E-9</c:v>
                </c:pt>
                <c:pt idx="144">
                  <c:v>2.4651130053460601E-9</c:v>
                </c:pt>
                <c:pt idx="145">
                  <c:v>2.46781105264758E-9</c:v>
                </c:pt>
                <c:pt idx="146">
                  <c:v>2.4707386322282302E-9</c:v>
                </c:pt>
                <c:pt idx="147">
                  <c:v>2.47425542803903E-9</c:v>
                </c:pt>
                <c:pt idx="148">
                  <c:v>2.47786000563164E-9</c:v>
                </c:pt>
                <c:pt idx="149">
                  <c:v>2.4815530227274E-9</c:v>
                </c:pt>
                <c:pt idx="150">
                  <c:v>2.4859905034422101E-9</c:v>
                </c:pt>
                <c:pt idx="151">
                  <c:v>2.4913239307728001E-9</c:v>
                </c:pt>
                <c:pt idx="152">
                  <c:v>2.4977362149761701E-9</c:v>
                </c:pt>
                <c:pt idx="153">
                  <c:v>2.5054485098255898E-9</c:v>
                </c:pt>
                <c:pt idx="154">
                  <c:v>2.51472857797939E-9</c:v>
                </c:pt>
                <c:pt idx="155">
                  <c:v>2.5224831851650699E-9</c:v>
                </c:pt>
                <c:pt idx="156">
                  <c:v>2.52985651795918E-9</c:v>
                </c:pt>
                <c:pt idx="157">
                  <c:v>2.53872739738483E-9</c:v>
                </c:pt>
                <c:pt idx="158">
                  <c:v>2.54940545461162E-9</c:v>
                </c:pt>
                <c:pt idx="159">
                  <c:v>2.5599036191527398E-9</c:v>
                </c:pt>
                <c:pt idx="160">
                  <c:v>2.5688489273516901E-9</c:v>
                </c:pt>
                <c:pt idx="161">
                  <c:v>2.5776187954990002E-9</c:v>
                </c:pt>
                <c:pt idx="162">
                  <c:v>2.5881743357094998E-9</c:v>
                </c:pt>
                <c:pt idx="163">
                  <c:v>2.6008867178803E-9</c:v>
                </c:pt>
                <c:pt idx="164">
                  <c:v>2.6162075857848599E-9</c:v>
                </c:pt>
                <c:pt idx="165">
                  <c:v>2.6290303599669499E-9</c:v>
                </c:pt>
                <c:pt idx="166">
                  <c:v>2.6434287096208399E-9</c:v>
                </c:pt>
                <c:pt idx="167">
                  <c:v>2.657533383583E-9</c:v>
                </c:pt>
                <c:pt idx="168">
                  <c:v>2.670930182023E-9</c:v>
                </c:pt>
                <c:pt idx="169">
                  <c:v>2.6826863704306601E-9</c:v>
                </c:pt>
                <c:pt idx="170">
                  <c:v>2.6951436006132098E-9</c:v>
                </c:pt>
                <c:pt idx="171">
                  <c:v>2.70556000000262E-9</c:v>
                </c:pt>
                <c:pt idx="172">
                  <c:v>2.7150010464751499E-9</c:v>
                </c:pt>
                <c:pt idx="173">
                  <c:v>2.7255495207135102E-9</c:v>
                </c:pt>
                <c:pt idx="174">
                  <c:v>2.7375001849334401E-9</c:v>
                </c:pt>
                <c:pt idx="175">
                  <c:v>2.7518960144794099E-9</c:v>
                </c:pt>
                <c:pt idx="176">
                  <c:v>2.76925045322988E-9</c:v>
                </c:pt>
                <c:pt idx="177">
                  <c:v>2.7901905181886201E-9</c:v>
                </c:pt>
                <c:pt idx="178">
                  <c:v>2.8116386057043599E-9</c:v>
                </c:pt>
                <c:pt idx="179">
                  <c:v>2.83240677492554E-9</c:v>
                </c:pt>
                <c:pt idx="180">
                  <c:v>2.8498067839655802E-9</c:v>
                </c:pt>
                <c:pt idx="181">
                  <c:v>2.8643717017917901E-9</c:v>
                </c:pt>
                <c:pt idx="182">
                  <c:v>2.8765543371670299E-9</c:v>
                </c:pt>
                <c:pt idx="183">
                  <c:v>2.8867379775197998E-9</c:v>
                </c:pt>
                <c:pt idx="184">
                  <c:v>2.89899597724141E-9</c:v>
                </c:pt>
                <c:pt idx="185">
                  <c:v>2.9137598750473301E-9</c:v>
                </c:pt>
                <c:pt idx="186">
                  <c:v>2.9315549302786599E-9</c:v>
                </c:pt>
                <c:pt idx="187">
                  <c:v>2.9530221871593499E-9</c:v>
                </c:pt>
                <c:pt idx="188">
                  <c:v>2.9789464554320902E-9</c:v>
                </c:pt>
                <c:pt idx="189">
                  <c:v>3.0102920840404101E-9</c:v>
                </c:pt>
                <c:pt idx="190">
                  <c:v>3.0370072622244498E-9</c:v>
                </c:pt>
                <c:pt idx="191">
                  <c:v>3.05995516813458E-9</c:v>
                </c:pt>
                <c:pt idx="192">
                  <c:v>3.08514888636225E-9</c:v>
                </c:pt>
                <c:pt idx="193">
                  <c:v>3.1155961580543398E-9</c:v>
                </c:pt>
                <c:pt idx="194">
                  <c:v>3.1524436729622301E-9</c:v>
                </c:pt>
                <c:pt idx="195">
                  <c:v>3.1931969149006599E-9</c:v>
                </c:pt>
                <c:pt idx="196">
                  <c:v>3.2426441379824202E-9</c:v>
                </c:pt>
                <c:pt idx="197">
                  <c:v>3.2984997723653599E-9</c:v>
                </c:pt>
                <c:pt idx="198">
                  <c:v>3.3588786353004201E-9</c:v>
                </c:pt>
                <c:pt idx="199">
                  <c:v>3.4324670691046901E-9</c:v>
                </c:pt>
                <c:pt idx="200">
                  <c:v>3.5133539839119898E-9</c:v>
                </c:pt>
                <c:pt idx="201">
                  <c:v>3.5897785805652099E-9</c:v>
                </c:pt>
                <c:pt idx="202">
                  <c:v>3.6569780623457398E-9</c:v>
                </c:pt>
                <c:pt idx="203">
                  <c:v>3.71372365829591E-9</c:v>
                </c:pt>
                <c:pt idx="204">
                  <c:v>3.7615338605092101E-9</c:v>
                </c:pt>
                <c:pt idx="205">
                  <c:v>3.8017407502826501E-9</c:v>
                </c:pt>
                <c:pt idx="206">
                  <c:v>3.85042710554282E-9</c:v>
                </c:pt>
                <c:pt idx="207">
                  <c:v>3.89628359920915E-9</c:v>
                </c:pt>
                <c:pt idx="208">
                  <c:v>3.9348208502137196E-9</c:v>
                </c:pt>
                <c:pt idx="209">
                  <c:v>3.9808547349115203E-9</c:v>
                </c:pt>
                <c:pt idx="210">
                  <c:v>4.0297801915539398E-9</c:v>
                </c:pt>
                <c:pt idx="211">
                  <c:v>4.0891020020252397E-9</c:v>
                </c:pt>
                <c:pt idx="212">
                  <c:v>4.1540931740347603E-9</c:v>
                </c:pt>
                <c:pt idx="213">
                  <c:v>4.2331308883031302E-9</c:v>
                </c:pt>
                <c:pt idx="214">
                  <c:v>4.3295006016905001E-9</c:v>
                </c:pt>
                <c:pt idx="215">
                  <c:v>4.4111012458835503E-9</c:v>
                </c:pt>
                <c:pt idx="216">
                  <c:v>4.4965565694251701E-9</c:v>
                </c:pt>
                <c:pt idx="217">
                  <c:v>4.5687452463376397E-9</c:v>
                </c:pt>
                <c:pt idx="218">
                  <c:v>4.6565459467549497E-9</c:v>
                </c:pt>
                <c:pt idx="219">
                  <c:v>4.76361526559412E-9</c:v>
                </c:pt>
                <c:pt idx="220">
                  <c:v>4.8945893669183598E-9</c:v>
                </c:pt>
                <c:pt idx="221">
                  <c:v>5.0058538407114003E-9</c:v>
                </c:pt>
                <c:pt idx="222">
                  <c:v>5.1083354526905997E-9</c:v>
                </c:pt>
                <c:pt idx="223">
                  <c:v>5.2066668947213101E-9</c:v>
                </c:pt>
                <c:pt idx="224">
                  <c:v>5.2897277168892296E-9</c:v>
                </c:pt>
                <c:pt idx="225">
                  <c:v>5.3907454930908598E-9</c:v>
                </c:pt>
                <c:pt idx="226">
                  <c:v>5.5139245230258798E-9</c:v>
                </c:pt>
                <c:pt idx="227">
                  <c:v>5.6182379423476603E-9</c:v>
                </c:pt>
                <c:pt idx="228">
                  <c:v>5.70633476871446E-9</c:v>
                </c:pt>
                <c:pt idx="229">
                  <c:v>5.78056836949024E-9</c:v>
                </c:pt>
                <c:pt idx="230">
                  <c:v>5.8430034186437899E-9</c:v>
                </c:pt>
                <c:pt idx="231">
                  <c:v>5.8954337074520504E-9</c:v>
                </c:pt>
                <c:pt idx="232">
                  <c:v>5.9588301547584303E-9</c:v>
                </c:pt>
                <c:pt idx="233">
                  <c:v>6.0356017124290701E-9</c:v>
                </c:pt>
                <c:pt idx="234">
                  <c:v>6.1287373519272097E-9</c:v>
                </c:pt>
                <c:pt idx="235">
                  <c:v>6.2419678285101201E-9</c:v>
                </c:pt>
                <c:pt idx="236">
                  <c:v>6.3799817915582702E-9</c:v>
                </c:pt>
                <c:pt idx="237">
                  <c:v>6.52478036188429E-9</c:v>
                </c:pt>
                <c:pt idx="238">
                  <c:v>6.6474076308079804E-9</c:v>
                </c:pt>
                <c:pt idx="239">
                  <c:v>6.7607550382528497E-9</c:v>
                </c:pt>
                <c:pt idx="240">
                  <c:v>6.8987576407998498E-9</c:v>
                </c:pt>
                <c:pt idx="241">
                  <c:v>7.06725748480216E-9</c:v>
                </c:pt>
                <c:pt idx="242">
                  <c:v>7.2384720623946099E-9</c:v>
                </c:pt>
                <c:pt idx="243">
                  <c:v>7.383647955413E-9</c:v>
                </c:pt>
                <c:pt idx="244">
                  <c:v>7.5608701164131797E-9</c:v>
                </c:pt>
                <c:pt idx="245">
                  <c:v>7.7779417885314997E-9</c:v>
                </c:pt>
                <c:pt idx="246">
                  <c:v>8.0448933188906505E-9</c:v>
                </c:pt>
                <c:pt idx="247">
                  <c:v>8.3747626253232603E-9</c:v>
                </c:pt>
                <c:pt idx="248">
                  <c:v>8.7847132460222896E-9</c:v>
                </c:pt>
                <c:pt idx="249">
                  <c:v>9.2976664434628598E-9</c:v>
                </c:pt>
                <c:pt idx="250">
                  <c:v>9.8525384240356095E-9</c:v>
                </c:pt>
                <c:pt idx="251">
                  <c:v>1.03354000500693E-8</c:v>
                </c:pt>
                <c:pt idx="252">
                  <c:v>1.07525440946321E-8</c:v>
                </c:pt>
                <c:pt idx="253">
                  <c:v>1.12712161995516E-8</c:v>
                </c:pt>
                <c:pt idx="254">
                  <c:v>1.19206597139714E-8</c:v>
                </c:pt>
                <c:pt idx="255">
                  <c:v>1.2570091385216101E-8</c:v>
                </c:pt>
                <c:pt idx="256">
                  <c:v>1.3170875072487899E-8</c:v>
                </c:pt>
                <c:pt idx="257">
                  <c:v>1.3690083558240701E-8</c:v>
                </c:pt>
                <c:pt idx="258">
                  <c:v>1.41339468943887E-8</c:v>
                </c:pt>
                <c:pt idx="259">
                  <c:v>1.45997905788601E-8</c:v>
                </c:pt>
                <c:pt idx="260">
                  <c:v>1.5098623861027802E-8</c:v>
                </c:pt>
                <c:pt idx="261">
                  <c:v>1.56406115945215E-8</c:v>
                </c:pt>
                <c:pt idx="262">
                  <c:v>1.6313075083486399E-8</c:v>
                </c:pt>
                <c:pt idx="263">
                  <c:v>1.69369073088162E-8</c:v>
                </c:pt>
                <c:pt idx="264">
                  <c:v>1.74728300539042E-8</c:v>
                </c:pt>
                <c:pt idx="265">
                  <c:v>1.7931517646394201E-8</c:v>
                </c:pt>
                <c:pt idx="266">
                  <c:v>1.8390878957154E-8</c:v>
                </c:pt>
                <c:pt idx="267">
                  <c:v>1.8928218865562901E-8</c:v>
                </c:pt>
                <c:pt idx="268">
                  <c:v>1.93867756605204E-8</c:v>
                </c:pt>
                <c:pt idx="269">
                  <c:v>1.9950075905592399E-8</c:v>
                </c:pt>
                <c:pt idx="270">
                  <c:v>2.0482901674194601E-8</c:v>
                </c:pt>
                <c:pt idx="271">
                  <c:v>2.0936814030537001E-8</c:v>
                </c:pt>
                <c:pt idx="272">
                  <c:v>2.1378690443585202E-8</c:v>
                </c:pt>
                <c:pt idx="273">
                  <c:v>2.17534513731684E-8</c:v>
                </c:pt>
                <c:pt idx="274">
                  <c:v>2.2142842364097699E-8</c:v>
                </c:pt>
                <c:pt idx="275">
                  <c:v>2.2472244716507899E-8</c:v>
                </c:pt>
                <c:pt idx="276">
                  <c:v>2.2750207779580099E-8</c:v>
                </c:pt>
                <c:pt idx="277">
                  <c:v>2.2984277496618998E-8</c:v>
                </c:pt>
                <c:pt idx="278">
                  <c:v>2.31810435266539E-8</c:v>
                </c:pt>
                <c:pt idx="279">
                  <c:v>2.3419193856966001E-8</c:v>
                </c:pt>
                <c:pt idx="280">
                  <c:v>2.37079287877618E-8</c:v>
                </c:pt>
                <c:pt idx="281">
                  <c:v>2.4058717387712E-8</c:v>
                </c:pt>
                <c:pt idx="282">
                  <c:v>2.4485957004835802E-8</c:v>
                </c:pt>
                <c:pt idx="283">
                  <c:v>2.50078686199116E-8</c:v>
                </c:pt>
                <c:pt idx="284">
                  <c:v>2.5647731817480401E-8</c:v>
                </c:pt>
                <c:pt idx="285">
                  <c:v>2.6435618103470799E-8</c:v>
                </c:pt>
                <c:pt idx="286">
                  <c:v>2.7410872011952901E-8</c:v>
                </c:pt>
                <c:pt idx="287">
                  <c:v>2.8625732775509801E-8</c:v>
                </c:pt>
                <c:pt idx="288">
                  <c:v>3.01507790143712E-8</c:v>
                </c:pt>
                <c:pt idx="289">
                  <c:v>3.1822402177598498E-8</c:v>
                </c:pt>
                <c:pt idx="290">
                  <c:v>3.3284844887890997E-8</c:v>
                </c:pt>
                <c:pt idx="291">
                  <c:v>3.4716510145132103E-8</c:v>
                </c:pt>
                <c:pt idx="292">
                  <c:v>3.5939309804673198E-8</c:v>
                </c:pt>
                <c:pt idx="293">
                  <c:v>3.6991714537244999E-8</c:v>
                </c:pt>
                <c:pt idx="294">
                  <c:v>3.7892237900106297E-8</c:v>
                </c:pt>
                <c:pt idx="295">
                  <c:v>3.8659409857070199E-8</c:v>
                </c:pt>
                <c:pt idx="296">
                  <c:v>3.9566480586238199E-8</c:v>
                </c:pt>
                <c:pt idx="297">
                  <c:v>4.0682726240274798E-8</c:v>
                </c:pt>
                <c:pt idx="298">
                  <c:v>4.1783039814154E-8</c:v>
                </c:pt>
                <c:pt idx="299">
                  <c:v>4.3142551020338701E-8</c:v>
                </c:pt>
                <c:pt idx="300">
                  <c:v>4.4832482161607E-8</c:v>
                </c:pt>
                <c:pt idx="301">
                  <c:v>4.6948765063521701E-8</c:v>
                </c:pt>
                <c:pt idx="302">
                  <c:v>4.9052689794722998E-8</c:v>
                </c:pt>
                <c:pt idx="303">
                  <c:v>5.0890029931073598E-8</c:v>
                </c:pt>
                <c:pt idx="304">
                  <c:v>5.2615579954681399E-8</c:v>
                </c:pt>
                <c:pt idx="305">
                  <c:v>5.4766494000301597E-8</c:v>
                </c:pt>
                <c:pt idx="306">
                  <c:v>5.6629875290181697E-8</c:v>
                </c:pt>
                <c:pt idx="307">
                  <c:v>5.8451177682193201E-8</c:v>
                </c:pt>
                <c:pt idx="308">
                  <c:v>6.0718778898578705E-8</c:v>
                </c:pt>
                <c:pt idx="309">
                  <c:v>6.3564281878484299E-8</c:v>
                </c:pt>
                <c:pt idx="310">
                  <c:v>6.7169665399234502E-8</c:v>
                </c:pt>
                <c:pt idx="311">
                  <c:v>7.1793035719220699E-8</c:v>
                </c:pt>
                <c:pt idx="312">
                  <c:v>7.6455837422131294E-8</c:v>
                </c:pt>
                <c:pt idx="313">
                  <c:v>8.12828094195993E-8</c:v>
                </c:pt>
                <c:pt idx="314">
                  <c:v>8.7538532465773303E-8</c:v>
                </c:pt>
                <c:pt idx="315">
                  <c:v>9.5730675116470601E-8</c:v>
                </c:pt>
                <c:pt idx="316">
                  <c:v>1.0325249900941899E-7</c:v>
                </c:pt>
                <c:pt idx="317">
                  <c:v>1.10064172537E-7</c:v>
                </c:pt>
                <c:pt idx="318">
                  <c:v>1.1897366494211501E-7</c:v>
                </c:pt>
                <c:pt idx="319">
                  <c:v>1.2895658058387301E-7</c:v>
                </c:pt>
                <c:pt idx="320">
                  <c:v>1.40077769873957E-7</c:v>
                </c:pt>
                <c:pt idx="321">
                  <c:v>1.50152383448283E-7</c:v>
                </c:pt>
                <c:pt idx="322">
                  <c:v>1.6322043247361999E-7</c:v>
                </c:pt>
                <c:pt idx="323">
                  <c:v>1.8094711131038399E-7</c:v>
                </c:pt>
                <c:pt idx="324">
                  <c:v>1.9769703011358799E-7</c:v>
                </c:pt>
                <c:pt idx="325">
                  <c:v>2.1323112270035101E-7</c:v>
                </c:pt>
                <c:pt idx="326">
                  <c:v>2.31738924950251E-7</c:v>
                </c:pt>
                <c:pt idx="327">
                  <c:v>2.5191024124465801E-7</c:v>
                </c:pt>
                <c:pt idx="328">
                  <c:v>2.7428300877471301E-7</c:v>
                </c:pt>
                <c:pt idx="329">
                  <c:v>2.9501263317357999E-7</c:v>
                </c:pt>
                <c:pt idx="330">
                  <c:v>3.1392603770752501E-7</c:v>
                </c:pt>
                <c:pt idx="331">
                  <c:v>3.3094991883288099E-7</c:v>
                </c:pt>
                <c:pt idx="332">
                  <c:v>3.4609329106452398E-7</c:v>
                </c:pt>
                <c:pt idx="333">
                  <c:v>3.59441795392857E-7</c:v>
                </c:pt>
                <c:pt idx="334">
                  <c:v>3.7637849959540698E-7</c:v>
                </c:pt>
                <c:pt idx="335">
                  <c:v>3.9640322005598201E-7</c:v>
                </c:pt>
                <c:pt idx="336">
                  <c:v>4.2235705673475602E-7</c:v>
                </c:pt>
                <c:pt idx="337">
                  <c:v>4.5655221254081002E-7</c:v>
                </c:pt>
                <c:pt idx="338">
                  <c:v>5.0250962411276796E-7</c:v>
                </c:pt>
                <c:pt idx="339">
                  <c:v>5.65759912310809E-7</c:v>
                </c:pt>
                <c:pt idx="340">
                  <c:v>6.4485995287789698E-7</c:v>
                </c:pt>
                <c:pt idx="341">
                  <c:v>7.3529742038698197E-7</c:v>
                </c:pt>
                <c:pt idx="342">
                  <c:v>8.6378441451430802E-7</c:v>
                </c:pt>
                <c:pt idx="343">
                  <c:v>1.030185364379E-6</c:v>
                </c:pt>
                <c:pt idx="344">
                  <c:v>1.2732354866765601E-6</c:v>
                </c:pt>
                <c:pt idx="345">
                  <c:v>1.5892723117415901E-6</c:v>
                </c:pt>
                <c:pt idx="346">
                  <c:v>2.0460395474969699E-6</c:v>
                </c:pt>
                <c:pt idx="347">
                  <c:v>2.6121092371362201E-6</c:v>
                </c:pt>
                <c:pt idx="348">
                  <c:v>3.39410208130234E-6</c:v>
                </c:pt>
                <c:pt idx="349">
                  <c:v>4.1271212313609397E-6</c:v>
                </c:pt>
                <c:pt idx="350">
                  <c:v>4.85118381176451E-6</c:v>
                </c:pt>
                <c:pt idx="351">
                  <c:v>5.49508841549524E-6</c:v>
                </c:pt>
                <c:pt idx="352">
                  <c:v>6.31244464300576E-6</c:v>
                </c:pt>
                <c:pt idx="353">
                  <c:v>7.21956035233045E-6</c:v>
                </c:pt>
                <c:pt idx="354">
                  <c:v>8.3712386581562003E-6</c:v>
                </c:pt>
                <c:pt idx="355">
                  <c:v>9.3163192740864205E-6</c:v>
                </c:pt>
                <c:pt idx="356">
                  <c:v>1.01842772412566E-5</c:v>
                </c:pt>
                <c:pt idx="357">
                  <c:v>1.12607949669954E-5</c:v>
                </c:pt>
                <c:pt idx="358">
                  <c:v>1.2185668445497001E-5</c:v>
                </c:pt>
                <c:pt idx="359">
                  <c:v>1.3026662723278601E-5</c:v>
                </c:pt>
                <c:pt idx="360">
                  <c:v>1.38071718989229E-5</c:v>
                </c:pt>
                <c:pt idx="361">
                  <c:v>1.4468382178479099E-5</c:v>
                </c:pt>
                <c:pt idx="362">
                  <c:v>1.50266439811999E-5</c:v>
                </c:pt>
                <c:pt idx="363">
                  <c:v>1.5652824662877901E-5</c:v>
                </c:pt>
                <c:pt idx="364">
                  <c:v>1.64113519152674E-5</c:v>
                </c:pt>
                <c:pt idx="365">
                  <c:v>1.72359465653073E-5</c:v>
                </c:pt>
                <c:pt idx="366">
                  <c:v>1.8239806438534599E-5</c:v>
                </c:pt>
                <c:pt idx="367">
                  <c:v>1.9087014235126501E-5</c:v>
                </c:pt>
                <c:pt idx="368">
                  <c:v>2.01162257777556E-5</c:v>
                </c:pt>
                <c:pt idx="369">
                  <c:v>2.12079709888431E-5</c:v>
                </c:pt>
                <c:pt idx="370">
                  <c:v>2.2396278991145701E-5</c:v>
                </c:pt>
                <c:pt idx="371">
                  <c:v>2.3505810035476002E-5</c:v>
                </c:pt>
                <c:pt idx="372">
                  <c:v>2.4465491166667099E-5</c:v>
                </c:pt>
                <c:pt idx="373">
                  <c:v>2.5290461875125199E-5</c:v>
                </c:pt>
                <c:pt idx="374">
                  <c:v>2.6002440273442601E-5</c:v>
                </c:pt>
                <c:pt idx="375">
                  <c:v>2.6804982162050301E-5</c:v>
                </c:pt>
                <c:pt idx="376">
                  <c:v>2.7552604210087399E-5</c:v>
                </c:pt>
                <c:pt idx="377">
                  <c:v>2.8236140183223901E-5</c:v>
                </c:pt>
                <c:pt idx="378">
                  <c:v>2.8807701967313501E-5</c:v>
                </c:pt>
                <c:pt idx="379">
                  <c:v>2.9297723987124701E-5</c:v>
                </c:pt>
                <c:pt idx="380">
                  <c:v>2.9732310751528601E-5</c:v>
                </c:pt>
                <c:pt idx="381">
                  <c:v>3.0095130394475002E-5</c:v>
                </c:pt>
                <c:pt idx="382">
                  <c:v>3.0397919656536001E-5</c:v>
                </c:pt>
                <c:pt idx="383">
                  <c:v>3.0695323353485003E-5</c:v>
                </c:pt>
                <c:pt idx="384">
                  <c:v>3.0943429808003897E-5</c:v>
                </c:pt>
                <c:pt idx="385">
                  <c:v>3.1168279609619397E-5</c:v>
                </c:pt>
                <c:pt idx="386">
                  <c:v>3.1438345329066998E-5</c:v>
                </c:pt>
                <c:pt idx="387">
                  <c:v>3.1762762678973597E-5</c:v>
                </c:pt>
                <c:pt idx="388">
                  <c:v>3.2152523291451498E-5</c:v>
                </c:pt>
                <c:pt idx="389">
                  <c:v>3.2614640471425003E-5</c:v>
                </c:pt>
                <c:pt idx="390">
                  <c:v>3.3169954413096603E-5</c:v>
                </c:pt>
                <c:pt idx="391">
                  <c:v>3.3837287174111898E-5</c:v>
                </c:pt>
                <c:pt idx="392">
                  <c:v>3.4639186822790099E-5</c:v>
                </c:pt>
                <c:pt idx="393">
                  <c:v>3.5495579305018701E-5</c:v>
                </c:pt>
                <c:pt idx="394">
                  <c:v>3.63383318134098E-5</c:v>
                </c:pt>
                <c:pt idx="395">
                  <c:v>3.7197305104592703E-5</c:v>
                </c:pt>
                <c:pt idx="396">
                  <c:v>3.7913026319039397E-5</c:v>
                </c:pt>
                <c:pt idx="397">
                  <c:v>3.8509258877041799E-5</c:v>
                </c:pt>
                <c:pt idx="398">
                  <c:v>3.9005897314440203E-5</c:v>
                </c:pt>
                <c:pt idx="399">
                  <c:v>3.9470646810922097E-5</c:v>
                </c:pt>
                <c:pt idx="400">
                  <c:v>3.98577187957331E-5</c:v>
                </c:pt>
                <c:pt idx="401">
                  <c:v>4.0180103030128203E-5</c:v>
                </c:pt>
                <c:pt idx="402">
                  <c:v>4.0537629676908598E-5</c:v>
                </c:pt>
                <c:pt idx="403">
                  <c:v>4.0966352411644999E-5</c:v>
                </c:pt>
                <c:pt idx="404">
                  <c:v>4.1323397850749799E-5</c:v>
                </c:pt>
                <c:pt idx="405">
                  <c:v>4.1619249178829401E-5</c:v>
                </c:pt>
                <c:pt idx="406">
                  <c:v>4.1865702975652901E-5</c:v>
                </c:pt>
                <c:pt idx="407">
                  <c:v>4.2070983872460102E-5</c:v>
                </c:pt>
                <c:pt idx="408">
                  <c:v>4.22419700165402E-5</c:v>
                </c:pt>
                <c:pt idx="409">
                  <c:v>4.2384677697019799E-5</c:v>
                </c:pt>
                <c:pt idx="410">
                  <c:v>4.2555848311724199E-5</c:v>
                </c:pt>
                <c:pt idx="411">
                  <c:v>4.2709906665776501E-5</c:v>
                </c:pt>
                <c:pt idx="412">
                  <c:v>4.2838230768145097E-5</c:v>
                </c:pt>
                <c:pt idx="413">
                  <c:v>4.2949990473889699E-5</c:v>
                </c:pt>
                <c:pt idx="414">
                  <c:v>4.30840463012739E-5</c:v>
                </c:pt>
                <c:pt idx="415">
                  <c:v>4.3244830662119602E-5</c:v>
                </c:pt>
                <c:pt idx="416">
                  <c:v>4.34376491696999E-5</c:v>
                </c:pt>
                <c:pt idx="417">
                  <c:v>4.3668848323014397E-5</c:v>
                </c:pt>
                <c:pt idx="418">
                  <c:v>4.3946013018995403E-5</c:v>
                </c:pt>
                <c:pt idx="419">
                  <c:v>4.42568082524138E-5</c:v>
                </c:pt>
                <c:pt idx="420">
                  <c:v>4.4577033131005403E-5</c:v>
                </c:pt>
                <c:pt idx="421">
                  <c:v>4.4849789608775497E-5</c:v>
                </c:pt>
                <c:pt idx="422">
                  <c:v>4.5176636059311899E-5</c:v>
                </c:pt>
                <c:pt idx="423">
                  <c:v>4.5568157177945601E-5</c:v>
                </c:pt>
                <c:pt idx="424">
                  <c:v>4.5997968534164999E-5</c:v>
                </c:pt>
                <c:pt idx="425">
                  <c:v>4.6471184714045101E-5</c:v>
                </c:pt>
                <c:pt idx="426">
                  <c:v>4.7031053992475398E-5</c:v>
                </c:pt>
                <c:pt idx="427">
                  <c:v>4.7694622050724903E-5</c:v>
                </c:pt>
                <c:pt idx="428">
                  <c:v>4.84029622902272E-5</c:v>
                </c:pt>
                <c:pt idx="429">
                  <c:v>4.9003570890093498E-5</c:v>
                </c:pt>
                <c:pt idx="430">
                  <c:v>4.9712863813672502E-5</c:v>
                </c:pt>
                <c:pt idx="431">
                  <c:v>5.0540047477972597E-5</c:v>
                </c:pt>
                <c:pt idx="432">
                  <c:v>5.1302005855225102E-5</c:v>
                </c:pt>
                <c:pt idx="433">
                  <c:v>5.20028608583348E-5</c:v>
                </c:pt>
                <c:pt idx="434">
                  <c:v>5.2765136658255601E-5</c:v>
                </c:pt>
                <c:pt idx="435">
                  <c:v>5.3627702747487501E-5</c:v>
                </c:pt>
                <c:pt idx="436">
                  <c:v>5.44382828977355E-5</c:v>
                </c:pt>
                <c:pt idx="437">
                  <c:v>5.51073180200081E-5</c:v>
                </c:pt>
                <c:pt idx="438">
                  <c:v>5.5893265818738001E-5</c:v>
                </c:pt>
                <c:pt idx="439">
                  <c:v>5.6803811234706897E-5</c:v>
                </c:pt>
                <c:pt idx="440">
                  <c:v>5.7739955241608697E-5</c:v>
                </c:pt>
                <c:pt idx="441">
                  <c:v>5.8524873308175799E-5</c:v>
                </c:pt>
                <c:pt idx="442">
                  <c:v>5.9169776977311302E-5</c:v>
                </c:pt>
                <c:pt idx="443">
                  <c:v>5.9915233439878401E-5</c:v>
                </c:pt>
                <c:pt idx="444">
                  <c:v>6.0687893109624203E-5</c:v>
                </c:pt>
                <c:pt idx="445">
                  <c:v>6.15756596194404E-5</c:v>
                </c:pt>
                <c:pt idx="446">
                  <c:v>6.2299410712725895E-5</c:v>
                </c:pt>
                <c:pt idx="447">
                  <c:v>6.2891128220845404E-5</c:v>
                </c:pt>
                <c:pt idx="448">
                  <c:v>6.3376198807236499E-5</c:v>
                </c:pt>
                <c:pt idx="449">
                  <c:v>6.3905125682335299E-5</c:v>
                </c:pt>
                <c:pt idx="450">
                  <c:v>6.4615375904377697E-5</c:v>
                </c:pt>
                <c:pt idx="451">
                  <c:v>6.5332909371419099E-5</c:v>
                </c:pt>
                <c:pt idx="452">
                  <c:v>6.6140813984236405E-5</c:v>
                </c:pt>
                <c:pt idx="453">
                  <c:v>6.7058523455565102E-5</c:v>
                </c:pt>
                <c:pt idx="454">
                  <c:v>6.8094858216504795E-5</c:v>
                </c:pt>
                <c:pt idx="455">
                  <c:v>6.92754238397981E-5</c:v>
                </c:pt>
                <c:pt idx="456">
                  <c:v>7.0571179424396496E-5</c:v>
                </c:pt>
                <c:pt idx="457">
                  <c:v>7.1828560896234898E-5</c:v>
                </c:pt>
                <c:pt idx="458">
                  <c:v>7.2634709051492904E-5</c:v>
                </c:pt>
                <c:pt idx="459">
                  <c:v>7.3156878689761606E-5</c:v>
                </c:pt>
                <c:pt idx="460">
                  <c:v>7.3498542649838699E-5</c:v>
                </c:pt>
                <c:pt idx="461">
                  <c:v>7.3723635983697996E-5</c:v>
                </c:pt>
                <c:pt idx="462">
                  <c:v>7.3720456970200699E-5</c:v>
                </c:pt>
                <c:pt idx="463">
                  <c:v>7.3818739728011894E-5</c:v>
                </c:pt>
                <c:pt idx="464">
                  <c:v>7.38840307905764E-5</c:v>
                </c:pt>
                <c:pt idx="465">
                  <c:v>7.3927456302131305E-5</c:v>
                </c:pt>
                <c:pt idx="466">
                  <c:v>7.3956361571040003E-5</c:v>
                </c:pt>
                <c:pt idx="467">
                  <c:v>7.3975611778369103E-5</c:v>
                </c:pt>
                <c:pt idx="468">
                  <c:v>7.3988436391268997E-5</c:v>
                </c:pt>
                <c:pt idx="469">
                  <c:v>7.3996982203099006E-5</c:v>
                </c:pt>
                <c:pt idx="470">
                  <c:v>7.4002677663190903E-5</c:v>
                </c:pt>
                <c:pt idx="471">
                  <c:v>7.4006473861065305E-5</c:v>
                </c:pt>
                <c:pt idx="472">
                  <c:v>7.4009004315108996E-5</c:v>
                </c:pt>
                <c:pt idx="473">
                  <c:v>7.4010691134773697E-5</c:v>
                </c:pt>
                <c:pt idx="474">
                  <c:v>7.4011815609798903E-5</c:v>
                </c:pt>
                <c:pt idx="475">
                  <c:v>7.4012565229585205E-5</c:v>
                </c:pt>
                <c:pt idx="476">
                  <c:v>7.4013082762045194E-5</c:v>
                </c:pt>
                <c:pt idx="477">
                  <c:v>7.40136002880142E-5</c:v>
                </c:pt>
                <c:pt idx="478">
                  <c:v>7.3905926559713196E-5</c:v>
                </c:pt>
                <c:pt idx="479">
                  <c:v>7.2624759913916503E-5</c:v>
                </c:pt>
                <c:pt idx="480">
                  <c:v>7.1119286076952798E-5</c:v>
                </c:pt>
                <c:pt idx="481">
                  <c:v>6.9547336360740398E-5</c:v>
                </c:pt>
                <c:pt idx="482">
                  <c:v>6.7956657298523998E-5</c:v>
                </c:pt>
                <c:pt idx="483">
                  <c:v>6.6321325739860897E-5</c:v>
                </c:pt>
                <c:pt idx="484">
                  <c:v>6.4686849474052797E-5</c:v>
                </c:pt>
                <c:pt idx="485">
                  <c:v>6.3054114699806805E-5</c:v>
                </c:pt>
                <c:pt idx="486">
                  <c:v>6.13925941518897E-5</c:v>
                </c:pt>
                <c:pt idx="487">
                  <c:v>5.9652982122620898E-5</c:v>
                </c:pt>
                <c:pt idx="488">
                  <c:v>5.78418118363949E-5</c:v>
                </c:pt>
                <c:pt idx="489">
                  <c:v>5.5967664170698902E-5</c:v>
                </c:pt>
                <c:pt idx="490">
                  <c:v>5.4038761770935197E-5</c:v>
                </c:pt>
                <c:pt idx="491">
                  <c:v>5.2060874135305399E-5</c:v>
                </c:pt>
                <c:pt idx="492">
                  <c:v>5.0041066199868901E-5</c:v>
                </c:pt>
                <c:pt idx="493">
                  <c:v>4.7986497926002002E-5</c:v>
                </c:pt>
                <c:pt idx="494">
                  <c:v>4.5902783481649399E-5</c:v>
                </c:pt>
                <c:pt idx="495">
                  <c:v>4.37949243051798E-5</c:v>
                </c:pt>
                <c:pt idx="496">
                  <c:v>4.1668968257428399E-5</c:v>
                </c:pt>
                <c:pt idx="497">
                  <c:v>3.9523471593105598E-5</c:v>
                </c:pt>
                <c:pt idx="498">
                  <c:v>3.736985801531E-5</c:v>
                </c:pt>
                <c:pt idx="499">
                  <c:v>3.5214755673069399E-5</c:v>
                </c:pt>
                <c:pt idx="500">
                  <c:v>3.3063858276529002E-5</c:v>
                </c:pt>
                <c:pt idx="501">
                  <c:v>3.0923927396773303E-5</c:v>
                </c:pt>
                <c:pt idx="502">
                  <c:v>2.8801231199263999E-5</c:v>
                </c:pt>
                <c:pt idx="503">
                  <c:v>2.67013031054514E-5</c:v>
                </c:pt>
                <c:pt idx="504">
                  <c:v>2.4629766394397601E-5</c:v>
                </c:pt>
                <c:pt idx="505">
                  <c:v>2.25917953633864E-5</c:v>
                </c:pt>
                <c:pt idx="506">
                  <c:v>2.0592585767277601E-5</c:v>
                </c:pt>
                <c:pt idx="507">
                  <c:v>1.8637977469859602E-5</c:v>
                </c:pt>
                <c:pt idx="508">
                  <c:v>1.6734579716899599E-5</c:v>
                </c:pt>
                <c:pt idx="509">
                  <c:v>1.48880830644983E-5</c:v>
                </c:pt>
                <c:pt idx="510">
                  <c:v>1.3099893425721199E-5</c:v>
                </c:pt>
                <c:pt idx="511">
                  <c:v>1.13868178834961E-5</c:v>
                </c:pt>
                <c:pt idx="512">
                  <c:v>9.7569646002145207E-6</c:v>
                </c:pt>
                <c:pt idx="513">
                  <c:v>8.21982064194097E-6</c:v>
                </c:pt>
                <c:pt idx="514">
                  <c:v>6.7857161586327603E-6</c:v>
                </c:pt>
                <c:pt idx="515">
                  <c:v>5.46623774043659E-6</c:v>
                </c:pt>
                <c:pt idx="516">
                  <c:v>4.2743564154996699E-6</c:v>
                </c:pt>
                <c:pt idx="517">
                  <c:v>3.2197212515077501E-6</c:v>
                </c:pt>
                <c:pt idx="518">
                  <c:v>2.3212794459539399E-6</c:v>
                </c:pt>
                <c:pt idx="519">
                  <c:v>1.6032863266471801E-6</c:v>
                </c:pt>
                <c:pt idx="520">
                  <c:v>1.06755486543204E-6</c:v>
                </c:pt>
                <c:pt idx="521">
                  <c:v>7.02648908173988E-7</c:v>
                </c:pt>
                <c:pt idx="522">
                  <c:v>4.6768793737492199E-7</c:v>
                </c:pt>
                <c:pt idx="523">
                  <c:v>3.1925325076650498E-7</c:v>
                </c:pt>
                <c:pt idx="524">
                  <c:v>2.2425170775373699E-7</c:v>
                </c:pt>
                <c:pt idx="525">
                  <c:v>1.6160193173043199E-7</c:v>
                </c:pt>
                <c:pt idx="526">
                  <c:v>1.18892641544778E-7</c:v>
                </c:pt>
                <c:pt idx="527">
                  <c:v>8.8963255246772699E-8</c:v>
                </c:pt>
                <c:pt idx="528">
                  <c:v>6.7473712592800495E-8</c:v>
                </c:pt>
                <c:pt idx="529">
                  <c:v>5.1662517238705398E-8</c:v>
                </c:pt>
                <c:pt idx="530">
                  <c:v>3.9854930854221298E-8</c:v>
                </c:pt>
                <c:pt idx="531">
                  <c:v>3.0941022209852703E-8</c:v>
                </c:pt>
                <c:pt idx="532">
                  <c:v>2.4113550498304899E-8</c:v>
                </c:pt>
                <c:pt idx="533">
                  <c:v>1.8816944486211402E-8</c:v>
                </c:pt>
                <c:pt idx="534">
                  <c:v>1.46628142901283E-8</c:v>
                </c:pt>
                <c:pt idx="535">
                  <c:v>1.1376381081688901E-8</c:v>
                </c:pt>
                <c:pt idx="536">
                  <c:v>8.7611841749879399E-9</c:v>
                </c:pt>
                <c:pt idx="537">
                  <c:v>6.6753342392924101E-9</c:v>
                </c:pt>
                <c:pt idx="538">
                  <c:v>5.0152321493076102E-9</c:v>
                </c:pt>
                <c:pt idx="539">
                  <c:v>3.70411835152274E-9</c:v>
                </c:pt>
                <c:pt idx="540">
                  <c:v>2.6836353712619801E-9</c:v>
                </c:pt>
                <c:pt idx="541">
                  <c:v>1.9067745782590501E-9</c:v>
                </c:pt>
                <c:pt idx="542">
                  <c:v>1.3289026838789601E-9</c:v>
                </c:pt>
                <c:pt idx="543">
                  <c:v>9.1714034765549501E-10</c:v>
                </c:pt>
                <c:pt idx="544">
                  <c:v>6.31607610290278E-10</c:v>
                </c:pt>
                <c:pt idx="545">
                  <c:v>4.3626416435994599E-10</c:v>
                </c:pt>
                <c:pt idx="546">
                  <c:v>3.02287570489178E-10</c:v>
                </c:pt>
                <c:pt idx="547">
                  <c:v>2.09143856562939E-10</c:v>
                </c:pt>
                <c:pt idx="548">
                  <c:v>1.43298530013693E-10</c:v>
                </c:pt>
                <c:pt idx="549">
                  <c:v>9.6067621170321206E-11</c:v>
                </c:pt>
                <c:pt idx="550">
                  <c:v>6.1896638110166704E-11</c:v>
                </c:pt>
                <c:pt idx="551">
                  <c:v>3.72315028173117E-11</c:v>
                </c:pt>
                <c:pt idx="552">
                  <c:v>1.96268063403177E-11</c:v>
                </c:pt>
                <c:pt idx="553">
                  <c:v>7.7460098912551705E-12</c:v>
                </c:pt>
                <c:pt idx="554">
                  <c:v>4.8681710449927999E-13</c:v>
                </c:pt>
                <c:pt idx="555">
                  <c:v>-3.17591508939154E-12</c:v>
                </c:pt>
                <c:pt idx="556">
                  <c:v>-4.45872109671276E-12</c:v>
                </c:pt>
                <c:pt idx="557">
                  <c:v>-4.7954150497946501E-12</c:v>
                </c:pt>
                <c:pt idx="558">
                  <c:v>-4.89367627733462E-12</c:v>
                </c:pt>
                <c:pt idx="559">
                  <c:v>-4.9468014316288403E-12</c:v>
                </c:pt>
                <c:pt idx="560">
                  <c:v>-4.9916463736721699E-12</c:v>
                </c:pt>
                <c:pt idx="561">
                  <c:v>-5.03463658242394E-12</c:v>
                </c:pt>
                <c:pt idx="562">
                  <c:v>-5.0777312152376999E-12</c:v>
                </c:pt>
                <c:pt idx="563">
                  <c:v>-5.1225674502784398E-12</c:v>
                </c:pt>
                <c:pt idx="564">
                  <c:v>-5.1710819256895101E-12</c:v>
                </c:pt>
                <c:pt idx="565">
                  <c:v>-5.2255222298989903E-12</c:v>
                </c:pt>
                <c:pt idx="566">
                  <c:v>-5.2880059855707498E-12</c:v>
                </c:pt>
                <c:pt idx="567">
                  <c:v>-5.3595378297931299E-12</c:v>
                </c:pt>
                <c:pt idx="568">
                  <c:v>-5.4389815638405399E-12</c:v>
                </c:pt>
                <c:pt idx="569">
                  <c:v>-5.5230193061444499E-12</c:v>
                </c:pt>
                <c:pt idx="570">
                  <c:v>-5.6073960762364297E-12</c:v>
                </c:pt>
                <c:pt idx="571">
                  <c:v>-5.6886676394482297E-12</c:v>
                </c:pt>
                <c:pt idx="572">
                  <c:v>-5.7653289347144598E-12</c:v>
                </c:pt>
                <c:pt idx="573">
                  <c:v>-5.8379537157271098E-12</c:v>
                </c:pt>
                <c:pt idx="574">
                  <c:v>-5.9089517143231004E-12</c:v>
                </c:pt>
                <c:pt idx="575">
                  <c:v>-5.9823673673254302E-12</c:v>
                </c:pt>
                <c:pt idx="576">
                  <c:v>-6.0637397457610799E-12</c:v>
                </c:pt>
                <c:pt idx="577">
                  <c:v>-3.71672728106498E-12</c:v>
                </c:pt>
                <c:pt idx="578">
                  <c:v>-9.3834243403014404E-17</c:v>
                </c:pt>
                <c:pt idx="579">
                  <c:v>-1.64906090130102E-19</c:v>
                </c:pt>
                <c:pt idx="580">
                  <c:v>4.5257788123062903E-20</c:v>
                </c:pt>
                <c:pt idx="581">
                  <c:v>4.5732306244339402E-20</c:v>
                </c:pt>
                <c:pt idx="582">
                  <c:v>4.5233991923235599E-20</c:v>
                </c:pt>
                <c:pt idx="583">
                  <c:v>4.5594699750892999E-20</c:v>
                </c:pt>
                <c:pt idx="584">
                  <c:v>4.5774262714859501E-20</c:v>
                </c:pt>
                <c:pt idx="585">
                  <c:v>4.5305110252292401E-20</c:v>
                </c:pt>
                <c:pt idx="586">
                  <c:v>4.5655203335777401E-20</c:v>
                </c:pt>
                <c:pt idx="587">
                  <c:v>4.5733074203604302E-20</c:v>
                </c:pt>
                <c:pt idx="588">
                  <c:v>4.5268959204678101E-20</c:v>
                </c:pt>
                <c:pt idx="589">
                  <c:v>4.5680724626807303E-20</c:v>
                </c:pt>
                <c:pt idx="590">
                  <c:v>4.57683009205556E-20</c:v>
                </c:pt>
                <c:pt idx="591">
                  <c:v>4.5310985905647899E-20</c:v>
                </c:pt>
                <c:pt idx="592">
                  <c:v>4.5629850244331899E-20</c:v>
                </c:pt>
                <c:pt idx="593">
                  <c:v>4.5722246424102498E-20</c:v>
                </c:pt>
                <c:pt idx="594">
                  <c:v>4.5287018177721101E-20</c:v>
                </c:pt>
                <c:pt idx="595">
                  <c:v>4.5570738565210201E-20</c:v>
                </c:pt>
                <c:pt idx="596">
                  <c:v>4.5727377970358001E-20</c:v>
                </c:pt>
                <c:pt idx="597">
                  <c:v>4.52683912322078E-20</c:v>
                </c:pt>
                <c:pt idx="598">
                  <c:v>4.5712582094238601E-20</c:v>
                </c:pt>
                <c:pt idx="599">
                  <c:v>4.5743589066002501E-20</c:v>
                </c:pt>
                <c:pt idx="600">
                  <c:v>4.53316769331062E-20</c:v>
                </c:pt>
                <c:pt idx="601">
                  <c:v>4.56572200523845E-20</c:v>
                </c:pt>
                <c:pt idx="602">
                  <c:v>4.5794698154707202E-20</c:v>
                </c:pt>
                <c:pt idx="603">
                  <c:v>4.5264199459910902E-20</c:v>
                </c:pt>
                <c:pt idx="604">
                  <c:v>4.5630284173000098E-20</c:v>
                </c:pt>
                <c:pt idx="605">
                  <c:v>4.5805141274437201E-20</c:v>
                </c:pt>
                <c:pt idx="606">
                  <c:v>4.5207676498916098E-20</c:v>
                </c:pt>
                <c:pt idx="607">
                  <c:v>4.56912592381826E-20</c:v>
                </c:pt>
                <c:pt idx="608">
                  <c:v>4.57658634872953E-20</c:v>
                </c:pt>
                <c:pt idx="609">
                  <c:v>4.5310883876732897E-20</c:v>
                </c:pt>
                <c:pt idx="610">
                  <c:v>4.56449400023968E-20</c:v>
                </c:pt>
                <c:pt idx="611">
                  <c:v>4.5851349317753901E-20</c:v>
                </c:pt>
                <c:pt idx="612">
                  <c:v>4.5272922592458102E-20</c:v>
                </c:pt>
                <c:pt idx="613">
                  <c:v>4.5732329030627599E-20</c:v>
                </c:pt>
                <c:pt idx="614">
                  <c:v>4.5797842845867003E-20</c:v>
                </c:pt>
                <c:pt idx="615">
                  <c:v>4.52831466473066E-20</c:v>
                </c:pt>
                <c:pt idx="616">
                  <c:v>4.5656886668718103E-20</c:v>
                </c:pt>
                <c:pt idx="617">
                  <c:v>4.5872083210461201E-20</c:v>
                </c:pt>
                <c:pt idx="618">
                  <c:v>4.52637444965773E-20</c:v>
                </c:pt>
                <c:pt idx="619">
                  <c:v>4.5701423335403299E-20</c:v>
                </c:pt>
                <c:pt idx="620">
                  <c:v>4.5758541213449603E-20</c:v>
                </c:pt>
                <c:pt idx="621">
                  <c:v>4.5290031372442901E-20</c:v>
                </c:pt>
                <c:pt idx="622">
                  <c:v>4.5635787022697699E-20</c:v>
                </c:pt>
                <c:pt idx="623">
                  <c:v>4.5773838345693298E-20</c:v>
                </c:pt>
                <c:pt idx="624">
                  <c:v>4.5524226468120097E-20</c:v>
                </c:pt>
                <c:pt idx="625">
                  <c:v>4.5597581634593802E-20</c:v>
                </c:pt>
                <c:pt idx="626">
                  <c:v>4.5774863237597598E-20</c:v>
                </c:pt>
                <c:pt idx="627">
                  <c:v>4.5772856068712702E-20</c:v>
                </c:pt>
                <c:pt idx="628">
                  <c:v>4.5561986515755297E-20</c:v>
                </c:pt>
                <c:pt idx="629">
                  <c:v>4.5667741008803102E-20</c:v>
                </c:pt>
                <c:pt idx="630">
                  <c:v>4.56304812075311E-20</c:v>
                </c:pt>
                <c:pt idx="631">
                  <c:v>4.5848696508780598E-20</c:v>
                </c:pt>
                <c:pt idx="632">
                  <c:v>4.6066323700897103E-20</c:v>
                </c:pt>
                <c:pt idx="633">
                  <c:v>4.5646961658482903E-20</c:v>
                </c:pt>
                <c:pt idx="634">
                  <c:v>4.4685425447858001E-20</c:v>
                </c:pt>
                <c:pt idx="635">
                  <c:v>4.6195768295193602E-20</c:v>
                </c:pt>
                <c:pt idx="636">
                  <c:v>4.5584799005460001E-20</c:v>
                </c:pt>
                <c:pt idx="637">
                  <c:v>4.6105599546173199E-20</c:v>
                </c:pt>
                <c:pt idx="638">
                  <c:v>4.4868856510020503E-20</c:v>
                </c:pt>
                <c:pt idx="639">
                  <c:v>4.5641993659260499E-20</c:v>
                </c:pt>
                <c:pt idx="640">
                  <c:v>4.5895947257471398E-20</c:v>
                </c:pt>
                <c:pt idx="641">
                  <c:v>4.6156161231369401E-20</c:v>
                </c:pt>
                <c:pt idx="642">
                  <c:v>4.4745063180094399E-20</c:v>
                </c:pt>
                <c:pt idx="643">
                  <c:v>4.55512239713269E-20</c:v>
                </c:pt>
                <c:pt idx="644">
                  <c:v>4.6053136218587399E-20</c:v>
                </c:pt>
                <c:pt idx="645">
                  <c:v>4.6004821695954303E-20</c:v>
                </c:pt>
                <c:pt idx="646">
                  <c:v>4.5032668869300003E-20</c:v>
                </c:pt>
                <c:pt idx="647">
                  <c:v>4.57150250790452E-20</c:v>
                </c:pt>
                <c:pt idx="648">
                  <c:v>4.5936043615608699E-20</c:v>
                </c:pt>
                <c:pt idx="649">
                  <c:v>4.6072820682590399E-20</c:v>
                </c:pt>
                <c:pt idx="650">
                  <c:v>4.5178383125161797E-20</c:v>
                </c:pt>
                <c:pt idx="651">
                  <c:v>4.5645625887265301E-20</c:v>
                </c:pt>
                <c:pt idx="652">
                  <c:v>4.59238220349737E-20</c:v>
                </c:pt>
                <c:pt idx="653">
                  <c:v>4.6181862720689498E-20</c:v>
                </c:pt>
                <c:pt idx="654">
                  <c:v>4.5584842089063601E-20</c:v>
                </c:pt>
                <c:pt idx="655">
                  <c:v>4.56276936018755E-20</c:v>
                </c:pt>
                <c:pt idx="656">
                  <c:v>4.4821892106024999E-20</c:v>
                </c:pt>
                <c:pt idx="657">
                  <c:v>4.6064964261556798E-20</c:v>
                </c:pt>
                <c:pt idx="658">
                  <c:v>4.5001283052119198E-20</c:v>
                </c:pt>
                <c:pt idx="659">
                  <c:v>4.5707902130577199E-20</c:v>
                </c:pt>
                <c:pt idx="660">
                  <c:v>4.55733041141737E-20</c:v>
                </c:pt>
                <c:pt idx="661">
                  <c:v>1.6592417633478001E-15</c:v>
                </c:pt>
                <c:pt idx="662">
                  <c:v>3.0543381659886598E-15</c:v>
                </c:pt>
                <c:pt idx="663">
                  <c:v>3.0543379425772901E-15</c:v>
                </c:pt>
                <c:pt idx="664">
                  <c:v>3.0542713854459099E-15</c:v>
                </c:pt>
                <c:pt idx="665">
                  <c:v>3.0542284599722201E-15</c:v>
                </c:pt>
                <c:pt idx="666">
                  <c:v>3.0541583483520098E-15</c:v>
                </c:pt>
                <c:pt idx="667">
                  <c:v>3.0541125906896101E-15</c:v>
                </c:pt>
                <c:pt idx="668">
                  <c:v>3.05400723145773E-15</c:v>
                </c:pt>
                <c:pt idx="669">
                  <c:v>3.0538941177640598E-15</c:v>
                </c:pt>
                <c:pt idx="670">
                  <c:v>3.0537799567956601E-15</c:v>
                </c:pt>
                <c:pt idx="671">
                  <c:v>3.0536330287925302E-15</c:v>
                </c:pt>
                <c:pt idx="672">
                  <c:v>3.0534512758173499E-15</c:v>
                </c:pt>
                <c:pt idx="673">
                  <c:v>3.0532474430852201E-15</c:v>
                </c:pt>
                <c:pt idx="674">
                  <c:v>3.0530038463119098E-15</c:v>
                </c:pt>
                <c:pt idx="675">
                  <c:v>3.0526705741417701E-15</c:v>
                </c:pt>
                <c:pt idx="676">
                  <c:v>3.05232268156245E-15</c:v>
                </c:pt>
                <c:pt idx="677">
                  <c:v>3.0518891639015401E-15</c:v>
                </c:pt>
                <c:pt idx="678">
                  <c:v>3.0513386895423801E-15</c:v>
                </c:pt>
                <c:pt idx="679">
                  <c:v>3.0506986356353702E-15</c:v>
                </c:pt>
                <c:pt idx="680">
                  <c:v>3.0499795615681001E-15</c:v>
                </c:pt>
                <c:pt idx="681">
                  <c:v>3.04903435614601E-15</c:v>
                </c:pt>
                <c:pt idx="682">
                  <c:v>3.0479688438445199E-15</c:v>
                </c:pt>
                <c:pt idx="683">
                  <c:v>3.04666824394393E-15</c:v>
                </c:pt>
                <c:pt idx="684">
                  <c:v>3.0451370705953499E-15</c:v>
                </c:pt>
                <c:pt idx="685">
                  <c:v>3.0433148044388502E-15</c:v>
                </c:pt>
                <c:pt idx="686">
                  <c:v>3.0411242343594801E-15</c:v>
                </c:pt>
                <c:pt idx="687">
                  <c:v>3.03849974163306E-15</c:v>
                </c:pt>
                <c:pt idx="688">
                  <c:v>3.0354223950537399E-15</c:v>
                </c:pt>
                <c:pt idx="689">
                  <c:v>3.0317629092278701E-15</c:v>
                </c:pt>
                <c:pt idx="690">
                  <c:v>3.0274437853813498E-15</c:v>
                </c:pt>
                <c:pt idx="691">
                  <c:v>3.02234110885618E-15</c:v>
                </c:pt>
                <c:pt idx="692">
                  <c:v>3.01633377439135E-15</c:v>
                </c:pt>
                <c:pt idx="693">
                  <c:v>3.00934377967592E-15</c:v>
                </c:pt>
                <c:pt idx="694">
                  <c:v>3.0011884343328998E-15</c:v>
                </c:pt>
                <c:pt idx="695">
                  <c:v>2.9917281022333801E-15</c:v>
                </c:pt>
                <c:pt idx="696">
                  <c:v>2.9808071846910002E-15</c:v>
                </c:pt>
                <c:pt idx="697">
                  <c:v>2.9686771185634E-15</c:v>
                </c:pt>
                <c:pt idx="698">
                  <c:v>2.95631252363121E-15</c:v>
                </c:pt>
                <c:pt idx="699">
                  <c:v>2.9443587371306402E-15</c:v>
                </c:pt>
                <c:pt idx="700">
                  <c:v>2.9326869312067301E-15</c:v>
                </c:pt>
                <c:pt idx="701">
                  <c:v>2.9210667301177499E-15</c:v>
                </c:pt>
                <c:pt idx="702">
                  <c:v>2.9095946366801901E-15</c:v>
                </c:pt>
                <c:pt idx="703">
                  <c:v>2.89802223806888E-15</c:v>
                </c:pt>
                <c:pt idx="704">
                  <c:v>2.88628209762943E-15</c:v>
                </c:pt>
                <c:pt idx="705">
                  <c:v>2.8743069746522698E-15</c:v>
                </c:pt>
                <c:pt idx="706">
                  <c:v>2.8620536119064001E-15</c:v>
                </c:pt>
                <c:pt idx="707">
                  <c:v>2.8495306984021798E-15</c:v>
                </c:pt>
                <c:pt idx="708">
                  <c:v>2.8367464093988301E-15</c:v>
                </c:pt>
                <c:pt idx="709">
                  <c:v>2.8236668802075901E-15</c:v>
                </c:pt>
                <c:pt idx="710">
                  <c:v>2.81030316062823E-15</c:v>
                </c:pt>
                <c:pt idx="711">
                  <c:v>2.7965620557895498E-15</c:v>
                </c:pt>
                <c:pt idx="712">
                  <c:v>2.7825053095219302E-15</c:v>
                </c:pt>
                <c:pt idx="713">
                  <c:v>2.7681399278389602E-15</c:v>
                </c:pt>
                <c:pt idx="714">
                  <c:v>2.7534832368609901E-15</c:v>
                </c:pt>
                <c:pt idx="715">
                  <c:v>2.7387857133513802E-15</c:v>
                </c:pt>
                <c:pt idx="716">
                  <c:v>2.7239492910522799E-15</c:v>
                </c:pt>
                <c:pt idx="717">
                  <c:v>2.7090969179328199E-15</c:v>
                </c:pt>
                <c:pt idx="718">
                  <c:v>2.6943098017830901E-15</c:v>
                </c:pt>
                <c:pt idx="719">
                  <c:v>2.6797967572798499E-15</c:v>
                </c:pt>
                <c:pt idx="720">
                  <c:v>2.6656603774178499E-15</c:v>
                </c:pt>
                <c:pt idx="721">
                  <c:v>2.65201427885992E-15</c:v>
                </c:pt>
                <c:pt idx="722">
                  <c:v>2.63892518475594E-15</c:v>
                </c:pt>
                <c:pt idx="723">
                  <c:v>2.6263703906374001E-15</c:v>
                </c:pt>
                <c:pt idx="724">
                  <c:v>2.6143047360485198E-15</c:v>
                </c:pt>
                <c:pt idx="725">
                  <c:v>2.6028069218201801E-15</c:v>
                </c:pt>
                <c:pt idx="726">
                  <c:v>2.5917761296527399E-15</c:v>
                </c:pt>
                <c:pt idx="727">
                  <c:v>2.5812511164845199E-15</c:v>
                </c:pt>
                <c:pt idx="728">
                  <c:v>2.5711582312067301E-15</c:v>
                </c:pt>
                <c:pt idx="729">
                  <c:v>2.5614462105893199E-15</c:v>
                </c:pt>
                <c:pt idx="730">
                  <c:v>2.5521319948968098E-15</c:v>
                </c:pt>
                <c:pt idx="731">
                  <c:v>2.5432167991448702E-15</c:v>
                </c:pt>
                <c:pt idx="732">
                  <c:v>2.5347025042586399E-15</c:v>
                </c:pt>
                <c:pt idx="733">
                  <c:v>2.5268567151457298E-15</c:v>
                </c:pt>
                <c:pt idx="734">
                  <c:v>2.5200131118449298E-15</c:v>
                </c:pt>
                <c:pt idx="735">
                  <c:v>2.5153551233677999E-15</c:v>
                </c:pt>
                <c:pt idx="736">
                  <c:v>2.5159308053672598E-15</c:v>
                </c:pt>
                <c:pt idx="737">
                  <c:v>2.5283190178194999E-15</c:v>
                </c:pt>
                <c:pt idx="738">
                  <c:v>2.56959331383555E-15</c:v>
                </c:pt>
                <c:pt idx="739">
                  <c:v>2.6799192933594901E-15</c:v>
                </c:pt>
                <c:pt idx="740">
                  <c:v>2.9530412526179699E-15</c:v>
                </c:pt>
                <c:pt idx="741">
                  <c:v>3.6057511198405101E-15</c:v>
                </c:pt>
                <c:pt idx="742">
                  <c:v>5.1353974930106398E-15</c:v>
                </c:pt>
                <c:pt idx="743">
                  <c:v>8.7001296984761894E-15</c:v>
                </c:pt>
                <c:pt idx="744">
                  <c:v>1.6904817958180599E-14</c:v>
                </c:pt>
                <c:pt idx="745">
                  <c:v>3.5495216020278802E-14</c:v>
                </c:pt>
                <c:pt idx="746">
                  <c:v>7.6875616650988204E-14</c:v>
                </c:pt>
                <c:pt idx="747">
                  <c:v>1.6892672993235601E-13</c:v>
                </c:pt>
                <c:pt idx="748">
                  <c:v>3.6443202869639798E-13</c:v>
                </c:pt>
                <c:pt idx="749">
                  <c:v>7.4962941634319601E-13</c:v>
                </c:pt>
                <c:pt idx="750">
                  <c:v>1.46584240884156E-12</c:v>
                </c:pt>
                <c:pt idx="751">
                  <c:v>2.6712899706763302E-12</c:v>
                </c:pt>
                <c:pt idx="752">
                  <c:v>4.5378145999756901E-12</c:v>
                </c:pt>
                <c:pt idx="753">
                  <c:v>7.1582204417854596E-12</c:v>
                </c:pt>
                <c:pt idx="754">
                  <c:v>1.06179815097861E-11</c:v>
                </c:pt>
                <c:pt idx="755">
                  <c:v>1.5133223469727199E-11</c:v>
                </c:pt>
                <c:pt idx="756">
                  <c:v>2.0889135480202301E-11</c:v>
                </c:pt>
                <c:pt idx="757">
                  <c:v>2.8059289771718099E-11</c:v>
                </c:pt>
                <c:pt idx="758">
                  <c:v>3.6821898998628902E-11</c:v>
                </c:pt>
                <c:pt idx="759">
                  <c:v>4.7339204754166298E-11</c:v>
                </c:pt>
                <c:pt idx="760">
                  <c:v>6.0077914512284597E-11</c:v>
                </c:pt>
                <c:pt idx="761">
                  <c:v>7.5730116494363597E-11</c:v>
                </c:pt>
                <c:pt idx="762">
                  <c:v>9.50667533992401E-11</c:v>
                </c:pt>
                <c:pt idx="763">
                  <c:v>1.18775785986976E-10</c:v>
                </c:pt>
                <c:pt idx="764">
                  <c:v>1.47761494657401E-10</c:v>
                </c:pt>
                <c:pt idx="765">
                  <c:v>1.8377347904556501E-10</c:v>
                </c:pt>
                <c:pt idx="766">
                  <c:v>2.2538583602903999E-10</c:v>
                </c:pt>
                <c:pt idx="767">
                  <c:v>2.66823885966171E-10</c:v>
                </c:pt>
                <c:pt idx="768">
                  <c:v>3.0702280710089403E-10</c:v>
                </c:pt>
                <c:pt idx="769">
                  <c:v>3.4513654202836799E-10</c:v>
                </c:pt>
                <c:pt idx="770">
                  <c:v>3.8056031916407501E-10</c:v>
                </c:pt>
                <c:pt idx="771">
                  <c:v>4.1292274096552301E-10</c:v>
                </c:pt>
                <c:pt idx="772">
                  <c:v>4.4205636631236E-10</c:v>
                </c:pt>
                <c:pt idx="773">
                  <c:v>4.6795715904511601E-10</c:v>
                </c:pt>
                <c:pt idx="774">
                  <c:v>4.9074150360030896E-10</c:v>
                </c:pt>
                <c:pt idx="775">
                  <c:v>5.1060664862213302E-10</c:v>
                </c:pt>
                <c:pt idx="776">
                  <c:v>5.2779763431318996E-10</c:v>
                </c:pt>
                <c:pt idx="777">
                  <c:v>5.4258163362447799E-10</c:v>
                </c:pt>
                <c:pt idx="778">
                  <c:v>5.55229322283642E-10</c:v>
                </c:pt>
                <c:pt idx="779">
                  <c:v>5.66002241010566E-10</c:v>
                </c:pt>
                <c:pt idx="780">
                  <c:v>5.7921596585345798E-10</c:v>
                </c:pt>
                <c:pt idx="781">
                  <c:v>5.9530838578804104E-10</c:v>
                </c:pt>
                <c:pt idx="782">
                  <c:v>6.0907135928478997E-10</c:v>
                </c:pt>
                <c:pt idx="783">
                  <c:v>6.2529128101102598E-10</c:v>
                </c:pt>
                <c:pt idx="784">
                  <c:v>6.4180715751184004E-10</c:v>
                </c:pt>
                <c:pt idx="785">
                  <c:v>6.5591294471610102E-10</c:v>
                </c:pt>
                <c:pt idx="786">
                  <c:v>6.7083264647438497E-10</c:v>
                </c:pt>
                <c:pt idx="787">
                  <c:v>6.8427179808135499E-10</c:v>
                </c:pt>
                <c:pt idx="788">
                  <c:v>6.9568150973936896E-10</c:v>
                </c:pt>
                <c:pt idx="789">
                  <c:v>7.0709446072335301E-10</c:v>
                </c:pt>
                <c:pt idx="790">
                  <c:v>7.1675117617142495E-10</c:v>
                </c:pt>
                <c:pt idx="791">
                  <c:v>7.2490109948374302E-10</c:v>
                </c:pt>
                <c:pt idx="792">
                  <c:v>7.3247131986405301E-10</c:v>
                </c:pt>
                <c:pt idx="793">
                  <c:v>7.3884125262506004E-10</c:v>
                </c:pt>
                <c:pt idx="794">
                  <c:v>7.4419252954402299E-10</c:v>
                </c:pt>
                <c:pt idx="795">
                  <c:v>7.48681990992886E-10</c:v>
                </c:pt>
                <c:pt idx="796">
                  <c:v>7.52444204592449E-10</c:v>
                </c:pt>
                <c:pt idx="797">
                  <c:v>7.5559403140975496E-10</c:v>
                </c:pt>
                <c:pt idx="798">
                  <c:v>7.5822909954728002E-10</c:v>
                </c:pt>
                <c:pt idx="799">
                  <c:v>7.60432104663499E-10</c:v>
                </c:pt>
                <c:pt idx="800">
                  <c:v>7.6227289655795598E-10</c:v>
                </c:pt>
                <c:pt idx="801">
                  <c:v>7.6381033801834599E-10</c:v>
                </c:pt>
                <c:pt idx="802">
                  <c:v>7.6509393753796201E-10</c:v>
                </c:pt>
                <c:pt idx="803">
                  <c:v>7.6616527318255298E-10</c:v>
                </c:pt>
                <c:pt idx="804">
                  <c:v>7.6705921314017203E-10</c:v>
                </c:pt>
                <c:pt idx="805">
                  <c:v>7.6780496971269803E-10</c:v>
                </c:pt>
                <c:pt idx="806">
                  <c:v>7.6842699417048597E-10</c:v>
                </c:pt>
                <c:pt idx="807">
                  <c:v>7.6894573750619796E-10</c:v>
                </c:pt>
                <c:pt idx="808">
                  <c:v>7.6937829437190505E-10</c:v>
                </c:pt>
                <c:pt idx="809">
                  <c:v>7.6984027909464897E-10</c:v>
                </c:pt>
                <c:pt idx="810">
                  <c:v>7.7022548087440401E-10</c:v>
                </c:pt>
                <c:pt idx="811">
                  <c:v>7.7060200134019898E-10</c:v>
                </c:pt>
                <c:pt idx="812">
                  <c:v>7.7095959777262902E-10</c:v>
                </c:pt>
                <c:pt idx="813">
                  <c:v>7.7135246349878005E-10</c:v>
                </c:pt>
                <c:pt idx="814">
                  <c:v>7.7182416973772697E-10</c:v>
                </c:pt>
                <c:pt idx="815">
                  <c:v>7.7233244463361895E-10</c:v>
                </c:pt>
                <c:pt idx="816">
                  <c:v>7.7287310621646703E-10</c:v>
                </c:pt>
                <c:pt idx="817">
                  <c:v>7.73393211351117E-10</c:v>
                </c:pt>
                <c:pt idx="818">
                  <c:v>7.7401780476587503E-10</c:v>
                </c:pt>
                <c:pt idx="819">
                  <c:v>7.7476799032723404E-10</c:v>
                </c:pt>
                <c:pt idx="820">
                  <c:v>7.7553208613815295E-10</c:v>
                </c:pt>
                <c:pt idx="821">
                  <c:v>7.7625140448252102E-10</c:v>
                </c:pt>
                <c:pt idx="822">
                  <c:v>7.7685135175731303E-10</c:v>
                </c:pt>
                <c:pt idx="823">
                  <c:v>7.7735166589444103E-10</c:v>
                </c:pt>
                <c:pt idx="824">
                  <c:v>7.7776884315259397E-10</c:v>
                </c:pt>
                <c:pt idx="825">
                  <c:v>7.7811666373832502E-10</c:v>
                </c:pt>
                <c:pt idx="826">
                  <c:v>7.7853425589842602E-10</c:v>
                </c:pt>
                <c:pt idx="827">
                  <c:v>7.7902953145185896E-10</c:v>
                </c:pt>
                <c:pt idx="828">
                  <c:v>7.7959150534625902E-10</c:v>
                </c:pt>
                <c:pt idx="829">
                  <c:v>7.8026641481173999E-10</c:v>
                </c:pt>
                <c:pt idx="830">
                  <c:v>7.81041502384412E-10</c:v>
                </c:pt>
                <c:pt idx="831">
                  <c:v>7.8197263436835598E-10</c:v>
                </c:pt>
                <c:pt idx="832">
                  <c:v>7.8309147310534796E-10</c:v>
                </c:pt>
                <c:pt idx="833">
                  <c:v>7.8428226837098895E-10</c:v>
                </c:pt>
                <c:pt idx="834">
                  <c:v>7.8536347817280296E-10</c:v>
                </c:pt>
                <c:pt idx="835">
                  <c:v>7.8643521078673095E-10</c:v>
                </c:pt>
                <c:pt idx="836">
                  <c:v>7.8772323894130198E-10</c:v>
                </c:pt>
                <c:pt idx="837">
                  <c:v>7.8927168367534797E-10</c:v>
                </c:pt>
                <c:pt idx="838">
                  <c:v>7.9113387237309795E-10</c:v>
                </c:pt>
                <c:pt idx="839">
                  <c:v>7.9337435190174196E-10</c:v>
                </c:pt>
                <c:pt idx="840">
                  <c:v>7.95817959381891E-10</c:v>
                </c:pt>
                <c:pt idx="841">
                  <c:v>7.9860868416343599E-10</c:v>
                </c:pt>
                <c:pt idx="842">
                  <c:v>8.0117643881546804E-10</c:v>
                </c:pt>
                <c:pt idx="843">
                  <c:v>8.0398048958710903E-10</c:v>
                </c:pt>
                <c:pt idx="844">
                  <c:v>8.0735839735864697E-10</c:v>
                </c:pt>
                <c:pt idx="845">
                  <c:v>8.1143074526669995E-10</c:v>
                </c:pt>
                <c:pt idx="846">
                  <c:v>8.1525795419331498E-10</c:v>
                </c:pt>
                <c:pt idx="847">
                  <c:v>8.1846115286377604E-10</c:v>
                </c:pt>
                <c:pt idx="848">
                  <c:v>8.2119287471501697E-10</c:v>
                </c:pt>
                <c:pt idx="849">
                  <c:v>8.2448302997595095E-10</c:v>
                </c:pt>
                <c:pt idx="850">
                  <c:v>8.2844868666043304E-10</c:v>
                </c:pt>
                <c:pt idx="851">
                  <c:v>8.3323273963379104E-10</c:v>
                </c:pt>
                <c:pt idx="852">
                  <c:v>8.3813503268423702E-10</c:v>
                </c:pt>
                <c:pt idx="853">
                  <c:v>8.4276269419130295E-10</c:v>
                </c:pt>
                <c:pt idx="854">
                  <c:v>8.4778700080719097E-10</c:v>
                </c:pt>
                <c:pt idx="855">
                  <c:v>8.5241823847636997E-10</c:v>
                </c:pt>
                <c:pt idx="856">
                  <c:v>8.5724051330190103E-10</c:v>
                </c:pt>
                <c:pt idx="857">
                  <c:v>8.6198527378458204E-10</c:v>
                </c:pt>
                <c:pt idx="858">
                  <c:v>8.6664384187179595E-10</c:v>
                </c:pt>
                <c:pt idx="859">
                  <c:v>8.7160979385604899E-10</c:v>
                </c:pt>
                <c:pt idx="860">
                  <c:v>8.7760637403523797E-10</c:v>
                </c:pt>
                <c:pt idx="861">
                  <c:v>8.8423341285386301E-10</c:v>
                </c:pt>
                <c:pt idx="862">
                  <c:v>8.9225157221047905E-10</c:v>
                </c:pt>
                <c:pt idx="863">
                  <c:v>9.0196872330137504E-10</c:v>
                </c:pt>
                <c:pt idx="864">
                  <c:v>9.1014646219286703E-10</c:v>
                </c:pt>
                <c:pt idx="865">
                  <c:v>9.1701730519652001E-10</c:v>
                </c:pt>
                <c:pt idx="866">
                  <c:v>9.2278218608797495E-10</c:v>
                </c:pt>
                <c:pt idx="867">
                  <c:v>9.2761360413447305E-10</c:v>
                </c:pt>
                <c:pt idx="868">
                  <c:v>9.3165886243999292E-10</c:v>
                </c:pt>
                <c:pt idx="869">
                  <c:v>9.3504320687341294E-10</c:v>
                </c:pt>
                <c:pt idx="870">
                  <c:v>9.3861616341204193E-10</c:v>
                </c:pt>
                <c:pt idx="871">
                  <c:v>9.4292147966345502E-10</c:v>
                </c:pt>
                <c:pt idx="872">
                  <c:v>9.4811354279276296E-10</c:v>
                </c:pt>
                <c:pt idx="873">
                  <c:v>9.543811710560311E-10</c:v>
                </c:pt>
                <c:pt idx="874">
                  <c:v>9.6195611538587502E-10</c:v>
                </c:pt>
                <c:pt idx="875">
                  <c:v>9.7112401009079706E-10</c:v>
                </c:pt>
                <c:pt idx="876">
                  <c:v>9.8223861963998594E-10</c:v>
                </c:pt>
                <c:pt idx="877">
                  <c:v>9.9574057569679409E-10</c:v>
                </c:pt>
                <c:pt idx="878">
                  <c:v>1.00713055568499E-9</c:v>
                </c:pt>
                <c:pt idx="879">
                  <c:v>1.01947256602855E-9</c:v>
                </c:pt>
                <c:pt idx="880">
                  <c:v>1.0344772903057599E-9</c:v>
                </c:pt>
                <c:pt idx="881">
                  <c:v>1.0527660019079099E-9</c:v>
                </c:pt>
                <c:pt idx="882">
                  <c:v>1.0747332578205701E-9</c:v>
                </c:pt>
                <c:pt idx="883">
                  <c:v>1.09548849865848E-9</c:v>
                </c:pt>
                <c:pt idx="884">
                  <c:v>1.1185985898558801E-9</c:v>
                </c:pt>
                <c:pt idx="885">
                  <c:v>1.14694709758514E-9</c:v>
                </c:pt>
                <c:pt idx="886">
                  <c:v>1.1788224662659699E-9</c:v>
                </c:pt>
                <c:pt idx="887">
                  <c:v>1.2115165928249999E-9</c:v>
                </c:pt>
                <c:pt idx="888">
                  <c:v>1.25003228562603E-9</c:v>
                </c:pt>
                <c:pt idx="889">
                  <c:v>1.2830038853326499E-9</c:v>
                </c:pt>
                <c:pt idx="890">
                  <c:v>1.3110990872923899E-9</c:v>
                </c:pt>
                <c:pt idx="891">
                  <c:v>1.3349479555380801E-9</c:v>
                </c:pt>
                <c:pt idx="892">
                  <c:v>1.35512865325243E-9</c:v>
                </c:pt>
                <c:pt idx="893">
                  <c:v>1.3797176368625901E-9</c:v>
                </c:pt>
                <c:pt idx="894">
                  <c:v>1.4055629656963799E-9</c:v>
                </c:pt>
                <c:pt idx="895">
                  <c:v>1.4356836954881999E-9</c:v>
                </c:pt>
                <c:pt idx="896">
                  <c:v>1.46123410483886E-9</c:v>
                </c:pt>
                <c:pt idx="897">
                  <c:v>1.4924412989224801E-9</c:v>
                </c:pt>
                <c:pt idx="898">
                  <c:v>1.5306879090818701E-9</c:v>
                </c:pt>
                <c:pt idx="899">
                  <c:v>1.5777515178412001E-9</c:v>
                </c:pt>
                <c:pt idx="900">
                  <c:v>1.6264916399555001E-9</c:v>
                </c:pt>
                <c:pt idx="901">
                  <c:v>1.6766014011113201E-9</c:v>
                </c:pt>
                <c:pt idx="902">
                  <c:v>1.7385418930018E-9</c:v>
                </c:pt>
                <c:pt idx="903">
                  <c:v>1.79860508228223E-9</c:v>
                </c:pt>
                <c:pt idx="904">
                  <c:v>1.8500471485727501E-9</c:v>
                </c:pt>
                <c:pt idx="905">
                  <c:v>1.8939005709228098E-9</c:v>
                </c:pt>
                <c:pt idx="906">
                  <c:v>1.93772362067067E-9</c:v>
                </c:pt>
                <c:pt idx="907">
                  <c:v>1.97530915462529E-9</c:v>
                </c:pt>
                <c:pt idx="908">
                  <c:v>2.0068427184581099E-9</c:v>
                </c:pt>
                <c:pt idx="909">
                  <c:v>2.0417097244614201E-9</c:v>
                </c:pt>
                <c:pt idx="910">
                  <c:v>2.0842517926773802E-9</c:v>
                </c:pt>
                <c:pt idx="911">
                  <c:v>2.1263243484686599E-9</c:v>
                </c:pt>
                <c:pt idx="912">
                  <c:v>2.16197581184097E-9</c:v>
                </c:pt>
                <c:pt idx="913">
                  <c:v>2.1939572058906601E-9</c:v>
                </c:pt>
                <c:pt idx="914">
                  <c:v>2.22091515532202E-9</c:v>
                </c:pt>
                <c:pt idx="915">
                  <c:v>2.2435943884306701E-9</c:v>
                </c:pt>
                <c:pt idx="916">
                  <c:v>2.2626432842698001E-9</c:v>
                </c:pt>
                <c:pt idx="917">
                  <c:v>2.28568223907772E-9</c:v>
                </c:pt>
                <c:pt idx="918">
                  <c:v>2.3135899013576098E-9</c:v>
                </c:pt>
                <c:pt idx="919">
                  <c:v>2.3474571182820799E-9</c:v>
                </c:pt>
                <c:pt idx="920">
                  <c:v>2.3886461659861302E-9</c:v>
                </c:pt>
                <c:pt idx="921">
                  <c:v>2.4388697721443101E-9</c:v>
                </c:pt>
                <c:pt idx="922">
                  <c:v>2.50029780715422E-9</c:v>
                </c:pt>
                <c:pt idx="923">
                  <c:v>2.5757031414544301E-9</c:v>
                </c:pt>
                <c:pt idx="924">
                  <c:v>2.6661738177930198E-9</c:v>
                </c:pt>
                <c:pt idx="925">
                  <c:v>2.7781773433230998E-9</c:v>
                </c:pt>
                <c:pt idx="926">
                  <c:v>2.91764206676716E-9</c:v>
                </c:pt>
                <c:pt idx="927">
                  <c:v>3.0381773633841098E-9</c:v>
                </c:pt>
                <c:pt idx="928">
                  <c:v>3.15208745050775E-9</c:v>
                </c:pt>
                <c:pt idx="929">
                  <c:v>3.2933170942562599E-9</c:v>
                </c:pt>
                <c:pt idx="930">
                  <c:v>3.4694850574616401E-9</c:v>
                </c:pt>
                <c:pt idx="931">
                  <c:v>3.6908058708457301E-9</c:v>
                </c:pt>
                <c:pt idx="932">
                  <c:v>3.9711818348385401E-9</c:v>
                </c:pt>
                <c:pt idx="933">
                  <c:v>4.3298539043404196E-9</c:v>
                </c:pt>
                <c:pt idx="934">
                  <c:v>4.64812328108388E-9</c:v>
                </c:pt>
                <c:pt idx="935">
                  <c:v>4.9293109133205904E-9</c:v>
                </c:pt>
                <c:pt idx="936">
                  <c:v>5.28456004285256E-9</c:v>
                </c:pt>
                <c:pt idx="937">
                  <c:v>5.7377296314801396E-9</c:v>
                </c:pt>
                <c:pt idx="938">
                  <c:v>6.1388958258973899E-9</c:v>
                </c:pt>
                <c:pt idx="939">
                  <c:v>6.4903365900902897E-9</c:v>
                </c:pt>
                <c:pt idx="940">
                  <c:v>6.7955968961206204E-9</c:v>
                </c:pt>
                <c:pt idx="941">
                  <c:v>7.0588882788677196E-9</c:v>
                </c:pt>
                <c:pt idx="942">
                  <c:v>7.3346210864866498E-9</c:v>
                </c:pt>
                <c:pt idx="943">
                  <c:v>7.6772180763783802E-9</c:v>
                </c:pt>
                <c:pt idx="944">
                  <c:v>8.1058366198580596E-9</c:v>
                </c:pt>
                <c:pt idx="945">
                  <c:v>8.4781861943627506E-9</c:v>
                </c:pt>
                <c:pt idx="946">
                  <c:v>8.79941440099885E-9</c:v>
                </c:pt>
                <c:pt idx="947">
                  <c:v>9.0749450436183992E-9</c:v>
                </c:pt>
                <c:pt idx="948">
                  <c:v>9.3101466115248402E-9</c:v>
                </c:pt>
                <c:pt idx="949">
                  <c:v>9.5992717832603503E-9</c:v>
                </c:pt>
                <c:pt idx="950">
                  <c:v>9.9050192115927704E-9</c:v>
                </c:pt>
                <c:pt idx="951">
                  <c:v>1.02280133573473E-8</c:v>
                </c:pt>
                <c:pt idx="952">
                  <c:v>1.0627689719477301E-8</c:v>
                </c:pt>
                <c:pt idx="953">
                  <c:v>1.10189894730426E-8</c:v>
                </c:pt>
                <c:pt idx="954">
                  <c:v>1.1354726647872101E-8</c:v>
                </c:pt>
                <c:pt idx="955">
                  <c:v>1.1641408151690501E-8</c:v>
                </c:pt>
                <c:pt idx="956">
                  <c:v>1.18852191203899E-8</c:v>
                </c:pt>
                <c:pt idx="957">
                  <c:v>1.20918745916776E-8</c:v>
                </c:pt>
                <c:pt idx="958">
                  <c:v>1.2266545516420901E-8</c:v>
                </c:pt>
                <c:pt idx="959">
                  <c:v>1.2454918676609E-8</c:v>
                </c:pt>
                <c:pt idx="960">
                  <c:v>1.26844128067017E-8</c:v>
                </c:pt>
                <c:pt idx="961">
                  <c:v>1.2883255720126E-8</c:v>
                </c:pt>
                <c:pt idx="962">
                  <c:v>1.31256050841069E-8</c:v>
                </c:pt>
                <c:pt idx="963">
                  <c:v>1.3421910584189199E-8</c:v>
                </c:pt>
                <c:pt idx="964">
                  <c:v>1.3785561594835501E-8</c:v>
                </c:pt>
                <c:pt idx="965">
                  <c:v>1.4233913198226699E-8</c:v>
                </c:pt>
                <c:pt idx="966">
                  <c:v>1.4789763582648799E-8</c:v>
                </c:pt>
                <c:pt idx="967">
                  <c:v>1.5483528368164799E-8</c:v>
                </c:pt>
                <c:pt idx="968">
                  <c:v>1.6356518161390601E-8</c:v>
                </c:pt>
                <c:pt idx="969">
                  <c:v>1.7466015644262898E-8</c:v>
                </c:pt>
                <c:pt idx="970">
                  <c:v>1.8461776336698E-8</c:v>
                </c:pt>
                <c:pt idx="971">
                  <c:v>1.93335911339832E-8</c:v>
                </c:pt>
                <c:pt idx="972">
                  <c:v>2.0090872854005501E-8</c:v>
                </c:pt>
                <c:pt idx="973">
                  <c:v>2.0744287091649401E-8</c:v>
                </c:pt>
                <c:pt idx="974">
                  <c:v>2.13049124536008E-8</c:v>
                </c:pt>
                <c:pt idx="975">
                  <c:v>2.1783649456366399E-8</c:v>
                </c:pt>
                <c:pt idx="976">
                  <c:v>2.21908325652598E-8</c:v>
                </c:pt>
                <c:pt idx="977">
                  <c:v>2.2689584180556001E-8</c:v>
                </c:pt>
                <c:pt idx="978">
                  <c:v>2.3303072563902199E-8</c:v>
                </c:pt>
                <c:pt idx="979">
                  <c:v>2.4061549098527199E-8</c:v>
                </c:pt>
                <c:pt idx="980">
                  <c:v>2.50050997368995E-8</c:v>
                </c:pt>
                <c:pt idx="981">
                  <c:v>2.61877559043132E-8</c:v>
                </c:pt>
                <c:pt idx="982">
                  <c:v>2.7683797708013499E-8</c:v>
                </c:pt>
                <c:pt idx="983">
                  <c:v>2.9266546412174799E-8</c:v>
                </c:pt>
                <c:pt idx="984">
                  <c:v>3.0940610200641201E-8</c:v>
                </c:pt>
                <c:pt idx="985">
                  <c:v>3.2420369630498401E-8</c:v>
                </c:pt>
                <c:pt idx="986">
                  <c:v>3.4296620473621203E-8</c:v>
                </c:pt>
                <c:pt idx="987">
                  <c:v>3.6703857678392003E-8</c:v>
                </c:pt>
                <c:pt idx="988">
                  <c:v>3.9611179097116798E-8</c:v>
                </c:pt>
                <c:pt idx="989">
                  <c:v>4.3437886781550999E-8</c:v>
                </c:pt>
                <c:pt idx="990">
                  <c:v>4.8580510440806698E-8</c:v>
                </c:pt>
                <c:pt idx="991">
                  <c:v>5.4400836672643203E-8</c:v>
                </c:pt>
                <c:pt idx="992">
                  <c:v>6.0141781996465093E-8</c:v>
                </c:pt>
                <c:pt idx="993">
                  <c:v>6.7885711778872405E-8</c:v>
                </c:pt>
                <c:pt idx="994">
                  <c:v>7.5223835029901794E-8</c:v>
                </c:pt>
                <c:pt idx="995">
                  <c:v>8.20454547440173E-8</c:v>
                </c:pt>
                <c:pt idx="996">
                  <c:v>9.1202651546641703E-8</c:v>
                </c:pt>
                <c:pt idx="997">
                  <c:v>1.01681066633606E-7</c:v>
                </c:pt>
                <c:pt idx="998">
                  <c:v>1.11958300699249E-7</c:v>
                </c:pt>
                <c:pt idx="999">
                  <c:v>1.21473422962827E-7</c:v>
                </c:pt>
                <c:pt idx="1000">
                  <c:v>1.3419491768737E-7</c:v>
                </c:pt>
                <c:pt idx="1001">
                  <c:v>1.51635271967739E-7</c:v>
                </c:pt>
                <c:pt idx="1002">
                  <c:v>1.6829411053801401E-7</c:v>
                </c:pt>
                <c:pt idx="1003">
                  <c:v>1.84743011832108E-7</c:v>
                </c:pt>
                <c:pt idx="1004">
                  <c:v>2.0486401096766E-7</c:v>
                </c:pt>
                <c:pt idx="1005">
                  <c:v>2.26299779272495E-7</c:v>
                </c:pt>
                <c:pt idx="1006">
                  <c:v>2.46401834617834E-7</c:v>
                </c:pt>
                <c:pt idx="1007">
                  <c:v>2.6484515155485299E-7</c:v>
                </c:pt>
                <c:pt idx="1008">
                  <c:v>2.8151892807153E-7</c:v>
                </c:pt>
                <c:pt idx="1009">
                  <c:v>2.9640254111946498E-7</c:v>
                </c:pt>
                <c:pt idx="1010">
                  <c:v>3.0960448475468701E-7</c:v>
                </c:pt>
                <c:pt idx="1011">
                  <c:v>3.2640507525177302E-7</c:v>
                </c:pt>
                <c:pt idx="1012">
                  <c:v>3.4805121418581098E-7</c:v>
                </c:pt>
                <c:pt idx="1013">
                  <c:v>3.7636241044629501E-7</c:v>
                </c:pt>
                <c:pt idx="1014">
                  <c:v>4.1407050431773098E-7</c:v>
                </c:pt>
                <c:pt idx="1015">
                  <c:v>4.6540393279100902E-7</c:v>
                </c:pt>
                <c:pt idx="1016">
                  <c:v>5.3711449304556801E-7</c:v>
                </c:pt>
                <c:pt idx="1017">
                  <c:v>6.2656221714267996E-7</c:v>
                </c:pt>
                <c:pt idx="1018">
                  <c:v>7.3382480575556001E-7</c:v>
                </c:pt>
                <c:pt idx="1019">
                  <c:v>8.5004001263104801E-7</c:v>
                </c:pt>
                <c:pt idx="1020">
                  <c:v>9.811196542729561E-7</c:v>
                </c:pt>
                <c:pt idx="1021">
                  <c:v>1.1640459771186901E-6</c:v>
                </c:pt>
                <c:pt idx="1022">
                  <c:v>1.4116820235776899E-6</c:v>
                </c:pt>
                <c:pt idx="1023">
                  <c:v>1.76508050317812E-6</c:v>
                </c:pt>
                <c:pt idx="1024">
                  <c:v>2.2623682209321598E-6</c:v>
                </c:pt>
                <c:pt idx="1025">
                  <c:v>2.87693856243034E-6</c:v>
                </c:pt>
                <c:pt idx="1026">
                  <c:v>3.55966087341867E-6</c:v>
                </c:pt>
                <c:pt idx="1027">
                  <c:v>4.1859854345109901E-6</c:v>
                </c:pt>
                <c:pt idx="1028">
                  <c:v>4.7840208211998001E-6</c:v>
                </c:pt>
                <c:pt idx="1029">
                  <c:v>5.3479800644457299E-6</c:v>
                </c:pt>
                <c:pt idx="1030">
                  <c:v>6.0614896068211503E-6</c:v>
                </c:pt>
                <c:pt idx="1031">
                  <c:v>6.89988655956384E-6</c:v>
                </c:pt>
                <c:pt idx="1032">
                  <c:v>7.9632965202655606E-6</c:v>
                </c:pt>
                <c:pt idx="1033">
                  <c:v>8.89399941425393E-6</c:v>
                </c:pt>
                <c:pt idx="1034">
                  <c:v>9.6985527991094606E-6</c:v>
                </c:pt>
                <c:pt idx="1035">
                  <c:v>1.0696676535616E-5</c:v>
                </c:pt>
                <c:pt idx="1036">
                  <c:v>1.1938357712946E-5</c:v>
                </c:pt>
                <c:pt idx="1037">
                  <c:v>1.3007208494479999E-5</c:v>
                </c:pt>
                <c:pt idx="1038">
                  <c:v>1.39201359350149E-5</c:v>
                </c:pt>
                <c:pt idx="1039">
                  <c:v>1.46955735087758E-5</c:v>
                </c:pt>
                <c:pt idx="1040">
                  <c:v>1.56164159850853E-5</c:v>
                </c:pt>
                <c:pt idx="1041">
                  <c:v>1.67388702213136E-5</c:v>
                </c:pt>
                <c:pt idx="1042">
                  <c:v>1.7690766196097601E-5</c:v>
                </c:pt>
                <c:pt idx="1043">
                  <c:v>1.8494665661266E-5</c:v>
                </c:pt>
                <c:pt idx="1044">
                  <c:v>1.9374984433122999E-5</c:v>
                </c:pt>
                <c:pt idx="1045">
                  <c:v>2.04445361436314E-5</c:v>
                </c:pt>
                <c:pt idx="1046">
                  <c:v>2.15800151591479E-5</c:v>
                </c:pt>
                <c:pt idx="1047">
                  <c:v>2.27409874444516E-5</c:v>
                </c:pt>
                <c:pt idx="1048">
                  <c:v>2.3835196505704E-5</c:v>
                </c:pt>
                <c:pt idx="1049">
                  <c:v>2.4754942602321599E-5</c:v>
                </c:pt>
                <c:pt idx="1050">
                  <c:v>2.5591844686843799E-5</c:v>
                </c:pt>
                <c:pt idx="1051">
                  <c:v>2.6378430503874801E-5</c:v>
                </c:pt>
                <c:pt idx="1052">
                  <c:v>2.71482372730701E-5</c:v>
                </c:pt>
                <c:pt idx="1053">
                  <c:v>2.7806970924829499E-5</c:v>
                </c:pt>
                <c:pt idx="1054">
                  <c:v>2.8357877641036E-5</c:v>
                </c:pt>
                <c:pt idx="1055">
                  <c:v>2.8818165298254801E-5</c:v>
                </c:pt>
                <c:pt idx="1056">
                  <c:v>2.9280316659001101E-5</c:v>
                </c:pt>
                <c:pt idx="1057">
                  <c:v>2.9706347230789399E-5</c:v>
                </c:pt>
                <c:pt idx="1058">
                  <c:v>3.00620080629005E-5</c:v>
                </c:pt>
                <c:pt idx="1059">
                  <c:v>3.0358812856928001E-5</c:v>
                </c:pt>
                <c:pt idx="1060">
                  <c:v>3.0632539663571698E-5</c:v>
                </c:pt>
                <c:pt idx="1061">
                  <c:v>3.0871807606120701E-5</c:v>
                </c:pt>
                <c:pt idx="1062">
                  <c:v>3.1071365762949599E-5</c:v>
                </c:pt>
                <c:pt idx="1063">
                  <c:v>3.1311030385494297E-5</c:v>
                </c:pt>
                <c:pt idx="1064">
                  <c:v>3.1598897542893697E-5</c:v>
                </c:pt>
                <c:pt idx="1065">
                  <c:v>3.1944705616517301E-5</c:v>
                </c:pt>
                <c:pt idx="1066">
                  <c:v>3.2357422260035703E-5</c:v>
                </c:pt>
                <c:pt idx="1067">
                  <c:v>3.2853326351446401E-5</c:v>
                </c:pt>
                <c:pt idx="1068">
                  <c:v>3.3449229259166899E-5</c:v>
                </c:pt>
                <c:pt idx="1069">
                  <c:v>3.4165297754065899E-5</c:v>
                </c:pt>
                <c:pt idx="1070">
                  <c:v>3.4893454075776999E-5</c:v>
                </c:pt>
                <c:pt idx="1071">
                  <c:v>3.5543998890187499E-5</c:v>
                </c:pt>
                <c:pt idx="1072">
                  <c:v>3.6325010553309503E-5</c:v>
                </c:pt>
                <c:pt idx="1073">
                  <c:v>3.71091655783062E-5</c:v>
                </c:pt>
                <c:pt idx="1074">
                  <c:v>3.7762546455641203E-5</c:v>
                </c:pt>
                <c:pt idx="1075">
                  <c:v>3.8306867206130903E-5</c:v>
                </c:pt>
                <c:pt idx="1076">
                  <c:v>3.8829207765623997E-5</c:v>
                </c:pt>
                <c:pt idx="1077">
                  <c:v>3.9301878473979102E-5</c:v>
                </c:pt>
                <c:pt idx="1078">
                  <c:v>3.9695547526179098E-5</c:v>
                </c:pt>
                <c:pt idx="1079">
                  <c:v>4.0023424625283597E-5</c:v>
                </c:pt>
                <c:pt idx="1080">
                  <c:v>4.0367554755030597E-5</c:v>
                </c:pt>
                <c:pt idx="1081">
                  <c:v>4.0780219012327499E-5</c:v>
                </c:pt>
                <c:pt idx="1082">
                  <c:v>4.11238556529758E-5</c:v>
                </c:pt>
                <c:pt idx="1083">
                  <c:v>4.1409730078886997E-5</c:v>
                </c:pt>
                <c:pt idx="1084">
                  <c:v>4.1646895368184699E-5</c:v>
                </c:pt>
                <c:pt idx="1085">
                  <c:v>4.1844495953687902E-5</c:v>
                </c:pt>
                <c:pt idx="1086">
                  <c:v>4.2009100069473897E-5</c:v>
                </c:pt>
                <c:pt idx="1087">
                  <c:v>4.2146218436539601E-5</c:v>
                </c:pt>
                <c:pt idx="1088">
                  <c:v>4.2310692628508102E-5</c:v>
                </c:pt>
                <c:pt idx="1089">
                  <c:v>4.2507957163089E-5</c:v>
                </c:pt>
                <c:pt idx="1090">
                  <c:v>4.2672252219483703E-5</c:v>
                </c:pt>
                <c:pt idx="1091">
                  <c:v>4.2809097953530002E-5</c:v>
                </c:pt>
                <c:pt idx="1092">
                  <c:v>4.2973229704438301E-5</c:v>
                </c:pt>
                <c:pt idx="1093">
                  <c:v>4.3170063790141797E-5</c:v>
                </c:pt>
                <c:pt idx="1094">
                  <c:v>4.3406079035537098E-5</c:v>
                </c:pt>
                <c:pt idx="1095">
                  <c:v>4.3689018220053397E-5</c:v>
                </c:pt>
                <c:pt idx="1096">
                  <c:v>4.4024358160704102E-5</c:v>
                </c:pt>
                <c:pt idx="1097">
                  <c:v>4.4369004112978101E-5</c:v>
                </c:pt>
                <c:pt idx="1098">
                  <c:v>4.4680435967639301E-5</c:v>
                </c:pt>
                <c:pt idx="1099">
                  <c:v>4.5015206036836201E-5</c:v>
                </c:pt>
                <c:pt idx="1100">
                  <c:v>4.54162028885647E-5</c:v>
                </c:pt>
                <c:pt idx="1101">
                  <c:v>4.5846443171596101E-5</c:v>
                </c:pt>
                <c:pt idx="1102">
                  <c:v>4.6326277906991497E-5</c:v>
                </c:pt>
                <c:pt idx="1103">
                  <c:v>4.6893950174221997E-5</c:v>
                </c:pt>
                <c:pt idx="1104">
                  <c:v>4.7565020230189502E-5</c:v>
                </c:pt>
                <c:pt idx="1105">
                  <c:v>4.82874489120733E-5</c:v>
                </c:pt>
                <c:pt idx="1106">
                  <c:v>4.8929003564309599E-5</c:v>
                </c:pt>
                <c:pt idx="1107">
                  <c:v>4.9686363342511099E-5</c:v>
                </c:pt>
                <c:pt idx="1108">
                  <c:v>5.0479801635616898E-5</c:v>
                </c:pt>
                <c:pt idx="1109">
                  <c:v>5.1199681012593102E-5</c:v>
                </c:pt>
                <c:pt idx="1110">
                  <c:v>5.1811842452274102E-5</c:v>
                </c:pt>
                <c:pt idx="1111">
                  <c:v>5.2533364056908602E-5</c:v>
                </c:pt>
                <c:pt idx="1112">
                  <c:v>5.3382290563716003E-5</c:v>
                </c:pt>
                <c:pt idx="1113">
                  <c:v>5.4235303195996702E-5</c:v>
                </c:pt>
                <c:pt idx="1114">
                  <c:v>5.4939113406127801E-5</c:v>
                </c:pt>
                <c:pt idx="1115">
                  <c:v>5.57563397569918E-5</c:v>
                </c:pt>
                <c:pt idx="1116">
                  <c:v>5.6702748786960198E-5</c:v>
                </c:pt>
                <c:pt idx="1117">
                  <c:v>5.7679525663644199E-5</c:v>
                </c:pt>
                <c:pt idx="1118">
                  <c:v>5.8518184228557002E-5</c:v>
                </c:pt>
                <c:pt idx="1119">
                  <c:v>5.9206527103601403E-5</c:v>
                </c:pt>
                <c:pt idx="1120">
                  <c:v>5.9853309628634097E-5</c:v>
                </c:pt>
                <c:pt idx="1121">
                  <c:v>6.0536806497421199E-5</c:v>
                </c:pt>
                <c:pt idx="1122">
                  <c:v>6.1324150797481298E-5</c:v>
                </c:pt>
                <c:pt idx="1123">
                  <c:v>6.1967821856452994E-5</c:v>
                </c:pt>
                <c:pt idx="1124">
                  <c:v>6.2495370214426895E-5</c:v>
                </c:pt>
                <c:pt idx="1125">
                  <c:v>6.2928765094047502E-5</c:v>
                </c:pt>
                <c:pt idx="1126">
                  <c:v>6.3285564789518405E-5</c:v>
                </c:pt>
                <c:pt idx="1127">
                  <c:v>6.3703792895933396E-5</c:v>
                </c:pt>
                <c:pt idx="1128">
                  <c:v>6.4192779212747994E-5</c:v>
                </c:pt>
                <c:pt idx="1129">
                  <c:v>6.4762736965410302E-5</c:v>
                </c:pt>
                <c:pt idx="1130">
                  <c:v>6.5424613797517901E-5</c:v>
                </c:pt>
                <c:pt idx="1131">
                  <c:v>6.6181355669522204E-5</c:v>
                </c:pt>
                <c:pt idx="1132">
                  <c:v>6.7042374682619606E-5</c:v>
                </c:pt>
                <c:pt idx="1133">
                  <c:v>6.8016630787047996E-5</c:v>
                </c:pt>
                <c:pt idx="1134">
                  <c:v>6.9112256371648396E-5</c:v>
                </c:pt>
                <c:pt idx="1135">
                  <c:v>7.0336284324397196E-5</c:v>
                </c:pt>
                <c:pt idx="1136">
                  <c:v>7.1611481251000696E-5</c:v>
                </c:pt>
                <c:pt idx="1137">
                  <c:v>7.2440563699514195E-5</c:v>
                </c:pt>
                <c:pt idx="1138">
                  <c:v>7.2977094155706902E-5</c:v>
                </c:pt>
                <c:pt idx="1139">
                  <c:v>7.3327950449829704E-5</c:v>
                </c:pt>
                <c:pt idx="1140">
                  <c:v>7.3558923376887595E-5</c:v>
                </c:pt>
                <c:pt idx="1141">
                  <c:v>7.3711632745383703E-5</c:v>
                </c:pt>
                <c:pt idx="1142">
                  <c:v>7.3812882184833502E-5</c:v>
                </c:pt>
                <c:pt idx="1143">
                  <c:v>7.3880136905705404E-5</c:v>
                </c:pt>
                <c:pt idx="1144">
                  <c:v>7.3924865305071796E-5</c:v>
                </c:pt>
                <c:pt idx="1145">
                  <c:v>7.3954636421190206E-5</c:v>
                </c:pt>
                <c:pt idx="1146">
                  <c:v>7.3974462645703005E-5</c:v>
                </c:pt>
                <c:pt idx="1147">
                  <c:v>7.3987670732017001E-5</c:v>
                </c:pt>
                <c:pt idx="1148">
                  <c:v>7.3996471954200995E-5</c:v>
                </c:pt>
                <c:pt idx="1149">
                  <c:v>7.4002337581886098E-5</c:v>
                </c:pt>
                <c:pt idx="1150">
                  <c:v>7.4006247177789707E-5</c:v>
                </c:pt>
                <c:pt idx="1151">
                  <c:v>7.4008853209628396E-5</c:v>
                </c:pt>
                <c:pt idx="1152">
                  <c:v>7.4010590405309905E-5</c:v>
                </c:pt>
                <c:pt idx="1153">
                  <c:v>7.4011748460121293E-5</c:v>
                </c:pt>
                <c:pt idx="1154">
                  <c:v>7.4012520464599094E-5</c:v>
                </c:pt>
                <c:pt idx="1155">
                  <c:v>7.40130379980086E-5</c:v>
                </c:pt>
                <c:pt idx="1156">
                  <c:v>7.4013555524974598E-5</c:v>
                </c:pt>
                <c:pt idx="1157">
                  <c:v>7.4014064218585297E-5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AD3-482A-B3B9-C7FD2A322EE0}"/>
            </c:ext>
          </c:extLst>
        </c:ser>
        <c:ser>
          <c:idx val="1"/>
          <c:order val="1"/>
          <c:tx>
            <c:v>Exp int_time=20 ms_M1</c:v>
          </c:tx>
          <c:spPr>
            <a:ln w="28575" cap="rnd">
              <a:solidFill>
                <a:srgbClr val="D62F34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'Experimental measurements'!$A$8:$A$108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</c:numCache>
            </c:numRef>
          </c:xVal>
          <c:yVal>
            <c:numRef>
              <c:f>'Experimental measurements'!$D$8:$D$108</c:f>
              <c:numCache>
                <c:formatCode>0.00E+00</c:formatCode>
                <c:ptCount val="101"/>
                <c:pt idx="0">
                  <c:v>5.4347826086956529E-12</c:v>
                </c:pt>
                <c:pt idx="1">
                  <c:v>5.4347826086956529E-12</c:v>
                </c:pt>
                <c:pt idx="2">
                  <c:v>5.4347826086956529E-12</c:v>
                </c:pt>
                <c:pt idx="3">
                  <c:v>5.4347826086956529E-12</c:v>
                </c:pt>
                <c:pt idx="4">
                  <c:v>5.4347826086956529E-12</c:v>
                </c:pt>
                <c:pt idx="5">
                  <c:v>5.4347826086956529E-12</c:v>
                </c:pt>
                <c:pt idx="6">
                  <c:v>5.4347826086956529E-12</c:v>
                </c:pt>
                <c:pt idx="7">
                  <c:v>5.4347826086956529E-12</c:v>
                </c:pt>
                <c:pt idx="8">
                  <c:v>5.4347826086956529E-12</c:v>
                </c:pt>
                <c:pt idx="9">
                  <c:v>5.4347826086956529E-12</c:v>
                </c:pt>
                <c:pt idx="10">
                  <c:v>5.4347826086956529E-12</c:v>
                </c:pt>
                <c:pt idx="11">
                  <c:v>5.4347826086956529E-12</c:v>
                </c:pt>
                <c:pt idx="12">
                  <c:v>5.4347826086956529E-12</c:v>
                </c:pt>
                <c:pt idx="13">
                  <c:v>5.4347826086956529E-12</c:v>
                </c:pt>
                <c:pt idx="14">
                  <c:v>5.4347826086956529E-12</c:v>
                </c:pt>
                <c:pt idx="15">
                  <c:v>5.4347826086956529E-12</c:v>
                </c:pt>
                <c:pt idx="16">
                  <c:v>5.4347826086956529E-12</c:v>
                </c:pt>
                <c:pt idx="17">
                  <c:v>8.1521739130434785E-12</c:v>
                </c:pt>
                <c:pt idx="18">
                  <c:v>1.0869565217391306E-11</c:v>
                </c:pt>
                <c:pt idx="19">
                  <c:v>1.3586956521739131E-11</c:v>
                </c:pt>
                <c:pt idx="20">
                  <c:v>1.9021739130434781E-11</c:v>
                </c:pt>
                <c:pt idx="21">
                  <c:v>2.4456521739130435E-11</c:v>
                </c:pt>
                <c:pt idx="22">
                  <c:v>3.8043478260869562E-11</c:v>
                </c:pt>
                <c:pt idx="23">
                  <c:v>5.4347826086956525E-11</c:v>
                </c:pt>
                <c:pt idx="24">
                  <c:v>8.1521739130434772E-11</c:v>
                </c:pt>
                <c:pt idx="25">
                  <c:v>1.1956521739130436E-10</c:v>
                </c:pt>
                <c:pt idx="26">
                  <c:v>1.8206521739130435E-10</c:v>
                </c:pt>
                <c:pt idx="27">
                  <c:v>2.6358695652173915E-10</c:v>
                </c:pt>
                <c:pt idx="28">
                  <c:v>3.8858695652173913E-10</c:v>
                </c:pt>
                <c:pt idx="29">
                  <c:v>5.5978260869565224E-10</c:v>
                </c:pt>
                <c:pt idx="30">
                  <c:v>8.0706521739130436E-10</c:v>
                </c:pt>
                <c:pt idx="31">
                  <c:v>1.1440217391304349E-9</c:v>
                </c:pt>
                <c:pt idx="32">
                  <c:v>1.595108695652174E-9</c:v>
                </c:pt>
                <c:pt idx="33">
                  <c:v>2.2065217391304349E-9</c:v>
                </c:pt>
                <c:pt idx="34">
                  <c:v>3.0054347826086959E-9</c:v>
                </c:pt>
                <c:pt idx="35">
                  <c:v>4.0461956521739132E-9</c:v>
                </c:pt>
                <c:pt idx="36">
                  <c:v>5.3831521739130436E-9</c:v>
                </c:pt>
                <c:pt idx="37">
                  <c:v>7.0760869565217397E-9</c:v>
                </c:pt>
                <c:pt idx="38">
                  <c:v>9.1956521739130446E-9</c:v>
                </c:pt>
                <c:pt idx="39">
                  <c:v>1.1812500000000001E-8</c:v>
                </c:pt>
                <c:pt idx="40">
                  <c:v>1.5016304347826087E-8</c:v>
                </c:pt>
                <c:pt idx="41">
                  <c:v>1.8891304347826087E-8</c:v>
                </c:pt>
                <c:pt idx="42">
                  <c:v>2.3546195652173915E-8</c:v>
                </c:pt>
                <c:pt idx="43">
                  <c:v>2.8964673913043479E-8</c:v>
                </c:pt>
                <c:pt idx="44">
                  <c:v>3.5483695652173912E-8</c:v>
                </c:pt>
                <c:pt idx="45">
                  <c:v>4.308152173913043E-8</c:v>
                </c:pt>
                <c:pt idx="46">
                  <c:v>5.1874999999999993E-8</c:v>
                </c:pt>
                <c:pt idx="47">
                  <c:v>5.4353260869565215E-8</c:v>
                </c:pt>
                <c:pt idx="48">
                  <c:v>5.4353260869565215E-8</c:v>
                </c:pt>
                <c:pt idx="49">
                  <c:v>5.4353260869565215E-8</c:v>
                </c:pt>
                <c:pt idx="50">
                  <c:v>5.4353260869565215E-8</c:v>
                </c:pt>
                <c:pt idx="51">
                  <c:v>5.4353260869565215E-8</c:v>
                </c:pt>
                <c:pt idx="52">
                  <c:v>5.4353260869565215E-8</c:v>
                </c:pt>
                <c:pt idx="53">
                  <c:v>5.4353260869565215E-8</c:v>
                </c:pt>
                <c:pt idx="54">
                  <c:v>5.4353260869565215E-8</c:v>
                </c:pt>
                <c:pt idx="55">
                  <c:v>5.4353260869565215E-8</c:v>
                </c:pt>
                <c:pt idx="56">
                  <c:v>5.4353260869565215E-8</c:v>
                </c:pt>
                <c:pt idx="57">
                  <c:v>5.4353260869565215E-8</c:v>
                </c:pt>
                <c:pt idx="58">
                  <c:v>5.4353260869565215E-8</c:v>
                </c:pt>
                <c:pt idx="59">
                  <c:v>5.4353260869565215E-8</c:v>
                </c:pt>
                <c:pt idx="60">
                  <c:v>5.4353260869565215E-8</c:v>
                </c:pt>
                <c:pt idx="61">
                  <c:v>5.4353260869565215E-8</c:v>
                </c:pt>
                <c:pt idx="62">
                  <c:v>5.4353260869565215E-8</c:v>
                </c:pt>
                <c:pt idx="63">
                  <c:v>5.4353260869565215E-8</c:v>
                </c:pt>
                <c:pt idx="64">
                  <c:v>5.4353260869565215E-8</c:v>
                </c:pt>
                <c:pt idx="65">
                  <c:v>5.4353260869565215E-8</c:v>
                </c:pt>
                <c:pt idx="66">
                  <c:v>5.4353260869565215E-8</c:v>
                </c:pt>
                <c:pt idx="67">
                  <c:v>5.4353260869565215E-8</c:v>
                </c:pt>
                <c:pt idx="68">
                  <c:v>5.4353260869565215E-8</c:v>
                </c:pt>
                <c:pt idx="69">
                  <c:v>5.4353260869565215E-8</c:v>
                </c:pt>
                <c:pt idx="70">
                  <c:v>5.4353260869565215E-8</c:v>
                </c:pt>
                <c:pt idx="71">
                  <c:v>5.4353260869565215E-8</c:v>
                </c:pt>
                <c:pt idx="72">
                  <c:v>5.4353260869565215E-8</c:v>
                </c:pt>
                <c:pt idx="73">
                  <c:v>5.4353260869565215E-8</c:v>
                </c:pt>
                <c:pt idx="74">
                  <c:v>5.4353260869565215E-8</c:v>
                </c:pt>
                <c:pt idx="75">
                  <c:v>5.4353260869565215E-8</c:v>
                </c:pt>
                <c:pt idx="76">
                  <c:v>5.4353260869565215E-8</c:v>
                </c:pt>
                <c:pt idx="77">
                  <c:v>5.4353260869565215E-8</c:v>
                </c:pt>
                <c:pt idx="78">
                  <c:v>5.4353260869565215E-8</c:v>
                </c:pt>
                <c:pt idx="79">
                  <c:v>5.4353260869565215E-8</c:v>
                </c:pt>
                <c:pt idx="80">
                  <c:v>5.4353260869565215E-8</c:v>
                </c:pt>
                <c:pt idx="81">
                  <c:v>5.4353260869565215E-8</c:v>
                </c:pt>
                <c:pt idx="82">
                  <c:v>5.4353260869565215E-8</c:v>
                </c:pt>
                <c:pt idx="83">
                  <c:v>5.4353260869565215E-8</c:v>
                </c:pt>
                <c:pt idx="84">
                  <c:v>5.4353260869565215E-8</c:v>
                </c:pt>
                <c:pt idx="85">
                  <c:v>5.4353260869565215E-8</c:v>
                </c:pt>
                <c:pt idx="86">
                  <c:v>5.4353260869565215E-8</c:v>
                </c:pt>
                <c:pt idx="87">
                  <c:v>5.4353260869565215E-8</c:v>
                </c:pt>
                <c:pt idx="88">
                  <c:v>5.4353260869565215E-8</c:v>
                </c:pt>
                <c:pt idx="89">
                  <c:v>5.4353260869565215E-8</c:v>
                </c:pt>
                <c:pt idx="90">
                  <c:v>5.4353260869565215E-8</c:v>
                </c:pt>
                <c:pt idx="91">
                  <c:v>5.4353260869565215E-8</c:v>
                </c:pt>
                <c:pt idx="92">
                  <c:v>5.4353260869565215E-8</c:v>
                </c:pt>
                <c:pt idx="93">
                  <c:v>5.4353260869565215E-8</c:v>
                </c:pt>
                <c:pt idx="94">
                  <c:v>5.4353260869565215E-8</c:v>
                </c:pt>
                <c:pt idx="95">
                  <c:v>5.4353260869565215E-8</c:v>
                </c:pt>
                <c:pt idx="96">
                  <c:v>5.4353260869565215E-8</c:v>
                </c:pt>
                <c:pt idx="97">
                  <c:v>5.4353260869565215E-8</c:v>
                </c:pt>
                <c:pt idx="98">
                  <c:v>5.4353260869565215E-8</c:v>
                </c:pt>
                <c:pt idx="99">
                  <c:v>5.4353260869565215E-8</c:v>
                </c:pt>
                <c:pt idx="100">
                  <c:v>5.4353260869565215E-8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AD3-482A-B3B9-C7FD2A322EE0}"/>
            </c:ext>
          </c:extLst>
        </c:ser>
        <c:ser>
          <c:idx val="2"/>
          <c:order val="2"/>
          <c:tx>
            <c:v>Exp int_time=20 ms_M2</c:v>
          </c:tx>
          <c:spPr>
            <a:ln w="28575" cap="rnd">
              <a:solidFill>
                <a:srgbClr val="D62F3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'Experimental measurements'!$G$8:$G$108</c:f>
              <c:numCache>
                <c:formatCode>General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</c:numCache>
            </c:numRef>
          </c:xVal>
          <c:yVal>
            <c:numRef>
              <c:f>'Experimental measurements'!$I$8:$I$108</c:f>
              <c:numCache>
                <c:formatCode>General</c:formatCode>
                <c:ptCount val="101"/>
                <c:pt idx="0">
                  <c:v>5.4347826086956529E-12</c:v>
                </c:pt>
                <c:pt idx="1">
                  <c:v>5.4347826086956529E-12</c:v>
                </c:pt>
                <c:pt idx="2">
                  <c:v>5.4347826086956529E-12</c:v>
                </c:pt>
                <c:pt idx="3">
                  <c:v>5.4347826086956529E-12</c:v>
                </c:pt>
                <c:pt idx="4">
                  <c:v>5.4347826086956529E-12</c:v>
                </c:pt>
                <c:pt idx="5">
                  <c:v>5.4347826086956529E-12</c:v>
                </c:pt>
                <c:pt idx="6">
                  <c:v>5.4347826086956529E-12</c:v>
                </c:pt>
                <c:pt idx="7">
                  <c:v>5.4347826086956529E-12</c:v>
                </c:pt>
                <c:pt idx="8">
                  <c:v>5.4347826086956529E-12</c:v>
                </c:pt>
                <c:pt idx="9">
                  <c:v>5.4347826086956529E-12</c:v>
                </c:pt>
                <c:pt idx="10">
                  <c:v>5.4347826086956529E-12</c:v>
                </c:pt>
                <c:pt idx="11">
                  <c:v>5.4347826086956529E-12</c:v>
                </c:pt>
                <c:pt idx="12">
                  <c:v>5.4347826086956529E-12</c:v>
                </c:pt>
                <c:pt idx="13">
                  <c:v>5.4347826086956529E-12</c:v>
                </c:pt>
                <c:pt idx="14">
                  <c:v>5.4347826086956529E-12</c:v>
                </c:pt>
                <c:pt idx="15">
                  <c:v>5.4347826086956529E-12</c:v>
                </c:pt>
                <c:pt idx="16">
                  <c:v>5.4347826086956529E-12</c:v>
                </c:pt>
                <c:pt idx="17">
                  <c:v>5.4347826086956529E-12</c:v>
                </c:pt>
                <c:pt idx="18">
                  <c:v>5.4347826086956529E-12</c:v>
                </c:pt>
                <c:pt idx="19">
                  <c:v>5.4347826086956529E-12</c:v>
                </c:pt>
                <c:pt idx="20">
                  <c:v>5.4347826086956529E-12</c:v>
                </c:pt>
                <c:pt idx="21">
                  <c:v>5.4347826086956529E-12</c:v>
                </c:pt>
                <c:pt idx="22">
                  <c:v>5.4347826086956529E-12</c:v>
                </c:pt>
                <c:pt idx="23">
                  <c:v>5.4347826086956529E-12</c:v>
                </c:pt>
                <c:pt idx="24">
                  <c:v>8.1521739130434785E-12</c:v>
                </c:pt>
                <c:pt idx="25">
                  <c:v>1.3586956521739131E-11</c:v>
                </c:pt>
                <c:pt idx="26">
                  <c:v>2.1739130434782611E-11</c:v>
                </c:pt>
                <c:pt idx="27">
                  <c:v>3.5326086956521738E-11</c:v>
                </c:pt>
                <c:pt idx="28">
                  <c:v>6.2500000000000004E-11</c:v>
                </c:pt>
                <c:pt idx="29">
                  <c:v>1.0597826086956521E-10</c:v>
                </c:pt>
                <c:pt idx="30">
                  <c:v>1.7934782608695651E-10</c:v>
                </c:pt>
                <c:pt idx="31">
                  <c:v>2.8804347826086958E-10</c:v>
                </c:pt>
                <c:pt idx="32">
                  <c:v>4.565217391304348E-10</c:v>
                </c:pt>
                <c:pt idx="33">
                  <c:v>7.0923913043478254E-10</c:v>
                </c:pt>
                <c:pt idx="34">
                  <c:v>1.0679347826086957E-9</c:v>
                </c:pt>
                <c:pt idx="35">
                  <c:v>1.576086956521739E-9</c:v>
                </c:pt>
                <c:pt idx="36">
                  <c:v>2.2717391304347826E-9</c:v>
                </c:pt>
                <c:pt idx="37">
                  <c:v>3.2065217391304348E-9</c:v>
                </c:pt>
                <c:pt idx="38">
                  <c:v>4.4510869565217385E-9</c:v>
                </c:pt>
                <c:pt idx="39">
                  <c:v>6.0624999999999997E-9</c:v>
                </c:pt>
                <c:pt idx="40">
                  <c:v>8.125E-9</c:v>
                </c:pt>
                <c:pt idx="41">
                  <c:v>1.0725543478260869E-8</c:v>
                </c:pt>
                <c:pt idx="42">
                  <c:v>1.3959239130434782E-8</c:v>
                </c:pt>
                <c:pt idx="43">
                  <c:v>1.7894021739130437E-8</c:v>
                </c:pt>
                <c:pt idx="44">
                  <c:v>2.2703804347826086E-8</c:v>
                </c:pt>
                <c:pt idx="45">
                  <c:v>2.8472826086956522E-8</c:v>
                </c:pt>
                <c:pt idx="46">
                  <c:v>3.532336956521739E-8</c:v>
                </c:pt>
                <c:pt idx="47">
                  <c:v>4.3380434782608695E-8</c:v>
                </c:pt>
                <c:pt idx="48">
                  <c:v>5.2749999999999999E-8</c:v>
                </c:pt>
                <c:pt idx="49">
                  <c:v>5.4353260869565215E-8</c:v>
                </c:pt>
                <c:pt idx="50">
                  <c:v>5.4353260869565215E-8</c:v>
                </c:pt>
                <c:pt idx="51">
                  <c:v>5.4353260869565215E-8</c:v>
                </c:pt>
                <c:pt idx="52">
                  <c:v>5.4353260869565215E-8</c:v>
                </c:pt>
                <c:pt idx="53">
                  <c:v>5.4353260869565215E-8</c:v>
                </c:pt>
                <c:pt idx="54">
                  <c:v>5.4353260869565215E-8</c:v>
                </c:pt>
                <c:pt idx="55">
                  <c:v>5.4353260869565215E-8</c:v>
                </c:pt>
                <c:pt idx="56">
                  <c:v>5.4353260869565215E-8</c:v>
                </c:pt>
                <c:pt idx="57">
                  <c:v>5.4353260869565215E-8</c:v>
                </c:pt>
                <c:pt idx="58">
                  <c:v>5.4353260869565215E-8</c:v>
                </c:pt>
                <c:pt idx="59">
                  <c:v>5.4353260869565215E-8</c:v>
                </c:pt>
                <c:pt idx="60">
                  <c:v>5.4353260869565215E-8</c:v>
                </c:pt>
                <c:pt idx="61">
                  <c:v>5.4353260869565215E-8</c:v>
                </c:pt>
                <c:pt idx="62">
                  <c:v>5.4353260869565215E-8</c:v>
                </c:pt>
                <c:pt idx="63">
                  <c:v>5.4353260869565215E-8</c:v>
                </c:pt>
                <c:pt idx="64">
                  <c:v>5.4353260869565215E-8</c:v>
                </c:pt>
                <c:pt idx="65">
                  <c:v>5.4353260869565215E-8</c:v>
                </c:pt>
                <c:pt idx="66">
                  <c:v>5.4353260869565215E-8</c:v>
                </c:pt>
                <c:pt idx="67">
                  <c:v>5.4353260869565215E-8</c:v>
                </c:pt>
                <c:pt idx="68">
                  <c:v>5.4353260869565215E-8</c:v>
                </c:pt>
                <c:pt idx="69">
                  <c:v>5.4353260869565215E-8</c:v>
                </c:pt>
                <c:pt idx="70">
                  <c:v>5.4353260869565215E-8</c:v>
                </c:pt>
                <c:pt idx="71">
                  <c:v>5.4353260869565215E-8</c:v>
                </c:pt>
                <c:pt idx="72">
                  <c:v>5.4353260869565215E-8</c:v>
                </c:pt>
                <c:pt idx="73">
                  <c:v>5.4353260869565215E-8</c:v>
                </c:pt>
                <c:pt idx="74">
                  <c:v>5.4353260869565215E-8</c:v>
                </c:pt>
                <c:pt idx="75">
                  <c:v>5.4353260869565215E-8</c:v>
                </c:pt>
                <c:pt idx="76">
                  <c:v>5.4353260869565215E-8</c:v>
                </c:pt>
                <c:pt idx="77">
                  <c:v>5.4353260869565215E-8</c:v>
                </c:pt>
                <c:pt idx="78">
                  <c:v>5.4353260869565215E-8</c:v>
                </c:pt>
                <c:pt idx="79">
                  <c:v>5.4353260869565215E-8</c:v>
                </c:pt>
                <c:pt idx="80">
                  <c:v>5.4353260869565215E-8</c:v>
                </c:pt>
                <c:pt idx="81">
                  <c:v>5.4353260869565215E-8</c:v>
                </c:pt>
                <c:pt idx="82">
                  <c:v>5.4353260869565215E-8</c:v>
                </c:pt>
                <c:pt idx="83">
                  <c:v>5.4353260869565215E-8</c:v>
                </c:pt>
                <c:pt idx="84">
                  <c:v>5.4353260869565215E-8</c:v>
                </c:pt>
                <c:pt idx="85">
                  <c:v>5.4353260869565215E-8</c:v>
                </c:pt>
                <c:pt idx="86">
                  <c:v>5.4353260869565215E-8</c:v>
                </c:pt>
                <c:pt idx="87">
                  <c:v>5.4353260869565215E-8</c:v>
                </c:pt>
                <c:pt idx="88">
                  <c:v>5.4353260869565215E-8</c:v>
                </c:pt>
                <c:pt idx="89">
                  <c:v>5.4353260869565215E-8</c:v>
                </c:pt>
                <c:pt idx="90">
                  <c:v>5.4353260869565215E-8</c:v>
                </c:pt>
                <c:pt idx="91">
                  <c:v>5.4353260869565215E-8</c:v>
                </c:pt>
                <c:pt idx="92">
                  <c:v>5.4353260869565215E-8</c:v>
                </c:pt>
                <c:pt idx="93">
                  <c:v>5.4353260869565215E-8</c:v>
                </c:pt>
                <c:pt idx="94">
                  <c:v>5.4353260869565215E-8</c:v>
                </c:pt>
                <c:pt idx="95">
                  <c:v>5.4353260869565215E-8</c:v>
                </c:pt>
                <c:pt idx="96">
                  <c:v>5.4353260869565215E-8</c:v>
                </c:pt>
                <c:pt idx="97">
                  <c:v>5.4353260869565215E-8</c:v>
                </c:pt>
                <c:pt idx="98">
                  <c:v>5.4353260869565215E-8</c:v>
                </c:pt>
                <c:pt idx="99">
                  <c:v>5.4353260869565215E-8</c:v>
                </c:pt>
                <c:pt idx="100">
                  <c:v>5.4353260869565215E-8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AD3-482A-B3B9-C7FD2A322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75648"/>
        <c:axId val="153686016"/>
      </c:scatterChart>
      <c:valAx>
        <c:axId val="153675648"/>
        <c:scaling>
          <c:orientation val="minMax"/>
          <c:max val="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31278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dirty="0" err="1">
                    <a:solidFill>
                      <a:srgbClr val="312783"/>
                    </a:solidFill>
                  </a:rPr>
                  <a:t>Vgs</a:t>
                </a:r>
                <a:r>
                  <a:rPr lang="fr-FR" dirty="0">
                    <a:solidFill>
                      <a:srgbClr val="312783"/>
                    </a:solidFill>
                  </a:rPr>
                  <a:t> (V)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127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686016"/>
        <c:crosses val="autoZero"/>
        <c:crossBetween val="midCat"/>
      </c:valAx>
      <c:valAx>
        <c:axId val="153686016"/>
        <c:scaling>
          <c:logBase val="10"/>
          <c:orientation val="minMax"/>
          <c:max val="1.0000000000000005E-7"/>
          <c:min val="1.0000000000000006E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31278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>
                    <a:solidFill>
                      <a:srgbClr val="312783"/>
                    </a:solidFill>
                  </a:rPr>
                  <a:t>Id (A/µm)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31278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675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289888075714625"/>
          <c:y val="5.08124470711184E-2"/>
          <c:w val="0.7104780068737192"/>
          <c:h val="0.73748644119713869"/>
        </c:manualLayout>
      </c:layout>
      <c:scatterChart>
        <c:scatterStyle val="lineMarker"/>
        <c:varyColors val="0"/>
        <c:ser>
          <c:idx val="0"/>
          <c:order val="0"/>
          <c:tx>
            <c:v>Low level: 1.25eV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'Résultats fittage'!$A$76:$A$295</c:f>
              <c:numCache>
                <c:formatCode>0.00E+00</c:formatCode>
                <c:ptCount val="220"/>
                <c:pt idx="0" formatCode="General">
                  <c:v>0</c:v>
                </c:pt>
                <c:pt idx="1">
                  <c:v>7.8100000000000001E-4</c:v>
                </c:pt>
                <c:pt idx="2">
                  <c:v>1.56E-3</c:v>
                </c:pt>
                <c:pt idx="3" formatCode="General">
                  <c:v>2.3437499999999999E-3</c:v>
                </c:pt>
                <c:pt idx="4" formatCode="General">
                  <c:v>3.1250000000000002E-3</c:v>
                </c:pt>
                <c:pt idx="5">
                  <c:v>3.9100000000000003E-3</c:v>
                </c:pt>
                <c:pt idx="6">
                  <c:v>4.6899999999999997E-3</c:v>
                </c:pt>
                <c:pt idx="7">
                  <c:v>5.47E-3</c:v>
                </c:pt>
                <c:pt idx="8" formatCode="General">
                  <c:v>6.2500000000000003E-3</c:v>
                </c:pt>
                <c:pt idx="9">
                  <c:v>7.0299999999999998E-3</c:v>
                </c:pt>
                <c:pt idx="10">
                  <c:v>7.8100000000000001E-3</c:v>
                </c:pt>
                <c:pt idx="11">
                  <c:v>8.5900000000000004E-3</c:v>
                </c:pt>
                <c:pt idx="12">
                  <c:v>9.3799999999999994E-3</c:v>
                </c:pt>
                <c:pt idx="13">
                  <c:v>1.0200000000000001E-2</c:v>
                </c:pt>
                <c:pt idx="14">
                  <c:v>1.09E-2</c:v>
                </c:pt>
                <c:pt idx="15">
                  <c:v>1.17E-2</c:v>
                </c:pt>
                <c:pt idx="16" formatCode="General">
                  <c:v>1.2500000000000001E-2</c:v>
                </c:pt>
                <c:pt idx="17">
                  <c:v>1.3299999999999999E-2</c:v>
                </c:pt>
                <c:pt idx="18">
                  <c:v>1.41E-2</c:v>
                </c:pt>
                <c:pt idx="19">
                  <c:v>1.4800000000000001E-2</c:v>
                </c:pt>
                <c:pt idx="20">
                  <c:v>1.5599999999999999E-2</c:v>
                </c:pt>
                <c:pt idx="21">
                  <c:v>1.6400000000000001E-2</c:v>
                </c:pt>
                <c:pt idx="22">
                  <c:v>1.72E-2</c:v>
                </c:pt>
                <c:pt idx="23">
                  <c:v>1.7999999999999999E-2</c:v>
                </c:pt>
                <c:pt idx="24" formatCode="General">
                  <c:v>1.8749999999999999E-2</c:v>
                </c:pt>
                <c:pt idx="25">
                  <c:v>1.95E-2</c:v>
                </c:pt>
                <c:pt idx="26">
                  <c:v>2.0299999999999999E-2</c:v>
                </c:pt>
                <c:pt idx="27">
                  <c:v>2.1100000000000001E-2</c:v>
                </c:pt>
                <c:pt idx="28">
                  <c:v>2.1899999999999999E-2</c:v>
                </c:pt>
                <c:pt idx="29" formatCode="General">
                  <c:v>2.2656200000000001E-2</c:v>
                </c:pt>
                <c:pt idx="30">
                  <c:v>2.3400000000000001E-2</c:v>
                </c:pt>
                <c:pt idx="31">
                  <c:v>2.4199999999999999E-2</c:v>
                </c:pt>
                <c:pt idx="32" formatCode="General">
                  <c:v>2.5000000000000001E-2</c:v>
                </c:pt>
                <c:pt idx="33">
                  <c:v>2.58E-2</c:v>
                </c:pt>
                <c:pt idx="34">
                  <c:v>2.6599999999999999E-2</c:v>
                </c:pt>
                <c:pt idx="35">
                  <c:v>2.7300000000000001E-2</c:v>
                </c:pt>
                <c:pt idx="36" formatCode="General">
                  <c:v>2.8125000000000001E-2</c:v>
                </c:pt>
                <c:pt idx="37">
                  <c:v>2.8899999999999999E-2</c:v>
                </c:pt>
                <c:pt idx="38">
                  <c:v>2.9700000000000001E-2</c:v>
                </c:pt>
                <c:pt idx="39">
                  <c:v>3.0499999999999999E-2</c:v>
                </c:pt>
                <c:pt idx="40" formatCode="General">
                  <c:v>3.125E-2</c:v>
                </c:pt>
                <c:pt idx="41">
                  <c:v>3.2000000000000001E-2</c:v>
                </c:pt>
                <c:pt idx="42">
                  <c:v>3.2800000000000003E-2</c:v>
                </c:pt>
                <c:pt idx="43">
                  <c:v>3.3599999999999998E-2</c:v>
                </c:pt>
                <c:pt idx="44">
                  <c:v>3.44E-2</c:v>
                </c:pt>
                <c:pt idx="45">
                  <c:v>3.5200000000000002E-2</c:v>
                </c:pt>
                <c:pt idx="46">
                  <c:v>3.5900000000000001E-2</c:v>
                </c:pt>
                <c:pt idx="47">
                  <c:v>3.6700000000000003E-2</c:v>
                </c:pt>
                <c:pt idx="48" formatCode="General">
                  <c:v>3.7499999999999999E-2</c:v>
                </c:pt>
                <c:pt idx="49">
                  <c:v>3.8300000000000001E-2</c:v>
                </c:pt>
                <c:pt idx="50">
                  <c:v>3.9100000000000003E-2</c:v>
                </c:pt>
                <c:pt idx="51">
                  <c:v>3.9800000000000002E-2</c:v>
                </c:pt>
                <c:pt idx="52">
                  <c:v>4.0599999999999997E-2</c:v>
                </c:pt>
                <c:pt idx="53">
                  <c:v>4.1399999999999999E-2</c:v>
                </c:pt>
                <c:pt idx="54">
                  <c:v>4.2200000000000001E-2</c:v>
                </c:pt>
                <c:pt idx="55">
                  <c:v>4.2999999999999997E-2</c:v>
                </c:pt>
                <c:pt idx="56" formatCode="General">
                  <c:v>4.3749999999999997E-2</c:v>
                </c:pt>
                <c:pt idx="57">
                  <c:v>4.4499999999999998E-2</c:v>
                </c:pt>
                <c:pt idx="58">
                  <c:v>4.53E-2</c:v>
                </c:pt>
                <c:pt idx="59">
                  <c:v>4.6100000000000002E-2</c:v>
                </c:pt>
                <c:pt idx="60">
                  <c:v>4.6899999999999997E-2</c:v>
                </c:pt>
                <c:pt idx="61" formatCode="General">
                  <c:v>4.7656299999999999E-2</c:v>
                </c:pt>
                <c:pt idx="62">
                  <c:v>4.8399999999999999E-2</c:v>
                </c:pt>
                <c:pt idx="63">
                  <c:v>4.9200000000000001E-2</c:v>
                </c:pt>
                <c:pt idx="64" formatCode="General">
                  <c:v>0.05</c:v>
                </c:pt>
                <c:pt idx="65">
                  <c:v>5.0799999999999998E-2</c:v>
                </c:pt>
                <c:pt idx="66">
                  <c:v>5.16E-2</c:v>
                </c:pt>
                <c:pt idx="67">
                  <c:v>5.2299999999999999E-2</c:v>
                </c:pt>
                <c:pt idx="68" formatCode="General">
                  <c:v>5.3124999999999999E-2</c:v>
                </c:pt>
                <c:pt idx="69">
                  <c:v>5.3900000000000003E-2</c:v>
                </c:pt>
                <c:pt idx="70">
                  <c:v>5.4699999999999999E-2</c:v>
                </c:pt>
                <c:pt idx="71">
                  <c:v>5.5500000000000001E-2</c:v>
                </c:pt>
                <c:pt idx="72" formatCode="General">
                  <c:v>5.6250000000000001E-2</c:v>
                </c:pt>
                <c:pt idx="73">
                  <c:v>5.7000000000000002E-2</c:v>
                </c:pt>
                <c:pt idx="74">
                  <c:v>5.7799999999999997E-2</c:v>
                </c:pt>
                <c:pt idx="75">
                  <c:v>5.8599999999999999E-2</c:v>
                </c:pt>
                <c:pt idx="76">
                  <c:v>5.9400000000000001E-2</c:v>
                </c:pt>
                <c:pt idx="77">
                  <c:v>6.0199999999999997E-2</c:v>
                </c:pt>
                <c:pt idx="78">
                  <c:v>6.0900000000000003E-2</c:v>
                </c:pt>
                <c:pt idx="79">
                  <c:v>6.1699999999999998E-2</c:v>
                </c:pt>
                <c:pt idx="80" formatCode="General">
                  <c:v>6.25E-2</c:v>
                </c:pt>
                <c:pt idx="81">
                  <c:v>6.3299999999999995E-2</c:v>
                </c:pt>
                <c:pt idx="82">
                  <c:v>6.4100000000000004E-2</c:v>
                </c:pt>
                <c:pt idx="83">
                  <c:v>6.4799999999999996E-2</c:v>
                </c:pt>
                <c:pt idx="84">
                  <c:v>6.5600000000000006E-2</c:v>
                </c:pt>
                <c:pt idx="85">
                  <c:v>6.6400000000000001E-2</c:v>
                </c:pt>
                <c:pt idx="86">
                  <c:v>6.7199999999999996E-2</c:v>
                </c:pt>
                <c:pt idx="87">
                  <c:v>6.8000000000000005E-2</c:v>
                </c:pt>
                <c:pt idx="88" formatCode="General">
                  <c:v>6.8750000000000006E-2</c:v>
                </c:pt>
                <c:pt idx="89">
                  <c:v>6.9500000000000006E-2</c:v>
                </c:pt>
                <c:pt idx="90">
                  <c:v>7.0300000000000001E-2</c:v>
                </c:pt>
                <c:pt idx="91">
                  <c:v>7.1099999999999997E-2</c:v>
                </c:pt>
                <c:pt idx="92">
                  <c:v>7.1900000000000006E-2</c:v>
                </c:pt>
                <c:pt idx="93" formatCode="General">
                  <c:v>7.2656200000000004E-2</c:v>
                </c:pt>
                <c:pt idx="94">
                  <c:v>7.3400000000000007E-2</c:v>
                </c:pt>
                <c:pt idx="95">
                  <c:v>7.4200000000000002E-2</c:v>
                </c:pt>
                <c:pt idx="96" formatCode="General">
                  <c:v>7.4999999999999997E-2</c:v>
                </c:pt>
                <c:pt idx="97">
                  <c:v>7.5800000000000006E-2</c:v>
                </c:pt>
                <c:pt idx="98">
                  <c:v>7.6600000000000001E-2</c:v>
                </c:pt>
                <c:pt idx="99">
                  <c:v>7.7299999999999994E-2</c:v>
                </c:pt>
                <c:pt idx="100">
                  <c:v>7.8100000000000003E-2</c:v>
                </c:pt>
                <c:pt idx="101">
                  <c:v>7.8899999999999998E-2</c:v>
                </c:pt>
                <c:pt idx="102">
                  <c:v>7.9699999999999993E-2</c:v>
                </c:pt>
                <c:pt idx="103">
                  <c:v>8.0500000000000002E-2</c:v>
                </c:pt>
                <c:pt idx="104" formatCode="General">
                  <c:v>8.1250000000000003E-2</c:v>
                </c:pt>
                <c:pt idx="105">
                  <c:v>8.2000000000000003E-2</c:v>
                </c:pt>
                <c:pt idx="106">
                  <c:v>8.2799999999999999E-2</c:v>
                </c:pt>
                <c:pt idx="107">
                  <c:v>8.3599999999999994E-2</c:v>
                </c:pt>
                <c:pt idx="108">
                  <c:v>8.4400000000000003E-2</c:v>
                </c:pt>
                <c:pt idx="109" formatCode="General">
                  <c:v>8.5156200000000001E-2</c:v>
                </c:pt>
                <c:pt idx="110">
                  <c:v>8.5900000000000004E-2</c:v>
                </c:pt>
                <c:pt idx="111">
                  <c:v>8.6699999999999999E-2</c:v>
                </c:pt>
                <c:pt idx="112" formatCode="General">
                  <c:v>8.7499999999999994E-2</c:v>
                </c:pt>
                <c:pt idx="113">
                  <c:v>8.8300000000000003E-2</c:v>
                </c:pt>
                <c:pt idx="114">
                  <c:v>8.9099999999999999E-2</c:v>
                </c:pt>
                <c:pt idx="115">
                  <c:v>8.9800000000000005E-2</c:v>
                </c:pt>
                <c:pt idx="116">
                  <c:v>8.9899999999999994E-2</c:v>
                </c:pt>
                <c:pt idx="117">
                  <c:v>0.09</c:v>
                </c:pt>
                <c:pt idx="118">
                  <c:v>9.01E-2</c:v>
                </c:pt>
                <c:pt idx="119">
                  <c:v>9.0200000000000002E-2</c:v>
                </c:pt>
                <c:pt idx="120">
                  <c:v>9.0300000000000005E-2</c:v>
                </c:pt>
                <c:pt idx="121">
                  <c:v>9.0399999999999994E-2</c:v>
                </c:pt>
                <c:pt idx="122" formatCode="General">
                  <c:v>9.0527300000000005E-2</c:v>
                </c:pt>
                <c:pt idx="123">
                  <c:v>9.06E-2</c:v>
                </c:pt>
                <c:pt idx="124">
                  <c:v>9.0700000000000003E-2</c:v>
                </c:pt>
                <c:pt idx="125">
                  <c:v>9.0800000000000006E-2</c:v>
                </c:pt>
                <c:pt idx="126">
                  <c:v>9.0899999999999995E-2</c:v>
                </c:pt>
                <c:pt idx="127">
                  <c:v>9.0999999999999998E-2</c:v>
                </c:pt>
                <c:pt idx="128">
                  <c:v>9.11E-2</c:v>
                </c:pt>
                <c:pt idx="129">
                  <c:v>9.1200000000000003E-2</c:v>
                </c:pt>
                <c:pt idx="130" formatCode="General">
                  <c:v>9.1308600000000004E-2</c:v>
                </c:pt>
                <c:pt idx="131">
                  <c:v>9.1399999999999995E-2</c:v>
                </c:pt>
                <c:pt idx="132">
                  <c:v>9.1499999999999998E-2</c:v>
                </c:pt>
                <c:pt idx="133">
                  <c:v>9.1600000000000001E-2</c:v>
                </c:pt>
                <c:pt idx="134">
                  <c:v>9.1700000000000004E-2</c:v>
                </c:pt>
                <c:pt idx="135">
                  <c:v>9.1800000000000007E-2</c:v>
                </c:pt>
                <c:pt idx="136">
                  <c:v>9.1899999999999996E-2</c:v>
                </c:pt>
                <c:pt idx="137">
                  <c:v>9.1999999999999998E-2</c:v>
                </c:pt>
                <c:pt idx="138" formatCode="General">
                  <c:v>9.2089799999999999E-2</c:v>
                </c:pt>
                <c:pt idx="139">
                  <c:v>9.2200000000000004E-2</c:v>
                </c:pt>
                <c:pt idx="140">
                  <c:v>9.2299999999999993E-2</c:v>
                </c:pt>
                <c:pt idx="141">
                  <c:v>9.2399999999999996E-2</c:v>
                </c:pt>
                <c:pt idx="142">
                  <c:v>9.2499999999999999E-2</c:v>
                </c:pt>
                <c:pt idx="143">
                  <c:v>9.2600000000000002E-2</c:v>
                </c:pt>
                <c:pt idx="144">
                  <c:v>9.2700000000000005E-2</c:v>
                </c:pt>
                <c:pt idx="145">
                  <c:v>9.2799999999999994E-2</c:v>
                </c:pt>
                <c:pt idx="146" formatCode="General">
                  <c:v>9.2871099999999998E-2</c:v>
                </c:pt>
                <c:pt idx="147">
                  <c:v>9.2999999999999999E-2</c:v>
                </c:pt>
                <c:pt idx="148">
                  <c:v>9.3100000000000002E-2</c:v>
                </c:pt>
                <c:pt idx="149">
                  <c:v>9.3200000000000005E-2</c:v>
                </c:pt>
                <c:pt idx="150">
                  <c:v>9.3299999999999994E-2</c:v>
                </c:pt>
                <c:pt idx="151">
                  <c:v>9.3399999999999997E-2</c:v>
                </c:pt>
                <c:pt idx="152">
                  <c:v>9.35E-2</c:v>
                </c:pt>
                <c:pt idx="153">
                  <c:v>9.3600000000000003E-2</c:v>
                </c:pt>
                <c:pt idx="154" formatCode="General">
                  <c:v>9.3652299999999994E-2</c:v>
                </c:pt>
                <c:pt idx="155" formatCode="General">
                  <c:v>9.375E-2</c:v>
                </c:pt>
                <c:pt idx="156">
                  <c:v>9.3799999999999994E-2</c:v>
                </c:pt>
                <c:pt idx="157">
                  <c:v>9.3899999999999997E-2</c:v>
                </c:pt>
                <c:pt idx="158">
                  <c:v>9.4E-2</c:v>
                </c:pt>
                <c:pt idx="159">
                  <c:v>9.4100000000000003E-2</c:v>
                </c:pt>
                <c:pt idx="160">
                  <c:v>9.4200000000000006E-2</c:v>
                </c:pt>
                <c:pt idx="161">
                  <c:v>9.4299999999999995E-2</c:v>
                </c:pt>
                <c:pt idx="162">
                  <c:v>9.4399999999999998E-2</c:v>
                </c:pt>
                <c:pt idx="163">
                  <c:v>9.4500000000000001E-2</c:v>
                </c:pt>
                <c:pt idx="164">
                  <c:v>9.4600000000000004E-2</c:v>
                </c:pt>
                <c:pt idx="165">
                  <c:v>9.4700000000000006E-2</c:v>
                </c:pt>
                <c:pt idx="166">
                  <c:v>9.4799999999999995E-2</c:v>
                </c:pt>
                <c:pt idx="167">
                  <c:v>9.4899999999999998E-2</c:v>
                </c:pt>
                <c:pt idx="168">
                  <c:v>9.5000000000000001E-2</c:v>
                </c:pt>
                <c:pt idx="169">
                  <c:v>9.5100000000000004E-2</c:v>
                </c:pt>
                <c:pt idx="170" formatCode="General">
                  <c:v>9.5214800000000002E-2</c:v>
                </c:pt>
                <c:pt idx="171">
                  <c:v>9.5299999999999996E-2</c:v>
                </c:pt>
                <c:pt idx="172">
                  <c:v>9.5399999999999999E-2</c:v>
                </c:pt>
                <c:pt idx="173">
                  <c:v>9.5500000000000002E-2</c:v>
                </c:pt>
                <c:pt idx="174">
                  <c:v>9.5600000000000004E-2</c:v>
                </c:pt>
                <c:pt idx="175">
                  <c:v>9.5699999999999993E-2</c:v>
                </c:pt>
                <c:pt idx="176">
                  <c:v>9.5799999999999996E-2</c:v>
                </c:pt>
                <c:pt idx="177">
                  <c:v>9.5899999999999999E-2</c:v>
                </c:pt>
                <c:pt idx="178" formatCode="General">
                  <c:v>9.5996100000000001E-2</c:v>
                </c:pt>
                <c:pt idx="179">
                  <c:v>9.6100000000000005E-2</c:v>
                </c:pt>
                <c:pt idx="180">
                  <c:v>9.6199999999999994E-2</c:v>
                </c:pt>
                <c:pt idx="181">
                  <c:v>9.6299999999999997E-2</c:v>
                </c:pt>
                <c:pt idx="182">
                  <c:v>9.64E-2</c:v>
                </c:pt>
                <c:pt idx="183">
                  <c:v>9.6500000000000002E-2</c:v>
                </c:pt>
                <c:pt idx="184">
                  <c:v>9.6600000000000005E-2</c:v>
                </c:pt>
                <c:pt idx="185">
                  <c:v>9.6699999999999994E-2</c:v>
                </c:pt>
                <c:pt idx="186" formatCode="General">
                  <c:v>9.6777299999999997E-2</c:v>
                </c:pt>
                <c:pt idx="187">
                  <c:v>9.69E-2</c:v>
                </c:pt>
                <c:pt idx="188">
                  <c:v>9.7000000000000003E-2</c:v>
                </c:pt>
                <c:pt idx="189">
                  <c:v>9.7100000000000006E-2</c:v>
                </c:pt>
                <c:pt idx="190">
                  <c:v>9.7199999999999995E-2</c:v>
                </c:pt>
                <c:pt idx="191">
                  <c:v>9.7299999999999998E-2</c:v>
                </c:pt>
                <c:pt idx="192">
                  <c:v>9.74E-2</c:v>
                </c:pt>
                <c:pt idx="193">
                  <c:v>9.7500000000000003E-2</c:v>
                </c:pt>
                <c:pt idx="194" formatCode="General">
                  <c:v>9.7558599999999995E-2</c:v>
                </c:pt>
                <c:pt idx="195" formatCode="General">
                  <c:v>9.7656199999999999E-2</c:v>
                </c:pt>
                <c:pt idx="196">
                  <c:v>9.7799999999999998E-2</c:v>
                </c:pt>
                <c:pt idx="197">
                  <c:v>9.7900000000000001E-2</c:v>
                </c:pt>
                <c:pt idx="198">
                  <c:v>9.7900000000000001E-2</c:v>
                </c:pt>
                <c:pt idx="199">
                  <c:v>9.8000000000000004E-2</c:v>
                </c:pt>
                <c:pt idx="200">
                  <c:v>9.8100000000000007E-2</c:v>
                </c:pt>
                <c:pt idx="201">
                  <c:v>9.8199999999999996E-2</c:v>
                </c:pt>
                <c:pt idx="202" formatCode="General">
                  <c:v>9.8339800000000005E-2</c:v>
                </c:pt>
                <c:pt idx="203">
                  <c:v>9.8400000000000001E-2</c:v>
                </c:pt>
                <c:pt idx="204">
                  <c:v>9.8500000000000004E-2</c:v>
                </c:pt>
                <c:pt idx="205">
                  <c:v>9.8599999999999993E-2</c:v>
                </c:pt>
                <c:pt idx="206">
                  <c:v>9.8699999999999996E-2</c:v>
                </c:pt>
                <c:pt idx="207">
                  <c:v>9.8799999999999999E-2</c:v>
                </c:pt>
                <c:pt idx="208">
                  <c:v>9.8900000000000002E-2</c:v>
                </c:pt>
                <c:pt idx="209">
                  <c:v>9.9000000000000005E-2</c:v>
                </c:pt>
                <c:pt idx="210" formatCode="General">
                  <c:v>9.9121100000000004E-2</c:v>
                </c:pt>
                <c:pt idx="211">
                  <c:v>9.9199999999999997E-2</c:v>
                </c:pt>
                <c:pt idx="212">
                  <c:v>9.9299999999999999E-2</c:v>
                </c:pt>
                <c:pt idx="213">
                  <c:v>9.9400000000000002E-2</c:v>
                </c:pt>
                <c:pt idx="214">
                  <c:v>9.9500000000000005E-2</c:v>
                </c:pt>
                <c:pt idx="215">
                  <c:v>9.9599999999999994E-2</c:v>
                </c:pt>
                <c:pt idx="216">
                  <c:v>9.9699999999999997E-2</c:v>
                </c:pt>
                <c:pt idx="217">
                  <c:v>9.98E-2</c:v>
                </c:pt>
                <c:pt idx="218" formatCode="General">
                  <c:v>9.9902299999999999E-2</c:v>
                </c:pt>
                <c:pt idx="219" formatCode="General">
                  <c:v>0.1</c:v>
                </c:pt>
              </c:numCache>
            </c:numRef>
          </c:xVal>
          <c:yVal>
            <c:numRef>
              <c:f>'Résultats fittage'!$B$76:$B$295</c:f>
              <c:numCache>
                <c:formatCode>General</c:formatCode>
                <c:ptCount val="2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 formatCode="0.00E+00">
                  <c:v>5.7099999999999998E-300</c:v>
                </c:pt>
                <c:pt idx="25" formatCode="0.00E+00">
                  <c:v>7.1399999999999997E-294</c:v>
                </c:pt>
                <c:pt idx="26" formatCode="0.00E+00">
                  <c:v>7.7899999999999995E-288</c:v>
                </c:pt>
                <c:pt idx="27" formatCode="0.00E+00">
                  <c:v>7.4199999999999993E-282</c:v>
                </c:pt>
                <c:pt idx="28" formatCode="0.00E+00">
                  <c:v>6.1699999999999998E-276</c:v>
                </c:pt>
                <c:pt idx="29" formatCode="0.00E+00">
                  <c:v>4.4799999999999996E-270</c:v>
                </c:pt>
                <c:pt idx="30" formatCode="0.00E+00">
                  <c:v>2.8399999999999999E-264</c:v>
                </c:pt>
                <c:pt idx="31" formatCode="0.00E+00">
                  <c:v>1.5699999999999999E-258</c:v>
                </c:pt>
                <c:pt idx="32" formatCode="0.00E+00">
                  <c:v>7.6000000000000002E-253</c:v>
                </c:pt>
                <c:pt idx="33" formatCode="0.00E+00">
                  <c:v>3.2100000000000003E-247</c:v>
                </c:pt>
                <c:pt idx="34" formatCode="0.00E+00">
                  <c:v>1.18E-241</c:v>
                </c:pt>
                <c:pt idx="35" formatCode="0.00E+00">
                  <c:v>3.8099999999999999E-236</c:v>
                </c:pt>
                <c:pt idx="36" formatCode="0.00E+00">
                  <c:v>1.07E-230</c:v>
                </c:pt>
                <c:pt idx="37" formatCode="0.00E+00">
                  <c:v>2.62E-225</c:v>
                </c:pt>
                <c:pt idx="38" formatCode="0.00E+00">
                  <c:v>5.6199999999999999E-220</c:v>
                </c:pt>
                <c:pt idx="39" formatCode="0.00E+00">
                  <c:v>1.05E-214</c:v>
                </c:pt>
                <c:pt idx="40" formatCode="0.00E+00">
                  <c:v>1.72E-209</c:v>
                </c:pt>
                <c:pt idx="41" formatCode="0.00E+00">
                  <c:v>2.45E-204</c:v>
                </c:pt>
                <c:pt idx="42" formatCode="0.00E+00">
                  <c:v>3.05E-199</c:v>
                </c:pt>
                <c:pt idx="43" formatCode="0.00E+00">
                  <c:v>3.3200000000000003E-194</c:v>
                </c:pt>
                <c:pt idx="44" formatCode="0.00E+00">
                  <c:v>3.15E-189</c:v>
                </c:pt>
                <c:pt idx="45" formatCode="0.00E+00">
                  <c:v>2.6100000000000002E-184</c:v>
                </c:pt>
                <c:pt idx="46" formatCode="0.00E+00">
                  <c:v>1.8899999999999999E-179</c:v>
                </c:pt>
                <c:pt idx="47" formatCode="0.00E+00">
                  <c:v>1.1899999999999999E-174</c:v>
                </c:pt>
                <c:pt idx="48" formatCode="0.00E+00">
                  <c:v>6.5900000000000002E-170</c:v>
                </c:pt>
                <c:pt idx="49" formatCode="0.00E+00">
                  <c:v>3.1800000000000001E-165</c:v>
                </c:pt>
                <c:pt idx="50" formatCode="0.00E+00">
                  <c:v>1.34E-160</c:v>
                </c:pt>
                <c:pt idx="51" formatCode="0.00E+00">
                  <c:v>4.9100000000000004E-156</c:v>
                </c:pt>
                <c:pt idx="52" formatCode="0.00E+00">
                  <c:v>1.58E-151</c:v>
                </c:pt>
                <c:pt idx="53" formatCode="0.00E+00">
                  <c:v>4.4099999999999998E-147</c:v>
                </c:pt>
                <c:pt idx="54" formatCode="0.00E+00">
                  <c:v>1.08E-142</c:v>
                </c:pt>
                <c:pt idx="55" formatCode="0.00E+00">
                  <c:v>2.3100000000000001E-138</c:v>
                </c:pt>
                <c:pt idx="56" formatCode="0.00E+00">
                  <c:v>4.2999999999999999E-134</c:v>
                </c:pt>
                <c:pt idx="57" formatCode="0.00E+00">
                  <c:v>6.9999999999999998E-130</c:v>
                </c:pt>
                <c:pt idx="58" formatCode="0.00E+00">
                  <c:v>9.9499999999999995E-126</c:v>
                </c:pt>
                <c:pt idx="59" formatCode="0.00E+00">
                  <c:v>1.2399999999999999E-121</c:v>
                </c:pt>
                <c:pt idx="60" formatCode="0.00E+00">
                  <c:v>1.3400000000000001E-117</c:v>
                </c:pt>
                <c:pt idx="61" formatCode="0.00E+00">
                  <c:v>1.27E-113</c:v>
                </c:pt>
                <c:pt idx="62" formatCode="0.00E+00">
                  <c:v>1.05E-109</c:v>
                </c:pt>
                <c:pt idx="63" formatCode="0.00E+00">
                  <c:v>7.5600000000000004E-106</c:v>
                </c:pt>
                <c:pt idx="64" formatCode="0.00E+00">
                  <c:v>4.7599999999999999E-102</c:v>
                </c:pt>
                <c:pt idx="65" formatCode="0.00E+00">
                  <c:v>2.62E-98</c:v>
                </c:pt>
                <c:pt idx="66" formatCode="0.00E+00">
                  <c:v>1.2600000000000001E-94</c:v>
                </c:pt>
                <c:pt idx="67" formatCode="0.00E+00">
                  <c:v>5.28E-91</c:v>
                </c:pt>
                <c:pt idx="68" formatCode="0.00E+00">
                  <c:v>1.9299999999999999E-87</c:v>
                </c:pt>
                <c:pt idx="69" formatCode="0.00E+00">
                  <c:v>6.1800000000000001E-84</c:v>
                </c:pt>
                <c:pt idx="70" formatCode="0.00E+00">
                  <c:v>1.73E-80</c:v>
                </c:pt>
                <c:pt idx="71" formatCode="0.00E+00">
                  <c:v>4.2099999999999998E-77</c:v>
                </c:pt>
                <c:pt idx="72" formatCode="0.00E+00">
                  <c:v>8.9500000000000004E-74</c:v>
                </c:pt>
                <c:pt idx="73" formatCode="0.00E+00">
                  <c:v>1.6599999999999999E-70</c:v>
                </c:pt>
                <c:pt idx="74" formatCode="0.00E+00">
                  <c:v>2.7000000000000002E-67</c:v>
                </c:pt>
                <c:pt idx="75" formatCode="0.00E+00">
                  <c:v>3.8299999999999999E-64</c:v>
                </c:pt>
                <c:pt idx="76" formatCode="0.00E+00">
                  <c:v>4.7400000000000003E-61</c:v>
                </c:pt>
                <c:pt idx="77" formatCode="0.00E+00">
                  <c:v>5.1199999999999998E-58</c:v>
                </c:pt>
                <c:pt idx="78" formatCode="0.00E+00">
                  <c:v>4.8300000000000003E-55</c:v>
                </c:pt>
                <c:pt idx="79" formatCode="0.00E+00">
                  <c:v>3.9799999999999998E-52</c:v>
                </c:pt>
                <c:pt idx="80" formatCode="0.00E+00">
                  <c:v>2.8600000000000001E-49</c:v>
                </c:pt>
                <c:pt idx="81" formatCode="0.00E+00">
                  <c:v>1.8E-46</c:v>
                </c:pt>
                <c:pt idx="82" formatCode="0.00E+00">
                  <c:v>9.8499999999999991E-44</c:v>
                </c:pt>
                <c:pt idx="83" formatCode="0.00E+00">
                  <c:v>4.7199999999999999E-41</c:v>
                </c:pt>
                <c:pt idx="84" formatCode="0.00E+00">
                  <c:v>1.9700000000000001E-38</c:v>
                </c:pt>
                <c:pt idx="85" formatCode="0.00E+00">
                  <c:v>7.2000000000000006E-36</c:v>
                </c:pt>
                <c:pt idx="86" formatCode="0.00E+00">
                  <c:v>2.2999999999999999E-33</c:v>
                </c:pt>
                <c:pt idx="87" formatCode="0.00E+00">
                  <c:v>6.3900000000000001E-31</c:v>
                </c:pt>
                <c:pt idx="88" formatCode="0.00E+00">
                  <c:v>1.55E-28</c:v>
                </c:pt>
                <c:pt idx="89" formatCode="0.00E+00">
                  <c:v>3.2899999999999999E-26</c:v>
                </c:pt>
                <c:pt idx="90" formatCode="0.00E+00">
                  <c:v>6.1000000000000004E-24</c:v>
                </c:pt>
                <c:pt idx="91" formatCode="0.00E+00">
                  <c:v>9.8800000000000009E-22</c:v>
                </c:pt>
                <c:pt idx="92" formatCode="0.00E+00">
                  <c:v>1.4E-19</c:v>
                </c:pt>
                <c:pt idx="93" formatCode="0.00E+00">
                  <c:v>1.7200000000000001E-17</c:v>
                </c:pt>
                <c:pt idx="94" formatCode="0.00E+00">
                  <c:v>1.8500000000000001E-15</c:v>
                </c:pt>
                <c:pt idx="95" formatCode="0.00E+00">
                  <c:v>1.7399999999999999E-13</c:v>
                </c:pt>
                <c:pt idx="96" formatCode="0.00E+00">
                  <c:v>1.43E-11</c:v>
                </c:pt>
                <c:pt idx="97" formatCode="0.00E+00">
                  <c:v>1.03E-9</c:v>
                </c:pt>
                <c:pt idx="98" formatCode="0.00E+00">
                  <c:v>6.4200000000000006E-8</c:v>
                </c:pt>
                <c:pt idx="99" formatCode="0.00E+00">
                  <c:v>3.5099999999999999E-6</c:v>
                </c:pt>
                <c:pt idx="100">
                  <c:v>1.6759899999999999E-4</c:v>
                </c:pt>
                <c:pt idx="101">
                  <c:v>6.9848499999999999E-3</c:v>
                </c:pt>
                <c:pt idx="102">
                  <c:v>0.25417800000000002</c:v>
                </c:pt>
                <c:pt idx="103">
                  <c:v>8.0763499999999997</c:v>
                </c:pt>
                <c:pt idx="104">
                  <c:v>224.071</c:v>
                </c:pt>
                <c:pt idx="105">
                  <c:v>5428.16</c:v>
                </c:pt>
                <c:pt idx="106">
                  <c:v>114819</c:v>
                </c:pt>
                <c:pt idx="107" formatCode="0.00E+00">
                  <c:v>2120000</c:v>
                </c:pt>
                <c:pt idx="108" formatCode="0.00E+00">
                  <c:v>34200000</c:v>
                </c:pt>
                <c:pt idx="109" formatCode="0.00E+00">
                  <c:v>482000000</c:v>
                </c:pt>
                <c:pt idx="110" formatCode="0.00E+00">
                  <c:v>5920000000</c:v>
                </c:pt>
                <c:pt idx="111" formatCode="0.00E+00">
                  <c:v>63600000000</c:v>
                </c:pt>
                <c:pt idx="112" formatCode="0.00E+00">
                  <c:v>596000000000</c:v>
                </c:pt>
                <c:pt idx="113" formatCode="0.00E+00">
                  <c:v>4880000000000</c:v>
                </c:pt>
                <c:pt idx="114" formatCode="0.00E+00">
                  <c:v>34900000000000</c:v>
                </c:pt>
                <c:pt idx="115" formatCode="0.00E+00">
                  <c:v>218000000000000</c:v>
                </c:pt>
                <c:pt idx="116" formatCode="0.00E+00">
                  <c:v>271000000000000</c:v>
                </c:pt>
                <c:pt idx="117" formatCode="0.00E+00">
                  <c:v>337000000000000</c:v>
                </c:pt>
                <c:pt idx="118" formatCode="0.00E+00">
                  <c:v>417000000000000</c:v>
                </c:pt>
                <c:pt idx="119" formatCode="0.00E+00">
                  <c:v>516000000000000</c:v>
                </c:pt>
                <c:pt idx="120" formatCode="0.00E+00">
                  <c:v>638000000000000</c:v>
                </c:pt>
                <c:pt idx="121" formatCode="0.00E+00">
                  <c:v>786000000000000</c:v>
                </c:pt>
                <c:pt idx="122" formatCode="0.00E+00">
                  <c:v>966000000000000</c:v>
                </c:pt>
                <c:pt idx="123" formatCode="0.00E+00">
                  <c:v>1190000000000000</c:v>
                </c:pt>
                <c:pt idx="124" formatCode="0.00E+00">
                  <c:v>1450000000000000</c:v>
                </c:pt>
                <c:pt idx="125" formatCode="0.00E+00">
                  <c:v>1770000000000000</c:v>
                </c:pt>
                <c:pt idx="126" formatCode="0.00E+00">
                  <c:v>2160000000000000</c:v>
                </c:pt>
                <c:pt idx="127" formatCode="0.00E+00">
                  <c:v>2630000000000000</c:v>
                </c:pt>
                <c:pt idx="128" formatCode="0.00E+00">
                  <c:v>3190000000000000</c:v>
                </c:pt>
                <c:pt idx="129" formatCode="0.00E+00">
                  <c:v>3870000000000000</c:v>
                </c:pt>
                <c:pt idx="130" formatCode="0.00E+00">
                  <c:v>4680000000000000</c:v>
                </c:pt>
                <c:pt idx="131" formatCode="0.00E+00">
                  <c:v>5640000000000000</c:v>
                </c:pt>
                <c:pt idx="132" formatCode="0.00E+00">
                  <c:v>6790000000000000</c:v>
                </c:pt>
                <c:pt idx="133" formatCode="0.00E+00">
                  <c:v>8150000000000000</c:v>
                </c:pt>
                <c:pt idx="134" formatCode="0.00E+00">
                  <c:v>9770000000000000</c:v>
                </c:pt>
                <c:pt idx="135" formatCode="0.00E+00">
                  <c:v>1.17E+16</c:v>
                </c:pt>
                <c:pt idx="136" formatCode="0.00E+00">
                  <c:v>1.4E+16</c:v>
                </c:pt>
                <c:pt idx="137" formatCode="0.00E+00">
                  <c:v>1.66E+16</c:v>
                </c:pt>
                <c:pt idx="138" formatCode="0.00E+00">
                  <c:v>1.98E+16</c:v>
                </c:pt>
                <c:pt idx="139" formatCode="0.00E+00">
                  <c:v>2.34E+16</c:v>
                </c:pt>
                <c:pt idx="140" formatCode="0.00E+00">
                  <c:v>2.77E+16</c:v>
                </c:pt>
                <c:pt idx="141" formatCode="0.00E+00">
                  <c:v>3.27E+16</c:v>
                </c:pt>
                <c:pt idx="142" formatCode="0.00E+00">
                  <c:v>3.86E+16</c:v>
                </c:pt>
                <c:pt idx="143" formatCode="0.00E+00">
                  <c:v>4.54E+16</c:v>
                </c:pt>
                <c:pt idx="144" formatCode="0.00E+00">
                  <c:v>5.33E+16</c:v>
                </c:pt>
                <c:pt idx="145" formatCode="0.00E+00">
                  <c:v>6.24E+16</c:v>
                </c:pt>
                <c:pt idx="146" formatCode="0.00E+00">
                  <c:v>7.29E+16</c:v>
                </c:pt>
                <c:pt idx="147" formatCode="0.00E+00">
                  <c:v>8.5E+16</c:v>
                </c:pt>
                <c:pt idx="148" formatCode="0.00E+00">
                  <c:v>9.89E+16</c:v>
                </c:pt>
                <c:pt idx="149" formatCode="0.00E+00">
                  <c:v>1.15E+17</c:v>
                </c:pt>
                <c:pt idx="150" formatCode="0.00E+00">
                  <c:v>1.33E+17</c:v>
                </c:pt>
                <c:pt idx="151" formatCode="0.00E+00">
                  <c:v>1.54E+17</c:v>
                </c:pt>
                <c:pt idx="152" formatCode="0.00E+00">
                  <c:v>1.78E+17</c:v>
                </c:pt>
                <c:pt idx="153" formatCode="0.00E+00">
                  <c:v>2.04E+17</c:v>
                </c:pt>
                <c:pt idx="154" formatCode="0.00E+00">
                  <c:v>2.35E+17</c:v>
                </c:pt>
                <c:pt idx="155" formatCode="0.00E+00">
                  <c:v>2.69E+17</c:v>
                </c:pt>
                <c:pt idx="156" formatCode="0.00E+00">
                  <c:v>3.08E+17</c:v>
                </c:pt>
                <c:pt idx="157" formatCode="0.00E+00">
                  <c:v>3.52E+17</c:v>
                </c:pt>
                <c:pt idx="158" formatCode="0.00E+00">
                  <c:v>4.01E+17</c:v>
                </c:pt>
                <c:pt idx="159" formatCode="0.00E+00">
                  <c:v>4.55E+17</c:v>
                </c:pt>
                <c:pt idx="160" formatCode="0.00E+00">
                  <c:v>5.17E+17</c:v>
                </c:pt>
                <c:pt idx="161" formatCode="0.00E+00">
                  <c:v>5.85E+17</c:v>
                </c:pt>
                <c:pt idx="162" formatCode="0.00E+00">
                  <c:v>6.6E+17</c:v>
                </c:pt>
                <c:pt idx="163" formatCode="0.00E+00">
                  <c:v>7.44E+17</c:v>
                </c:pt>
                <c:pt idx="164" formatCode="0.00E+00">
                  <c:v>8.37E+17</c:v>
                </c:pt>
                <c:pt idx="165" formatCode="0.00E+00">
                  <c:v>9.4E+17</c:v>
                </c:pt>
                <c:pt idx="166" formatCode="0.00E+00">
                  <c:v>1.05E+18</c:v>
                </c:pt>
                <c:pt idx="167" formatCode="0.00E+00">
                  <c:v>1.18E+18</c:v>
                </c:pt>
                <c:pt idx="168" formatCode="0.00E+00">
                  <c:v>1.31E+18</c:v>
                </c:pt>
                <c:pt idx="169" formatCode="0.00E+00">
                  <c:v>1.46E+18</c:v>
                </c:pt>
                <c:pt idx="170" formatCode="0.00E+00">
                  <c:v>1.62E+18</c:v>
                </c:pt>
                <c:pt idx="171" formatCode="0.00E+00">
                  <c:v>1.8E+18</c:v>
                </c:pt>
                <c:pt idx="172" formatCode="0.00E+00">
                  <c:v>1.99E+18</c:v>
                </c:pt>
                <c:pt idx="173" formatCode="0.00E+00">
                  <c:v>2.19E+18</c:v>
                </c:pt>
                <c:pt idx="174" formatCode="0.00E+00">
                  <c:v>2.42E+18</c:v>
                </c:pt>
                <c:pt idx="175" formatCode="0.00E+00">
                  <c:v>2.66E+18</c:v>
                </c:pt>
                <c:pt idx="176" formatCode="0.00E+00">
                  <c:v>2.91E+18</c:v>
                </c:pt>
                <c:pt idx="177" formatCode="0.00E+00">
                  <c:v>3.19E+18</c:v>
                </c:pt>
                <c:pt idx="178" formatCode="0.00E+00">
                  <c:v>3.48E+18</c:v>
                </c:pt>
                <c:pt idx="179" formatCode="0.00E+00">
                  <c:v>3.79E+18</c:v>
                </c:pt>
                <c:pt idx="180" formatCode="0.00E+00">
                  <c:v>4.12E+18</c:v>
                </c:pt>
                <c:pt idx="181" formatCode="0.00E+00">
                  <c:v>4.47E+18</c:v>
                </c:pt>
                <c:pt idx="182" formatCode="0.00E+00">
                  <c:v>4.84E+18</c:v>
                </c:pt>
                <c:pt idx="183" formatCode="0.00E+00">
                  <c:v>5.23E+18</c:v>
                </c:pt>
                <c:pt idx="184" formatCode="0.00E+00">
                  <c:v>5.64E+18</c:v>
                </c:pt>
                <c:pt idx="185" formatCode="0.00E+00">
                  <c:v>6.07E+18</c:v>
                </c:pt>
                <c:pt idx="186" formatCode="0.00E+00">
                  <c:v>6.51E+18</c:v>
                </c:pt>
                <c:pt idx="187" formatCode="0.00E+00">
                  <c:v>6.98E+18</c:v>
                </c:pt>
                <c:pt idx="188" formatCode="0.00E+00">
                  <c:v>7.46E+18</c:v>
                </c:pt>
                <c:pt idx="189" formatCode="0.00E+00">
                  <c:v>7.96E+18</c:v>
                </c:pt>
                <c:pt idx="190" formatCode="0.00E+00">
                  <c:v>8.47E+18</c:v>
                </c:pt>
                <c:pt idx="191" formatCode="0.00E+00">
                  <c:v>9E+18</c:v>
                </c:pt>
                <c:pt idx="192" formatCode="0.00E+00">
                  <c:v>9.54E+18</c:v>
                </c:pt>
                <c:pt idx="193" formatCode="0.00E+00">
                  <c:v>1.01E+19</c:v>
                </c:pt>
                <c:pt idx="194" formatCode="0.00E+00">
                  <c:v>1.07E+19</c:v>
                </c:pt>
                <c:pt idx="195" formatCode="0.00E+00">
                  <c:v>1.12E+19</c:v>
                </c:pt>
                <c:pt idx="196" formatCode="0.00E+00">
                  <c:v>1.18E+19</c:v>
                </c:pt>
                <c:pt idx="197" formatCode="0.00E+00">
                  <c:v>1.24E+19</c:v>
                </c:pt>
                <c:pt idx="198" formatCode="0.00E+00">
                  <c:v>1.29E+19</c:v>
                </c:pt>
                <c:pt idx="199" formatCode="0.00E+00">
                  <c:v>1.35E+19</c:v>
                </c:pt>
                <c:pt idx="200" formatCode="0.00E+00">
                  <c:v>1.41E+19</c:v>
                </c:pt>
                <c:pt idx="201" formatCode="0.00E+00">
                  <c:v>1.47E+19</c:v>
                </c:pt>
                <c:pt idx="202" formatCode="0.00E+00">
                  <c:v>1.52E+19</c:v>
                </c:pt>
                <c:pt idx="203" formatCode="0.00E+00">
                  <c:v>1.57E+19</c:v>
                </c:pt>
                <c:pt idx="204" formatCode="0.00E+00">
                  <c:v>1.63E+19</c:v>
                </c:pt>
                <c:pt idx="205" formatCode="0.00E+00">
                  <c:v>1.68E+19</c:v>
                </c:pt>
                <c:pt idx="206" formatCode="0.00E+00">
                  <c:v>1.73E+19</c:v>
                </c:pt>
                <c:pt idx="207" formatCode="0.00E+00">
                  <c:v>1.77E+19</c:v>
                </c:pt>
                <c:pt idx="208" formatCode="0.00E+00">
                  <c:v>1.82E+19</c:v>
                </c:pt>
                <c:pt idx="209" formatCode="0.00E+00">
                  <c:v>1.86E+19</c:v>
                </c:pt>
                <c:pt idx="210" formatCode="0.00E+00">
                  <c:v>1.9E+19</c:v>
                </c:pt>
                <c:pt idx="211" formatCode="0.00E+00">
                  <c:v>1.93E+19</c:v>
                </c:pt>
                <c:pt idx="212" formatCode="0.00E+00">
                  <c:v>1.96E+19</c:v>
                </c:pt>
                <c:pt idx="213" formatCode="0.00E+00">
                  <c:v>1.99E+19</c:v>
                </c:pt>
                <c:pt idx="214" formatCode="0.00E+00">
                  <c:v>2.01E+19</c:v>
                </c:pt>
                <c:pt idx="215" formatCode="0.00E+00">
                  <c:v>2.03E+19</c:v>
                </c:pt>
                <c:pt idx="216" formatCode="0.00E+00">
                  <c:v>2.05E+19</c:v>
                </c:pt>
                <c:pt idx="217" formatCode="0.00E+00">
                  <c:v>2.06E+19</c:v>
                </c:pt>
                <c:pt idx="218" formatCode="0.00E+00">
                  <c:v>2.06E+19</c:v>
                </c:pt>
                <c:pt idx="219" formatCode="0.00E+00">
                  <c:v>2.07E+19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42-4E21-9D36-FA8634CDFF03}"/>
            </c:ext>
          </c:extLst>
        </c:ser>
        <c:ser>
          <c:idx val="1"/>
          <c:order val="1"/>
          <c:tx>
            <c:v>High level: 1.384eV</c:v>
          </c:tx>
          <c:marker>
            <c:symbol val="none"/>
          </c:marker>
          <c:xVal>
            <c:numRef>
              <c:f>'Résultats fittage'!$A$76:$A$295</c:f>
              <c:numCache>
                <c:formatCode>0.00E+00</c:formatCode>
                <c:ptCount val="220"/>
                <c:pt idx="0" formatCode="General">
                  <c:v>0</c:v>
                </c:pt>
                <c:pt idx="1">
                  <c:v>7.8100000000000001E-4</c:v>
                </c:pt>
                <c:pt idx="2">
                  <c:v>1.56E-3</c:v>
                </c:pt>
                <c:pt idx="3" formatCode="General">
                  <c:v>2.3437499999999999E-3</c:v>
                </c:pt>
                <c:pt idx="4" formatCode="General">
                  <c:v>3.1250000000000002E-3</c:v>
                </c:pt>
                <c:pt idx="5">
                  <c:v>3.9100000000000003E-3</c:v>
                </c:pt>
                <c:pt idx="6">
                  <c:v>4.6899999999999997E-3</c:v>
                </c:pt>
                <c:pt idx="7">
                  <c:v>5.47E-3</c:v>
                </c:pt>
                <c:pt idx="8" formatCode="General">
                  <c:v>6.2500000000000003E-3</c:v>
                </c:pt>
                <c:pt idx="9">
                  <c:v>7.0299999999999998E-3</c:v>
                </c:pt>
                <c:pt idx="10">
                  <c:v>7.8100000000000001E-3</c:v>
                </c:pt>
                <c:pt idx="11">
                  <c:v>8.5900000000000004E-3</c:v>
                </c:pt>
                <c:pt idx="12">
                  <c:v>9.3799999999999994E-3</c:v>
                </c:pt>
                <c:pt idx="13">
                  <c:v>1.0200000000000001E-2</c:v>
                </c:pt>
                <c:pt idx="14">
                  <c:v>1.09E-2</c:v>
                </c:pt>
                <c:pt idx="15">
                  <c:v>1.17E-2</c:v>
                </c:pt>
                <c:pt idx="16" formatCode="General">
                  <c:v>1.2500000000000001E-2</c:v>
                </c:pt>
                <c:pt idx="17">
                  <c:v>1.3299999999999999E-2</c:v>
                </c:pt>
                <c:pt idx="18">
                  <c:v>1.41E-2</c:v>
                </c:pt>
                <c:pt idx="19">
                  <c:v>1.4800000000000001E-2</c:v>
                </c:pt>
                <c:pt idx="20">
                  <c:v>1.5599999999999999E-2</c:v>
                </c:pt>
                <c:pt idx="21">
                  <c:v>1.6400000000000001E-2</c:v>
                </c:pt>
                <c:pt idx="22">
                  <c:v>1.72E-2</c:v>
                </c:pt>
                <c:pt idx="23">
                  <c:v>1.7999999999999999E-2</c:v>
                </c:pt>
                <c:pt idx="24" formatCode="General">
                  <c:v>1.8749999999999999E-2</c:v>
                </c:pt>
                <c:pt idx="25">
                  <c:v>1.95E-2</c:v>
                </c:pt>
                <c:pt idx="26">
                  <c:v>2.0299999999999999E-2</c:v>
                </c:pt>
                <c:pt idx="27">
                  <c:v>2.1100000000000001E-2</c:v>
                </c:pt>
                <c:pt idx="28">
                  <c:v>2.1899999999999999E-2</c:v>
                </c:pt>
                <c:pt idx="29" formatCode="General">
                  <c:v>2.2656200000000001E-2</c:v>
                </c:pt>
                <c:pt idx="30">
                  <c:v>2.3400000000000001E-2</c:v>
                </c:pt>
                <c:pt idx="31">
                  <c:v>2.4199999999999999E-2</c:v>
                </c:pt>
                <c:pt idx="32" formatCode="General">
                  <c:v>2.5000000000000001E-2</c:v>
                </c:pt>
                <c:pt idx="33">
                  <c:v>2.58E-2</c:v>
                </c:pt>
                <c:pt idx="34">
                  <c:v>2.6599999999999999E-2</c:v>
                </c:pt>
                <c:pt idx="35">
                  <c:v>2.7300000000000001E-2</c:v>
                </c:pt>
                <c:pt idx="36" formatCode="General">
                  <c:v>2.8125000000000001E-2</c:v>
                </c:pt>
                <c:pt idx="37">
                  <c:v>2.8899999999999999E-2</c:v>
                </c:pt>
                <c:pt idx="38">
                  <c:v>2.9700000000000001E-2</c:v>
                </c:pt>
                <c:pt idx="39">
                  <c:v>3.0499999999999999E-2</c:v>
                </c:pt>
                <c:pt idx="40" formatCode="General">
                  <c:v>3.125E-2</c:v>
                </c:pt>
                <c:pt idx="41">
                  <c:v>3.2000000000000001E-2</c:v>
                </c:pt>
                <c:pt idx="42">
                  <c:v>3.2800000000000003E-2</c:v>
                </c:pt>
                <c:pt idx="43">
                  <c:v>3.3599999999999998E-2</c:v>
                </c:pt>
                <c:pt idx="44">
                  <c:v>3.44E-2</c:v>
                </c:pt>
                <c:pt idx="45">
                  <c:v>3.5200000000000002E-2</c:v>
                </c:pt>
                <c:pt idx="46">
                  <c:v>3.5900000000000001E-2</c:v>
                </c:pt>
                <c:pt idx="47">
                  <c:v>3.6700000000000003E-2</c:v>
                </c:pt>
                <c:pt idx="48" formatCode="General">
                  <c:v>3.7499999999999999E-2</c:v>
                </c:pt>
                <c:pt idx="49">
                  <c:v>3.8300000000000001E-2</c:v>
                </c:pt>
                <c:pt idx="50">
                  <c:v>3.9100000000000003E-2</c:v>
                </c:pt>
                <c:pt idx="51">
                  <c:v>3.9800000000000002E-2</c:v>
                </c:pt>
                <c:pt idx="52">
                  <c:v>4.0599999999999997E-2</c:v>
                </c:pt>
                <c:pt idx="53">
                  <c:v>4.1399999999999999E-2</c:v>
                </c:pt>
                <c:pt idx="54">
                  <c:v>4.2200000000000001E-2</c:v>
                </c:pt>
                <c:pt idx="55">
                  <c:v>4.2999999999999997E-2</c:v>
                </c:pt>
                <c:pt idx="56" formatCode="General">
                  <c:v>4.3749999999999997E-2</c:v>
                </c:pt>
                <c:pt idx="57">
                  <c:v>4.4499999999999998E-2</c:v>
                </c:pt>
                <c:pt idx="58">
                  <c:v>4.53E-2</c:v>
                </c:pt>
                <c:pt idx="59">
                  <c:v>4.6100000000000002E-2</c:v>
                </c:pt>
                <c:pt idx="60">
                  <c:v>4.6899999999999997E-2</c:v>
                </c:pt>
                <c:pt idx="61" formatCode="General">
                  <c:v>4.7656299999999999E-2</c:v>
                </c:pt>
                <c:pt idx="62">
                  <c:v>4.8399999999999999E-2</c:v>
                </c:pt>
                <c:pt idx="63">
                  <c:v>4.9200000000000001E-2</c:v>
                </c:pt>
                <c:pt idx="64" formatCode="General">
                  <c:v>0.05</c:v>
                </c:pt>
                <c:pt idx="65">
                  <c:v>5.0799999999999998E-2</c:v>
                </c:pt>
                <c:pt idx="66">
                  <c:v>5.16E-2</c:v>
                </c:pt>
                <c:pt idx="67">
                  <c:v>5.2299999999999999E-2</c:v>
                </c:pt>
                <c:pt idx="68" formatCode="General">
                  <c:v>5.3124999999999999E-2</c:v>
                </c:pt>
                <c:pt idx="69">
                  <c:v>5.3900000000000003E-2</c:v>
                </c:pt>
                <c:pt idx="70">
                  <c:v>5.4699999999999999E-2</c:v>
                </c:pt>
                <c:pt idx="71">
                  <c:v>5.5500000000000001E-2</c:v>
                </c:pt>
                <c:pt idx="72" formatCode="General">
                  <c:v>5.6250000000000001E-2</c:v>
                </c:pt>
                <c:pt idx="73">
                  <c:v>5.7000000000000002E-2</c:v>
                </c:pt>
                <c:pt idx="74">
                  <c:v>5.7799999999999997E-2</c:v>
                </c:pt>
                <c:pt idx="75">
                  <c:v>5.8599999999999999E-2</c:v>
                </c:pt>
                <c:pt idx="76">
                  <c:v>5.9400000000000001E-2</c:v>
                </c:pt>
                <c:pt idx="77">
                  <c:v>6.0199999999999997E-2</c:v>
                </c:pt>
                <c:pt idx="78">
                  <c:v>6.0900000000000003E-2</c:v>
                </c:pt>
                <c:pt idx="79">
                  <c:v>6.1699999999999998E-2</c:v>
                </c:pt>
                <c:pt idx="80" formatCode="General">
                  <c:v>6.25E-2</c:v>
                </c:pt>
                <c:pt idx="81">
                  <c:v>6.3299999999999995E-2</c:v>
                </c:pt>
                <c:pt idx="82">
                  <c:v>6.4100000000000004E-2</c:v>
                </c:pt>
                <c:pt idx="83">
                  <c:v>6.4799999999999996E-2</c:v>
                </c:pt>
                <c:pt idx="84">
                  <c:v>6.5600000000000006E-2</c:v>
                </c:pt>
                <c:pt idx="85">
                  <c:v>6.6400000000000001E-2</c:v>
                </c:pt>
                <c:pt idx="86">
                  <c:v>6.7199999999999996E-2</c:v>
                </c:pt>
                <c:pt idx="87">
                  <c:v>6.8000000000000005E-2</c:v>
                </c:pt>
                <c:pt idx="88" formatCode="General">
                  <c:v>6.8750000000000006E-2</c:v>
                </c:pt>
                <c:pt idx="89">
                  <c:v>6.9500000000000006E-2</c:v>
                </c:pt>
                <c:pt idx="90">
                  <c:v>7.0300000000000001E-2</c:v>
                </c:pt>
                <c:pt idx="91">
                  <c:v>7.1099999999999997E-2</c:v>
                </c:pt>
                <c:pt idx="92">
                  <c:v>7.1900000000000006E-2</c:v>
                </c:pt>
                <c:pt idx="93" formatCode="General">
                  <c:v>7.2656200000000004E-2</c:v>
                </c:pt>
                <c:pt idx="94">
                  <c:v>7.3400000000000007E-2</c:v>
                </c:pt>
                <c:pt idx="95">
                  <c:v>7.4200000000000002E-2</c:v>
                </c:pt>
                <c:pt idx="96" formatCode="General">
                  <c:v>7.4999999999999997E-2</c:v>
                </c:pt>
                <c:pt idx="97">
                  <c:v>7.5800000000000006E-2</c:v>
                </c:pt>
                <c:pt idx="98">
                  <c:v>7.6600000000000001E-2</c:v>
                </c:pt>
                <c:pt idx="99">
                  <c:v>7.7299999999999994E-2</c:v>
                </c:pt>
                <c:pt idx="100">
                  <c:v>7.8100000000000003E-2</c:v>
                </c:pt>
                <c:pt idx="101">
                  <c:v>7.8899999999999998E-2</c:v>
                </c:pt>
                <c:pt idx="102">
                  <c:v>7.9699999999999993E-2</c:v>
                </c:pt>
                <c:pt idx="103">
                  <c:v>8.0500000000000002E-2</c:v>
                </c:pt>
                <c:pt idx="104" formatCode="General">
                  <c:v>8.1250000000000003E-2</c:v>
                </c:pt>
                <c:pt idx="105">
                  <c:v>8.2000000000000003E-2</c:v>
                </c:pt>
                <c:pt idx="106">
                  <c:v>8.2799999999999999E-2</c:v>
                </c:pt>
                <c:pt idx="107">
                  <c:v>8.3599999999999994E-2</c:v>
                </c:pt>
                <c:pt idx="108">
                  <c:v>8.4400000000000003E-2</c:v>
                </c:pt>
                <c:pt idx="109" formatCode="General">
                  <c:v>8.5156200000000001E-2</c:v>
                </c:pt>
                <c:pt idx="110">
                  <c:v>8.5900000000000004E-2</c:v>
                </c:pt>
                <c:pt idx="111">
                  <c:v>8.6699999999999999E-2</c:v>
                </c:pt>
                <c:pt idx="112" formatCode="General">
                  <c:v>8.7499999999999994E-2</c:v>
                </c:pt>
                <c:pt idx="113">
                  <c:v>8.8300000000000003E-2</c:v>
                </c:pt>
                <c:pt idx="114">
                  <c:v>8.9099999999999999E-2</c:v>
                </c:pt>
                <c:pt idx="115">
                  <c:v>8.9800000000000005E-2</c:v>
                </c:pt>
                <c:pt idx="116">
                  <c:v>8.9899999999999994E-2</c:v>
                </c:pt>
                <c:pt idx="117">
                  <c:v>0.09</c:v>
                </c:pt>
                <c:pt idx="118">
                  <c:v>9.01E-2</c:v>
                </c:pt>
                <c:pt idx="119">
                  <c:v>9.0200000000000002E-2</c:v>
                </c:pt>
                <c:pt idx="120">
                  <c:v>9.0300000000000005E-2</c:v>
                </c:pt>
                <c:pt idx="121">
                  <c:v>9.0399999999999994E-2</c:v>
                </c:pt>
                <c:pt idx="122" formatCode="General">
                  <c:v>9.0527300000000005E-2</c:v>
                </c:pt>
                <c:pt idx="123">
                  <c:v>9.06E-2</c:v>
                </c:pt>
                <c:pt idx="124">
                  <c:v>9.0700000000000003E-2</c:v>
                </c:pt>
                <c:pt idx="125">
                  <c:v>9.0800000000000006E-2</c:v>
                </c:pt>
                <c:pt idx="126">
                  <c:v>9.0899999999999995E-2</c:v>
                </c:pt>
                <c:pt idx="127">
                  <c:v>9.0999999999999998E-2</c:v>
                </c:pt>
                <c:pt idx="128">
                  <c:v>9.11E-2</c:v>
                </c:pt>
                <c:pt idx="129">
                  <c:v>9.1200000000000003E-2</c:v>
                </c:pt>
                <c:pt idx="130" formatCode="General">
                  <c:v>9.1308600000000004E-2</c:v>
                </c:pt>
                <c:pt idx="131">
                  <c:v>9.1399999999999995E-2</c:v>
                </c:pt>
                <c:pt idx="132">
                  <c:v>9.1499999999999998E-2</c:v>
                </c:pt>
                <c:pt idx="133">
                  <c:v>9.1600000000000001E-2</c:v>
                </c:pt>
                <c:pt idx="134">
                  <c:v>9.1700000000000004E-2</c:v>
                </c:pt>
                <c:pt idx="135">
                  <c:v>9.1800000000000007E-2</c:v>
                </c:pt>
                <c:pt idx="136">
                  <c:v>9.1899999999999996E-2</c:v>
                </c:pt>
                <c:pt idx="137">
                  <c:v>9.1999999999999998E-2</c:v>
                </c:pt>
                <c:pt idx="138" formatCode="General">
                  <c:v>9.2089799999999999E-2</c:v>
                </c:pt>
                <c:pt idx="139">
                  <c:v>9.2200000000000004E-2</c:v>
                </c:pt>
                <c:pt idx="140">
                  <c:v>9.2299999999999993E-2</c:v>
                </c:pt>
                <c:pt idx="141">
                  <c:v>9.2399999999999996E-2</c:v>
                </c:pt>
                <c:pt idx="142">
                  <c:v>9.2499999999999999E-2</c:v>
                </c:pt>
                <c:pt idx="143">
                  <c:v>9.2600000000000002E-2</c:v>
                </c:pt>
                <c:pt idx="144">
                  <c:v>9.2700000000000005E-2</c:v>
                </c:pt>
                <c:pt idx="145">
                  <c:v>9.2799999999999994E-2</c:v>
                </c:pt>
                <c:pt idx="146" formatCode="General">
                  <c:v>9.2871099999999998E-2</c:v>
                </c:pt>
                <c:pt idx="147">
                  <c:v>9.2999999999999999E-2</c:v>
                </c:pt>
                <c:pt idx="148">
                  <c:v>9.3100000000000002E-2</c:v>
                </c:pt>
                <c:pt idx="149">
                  <c:v>9.3200000000000005E-2</c:v>
                </c:pt>
                <c:pt idx="150">
                  <c:v>9.3299999999999994E-2</c:v>
                </c:pt>
                <c:pt idx="151">
                  <c:v>9.3399999999999997E-2</c:v>
                </c:pt>
                <c:pt idx="152">
                  <c:v>9.35E-2</c:v>
                </c:pt>
                <c:pt idx="153">
                  <c:v>9.3600000000000003E-2</c:v>
                </c:pt>
                <c:pt idx="154" formatCode="General">
                  <c:v>9.3652299999999994E-2</c:v>
                </c:pt>
                <c:pt idx="155" formatCode="General">
                  <c:v>9.375E-2</c:v>
                </c:pt>
                <c:pt idx="156">
                  <c:v>9.3799999999999994E-2</c:v>
                </c:pt>
                <c:pt idx="157">
                  <c:v>9.3899999999999997E-2</c:v>
                </c:pt>
                <c:pt idx="158">
                  <c:v>9.4E-2</c:v>
                </c:pt>
                <c:pt idx="159">
                  <c:v>9.4100000000000003E-2</c:v>
                </c:pt>
                <c:pt idx="160">
                  <c:v>9.4200000000000006E-2</c:v>
                </c:pt>
                <c:pt idx="161">
                  <c:v>9.4299999999999995E-2</c:v>
                </c:pt>
                <c:pt idx="162">
                  <c:v>9.4399999999999998E-2</c:v>
                </c:pt>
                <c:pt idx="163">
                  <c:v>9.4500000000000001E-2</c:v>
                </c:pt>
                <c:pt idx="164">
                  <c:v>9.4600000000000004E-2</c:v>
                </c:pt>
                <c:pt idx="165">
                  <c:v>9.4700000000000006E-2</c:v>
                </c:pt>
                <c:pt idx="166">
                  <c:v>9.4799999999999995E-2</c:v>
                </c:pt>
                <c:pt idx="167">
                  <c:v>9.4899999999999998E-2</c:v>
                </c:pt>
                <c:pt idx="168">
                  <c:v>9.5000000000000001E-2</c:v>
                </c:pt>
                <c:pt idx="169">
                  <c:v>9.5100000000000004E-2</c:v>
                </c:pt>
                <c:pt idx="170" formatCode="General">
                  <c:v>9.5214800000000002E-2</c:v>
                </c:pt>
                <c:pt idx="171">
                  <c:v>9.5299999999999996E-2</c:v>
                </c:pt>
                <c:pt idx="172">
                  <c:v>9.5399999999999999E-2</c:v>
                </c:pt>
                <c:pt idx="173">
                  <c:v>9.5500000000000002E-2</c:v>
                </c:pt>
                <c:pt idx="174">
                  <c:v>9.5600000000000004E-2</c:v>
                </c:pt>
                <c:pt idx="175">
                  <c:v>9.5699999999999993E-2</c:v>
                </c:pt>
                <c:pt idx="176">
                  <c:v>9.5799999999999996E-2</c:v>
                </c:pt>
                <c:pt idx="177">
                  <c:v>9.5899999999999999E-2</c:v>
                </c:pt>
                <c:pt idx="178" formatCode="General">
                  <c:v>9.5996100000000001E-2</c:v>
                </c:pt>
                <c:pt idx="179">
                  <c:v>9.6100000000000005E-2</c:v>
                </c:pt>
                <c:pt idx="180">
                  <c:v>9.6199999999999994E-2</c:v>
                </c:pt>
                <c:pt idx="181">
                  <c:v>9.6299999999999997E-2</c:v>
                </c:pt>
                <c:pt idx="182">
                  <c:v>9.64E-2</c:v>
                </c:pt>
                <c:pt idx="183">
                  <c:v>9.6500000000000002E-2</c:v>
                </c:pt>
                <c:pt idx="184">
                  <c:v>9.6600000000000005E-2</c:v>
                </c:pt>
                <c:pt idx="185">
                  <c:v>9.6699999999999994E-2</c:v>
                </c:pt>
                <c:pt idx="186" formatCode="General">
                  <c:v>9.6777299999999997E-2</c:v>
                </c:pt>
                <c:pt idx="187">
                  <c:v>9.69E-2</c:v>
                </c:pt>
                <c:pt idx="188">
                  <c:v>9.7000000000000003E-2</c:v>
                </c:pt>
                <c:pt idx="189">
                  <c:v>9.7100000000000006E-2</c:v>
                </c:pt>
                <c:pt idx="190">
                  <c:v>9.7199999999999995E-2</c:v>
                </c:pt>
                <c:pt idx="191">
                  <c:v>9.7299999999999998E-2</c:v>
                </c:pt>
                <c:pt idx="192">
                  <c:v>9.74E-2</c:v>
                </c:pt>
                <c:pt idx="193">
                  <c:v>9.7500000000000003E-2</c:v>
                </c:pt>
                <c:pt idx="194" formatCode="General">
                  <c:v>9.7558599999999995E-2</c:v>
                </c:pt>
                <c:pt idx="195" formatCode="General">
                  <c:v>9.7656199999999999E-2</c:v>
                </c:pt>
                <c:pt idx="196">
                  <c:v>9.7799999999999998E-2</c:v>
                </c:pt>
                <c:pt idx="197">
                  <c:v>9.7900000000000001E-2</c:v>
                </c:pt>
                <c:pt idx="198">
                  <c:v>9.7900000000000001E-2</c:v>
                </c:pt>
                <c:pt idx="199">
                  <c:v>9.8000000000000004E-2</c:v>
                </c:pt>
                <c:pt idx="200">
                  <c:v>9.8100000000000007E-2</c:v>
                </c:pt>
                <c:pt idx="201">
                  <c:v>9.8199999999999996E-2</c:v>
                </c:pt>
                <c:pt idx="202" formatCode="General">
                  <c:v>9.8339800000000005E-2</c:v>
                </c:pt>
                <c:pt idx="203">
                  <c:v>9.8400000000000001E-2</c:v>
                </c:pt>
                <c:pt idx="204">
                  <c:v>9.8500000000000004E-2</c:v>
                </c:pt>
                <c:pt idx="205">
                  <c:v>9.8599999999999993E-2</c:v>
                </c:pt>
                <c:pt idx="206">
                  <c:v>9.8699999999999996E-2</c:v>
                </c:pt>
                <c:pt idx="207">
                  <c:v>9.8799999999999999E-2</c:v>
                </c:pt>
                <c:pt idx="208">
                  <c:v>9.8900000000000002E-2</c:v>
                </c:pt>
                <c:pt idx="209">
                  <c:v>9.9000000000000005E-2</c:v>
                </c:pt>
                <c:pt idx="210" formatCode="General">
                  <c:v>9.9121100000000004E-2</c:v>
                </c:pt>
                <c:pt idx="211">
                  <c:v>9.9199999999999997E-2</c:v>
                </c:pt>
                <c:pt idx="212">
                  <c:v>9.9299999999999999E-2</c:v>
                </c:pt>
                <c:pt idx="213">
                  <c:v>9.9400000000000002E-2</c:v>
                </c:pt>
                <c:pt idx="214">
                  <c:v>9.9500000000000005E-2</c:v>
                </c:pt>
                <c:pt idx="215">
                  <c:v>9.9599999999999994E-2</c:v>
                </c:pt>
                <c:pt idx="216">
                  <c:v>9.9699999999999997E-2</c:v>
                </c:pt>
                <c:pt idx="217">
                  <c:v>9.98E-2</c:v>
                </c:pt>
                <c:pt idx="218" formatCode="General">
                  <c:v>9.9902299999999999E-2</c:v>
                </c:pt>
                <c:pt idx="219" formatCode="General">
                  <c:v>0.1</c:v>
                </c:pt>
              </c:numCache>
            </c:numRef>
          </c:xVal>
          <c:yVal>
            <c:numRef>
              <c:f>'Résultats fittage'!$C$76:$C$295</c:f>
              <c:numCache>
                <c:formatCode>0.00E+00</c:formatCode>
                <c:ptCount val="220"/>
                <c:pt idx="0">
                  <c:v>2.49E+19</c:v>
                </c:pt>
                <c:pt idx="1">
                  <c:v>2.49E+19</c:v>
                </c:pt>
                <c:pt idx="2">
                  <c:v>2.48E+19</c:v>
                </c:pt>
                <c:pt idx="3">
                  <c:v>2.47E+19</c:v>
                </c:pt>
                <c:pt idx="4">
                  <c:v>2.45E+19</c:v>
                </c:pt>
                <c:pt idx="5">
                  <c:v>2.43E+19</c:v>
                </c:pt>
                <c:pt idx="6">
                  <c:v>2.41E+19</c:v>
                </c:pt>
                <c:pt idx="7">
                  <c:v>2.38E+19</c:v>
                </c:pt>
                <c:pt idx="8">
                  <c:v>2.35E+19</c:v>
                </c:pt>
                <c:pt idx="9">
                  <c:v>2.32E+19</c:v>
                </c:pt>
                <c:pt idx="10">
                  <c:v>2.28E+19</c:v>
                </c:pt>
                <c:pt idx="11">
                  <c:v>2.24E+19</c:v>
                </c:pt>
                <c:pt idx="12">
                  <c:v>2.19E+19</c:v>
                </c:pt>
                <c:pt idx="13">
                  <c:v>2.15E+19</c:v>
                </c:pt>
                <c:pt idx="14">
                  <c:v>2.1E+19</c:v>
                </c:pt>
                <c:pt idx="15">
                  <c:v>2.04E+19</c:v>
                </c:pt>
                <c:pt idx="16">
                  <c:v>1.99E+19</c:v>
                </c:pt>
                <c:pt idx="17">
                  <c:v>1.93E+19</c:v>
                </c:pt>
                <c:pt idx="18">
                  <c:v>1.88E+19</c:v>
                </c:pt>
                <c:pt idx="19">
                  <c:v>1.82E+19</c:v>
                </c:pt>
                <c:pt idx="20">
                  <c:v>1.76E+19</c:v>
                </c:pt>
                <c:pt idx="21">
                  <c:v>1.7E+19</c:v>
                </c:pt>
                <c:pt idx="22">
                  <c:v>1.64E+19</c:v>
                </c:pt>
                <c:pt idx="23">
                  <c:v>1.58E+19</c:v>
                </c:pt>
                <c:pt idx="24">
                  <c:v>1.52E+19</c:v>
                </c:pt>
                <c:pt idx="25">
                  <c:v>1.46E+19</c:v>
                </c:pt>
                <c:pt idx="26">
                  <c:v>1.4E+19</c:v>
                </c:pt>
                <c:pt idx="27">
                  <c:v>1.34E+19</c:v>
                </c:pt>
                <c:pt idx="28">
                  <c:v>1.28E+19</c:v>
                </c:pt>
                <c:pt idx="29">
                  <c:v>1.23E+19</c:v>
                </c:pt>
                <c:pt idx="30">
                  <c:v>1.17E+19</c:v>
                </c:pt>
                <c:pt idx="31">
                  <c:v>1.12E+19</c:v>
                </c:pt>
                <c:pt idx="32">
                  <c:v>1.06E+19</c:v>
                </c:pt>
                <c:pt idx="33">
                  <c:v>1.01E+19</c:v>
                </c:pt>
                <c:pt idx="34">
                  <c:v>9.62E+18</c:v>
                </c:pt>
                <c:pt idx="35">
                  <c:v>9.15E+18</c:v>
                </c:pt>
                <c:pt idx="36">
                  <c:v>8.69E+18</c:v>
                </c:pt>
                <c:pt idx="37">
                  <c:v>8.25E+18</c:v>
                </c:pt>
                <c:pt idx="38">
                  <c:v>7.84E+18</c:v>
                </c:pt>
                <c:pt idx="39">
                  <c:v>7.44E+18</c:v>
                </c:pt>
                <c:pt idx="40">
                  <c:v>7.06E+18</c:v>
                </c:pt>
                <c:pt idx="41">
                  <c:v>6.7E+18</c:v>
                </c:pt>
                <c:pt idx="42">
                  <c:v>6.36E+18</c:v>
                </c:pt>
                <c:pt idx="43">
                  <c:v>6.04E+18</c:v>
                </c:pt>
                <c:pt idx="44">
                  <c:v>5.74E+18</c:v>
                </c:pt>
                <c:pt idx="45">
                  <c:v>5.45E+18</c:v>
                </c:pt>
                <c:pt idx="46">
                  <c:v>5.19E+18</c:v>
                </c:pt>
                <c:pt idx="47">
                  <c:v>4.94E+18</c:v>
                </c:pt>
                <c:pt idx="48">
                  <c:v>4.71E+18</c:v>
                </c:pt>
                <c:pt idx="49">
                  <c:v>4.49E+18</c:v>
                </c:pt>
                <c:pt idx="50">
                  <c:v>4.29E+18</c:v>
                </c:pt>
                <c:pt idx="51">
                  <c:v>4.11E+18</c:v>
                </c:pt>
                <c:pt idx="52">
                  <c:v>3.94E+18</c:v>
                </c:pt>
                <c:pt idx="53">
                  <c:v>3.78E+18</c:v>
                </c:pt>
                <c:pt idx="54">
                  <c:v>3.64E+18</c:v>
                </c:pt>
                <c:pt idx="55">
                  <c:v>3.51E+18</c:v>
                </c:pt>
                <c:pt idx="56">
                  <c:v>3.38E+18</c:v>
                </c:pt>
                <c:pt idx="57">
                  <c:v>3.27E+18</c:v>
                </c:pt>
                <c:pt idx="58">
                  <c:v>3.17E+18</c:v>
                </c:pt>
                <c:pt idx="59">
                  <c:v>3.08E+18</c:v>
                </c:pt>
                <c:pt idx="60">
                  <c:v>3E+18</c:v>
                </c:pt>
                <c:pt idx="61">
                  <c:v>2.93E+18</c:v>
                </c:pt>
                <c:pt idx="62">
                  <c:v>2.86E+18</c:v>
                </c:pt>
                <c:pt idx="63">
                  <c:v>2.8E+18</c:v>
                </c:pt>
                <c:pt idx="64">
                  <c:v>2.74E+18</c:v>
                </c:pt>
                <c:pt idx="65">
                  <c:v>2.69E+18</c:v>
                </c:pt>
                <c:pt idx="66">
                  <c:v>2.65E+18</c:v>
                </c:pt>
                <c:pt idx="67">
                  <c:v>2.61E+18</c:v>
                </c:pt>
                <c:pt idx="68">
                  <c:v>2.58E+18</c:v>
                </c:pt>
                <c:pt idx="69">
                  <c:v>2.55E+18</c:v>
                </c:pt>
                <c:pt idx="70">
                  <c:v>2.52E+18</c:v>
                </c:pt>
                <c:pt idx="71">
                  <c:v>2.49E+18</c:v>
                </c:pt>
                <c:pt idx="72">
                  <c:v>2.47E+18</c:v>
                </c:pt>
                <c:pt idx="73">
                  <c:v>2.45E+18</c:v>
                </c:pt>
                <c:pt idx="74">
                  <c:v>2.44E+18</c:v>
                </c:pt>
                <c:pt idx="75">
                  <c:v>2.42E+18</c:v>
                </c:pt>
                <c:pt idx="76">
                  <c:v>2.41E+18</c:v>
                </c:pt>
                <c:pt idx="77">
                  <c:v>2.4E+18</c:v>
                </c:pt>
                <c:pt idx="78">
                  <c:v>2.39E+18</c:v>
                </c:pt>
                <c:pt idx="79">
                  <c:v>2.38E+18</c:v>
                </c:pt>
                <c:pt idx="80">
                  <c:v>2.37E+18</c:v>
                </c:pt>
                <c:pt idx="81">
                  <c:v>2.37E+18</c:v>
                </c:pt>
                <c:pt idx="82">
                  <c:v>2.36E+18</c:v>
                </c:pt>
                <c:pt idx="83">
                  <c:v>2.36E+18</c:v>
                </c:pt>
                <c:pt idx="84">
                  <c:v>2.35E+18</c:v>
                </c:pt>
                <c:pt idx="85">
                  <c:v>2.35E+18</c:v>
                </c:pt>
                <c:pt idx="86">
                  <c:v>2.35E+18</c:v>
                </c:pt>
                <c:pt idx="87">
                  <c:v>2.34E+18</c:v>
                </c:pt>
                <c:pt idx="88">
                  <c:v>2.34E+18</c:v>
                </c:pt>
                <c:pt idx="89">
                  <c:v>2.34E+18</c:v>
                </c:pt>
                <c:pt idx="90">
                  <c:v>2.34E+18</c:v>
                </c:pt>
                <c:pt idx="91">
                  <c:v>2.34E+18</c:v>
                </c:pt>
                <c:pt idx="92">
                  <c:v>2.34E+18</c:v>
                </c:pt>
                <c:pt idx="93">
                  <c:v>2.34E+18</c:v>
                </c:pt>
                <c:pt idx="94">
                  <c:v>2.33E+18</c:v>
                </c:pt>
                <c:pt idx="95">
                  <c:v>2.33E+18</c:v>
                </c:pt>
                <c:pt idx="96">
                  <c:v>2.33E+18</c:v>
                </c:pt>
                <c:pt idx="97">
                  <c:v>2.33E+18</c:v>
                </c:pt>
                <c:pt idx="98">
                  <c:v>2.33E+18</c:v>
                </c:pt>
                <c:pt idx="99">
                  <c:v>2.33E+18</c:v>
                </c:pt>
                <c:pt idx="100">
                  <c:v>2.33E+18</c:v>
                </c:pt>
                <c:pt idx="101">
                  <c:v>2.33E+18</c:v>
                </c:pt>
                <c:pt idx="102">
                  <c:v>2.33E+18</c:v>
                </c:pt>
                <c:pt idx="103">
                  <c:v>2.33E+18</c:v>
                </c:pt>
                <c:pt idx="104">
                  <c:v>2.33E+18</c:v>
                </c:pt>
                <c:pt idx="105">
                  <c:v>2.33E+18</c:v>
                </c:pt>
                <c:pt idx="106">
                  <c:v>2.33E+18</c:v>
                </c:pt>
                <c:pt idx="107">
                  <c:v>2.33E+18</c:v>
                </c:pt>
                <c:pt idx="108">
                  <c:v>2.33E+18</c:v>
                </c:pt>
                <c:pt idx="109">
                  <c:v>2.33E+18</c:v>
                </c:pt>
                <c:pt idx="110">
                  <c:v>2.33E+18</c:v>
                </c:pt>
                <c:pt idx="111">
                  <c:v>2.33E+18</c:v>
                </c:pt>
                <c:pt idx="112">
                  <c:v>2.33E+18</c:v>
                </c:pt>
                <c:pt idx="113">
                  <c:v>2.33E+18</c:v>
                </c:pt>
                <c:pt idx="114">
                  <c:v>2.33E+18</c:v>
                </c:pt>
                <c:pt idx="115">
                  <c:v>2.33E+18</c:v>
                </c:pt>
                <c:pt idx="116">
                  <c:v>2.33E+18</c:v>
                </c:pt>
                <c:pt idx="117">
                  <c:v>2.33E+18</c:v>
                </c:pt>
                <c:pt idx="118">
                  <c:v>2.33E+18</c:v>
                </c:pt>
                <c:pt idx="119">
                  <c:v>2.33E+18</c:v>
                </c:pt>
                <c:pt idx="120">
                  <c:v>2.33E+18</c:v>
                </c:pt>
                <c:pt idx="121">
                  <c:v>2.33E+18</c:v>
                </c:pt>
                <c:pt idx="122">
                  <c:v>2.33E+18</c:v>
                </c:pt>
                <c:pt idx="123">
                  <c:v>2.33E+18</c:v>
                </c:pt>
                <c:pt idx="124">
                  <c:v>2.33E+18</c:v>
                </c:pt>
                <c:pt idx="125">
                  <c:v>2.33E+18</c:v>
                </c:pt>
                <c:pt idx="126">
                  <c:v>2.33E+18</c:v>
                </c:pt>
                <c:pt idx="127">
                  <c:v>2.33E+18</c:v>
                </c:pt>
                <c:pt idx="128">
                  <c:v>2.33E+18</c:v>
                </c:pt>
                <c:pt idx="129">
                  <c:v>2.33E+18</c:v>
                </c:pt>
                <c:pt idx="130">
                  <c:v>2.33E+18</c:v>
                </c:pt>
                <c:pt idx="131">
                  <c:v>2.33E+18</c:v>
                </c:pt>
                <c:pt idx="132">
                  <c:v>2.33E+18</c:v>
                </c:pt>
                <c:pt idx="133">
                  <c:v>2.33E+18</c:v>
                </c:pt>
                <c:pt idx="134">
                  <c:v>2.33E+18</c:v>
                </c:pt>
                <c:pt idx="135">
                  <c:v>2.33E+18</c:v>
                </c:pt>
                <c:pt idx="136">
                  <c:v>2.33E+18</c:v>
                </c:pt>
                <c:pt idx="137">
                  <c:v>2.33E+18</c:v>
                </c:pt>
                <c:pt idx="138">
                  <c:v>2.33E+18</c:v>
                </c:pt>
                <c:pt idx="139">
                  <c:v>2.33E+18</c:v>
                </c:pt>
                <c:pt idx="140">
                  <c:v>2.33E+18</c:v>
                </c:pt>
                <c:pt idx="141">
                  <c:v>2.33E+18</c:v>
                </c:pt>
                <c:pt idx="142">
                  <c:v>2.33E+18</c:v>
                </c:pt>
                <c:pt idx="143">
                  <c:v>2.33E+18</c:v>
                </c:pt>
                <c:pt idx="144">
                  <c:v>2.33E+18</c:v>
                </c:pt>
                <c:pt idx="145">
                  <c:v>2.33E+18</c:v>
                </c:pt>
                <c:pt idx="146">
                  <c:v>2.33E+18</c:v>
                </c:pt>
                <c:pt idx="147">
                  <c:v>2.33E+18</c:v>
                </c:pt>
                <c:pt idx="148">
                  <c:v>2.33E+18</c:v>
                </c:pt>
                <c:pt idx="149">
                  <c:v>2.33E+18</c:v>
                </c:pt>
                <c:pt idx="150">
                  <c:v>2.33E+18</c:v>
                </c:pt>
                <c:pt idx="151">
                  <c:v>2.33E+18</c:v>
                </c:pt>
                <c:pt idx="152">
                  <c:v>2.33E+18</c:v>
                </c:pt>
                <c:pt idx="153">
                  <c:v>2.33E+18</c:v>
                </c:pt>
                <c:pt idx="154">
                  <c:v>2.33E+18</c:v>
                </c:pt>
                <c:pt idx="155">
                  <c:v>2.33E+18</c:v>
                </c:pt>
                <c:pt idx="156">
                  <c:v>2.33E+18</c:v>
                </c:pt>
                <c:pt idx="157">
                  <c:v>2.33E+18</c:v>
                </c:pt>
                <c:pt idx="158">
                  <c:v>2.33E+18</c:v>
                </c:pt>
                <c:pt idx="159">
                  <c:v>2.33E+18</c:v>
                </c:pt>
                <c:pt idx="160">
                  <c:v>2.33E+18</c:v>
                </c:pt>
                <c:pt idx="161">
                  <c:v>2.33E+18</c:v>
                </c:pt>
                <c:pt idx="162">
                  <c:v>2.33E+18</c:v>
                </c:pt>
                <c:pt idx="163">
                  <c:v>2.33E+18</c:v>
                </c:pt>
                <c:pt idx="164">
                  <c:v>2.33E+18</c:v>
                </c:pt>
                <c:pt idx="165">
                  <c:v>2.33E+18</c:v>
                </c:pt>
                <c:pt idx="166">
                  <c:v>2.33E+18</c:v>
                </c:pt>
                <c:pt idx="167">
                  <c:v>2.33E+18</c:v>
                </c:pt>
                <c:pt idx="168">
                  <c:v>2.33E+18</c:v>
                </c:pt>
                <c:pt idx="169">
                  <c:v>2.33E+18</c:v>
                </c:pt>
                <c:pt idx="170">
                  <c:v>2.33E+18</c:v>
                </c:pt>
                <c:pt idx="171">
                  <c:v>2.33E+18</c:v>
                </c:pt>
                <c:pt idx="172">
                  <c:v>2.33E+18</c:v>
                </c:pt>
                <c:pt idx="173">
                  <c:v>2.33E+18</c:v>
                </c:pt>
                <c:pt idx="174">
                  <c:v>2.33E+18</c:v>
                </c:pt>
                <c:pt idx="175">
                  <c:v>2.33E+18</c:v>
                </c:pt>
                <c:pt idx="176">
                  <c:v>2.33E+18</c:v>
                </c:pt>
                <c:pt idx="177">
                  <c:v>2.33E+18</c:v>
                </c:pt>
                <c:pt idx="178">
                  <c:v>2.33E+18</c:v>
                </c:pt>
                <c:pt idx="179">
                  <c:v>2.33E+18</c:v>
                </c:pt>
                <c:pt idx="180">
                  <c:v>2.33E+18</c:v>
                </c:pt>
                <c:pt idx="181">
                  <c:v>2.33E+18</c:v>
                </c:pt>
                <c:pt idx="182">
                  <c:v>2.33E+18</c:v>
                </c:pt>
                <c:pt idx="183">
                  <c:v>2.33E+18</c:v>
                </c:pt>
                <c:pt idx="184">
                  <c:v>2.33E+18</c:v>
                </c:pt>
                <c:pt idx="185">
                  <c:v>2.33E+18</c:v>
                </c:pt>
                <c:pt idx="186">
                  <c:v>2.33E+18</c:v>
                </c:pt>
                <c:pt idx="187">
                  <c:v>2.33E+18</c:v>
                </c:pt>
                <c:pt idx="188">
                  <c:v>2.33E+18</c:v>
                </c:pt>
                <c:pt idx="189">
                  <c:v>2.33E+18</c:v>
                </c:pt>
                <c:pt idx="190">
                  <c:v>2.33E+18</c:v>
                </c:pt>
                <c:pt idx="191">
                  <c:v>2.33E+18</c:v>
                </c:pt>
                <c:pt idx="192">
                  <c:v>2.33E+18</c:v>
                </c:pt>
                <c:pt idx="193">
                  <c:v>2.33E+18</c:v>
                </c:pt>
                <c:pt idx="194">
                  <c:v>2.33E+18</c:v>
                </c:pt>
                <c:pt idx="195">
                  <c:v>2.33E+18</c:v>
                </c:pt>
                <c:pt idx="196">
                  <c:v>2.33E+18</c:v>
                </c:pt>
                <c:pt idx="197">
                  <c:v>2.33E+18</c:v>
                </c:pt>
                <c:pt idx="198">
                  <c:v>2.33E+18</c:v>
                </c:pt>
                <c:pt idx="199">
                  <c:v>2.33E+18</c:v>
                </c:pt>
                <c:pt idx="200">
                  <c:v>2.33E+18</c:v>
                </c:pt>
                <c:pt idx="201">
                  <c:v>2.33E+18</c:v>
                </c:pt>
                <c:pt idx="202">
                  <c:v>2.33E+18</c:v>
                </c:pt>
                <c:pt idx="203">
                  <c:v>2.33E+18</c:v>
                </c:pt>
                <c:pt idx="204">
                  <c:v>2.33E+18</c:v>
                </c:pt>
                <c:pt idx="205">
                  <c:v>2.33E+18</c:v>
                </c:pt>
                <c:pt idx="206">
                  <c:v>2.33E+18</c:v>
                </c:pt>
                <c:pt idx="207">
                  <c:v>2.33E+18</c:v>
                </c:pt>
                <c:pt idx="208">
                  <c:v>2.33E+18</c:v>
                </c:pt>
                <c:pt idx="209">
                  <c:v>2.33E+18</c:v>
                </c:pt>
                <c:pt idx="210">
                  <c:v>2.33E+18</c:v>
                </c:pt>
                <c:pt idx="211">
                  <c:v>2.33E+18</c:v>
                </c:pt>
                <c:pt idx="212">
                  <c:v>2.33E+18</c:v>
                </c:pt>
                <c:pt idx="213">
                  <c:v>2.33E+18</c:v>
                </c:pt>
                <c:pt idx="214">
                  <c:v>2.33E+18</c:v>
                </c:pt>
                <c:pt idx="215">
                  <c:v>2.33E+18</c:v>
                </c:pt>
                <c:pt idx="216">
                  <c:v>2.33E+18</c:v>
                </c:pt>
                <c:pt idx="217">
                  <c:v>2.33E+18</c:v>
                </c:pt>
                <c:pt idx="218">
                  <c:v>2.33E+18</c:v>
                </c:pt>
                <c:pt idx="219">
                  <c:v>2.33E+18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42-4E21-9D36-FA8634CDF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169728"/>
        <c:axId val="154171648"/>
      </c:scatterChart>
      <c:valAx>
        <c:axId val="154169728"/>
        <c:scaling>
          <c:orientation val="minMax"/>
          <c:max val="0.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Oxide position (µm)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171648"/>
        <c:crosses val="autoZero"/>
        <c:crossBetween val="midCat"/>
      </c:valAx>
      <c:valAx>
        <c:axId val="154171648"/>
        <c:scaling>
          <c:orientation val="minMax"/>
          <c:max val="2.5E+19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Precursor density (cm</a:t>
                </a:r>
                <a:r>
                  <a:rPr lang="en-US" baseline="30000"/>
                  <a:t>-3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1697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4808116381747343"/>
          <c:y val="6.0261265968756195E-2"/>
          <c:w val="0.43592335363045448"/>
          <c:h val="0.2080357138256060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1804758505972"/>
          <c:y val="5.1400465491011058E-2"/>
          <c:w val="0.78940098848347606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v>Exp. Vgs=+12V</c:v>
          </c:tx>
          <c:spPr>
            <a:ln w="1905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Pt>
            <c:idx val="6"/>
            <c:bubble3D val="0"/>
            <c:spPr>
              <a:ln w="2222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8D-4192-87F5-25E2E816C92F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'Résultats fittage'!$D$20:$D$28</c:f>
                <c:numCache>
                  <c:formatCode>General</c:formatCode>
                  <c:ptCount val="9"/>
                  <c:pt idx="0">
                    <c:v>0.25</c:v>
                  </c:pt>
                  <c:pt idx="1">
                    <c:v>0.29166666666666669</c:v>
                  </c:pt>
                  <c:pt idx="2">
                    <c:v>0.31666666666666665</c:v>
                  </c:pt>
                  <c:pt idx="3">
                    <c:v>0.34166666666666667</c:v>
                  </c:pt>
                  <c:pt idx="4">
                    <c:v>0.35499999999999998</c:v>
                  </c:pt>
                  <c:pt idx="5">
                    <c:v>0.3666666666666667</c:v>
                  </c:pt>
                  <c:pt idx="6">
                    <c:v>0.41666666666666663</c:v>
                  </c:pt>
                  <c:pt idx="7">
                    <c:v>0.46666666666666667</c:v>
                  </c:pt>
                  <c:pt idx="8">
                    <c:v>0.5</c:v>
                  </c:pt>
                </c:numCache>
              </c:numRef>
            </c:plus>
            <c:minus>
              <c:numRef>
                <c:f>'Résultats fittage'!$D$20:$D$28</c:f>
                <c:numCache>
                  <c:formatCode>General</c:formatCode>
                  <c:ptCount val="9"/>
                  <c:pt idx="0">
                    <c:v>0.25</c:v>
                  </c:pt>
                  <c:pt idx="1">
                    <c:v>0.29166666666666669</c:v>
                  </c:pt>
                  <c:pt idx="2">
                    <c:v>0.31666666666666665</c:v>
                  </c:pt>
                  <c:pt idx="3">
                    <c:v>0.34166666666666667</c:v>
                  </c:pt>
                  <c:pt idx="4">
                    <c:v>0.35499999999999998</c:v>
                  </c:pt>
                  <c:pt idx="5">
                    <c:v>0.3666666666666667</c:v>
                  </c:pt>
                  <c:pt idx="6">
                    <c:v>0.41666666666666663</c:v>
                  </c:pt>
                  <c:pt idx="7">
                    <c:v>0.46666666666666667</c:v>
                  </c:pt>
                  <c:pt idx="8">
                    <c:v>0.5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'Résultats fittage'!$A$20:$A$27</c:f>
              <c:numCache>
                <c:formatCode>General</c:formatCode>
                <c:ptCount val="8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</c:numCache>
            </c:numRef>
          </c:xVal>
          <c:yVal>
            <c:numRef>
              <c:f>'Résultats fittage'!$B$20:$B$27</c:f>
              <c:numCache>
                <c:formatCode>General</c:formatCode>
                <c:ptCount val="8"/>
                <c:pt idx="0">
                  <c:v>-8.0120000000000005</c:v>
                </c:pt>
                <c:pt idx="1">
                  <c:v>-7.5019999999999998</c:v>
                </c:pt>
                <c:pt idx="2">
                  <c:v>-6.8579999999999997</c:v>
                </c:pt>
                <c:pt idx="3">
                  <c:v>-6.1210000000000004</c:v>
                </c:pt>
                <c:pt idx="4">
                  <c:v>-5.9630000000000001</c:v>
                </c:pt>
                <c:pt idx="5">
                  <c:v>-5.1139999999999999</c:v>
                </c:pt>
                <c:pt idx="6">
                  <c:v>-2.9140000000000001</c:v>
                </c:pt>
                <c:pt idx="7">
                  <c:v>-0.98499999999999999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78D-4192-87F5-25E2E816C92F}"/>
            </c:ext>
          </c:extLst>
        </c:ser>
        <c:ser>
          <c:idx val="1"/>
          <c:order val="1"/>
          <c:tx>
            <c:v>Exp. Vgs=+5V</c:v>
          </c:tx>
          <c:spPr>
            <a:ln w="22225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'Résultats fittage'!$D$39:$D$41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plus>
            <c:minus>
              <c:numRef>
                <c:f>'Résultats fittage'!$D$39:$D$41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'Résultats fittage'!$A$39:$A$41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'Résultats fittage'!$B$39:$B$41</c:f>
              <c:numCache>
                <c:formatCode>General</c:formatCode>
                <c:ptCount val="3"/>
                <c:pt idx="0">
                  <c:v>-4.5259999999999998</c:v>
                </c:pt>
                <c:pt idx="1">
                  <c:v>-4.0419999999999998</c:v>
                </c:pt>
                <c:pt idx="2">
                  <c:v>-2.7570000000000001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78D-4192-87F5-25E2E816C92F}"/>
            </c:ext>
          </c:extLst>
        </c:ser>
        <c:ser>
          <c:idx val="2"/>
          <c:order val="2"/>
          <c:tx>
            <c:v>Exp. Vgs=-5V</c:v>
          </c:tx>
          <c:spPr>
            <a:ln w="22225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'Résultats fittage'!$D$60:$D$62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plus>
            <c:minus>
              <c:numRef>
                <c:f>'Résultats fittage'!$D$60:$D$62</c:f>
                <c:numCache>
                  <c:formatCode>General</c:formatCode>
                  <c:ptCount val="3"/>
                  <c:pt idx="0">
                    <c:v>0.25</c:v>
                  </c:pt>
                  <c:pt idx="1">
                    <c:v>0.3666666666666667</c:v>
                  </c:pt>
                  <c:pt idx="2">
                    <c:v>0.46666666666666667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'Résultats fittage'!$A$60:$A$62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'Résultats fittage'!$B$60:$B$62</c:f>
              <c:numCache>
                <c:formatCode>General</c:formatCode>
                <c:ptCount val="3"/>
                <c:pt idx="0">
                  <c:v>-2.5910000000000002</c:v>
                </c:pt>
                <c:pt idx="1">
                  <c:v>-2.589</c:v>
                </c:pt>
                <c:pt idx="2">
                  <c:v>-2.0459999999999998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978D-4192-87F5-25E2E816C92F}"/>
            </c:ext>
          </c:extLst>
        </c:ser>
        <c:ser>
          <c:idx val="3"/>
          <c:order val="3"/>
          <c:tx>
            <c:v>Fitted points</c:v>
          </c:tx>
          <c:spPr>
            <a:ln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</c:spPr>
          </c:marker>
          <c:xVal>
            <c:numRef>
              <c:f>'Résultats fittage'!$A$20:$A$28</c:f>
              <c:numCache>
                <c:formatCode>General</c:formatCode>
                <c:ptCount val="9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  <c:pt idx="8">
                  <c:v>180</c:v>
                </c:pt>
              </c:numCache>
            </c:numRef>
          </c:xVal>
          <c:yVal>
            <c:numRef>
              <c:f>'Résultats fittage'!$P$20:$P$27</c:f>
              <c:numCache>
                <c:formatCode>General</c:formatCode>
                <c:ptCount val="8"/>
                <c:pt idx="0">
                  <c:v>-8.01</c:v>
                </c:pt>
                <c:pt idx="3">
                  <c:v>-6.1219999999999999</c:v>
                </c:pt>
                <c:pt idx="5">
                  <c:v>-5.1130000000000004</c:v>
                </c:pt>
                <c:pt idx="7">
                  <c:v>-0.98499999999999999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978D-4192-87F5-25E2E816C92F}"/>
            </c:ext>
          </c:extLst>
        </c:ser>
        <c:ser>
          <c:idx val="4"/>
          <c:order val="4"/>
          <c:tx>
            <c:v>Fitted points</c:v>
          </c:tx>
          <c:spPr>
            <a:ln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</c:spPr>
          </c:marker>
          <c:xVal>
            <c:numRef>
              <c:f>'Résultats fittage'!$A$61</c:f>
              <c:numCache>
                <c:formatCode>General</c:formatCode>
                <c:ptCount val="1"/>
                <c:pt idx="0">
                  <c:v>100</c:v>
                </c:pt>
              </c:numCache>
            </c:numRef>
          </c:xVal>
          <c:yVal>
            <c:numRef>
              <c:f>'Résultats fittage'!$M$61</c:f>
              <c:numCache>
                <c:formatCode>General</c:formatCode>
                <c:ptCount val="1"/>
                <c:pt idx="0">
                  <c:v>-2.589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978D-4192-87F5-25E2E816C92F}"/>
            </c:ext>
          </c:extLst>
        </c:ser>
        <c:ser>
          <c:idx val="5"/>
          <c:order val="5"/>
          <c:tx>
            <c:v>Mod. Vgs=+12V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</c:spPr>
          </c:marker>
          <c:xVal>
            <c:numRef>
              <c:f>'Résultats fittage'!$A$20:$A$27</c:f>
              <c:numCache>
                <c:formatCode>General</c:formatCode>
                <c:ptCount val="8"/>
                <c:pt idx="0">
                  <c:v>30</c:v>
                </c:pt>
                <c:pt idx="1">
                  <c:v>55</c:v>
                </c:pt>
                <c:pt idx="2">
                  <c:v>70</c:v>
                </c:pt>
                <c:pt idx="3">
                  <c:v>85</c:v>
                </c:pt>
                <c:pt idx="4">
                  <c:v>93</c:v>
                </c:pt>
                <c:pt idx="5">
                  <c:v>100</c:v>
                </c:pt>
                <c:pt idx="6">
                  <c:v>130</c:v>
                </c:pt>
                <c:pt idx="7">
                  <c:v>160</c:v>
                </c:pt>
              </c:numCache>
            </c:numRef>
          </c:xVal>
          <c:yVal>
            <c:numRef>
              <c:f>'Résultats fittage'!$T$20:$T$27</c:f>
              <c:numCache>
                <c:formatCode>General</c:formatCode>
                <c:ptCount val="8"/>
                <c:pt idx="1">
                  <c:v>-7.9610000000000003</c:v>
                </c:pt>
                <c:pt idx="2">
                  <c:v>-7.33</c:v>
                </c:pt>
                <c:pt idx="4">
                  <c:v>-5.5149999999999997</c:v>
                </c:pt>
                <c:pt idx="6">
                  <c:v>-3.2930000000000001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978D-4192-87F5-25E2E816C92F}"/>
            </c:ext>
          </c:extLst>
        </c:ser>
        <c:ser>
          <c:idx val="6"/>
          <c:order val="6"/>
          <c:tx>
            <c:v>Mod. Vgs=+5V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70C0"/>
              </a:solidFill>
            </c:spPr>
          </c:marker>
          <c:xVal>
            <c:numRef>
              <c:f>'Résultats fittage'!$A$39:$A$41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'Résultats fittage'!$T$39:$T$41</c:f>
              <c:numCache>
                <c:formatCode>General</c:formatCode>
                <c:ptCount val="3"/>
                <c:pt idx="0">
                  <c:v>-4.3739999999999997</c:v>
                </c:pt>
                <c:pt idx="1">
                  <c:v>-3.9689999999999999</c:v>
                </c:pt>
                <c:pt idx="2">
                  <c:v>-2.2069999999999999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978D-4192-87F5-25E2E816C92F}"/>
            </c:ext>
          </c:extLst>
        </c:ser>
        <c:ser>
          <c:idx val="7"/>
          <c:order val="7"/>
          <c:tx>
            <c:v>Mod. Vgs=-5V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0B050"/>
              </a:solidFill>
            </c:spPr>
          </c:marker>
          <c:xVal>
            <c:numRef>
              <c:f>'Résultats fittage'!$A$60:$A$62</c:f>
              <c:numCache>
                <c:formatCode>General</c:formatCode>
                <c:ptCount val="3"/>
                <c:pt idx="0">
                  <c:v>30</c:v>
                </c:pt>
                <c:pt idx="1">
                  <c:v>100</c:v>
                </c:pt>
                <c:pt idx="2">
                  <c:v>160</c:v>
                </c:pt>
              </c:numCache>
            </c:numRef>
          </c:xVal>
          <c:yVal>
            <c:numRef>
              <c:f>'Résultats fittage'!$T$60:$T$62</c:f>
              <c:numCache>
                <c:formatCode>General</c:formatCode>
                <c:ptCount val="3"/>
                <c:pt idx="0">
                  <c:v>-2.7</c:v>
                </c:pt>
                <c:pt idx="2">
                  <c:v>-1.849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978D-4192-87F5-25E2E816C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322816"/>
        <c:axId val="154329472"/>
      </c:scatterChart>
      <c:valAx>
        <c:axId val="154322816"/>
        <c:scaling>
          <c:orientation val="minMax"/>
          <c:max val="160"/>
          <c:min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T°C</a:t>
                </a:r>
              </a:p>
            </c:rich>
          </c:tx>
          <c:layout>
            <c:manualLayout>
              <c:xMode val="edge"/>
              <c:yMode val="edge"/>
              <c:x val="0.94615379292277735"/>
              <c:y val="2.2934874774130396E-2"/>
            </c:manualLayout>
          </c:layout>
          <c:overlay val="0"/>
        </c:title>
        <c:numFmt formatCode="General" sourceLinked="1"/>
        <c:majorTickMark val="in"/>
        <c:minorTickMark val="none"/>
        <c:tickLblPos val="high"/>
        <c:crossAx val="154329472"/>
        <c:crosses val="autoZero"/>
        <c:crossBetween val="midCat"/>
        <c:majorUnit val="20"/>
      </c:valAx>
      <c:valAx>
        <c:axId val="154329472"/>
        <c:scaling>
          <c:orientation val="minMax"/>
          <c:min val="-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>
                    <a:latin typeface="Symbol" pitchFamily="18" charset="2"/>
                  </a:rPr>
                  <a:t>D</a:t>
                </a:r>
                <a:r>
                  <a:rPr lang="en-US"/>
                  <a:t>V</a:t>
                </a:r>
                <a:r>
                  <a:rPr lang="en-US" baseline="-25000"/>
                  <a:t>th</a:t>
                </a:r>
                <a:r>
                  <a:rPr lang="en-US"/>
                  <a:t> (V)</a:t>
                </a:r>
              </a:p>
            </c:rich>
          </c:tx>
          <c:layout>
            <c:manualLayout>
              <c:xMode val="edge"/>
              <c:yMode val="edge"/>
              <c:x val="0"/>
              <c:y val="0.474062408865558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43228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594510277505231"/>
          <c:y val="0.56862236700774726"/>
          <c:w val="0.31120505676665783"/>
          <c:h val="0.3529358105026302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38353472707826"/>
          <c:y val="6.6719903305536898E-2"/>
          <c:w val="0.63175306229591044"/>
          <c:h val="0.700604095343803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'Ion PN_2D_45°'!$A$1:$B$1</c:f>
              <c:strCache>
                <c:ptCount val="1"/>
                <c:pt idx="0">
                  <c:v>Current (A/cm)</c:v>
                </c:pt>
              </c:strCache>
            </c:strRef>
          </c:tx>
          <c:marker>
            <c:symbol val="none"/>
          </c:marker>
          <c:xVal>
            <c:numRef>
              <c:f>'Ion PN_2D_45°'!$A$3:$A$976</c:f>
              <c:numCache>
                <c:formatCode>0.00E+00</c:formatCode>
                <c:ptCount val="974"/>
                <c:pt idx="0" formatCode="General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6.9120000000000003E-15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1.18528E-14</c:v>
                </c:pt>
                <c:pt idx="9">
                  <c:v>1.33968E-14</c:v>
                </c:pt>
                <c:pt idx="10">
                  <c:v>1.4683500000000001E-14</c:v>
                </c:pt>
                <c:pt idx="11">
                  <c:v>1.5755699999999998E-14</c:v>
                </c:pt>
                <c:pt idx="12">
                  <c:v>1.67557E-14</c:v>
                </c:pt>
                <c:pt idx="13">
                  <c:v>1.7755699999999999E-14</c:v>
                </c:pt>
                <c:pt idx="14">
                  <c:v>1.8755700000000001E-14</c:v>
                </c:pt>
                <c:pt idx="15">
                  <c:v>1.97557E-14</c:v>
                </c:pt>
                <c:pt idx="16">
                  <c:v>2.07949E-14</c:v>
                </c:pt>
                <c:pt idx="17">
                  <c:v>2.1863899999999999E-14</c:v>
                </c:pt>
                <c:pt idx="18">
                  <c:v>2.2979499999999999E-14</c:v>
                </c:pt>
                <c:pt idx="19">
                  <c:v>2.41619E-14</c:v>
                </c:pt>
                <c:pt idx="20">
                  <c:v>2.5442500000000001E-14</c:v>
                </c:pt>
                <c:pt idx="21">
                  <c:v>2.68279E-14</c:v>
                </c:pt>
                <c:pt idx="22">
                  <c:v>2.83289E-14</c:v>
                </c:pt>
                <c:pt idx="23">
                  <c:v>2.9955699999999997E-14</c:v>
                </c:pt>
                <c:pt idx="24">
                  <c:v>3.1720000000000003E-14</c:v>
                </c:pt>
                <c:pt idx="25">
                  <c:v>3.3636699999999997E-14</c:v>
                </c:pt>
                <c:pt idx="26">
                  <c:v>3.5720099999999999E-14</c:v>
                </c:pt>
                <c:pt idx="27">
                  <c:v>3.7985899999999997E-14</c:v>
                </c:pt>
                <c:pt idx="28">
                  <c:v>4.0452599999999999E-14</c:v>
                </c:pt>
                <c:pt idx="29">
                  <c:v>4.3140599999999999E-14</c:v>
                </c:pt>
                <c:pt idx="30">
                  <c:v>4.6071700000000003E-14</c:v>
                </c:pt>
                <c:pt idx="31">
                  <c:v>4.9267500000000003E-14</c:v>
                </c:pt>
                <c:pt idx="32">
                  <c:v>5.2759400000000001E-14</c:v>
                </c:pt>
                <c:pt idx="33">
                  <c:v>5.6577999999999998E-14</c:v>
                </c:pt>
                <c:pt idx="34">
                  <c:v>6.0764199999999999E-14</c:v>
                </c:pt>
                <c:pt idx="35">
                  <c:v>6.5363000000000001E-14</c:v>
                </c:pt>
                <c:pt idx="36">
                  <c:v>7.0426300000000006E-14</c:v>
                </c:pt>
                <c:pt idx="37">
                  <c:v>7.5960200000000001E-14</c:v>
                </c:pt>
                <c:pt idx="38">
                  <c:v>8.1803700000000005E-14</c:v>
                </c:pt>
                <c:pt idx="39">
                  <c:v>8.8056300000000003E-14</c:v>
                </c:pt>
                <c:pt idx="40">
                  <c:v>9.4758800000000006E-14</c:v>
                </c:pt>
                <c:pt idx="41">
                  <c:v>1.0166699999999999E-13</c:v>
                </c:pt>
                <c:pt idx="42">
                  <c:v>1.0857499999999999E-13</c:v>
                </c:pt>
                <c:pt idx="43">
                  <c:v>1.1548299999999999E-13</c:v>
                </c:pt>
                <c:pt idx="44">
                  <c:v>1.23773E-13</c:v>
                </c:pt>
                <c:pt idx="45">
                  <c:v>1.32929E-13</c:v>
                </c:pt>
                <c:pt idx="46">
                  <c:v>1.43248E-13</c:v>
                </c:pt>
                <c:pt idx="47">
                  <c:v>1.54817E-13</c:v>
                </c:pt>
                <c:pt idx="48">
                  <c:v>1.6774199999999999E-13</c:v>
                </c:pt>
                <c:pt idx="49">
                  <c:v>1.8210999999999999E-13</c:v>
                </c:pt>
                <c:pt idx="50">
                  <c:v>1.9800699999999999E-13</c:v>
                </c:pt>
                <c:pt idx="51">
                  <c:v>2.15528E-13</c:v>
                </c:pt>
                <c:pt idx="52">
                  <c:v>2.3472800000000001E-13</c:v>
                </c:pt>
                <c:pt idx="53">
                  <c:v>2.55697E-13</c:v>
                </c:pt>
                <c:pt idx="54">
                  <c:v>2.7844099999999999E-13</c:v>
                </c:pt>
                <c:pt idx="55">
                  <c:v>3.0299099999999998E-13</c:v>
                </c:pt>
                <c:pt idx="56">
                  <c:v>3.2948999999999999E-13</c:v>
                </c:pt>
                <c:pt idx="57">
                  <c:v>3.5790299999999998E-13</c:v>
                </c:pt>
                <c:pt idx="58">
                  <c:v>3.8826099999999998E-13</c:v>
                </c:pt>
                <c:pt idx="59">
                  <c:v>4.2056999999999999E-13</c:v>
                </c:pt>
                <c:pt idx="60">
                  <c:v>4.5478899999999995E-13</c:v>
                </c:pt>
                <c:pt idx="61">
                  <c:v>4.9106499999999999E-13</c:v>
                </c:pt>
                <c:pt idx="62">
                  <c:v>5.2935800000000004E-13</c:v>
                </c:pt>
                <c:pt idx="63">
                  <c:v>5.69696E-13</c:v>
                </c:pt>
                <c:pt idx="64">
                  <c:v>6.1215699999999997E-13</c:v>
                </c:pt>
                <c:pt idx="65">
                  <c:v>6.5699499999999997E-13</c:v>
                </c:pt>
                <c:pt idx="66">
                  <c:v>7.0389000000000004E-13</c:v>
                </c:pt>
                <c:pt idx="67">
                  <c:v>7.5304399999999998E-13</c:v>
                </c:pt>
                <c:pt idx="68">
                  <c:v>8.0461400000000003E-13</c:v>
                </c:pt>
                <c:pt idx="69">
                  <c:v>8.5619199999999995E-13</c:v>
                </c:pt>
                <c:pt idx="70">
                  <c:v>8.9057700000000001E-13</c:v>
                </c:pt>
                <c:pt idx="71">
                  <c:v>9.135000000000001E-13</c:v>
                </c:pt>
                <c:pt idx="72">
                  <c:v>9.2878199999999995E-13</c:v>
                </c:pt>
                <c:pt idx="73">
                  <c:v>9.4406499999999998E-13</c:v>
                </c:pt>
                <c:pt idx="74">
                  <c:v>9.517059999999999E-13</c:v>
                </c:pt>
                <c:pt idx="75">
                  <c:v>9.5934700000000003E-13</c:v>
                </c:pt>
                <c:pt idx="76">
                  <c:v>9.6851599999999991E-13</c:v>
                </c:pt>
                <c:pt idx="77">
                  <c:v>9.7952000000000005E-13</c:v>
                </c:pt>
                <c:pt idx="78">
                  <c:v>9.9272399999999992E-13</c:v>
                </c:pt>
                <c:pt idx="79">
                  <c:v>1.00857E-12</c:v>
                </c:pt>
                <c:pt idx="80">
                  <c:v>1.0273199999999999E-12</c:v>
                </c:pt>
                <c:pt idx="81">
                  <c:v>1.0460799999999999E-12</c:v>
                </c:pt>
                <c:pt idx="82">
                  <c:v>1.0554499999999999E-12</c:v>
                </c:pt>
                <c:pt idx="83">
                  <c:v>1.06483E-12</c:v>
                </c:pt>
                <c:pt idx="84">
                  <c:v>1.07608E-12</c:v>
                </c:pt>
                <c:pt idx="85">
                  <c:v>1.08959E-12</c:v>
                </c:pt>
                <c:pt idx="86">
                  <c:v>1.1057900000000001E-12</c:v>
                </c:pt>
                <c:pt idx="87">
                  <c:v>1.12523E-12</c:v>
                </c:pt>
                <c:pt idx="88">
                  <c:v>1.14857E-12</c:v>
                </c:pt>
                <c:pt idx="89">
                  <c:v>1.1765699999999999E-12</c:v>
                </c:pt>
                <c:pt idx="90">
                  <c:v>1.21016E-12</c:v>
                </c:pt>
                <c:pt idx="91">
                  <c:v>1.2504799999999999E-12</c:v>
                </c:pt>
                <c:pt idx="92">
                  <c:v>1.2988700000000001E-12</c:v>
                </c:pt>
                <c:pt idx="93">
                  <c:v>1.35693E-12</c:v>
                </c:pt>
                <c:pt idx="94">
                  <c:v>1.4266E-12</c:v>
                </c:pt>
                <c:pt idx="95">
                  <c:v>1.5102E-12</c:v>
                </c:pt>
                <c:pt idx="96">
                  <c:v>1.60631E-12</c:v>
                </c:pt>
                <c:pt idx="97">
                  <c:v>1.7054099999999999E-12</c:v>
                </c:pt>
                <c:pt idx="98">
                  <c:v>1.8047999999999999E-12</c:v>
                </c:pt>
                <c:pt idx="99">
                  <c:v>1.9049799999999998E-12</c:v>
                </c:pt>
                <c:pt idx="100">
                  <c:v>2.00619E-12</c:v>
                </c:pt>
                <c:pt idx="101">
                  <c:v>2.1083600000000001E-12</c:v>
                </c:pt>
                <c:pt idx="102">
                  <c:v>2.21201E-12</c:v>
                </c:pt>
                <c:pt idx="103">
                  <c:v>2.3172999999999998E-12</c:v>
                </c:pt>
                <c:pt idx="104">
                  <c:v>2.42446E-12</c:v>
                </c:pt>
                <c:pt idx="105">
                  <c:v>2.53353E-12</c:v>
                </c:pt>
                <c:pt idx="106">
                  <c:v>2.64468E-12</c:v>
                </c:pt>
                <c:pt idx="107">
                  <c:v>2.7584499999999998E-12</c:v>
                </c:pt>
                <c:pt idx="108">
                  <c:v>2.87502E-12</c:v>
                </c:pt>
                <c:pt idx="109">
                  <c:v>2.99452E-12</c:v>
                </c:pt>
                <c:pt idx="110">
                  <c:v>3.1174E-12</c:v>
                </c:pt>
                <c:pt idx="111">
                  <c:v>3.24394E-12</c:v>
                </c:pt>
                <c:pt idx="112">
                  <c:v>3.3742500000000001E-12</c:v>
                </c:pt>
                <c:pt idx="113">
                  <c:v>3.50903E-12</c:v>
                </c:pt>
                <c:pt idx="114">
                  <c:v>3.6483499999999999E-12</c:v>
                </c:pt>
                <c:pt idx="115">
                  <c:v>3.7931200000000003E-12</c:v>
                </c:pt>
                <c:pt idx="116">
                  <c:v>3.9431499999999998E-12</c:v>
                </c:pt>
                <c:pt idx="117">
                  <c:v>4.0993599999999996E-12</c:v>
                </c:pt>
                <c:pt idx="118">
                  <c:v>4.2614799999999997E-12</c:v>
                </c:pt>
                <c:pt idx="119">
                  <c:v>4.4315399999999999E-12</c:v>
                </c:pt>
                <c:pt idx="120">
                  <c:v>4.6091499999999996E-12</c:v>
                </c:pt>
                <c:pt idx="121">
                  <c:v>4.7952400000000001E-12</c:v>
                </c:pt>
                <c:pt idx="122">
                  <c:v>4.9908900000000004E-12</c:v>
                </c:pt>
                <c:pt idx="123">
                  <c:v>5.1964900000000002E-12</c:v>
                </c:pt>
                <c:pt idx="124">
                  <c:v>5.4132099999999997E-12</c:v>
                </c:pt>
                <c:pt idx="125">
                  <c:v>5.6420099999999997E-12</c:v>
                </c:pt>
                <c:pt idx="126">
                  <c:v>5.88383E-12</c:v>
                </c:pt>
                <c:pt idx="127">
                  <c:v>6.1396999999999998E-12</c:v>
                </c:pt>
                <c:pt idx="128">
                  <c:v>6.41175E-12</c:v>
                </c:pt>
                <c:pt idx="129">
                  <c:v>6.7009700000000003E-12</c:v>
                </c:pt>
                <c:pt idx="130">
                  <c:v>7.00868E-12</c:v>
                </c:pt>
                <c:pt idx="131">
                  <c:v>7.3370199999999994E-12</c:v>
                </c:pt>
                <c:pt idx="132">
                  <c:v>7.6873000000000002E-12</c:v>
                </c:pt>
                <c:pt idx="133">
                  <c:v>8.0602799999999993E-12</c:v>
                </c:pt>
                <c:pt idx="134">
                  <c:v>8.4562899999999997E-12</c:v>
                </c:pt>
                <c:pt idx="135">
                  <c:v>8.8700000000000008E-12</c:v>
                </c:pt>
                <c:pt idx="136">
                  <c:v>9.3039599999999995E-12</c:v>
                </c:pt>
                <c:pt idx="137">
                  <c:v>9.7596399999999994E-12</c:v>
                </c:pt>
                <c:pt idx="138">
                  <c:v>1.0236500000000001E-11</c:v>
                </c:pt>
                <c:pt idx="139">
                  <c:v>1.0735299999999999E-11</c:v>
                </c:pt>
                <c:pt idx="140">
                  <c:v>1.12588E-11</c:v>
                </c:pt>
                <c:pt idx="141">
                  <c:v>1.1806700000000001E-11</c:v>
                </c:pt>
                <c:pt idx="142">
                  <c:v>1.2381400000000001E-11</c:v>
                </c:pt>
                <c:pt idx="143">
                  <c:v>1.2984999999999999E-11</c:v>
                </c:pt>
                <c:pt idx="144">
                  <c:v>1.36176E-11</c:v>
                </c:pt>
                <c:pt idx="145">
                  <c:v>1.42804E-11</c:v>
                </c:pt>
                <c:pt idx="146">
                  <c:v>1.4977500000000001E-11</c:v>
                </c:pt>
                <c:pt idx="147">
                  <c:v>1.57137E-11</c:v>
                </c:pt>
                <c:pt idx="148">
                  <c:v>1.64883E-11</c:v>
                </c:pt>
                <c:pt idx="149">
                  <c:v>1.7300700000000001E-11</c:v>
                </c:pt>
                <c:pt idx="150">
                  <c:v>1.8156E-11</c:v>
                </c:pt>
                <c:pt idx="151">
                  <c:v>1.9057400000000002E-11</c:v>
                </c:pt>
                <c:pt idx="152">
                  <c:v>2.00117E-11</c:v>
                </c:pt>
                <c:pt idx="153">
                  <c:v>2.1008199999999998E-11</c:v>
                </c:pt>
                <c:pt idx="154">
                  <c:v>2.2055499999999999E-11</c:v>
                </c:pt>
                <c:pt idx="155">
                  <c:v>2.3152199999999999E-11</c:v>
                </c:pt>
                <c:pt idx="156">
                  <c:v>2.4307900000000001E-11</c:v>
                </c:pt>
                <c:pt idx="157">
                  <c:v>2.5520199999999999E-11</c:v>
                </c:pt>
                <c:pt idx="158">
                  <c:v>2.6795400000000001E-11</c:v>
                </c:pt>
                <c:pt idx="159">
                  <c:v>2.81427E-11</c:v>
                </c:pt>
                <c:pt idx="160">
                  <c:v>2.9572199999999998E-11</c:v>
                </c:pt>
                <c:pt idx="161">
                  <c:v>3.10676E-11</c:v>
                </c:pt>
                <c:pt idx="162">
                  <c:v>3.26407E-11</c:v>
                </c:pt>
                <c:pt idx="163">
                  <c:v>3.42927E-11</c:v>
                </c:pt>
                <c:pt idx="164">
                  <c:v>3.6022900000000002E-11</c:v>
                </c:pt>
                <c:pt idx="165">
                  <c:v>3.7854099999999999E-11</c:v>
                </c:pt>
                <c:pt idx="166">
                  <c:v>3.9770200000000001E-11</c:v>
                </c:pt>
                <c:pt idx="167">
                  <c:v>4.1807999999999998E-11</c:v>
                </c:pt>
                <c:pt idx="168">
                  <c:v>4.39337E-11</c:v>
                </c:pt>
                <c:pt idx="169">
                  <c:v>4.6105800000000002E-11</c:v>
                </c:pt>
                <c:pt idx="170">
                  <c:v>4.83664E-11</c:v>
                </c:pt>
                <c:pt idx="171">
                  <c:v>5.0746600000000001E-11</c:v>
                </c:pt>
                <c:pt idx="172">
                  <c:v>5.3234899999999998E-11</c:v>
                </c:pt>
                <c:pt idx="173">
                  <c:v>5.5819700000000002E-11</c:v>
                </c:pt>
                <c:pt idx="174">
                  <c:v>5.8545400000000001E-11</c:v>
                </c:pt>
                <c:pt idx="175">
                  <c:v>6.1434300000000002E-11</c:v>
                </c:pt>
                <c:pt idx="176">
                  <c:v>6.4465899999999997E-11</c:v>
                </c:pt>
                <c:pt idx="177">
                  <c:v>6.76366E-11</c:v>
                </c:pt>
                <c:pt idx="178">
                  <c:v>7.1021199999999999E-11</c:v>
                </c:pt>
                <c:pt idx="179">
                  <c:v>7.4579699999999997E-11</c:v>
                </c:pt>
                <c:pt idx="180">
                  <c:v>7.8391699999999999E-11</c:v>
                </c:pt>
                <c:pt idx="181">
                  <c:v>8.2448499999999997E-11</c:v>
                </c:pt>
                <c:pt idx="182">
                  <c:v>8.6785799999999997E-11</c:v>
                </c:pt>
                <c:pt idx="183">
                  <c:v>9.1429499999999997E-11</c:v>
                </c:pt>
                <c:pt idx="184">
                  <c:v>9.6475899999999998E-11</c:v>
                </c:pt>
                <c:pt idx="185">
                  <c:v>1.01816E-10</c:v>
                </c:pt>
                <c:pt idx="186">
                  <c:v>1.07601E-10</c:v>
                </c:pt>
                <c:pt idx="187">
                  <c:v>1.1387199999999999E-10</c:v>
                </c:pt>
                <c:pt idx="188">
                  <c:v>1.2071500000000001E-10</c:v>
                </c:pt>
                <c:pt idx="189">
                  <c:v>1.2805900000000001E-10</c:v>
                </c:pt>
                <c:pt idx="190">
                  <c:v>1.3610799999999999E-10</c:v>
                </c:pt>
                <c:pt idx="191">
                  <c:v>1.4481299999999999E-10</c:v>
                </c:pt>
                <c:pt idx="192">
                  <c:v>1.5436100000000001E-10</c:v>
                </c:pt>
                <c:pt idx="193">
                  <c:v>1.6480500000000001E-10</c:v>
                </c:pt>
                <c:pt idx="194">
                  <c:v>1.763E-10</c:v>
                </c:pt>
                <c:pt idx="195">
                  <c:v>1.88751E-10</c:v>
                </c:pt>
                <c:pt idx="196">
                  <c:v>2.02069E-10</c:v>
                </c:pt>
                <c:pt idx="197">
                  <c:v>2.1626399999999999E-10</c:v>
                </c:pt>
                <c:pt idx="198">
                  <c:v>2.31367E-10</c:v>
                </c:pt>
                <c:pt idx="199">
                  <c:v>2.4754999999999999E-10</c:v>
                </c:pt>
                <c:pt idx="200">
                  <c:v>2.6455699999999999E-10</c:v>
                </c:pt>
                <c:pt idx="201">
                  <c:v>2.8291700000000002E-10</c:v>
                </c:pt>
                <c:pt idx="202">
                  <c:v>3.0149799999999998E-10</c:v>
                </c:pt>
                <c:pt idx="203">
                  <c:v>3.22232E-10</c:v>
                </c:pt>
                <c:pt idx="204">
                  <c:v>3.42722E-10</c:v>
                </c:pt>
                <c:pt idx="205">
                  <c:v>3.6536199999999998E-10</c:v>
                </c:pt>
                <c:pt idx="206">
                  <c:v>3.8899199999999998E-10</c:v>
                </c:pt>
                <c:pt idx="207">
                  <c:v>4.1339000000000001E-10</c:v>
                </c:pt>
                <c:pt idx="208">
                  <c:v>4.3930600000000002E-10</c:v>
                </c:pt>
                <c:pt idx="209">
                  <c:v>4.6638799999999996E-10</c:v>
                </c:pt>
                <c:pt idx="210">
                  <c:v>4.9527999999999997E-10</c:v>
                </c:pt>
                <c:pt idx="211">
                  <c:v>5.2391799999999997E-10</c:v>
                </c:pt>
                <c:pt idx="212">
                  <c:v>5.5587800000000003E-10</c:v>
                </c:pt>
                <c:pt idx="213">
                  <c:v>5.8881299999999998E-10</c:v>
                </c:pt>
                <c:pt idx="214">
                  <c:v>6.2235200000000004E-10</c:v>
                </c:pt>
                <c:pt idx="215">
                  <c:v>6.5654600000000004E-10</c:v>
                </c:pt>
                <c:pt idx="216">
                  <c:v>6.9281100000000002E-10</c:v>
                </c:pt>
                <c:pt idx="217">
                  <c:v>7.3162400000000004E-10</c:v>
                </c:pt>
                <c:pt idx="218">
                  <c:v>7.70949E-10</c:v>
                </c:pt>
                <c:pt idx="219">
                  <c:v>8.1086299999999995E-10</c:v>
                </c:pt>
                <c:pt idx="220">
                  <c:v>8.5239600000000004E-10</c:v>
                </c:pt>
                <c:pt idx="221">
                  <c:v>8.9512500000000005E-10</c:v>
                </c:pt>
                <c:pt idx="222">
                  <c:v>9.4034500000000002E-10</c:v>
                </c:pt>
                <c:pt idx="223">
                  <c:v>9.8670100000000002E-10</c:v>
                </c:pt>
                <c:pt idx="224">
                  <c:v>1.0347899999999999E-9</c:v>
                </c:pt>
                <c:pt idx="225">
                  <c:v>1.0861899999999999E-9</c:v>
                </c:pt>
                <c:pt idx="226">
                  <c:v>1.13933E-9</c:v>
                </c:pt>
                <c:pt idx="227">
                  <c:v>1.19142E-9</c:v>
                </c:pt>
                <c:pt idx="228">
                  <c:v>1.2486800000000001E-9</c:v>
                </c:pt>
                <c:pt idx="229">
                  <c:v>1.30988E-9</c:v>
                </c:pt>
                <c:pt idx="230">
                  <c:v>1.3738199999999999E-9</c:v>
                </c:pt>
                <c:pt idx="231">
                  <c:v>1.44261E-9</c:v>
                </c:pt>
                <c:pt idx="232">
                  <c:v>1.5157099999999999E-9</c:v>
                </c:pt>
                <c:pt idx="233">
                  <c:v>1.5909699999999999E-9</c:v>
                </c:pt>
                <c:pt idx="234">
                  <c:v>1.67723E-9</c:v>
                </c:pt>
                <c:pt idx="235">
                  <c:v>1.76442E-9</c:v>
                </c:pt>
                <c:pt idx="236">
                  <c:v>1.8616799999999999E-9</c:v>
                </c:pt>
                <c:pt idx="237">
                  <c:v>1.9687900000000002E-9</c:v>
                </c:pt>
                <c:pt idx="238">
                  <c:v>2.0848799999999999E-9</c:v>
                </c:pt>
                <c:pt idx="239">
                  <c:v>2.2100399999999999E-9</c:v>
                </c:pt>
                <c:pt idx="240">
                  <c:v>2.34798E-9</c:v>
                </c:pt>
                <c:pt idx="241">
                  <c:v>2.5088100000000001E-9</c:v>
                </c:pt>
                <c:pt idx="242">
                  <c:v>2.6948100000000001E-9</c:v>
                </c:pt>
                <c:pt idx="243">
                  <c:v>2.90963E-9</c:v>
                </c:pt>
                <c:pt idx="244">
                  <c:v>3.1146399999999999E-9</c:v>
                </c:pt>
                <c:pt idx="245">
                  <c:v>3.2854800000000001E-9</c:v>
                </c:pt>
                <c:pt idx="246">
                  <c:v>3.4278499999999999E-9</c:v>
                </c:pt>
                <c:pt idx="247">
                  <c:v>3.5464899999999998E-9</c:v>
                </c:pt>
                <c:pt idx="248">
                  <c:v>3.6453599999999999E-9</c:v>
                </c:pt>
                <c:pt idx="249">
                  <c:v>3.7277500000000001E-9</c:v>
                </c:pt>
                <c:pt idx="250">
                  <c:v>3.7964099999999997E-9</c:v>
                </c:pt>
                <c:pt idx="251">
                  <c:v>3.8536199999999998E-9</c:v>
                </c:pt>
                <c:pt idx="252">
                  <c:v>3.9013000000000002E-9</c:v>
                </c:pt>
                <c:pt idx="253">
                  <c:v>3.94103E-9</c:v>
                </c:pt>
                <c:pt idx="254">
                  <c:v>3.9741399999999997E-9</c:v>
                </c:pt>
                <c:pt idx="255">
                  <c:v>4.0030499999999997E-9</c:v>
                </c:pt>
                <c:pt idx="256">
                  <c:v>4.0337700000000002E-9</c:v>
                </c:pt>
                <c:pt idx="257">
                  <c:v>4.0649699999999999E-9</c:v>
                </c:pt>
                <c:pt idx="258">
                  <c:v>4.09873E-9</c:v>
                </c:pt>
                <c:pt idx="259">
                  <c:v>4.1353199999999997E-9</c:v>
                </c:pt>
                <c:pt idx="260">
                  <c:v>4.1761600000000002E-9</c:v>
                </c:pt>
                <c:pt idx="261">
                  <c:v>4.2189600000000001E-9</c:v>
                </c:pt>
                <c:pt idx="262">
                  <c:v>4.2620700000000004E-9</c:v>
                </c:pt>
                <c:pt idx="263">
                  <c:v>4.3109999999999997E-9</c:v>
                </c:pt>
                <c:pt idx="264">
                  <c:v>4.3637300000000002E-9</c:v>
                </c:pt>
                <c:pt idx="265">
                  <c:v>4.4207099999999997E-9</c:v>
                </c:pt>
                <c:pt idx="266">
                  <c:v>4.4817700000000003E-9</c:v>
                </c:pt>
                <c:pt idx="267">
                  <c:v>4.5477400000000003E-9</c:v>
                </c:pt>
                <c:pt idx="268">
                  <c:v>4.6112500000000002E-9</c:v>
                </c:pt>
                <c:pt idx="269">
                  <c:v>4.6753199999999999E-9</c:v>
                </c:pt>
                <c:pt idx="270">
                  <c:v>4.7465900000000003E-9</c:v>
                </c:pt>
                <c:pt idx="271">
                  <c:v>4.81886E-9</c:v>
                </c:pt>
                <c:pt idx="272">
                  <c:v>4.8941999999999999E-9</c:v>
                </c:pt>
                <c:pt idx="273">
                  <c:v>4.9710399999999998E-9</c:v>
                </c:pt>
                <c:pt idx="274">
                  <c:v>5.05743E-9</c:v>
                </c:pt>
                <c:pt idx="275">
                  <c:v>5.1493400000000003E-9</c:v>
                </c:pt>
                <c:pt idx="276">
                  <c:v>5.2491799999999999E-9</c:v>
                </c:pt>
                <c:pt idx="277">
                  <c:v>5.36093E-9</c:v>
                </c:pt>
                <c:pt idx="278">
                  <c:v>5.4801599999999998E-9</c:v>
                </c:pt>
                <c:pt idx="279">
                  <c:v>5.6108300000000002E-9</c:v>
                </c:pt>
                <c:pt idx="280">
                  <c:v>5.7568599999999999E-9</c:v>
                </c:pt>
                <c:pt idx="281">
                  <c:v>5.9147300000000003E-9</c:v>
                </c:pt>
                <c:pt idx="282">
                  <c:v>6.0833999999999999E-9</c:v>
                </c:pt>
                <c:pt idx="283">
                  <c:v>6.2684399999999999E-9</c:v>
                </c:pt>
                <c:pt idx="284">
                  <c:v>6.4709500000000003E-9</c:v>
                </c:pt>
                <c:pt idx="285">
                  <c:v>6.6906500000000003E-9</c:v>
                </c:pt>
                <c:pt idx="286">
                  <c:v>6.92766E-9</c:v>
                </c:pt>
                <c:pt idx="287">
                  <c:v>7.1840400000000004E-9</c:v>
                </c:pt>
                <c:pt idx="288">
                  <c:v>7.4677399999999993E-9</c:v>
                </c:pt>
                <c:pt idx="289">
                  <c:v>7.8081800000000006E-9</c:v>
                </c:pt>
                <c:pt idx="290">
                  <c:v>8.2139400000000007E-9</c:v>
                </c:pt>
                <c:pt idx="291">
                  <c:v>8.7008499999999998E-9</c:v>
                </c:pt>
                <c:pt idx="292">
                  <c:v>9.2851400000000001E-9</c:v>
                </c:pt>
                <c:pt idx="293">
                  <c:v>9.9862800000000008E-9</c:v>
                </c:pt>
                <c:pt idx="294">
                  <c:v>1.08165E-8</c:v>
                </c:pt>
                <c:pt idx="295">
                  <c:v>1.17311E-8</c:v>
                </c:pt>
                <c:pt idx="296">
                  <c:v>1.2668E-8</c:v>
                </c:pt>
                <c:pt idx="297">
                  <c:v>1.36445E-8</c:v>
                </c:pt>
                <c:pt idx="298">
                  <c:v>1.4619500000000001E-8</c:v>
                </c:pt>
                <c:pt idx="299">
                  <c:v>1.5560499999999999E-8</c:v>
                </c:pt>
                <c:pt idx="300">
                  <c:v>1.6559400000000001E-8</c:v>
                </c:pt>
                <c:pt idx="301">
                  <c:v>1.75283E-8</c:v>
                </c:pt>
                <c:pt idx="302">
                  <c:v>1.8528100000000001E-8</c:v>
                </c:pt>
                <c:pt idx="303">
                  <c:v>1.9544700000000001E-8</c:v>
                </c:pt>
                <c:pt idx="304">
                  <c:v>2.05682E-8</c:v>
                </c:pt>
                <c:pt idx="305">
                  <c:v>2.1531599999999999E-8</c:v>
                </c:pt>
                <c:pt idx="306">
                  <c:v>2.25213E-8</c:v>
                </c:pt>
                <c:pt idx="307">
                  <c:v>2.3526199999999999E-8</c:v>
                </c:pt>
                <c:pt idx="308">
                  <c:v>2.45425E-8</c:v>
                </c:pt>
                <c:pt idx="309">
                  <c:v>2.5566400000000001E-8</c:v>
                </c:pt>
                <c:pt idx="310">
                  <c:v>2.6594200000000001E-8</c:v>
                </c:pt>
                <c:pt idx="311">
                  <c:v>2.7623300000000002E-8</c:v>
                </c:pt>
                <c:pt idx="312">
                  <c:v>2.8653100000000001E-8</c:v>
                </c:pt>
                <c:pt idx="313">
                  <c:v>2.9683300000000002E-8</c:v>
                </c:pt>
                <c:pt idx="314">
                  <c:v>3.0713700000000003E-8</c:v>
                </c:pt>
                <c:pt idx="315">
                  <c:v>3.1722200000000002E-8</c:v>
                </c:pt>
                <c:pt idx="316">
                  <c:v>3.27406E-8</c:v>
                </c:pt>
                <c:pt idx="317">
                  <c:v>3.3763999999999997E-8</c:v>
                </c:pt>
                <c:pt idx="318">
                  <c:v>3.4790100000000001E-8</c:v>
                </c:pt>
                <c:pt idx="319">
                  <c:v>3.5817299999999999E-8</c:v>
                </c:pt>
                <c:pt idx="320">
                  <c:v>3.6845100000000002E-8</c:v>
                </c:pt>
                <c:pt idx="321">
                  <c:v>3.7872999999999998E-8</c:v>
                </c:pt>
                <c:pt idx="322">
                  <c:v>3.8900999999999999E-8</c:v>
                </c:pt>
                <c:pt idx="323">
                  <c:v>3.9929099999999999E-8</c:v>
                </c:pt>
                <c:pt idx="324">
                  <c:v>4.0957299999999997E-8</c:v>
                </c:pt>
                <c:pt idx="325">
                  <c:v>4.1985500000000002E-8</c:v>
                </c:pt>
                <c:pt idx="326">
                  <c:v>4.3013700000000001E-8</c:v>
                </c:pt>
                <c:pt idx="327">
                  <c:v>4.4042099999999997E-8</c:v>
                </c:pt>
                <c:pt idx="328">
                  <c:v>4.5070599999999999E-8</c:v>
                </c:pt>
                <c:pt idx="329">
                  <c:v>4.6099299999999998E-8</c:v>
                </c:pt>
                <c:pt idx="330">
                  <c:v>4.7128499999999997E-8</c:v>
                </c:pt>
                <c:pt idx="331">
                  <c:v>4.8158199999999998E-8</c:v>
                </c:pt>
                <c:pt idx="332">
                  <c:v>4.9188999999999998E-8</c:v>
                </c:pt>
                <c:pt idx="333">
                  <c:v>5.0221399999999999E-8</c:v>
                </c:pt>
                <c:pt idx="334">
                  <c:v>5.1256300000000002E-8</c:v>
                </c:pt>
                <c:pt idx="335">
                  <c:v>5.2295199999999997E-8</c:v>
                </c:pt>
                <c:pt idx="336">
                  <c:v>5.3406299999999998E-8</c:v>
                </c:pt>
                <c:pt idx="337">
                  <c:v>5.4663200000000002E-8</c:v>
                </c:pt>
                <c:pt idx="338">
                  <c:v>5.6171400000000002E-8</c:v>
                </c:pt>
                <c:pt idx="339">
                  <c:v>5.7981299999999998E-8</c:v>
                </c:pt>
                <c:pt idx="340">
                  <c:v>6.0153100000000001E-8</c:v>
                </c:pt>
                <c:pt idx="341">
                  <c:v>6.2759300000000003E-8</c:v>
                </c:pt>
                <c:pt idx="342">
                  <c:v>6.5886699999999997E-8</c:v>
                </c:pt>
                <c:pt idx="343">
                  <c:v>6.9368500000000003E-8</c:v>
                </c:pt>
                <c:pt idx="344">
                  <c:v>7.2931200000000004E-8</c:v>
                </c:pt>
                <c:pt idx="345">
                  <c:v>7.6512799999999994E-8</c:v>
                </c:pt>
                <c:pt idx="346">
                  <c:v>8.0099299999999998E-8</c:v>
                </c:pt>
                <c:pt idx="347">
                  <c:v>8.3687100000000006E-8</c:v>
                </c:pt>
                <c:pt idx="348">
                  <c:v>8.6677000000000003E-8</c:v>
                </c:pt>
                <c:pt idx="349">
                  <c:v>8.9168600000000001E-8</c:v>
                </c:pt>
                <c:pt idx="350">
                  <c:v>9.1244900000000002E-8</c:v>
                </c:pt>
                <c:pt idx="351">
                  <c:v>9.2975100000000002E-8</c:v>
                </c:pt>
                <c:pt idx="352">
                  <c:v>9.4417000000000004E-8</c:v>
                </c:pt>
                <c:pt idx="353">
                  <c:v>9.5618599999999996E-8</c:v>
                </c:pt>
                <c:pt idx="354">
                  <c:v>9.6619899999999996E-8</c:v>
                </c:pt>
                <c:pt idx="355">
                  <c:v>9.7562999999999998E-8</c:v>
                </c:pt>
                <c:pt idx="356">
                  <c:v>9.8507499999999997E-8</c:v>
                </c:pt>
                <c:pt idx="357">
                  <c:v>9.9467100000000005E-8</c:v>
                </c:pt>
                <c:pt idx="358">
                  <c:v>1.00444E-7</c:v>
                </c:pt>
                <c:pt idx="359">
                  <c:v>1.01441E-7</c:v>
                </c:pt>
                <c:pt idx="360">
                  <c:v>1.02506E-7</c:v>
                </c:pt>
                <c:pt idx="361">
                  <c:v>1.03716E-7</c:v>
                </c:pt>
                <c:pt idx="362">
                  <c:v>1.05152E-7</c:v>
                </c:pt>
                <c:pt idx="363">
                  <c:v>1.06875E-7</c:v>
                </c:pt>
                <c:pt idx="364">
                  <c:v>1.08942E-7</c:v>
                </c:pt>
                <c:pt idx="365">
                  <c:v>1.11423E-7</c:v>
                </c:pt>
                <c:pt idx="366">
                  <c:v>1.1440100000000001E-7</c:v>
                </c:pt>
                <c:pt idx="367">
                  <c:v>1.17854E-7</c:v>
                </c:pt>
                <c:pt idx="368">
                  <c:v>1.20731E-7</c:v>
                </c:pt>
                <c:pt idx="369">
                  <c:v>1.2312899999999999E-7</c:v>
                </c:pt>
                <c:pt idx="370">
                  <c:v>1.2512800000000001E-7</c:v>
                </c:pt>
                <c:pt idx="371">
                  <c:v>1.2709599999999999E-7</c:v>
                </c:pt>
                <c:pt idx="372">
                  <c:v>1.28736E-7</c:v>
                </c:pt>
                <c:pt idx="373">
                  <c:v>1.3010200000000001E-7</c:v>
                </c:pt>
                <c:pt idx="374">
                  <c:v>1.31241E-7</c:v>
                </c:pt>
                <c:pt idx="375">
                  <c:v>1.3218999999999999E-7</c:v>
                </c:pt>
                <c:pt idx="376">
                  <c:v>1.3313400000000001E-7</c:v>
                </c:pt>
                <c:pt idx="377">
                  <c:v>1.3426699999999999E-7</c:v>
                </c:pt>
                <c:pt idx="378">
                  <c:v>1.35627E-7</c:v>
                </c:pt>
                <c:pt idx="379">
                  <c:v>1.3675999999999999E-7</c:v>
                </c:pt>
                <c:pt idx="380">
                  <c:v>1.37704E-7</c:v>
                </c:pt>
                <c:pt idx="381">
                  <c:v>1.3849099999999999E-7</c:v>
                </c:pt>
                <c:pt idx="382">
                  <c:v>1.39147E-7</c:v>
                </c:pt>
                <c:pt idx="383">
                  <c:v>1.3969300000000001E-7</c:v>
                </c:pt>
                <c:pt idx="384">
                  <c:v>1.4014799999999999E-7</c:v>
                </c:pt>
                <c:pt idx="385">
                  <c:v>1.4056699999999999E-7</c:v>
                </c:pt>
                <c:pt idx="386">
                  <c:v>1.41022E-7</c:v>
                </c:pt>
                <c:pt idx="387">
                  <c:v>1.41528E-7</c:v>
                </c:pt>
                <c:pt idx="388">
                  <c:v>1.4208399999999999E-7</c:v>
                </c:pt>
                <c:pt idx="389">
                  <c:v>1.4268999999999999E-7</c:v>
                </c:pt>
                <c:pt idx="390">
                  <c:v>1.4334100000000001E-7</c:v>
                </c:pt>
                <c:pt idx="391">
                  <c:v>1.44052E-7</c:v>
                </c:pt>
                <c:pt idx="392">
                  <c:v>1.4483899999999999E-7</c:v>
                </c:pt>
                <c:pt idx="393">
                  <c:v>1.4571700000000001E-7</c:v>
                </c:pt>
                <c:pt idx="394">
                  <c:v>1.46712E-7</c:v>
                </c:pt>
                <c:pt idx="395">
                  <c:v>1.47861E-7</c:v>
                </c:pt>
                <c:pt idx="396">
                  <c:v>1.4922200000000001E-7</c:v>
                </c:pt>
                <c:pt idx="397">
                  <c:v>1.5085400000000001E-7</c:v>
                </c:pt>
                <c:pt idx="398">
                  <c:v>1.5281300000000001E-7</c:v>
                </c:pt>
                <c:pt idx="399">
                  <c:v>1.55164E-7</c:v>
                </c:pt>
                <c:pt idx="400">
                  <c:v>1.57122E-7</c:v>
                </c:pt>
                <c:pt idx="401">
                  <c:v>1.5875499999999999E-7</c:v>
                </c:pt>
                <c:pt idx="402">
                  <c:v>1.60115E-7</c:v>
                </c:pt>
                <c:pt idx="403">
                  <c:v>1.6124899999999999E-7</c:v>
                </c:pt>
                <c:pt idx="404">
                  <c:v>1.62194E-7</c:v>
                </c:pt>
                <c:pt idx="405">
                  <c:v>1.62981E-7</c:v>
                </c:pt>
                <c:pt idx="406">
                  <c:v>1.63781E-7</c:v>
                </c:pt>
                <c:pt idx="407">
                  <c:v>1.6468099999999999E-7</c:v>
                </c:pt>
                <c:pt idx="408">
                  <c:v>1.65716E-7</c:v>
                </c:pt>
                <c:pt idx="409">
                  <c:v>1.6695800000000001E-7</c:v>
                </c:pt>
                <c:pt idx="410">
                  <c:v>1.68448E-7</c:v>
                </c:pt>
                <c:pt idx="411">
                  <c:v>1.6969000000000001E-7</c:v>
                </c:pt>
                <c:pt idx="412">
                  <c:v>1.7072399999999999E-7</c:v>
                </c:pt>
                <c:pt idx="413">
                  <c:v>1.7158700000000001E-7</c:v>
                </c:pt>
                <c:pt idx="414">
                  <c:v>1.7230500000000001E-7</c:v>
                </c:pt>
                <c:pt idx="415">
                  <c:v>1.72904E-7</c:v>
                </c:pt>
                <c:pt idx="416">
                  <c:v>1.7340300000000001E-7</c:v>
                </c:pt>
                <c:pt idx="417">
                  <c:v>1.73883E-7</c:v>
                </c:pt>
                <c:pt idx="418">
                  <c:v>1.74421E-7</c:v>
                </c:pt>
                <c:pt idx="419">
                  <c:v>1.7502099999999999E-7</c:v>
                </c:pt>
                <c:pt idx="420">
                  <c:v>1.7569000000000001E-7</c:v>
                </c:pt>
                <c:pt idx="421">
                  <c:v>1.7643600000000001E-7</c:v>
                </c:pt>
                <c:pt idx="422">
                  <c:v>1.7728599999999999E-7</c:v>
                </c:pt>
                <c:pt idx="423">
                  <c:v>1.78255E-7</c:v>
                </c:pt>
                <c:pt idx="424">
                  <c:v>1.7938999999999999E-7</c:v>
                </c:pt>
                <c:pt idx="425">
                  <c:v>1.80749E-7</c:v>
                </c:pt>
                <c:pt idx="426">
                  <c:v>1.8238E-7</c:v>
                </c:pt>
                <c:pt idx="427">
                  <c:v>1.84084E-7</c:v>
                </c:pt>
                <c:pt idx="428">
                  <c:v>1.8550399999999999E-7</c:v>
                </c:pt>
                <c:pt idx="429">
                  <c:v>1.8668700000000001E-7</c:v>
                </c:pt>
                <c:pt idx="430">
                  <c:v>1.8767299999999999E-7</c:v>
                </c:pt>
                <c:pt idx="431">
                  <c:v>1.8849499999999999E-7</c:v>
                </c:pt>
                <c:pt idx="432">
                  <c:v>1.8918E-7</c:v>
                </c:pt>
                <c:pt idx="433">
                  <c:v>1.8977799999999999E-7</c:v>
                </c:pt>
                <c:pt idx="434">
                  <c:v>1.90413E-7</c:v>
                </c:pt>
                <c:pt idx="435">
                  <c:v>1.9112000000000001E-7</c:v>
                </c:pt>
                <c:pt idx="436">
                  <c:v>1.9191E-7</c:v>
                </c:pt>
                <c:pt idx="437">
                  <c:v>1.9280899999999999E-7</c:v>
                </c:pt>
                <c:pt idx="438">
                  <c:v>1.9383999999999999E-7</c:v>
                </c:pt>
                <c:pt idx="439">
                  <c:v>1.9507699999999999E-7</c:v>
                </c:pt>
                <c:pt idx="440">
                  <c:v>1.9656000000000001E-7</c:v>
                </c:pt>
                <c:pt idx="441">
                  <c:v>1.9833899999999999E-7</c:v>
                </c:pt>
                <c:pt idx="442">
                  <c:v>2.00473E-7</c:v>
                </c:pt>
                <c:pt idx="443">
                  <c:v>2.0303499999999999E-7</c:v>
                </c:pt>
                <c:pt idx="444">
                  <c:v>2.05169E-7</c:v>
                </c:pt>
                <c:pt idx="445">
                  <c:v>2.0694800000000001E-7</c:v>
                </c:pt>
                <c:pt idx="446">
                  <c:v>2.0842999999999999E-7</c:v>
                </c:pt>
                <c:pt idx="447">
                  <c:v>2.0966499999999999E-7</c:v>
                </c:pt>
                <c:pt idx="448">
                  <c:v>2.10695E-7</c:v>
                </c:pt>
                <c:pt idx="449">
                  <c:v>2.1155299999999999E-7</c:v>
                </c:pt>
                <c:pt idx="450">
                  <c:v>2.1233900000000001E-7</c:v>
                </c:pt>
                <c:pt idx="451">
                  <c:v>2.13193E-7</c:v>
                </c:pt>
                <c:pt idx="452">
                  <c:v>2.1416300000000001E-7</c:v>
                </c:pt>
                <c:pt idx="453">
                  <c:v>2.15294E-7</c:v>
                </c:pt>
                <c:pt idx="454">
                  <c:v>2.16652E-7</c:v>
                </c:pt>
                <c:pt idx="455">
                  <c:v>2.1828099999999999E-7</c:v>
                </c:pt>
                <c:pt idx="456">
                  <c:v>2.2023500000000001E-7</c:v>
                </c:pt>
                <c:pt idx="457">
                  <c:v>2.22581E-7</c:v>
                </c:pt>
                <c:pt idx="458">
                  <c:v>2.2539599999999999E-7</c:v>
                </c:pt>
                <c:pt idx="459">
                  <c:v>2.2877300000000001E-7</c:v>
                </c:pt>
                <c:pt idx="460">
                  <c:v>2.31588E-7</c:v>
                </c:pt>
                <c:pt idx="461">
                  <c:v>2.3393400000000001E-7</c:v>
                </c:pt>
                <c:pt idx="462">
                  <c:v>2.35889E-7</c:v>
                </c:pt>
                <c:pt idx="463">
                  <c:v>2.37518E-7</c:v>
                </c:pt>
                <c:pt idx="464">
                  <c:v>2.38875E-7</c:v>
                </c:pt>
                <c:pt idx="465">
                  <c:v>2.4000599999999999E-7</c:v>
                </c:pt>
                <c:pt idx="466">
                  <c:v>2.4096800000000002E-7</c:v>
                </c:pt>
                <c:pt idx="467">
                  <c:v>2.4191199999999998E-7</c:v>
                </c:pt>
                <c:pt idx="468">
                  <c:v>2.42866E-7</c:v>
                </c:pt>
                <c:pt idx="469">
                  <c:v>2.4383500000000001E-7</c:v>
                </c:pt>
                <c:pt idx="470">
                  <c:v>2.4481999999999999E-7</c:v>
                </c:pt>
                <c:pt idx="471">
                  <c:v>2.4582099999999999E-7</c:v>
                </c:pt>
                <c:pt idx="472">
                  <c:v>2.4684000000000001E-7</c:v>
                </c:pt>
                <c:pt idx="473">
                  <c:v>2.4792400000000002E-7</c:v>
                </c:pt>
                <c:pt idx="474">
                  <c:v>2.4915399999999998E-7</c:v>
                </c:pt>
                <c:pt idx="475">
                  <c:v>2.5062200000000001E-7</c:v>
                </c:pt>
                <c:pt idx="476">
                  <c:v>2.5238300000000002E-7</c:v>
                </c:pt>
                <c:pt idx="477">
                  <c:v>2.5449699999999998E-7</c:v>
                </c:pt>
                <c:pt idx="478">
                  <c:v>2.5703400000000002E-7</c:v>
                </c:pt>
                <c:pt idx="479">
                  <c:v>2.6007900000000001E-7</c:v>
                </c:pt>
                <c:pt idx="480">
                  <c:v>2.6261500000000003E-7</c:v>
                </c:pt>
                <c:pt idx="481">
                  <c:v>2.6472899999999999E-7</c:v>
                </c:pt>
                <c:pt idx="482">
                  <c:v>2.6649099999999997E-7</c:v>
                </c:pt>
                <c:pt idx="483">
                  <c:v>2.67959E-7</c:v>
                </c:pt>
                <c:pt idx="484">
                  <c:v>2.6918300000000001E-7</c:v>
                </c:pt>
                <c:pt idx="485">
                  <c:v>2.7020200000000003E-7</c:v>
                </c:pt>
                <c:pt idx="486">
                  <c:v>2.7105999999999999E-7</c:v>
                </c:pt>
                <c:pt idx="487">
                  <c:v>2.7190699999999997E-7</c:v>
                </c:pt>
                <c:pt idx="488">
                  <c:v>2.7277700000000001E-7</c:v>
                </c:pt>
                <c:pt idx="489">
                  <c:v>2.7367199999999999E-7</c:v>
                </c:pt>
                <c:pt idx="490">
                  <c:v>2.7459199999999997E-7</c:v>
                </c:pt>
                <c:pt idx="491">
                  <c:v>2.7553700000000001E-7</c:v>
                </c:pt>
                <c:pt idx="492">
                  <c:v>2.7653E-7</c:v>
                </c:pt>
                <c:pt idx="493">
                  <c:v>2.7763599999999999E-7</c:v>
                </c:pt>
                <c:pt idx="494">
                  <c:v>2.7889599999999998E-7</c:v>
                </c:pt>
                <c:pt idx="495">
                  <c:v>2.8040800000000001E-7</c:v>
                </c:pt>
                <c:pt idx="496">
                  <c:v>2.82222E-7</c:v>
                </c:pt>
                <c:pt idx="497">
                  <c:v>2.8439799999999998E-7</c:v>
                </c:pt>
                <c:pt idx="498">
                  <c:v>2.8700999999999997E-7</c:v>
                </c:pt>
                <c:pt idx="499">
                  <c:v>2.9014500000000001E-7</c:v>
                </c:pt>
                <c:pt idx="500">
                  <c:v>2.9275700000000001E-7</c:v>
                </c:pt>
                <c:pt idx="501">
                  <c:v>2.9493299999999998E-7</c:v>
                </c:pt>
                <c:pt idx="502">
                  <c:v>2.9674699999999998E-7</c:v>
                </c:pt>
                <c:pt idx="503">
                  <c:v>2.98259E-7</c:v>
                </c:pt>
                <c:pt idx="504">
                  <c:v>2.99519E-7</c:v>
                </c:pt>
                <c:pt idx="505">
                  <c:v>3.00568E-7</c:v>
                </c:pt>
                <c:pt idx="506">
                  <c:v>3.0145399999999999E-7</c:v>
                </c:pt>
                <c:pt idx="507">
                  <c:v>3.0232799999999998E-7</c:v>
                </c:pt>
                <c:pt idx="508">
                  <c:v>3.0322199999999999E-7</c:v>
                </c:pt>
                <c:pt idx="509">
                  <c:v>3.0413899999999999E-7</c:v>
                </c:pt>
                <c:pt idx="510">
                  <c:v>3.05079E-7</c:v>
                </c:pt>
                <c:pt idx="511">
                  <c:v>3.0604200000000001E-7</c:v>
                </c:pt>
                <c:pt idx="512">
                  <c:v>3.07037E-7</c:v>
                </c:pt>
                <c:pt idx="513">
                  <c:v>3.0812999999999999E-7</c:v>
                </c:pt>
                <c:pt idx="514">
                  <c:v>3.0937799999999998E-7</c:v>
                </c:pt>
                <c:pt idx="515">
                  <c:v>3.1087700000000001E-7</c:v>
                </c:pt>
                <c:pt idx="516">
                  <c:v>3.1267400000000001E-7</c:v>
                </c:pt>
                <c:pt idx="517">
                  <c:v>3.1483200000000002E-7</c:v>
                </c:pt>
                <c:pt idx="518">
                  <c:v>3.1741999999999999E-7</c:v>
                </c:pt>
                <c:pt idx="519">
                  <c:v>3.20527E-7</c:v>
                </c:pt>
                <c:pt idx="520">
                  <c:v>3.2311599999999999E-7</c:v>
                </c:pt>
                <c:pt idx="521">
                  <c:v>3.2527299999999998E-7</c:v>
                </c:pt>
                <c:pt idx="522">
                  <c:v>3.27071E-7</c:v>
                </c:pt>
                <c:pt idx="523">
                  <c:v>3.2856900000000001E-7</c:v>
                </c:pt>
                <c:pt idx="524">
                  <c:v>3.2981699999999999E-7</c:v>
                </c:pt>
                <c:pt idx="525">
                  <c:v>3.3085799999999998E-7</c:v>
                </c:pt>
                <c:pt idx="526">
                  <c:v>3.3173999999999998E-7</c:v>
                </c:pt>
                <c:pt idx="527">
                  <c:v>3.3261299999999999E-7</c:v>
                </c:pt>
                <c:pt idx="528">
                  <c:v>3.3350499999999999E-7</c:v>
                </c:pt>
                <c:pt idx="529">
                  <c:v>3.3442099999999997E-7</c:v>
                </c:pt>
                <c:pt idx="530">
                  <c:v>3.3535899999999998E-7</c:v>
                </c:pt>
                <c:pt idx="531">
                  <c:v>3.3632100000000001E-7</c:v>
                </c:pt>
                <c:pt idx="532">
                  <c:v>3.3731100000000002E-7</c:v>
                </c:pt>
                <c:pt idx="533">
                  <c:v>3.3839E-7</c:v>
                </c:pt>
                <c:pt idx="534">
                  <c:v>3.3962799999999998E-7</c:v>
                </c:pt>
                <c:pt idx="535">
                  <c:v>3.4111200000000002E-7</c:v>
                </c:pt>
                <c:pt idx="536">
                  <c:v>3.4289400000000003E-7</c:v>
                </c:pt>
                <c:pt idx="537">
                  <c:v>3.4503200000000002E-7</c:v>
                </c:pt>
                <c:pt idx="538">
                  <c:v>3.4759699999999999E-7</c:v>
                </c:pt>
                <c:pt idx="539">
                  <c:v>3.5067499999999998E-7</c:v>
                </c:pt>
                <c:pt idx="540">
                  <c:v>3.5324000000000001E-7</c:v>
                </c:pt>
                <c:pt idx="541">
                  <c:v>3.5537799999999999E-7</c:v>
                </c:pt>
                <c:pt idx="542">
                  <c:v>3.5715899999999998E-7</c:v>
                </c:pt>
                <c:pt idx="543">
                  <c:v>3.5864399999999999E-7</c:v>
                </c:pt>
                <c:pt idx="544">
                  <c:v>3.5988099999999999E-7</c:v>
                </c:pt>
                <c:pt idx="545">
                  <c:v>3.6091200000000002E-7</c:v>
                </c:pt>
                <c:pt idx="546">
                  <c:v>3.6178600000000001E-7</c:v>
                </c:pt>
                <c:pt idx="547">
                  <c:v>3.6264999999999998E-7</c:v>
                </c:pt>
                <c:pt idx="548">
                  <c:v>3.6353399999999998E-7</c:v>
                </c:pt>
                <c:pt idx="549">
                  <c:v>3.6444099999999997E-7</c:v>
                </c:pt>
                <c:pt idx="550">
                  <c:v>3.65372E-7</c:v>
                </c:pt>
                <c:pt idx="551">
                  <c:v>3.6632600000000002E-7</c:v>
                </c:pt>
                <c:pt idx="552">
                  <c:v>3.6731000000000002E-7</c:v>
                </c:pt>
                <c:pt idx="553">
                  <c:v>3.6838599999999997E-7</c:v>
                </c:pt>
                <c:pt idx="554">
                  <c:v>3.6962E-7</c:v>
                </c:pt>
                <c:pt idx="555">
                  <c:v>3.7109599999999998E-7</c:v>
                </c:pt>
                <c:pt idx="556">
                  <c:v>3.7286600000000002E-7</c:v>
                </c:pt>
                <c:pt idx="557">
                  <c:v>3.7499100000000003E-7</c:v>
                </c:pt>
                <c:pt idx="558">
                  <c:v>3.7754100000000001E-7</c:v>
                </c:pt>
                <c:pt idx="559">
                  <c:v>3.8060099999999998E-7</c:v>
                </c:pt>
                <c:pt idx="560">
                  <c:v>3.8315100000000001E-7</c:v>
                </c:pt>
                <c:pt idx="561">
                  <c:v>3.8527600000000001E-7</c:v>
                </c:pt>
                <c:pt idx="562">
                  <c:v>3.8704600000000001E-7</c:v>
                </c:pt>
                <c:pt idx="563">
                  <c:v>3.8852199999999999E-7</c:v>
                </c:pt>
                <c:pt idx="564">
                  <c:v>3.8975200000000001E-7</c:v>
                </c:pt>
                <c:pt idx="565">
                  <c:v>3.90776E-7</c:v>
                </c:pt>
                <c:pt idx="566">
                  <c:v>3.9163599999999997E-7</c:v>
                </c:pt>
                <c:pt idx="567">
                  <c:v>3.9248500000000001E-7</c:v>
                </c:pt>
                <c:pt idx="568">
                  <c:v>3.9335600000000002E-7</c:v>
                </c:pt>
                <c:pt idx="569">
                  <c:v>3.94251E-7</c:v>
                </c:pt>
                <c:pt idx="570">
                  <c:v>3.9517200000000001E-7</c:v>
                </c:pt>
                <c:pt idx="571">
                  <c:v>3.96119E-7</c:v>
                </c:pt>
                <c:pt idx="572">
                  <c:v>3.9711500000000002E-7</c:v>
                </c:pt>
                <c:pt idx="573">
                  <c:v>3.9822500000000001E-7</c:v>
                </c:pt>
                <c:pt idx="574">
                  <c:v>3.9949100000000001E-7</c:v>
                </c:pt>
                <c:pt idx="575">
                  <c:v>4.0101000000000002E-7</c:v>
                </c:pt>
                <c:pt idx="576">
                  <c:v>4.0283200000000002E-7</c:v>
                </c:pt>
                <c:pt idx="577">
                  <c:v>4.0502000000000001E-7</c:v>
                </c:pt>
                <c:pt idx="578">
                  <c:v>4.0764400000000002E-7</c:v>
                </c:pt>
                <c:pt idx="579">
                  <c:v>4.1079300000000002E-7</c:v>
                </c:pt>
                <c:pt idx="580">
                  <c:v>4.13418E-7</c:v>
                </c:pt>
                <c:pt idx="581">
                  <c:v>4.1560500000000002E-7</c:v>
                </c:pt>
                <c:pt idx="582">
                  <c:v>4.17428E-7</c:v>
                </c:pt>
                <c:pt idx="583">
                  <c:v>4.18947E-7</c:v>
                </c:pt>
                <c:pt idx="584">
                  <c:v>4.2021199999999998E-7</c:v>
                </c:pt>
                <c:pt idx="585">
                  <c:v>4.2126699999999998E-7</c:v>
                </c:pt>
                <c:pt idx="586">
                  <c:v>4.2215499999999998E-7</c:v>
                </c:pt>
                <c:pt idx="587">
                  <c:v>4.2303100000000002E-7</c:v>
                </c:pt>
                <c:pt idx="588">
                  <c:v>4.2392600000000001E-7</c:v>
                </c:pt>
                <c:pt idx="589">
                  <c:v>4.2484300000000001E-7</c:v>
                </c:pt>
                <c:pt idx="590">
                  <c:v>4.2578500000000002E-7</c:v>
                </c:pt>
                <c:pt idx="591">
                  <c:v>4.2674900000000001E-7</c:v>
                </c:pt>
                <c:pt idx="592">
                  <c:v>4.2774700000000003E-7</c:v>
                </c:pt>
                <c:pt idx="593">
                  <c:v>4.2885300000000001E-7</c:v>
                </c:pt>
                <c:pt idx="594">
                  <c:v>4.30109E-7</c:v>
                </c:pt>
                <c:pt idx="595">
                  <c:v>4.3161700000000002E-7</c:v>
                </c:pt>
                <c:pt idx="596">
                  <c:v>4.3342599999999998E-7</c:v>
                </c:pt>
                <c:pt idx="597">
                  <c:v>4.3559699999999998E-7</c:v>
                </c:pt>
                <c:pt idx="598">
                  <c:v>4.3820300000000002E-7</c:v>
                </c:pt>
                <c:pt idx="599">
                  <c:v>4.4132900000000002E-7</c:v>
                </c:pt>
                <c:pt idx="600">
                  <c:v>4.4393500000000001E-7</c:v>
                </c:pt>
                <c:pt idx="601">
                  <c:v>4.4610600000000001E-7</c:v>
                </c:pt>
                <c:pt idx="602">
                  <c:v>4.4791500000000002E-7</c:v>
                </c:pt>
                <c:pt idx="603">
                  <c:v>4.4942299999999999E-7</c:v>
                </c:pt>
                <c:pt idx="604">
                  <c:v>4.5067899999999998E-7</c:v>
                </c:pt>
                <c:pt idx="605">
                  <c:v>4.5172599999999998E-7</c:v>
                </c:pt>
                <c:pt idx="606">
                  <c:v>4.52611E-7</c:v>
                </c:pt>
                <c:pt idx="607">
                  <c:v>4.5348499999999999E-7</c:v>
                </c:pt>
                <c:pt idx="608">
                  <c:v>4.54379E-7</c:v>
                </c:pt>
                <c:pt idx="609">
                  <c:v>4.5529499999999998E-7</c:v>
                </c:pt>
                <c:pt idx="610">
                  <c:v>4.5623400000000001E-7</c:v>
                </c:pt>
                <c:pt idx="611">
                  <c:v>4.5719700000000001E-7</c:v>
                </c:pt>
                <c:pt idx="612">
                  <c:v>4.5819099999999998E-7</c:v>
                </c:pt>
                <c:pt idx="613">
                  <c:v>4.5928000000000002E-7</c:v>
                </c:pt>
                <c:pt idx="614">
                  <c:v>4.60526E-7</c:v>
                </c:pt>
                <c:pt idx="615">
                  <c:v>4.6202099999999998E-7</c:v>
                </c:pt>
                <c:pt idx="616">
                  <c:v>4.63815E-7</c:v>
                </c:pt>
                <c:pt idx="617">
                  <c:v>4.6596799999999998E-7</c:v>
                </c:pt>
                <c:pt idx="618">
                  <c:v>4.68552E-7</c:v>
                </c:pt>
                <c:pt idx="619">
                  <c:v>4.7165200000000002E-7</c:v>
                </c:pt>
                <c:pt idx="620">
                  <c:v>4.7423599999999999E-7</c:v>
                </c:pt>
                <c:pt idx="621">
                  <c:v>4.7638900000000002E-7</c:v>
                </c:pt>
                <c:pt idx="622">
                  <c:v>4.7818299999999999E-7</c:v>
                </c:pt>
                <c:pt idx="623">
                  <c:v>4.7967799999999996E-7</c:v>
                </c:pt>
                <c:pt idx="624">
                  <c:v>4.8092400000000005E-7</c:v>
                </c:pt>
                <c:pt idx="625">
                  <c:v>4.8196200000000001E-7</c:v>
                </c:pt>
                <c:pt idx="626">
                  <c:v>4.8283899999999997E-7</c:v>
                </c:pt>
                <c:pt idx="627">
                  <c:v>4.8370499999999995E-7</c:v>
                </c:pt>
                <c:pt idx="628">
                  <c:v>4.8459099999999995E-7</c:v>
                </c:pt>
                <c:pt idx="629">
                  <c:v>4.8550000000000005E-7</c:v>
                </c:pt>
                <c:pt idx="630">
                  <c:v>4.8643299999999997E-7</c:v>
                </c:pt>
                <c:pt idx="631">
                  <c:v>4.87389E-7</c:v>
                </c:pt>
                <c:pt idx="632">
                  <c:v>4.8837799999999998E-7</c:v>
                </c:pt>
                <c:pt idx="633">
                  <c:v>4.8946399999999999E-7</c:v>
                </c:pt>
                <c:pt idx="634">
                  <c:v>4.90707E-7</c:v>
                </c:pt>
                <c:pt idx="635">
                  <c:v>4.9220000000000003E-7</c:v>
                </c:pt>
                <c:pt idx="636">
                  <c:v>4.9398999999999999E-7</c:v>
                </c:pt>
                <c:pt idx="637">
                  <c:v>4.9613900000000002E-7</c:v>
                </c:pt>
                <c:pt idx="638">
                  <c:v>4.9871799999999995E-7</c:v>
                </c:pt>
                <c:pt idx="639">
                  <c:v>5.0181300000000005E-7</c:v>
                </c:pt>
                <c:pt idx="640">
                  <c:v>5.0439199999999998E-7</c:v>
                </c:pt>
                <c:pt idx="641">
                  <c:v>5.0654100000000001E-7</c:v>
                </c:pt>
                <c:pt idx="642">
                  <c:v>5.0833099999999997E-7</c:v>
                </c:pt>
                <c:pt idx="643">
                  <c:v>5.09824E-7</c:v>
                </c:pt>
                <c:pt idx="644">
                  <c:v>5.1106700000000001E-7</c:v>
                </c:pt>
                <c:pt idx="645">
                  <c:v>5.1210400000000004E-7</c:v>
                </c:pt>
                <c:pt idx="646">
                  <c:v>5.1297999999999998E-7</c:v>
                </c:pt>
                <c:pt idx="647">
                  <c:v>5.1384599999999995E-7</c:v>
                </c:pt>
                <c:pt idx="648">
                  <c:v>5.1473199999999995E-7</c:v>
                </c:pt>
                <c:pt idx="649">
                  <c:v>5.1564000000000003E-7</c:v>
                </c:pt>
                <c:pt idx="650">
                  <c:v>5.1657299999999995E-7</c:v>
                </c:pt>
                <c:pt idx="651">
                  <c:v>5.1752899999999998E-7</c:v>
                </c:pt>
                <c:pt idx="652">
                  <c:v>5.1851700000000004E-7</c:v>
                </c:pt>
                <c:pt idx="653">
                  <c:v>5.1959800000000002E-7</c:v>
                </c:pt>
                <c:pt idx="654">
                  <c:v>5.2083800000000005E-7</c:v>
                </c:pt>
                <c:pt idx="655">
                  <c:v>5.2232500000000001E-7</c:v>
                </c:pt>
                <c:pt idx="656">
                  <c:v>5.2411000000000005E-7</c:v>
                </c:pt>
                <c:pt idx="657">
                  <c:v>5.2625199999999999E-7</c:v>
                </c:pt>
                <c:pt idx="658">
                  <c:v>5.28822E-7</c:v>
                </c:pt>
                <c:pt idx="659">
                  <c:v>5.3190700000000003E-7</c:v>
                </c:pt>
                <c:pt idx="660">
                  <c:v>5.3447700000000003E-7</c:v>
                </c:pt>
                <c:pt idx="661">
                  <c:v>5.3661899999999997E-7</c:v>
                </c:pt>
                <c:pt idx="662">
                  <c:v>5.3840400000000001E-7</c:v>
                </c:pt>
                <c:pt idx="663">
                  <c:v>5.3989099999999997E-7</c:v>
                </c:pt>
                <c:pt idx="664">
                  <c:v>5.41131E-7</c:v>
                </c:pt>
                <c:pt idx="665">
                  <c:v>5.4216400000000004E-7</c:v>
                </c:pt>
                <c:pt idx="666">
                  <c:v>5.4303900000000005E-7</c:v>
                </c:pt>
                <c:pt idx="667">
                  <c:v>5.43904E-7</c:v>
                </c:pt>
                <c:pt idx="668">
                  <c:v>5.4478899999999997E-7</c:v>
                </c:pt>
                <c:pt idx="669">
                  <c:v>5.4569700000000005E-7</c:v>
                </c:pt>
                <c:pt idx="670">
                  <c:v>5.4662900000000004E-7</c:v>
                </c:pt>
                <c:pt idx="671">
                  <c:v>5.4758499999999996E-7</c:v>
                </c:pt>
                <c:pt idx="672">
                  <c:v>5.4856900000000002E-7</c:v>
                </c:pt>
                <c:pt idx="673">
                  <c:v>5.49646E-7</c:v>
                </c:pt>
                <c:pt idx="674">
                  <c:v>5.5087999999999997E-7</c:v>
                </c:pt>
                <c:pt idx="675">
                  <c:v>5.5235999999999995E-7</c:v>
                </c:pt>
                <c:pt idx="676">
                  <c:v>5.5413599999999995E-7</c:v>
                </c:pt>
                <c:pt idx="677">
                  <c:v>5.5626700000000001E-7</c:v>
                </c:pt>
                <c:pt idx="678">
                  <c:v>5.5882399999999998E-7</c:v>
                </c:pt>
                <c:pt idx="679">
                  <c:v>5.6189199999999996E-7</c:v>
                </c:pt>
                <c:pt idx="680">
                  <c:v>5.6444900000000003E-7</c:v>
                </c:pt>
                <c:pt idx="681">
                  <c:v>5.6657999999999998E-7</c:v>
                </c:pt>
                <c:pt idx="682">
                  <c:v>5.6835599999999998E-7</c:v>
                </c:pt>
                <c:pt idx="683">
                  <c:v>5.6983599999999997E-7</c:v>
                </c:pt>
                <c:pt idx="684">
                  <c:v>5.7106900000000002E-7</c:v>
                </c:pt>
                <c:pt idx="685">
                  <c:v>5.7209599999999999E-7</c:v>
                </c:pt>
                <c:pt idx="686">
                  <c:v>5.7296899999999995E-7</c:v>
                </c:pt>
                <c:pt idx="687">
                  <c:v>5.7383299999999997E-7</c:v>
                </c:pt>
                <c:pt idx="688">
                  <c:v>5.74716E-7</c:v>
                </c:pt>
                <c:pt idx="689">
                  <c:v>5.7562300000000005E-7</c:v>
                </c:pt>
                <c:pt idx="690">
                  <c:v>5.7655400000000002E-7</c:v>
                </c:pt>
                <c:pt idx="691">
                  <c:v>5.7750799999999999E-7</c:v>
                </c:pt>
                <c:pt idx="692">
                  <c:v>5.7848800000000004E-7</c:v>
                </c:pt>
                <c:pt idx="693">
                  <c:v>5.7956100000000001E-7</c:v>
                </c:pt>
                <c:pt idx="694">
                  <c:v>5.80792E-7</c:v>
                </c:pt>
                <c:pt idx="695">
                  <c:v>5.82257E-7</c:v>
                </c:pt>
                <c:pt idx="696">
                  <c:v>5.8401599999999995E-7</c:v>
                </c:pt>
                <c:pt idx="697">
                  <c:v>5.8612699999999999E-7</c:v>
                </c:pt>
                <c:pt idx="698">
                  <c:v>5.88659E-7</c:v>
                </c:pt>
                <c:pt idx="699">
                  <c:v>5.9169899999999996E-7</c:v>
                </c:pt>
                <c:pt idx="700">
                  <c:v>5.9423099999999997E-7</c:v>
                </c:pt>
                <c:pt idx="701">
                  <c:v>5.9634200000000001E-7</c:v>
                </c:pt>
                <c:pt idx="702">
                  <c:v>5.9810099999999996E-7</c:v>
                </c:pt>
                <c:pt idx="703">
                  <c:v>5.9956699999999998E-7</c:v>
                </c:pt>
                <c:pt idx="704">
                  <c:v>6.0078800000000002E-7</c:v>
                </c:pt>
                <c:pt idx="705">
                  <c:v>6.0180599999999996E-7</c:v>
                </c:pt>
                <c:pt idx="706">
                  <c:v>6.02663E-7</c:v>
                </c:pt>
                <c:pt idx="707">
                  <c:v>6.0350999999999998E-7</c:v>
                </c:pt>
                <c:pt idx="708">
                  <c:v>6.0437900000000004E-7</c:v>
                </c:pt>
                <c:pt idx="709">
                  <c:v>6.0527399999999997E-7</c:v>
                </c:pt>
                <c:pt idx="710">
                  <c:v>6.0619399999999996E-7</c:v>
                </c:pt>
                <c:pt idx="711">
                  <c:v>6.0713899999999999E-7</c:v>
                </c:pt>
                <c:pt idx="712">
                  <c:v>6.0813000000000003E-7</c:v>
                </c:pt>
                <c:pt idx="713">
                  <c:v>6.0923400000000001E-7</c:v>
                </c:pt>
                <c:pt idx="714">
                  <c:v>6.1048900000000003E-7</c:v>
                </c:pt>
                <c:pt idx="715">
                  <c:v>6.1199600000000002E-7</c:v>
                </c:pt>
                <c:pt idx="716">
                  <c:v>6.1380499999999998E-7</c:v>
                </c:pt>
                <c:pt idx="717">
                  <c:v>6.1597499999999996E-7</c:v>
                </c:pt>
                <c:pt idx="718">
                  <c:v>6.1857900000000005E-7</c:v>
                </c:pt>
                <c:pt idx="719">
                  <c:v>6.2170400000000002E-7</c:v>
                </c:pt>
                <c:pt idx="720">
                  <c:v>6.2430800000000001E-7</c:v>
                </c:pt>
                <c:pt idx="721">
                  <c:v>6.2647799999999998E-7</c:v>
                </c:pt>
                <c:pt idx="722">
                  <c:v>6.2828700000000005E-7</c:v>
                </c:pt>
                <c:pt idx="723">
                  <c:v>6.2979400000000003E-7</c:v>
                </c:pt>
                <c:pt idx="724">
                  <c:v>6.3104999999999998E-7</c:v>
                </c:pt>
                <c:pt idx="725">
                  <c:v>6.3209600000000005E-7</c:v>
                </c:pt>
                <c:pt idx="726">
                  <c:v>6.3298100000000002E-7</c:v>
                </c:pt>
                <c:pt idx="727">
                  <c:v>6.3385500000000001E-7</c:v>
                </c:pt>
                <c:pt idx="728">
                  <c:v>6.3474799999999999E-7</c:v>
                </c:pt>
                <c:pt idx="729">
                  <c:v>6.3566399999999997E-7</c:v>
                </c:pt>
                <c:pt idx="730">
                  <c:v>6.3660399999999997E-7</c:v>
                </c:pt>
                <c:pt idx="731">
                  <c:v>6.3756599999999995E-7</c:v>
                </c:pt>
                <c:pt idx="732">
                  <c:v>6.3855900000000005E-7</c:v>
                </c:pt>
                <c:pt idx="733">
                  <c:v>6.3964599999999998E-7</c:v>
                </c:pt>
                <c:pt idx="734">
                  <c:v>6.4089100000000004E-7</c:v>
                </c:pt>
                <c:pt idx="735">
                  <c:v>6.4238499999999999E-7</c:v>
                </c:pt>
                <c:pt idx="736">
                  <c:v>6.4417800000000004E-7</c:v>
                </c:pt>
                <c:pt idx="737">
                  <c:v>6.4633000000000004E-7</c:v>
                </c:pt>
                <c:pt idx="738">
                  <c:v>6.4891199999999995E-7</c:v>
                </c:pt>
                <c:pt idx="739">
                  <c:v>6.5201000000000003E-7</c:v>
                </c:pt>
                <c:pt idx="740">
                  <c:v>6.5459200000000004E-7</c:v>
                </c:pt>
                <c:pt idx="741">
                  <c:v>6.5674300000000002E-7</c:v>
                </c:pt>
                <c:pt idx="742">
                  <c:v>6.5853599999999996E-7</c:v>
                </c:pt>
                <c:pt idx="743">
                  <c:v>6.6003000000000001E-7</c:v>
                </c:pt>
                <c:pt idx="744">
                  <c:v>6.61276E-7</c:v>
                </c:pt>
                <c:pt idx="745">
                  <c:v>6.6231300000000004E-7</c:v>
                </c:pt>
                <c:pt idx="746">
                  <c:v>6.6319E-7</c:v>
                </c:pt>
                <c:pt idx="747">
                  <c:v>6.6405599999999997E-7</c:v>
                </c:pt>
                <c:pt idx="748">
                  <c:v>6.6494199999999997E-7</c:v>
                </c:pt>
                <c:pt idx="749">
                  <c:v>6.6585099999999997E-7</c:v>
                </c:pt>
                <c:pt idx="750">
                  <c:v>6.6678299999999997E-7</c:v>
                </c:pt>
                <c:pt idx="751">
                  <c:v>6.6773899999999999E-7</c:v>
                </c:pt>
                <c:pt idx="752">
                  <c:v>6.6872799999999998E-7</c:v>
                </c:pt>
                <c:pt idx="753">
                  <c:v>6.6980999999999999E-7</c:v>
                </c:pt>
                <c:pt idx="754">
                  <c:v>6.7105199999999997E-7</c:v>
                </c:pt>
                <c:pt idx="755">
                  <c:v>6.7254300000000004E-7</c:v>
                </c:pt>
                <c:pt idx="756">
                  <c:v>6.7433199999999998E-7</c:v>
                </c:pt>
                <c:pt idx="757">
                  <c:v>6.7647899999999995E-7</c:v>
                </c:pt>
                <c:pt idx="758">
                  <c:v>6.7905500000000001E-7</c:v>
                </c:pt>
                <c:pt idx="759">
                  <c:v>6.82146E-7</c:v>
                </c:pt>
                <c:pt idx="760">
                  <c:v>6.8472199999999996E-7</c:v>
                </c:pt>
                <c:pt idx="761">
                  <c:v>6.8686900000000003E-7</c:v>
                </c:pt>
                <c:pt idx="762">
                  <c:v>6.8865799999999997E-7</c:v>
                </c:pt>
                <c:pt idx="763">
                  <c:v>6.9014900000000005E-7</c:v>
                </c:pt>
                <c:pt idx="764">
                  <c:v>6.9139100000000003E-7</c:v>
                </c:pt>
                <c:pt idx="765">
                  <c:v>6.9242700000000004E-7</c:v>
                </c:pt>
                <c:pt idx="766">
                  <c:v>6.9330299999999997E-7</c:v>
                </c:pt>
                <c:pt idx="767">
                  <c:v>6.9416800000000003E-7</c:v>
                </c:pt>
                <c:pt idx="768">
                  <c:v>6.9505400000000002E-7</c:v>
                </c:pt>
                <c:pt idx="769">
                  <c:v>6.95962E-7</c:v>
                </c:pt>
                <c:pt idx="770">
                  <c:v>6.9689500000000002E-7</c:v>
                </c:pt>
                <c:pt idx="771">
                  <c:v>6.9785000000000002E-7</c:v>
                </c:pt>
                <c:pt idx="772">
                  <c:v>6.98839E-7</c:v>
                </c:pt>
                <c:pt idx="773">
                  <c:v>6.9991899999999996E-7</c:v>
                </c:pt>
                <c:pt idx="774">
                  <c:v>7.0115799999999996E-7</c:v>
                </c:pt>
                <c:pt idx="775">
                  <c:v>7.0264500000000003E-7</c:v>
                </c:pt>
                <c:pt idx="776">
                  <c:v>7.0442900000000004E-7</c:v>
                </c:pt>
                <c:pt idx="777">
                  <c:v>7.0656900000000003E-7</c:v>
                </c:pt>
                <c:pt idx="778">
                  <c:v>7.0913800000000001E-7</c:v>
                </c:pt>
                <c:pt idx="779">
                  <c:v>7.1222099999999998E-7</c:v>
                </c:pt>
                <c:pt idx="780">
                  <c:v>7.1478999999999996E-7</c:v>
                </c:pt>
                <c:pt idx="781">
                  <c:v>7.1692999999999995E-7</c:v>
                </c:pt>
                <c:pt idx="782">
                  <c:v>7.1871399999999996E-7</c:v>
                </c:pt>
                <c:pt idx="783">
                  <c:v>7.2020100000000003E-7</c:v>
                </c:pt>
                <c:pt idx="784">
                  <c:v>7.2144000000000003E-7</c:v>
                </c:pt>
                <c:pt idx="785">
                  <c:v>7.2247200000000004E-7</c:v>
                </c:pt>
                <c:pt idx="786">
                  <c:v>7.2334700000000005E-7</c:v>
                </c:pt>
                <c:pt idx="787">
                  <c:v>7.24212E-7</c:v>
                </c:pt>
                <c:pt idx="788">
                  <c:v>7.2509699999999997E-7</c:v>
                </c:pt>
                <c:pt idx="789">
                  <c:v>7.2600500000000005E-7</c:v>
                </c:pt>
                <c:pt idx="790">
                  <c:v>7.2693700000000005E-7</c:v>
                </c:pt>
                <c:pt idx="791">
                  <c:v>7.2789299999999997E-7</c:v>
                </c:pt>
                <c:pt idx="792">
                  <c:v>7.2887599999999999E-7</c:v>
                </c:pt>
                <c:pt idx="793">
                  <c:v>7.2995299999999997E-7</c:v>
                </c:pt>
                <c:pt idx="794">
                  <c:v>7.3118799999999997E-7</c:v>
                </c:pt>
                <c:pt idx="795">
                  <c:v>7.3266700000000003E-7</c:v>
                </c:pt>
                <c:pt idx="796">
                  <c:v>7.3444200000000001E-7</c:v>
                </c:pt>
                <c:pt idx="797">
                  <c:v>7.3657200000000004E-7</c:v>
                </c:pt>
                <c:pt idx="798">
                  <c:v>7.3912799999999997E-7</c:v>
                </c:pt>
                <c:pt idx="799">
                  <c:v>7.4219599999999996E-7</c:v>
                </c:pt>
                <c:pt idx="800">
                  <c:v>7.44752E-7</c:v>
                </c:pt>
                <c:pt idx="801">
                  <c:v>7.4688200000000003E-7</c:v>
                </c:pt>
                <c:pt idx="802">
                  <c:v>7.4865800000000003E-7</c:v>
                </c:pt>
                <c:pt idx="803">
                  <c:v>7.5013699999999999E-7</c:v>
                </c:pt>
                <c:pt idx="804">
                  <c:v>7.5137000000000004E-7</c:v>
                </c:pt>
                <c:pt idx="805">
                  <c:v>7.5239700000000001E-7</c:v>
                </c:pt>
                <c:pt idx="806">
                  <c:v>7.5326999999999997E-7</c:v>
                </c:pt>
                <c:pt idx="807">
                  <c:v>7.54134E-7</c:v>
                </c:pt>
                <c:pt idx="808">
                  <c:v>7.5501800000000004E-7</c:v>
                </c:pt>
                <c:pt idx="809">
                  <c:v>7.5592600000000002E-7</c:v>
                </c:pt>
                <c:pt idx="810">
                  <c:v>7.5685699999999999E-7</c:v>
                </c:pt>
                <c:pt idx="811">
                  <c:v>7.5781099999999996E-7</c:v>
                </c:pt>
                <c:pt idx="812">
                  <c:v>7.5879200000000004E-7</c:v>
                </c:pt>
                <c:pt idx="813">
                  <c:v>7.5986500000000001E-7</c:v>
                </c:pt>
                <c:pt idx="814">
                  <c:v>7.6109700000000003E-7</c:v>
                </c:pt>
                <c:pt idx="815">
                  <c:v>7.6256300000000005E-7</c:v>
                </c:pt>
                <c:pt idx="816">
                  <c:v>7.6432200000000001E-7</c:v>
                </c:pt>
                <c:pt idx="817">
                  <c:v>7.6643399999999997E-7</c:v>
                </c:pt>
                <c:pt idx="818">
                  <c:v>7.6896800000000003E-7</c:v>
                </c:pt>
                <c:pt idx="819">
                  <c:v>7.7200799999999999E-7</c:v>
                </c:pt>
                <c:pt idx="820">
                  <c:v>7.7454199999999995E-7</c:v>
                </c:pt>
                <c:pt idx="821">
                  <c:v>7.7665299999999999E-7</c:v>
                </c:pt>
                <c:pt idx="822">
                  <c:v>7.7841299999999997E-7</c:v>
                </c:pt>
                <c:pt idx="823">
                  <c:v>7.7987899999999999E-7</c:v>
                </c:pt>
                <c:pt idx="824">
                  <c:v>7.8110099999999995E-7</c:v>
                </c:pt>
                <c:pt idx="825">
                  <c:v>7.8211899999999999E-7</c:v>
                </c:pt>
                <c:pt idx="826">
                  <c:v>7.8297699999999996E-7</c:v>
                </c:pt>
                <c:pt idx="827">
                  <c:v>7.8382400000000004E-7</c:v>
                </c:pt>
                <c:pt idx="828">
                  <c:v>7.8469400000000003E-7</c:v>
                </c:pt>
                <c:pt idx="829">
                  <c:v>7.8558899999999995E-7</c:v>
                </c:pt>
                <c:pt idx="830">
                  <c:v>7.8650900000000005E-7</c:v>
                </c:pt>
                <c:pt idx="831">
                  <c:v>7.8745399999999998E-7</c:v>
                </c:pt>
                <c:pt idx="832">
                  <c:v>7.8844500000000002E-7</c:v>
                </c:pt>
                <c:pt idx="833">
                  <c:v>7.89549E-7</c:v>
                </c:pt>
                <c:pt idx="834">
                  <c:v>7.9080500000000005E-7</c:v>
                </c:pt>
                <c:pt idx="835">
                  <c:v>7.9231200000000003E-7</c:v>
                </c:pt>
                <c:pt idx="836">
                  <c:v>7.9412099999999999E-7</c:v>
                </c:pt>
                <c:pt idx="837">
                  <c:v>7.9629099999999997E-7</c:v>
                </c:pt>
                <c:pt idx="838">
                  <c:v>7.9889499999999995E-7</c:v>
                </c:pt>
                <c:pt idx="839">
                  <c:v>8.0202099999999995E-7</c:v>
                </c:pt>
                <c:pt idx="840">
                  <c:v>8.0462500000000005E-7</c:v>
                </c:pt>
                <c:pt idx="841">
                  <c:v>8.0679500000000002E-7</c:v>
                </c:pt>
                <c:pt idx="842">
                  <c:v>8.0860399999999998E-7</c:v>
                </c:pt>
                <c:pt idx="843">
                  <c:v>8.1011099999999997E-7</c:v>
                </c:pt>
                <c:pt idx="844">
                  <c:v>8.1136700000000002E-7</c:v>
                </c:pt>
                <c:pt idx="845">
                  <c:v>8.1241400000000001E-7</c:v>
                </c:pt>
                <c:pt idx="846">
                  <c:v>8.1329799999999995E-7</c:v>
                </c:pt>
                <c:pt idx="847">
                  <c:v>8.1417200000000005E-7</c:v>
                </c:pt>
                <c:pt idx="848">
                  <c:v>8.1506500000000003E-7</c:v>
                </c:pt>
                <c:pt idx="849">
                  <c:v>8.1598200000000003E-7</c:v>
                </c:pt>
                <c:pt idx="850">
                  <c:v>8.1692100000000001E-7</c:v>
                </c:pt>
                <c:pt idx="851">
                  <c:v>8.1788400000000002E-7</c:v>
                </c:pt>
                <c:pt idx="852">
                  <c:v>8.1887700000000001E-7</c:v>
                </c:pt>
                <c:pt idx="853">
                  <c:v>8.1996400000000005E-7</c:v>
                </c:pt>
                <c:pt idx="854">
                  <c:v>8.2120900000000001E-7</c:v>
                </c:pt>
                <c:pt idx="855">
                  <c:v>8.2270299999999995E-7</c:v>
                </c:pt>
                <c:pt idx="856">
                  <c:v>8.24496E-7</c:v>
                </c:pt>
                <c:pt idx="857">
                  <c:v>8.26648E-7</c:v>
                </c:pt>
                <c:pt idx="858">
                  <c:v>8.2923000000000002E-7</c:v>
                </c:pt>
                <c:pt idx="859">
                  <c:v>8.3232799999999999E-7</c:v>
                </c:pt>
                <c:pt idx="860">
                  <c:v>8.3491E-7</c:v>
                </c:pt>
                <c:pt idx="861">
                  <c:v>8.3706200000000001E-7</c:v>
                </c:pt>
                <c:pt idx="862">
                  <c:v>8.3885499999999995E-7</c:v>
                </c:pt>
                <c:pt idx="863">
                  <c:v>8.40349E-7</c:v>
                </c:pt>
                <c:pt idx="864">
                  <c:v>8.4159399999999996E-7</c:v>
                </c:pt>
                <c:pt idx="865">
                  <c:v>8.4263200000000002E-7</c:v>
                </c:pt>
                <c:pt idx="866">
                  <c:v>8.4350799999999996E-7</c:v>
                </c:pt>
                <c:pt idx="867">
                  <c:v>8.4437400000000004E-7</c:v>
                </c:pt>
                <c:pt idx="868">
                  <c:v>8.4526000000000004E-7</c:v>
                </c:pt>
                <c:pt idx="869">
                  <c:v>8.4616900000000004E-7</c:v>
                </c:pt>
                <c:pt idx="870">
                  <c:v>8.4710199999999996E-7</c:v>
                </c:pt>
                <c:pt idx="871">
                  <c:v>8.4805799999999998E-7</c:v>
                </c:pt>
                <c:pt idx="872">
                  <c:v>8.4904699999999997E-7</c:v>
                </c:pt>
                <c:pt idx="873">
                  <c:v>8.5012899999999998E-7</c:v>
                </c:pt>
                <c:pt idx="874">
                  <c:v>8.5137099999999995E-7</c:v>
                </c:pt>
                <c:pt idx="875">
                  <c:v>8.5286200000000003E-7</c:v>
                </c:pt>
                <c:pt idx="876">
                  <c:v>8.5465099999999997E-7</c:v>
                </c:pt>
                <c:pt idx="877">
                  <c:v>8.5679800000000005E-7</c:v>
                </c:pt>
                <c:pt idx="878">
                  <c:v>8.59374E-7</c:v>
                </c:pt>
                <c:pt idx="879">
                  <c:v>8.6246499999999999E-7</c:v>
                </c:pt>
                <c:pt idx="880">
                  <c:v>8.6504100000000005E-7</c:v>
                </c:pt>
                <c:pt idx="881">
                  <c:v>8.6718800000000002E-7</c:v>
                </c:pt>
                <c:pt idx="882">
                  <c:v>8.6897699999999996E-7</c:v>
                </c:pt>
                <c:pt idx="883">
                  <c:v>8.7046800000000004E-7</c:v>
                </c:pt>
                <c:pt idx="884">
                  <c:v>8.7171000000000001E-7</c:v>
                </c:pt>
                <c:pt idx="885">
                  <c:v>8.7274600000000003E-7</c:v>
                </c:pt>
                <c:pt idx="886">
                  <c:v>8.7362199999999996E-7</c:v>
                </c:pt>
                <c:pt idx="887">
                  <c:v>8.7448700000000001E-7</c:v>
                </c:pt>
                <c:pt idx="888">
                  <c:v>8.7537300000000001E-7</c:v>
                </c:pt>
                <c:pt idx="889">
                  <c:v>8.7628099999999998E-7</c:v>
                </c:pt>
                <c:pt idx="890">
                  <c:v>8.7721400000000001E-7</c:v>
                </c:pt>
                <c:pt idx="891">
                  <c:v>8.7816900000000001E-7</c:v>
                </c:pt>
                <c:pt idx="892">
                  <c:v>8.7915799999999999E-7</c:v>
                </c:pt>
                <c:pt idx="893">
                  <c:v>8.8023800000000005E-7</c:v>
                </c:pt>
                <c:pt idx="894">
                  <c:v>8.8147700000000005E-7</c:v>
                </c:pt>
                <c:pt idx="895">
                  <c:v>8.8296400000000002E-7</c:v>
                </c:pt>
                <c:pt idx="896">
                  <c:v>8.8474800000000003E-7</c:v>
                </c:pt>
                <c:pt idx="897">
                  <c:v>8.8688800000000002E-7</c:v>
                </c:pt>
                <c:pt idx="898">
                  <c:v>8.89457E-7</c:v>
                </c:pt>
                <c:pt idx="899">
                  <c:v>8.9253999999999997E-7</c:v>
                </c:pt>
                <c:pt idx="900">
                  <c:v>8.9510900000000005E-7</c:v>
                </c:pt>
                <c:pt idx="901">
                  <c:v>8.9724999999999996E-7</c:v>
                </c:pt>
                <c:pt idx="902">
                  <c:v>8.9903399999999998E-7</c:v>
                </c:pt>
                <c:pt idx="903">
                  <c:v>9.0052000000000002E-7</c:v>
                </c:pt>
                <c:pt idx="904">
                  <c:v>9.0175900000000002E-7</c:v>
                </c:pt>
                <c:pt idx="905">
                  <c:v>9.0279100000000003E-7</c:v>
                </c:pt>
                <c:pt idx="906">
                  <c:v>9.0366699999999996E-7</c:v>
                </c:pt>
                <c:pt idx="907">
                  <c:v>9.0453200000000002E-7</c:v>
                </c:pt>
                <c:pt idx="908">
                  <c:v>9.0541699999999999E-7</c:v>
                </c:pt>
                <c:pt idx="909">
                  <c:v>9.0632499999999996E-7</c:v>
                </c:pt>
                <c:pt idx="910">
                  <c:v>9.0725699999999996E-7</c:v>
                </c:pt>
                <c:pt idx="911">
                  <c:v>9.0821199999999995E-7</c:v>
                </c:pt>
                <c:pt idx="912">
                  <c:v>9.0919600000000001E-7</c:v>
                </c:pt>
                <c:pt idx="913">
                  <c:v>9.1027299999999999E-7</c:v>
                </c:pt>
                <c:pt idx="914">
                  <c:v>9.1150699999999996E-7</c:v>
                </c:pt>
                <c:pt idx="915">
                  <c:v>9.1298600000000002E-7</c:v>
                </c:pt>
                <c:pt idx="916">
                  <c:v>9.1476099999999999E-7</c:v>
                </c:pt>
                <c:pt idx="917">
                  <c:v>9.1689199999999995E-7</c:v>
                </c:pt>
                <c:pt idx="918">
                  <c:v>9.1944799999999999E-7</c:v>
                </c:pt>
                <c:pt idx="919">
                  <c:v>9.2251500000000005E-7</c:v>
                </c:pt>
                <c:pt idx="920">
                  <c:v>9.2507200000000001E-7</c:v>
                </c:pt>
                <c:pt idx="921">
                  <c:v>9.2720200000000005E-7</c:v>
                </c:pt>
                <c:pt idx="922">
                  <c:v>9.2897700000000002E-7</c:v>
                </c:pt>
                <c:pt idx="923">
                  <c:v>9.30457E-7</c:v>
                </c:pt>
                <c:pt idx="924">
                  <c:v>9.3168900000000003E-7</c:v>
                </c:pt>
                <c:pt idx="925">
                  <c:v>9.3271700000000003E-7</c:v>
                </c:pt>
                <c:pt idx="926">
                  <c:v>9.3358999999999998E-7</c:v>
                </c:pt>
                <c:pt idx="927">
                  <c:v>9.3445400000000001E-7</c:v>
                </c:pt>
                <c:pt idx="928">
                  <c:v>9.3533799999999995E-7</c:v>
                </c:pt>
                <c:pt idx="929">
                  <c:v>9.36245E-7</c:v>
                </c:pt>
                <c:pt idx="930">
                  <c:v>9.3717599999999997E-7</c:v>
                </c:pt>
                <c:pt idx="931">
                  <c:v>9.3813099999999997E-7</c:v>
                </c:pt>
                <c:pt idx="932">
                  <c:v>9.3911100000000002E-7</c:v>
                </c:pt>
                <c:pt idx="933">
                  <c:v>9.4018500000000002E-7</c:v>
                </c:pt>
                <c:pt idx="934">
                  <c:v>9.4141600000000002E-7</c:v>
                </c:pt>
                <c:pt idx="935">
                  <c:v>9.4288200000000004E-7</c:v>
                </c:pt>
                <c:pt idx="936">
                  <c:v>9.4464200000000002E-7</c:v>
                </c:pt>
                <c:pt idx="937">
                  <c:v>9.4675299999999995E-7</c:v>
                </c:pt>
                <c:pt idx="938">
                  <c:v>9.4928700000000002E-7</c:v>
                </c:pt>
                <c:pt idx="939">
                  <c:v>9.52328E-7</c:v>
                </c:pt>
                <c:pt idx="940">
                  <c:v>9.5486199999999996E-7</c:v>
                </c:pt>
                <c:pt idx="941">
                  <c:v>9.56973E-7</c:v>
                </c:pt>
                <c:pt idx="942">
                  <c:v>9.5873300000000009E-7</c:v>
                </c:pt>
                <c:pt idx="943">
                  <c:v>9.601989999999999E-7</c:v>
                </c:pt>
                <c:pt idx="944">
                  <c:v>9.6142099999999996E-7</c:v>
                </c:pt>
                <c:pt idx="945">
                  <c:v>9.624389999999999E-7</c:v>
                </c:pt>
                <c:pt idx="946">
                  <c:v>9.6329600000000005E-7</c:v>
                </c:pt>
                <c:pt idx="947">
                  <c:v>9.6414399999999995E-7</c:v>
                </c:pt>
                <c:pt idx="948">
                  <c:v>9.6501400000000004E-7</c:v>
                </c:pt>
                <c:pt idx="949">
                  <c:v>9.6590799999999994E-7</c:v>
                </c:pt>
                <c:pt idx="950">
                  <c:v>9.6682799999999993E-7</c:v>
                </c:pt>
                <c:pt idx="951">
                  <c:v>9.6777399999999999E-7</c:v>
                </c:pt>
                <c:pt idx="952">
                  <c:v>9.6876500000000003E-7</c:v>
                </c:pt>
                <c:pt idx="953">
                  <c:v>9.6986900000000001E-7</c:v>
                </c:pt>
                <c:pt idx="954">
                  <c:v>9.7112499999999996E-7</c:v>
                </c:pt>
                <c:pt idx="955">
                  <c:v>9.7263200000000005E-7</c:v>
                </c:pt>
                <c:pt idx="956">
                  <c:v>9.7443999999999998E-7</c:v>
                </c:pt>
                <c:pt idx="957">
                  <c:v>9.7661099999999998E-7</c:v>
                </c:pt>
                <c:pt idx="958">
                  <c:v>9.7921500000000008E-7</c:v>
                </c:pt>
                <c:pt idx="959">
                  <c:v>9.8233999999999994E-7</c:v>
                </c:pt>
                <c:pt idx="960">
                  <c:v>9.8494500000000006E-7</c:v>
                </c:pt>
                <c:pt idx="961">
                  <c:v>9.8711500000000003E-7</c:v>
                </c:pt>
                <c:pt idx="962">
                  <c:v>9.88924E-7</c:v>
                </c:pt>
                <c:pt idx="963">
                  <c:v>9.9043100000000009E-7</c:v>
                </c:pt>
                <c:pt idx="964">
                  <c:v>9.9168700000000003E-7</c:v>
                </c:pt>
                <c:pt idx="965">
                  <c:v>9.9273300000000011E-7</c:v>
                </c:pt>
                <c:pt idx="966">
                  <c:v>9.9361799999999997E-7</c:v>
                </c:pt>
                <c:pt idx="967">
                  <c:v>9.9449199999999996E-7</c:v>
                </c:pt>
                <c:pt idx="968">
                  <c:v>9.9538500000000004E-7</c:v>
                </c:pt>
                <c:pt idx="969">
                  <c:v>9.9630099999999992E-7</c:v>
                </c:pt>
                <c:pt idx="970">
                  <c:v>9.9724100000000003E-7</c:v>
                </c:pt>
                <c:pt idx="971">
                  <c:v>9.9816100000000001E-7</c:v>
                </c:pt>
                <c:pt idx="972">
                  <c:v>9.9907999999999997E-7</c:v>
                </c:pt>
                <c:pt idx="973">
                  <c:v>9.9999999999999995E-7</c:v>
                </c:pt>
              </c:numCache>
            </c:numRef>
          </c:xVal>
          <c:yVal>
            <c:numRef>
              <c:f>'Ion PN_2D_45°'!$B$3:$B$976</c:f>
              <c:numCache>
                <c:formatCode>0.00E+00</c:formatCode>
                <c:ptCount val="974"/>
                <c:pt idx="0">
                  <c:v>1.7312231189054699E-12</c:v>
                </c:pt>
                <c:pt idx="1">
                  <c:v>1.4035409685938699E-12</c:v>
                </c:pt>
                <c:pt idx="2">
                  <c:v>2.4673806211607501E-12</c:v>
                </c:pt>
                <c:pt idx="3">
                  <c:v>4.48030477027983E-13</c:v>
                </c:pt>
                <c:pt idx="4">
                  <c:v>1.09821649494091E-12</c:v>
                </c:pt>
                <c:pt idx="5">
                  <c:v>2.1065197340481099E-12</c:v>
                </c:pt>
                <c:pt idx="6">
                  <c:v>1.2845370289834601E-12</c:v>
                </c:pt>
                <c:pt idx="7" formatCode="General">
                  <c:v>4.1403726115898397E-2</c:v>
                </c:pt>
                <c:pt idx="8" formatCode="General">
                  <c:v>-1.53688359202284E-2</c:v>
                </c:pt>
                <c:pt idx="9" formatCode="General">
                  <c:v>-1.49212437125844E-2</c:v>
                </c:pt>
                <c:pt idx="10" formatCode="General">
                  <c:v>-1.4470670660393099E-2</c:v>
                </c:pt>
                <c:pt idx="11" formatCode="General">
                  <c:v>-1.4026544462501501E-2</c:v>
                </c:pt>
                <c:pt idx="12" formatCode="General">
                  <c:v>-1.35203259455685E-2</c:v>
                </c:pt>
                <c:pt idx="13" formatCode="General">
                  <c:v>-1.29250115326056E-2</c:v>
                </c:pt>
                <c:pt idx="14" formatCode="General">
                  <c:v>-1.22007424556043E-2</c:v>
                </c:pt>
                <c:pt idx="15" formatCode="General">
                  <c:v>-1.1351950279815099E-2</c:v>
                </c:pt>
                <c:pt idx="16" formatCode="General">
                  <c:v>-1.03271419946736E-2</c:v>
                </c:pt>
                <c:pt idx="17" formatCode="General">
                  <c:v>-9.1053865353646606E-3</c:v>
                </c:pt>
                <c:pt idx="18" formatCode="General">
                  <c:v>-7.6302003023150603E-3</c:v>
                </c:pt>
                <c:pt idx="19" formatCode="General">
                  <c:v>-5.8522747960315204E-3</c:v>
                </c:pt>
                <c:pt idx="20" formatCode="General">
                  <c:v>-3.56002792462662E-3</c:v>
                </c:pt>
                <c:pt idx="21" formatCode="General">
                  <c:v>-6.9411565377504401E-4</c:v>
                </c:pt>
                <c:pt idx="22" formatCode="General">
                  <c:v>2.9119209001510298E-3</c:v>
                </c:pt>
                <c:pt idx="23" formatCode="General">
                  <c:v>7.4474085957048396E-3</c:v>
                </c:pt>
                <c:pt idx="24" formatCode="General">
                  <c:v>1.3184593676296701E-2</c:v>
                </c:pt>
                <c:pt idx="25" formatCode="General">
                  <c:v>2.0400450318706E-2</c:v>
                </c:pt>
                <c:pt idx="26" formatCode="General">
                  <c:v>2.9586664478247801E-2</c:v>
                </c:pt>
                <c:pt idx="27" formatCode="General">
                  <c:v>4.1178689621257897E-2</c:v>
                </c:pt>
                <c:pt idx="28" formatCode="General">
                  <c:v>5.5850061629123503E-2</c:v>
                </c:pt>
                <c:pt idx="29" formatCode="General">
                  <c:v>7.44285923753297E-2</c:v>
                </c:pt>
                <c:pt idx="30" formatCode="General">
                  <c:v>9.7926000025182397E-2</c:v>
                </c:pt>
                <c:pt idx="31" formatCode="General">
                  <c:v>0.12756322721202901</c:v>
                </c:pt>
                <c:pt idx="32" formatCode="General">
                  <c:v>0.164904638973733</c:v>
                </c:pt>
                <c:pt idx="33" formatCode="General">
                  <c:v>0.21182131058151901</c:v>
                </c:pt>
                <c:pt idx="34" formatCode="General">
                  <c:v>0.27064133882860197</c:v>
                </c:pt>
                <c:pt idx="35" formatCode="General">
                  <c:v>0.344078266762882</c:v>
                </c:pt>
                <c:pt idx="36" formatCode="General">
                  <c:v>0.43521651127468602</c:v>
                </c:pt>
                <c:pt idx="37" formatCode="General">
                  <c:v>0.54614068152587703</c:v>
                </c:pt>
                <c:pt idx="38" formatCode="General">
                  <c:v>0.67418962384736103</c:v>
                </c:pt>
                <c:pt idx="39" formatCode="General">
                  <c:v>0.82108102867353805</c:v>
                </c:pt>
                <c:pt idx="40" formatCode="General">
                  <c:v>0.98604983392157897</c:v>
                </c:pt>
                <c:pt idx="41" formatCode="General">
                  <c:v>1.1591581364264401</c:v>
                </c:pt>
                <c:pt idx="42" formatCode="General">
                  <c:v>1.33018167205961</c:v>
                </c:pt>
                <c:pt idx="43" formatCode="General">
                  <c:v>1.49419773906012</c:v>
                </c:pt>
                <c:pt idx="44" formatCode="General">
                  <c:v>1.6785197585737199</c:v>
                </c:pt>
                <c:pt idx="45" formatCode="General">
                  <c:v>1.8662658464389601</c:v>
                </c:pt>
                <c:pt idx="46" formatCode="General">
                  <c:v>2.0590725490152</c:v>
                </c:pt>
                <c:pt idx="47" formatCode="General">
                  <c:v>2.25407573654488</c:v>
                </c:pt>
                <c:pt idx="48" formatCode="General">
                  <c:v>2.4486921787131202</c:v>
                </c:pt>
                <c:pt idx="49" formatCode="General">
                  <c:v>2.6396977944399902</c:v>
                </c:pt>
                <c:pt idx="50" formatCode="General">
                  <c:v>2.8222127499402001</c:v>
                </c:pt>
                <c:pt idx="51" formatCode="General">
                  <c:v>2.99088518034984</c:v>
                </c:pt>
                <c:pt idx="52" formatCode="General">
                  <c:v>3.1391923177804801</c:v>
                </c:pt>
                <c:pt idx="53" formatCode="General">
                  <c:v>3.2597546894468601</c:v>
                </c:pt>
                <c:pt idx="54" formatCode="General">
                  <c:v>3.34535062221528</c:v>
                </c:pt>
                <c:pt idx="55" formatCode="General">
                  <c:v>3.38865741299584</c:v>
                </c:pt>
                <c:pt idx="56" formatCode="General">
                  <c:v>3.3871722022503898</c:v>
                </c:pt>
                <c:pt idx="57" formatCode="General">
                  <c:v>3.3365927107822202</c:v>
                </c:pt>
                <c:pt idx="58" formatCode="General">
                  <c:v>3.2368799385237401</c:v>
                </c:pt>
                <c:pt idx="59" formatCode="General">
                  <c:v>3.0907581876953398</c:v>
                </c:pt>
                <c:pt idx="60" formatCode="General">
                  <c:v>2.9098132228867102</c:v>
                </c:pt>
                <c:pt idx="61" formatCode="General">
                  <c:v>2.7003488327823</c:v>
                </c:pt>
                <c:pt idx="62" formatCode="General">
                  <c:v>2.47320667615553</c:v>
                </c:pt>
                <c:pt idx="63" formatCode="General">
                  <c:v>2.2379743187057199</c:v>
                </c:pt>
                <c:pt idx="64" formatCode="General">
                  <c:v>2.0043956566021</c:v>
                </c:pt>
                <c:pt idx="65" formatCode="General">
                  <c:v>1.7796412464557401</c:v>
                </c:pt>
                <c:pt idx="66" formatCode="General">
                  <c:v>1.57078839763482</c:v>
                </c:pt>
                <c:pt idx="67" formatCode="General">
                  <c:v>1.38380596183169</c:v>
                </c:pt>
                <c:pt idx="68" formatCode="General">
                  <c:v>1.21980634824652</c:v>
                </c:pt>
                <c:pt idx="69" formatCode="General">
                  <c:v>1.08473374911361</c:v>
                </c:pt>
                <c:pt idx="70" formatCode="General">
                  <c:v>1.00294966623551</c:v>
                </c:pt>
                <c:pt idx="71" formatCode="General">
                  <c:v>0.95323835340398699</c:v>
                </c:pt>
                <c:pt idx="72" formatCode="General">
                  <c:v>0.92157705226307396</c:v>
                </c:pt>
                <c:pt idx="73" formatCode="General">
                  <c:v>0.89324137642278501</c:v>
                </c:pt>
                <c:pt idx="74" formatCode="General">
                  <c:v>0.87842177328052096</c:v>
                </c:pt>
                <c:pt idx="75" formatCode="General">
                  <c:v>0.865210263532872</c:v>
                </c:pt>
                <c:pt idx="76" formatCode="General">
                  <c:v>0.84980361646593705</c:v>
                </c:pt>
                <c:pt idx="77" formatCode="General">
                  <c:v>0.83152967740688899</c:v>
                </c:pt>
                <c:pt idx="78" formatCode="General">
                  <c:v>0.81046942681560596</c:v>
                </c:pt>
                <c:pt idx="79" formatCode="General">
                  <c:v>0.78429065384943697</c:v>
                </c:pt>
                <c:pt idx="80" formatCode="General">
                  <c:v>0.75412244782307902</c:v>
                </c:pt>
                <c:pt idx="81" formatCode="General">
                  <c:v>0.72474909717545599</c:v>
                </c:pt>
                <c:pt idx="82" formatCode="General">
                  <c:v>0.71064049839991505</c:v>
                </c:pt>
                <c:pt idx="83" formatCode="General">
                  <c:v>0.69730795524149602</c:v>
                </c:pt>
                <c:pt idx="84" formatCode="General">
                  <c:v>0.68507885781470601</c:v>
                </c:pt>
                <c:pt idx="85" formatCode="General">
                  <c:v>0.66615365666244097</c:v>
                </c:pt>
                <c:pt idx="86" formatCode="General">
                  <c:v>0.649957759239991</c:v>
                </c:pt>
                <c:pt idx="87" formatCode="General">
                  <c:v>0.63335875638686001</c:v>
                </c:pt>
                <c:pt idx="88" formatCode="General">
                  <c:v>0.61600949696571705</c:v>
                </c:pt>
                <c:pt idx="89" formatCode="General">
                  <c:v>0.59894600652452601</c:v>
                </c:pt>
                <c:pt idx="90" formatCode="General">
                  <c:v>0.58233112048258995</c:v>
                </c:pt>
                <c:pt idx="91" formatCode="General">
                  <c:v>0.566315827920013</c:v>
                </c:pt>
                <c:pt idx="92" formatCode="General">
                  <c:v>0.55146809893403403</c:v>
                </c:pt>
                <c:pt idx="93" formatCode="General">
                  <c:v>0.53754808794333497</c:v>
                </c:pt>
                <c:pt idx="94" formatCode="General">
                  <c:v>0.52619350299411005</c:v>
                </c:pt>
                <c:pt idx="95" formatCode="General">
                  <c:v>0.51626266842825896</c:v>
                </c:pt>
                <c:pt idx="96" formatCode="General">
                  <c:v>0.507895338937699</c:v>
                </c:pt>
                <c:pt idx="97" formatCode="General">
                  <c:v>0.50145958192436202</c:v>
                </c:pt>
                <c:pt idx="98" formatCode="General">
                  <c:v>0.48884416742223502</c:v>
                </c:pt>
                <c:pt idx="99" formatCode="General">
                  <c:v>0.48938182053048501</c:v>
                </c:pt>
                <c:pt idx="100" formatCode="General">
                  <c:v>0.48784269013520598</c:v>
                </c:pt>
                <c:pt idx="101" formatCode="General">
                  <c:v>0.48677899135806701</c:v>
                </c:pt>
                <c:pt idx="102" formatCode="General">
                  <c:v>0.48559940900100801</c:v>
                </c:pt>
                <c:pt idx="103" formatCode="General">
                  <c:v>0.48460272713699598</c:v>
                </c:pt>
                <c:pt idx="104" formatCode="General">
                  <c:v>0.48380768235122901</c:v>
                </c:pt>
                <c:pt idx="105" formatCode="General">
                  <c:v>0.48290119783484797</c:v>
                </c:pt>
                <c:pt idx="106" formatCode="General">
                  <c:v>0.48215161751142799</c:v>
                </c:pt>
                <c:pt idx="107" formatCode="General">
                  <c:v>0.480610569081038</c:v>
                </c:pt>
                <c:pt idx="108" formatCode="General">
                  <c:v>0.48077828291459002</c:v>
                </c:pt>
                <c:pt idx="109" formatCode="General">
                  <c:v>0.48106267210973003</c:v>
                </c:pt>
                <c:pt idx="110" formatCode="General">
                  <c:v>0.481220166951981</c:v>
                </c:pt>
                <c:pt idx="111" formatCode="General">
                  <c:v>0.48114627484697498</c:v>
                </c:pt>
                <c:pt idx="112" formatCode="General">
                  <c:v>0.48119009103793697</c:v>
                </c:pt>
                <c:pt idx="113" formatCode="General">
                  <c:v>0.48158304523401102</c:v>
                </c:pt>
                <c:pt idx="114" formatCode="General">
                  <c:v>0.48187870729558802</c:v>
                </c:pt>
                <c:pt idx="115" formatCode="General">
                  <c:v>0.48227670768913899</c:v>
                </c:pt>
                <c:pt idx="116" formatCode="General">
                  <c:v>0.48224649658714303</c:v>
                </c:pt>
                <c:pt idx="117" formatCode="General">
                  <c:v>0.48140809273892698</c:v>
                </c:pt>
                <c:pt idx="118" formatCode="General">
                  <c:v>0.48316230781563702</c:v>
                </c:pt>
                <c:pt idx="119" formatCode="General">
                  <c:v>0.48497796132920601</c:v>
                </c:pt>
                <c:pt idx="120" formatCode="General">
                  <c:v>0.485455377154352</c:v>
                </c:pt>
                <c:pt idx="121" formatCode="General">
                  <c:v>0.48549767388173398</c:v>
                </c:pt>
                <c:pt idx="122" formatCode="General">
                  <c:v>0.48656152671264002</c:v>
                </c:pt>
                <c:pt idx="123" formatCode="General">
                  <c:v>0.48742492438775398</c:v>
                </c:pt>
                <c:pt idx="124" formatCode="General">
                  <c:v>0.48855992345487598</c:v>
                </c:pt>
                <c:pt idx="125" formatCode="General">
                  <c:v>0.489080188809147</c:v>
                </c:pt>
                <c:pt idx="126" formatCode="General">
                  <c:v>0.48967232320661602</c:v>
                </c:pt>
                <c:pt idx="127" formatCode="General">
                  <c:v>0.49101398124082701</c:v>
                </c:pt>
                <c:pt idx="128" formatCode="General">
                  <c:v>0.49231518750166697</c:v>
                </c:pt>
                <c:pt idx="129" formatCode="General">
                  <c:v>0.49447370781389399</c:v>
                </c:pt>
                <c:pt idx="130" formatCode="General">
                  <c:v>0.49491507701322601</c:v>
                </c:pt>
                <c:pt idx="131" formatCode="General">
                  <c:v>0.49719641903822698</c:v>
                </c:pt>
                <c:pt idx="132" formatCode="General">
                  <c:v>0.49841367239506601</c:v>
                </c:pt>
                <c:pt idx="133" formatCode="General">
                  <c:v>0.49214581180212602</c:v>
                </c:pt>
                <c:pt idx="134" formatCode="General">
                  <c:v>0.49763575472024302</c:v>
                </c:pt>
                <c:pt idx="135" formatCode="General">
                  <c:v>0.50059921912862004</c:v>
                </c:pt>
                <c:pt idx="136" formatCode="General">
                  <c:v>0.50470712066002299</c:v>
                </c:pt>
                <c:pt idx="137" formatCode="General">
                  <c:v>0.50670389224356305</c:v>
                </c:pt>
                <c:pt idx="138" formatCode="General">
                  <c:v>0.507988331189696</c:v>
                </c:pt>
                <c:pt idx="139" formatCode="General">
                  <c:v>0.51227814970090002</c:v>
                </c:pt>
                <c:pt idx="140" formatCode="General">
                  <c:v>0.51480464241522805</c:v>
                </c:pt>
                <c:pt idx="141" formatCode="General">
                  <c:v>0.51776075120521503</c:v>
                </c:pt>
                <c:pt idx="142" formatCode="General">
                  <c:v>0.520470201881441</c:v>
                </c:pt>
                <c:pt idx="143" formatCode="General">
                  <c:v>0.52263199318073605</c:v>
                </c:pt>
                <c:pt idx="144" formatCode="General">
                  <c:v>0.525683888127221</c:v>
                </c:pt>
                <c:pt idx="145" formatCode="General">
                  <c:v>0.52790499458567997</c:v>
                </c:pt>
                <c:pt idx="146" formatCode="General">
                  <c:v>0.53194273046238705</c:v>
                </c:pt>
                <c:pt idx="147" formatCode="General">
                  <c:v>0.53449594140518097</c:v>
                </c:pt>
                <c:pt idx="148" formatCode="General">
                  <c:v>0.53788869190484401</c:v>
                </c:pt>
                <c:pt idx="149" formatCode="General">
                  <c:v>0.54117670126096296</c:v>
                </c:pt>
                <c:pt idx="150" formatCode="General">
                  <c:v>0.54431389037734601</c:v>
                </c:pt>
                <c:pt idx="151" formatCode="General">
                  <c:v>0.54695179034143604</c:v>
                </c:pt>
                <c:pt idx="152" formatCode="General">
                  <c:v>0.55118247848291202</c:v>
                </c:pt>
                <c:pt idx="153" formatCode="General">
                  <c:v>0.55439735030091997</c:v>
                </c:pt>
                <c:pt idx="154" formatCode="General">
                  <c:v>0.55796976013948396</c:v>
                </c:pt>
                <c:pt idx="155" formatCode="General">
                  <c:v>0.561646610614151</c:v>
                </c:pt>
                <c:pt idx="156" formatCode="General">
                  <c:v>0.56573130642413005</c:v>
                </c:pt>
                <c:pt idx="157" formatCode="General">
                  <c:v>0.56909817183287303</c:v>
                </c:pt>
                <c:pt idx="158" formatCode="General">
                  <c:v>0.576110932319573</c:v>
                </c:pt>
                <c:pt idx="159" formatCode="General">
                  <c:v>0.58009296514721898</c:v>
                </c:pt>
                <c:pt idx="160" formatCode="General">
                  <c:v>0.58360464359661901</c:v>
                </c:pt>
                <c:pt idx="161" formatCode="General">
                  <c:v>0.58717969183024299</c:v>
                </c:pt>
                <c:pt idx="162" formatCode="General">
                  <c:v>0.58999617964929096</c:v>
                </c:pt>
                <c:pt idx="163" formatCode="General">
                  <c:v>0.59334249721670795</c:v>
                </c:pt>
                <c:pt idx="164" formatCode="General">
                  <c:v>0.59796060651516802</c:v>
                </c:pt>
                <c:pt idx="165" formatCode="General">
                  <c:v>0.60170377936471697</c:v>
                </c:pt>
                <c:pt idx="166" formatCode="General">
                  <c:v>0.605367121883715</c:v>
                </c:pt>
                <c:pt idx="167" formatCode="General">
                  <c:v>0.60898806813215001</c:v>
                </c:pt>
                <c:pt idx="168" formatCode="General">
                  <c:v>0.61334874040583998</c:v>
                </c:pt>
                <c:pt idx="169" formatCode="General">
                  <c:v>0.61679993428270696</c:v>
                </c:pt>
                <c:pt idx="170" formatCode="General">
                  <c:v>0.62114504167485296</c:v>
                </c:pt>
                <c:pt idx="171" formatCode="General">
                  <c:v>0.62490686096258996</c:v>
                </c:pt>
                <c:pt idx="172" formatCode="General">
                  <c:v>0.62851685903546395</c:v>
                </c:pt>
                <c:pt idx="173" formatCode="General">
                  <c:v>0.63214643007498705</c:v>
                </c:pt>
                <c:pt idx="174" formatCode="General">
                  <c:v>0.63589385477666704</c:v>
                </c:pt>
                <c:pt idx="175" formatCode="General">
                  <c:v>0.63956690450090303</c:v>
                </c:pt>
                <c:pt idx="176" formatCode="General">
                  <c:v>0.64335948843812396</c:v>
                </c:pt>
                <c:pt idx="177" formatCode="General">
                  <c:v>0.64742193786015001</c:v>
                </c:pt>
                <c:pt idx="178" formatCode="General">
                  <c:v>0.65123433988895096</c:v>
                </c:pt>
                <c:pt idx="179" formatCode="General">
                  <c:v>0.65519422578086295</c:v>
                </c:pt>
                <c:pt idx="180" formatCode="General">
                  <c:v>0.65931954206388399</c:v>
                </c:pt>
                <c:pt idx="181" formatCode="General">
                  <c:v>0.66349934172435698</c:v>
                </c:pt>
                <c:pt idx="182" formatCode="General">
                  <c:v>0.668005537188464</c:v>
                </c:pt>
                <c:pt idx="183" formatCode="General">
                  <c:v>0.67256345140269702</c:v>
                </c:pt>
                <c:pt idx="184" formatCode="General">
                  <c:v>0.67733602765747603</c:v>
                </c:pt>
                <c:pt idx="185" formatCode="General">
                  <c:v>0.68223891055682695</c:v>
                </c:pt>
                <c:pt idx="186" formatCode="General">
                  <c:v>0.68727619290446096</c:v>
                </c:pt>
                <c:pt idx="187" formatCode="General">
                  <c:v>0.67815920302699795</c:v>
                </c:pt>
                <c:pt idx="188" formatCode="General">
                  <c:v>0.682345848389042</c:v>
                </c:pt>
                <c:pt idx="189" formatCode="General">
                  <c:v>0.686306480203562</c:v>
                </c:pt>
                <c:pt idx="190" formatCode="General">
                  <c:v>0.69264740159192595</c:v>
                </c:pt>
                <c:pt idx="191" formatCode="General">
                  <c:v>0.70210279472010795</c:v>
                </c:pt>
                <c:pt idx="192" formatCode="General">
                  <c:v>0.70859190935651895</c:v>
                </c:pt>
                <c:pt idx="193" formatCode="General">
                  <c:v>0.716123129855888</c:v>
                </c:pt>
                <c:pt idx="194" formatCode="General">
                  <c:v>0.72288722581690701</c:v>
                </c:pt>
                <c:pt idx="195" formatCode="General">
                  <c:v>0.72639557228906304</c:v>
                </c:pt>
                <c:pt idx="196" formatCode="General">
                  <c:v>0.73425975664133403</c:v>
                </c:pt>
                <c:pt idx="197" formatCode="General">
                  <c:v>0.74274292395237695</c:v>
                </c:pt>
                <c:pt idx="198" formatCode="General">
                  <c:v>0.751965358634619</c:v>
                </c:pt>
                <c:pt idx="199" formatCode="General">
                  <c:v>0.76265309707748596</c:v>
                </c:pt>
                <c:pt idx="200" formatCode="General">
                  <c:v>0.77184389707743695</c:v>
                </c:pt>
                <c:pt idx="201" formatCode="General">
                  <c:v>0.78170494866037699</c:v>
                </c:pt>
                <c:pt idx="202" formatCode="General">
                  <c:v>0.79098270113461699</c:v>
                </c:pt>
                <c:pt idx="203" formatCode="General">
                  <c:v>0.79882714667849197</c:v>
                </c:pt>
                <c:pt idx="204" formatCode="General">
                  <c:v>0.80884990421659198</c:v>
                </c:pt>
                <c:pt idx="205" formatCode="General">
                  <c:v>0.81962769338338204</c:v>
                </c:pt>
                <c:pt idx="206" formatCode="General">
                  <c:v>0.83093136206090501</c:v>
                </c:pt>
                <c:pt idx="207" formatCode="General">
                  <c:v>0.84186199431813602</c:v>
                </c:pt>
                <c:pt idx="208" formatCode="General">
                  <c:v>0.85024851467669404</c:v>
                </c:pt>
                <c:pt idx="209" formatCode="General">
                  <c:v>0.86132029395999599</c:v>
                </c:pt>
                <c:pt idx="210" formatCode="General">
                  <c:v>0.87070957527279602</c:v>
                </c:pt>
                <c:pt idx="211" formatCode="General">
                  <c:v>0.88313840453867798</c:v>
                </c:pt>
                <c:pt idx="212" formatCode="General">
                  <c:v>0.89617086255822698</c:v>
                </c:pt>
                <c:pt idx="213" formatCode="General">
                  <c:v>0.90939554897883101</c:v>
                </c:pt>
                <c:pt idx="214" formatCode="General">
                  <c:v>0.92228763642054201</c:v>
                </c:pt>
                <c:pt idx="215" formatCode="General">
                  <c:v>0.93382060980771098</c:v>
                </c:pt>
                <c:pt idx="216" formatCode="General">
                  <c:v>0.94680073965780998</c:v>
                </c:pt>
                <c:pt idx="217" formatCode="General">
                  <c:v>0.96127960982220995</c:v>
                </c:pt>
                <c:pt idx="218" formatCode="General">
                  <c:v>0.974736967305464</c:v>
                </c:pt>
                <c:pt idx="219" formatCode="General">
                  <c:v>0.98862466335918797</c:v>
                </c:pt>
                <c:pt idx="220" formatCode="General">
                  <c:v>1.0020571545932899</c:v>
                </c:pt>
                <c:pt idx="221" formatCode="General">
                  <c:v>1.0165181480234899</c:v>
                </c:pt>
                <c:pt idx="222" formatCode="General">
                  <c:v>1.03189010181972</c:v>
                </c:pt>
                <c:pt idx="223" formatCode="General">
                  <c:v>1.0558622675653999</c:v>
                </c:pt>
                <c:pt idx="224" formatCode="General">
                  <c:v>1.06734376578859</c:v>
                </c:pt>
                <c:pt idx="225" formatCode="General">
                  <c:v>1.07689127007296</c:v>
                </c:pt>
                <c:pt idx="226" formatCode="General">
                  <c:v>1.0924878834127401</c:v>
                </c:pt>
                <c:pt idx="227" formatCode="General">
                  <c:v>1.1061297417768901</c:v>
                </c:pt>
                <c:pt idx="228" formatCode="General">
                  <c:v>1.1220580967020899</c:v>
                </c:pt>
                <c:pt idx="229" formatCode="General">
                  <c:v>1.1375318587627701</c:v>
                </c:pt>
                <c:pt idx="230" formatCode="General">
                  <c:v>1.15390425597211</c:v>
                </c:pt>
                <c:pt idx="231" formatCode="General">
                  <c:v>1.17112427084089</c:v>
                </c:pt>
                <c:pt idx="232" formatCode="General">
                  <c:v>1.1861409341140801</c:v>
                </c:pt>
                <c:pt idx="233" formatCode="General">
                  <c:v>1.2027595686263099</c:v>
                </c:pt>
                <c:pt idx="234" formatCode="General">
                  <c:v>1.2195818399060501</c:v>
                </c:pt>
                <c:pt idx="235" formatCode="General">
                  <c:v>1.23552531276737</c:v>
                </c:pt>
                <c:pt idx="236" formatCode="General">
                  <c:v>1.2523785441564601</c:v>
                </c:pt>
                <c:pt idx="237" formatCode="General">
                  <c:v>1.26882993116798</c:v>
                </c:pt>
                <c:pt idx="238" formatCode="General">
                  <c:v>1.2850688616394399</c:v>
                </c:pt>
                <c:pt idx="239" formatCode="General">
                  <c:v>1.2990315629616001</c:v>
                </c:pt>
                <c:pt idx="240" formatCode="General">
                  <c:v>1.31236987473407</c:v>
                </c:pt>
                <c:pt idx="241" formatCode="General">
                  <c:v>1.32275806977677</c:v>
                </c:pt>
                <c:pt idx="242" formatCode="General">
                  <c:v>1.33210320535107</c:v>
                </c:pt>
                <c:pt idx="243" formatCode="General">
                  <c:v>1.32602986324172</c:v>
                </c:pt>
                <c:pt idx="244" formatCode="General">
                  <c:v>1.3168054564432301</c:v>
                </c:pt>
                <c:pt idx="245" formatCode="General">
                  <c:v>1.30350186070519</c:v>
                </c:pt>
                <c:pt idx="246" formatCode="General">
                  <c:v>1.2863834406061101</c:v>
                </c:pt>
                <c:pt idx="247" formatCode="General">
                  <c:v>1.2675190306728501</c:v>
                </c:pt>
                <c:pt idx="248" formatCode="General">
                  <c:v>1.2463882417230201</c:v>
                </c:pt>
                <c:pt idx="249" formatCode="General">
                  <c:v>1.2228910539908999</c:v>
                </c:pt>
                <c:pt idx="250" formatCode="General">
                  <c:v>1.19742009389599</c:v>
                </c:pt>
                <c:pt idx="251" formatCode="General">
                  <c:v>1.1706999299132099</c:v>
                </c:pt>
                <c:pt idx="252" formatCode="General">
                  <c:v>1.1446381533666701</c:v>
                </c:pt>
                <c:pt idx="253" formatCode="General">
                  <c:v>1.12068630050704</c:v>
                </c:pt>
                <c:pt idx="254" formatCode="General">
                  <c:v>1.0981493162732201</c:v>
                </c:pt>
                <c:pt idx="255" formatCode="General">
                  <c:v>1.07798696436194</c:v>
                </c:pt>
                <c:pt idx="256" formatCode="General">
                  <c:v>1.0551165300796499</c:v>
                </c:pt>
                <c:pt idx="257" formatCode="General">
                  <c:v>1.03269426211769</c:v>
                </c:pt>
                <c:pt idx="258" formatCode="General">
                  <c:v>1.00970714234932</c:v>
                </c:pt>
                <c:pt idx="259" formatCode="General">
                  <c:v>0.98551598836890397</c:v>
                </c:pt>
                <c:pt idx="260" formatCode="General">
                  <c:v>0.95924077287327103</c:v>
                </c:pt>
                <c:pt idx="261" formatCode="General">
                  <c:v>0.93187548158685396</c:v>
                </c:pt>
                <c:pt idx="262" formatCode="General">
                  <c:v>0.90386694945343005</c:v>
                </c:pt>
                <c:pt idx="263" formatCode="General">
                  <c:v>0.87294896090565499</c:v>
                </c:pt>
                <c:pt idx="264" formatCode="General">
                  <c:v>0.84284602717746704</c:v>
                </c:pt>
                <c:pt idx="265" formatCode="General">
                  <c:v>0.81134098022372003</c:v>
                </c:pt>
                <c:pt idx="266" formatCode="General">
                  <c:v>0.77904475508757698</c:v>
                </c:pt>
                <c:pt idx="267" formatCode="General">
                  <c:v>0.74194018040329102</c:v>
                </c:pt>
                <c:pt idx="268" formatCode="General">
                  <c:v>0.70872385708393404</c:v>
                </c:pt>
                <c:pt idx="269" formatCode="General">
                  <c:v>0.67784406196279601</c:v>
                </c:pt>
                <c:pt idx="270" formatCode="General">
                  <c:v>0.64624984226881499</c:v>
                </c:pt>
                <c:pt idx="271" formatCode="General">
                  <c:v>0.61631221161735195</c:v>
                </c:pt>
                <c:pt idx="272" formatCode="General">
                  <c:v>0.58601412164569699</c:v>
                </c:pt>
                <c:pt idx="273" formatCode="General">
                  <c:v>0.55610051912147995</c:v>
                </c:pt>
                <c:pt idx="274" formatCode="General">
                  <c:v>0.52526767565406796</c:v>
                </c:pt>
                <c:pt idx="275" formatCode="General">
                  <c:v>0.49549913848979699</c:v>
                </c:pt>
                <c:pt idx="276" formatCode="General">
                  <c:v>0.46580139610747201</c:v>
                </c:pt>
                <c:pt idx="277" formatCode="General">
                  <c:v>0.433446999701182</c:v>
                </c:pt>
                <c:pt idx="278" formatCode="General">
                  <c:v>0.40159620762436399</c:v>
                </c:pt>
                <c:pt idx="279" formatCode="General">
                  <c:v>0.37084085296484398</c:v>
                </c:pt>
                <c:pt idx="280" formatCode="General">
                  <c:v>0.34037431069595597</c:v>
                </c:pt>
                <c:pt idx="281" formatCode="General">
                  <c:v>0.30982319745388198</c:v>
                </c:pt>
                <c:pt idx="282" formatCode="General">
                  <c:v>0.281149942709777</c:v>
                </c:pt>
                <c:pt idx="283" formatCode="General">
                  <c:v>0.25314873674087601</c:v>
                </c:pt>
                <c:pt idx="284" formatCode="General">
                  <c:v>0.226700133331772</c:v>
                </c:pt>
                <c:pt idx="285" formatCode="General">
                  <c:v>0.2020504859392</c:v>
                </c:pt>
                <c:pt idx="286" formatCode="General">
                  <c:v>0.17892688713511101</c:v>
                </c:pt>
                <c:pt idx="287" formatCode="General">
                  <c:v>0.157278561566151</c:v>
                </c:pt>
                <c:pt idx="288" formatCode="General">
                  <c:v>0.13682595722324301</c:v>
                </c:pt>
                <c:pt idx="289" formatCode="General">
                  <c:v>0.116948715127384</c:v>
                </c:pt>
                <c:pt idx="290" formatCode="General">
                  <c:v>9.7982043101371805E-2</c:v>
                </c:pt>
                <c:pt idx="291" formatCode="General">
                  <c:v>8.0263511757892897E-2</c:v>
                </c:pt>
                <c:pt idx="292" formatCode="General">
                  <c:v>6.4169359759281994E-2</c:v>
                </c:pt>
                <c:pt idx="293" formatCode="General">
                  <c:v>4.9879518123000698E-2</c:v>
                </c:pt>
                <c:pt idx="294" formatCode="General">
                  <c:v>3.78850083185686E-2</c:v>
                </c:pt>
                <c:pt idx="295" formatCode="General">
                  <c:v>2.8545055034180099E-2</c:v>
                </c:pt>
                <c:pt idx="296" formatCode="General">
                  <c:v>2.1724959093264499E-2</c:v>
                </c:pt>
                <c:pt idx="297" formatCode="General">
                  <c:v>1.6633666678127001E-2</c:v>
                </c:pt>
                <c:pt idx="298" formatCode="General">
                  <c:v>1.29192573462809E-2</c:v>
                </c:pt>
                <c:pt idx="299" formatCode="General">
                  <c:v>1.02340023529732E-2</c:v>
                </c:pt>
                <c:pt idx="300" formatCode="General">
                  <c:v>8.06245713347622E-3</c:v>
                </c:pt>
                <c:pt idx="301" formatCode="General">
                  <c:v>6.4827073100029E-3</c:v>
                </c:pt>
                <c:pt idx="302" formatCode="General">
                  <c:v>5.2272663786414701E-3</c:v>
                </c:pt>
                <c:pt idx="303" formatCode="General">
                  <c:v>4.2355133086039998E-3</c:v>
                </c:pt>
                <c:pt idx="304" formatCode="General">
                  <c:v>3.4459583386961699E-3</c:v>
                </c:pt>
                <c:pt idx="305" formatCode="General">
                  <c:v>2.8564343133499199E-3</c:v>
                </c:pt>
                <c:pt idx="306" formatCode="General">
                  <c:v>2.3692917362330402E-3</c:v>
                </c:pt>
                <c:pt idx="307" formatCode="General">
                  <c:v>1.9694546745250298E-3</c:v>
                </c:pt>
                <c:pt idx="308" formatCode="General">
                  <c:v>1.64097207823028E-3</c:v>
                </c:pt>
                <c:pt idx="309" formatCode="General">
                  <c:v>1.37079242184755E-3</c:v>
                </c:pt>
                <c:pt idx="310" formatCode="General">
                  <c:v>1.14828628630919E-3</c:v>
                </c:pt>
                <c:pt idx="311" formatCode="General">
                  <c:v>9.6456245665740099E-4</c:v>
                </c:pt>
                <c:pt idx="312" formatCode="General">
                  <c:v>8.1227161767395998E-4</c:v>
                </c:pt>
                <c:pt idx="313" formatCode="General">
                  <c:v>6.85557137252303E-4</c:v>
                </c:pt>
                <c:pt idx="314" formatCode="General">
                  <c:v>5.7964792649943596E-4</c:v>
                </c:pt>
                <c:pt idx="315" formatCode="General">
                  <c:v>4.9275151853420997E-4</c:v>
                </c:pt>
                <c:pt idx="316" formatCode="General">
                  <c:v>4.1879654004908703E-4</c:v>
                </c:pt>
                <c:pt idx="317" formatCode="General">
                  <c:v>3.5619820471047899E-4</c:v>
                </c:pt>
                <c:pt idx="318" formatCode="General">
                  <c:v>3.0322420153054301E-4</c:v>
                </c:pt>
                <c:pt idx="319" formatCode="General">
                  <c:v>2.5835949793304598E-4</c:v>
                </c:pt>
                <c:pt idx="320" formatCode="General">
                  <c:v>2.2031666277779499E-4</c:v>
                </c:pt>
                <c:pt idx="321" formatCode="General">
                  <c:v>1.8801577641300199E-4</c:v>
                </c:pt>
                <c:pt idx="322" formatCode="General">
                  <c:v>1.60555598782742E-4</c:v>
                </c:pt>
                <c:pt idx="323" formatCode="General">
                  <c:v>1.3718394474878501E-4</c:v>
                </c:pt>
                <c:pt idx="324" formatCode="General">
                  <c:v>1.17271913159647E-4</c:v>
                </c:pt>
                <c:pt idx="325" formatCode="General">
                  <c:v>1.00292302266586E-4</c:v>
                </c:pt>
                <c:pt idx="326">
                  <c:v>8.5801992537663305E-5</c:v>
                </c:pt>
                <c:pt idx="327">
                  <c:v>7.34275751330337E-5</c:v>
                </c:pt>
                <c:pt idx="328">
                  <c:v>6.2853638393105499E-5</c:v>
                </c:pt>
                <c:pt idx="329">
                  <c:v>5.38132132380891E-5</c:v>
                </c:pt>
                <c:pt idx="330">
                  <c:v>4.6079893728536602E-5</c:v>
                </c:pt>
                <c:pt idx="331">
                  <c:v>3.9461316110595098E-5</c:v>
                </c:pt>
                <c:pt idx="332">
                  <c:v>3.3793733373355899E-5</c:v>
                </c:pt>
                <c:pt idx="333">
                  <c:v>2.8937478176404202E-5</c:v>
                </c:pt>
                <c:pt idx="334">
                  <c:v>2.4773138148918E-5</c:v>
                </c:pt>
                <c:pt idx="335">
                  <c:v>2.1198310465682899E-5</c:v>
                </c:pt>
                <c:pt idx="336">
                  <c:v>1.7960596453680301E-5</c:v>
                </c:pt>
                <c:pt idx="337">
                  <c:v>1.49200350658668E-5</c:v>
                </c:pt>
                <c:pt idx="338">
                  <c:v>1.19894844960729E-5</c:v>
                </c:pt>
                <c:pt idx="339">
                  <c:v>9.2713253442868707E-6</c:v>
                </c:pt>
                <c:pt idx="340">
                  <c:v>6.8591353324784499E-6</c:v>
                </c:pt>
                <c:pt idx="341">
                  <c:v>4.8240183071758596E-6</c:v>
                </c:pt>
                <c:pt idx="342">
                  <c:v>3.1768123854901099E-6</c:v>
                </c:pt>
                <c:pt idx="343">
                  <c:v>2.0487610779540699E-6</c:v>
                </c:pt>
                <c:pt idx="344">
                  <c:v>1.2996655572805201E-6</c:v>
                </c:pt>
                <c:pt idx="345">
                  <c:v>8.2287787551366205E-7</c:v>
                </c:pt>
                <c:pt idx="346">
                  <c:v>4.1645409761748102E-7</c:v>
                </c:pt>
                <c:pt idx="347">
                  <c:v>4.1276887275697698E-7</c:v>
                </c:pt>
                <c:pt idx="348">
                  <c:v>2.7677937338672202E-7</c:v>
                </c:pt>
                <c:pt idx="349">
                  <c:v>1.7883983547329601E-7</c:v>
                </c:pt>
                <c:pt idx="350">
                  <c:v>1.2742954792235E-7</c:v>
                </c:pt>
                <c:pt idx="351">
                  <c:v>9.6939159000595702E-8</c:v>
                </c:pt>
                <c:pt idx="352">
                  <c:v>7.74132971953961E-8</c:v>
                </c:pt>
                <c:pt idx="353">
                  <c:v>6.4224843379210001E-8</c:v>
                </c:pt>
                <c:pt idx="354">
                  <c:v>5.4957101134454102E-8</c:v>
                </c:pt>
                <c:pt idx="355">
                  <c:v>4.7491331082521902E-8</c:v>
                </c:pt>
                <c:pt idx="356">
                  <c:v>4.1074089158451998E-8</c:v>
                </c:pt>
                <c:pt idx="357">
                  <c:v>3.5475509616187801E-8</c:v>
                </c:pt>
                <c:pt idx="358">
                  <c:v>3.0582441833401501E-8</c:v>
                </c:pt>
                <c:pt idx="359">
                  <c:v>2.6301339567443899E-8</c:v>
                </c:pt>
                <c:pt idx="360">
                  <c:v>2.24140685995635E-8</c:v>
                </c:pt>
                <c:pt idx="361">
                  <c:v>1.8732747494200101E-8</c:v>
                </c:pt>
                <c:pt idx="362">
                  <c:v>1.51931509640738E-8</c:v>
                </c:pt>
                <c:pt idx="363">
                  <c:v>1.1876652316826699E-8</c:v>
                </c:pt>
                <c:pt idx="364">
                  <c:v>8.8976157777607707E-9</c:v>
                </c:pt>
                <c:pt idx="365">
                  <c:v>6.3484911389469002E-9</c:v>
                </c:pt>
                <c:pt idx="366">
                  <c:v>-2.82200711762583E-10</c:v>
                </c:pt>
                <c:pt idx="367">
                  <c:v>3.3753867123471001E-9</c:v>
                </c:pt>
                <c:pt idx="368">
                  <c:v>1.97947375373545E-9</c:v>
                </c:pt>
                <c:pt idx="369">
                  <c:v>1.3732866966623801E-9</c:v>
                </c:pt>
                <c:pt idx="370">
                  <c:v>-1.4042261689416001E-8</c:v>
                </c:pt>
                <c:pt idx="371">
                  <c:v>3.9075853736274004E-9</c:v>
                </c:pt>
                <c:pt idx="372">
                  <c:v>1.6105679357073101E-9</c:v>
                </c:pt>
                <c:pt idx="373">
                  <c:v>8.2603280020090599E-10</c:v>
                </c:pt>
                <c:pt idx="374">
                  <c:v>-5.1997378936192605E-10</c:v>
                </c:pt>
                <c:pt idx="375">
                  <c:v>4.5090052287111801E-10</c:v>
                </c:pt>
                <c:pt idx="376">
                  <c:v>3.67619283468182E-10</c:v>
                </c:pt>
                <c:pt idx="377">
                  <c:v>2.9731950517530799E-10</c:v>
                </c:pt>
                <c:pt idx="378">
                  <c:v>-9.0619222612582205E-8</c:v>
                </c:pt>
                <c:pt idx="379">
                  <c:v>5.11888935871091E-8</c:v>
                </c:pt>
                <c:pt idx="380">
                  <c:v>2.9103697558828501E-8</c:v>
                </c:pt>
                <c:pt idx="381">
                  <c:v>1.15505506927166E-8</c:v>
                </c:pt>
                <c:pt idx="382">
                  <c:v>6.1440906627862099E-9</c:v>
                </c:pt>
                <c:pt idx="383">
                  <c:v>3.8895487226859102E-9</c:v>
                </c:pt>
                <c:pt idx="384">
                  <c:v>2.7450772731269001E-9</c:v>
                </c:pt>
                <c:pt idx="385">
                  <c:v>2.0388112594042101E-9</c:v>
                </c:pt>
                <c:pt idx="386">
                  <c:v>1.5131535170403801E-9</c:v>
                </c:pt>
                <c:pt idx="387">
                  <c:v>1.1130344131474901E-9</c:v>
                </c:pt>
                <c:pt idx="388">
                  <c:v>8.1011076052040505E-10</c:v>
                </c:pt>
                <c:pt idx="389">
                  <c:v>5.8714741325505996E-10</c:v>
                </c:pt>
                <c:pt idx="390">
                  <c:v>4.2275499483194299E-10</c:v>
                </c:pt>
                <c:pt idx="391">
                  <c:v>3.0384710344498401E-10</c:v>
                </c:pt>
                <c:pt idx="392">
                  <c:v>2.15391741495546E-10</c:v>
                </c:pt>
                <c:pt idx="393">
                  <c:v>1.5224625439916401E-10</c:v>
                </c:pt>
                <c:pt idx="394">
                  <c:v>1.06048786162652E-10</c:v>
                </c:pt>
                <c:pt idx="395">
                  <c:v>7.37734521098703E-11</c:v>
                </c:pt>
                <c:pt idx="396">
                  <c:v>5.0471418862720601E-11</c:v>
                </c:pt>
                <c:pt idx="397">
                  <c:v>3.4626800748333998E-11</c:v>
                </c:pt>
                <c:pt idx="398">
                  <c:v>9.3249638696754306E-9</c:v>
                </c:pt>
                <c:pt idx="399">
                  <c:v>1.8236696150684E-8</c:v>
                </c:pt>
                <c:pt idx="400">
                  <c:v>6.5648546228323103E-9</c:v>
                </c:pt>
                <c:pt idx="401">
                  <c:v>2.1557167190021302E-9</c:v>
                </c:pt>
                <c:pt idx="402">
                  <c:v>9.6394742487923698E-10</c:v>
                </c:pt>
                <c:pt idx="403">
                  <c:v>5.1502610298361599E-10</c:v>
                </c:pt>
                <c:pt idx="404">
                  <c:v>3.08270182869195E-10</c:v>
                </c:pt>
                <c:pt idx="405">
                  <c:v>2.0307329935008701E-10</c:v>
                </c:pt>
                <c:pt idx="406">
                  <c:v>1.3396129265937699E-10</c:v>
                </c:pt>
                <c:pt idx="407">
                  <c:v>8.6977071308453895E-11</c:v>
                </c:pt>
                <c:pt idx="408">
                  <c:v>5.4043578989065098E-11</c:v>
                </c:pt>
                <c:pt idx="409">
                  <c:v>3.2384130504368598E-11</c:v>
                </c:pt>
                <c:pt idx="410">
                  <c:v>-3.3885944297266999E-8</c:v>
                </c:pt>
                <c:pt idx="411">
                  <c:v>3.4170204882737199E-8</c:v>
                </c:pt>
                <c:pt idx="412">
                  <c:v>1.28042597067013E-8</c:v>
                </c:pt>
                <c:pt idx="413">
                  <c:v>4.6803951954186203E-9</c:v>
                </c:pt>
                <c:pt idx="414">
                  <c:v>2.4066233726914001E-9</c:v>
                </c:pt>
                <c:pt idx="415">
                  <c:v>1.48464386183226E-9</c:v>
                </c:pt>
                <c:pt idx="416">
                  <c:v>1.0228270950006701E-9</c:v>
                </c:pt>
                <c:pt idx="417">
                  <c:v>7.3324030423232299E-10</c:v>
                </c:pt>
                <c:pt idx="418">
                  <c:v>5.1689258599074296E-10</c:v>
                </c:pt>
                <c:pt idx="419">
                  <c:v>3.5954142851522501E-10</c:v>
                </c:pt>
                <c:pt idx="420">
                  <c:v>2.4423506522434898E-10</c:v>
                </c:pt>
                <c:pt idx="421">
                  <c:v>1.62910331735895E-10</c:v>
                </c:pt>
                <c:pt idx="422">
                  <c:v>1.04572351233521E-10</c:v>
                </c:pt>
                <c:pt idx="423">
                  <c:v>6.5570040576901205E-11</c:v>
                </c:pt>
                <c:pt idx="424">
                  <c:v>3.8907580670723003E-11</c:v>
                </c:pt>
                <c:pt idx="425">
                  <c:v>2.22739723554008E-11</c:v>
                </c:pt>
                <c:pt idx="426">
                  <c:v>-5.6581480868744198E-8</c:v>
                </c:pt>
                <c:pt idx="427">
                  <c:v>2.2355591119533498E-8</c:v>
                </c:pt>
                <c:pt idx="428">
                  <c:v>9.5662824980072592E-9</c:v>
                </c:pt>
                <c:pt idx="429">
                  <c:v>3.4717595351384201E-9</c:v>
                </c:pt>
                <c:pt idx="430">
                  <c:v>1.6968783344672799E-9</c:v>
                </c:pt>
                <c:pt idx="431">
                  <c:v>9.8578323293727906E-10</c:v>
                </c:pt>
                <c:pt idx="432">
                  <c:v>6.3843096688541499E-10</c:v>
                </c:pt>
                <c:pt idx="433">
                  <c:v>4.4302203644479998E-10</c:v>
                </c:pt>
                <c:pt idx="434">
                  <c:v>3.0504398140437102E-10</c:v>
                </c:pt>
                <c:pt idx="435">
                  <c:v>2.0646798380727799E-10</c:v>
                </c:pt>
                <c:pt idx="436">
                  <c:v>1.3542574303887299E-10</c:v>
                </c:pt>
                <c:pt idx="437">
                  <c:v>8.6790106032632496E-11</c:v>
                </c:pt>
                <c:pt idx="438">
                  <c:v>5.3033241548329097E-11</c:v>
                </c:pt>
                <c:pt idx="439">
                  <c:v>3.1056192922312703E-11</c:v>
                </c:pt>
                <c:pt idx="440">
                  <c:v>1.7064011630252301E-11</c:v>
                </c:pt>
                <c:pt idx="441">
                  <c:v>9.3312776818562708E-12</c:v>
                </c:pt>
                <c:pt idx="442">
                  <c:v>-9.1783157488296801E-9</c:v>
                </c:pt>
                <c:pt idx="443">
                  <c:v>3.0218476143578503E-8</c:v>
                </c:pt>
                <c:pt idx="444">
                  <c:v>9.4548567015276106E-9</c:v>
                </c:pt>
                <c:pt idx="445">
                  <c:v>3.0258189371842702E-9</c:v>
                </c:pt>
                <c:pt idx="446">
                  <c:v>1.30222128626889E-9</c:v>
                </c:pt>
                <c:pt idx="447">
                  <c:v>6.6469838749816003E-10</c:v>
                </c:pt>
                <c:pt idx="448">
                  <c:v>3.8085477013648902E-10</c:v>
                </c:pt>
                <c:pt idx="449">
                  <c:v>2.4137362997739399E-10</c:v>
                </c:pt>
                <c:pt idx="450">
                  <c:v>1.5808543175264701E-10</c:v>
                </c:pt>
                <c:pt idx="451">
                  <c:v>1.0310349005046501E-10</c:v>
                </c:pt>
                <c:pt idx="452">
                  <c:v>6.4357101889559296E-11</c:v>
                </c:pt>
                <c:pt idx="453">
                  <c:v>3.8850150167690703E-11</c:v>
                </c:pt>
                <c:pt idx="454">
                  <c:v>-3.2372464456823102E-8</c:v>
                </c:pt>
                <c:pt idx="455">
                  <c:v>2.9010739203709599E-10</c:v>
                </c:pt>
                <c:pt idx="456">
                  <c:v>1.2577760249921199E-11</c:v>
                </c:pt>
                <c:pt idx="457">
                  <c:v>4.0496977849332298E-12</c:v>
                </c:pt>
                <c:pt idx="458">
                  <c:v>-8.45678923279634E-8</c:v>
                </c:pt>
                <c:pt idx="459">
                  <c:v>9.7893981630784205E-8</c:v>
                </c:pt>
                <c:pt idx="460">
                  <c:v>6.6119910860726496E-8</c:v>
                </c:pt>
                <c:pt idx="461">
                  <c:v>2.6275974496841401E-8</c:v>
                </c:pt>
                <c:pt idx="462">
                  <c:v>1.19829072307325E-8</c:v>
                </c:pt>
                <c:pt idx="463">
                  <c:v>6.0762603228247102E-9</c:v>
                </c:pt>
                <c:pt idx="464">
                  <c:v>3.3758518535740599E-9</c:v>
                </c:pt>
                <c:pt idx="465">
                  <c:v>2.0326471446925101E-9</c:v>
                </c:pt>
                <c:pt idx="466">
                  <c:v>1.3044186286666599E-9</c:v>
                </c:pt>
                <c:pt idx="467">
                  <c:v>8.4457254282810999E-10</c:v>
                </c:pt>
                <c:pt idx="468">
                  <c:v>5.4581686850728496E-10</c:v>
                </c:pt>
                <c:pt idx="469">
                  <c:v>3.51773892424976E-10</c:v>
                </c:pt>
                <c:pt idx="470">
                  <c:v>2.2440585389270599E-10</c:v>
                </c:pt>
                <c:pt idx="471">
                  <c:v>1.4428374806530401E-10</c:v>
                </c:pt>
                <c:pt idx="472">
                  <c:v>9.1161007651620295E-11</c:v>
                </c:pt>
                <c:pt idx="473">
                  <c:v>5.7590182738034602E-11</c:v>
                </c:pt>
                <c:pt idx="474">
                  <c:v>3.42645380462986E-11</c:v>
                </c:pt>
                <c:pt idx="475">
                  <c:v>1.9765131851681599E-11</c:v>
                </c:pt>
                <c:pt idx="476">
                  <c:v>1.0655889391855E-11</c:v>
                </c:pt>
                <c:pt idx="477">
                  <c:v>5.9197071466343002E-12</c:v>
                </c:pt>
                <c:pt idx="478">
                  <c:v>-6.3725970838340306E-8</c:v>
                </c:pt>
                <c:pt idx="479">
                  <c:v>7.9738173089457904E-8</c:v>
                </c:pt>
                <c:pt idx="480">
                  <c:v>4.9350345457147297E-8</c:v>
                </c:pt>
                <c:pt idx="481">
                  <c:v>1.94480831681226E-8</c:v>
                </c:pt>
                <c:pt idx="482">
                  <c:v>8.9607200872653296E-9</c:v>
                </c:pt>
                <c:pt idx="483">
                  <c:v>4.6265205362360099E-9</c:v>
                </c:pt>
                <c:pt idx="484">
                  <c:v>2.62639911112661E-9</c:v>
                </c:pt>
                <c:pt idx="485">
                  <c:v>1.61779995815314E-9</c:v>
                </c:pt>
                <c:pt idx="486">
                  <c:v>1.06625147777179E-9</c:v>
                </c:pt>
                <c:pt idx="487">
                  <c:v>7.0827826556673502E-10</c:v>
                </c:pt>
                <c:pt idx="488">
                  <c:v>4.66591704420905E-10</c:v>
                </c:pt>
                <c:pt idx="489">
                  <c:v>3.0788117262635202E-10</c:v>
                </c:pt>
                <c:pt idx="490">
                  <c:v>2.00006244188977E-10</c:v>
                </c:pt>
                <c:pt idx="491">
                  <c:v>1.3042340709119799E-10</c:v>
                </c:pt>
                <c:pt idx="492">
                  <c:v>8.3118423033843998E-11</c:v>
                </c:pt>
                <c:pt idx="493">
                  <c:v>5.18103366273788E-11</c:v>
                </c:pt>
                <c:pt idx="494">
                  <c:v>3.0610299412515898E-11</c:v>
                </c:pt>
                <c:pt idx="495">
                  <c:v>1.7427012513097399E-11</c:v>
                </c:pt>
                <c:pt idx="496">
                  <c:v>9.3651831789653097E-12</c:v>
                </c:pt>
                <c:pt idx="497">
                  <c:v>5.2629547345657099E-12</c:v>
                </c:pt>
                <c:pt idx="498">
                  <c:v>-6.8372249303628795E-8</c:v>
                </c:pt>
                <c:pt idx="499">
                  <c:v>8.2994917379830802E-8</c:v>
                </c:pt>
                <c:pt idx="500">
                  <c:v>5.2366586533179198E-8</c:v>
                </c:pt>
                <c:pt idx="501">
                  <c:v>2.0855699613843299E-8</c:v>
                </c:pt>
                <c:pt idx="502">
                  <c:v>9.6380374042386806E-9</c:v>
                </c:pt>
                <c:pt idx="503">
                  <c:v>4.9676798002917903E-9</c:v>
                </c:pt>
                <c:pt idx="504">
                  <c:v>2.8088067486188302E-9</c:v>
                </c:pt>
                <c:pt idx="505">
                  <c:v>1.7214277912916601E-9</c:v>
                </c:pt>
                <c:pt idx="506">
                  <c:v>1.12717621206487E-9</c:v>
                </c:pt>
                <c:pt idx="507">
                  <c:v>7.4375498305080505E-10</c:v>
                </c:pt>
                <c:pt idx="508">
                  <c:v>4.8853797042598603E-10</c:v>
                </c:pt>
                <c:pt idx="509">
                  <c:v>3.1942308109943402E-10</c:v>
                </c:pt>
                <c:pt idx="510">
                  <c:v>2.0635875617811399E-10</c:v>
                </c:pt>
                <c:pt idx="511">
                  <c:v>1.3400929623808801E-10</c:v>
                </c:pt>
                <c:pt idx="512">
                  <c:v>8.5443629938764497E-11</c:v>
                </c:pt>
                <c:pt idx="513">
                  <c:v>5.3543621766049102E-11</c:v>
                </c:pt>
                <c:pt idx="514">
                  <c:v>3.1759474032608102E-11</c:v>
                </c:pt>
                <c:pt idx="515">
                  <c:v>1.8131127455559199E-11</c:v>
                </c:pt>
                <c:pt idx="516">
                  <c:v>9.7500522823136003E-12</c:v>
                </c:pt>
                <c:pt idx="517">
                  <c:v>5.4579098630469704E-12</c:v>
                </c:pt>
                <c:pt idx="518">
                  <c:v>-6.6717698283050994E-8</c:v>
                </c:pt>
                <c:pt idx="519">
                  <c:v>8.3321703229846498E-8</c:v>
                </c:pt>
                <c:pt idx="520">
                  <c:v>5.2991304925856098E-8</c:v>
                </c:pt>
                <c:pt idx="521">
                  <c:v>2.1208008756413799E-8</c:v>
                </c:pt>
                <c:pt idx="522">
                  <c:v>9.8455230345756693E-9</c:v>
                </c:pt>
                <c:pt idx="523">
                  <c:v>5.0954766174785704E-9</c:v>
                </c:pt>
                <c:pt idx="524">
                  <c:v>2.89171819176505E-9</c:v>
                </c:pt>
                <c:pt idx="525">
                  <c:v>1.77806833140453E-9</c:v>
                </c:pt>
                <c:pt idx="526">
                  <c:v>1.1654975560846401E-9</c:v>
                </c:pt>
                <c:pt idx="527">
                  <c:v>7.6946430348747098E-10</c:v>
                </c:pt>
                <c:pt idx="528">
                  <c:v>5.0560601244471398E-10</c:v>
                </c:pt>
                <c:pt idx="529">
                  <c:v>3.3067902428114302E-10</c:v>
                </c:pt>
                <c:pt idx="530">
                  <c:v>2.13698335905842E-10</c:v>
                </c:pt>
                <c:pt idx="531">
                  <c:v>1.3880624646734601E-10</c:v>
                </c:pt>
                <c:pt idx="532">
                  <c:v>8.8655890407487006E-11</c:v>
                </c:pt>
                <c:pt idx="533">
                  <c:v>5.5781531915741502E-11</c:v>
                </c:pt>
                <c:pt idx="534">
                  <c:v>3.3170907050044699E-11</c:v>
                </c:pt>
                <c:pt idx="535">
                  <c:v>1.8965950062725001E-11</c:v>
                </c:pt>
                <c:pt idx="536">
                  <c:v>1.0196297725629E-11</c:v>
                </c:pt>
                <c:pt idx="537">
                  <c:v>5.6802466518470097E-12</c:v>
                </c:pt>
                <c:pt idx="538">
                  <c:v>-6.5067645402821904E-8</c:v>
                </c:pt>
                <c:pt idx="539">
                  <c:v>8.3162002272299104E-8</c:v>
                </c:pt>
                <c:pt idx="540">
                  <c:v>5.26896644285566E-8</c:v>
                </c:pt>
                <c:pt idx="541">
                  <c:v>2.1040231595707902E-8</c:v>
                </c:pt>
                <c:pt idx="542">
                  <c:v>9.7615312851556495E-9</c:v>
                </c:pt>
                <c:pt idx="543">
                  <c:v>5.0572988611661702E-9</c:v>
                </c:pt>
                <c:pt idx="544">
                  <c:v>2.8735179267505598E-9</c:v>
                </c:pt>
                <c:pt idx="545">
                  <c:v>1.7694055232081E-9</c:v>
                </c:pt>
                <c:pt idx="546">
                  <c:v>1.1618468286223499E-9</c:v>
                </c:pt>
                <c:pt idx="547">
                  <c:v>7.6858041059353002E-10</c:v>
                </c:pt>
                <c:pt idx="548">
                  <c:v>5.0606841194458203E-10</c:v>
                </c:pt>
                <c:pt idx="549">
                  <c:v>3.3165916139335498E-10</c:v>
                </c:pt>
                <c:pt idx="550">
                  <c:v>2.1478103555116199E-10</c:v>
                </c:pt>
                <c:pt idx="551">
                  <c:v>1.39749449070166E-10</c:v>
                </c:pt>
                <c:pt idx="552">
                  <c:v>8.9407918789829496E-11</c:v>
                </c:pt>
                <c:pt idx="553">
                  <c:v>5.6271354990818602E-11</c:v>
                </c:pt>
                <c:pt idx="554">
                  <c:v>3.3487392134603501E-11</c:v>
                </c:pt>
                <c:pt idx="555">
                  <c:v>1.9177485413813701E-11</c:v>
                </c:pt>
                <c:pt idx="556">
                  <c:v>1.0323933934609E-11</c:v>
                </c:pt>
                <c:pt idx="557">
                  <c:v>5.7506607006478299E-12</c:v>
                </c:pt>
                <c:pt idx="558">
                  <c:v>-6.4024915832062595E-8</c:v>
                </c:pt>
                <c:pt idx="559">
                  <c:v>8.0349520644239304E-8</c:v>
                </c:pt>
                <c:pt idx="560">
                  <c:v>4.9123891300246001E-8</c:v>
                </c:pt>
                <c:pt idx="561">
                  <c:v>1.9289239239677199E-8</c:v>
                </c:pt>
                <c:pt idx="562">
                  <c:v>8.8641013782869805E-9</c:v>
                </c:pt>
                <c:pt idx="563">
                  <c:v>4.5661775902818997E-9</c:v>
                </c:pt>
                <c:pt idx="564">
                  <c:v>2.5868922871774401E-9</c:v>
                </c:pt>
                <c:pt idx="565">
                  <c:v>1.59059915323046E-9</c:v>
                </c:pt>
                <c:pt idx="566">
                  <c:v>1.0476574416405E-9</c:v>
                </c:pt>
                <c:pt idx="567">
                  <c:v>6.9566808641210503E-10</c:v>
                </c:pt>
                <c:pt idx="568">
                  <c:v>4.5815191693659097E-10</c:v>
                </c:pt>
                <c:pt idx="569">
                  <c:v>3.0224692455177302E-10</c:v>
                </c:pt>
                <c:pt idx="570">
                  <c:v>1.96299566259426E-10</c:v>
                </c:pt>
                <c:pt idx="571">
                  <c:v>1.2798255956023399E-10</c:v>
                </c:pt>
                <c:pt idx="572">
                  <c:v>8.1487149016155506E-11</c:v>
                </c:pt>
                <c:pt idx="573">
                  <c:v>5.0735189734412403E-11</c:v>
                </c:pt>
                <c:pt idx="574">
                  <c:v>2.9934463022997603E-11</c:v>
                </c:pt>
                <c:pt idx="575">
                  <c:v>1.70288050030526E-11</c:v>
                </c:pt>
                <c:pt idx="576">
                  <c:v>9.15365305308558E-12</c:v>
                </c:pt>
                <c:pt idx="577">
                  <c:v>5.1579947959678902E-12</c:v>
                </c:pt>
                <c:pt idx="578">
                  <c:v>-7.02651334278519E-8</c:v>
                </c:pt>
                <c:pt idx="579">
                  <c:v>8.4995029829068398E-8</c:v>
                </c:pt>
                <c:pt idx="580">
                  <c:v>5.2450894964158E-8</c:v>
                </c:pt>
                <c:pt idx="581">
                  <c:v>2.0777426018625502E-8</c:v>
                </c:pt>
                <c:pt idx="582">
                  <c:v>9.5739229633357807E-9</c:v>
                </c:pt>
                <c:pt idx="583">
                  <c:v>4.9239623359837897E-9</c:v>
                </c:pt>
                <c:pt idx="584">
                  <c:v>2.7788009926430898E-9</c:v>
                </c:pt>
                <c:pt idx="585">
                  <c:v>1.7001932110314999E-9</c:v>
                </c:pt>
                <c:pt idx="586">
                  <c:v>1.11248654195084E-9</c:v>
                </c:pt>
                <c:pt idx="587">
                  <c:v>7.3371875888837098E-10</c:v>
                </c:pt>
                <c:pt idx="588">
                  <c:v>4.8178609693590603E-10</c:v>
                </c:pt>
                <c:pt idx="589">
                  <c:v>3.1491654648260198E-10</c:v>
                </c:pt>
                <c:pt idx="590">
                  <c:v>2.0338808021796699E-10</c:v>
                </c:pt>
                <c:pt idx="591">
                  <c:v>1.32051324701253E-10</c:v>
                </c:pt>
                <c:pt idx="592">
                  <c:v>8.4124814214081105E-11</c:v>
                </c:pt>
                <c:pt idx="593">
                  <c:v>5.2499873584426003E-11</c:v>
                </c:pt>
                <c:pt idx="594">
                  <c:v>3.1077309849257703E-11</c:v>
                </c:pt>
                <c:pt idx="595">
                  <c:v>1.77146251917255E-11</c:v>
                </c:pt>
                <c:pt idx="596">
                  <c:v>9.5229956144440796E-12</c:v>
                </c:pt>
                <c:pt idx="597">
                  <c:v>5.34176416793364E-12</c:v>
                </c:pt>
                <c:pt idx="598">
                  <c:v>-6.7902415513087195E-8</c:v>
                </c:pt>
                <c:pt idx="599">
                  <c:v>8.3088303177924204E-8</c:v>
                </c:pt>
                <c:pt idx="600">
                  <c:v>5.2544107514391398E-8</c:v>
                </c:pt>
                <c:pt idx="601">
                  <c:v>2.0955652927690301E-8</c:v>
                </c:pt>
                <c:pt idx="602">
                  <c:v>9.6967576125851208E-9</c:v>
                </c:pt>
                <c:pt idx="603">
                  <c:v>5.00382952663015E-9</c:v>
                </c:pt>
                <c:pt idx="604">
                  <c:v>2.8322310355977402E-9</c:v>
                </c:pt>
                <c:pt idx="605">
                  <c:v>1.73741120285806E-9</c:v>
                </c:pt>
                <c:pt idx="606">
                  <c:v>1.1379858739033399E-9</c:v>
                </c:pt>
                <c:pt idx="607">
                  <c:v>7.5100737006533005E-10</c:v>
                </c:pt>
                <c:pt idx="608">
                  <c:v>4.9334889170943302E-10</c:v>
                </c:pt>
                <c:pt idx="609">
                  <c:v>3.2259329314452601E-10</c:v>
                </c:pt>
                <c:pt idx="610">
                  <c:v>2.0842565304969501E-10</c:v>
                </c:pt>
                <c:pt idx="611">
                  <c:v>1.35360375499148E-10</c:v>
                </c:pt>
                <c:pt idx="612">
                  <c:v>8.6326441227283106E-11</c:v>
                </c:pt>
                <c:pt idx="613">
                  <c:v>5.4165607124265297E-11</c:v>
                </c:pt>
                <c:pt idx="614">
                  <c:v>3.2147325824649899E-11</c:v>
                </c:pt>
                <c:pt idx="615">
                  <c:v>1.83560029827307E-11</c:v>
                </c:pt>
                <c:pt idx="616">
                  <c:v>9.8696562709208493E-12</c:v>
                </c:pt>
                <c:pt idx="617">
                  <c:v>5.5159049023259498E-12</c:v>
                </c:pt>
                <c:pt idx="618">
                  <c:v>-6.6305517267708594E-8</c:v>
                </c:pt>
                <c:pt idx="619">
                  <c:v>8.29256378118073E-8</c:v>
                </c:pt>
                <c:pt idx="620">
                  <c:v>5.2296235815935601E-8</c:v>
                </c:pt>
                <c:pt idx="621">
                  <c:v>2.0819568309158501E-8</c:v>
                </c:pt>
                <c:pt idx="622">
                  <c:v>9.6312555597610604E-9</c:v>
                </c:pt>
                <c:pt idx="623">
                  <c:v>4.9748481365265003E-9</c:v>
                </c:pt>
                <c:pt idx="624">
                  <c:v>2.81925647054922E-9</c:v>
                </c:pt>
                <c:pt idx="625">
                  <c:v>1.73187747245671E-9</c:v>
                </c:pt>
                <c:pt idx="626">
                  <c:v>1.1361774777970499E-9</c:v>
                </c:pt>
                <c:pt idx="627">
                  <c:v>7.5115682082775004E-10</c:v>
                </c:pt>
                <c:pt idx="628">
                  <c:v>4.9435834650520599E-10</c:v>
                </c:pt>
                <c:pt idx="629">
                  <c:v>3.2384484296445499E-10</c:v>
                </c:pt>
                <c:pt idx="630">
                  <c:v>2.0962529525930399E-10</c:v>
                </c:pt>
                <c:pt idx="631">
                  <c:v>1.36346236712579E-10</c:v>
                </c:pt>
                <c:pt idx="632">
                  <c:v>8.7064413641008806E-11</c:v>
                </c:pt>
                <c:pt idx="633">
                  <c:v>5.4664221712689499E-11</c:v>
                </c:pt>
                <c:pt idx="634">
                  <c:v>3.2448633231646503E-11</c:v>
                </c:pt>
                <c:pt idx="635">
                  <c:v>1.8527149083946801E-11</c:v>
                </c:pt>
                <c:pt idx="636">
                  <c:v>9.9561869343450007E-12</c:v>
                </c:pt>
                <c:pt idx="637">
                  <c:v>5.5585968378998897E-12</c:v>
                </c:pt>
                <c:pt idx="638">
                  <c:v>-6.5960503083807506E-8</c:v>
                </c:pt>
                <c:pt idx="639">
                  <c:v>8.2993199037652495E-8</c:v>
                </c:pt>
                <c:pt idx="640">
                  <c:v>5.2424458404319902E-8</c:v>
                </c:pt>
                <c:pt idx="641">
                  <c:v>2.0891642872183901E-8</c:v>
                </c:pt>
                <c:pt idx="642">
                  <c:v>9.6748453394984095E-9</c:v>
                </c:pt>
                <c:pt idx="643">
                  <c:v>5.00095381923831E-9</c:v>
                </c:pt>
                <c:pt idx="644">
                  <c:v>2.8361990754020498E-9</c:v>
                </c:pt>
                <c:pt idx="645">
                  <c:v>1.74345891699689E-9</c:v>
                </c:pt>
                <c:pt idx="646">
                  <c:v>1.1440210727575099E-9</c:v>
                </c:pt>
                <c:pt idx="647">
                  <c:v>7.5642748955887702E-10</c:v>
                </c:pt>
                <c:pt idx="648">
                  <c:v>4.9786507861215498E-10</c:v>
                </c:pt>
                <c:pt idx="649">
                  <c:v>3.2616305948811502E-10</c:v>
                </c:pt>
                <c:pt idx="650">
                  <c:v>2.11137364120219E-10</c:v>
                </c:pt>
                <c:pt idx="651">
                  <c:v>1.3733852822995899E-10</c:v>
                </c:pt>
                <c:pt idx="652">
                  <c:v>8.7711781860486705E-11</c:v>
                </c:pt>
                <c:pt idx="653">
                  <c:v>5.5137628863252703E-11</c:v>
                </c:pt>
                <c:pt idx="654">
                  <c:v>3.2769927992532101E-11</c:v>
                </c:pt>
                <c:pt idx="655">
                  <c:v>1.8725401242057999E-11</c:v>
                </c:pt>
                <c:pt idx="656">
                  <c:v>1.00659091391768E-11</c:v>
                </c:pt>
                <c:pt idx="657">
                  <c:v>5.6166020264467798E-12</c:v>
                </c:pt>
                <c:pt idx="658">
                  <c:v>-6.5327856615140295E-8</c:v>
                </c:pt>
                <c:pt idx="659">
                  <c:v>8.3114376548244404E-8</c:v>
                </c:pt>
                <c:pt idx="660">
                  <c:v>5.26554690253948E-8</c:v>
                </c:pt>
                <c:pt idx="661">
                  <c:v>2.10216662987586E-8</c:v>
                </c:pt>
                <c:pt idx="662">
                  <c:v>9.7509981678294605E-9</c:v>
                </c:pt>
                <c:pt idx="663">
                  <c:v>5.0481591982058298E-9</c:v>
                </c:pt>
                <c:pt idx="664">
                  <c:v>2.8668679544707501E-9</c:v>
                </c:pt>
                <c:pt idx="665">
                  <c:v>1.76444438317671E-9</c:v>
                </c:pt>
                <c:pt idx="666">
                  <c:v>1.15824227624375E-9</c:v>
                </c:pt>
                <c:pt idx="667">
                  <c:v>7.6598290711907997E-10</c:v>
                </c:pt>
                <c:pt idx="668">
                  <c:v>5.0422333530305004E-10</c:v>
                </c:pt>
                <c:pt idx="669">
                  <c:v>3.3036285736759102E-10</c:v>
                </c:pt>
                <c:pt idx="670">
                  <c:v>2.1388054114722999E-10</c:v>
                </c:pt>
                <c:pt idx="671">
                  <c:v>1.3913285794427801E-10</c:v>
                </c:pt>
                <c:pt idx="672">
                  <c:v>8.9000949160758004E-11</c:v>
                </c:pt>
                <c:pt idx="673">
                  <c:v>5.6010556542589297E-11</c:v>
                </c:pt>
                <c:pt idx="674">
                  <c:v>3.3246740764993601E-11</c:v>
                </c:pt>
                <c:pt idx="675">
                  <c:v>1.90726513569907E-11</c:v>
                </c:pt>
                <c:pt idx="676">
                  <c:v>1.0262595900844599E-11</c:v>
                </c:pt>
                <c:pt idx="677">
                  <c:v>5.7135789199329098E-12</c:v>
                </c:pt>
                <c:pt idx="678">
                  <c:v>-6.44512902403086E-8</c:v>
                </c:pt>
                <c:pt idx="679">
                  <c:v>8.3278444368135602E-8</c:v>
                </c:pt>
                <c:pt idx="680">
                  <c:v>5.2912942375584699E-8</c:v>
                </c:pt>
                <c:pt idx="681">
                  <c:v>2.11661146581911E-8</c:v>
                </c:pt>
                <c:pt idx="682">
                  <c:v>9.8383519848185506E-9</c:v>
                </c:pt>
                <c:pt idx="683">
                  <c:v>5.1031701048386202E-9</c:v>
                </c:pt>
                <c:pt idx="684">
                  <c:v>2.9033692561148601E-9</c:v>
                </c:pt>
                <c:pt idx="685">
                  <c:v>1.7898620285838E-9</c:v>
                </c:pt>
                <c:pt idx="686">
                  <c:v>1.17571520536453E-9</c:v>
                </c:pt>
                <c:pt idx="687">
                  <c:v>7.7790358778827201E-10</c:v>
                </c:pt>
                <c:pt idx="688">
                  <c:v>5.1227542109187704E-10</c:v>
                </c:pt>
                <c:pt idx="689">
                  <c:v>3.3576188460108999E-10</c:v>
                </c:pt>
                <c:pt idx="690">
                  <c:v>2.17461499556645E-10</c:v>
                </c:pt>
                <c:pt idx="691">
                  <c:v>1.41506356063218E-10</c:v>
                </c:pt>
                <c:pt idx="692">
                  <c:v>9.0624881608112606E-11</c:v>
                </c:pt>
                <c:pt idx="693">
                  <c:v>5.7094527799609302E-11</c:v>
                </c:pt>
                <c:pt idx="694">
                  <c:v>3.3991541544987502E-11</c:v>
                </c:pt>
                <c:pt idx="695">
                  <c:v>1.9508670114591899E-11</c:v>
                </c:pt>
                <c:pt idx="696">
                  <c:v>1.0518842095909199E-11</c:v>
                </c:pt>
                <c:pt idx="697">
                  <c:v>5.8522125029426203E-12</c:v>
                </c:pt>
                <c:pt idx="698">
                  <c:v>-6.3360206849641E-8</c:v>
                </c:pt>
                <c:pt idx="699">
                  <c:v>7.9797420666788596E-8</c:v>
                </c:pt>
                <c:pt idx="700">
                  <c:v>4.9458628344952699E-8</c:v>
                </c:pt>
                <c:pt idx="701">
                  <c:v>1.95081603689592E-8</c:v>
                </c:pt>
                <c:pt idx="702">
                  <c:v>8.9957883833723002E-9</c:v>
                </c:pt>
                <c:pt idx="703">
                  <c:v>4.6480839117267104E-9</c:v>
                </c:pt>
                <c:pt idx="704">
                  <c:v>2.64039772623599E-9</c:v>
                </c:pt>
                <c:pt idx="705">
                  <c:v>1.6273843956236101E-9</c:v>
                </c:pt>
                <c:pt idx="706">
                  <c:v>1.07277357077026E-9</c:v>
                </c:pt>
                <c:pt idx="707">
                  <c:v>7.1268349338839897E-10</c:v>
                </c:pt>
                <c:pt idx="708">
                  <c:v>4.69528238795498E-10</c:v>
                </c:pt>
                <c:pt idx="709">
                  <c:v>3.0983619283495498E-10</c:v>
                </c:pt>
                <c:pt idx="710">
                  <c:v>2.0128747228418899E-10</c:v>
                </c:pt>
                <c:pt idx="711">
                  <c:v>1.3126481582961099E-10</c:v>
                </c:pt>
                <c:pt idx="712">
                  <c:v>8.3706469865000097E-11</c:v>
                </c:pt>
                <c:pt idx="713">
                  <c:v>5.22181018349532E-11</c:v>
                </c:pt>
                <c:pt idx="714">
                  <c:v>3.08836837460193E-11</c:v>
                </c:pt>
                <c:pt idx="715">
                  <c:v>1.75950205207649E-11</c:v>
                </c:pt>
                <c:pt idx="716">
                  <c:v>9.4588925816891998E-12</c:v>
                </c:pt>
                <c:pt idx="717">
                  <c:v>5.31112730893255E-12</c:v>
                </c:pt>
                <c:pt idx="718">
                  <c:v>-6.7815337951436104E-8</c:v>
                </c:pt>
                <c:pt idx="719">
                  <c:v>8.3105556743409101E-8</c:v>
                </c:pt>
                <c:pt idx="720">
                  <c:v>5.2577001190555598E-8</c:v>
                </c:pt>
                <c:pt idx="721">
                  <c:v>2.09741877806566E-8</c:v>
                </c:pt>
                <c:pt idx="722">
                  <c:v>9.7076554509094207E-9</c:v>
                </c:pt>
                <c:pt idx="723">
                  <c:v>5.0105431507784102E-9</c:v>
                </c:pt>
                <c:pt idx="724">
                  <c:v>2.8365833389433799E-9</c:v>
                </c:pt>
                <c:pt idx="725">
                  <c:v>1.7403832455525E-9</c:v>
                </c:pt>
                <c:pt idx="726">
                  <c:v>1.1399975796386099E-9</c:v>
                </c:pt>
                <c:pt idx="727">
                  <c:v>7.5235534192041404E-10</c:v>
                </c:pt>
                <c:pt idx="728">
                  <c:v>4.9424344575231496E-10</c:v>
                </c:pt>
                <c:pt idx="729">
                  <c:v>3.2318358924291998E-10</c:v>
                </c:pt>
                <c:pt idx="730">
                  <c:v>2.0881254814860599E-10</c:v>
                </c:pt>
                <c:pt idx="731">
                  <c:v>1.35612685979852E-10</c:v>
                </c:pt>
                <c:pt idx="732">
                  <c:v>8.6527836537799697E-11</c:v>
                </c:pt>
                <c:pt idx="733">
                  <c:v>5.4324824552605697E-11</c:v>
                </c:pt>
                <c:pt idx="734">
                  <c:v>3.2250995539720801E-11</c:v>
                </c:pt>
                <c:pt idx="735">
                  <c:v>1.8413696020872299E-11</c:v>
                </c:pt>
                <c:pt idx="736">
                  <c:v>9.8984419706645904E-12</c:v>
                </c:pt>
                <c:pt idx="737">
                  <c:v>5.5316595021290603E-12</c:v>
                </c:pt>
                <c:pt idx="738">
                  <c:v>-6.6180607945895899E-8</c:v>
                </c:pt>
                <c:pt idx="739">
                  <c:v>8.2950078188440694E-8</c:v>
                </c:pt>
                <c:pt idx="740">
                  <c:v>5.2342571186763201E-8</c:v>
                </c:pt>
                <c:pt idx="741">
                  <c:v>2.0845606793015701E-8</c:v>
                </c:pt>
                <c:pt idx="742">
                  <c:v>9.6479029504052799E-9</c:v>
                </c:pt>
                <c:pt idx="743">
                  <c:v>4.9842746075160501E-9</c:v>
                </c:pt>
                <c:pt idx="744">
                  <c:v>2.8253724193491501E-9</c:v>
                </c:pt>
                <c:pt idx="745">
                  <c:v>1.7360569967327699E-9</c:v>
                </c:pt>
                <c:pt idx="746">
                  <c:v>1.1390086302104199E-9</c:v>
                </c:pt>
                <c:pt idx="747">
                  <c:v>7.5305925151561796E-10</c:v>
                </c:pt>
                <c:pt idx="748">
                  <c:v>4.9562421001991202E-10</c:v>
                </c:pt>
                <c:pt idx="749">
                  <c:v>3.2467991825542399E-10</c:v>
                </c:pt>
                <c:pt idx="750">
                  <c:v>2.10169657430909E-10</c:v>
                </c:pt>
                <c:pt idx="751">
                  <c:v>1.3670357025611501E-10</c:v>
                </c:pt>
                <c:pt idx="752">
                  <c:v>8.7298358616203396E-11</c:v>
                </c:pt>
                <c:pt idx="753">
                  <c:v>5.4870645061974302E-11</c:v>
                </c:pt>
                <c:pt idx="754">
                  <c:v>3.2583353508470801E-11</c:v>
                </c:pt>
                <c:pt idx="755">
                  <c:v>1.8607539156915699E-11</c:v>
                </c:pt>
                <c:pt idx="756">
                  <c:v>9.9997831045416192E-12</c:v>
                </c:pt>
                <c:pt idx="757">
                  <c:v>5.5810061454078197E-12</c:v>
                </c:pt>
                <c:pt idx="758">
                  <c:v>-6.57563774935857E-8</c:v>
                </c:pt>
                <c:pt idx="759">
                  <c:v>8.3031523099779901E-8</c:v>
                </c:pt>
                <c:pt idx="760">
                  <c:v>5.2497363318042498E-8</c:v>
                </c:pt>
                <c:pt idx="761">
                  <c:v>2.09326522134492E-8</c:v>
                </c:pt>
                <c:pt idx="762">
                  <c:v>9.6993481472234498E-9</c:v>
                </c:pt>
                <c:pt idx="763">
                  <c:v>5.0158267148107402E-9</c:v>
                </c:pt>
                <c:pt idx="764">
                  <c:v>2.8458581512641898E-9</c:v>
                </c:pt>
                <c:pt idx="765">
                  <c:v>1.7500652753850299E-9</c:v>
                </c:pt>
                <c:pt idx="766">
                  <c:v>1.1484980539847599E-9</c:v>
                </c:pt>
                <c:pt idx="767">
                  <c:v>7.5943585759598595E-10</c:v>
                </c:pt>
                <c:pt idx="768">
                  <c:v>4.9986583881123003E-10</c:v>
                </c:pt>
                <c:pt idx="769">
                  <c:v>3.27484004074364E-10</c:v>
                </c:pt>
                <c:pt idx="770">
                  <c:v>2.1200105291249199E-10</c:v>
                </c:pt>
                <c:pt idx="771">
                  <c:v>1.3790192771433701E-10</c:v>
                </c:pt>
                <c:pt idx="772">
                  <c:v>8.8081419053854505E-11</c:v>
                </c:pt>
                <c:pt idx="773">
                  <c:v>5.5376749518451602E-11</c:v>
                </c:pt>
                <c:pt idx="774">
                  <c:v>3.29127987937691E-11</c:v>
                </c:pt>
                <c:pt idx="775">
                  <c:v>1.8808217280698599E-11</c:v>
                </c:pt>
                <c:pt idx="776">
                  <c:v>1.01118347166217E-11</c:v>
                </c:pt>
                <c:pt idx="777">
                  <c:v>5.6374635791257303E-12</c:v>
                </c:pt>
                <c:pt idx="778">
                  <c:v>-6.5224525770860996E-8</c:v>
                </c:pt>
                <c:pt idx="779">
                  <c:v>8.3134226656913101E-8</c:v>
                </c:pt>
                <c:pt idx="780">
                  <c:v>5.2693437631975799E-8</c:v>
                </c:pt>
                <c:pt idx="781">
                  <c:v>2.10430569894173E-8</c:v>
                </c:pt>
                <c:pt idx="782">
                  <c:v>9.7634300023163299E-9</c:v>
                </c:pt>
                <c:pt idx="783">
                  <c:v>5.05594050425597E-9</c:v>
                </c:pt>
                <c:pt idx="784">
                  <c:v>2.8719251818974999E-9</c:v>
                </c:pt>
                <c:pt idx="785">
                  <c:v>1.7679071814891501E-9</c:v>
                </c:pt>
                <c:pt idx="786">
                  <c:v>1.16058832017494E-9</c:v>
                </c:pt>
                <c:pt idx="787">
                  <c:v>7.67561943239342E-10</c:v>
                </c:pt>
                <c:pt idx="788">
                  <c:v>5.0527174825250195E-10</c:v>
                </c:pt>
                <c:pt idx="789">
                  <c:v>3.31055612926894E-10</c:v>
                </c:pt>
                <c:pt idx="790">
                  <c:v>2.14338681673534E-10</c:v>
                </c:pt>
                <c:pt idx="791">
                  <c:v>1.3943151726654101E-10</c:v>
                </c:pt>
                <c:pt idx="792">
                  <c:v>8.9197580135212803E-11</c:v>
                </c:pt>
                <c:pt idx="793">
                  <c:v>5.6134916666665903E-11</c:v>
                </c:pt>
                <c:pt idx="794">
                  <c:v>3.3402689893047503E-11</c:v>
                </c:pt>
                <c:pt idx="795">
                  <c:v>1.9114409487891002E-11</c:v>
                </c:pt>
                <c:pt idx="796">
                  <c:v>1.02808928580204E-11</c:v>
                </c:pt>
                <c:pt idx="797">
                  <c:v>5.7272543416563204E-12</c:v>
                </c:pt>
                <c:pt idx="798">
                  <c:v>-6.4708835797529494E-8</c:v>
                </c:pt>
                <c:pt idx="799">
                  <c:v>8.1254237963074999E-8</c:v>
                </c:pt>
                <c:pt idx="800">
                  <c:v>5.2402659759605002E-8</c:v>
                </c:pt>
                <c:pt idx="801">
                  <c:v>2.1052741034626102E-8</c:v>
                </c:pt>
                <c:pt idx="802">
                  <c:v>9.8011238166041893E-9</c:v>
                </c:pt>
                <c:pt idx="803">
                  <c:v>5.0878208037473901E-9</c:v>
                </c:pt>
                <c:pt idx="804">
                  <c:v>2.8960015601244401E-9</c:v>
                </c:pt>
                <c:pt idx="805">
                  <c:v>1.7858923473251899E-9</c:v>
                </c:pt>
                <c:pt idx="806">
                  <c:v>1.1730723972027801E-9</c:v>
                </c:pt>
                <c:pt idx="807">
                  <c:v>7.7605913141168604E-10</c:v>
                </c:pt>
                <c:pt idx="808">
                  <c:v>5.1098809333101102E-10</c:v>
                </c:pt>
                <c:pt idx="809">
                  <c:v>3.3487219753622898E-10</c:v>
                </c:pt>
                <c:pt idx="810">
                  <c:v>2.1685574274942101E-10</c:v>
                </c:pt>
                <c:pt idx="811">
                  <c:v>1.4109839010982601E-10</c:v>
                </c:pt>
                <c:pt idx="812">
                  <c:v>9.0356728798359698E-11</c:v>
                </c:pt>
                <c:pt idx="813">
                  <c:v>5.6921296941930701E-11</c:v>
                </c:pt>
                <c:pt idx="814">
                  <c:v>3.3887492849390398E-11</c:v>
                </c:pt>
                <c:pt idx="815">
                  <c:v>1.9447674489703201E-11</c:v>
                </c:pt>
                <c:pt idx="816">
                  <c:v>1.04851224245046E-11</c:v>
                </c:pt>
                <c:pt idx="817">
                  <c:v>5.8374010925383898E-12</c:v>
                </c:pt>
                <c:pt idx="818">
                  <c:v>-6.3455390985214494E-8</c:v>
                </c:pt>
                <c:pt idx="819">
                  <c:v>8.0556228446942298E-8</c:v>
                </c:pt>
                <c:pt idx="820">
                  <c:v>4.9538888620600098E-8</c:v>
                </c:pt>
                <c:pt idx="821">
                  <c:v>1.9519577447877501E-8</c:v>
                </c:pt>
                <c:pt idx="822">
                  <c:v>8.9984348450581097E-9</c:v>
                </c:pt>
                <c:pt idx="823">
                  <c:v>4.6486900926539302E-9</c:v>
                </c:pt>
                <c:pt idx="824">
                  <c:v>2.6404083799347299E-9</c:v>
                </c:pt>
                <c:pt idx="825">
                  <c:v>1.62721146699514E-9</c:v>
                </c:pt>
                <c:pt idx="826">
                  <c:v>1.0725653304315399E-9</c:v>
                </c:pt>
                <c:pt idx="827">
                  <c:v>7.1248891580435396E-10</c:v>
                </c:pt>
                <c:pt idx="828">
                  <c:v>4.6936151450376396E-10</c:v>
                </c:pt>
                <c:pt idx="829">
                  <c:v>3.0970799202247102E-10</c:v>
                </c:pt>
                <c:pt idx="830">
                  <c:v>2.01191037229465E-10</c:v>
                </c:pt>
                <c:pt idx="831">
                  <c:v>1.3119629467548599E-10</c:v>
                </c:pt>
                <c:pt idx="832">
                  <c:v>8.3661213736251305E-11</c:v>
                </c:pt>
                <c:pt idx="833">
                  <c:v>5.2188265283959397E-11</c:v>
                </c:pt>
                <c:pt idx="834">
                  <c:v>3.0864976702287598E-11</c:v>
                </c:pt>
                <c:pt idx="835">
                  <c:v>1.7586252635994201E-11</c:v>
                </c:pt>
                <c:pt idx="836">
                  <c:v>9.4528179728032807E-12</c:v>
                </c:pt>
                <c:pt idx="837">
                  <c:v>5.3084760800280898E-12</c:v>
                </c:pt>
                <c:pt idx="838">
                  <c:v>-6.7830604802561494E-8</c:v>
                </c:pt>
                <c:pt idx="839">
                  <c:v>8.31025329440938E-8</c:v>
                </c:pt>
                <c:pt idx="840">
                  <c:v>5.25712352566218E-8</c:v>
                </c:pt>
                <c:pt idx="841">
                  <c:v>2.0970937504573599E-8</c:v>
                </c:pt>
                <c:pt idx="842">
                  <c:v>9.7057450266371108E-9</c:v>
                </c:pt>
                <c:pt idx="843">
                  <c:v>5.0093667439813799E-9</c:v>
                </c:pt>
                <c:pt idx="844">
                  <c:v>2.8358209906676902E-9</c:v>
                </c:pt>
                <c:pt idx="845">
                  <c:v>1.7398618394348999E-9</c:v>
                </c:pt>
                <c:pt idx="846">
                  <c:v>1.1396445515007201E-9</c:v>
                </c:pt>
                <c:pt idx="847">
                  <c:v>7.5211798712794002E-10</c:v>
                </c:pt>
                <c:pt idx="848">
                  <c:v>4.94086302447652E-10</c:v>
                </c:pt>
                <c:pt idx="849">
                  <c:v>3.23081740201791E-10</c:v>
                </c:pt>
                <c:pt idx="850">
                  <c:v>2.08742748764978E-10</c:v>
                </c:pt>
                <c:pt idx="851">
                  <c:v>1.3556831491779499E-10</c:v>
                </c:pt>
                <c:pt idx="852">
                  <c:v>8.6500090050161097E-11</c:v>
                </c:pt>
                <c:pt idx="853">
                  <c:v>5.4303889227329897E-11</c:v>
                </c:pt>
                <c:pt idx="854">
                  <c:v>3.2236614337993301E-11</c:v>
                </c:pt>
                <c:pt idx="855">
                  <c:v>1.8408164974180599E-11</c:v>
                </c:pt>
                <c:pt idx="856">
                  <c:v>9.8972794407323808E-12</c:v>
                </c:pt>
                <c:pt idx="857">
                  <c:v>5.5304317195120497E-12</c:v>
                </c:pt>
                <c:pt idx="858">
                  <c:v>-6.6188711107577296E-8</c:v>
                </c:pt>
                <c:pt idx="859">
                  <c:v>8.2948493872050103E-8</c:v>
                </c:pt>
                <c:pt idx="860">
                  <c:v>5.2339567530603E-8</c:v>
                </c:pt>
                <c:pt idx="861">
                  <c:v>2.08439179088552E-8</c:v>
                </c:pt>
                <c:pt idx="862">
                  <c:v>9.6468851874704704E-9</c:v>
                </c:pt>
                <c:pt idx="863">
                  <c:v>4.9836623878537701E-9</c:v>
                </c:pt>
                <c:pt idx="864">
                  <c:v>2.8249753024937999E-9</c:v>
                </c:pt>
                <c:pt idx="865">
                  <c:v>1.73578670003636E-9</c:v>
                </c:pt>
                <c:pt idx="866">
                  <c:v>1.1388251467625999E-9</c:v>
                </c:pt>
                <c:pt idx="867">
                  <c:v>7.52935592365212E-10</c:v>
                </c:pt>
                <c:pt idx="868">
                  <c:v>4.9554195521807299E-10</c:v>
                </c:pt>
                <c:pt idx="869">
                  <c:v>3.24627206801623E-10</c:v>
                </c:pt>
                <c:pt idx="870">
                  <c:v>2.10136264412904E-10</c:v>
                </c:pt>
                <c:pt idx="871">
                  <c:v>1.3668043434176499E-10</c:v>
                </c:pt>
                <c:pt idx="872">
                  <c:v>8.7281487795487595E-11</c:v>
                </c:pt>
                <c:pt idx="873">
                  <c:v>5.4861450542778698E-11</c:v>
                </c:pt>
                <c:pt idx="874">
                  <c:v>3.2576257723041898E-11</c:v>
                </c:pt>
                <c:pt idx="875">
                  <c:v>1.8603847626396701E-11</c:v>
                </c:pt>
                <c:pt idx="876">
                  <c:v>9.9976418802006405E-12</c:v>
                </c:pt>
                <c:pt idx="877">
                  <c:v>5.5803775476892999E-12</c:v>
                </c:pt>
                <c:pt idx="878">
                  <c:v>-6.5760615356189804E-8</c:v>
                </c:pt>
                <c:pt idx="879">
                  <c:v>8.3030701492304295E-8</c:v>
                </c:pt>
                <c:pt idx="880">
                  <c:v>5.2495796962772499E-8</c:v>
                </c:pt>
                <c:pt idx="881">
                  <c:v>2.0931772172136301E-8</c:v>
                </c:pt>
                <c:pt idx="882">
                  <c:v>9.6994707521640799E-9</c:v>
                </c:pt>
                <c:pt idx="883">
                  <c:v>5.0155075207369401E-9</c:v>
                </c:pt>
                <c:pt idx="884">
                  <c:v>2.84565130837979E-9</c:v>
                </c:pt>
                <c:pt idx="885">
                  <c:v>1.74992323244331E-9</c:v>
                </c:pt>
                <c:pt idx="886">
                  <c:v>1.14840231954759E-9</c:v>
                </c:pt>
                <c:pt idx="887">
                  <c:v>7.5937116505972105E-10</c:v>
                </c:pt>
                <c:pt idx="888">
                  <c:v>4.9982347169426595E-10</c:v>
                </c:pt>
                <c:pt idx="889">
                  <c:v>3.2745654891204001E-10</c:v>
                </c:pt>
                <c:pt idx="890">
                  <c:v>2.1198360195692599E-10</c:v>
                </c:pt>
                <c:pt idx="891">
                  <c:v>1.37890510071911E-10</c:v>
                </c:pt>
                <c:pt idx="892">
                  <c:v>8.8074325954258401E-11</c:v>
                </c:pt>
                <c:pt idx="893">
                  <c:v>5.5371189573611E-11</c:v>
                </c:pt>
                <c:pt idx="894">
                  <c:v>3.29105130719305E-11</c:v>
                </c:pt>
                <c:pt idx="895">
                  <c:v>1.8807099268710401E-11</c:v>
                </c:pt>
                <c:pt idx="896">
                  <c:v>1.0110618932076901E-11</c:v>
                </c:pt>
                <c:pt idx="897">
                  <c:v>5.6370827846909698E-12</c:v>
                </c:pt>
                <c:pt idx="898">
                  <c:v>-6.5226741597024402E-8</c:v>
                </c:pt>
                <c:pt idx="899">
                  <c:v>8.3133801594781402E-8</c:v>
                </c:pt>
                <c:pt idx="900">
                  <c:v>5.2692624334238202E-8</c:v>
                </c:pt>
                <c:pt idx="901">
                  <c:v>2.1042598255904502E-8</c:v>
                </c:pt>
                <c:pt idx="902">
                  <c:v>9.7631603116836707E-9</c:v>
                </c:pt>
                <c:pt idx="903">
                  <c:v>5.0557722900771001E-9</c:v>
                </c:pt>
                <c:pt idx="904">
                  <c:v>2.87181550318004E-9</c:v>
                </c:pt>
                <c:pt idx="905">
                  <c:v>1.76783187521245E-9</c:v>
                </c:pt>
                <c:pt idx="906">
                  <c:v>1.1605389897524601E-9</c:v>
                </c:pt>
                <c:pt idx="907">
                  <c:v>7.6752712109155305E-10</c:v>
                </c:pt>
                <c:pt idx="908">
                  <c:v>5.0524867280309595E-10</c:v>
                </c:pt>
                <c:pt idx="909">
                  <c:v>3.3104129900183901E-10</c:v>
                </c:pt>
                <c:pt idx="910">
                  <c:v>2.14325278670861E-10</c:v>
                </c:pt>
                <c:pt idx="911">
                  <c:v>1.3942479560626001E-10</c:v>
                </c:pt>
                <c:pt idx="912">
                  <c:v>8.9193230647307004E-11</c:v>
                </c:pt>
                <c:pt idx="913">
                  <c:v>5.6132286736890797E-11</c:v>
                </c:pt>
                <c:pt idx="914">
                  <c:v>3.3401160351551599E-11</c:v>
                </c:pt>
                <c:pt idx="915">
                  <c:v>1.91134783955063E-11</c:v>
                </c:pt>
                <c:pt idx="916">
                  <c:v>1.02821587896866E-11</c:v>
                </c:pt>
                <c:pt idx="917">
                  <c:v>5.7273432593915401E-12</c:v>
                </c:pt>
                <c:pt idx="918">
                  <c:v>-6.47101345059253E-8</c:v>
                </c:pt>
                <c:pt idx="919">
                  <c:v>8.1254006203364395E-8</c:v>
                </c:pt>
                <c:pt idx="920">
                  <c:v>5.24021994441626E-8</c:v>
                </c:pt>
                <c:pt idx="921">
                  <c:v>2.1052481522410399E-8</c:v>
                </c:pt>
                <c:pt idx="922">
                  <c:v>9.8009694153365106E-9</c:v>
                </c:pt>
                <c:pt idx="923">
                  <c:v>5.0877253169888198E-9</c:v>
                </c:pt>
                <c:pt idx="924">
                  <c:v>2.8959390101201999E-9</c:v>
                </c:pt>
                <c:pt idx="925">
                  <c:v>1.78584903281209E-9</c:v>
                </c:pt>
                <c:pt idx="926">
                  <c:v>1.17304345078743E-9</c:v>
                </c:pt>
                <c:pt idx="927">
                  <c:v>7.7603854688348795E-10</c:v>
                </c:pt>
                <c:pt idx="928">
                  <c:v>5.1097453442323E-10</c:v>
                </c:pt>
                <c:pt idx="929">
                  <c:v>3.3486460413276499E-10</c:v>
                </c:pt>
                <c:pt idx="930">
                  <c:v>2.16851812790159E-10</c:v>
                </c:pt>
                <c:pt idx="931">
                  <c:v>1.4109455162713E-10</c:v>
                </c:pt>
                <c:pt idx="932">
                  <c:v>9.0354318237031204E-11</c:v>
                </c:pt>
                <c:pt idx="933">
                  <c:v>5.6919963344032799E-11</c:v>
                </c:pt>
                <c:pt idx="934">
                  <c:v>3.3885470556111498E-11</c:v>
                </c:pt>
                <c:pt idx="935">
                  <c:v>1.9446768167843399E-11</c:v>
                </c:pt>
                <c:pt idx="936">
                  <c:v>1.04846837492767E-11</c:v>
                </c:pt>
                <c:pt idx="937">
                  <c:v>5.8368459637748499E-12</c:v>
                </c:pt>
                <c:pt idx="938">
                  <c:v>-6.3456223788582801E-8</c:v>
                </c:pt>
                <c:pt idx="939">
                  <c:v>8.0556087658690494E-8</c:v>
                </c:pt>
                <c:pt idx="940">
                  <c:v>4.9538635932049198E-8</c:v>
                </c:pt>
                <c:pt idx="941">
                  <c:v>1.9519437625844201E-8</c:v>
                </c:pt>
                <c:pt idx="942">
                  <c:v>8.9983531431947303E-9</c:v>
                </c:pt>
                <c:pt idx="943">
                  <c:v>4.6486416074331896E-9</c:v>
                </c:pt>
                <c:pt idx="944">
                  <c:v>2.6403755946827099E-9</c:v>
                </c:pt>
                <c:pt idx="945">
                  <c:v>1.6271878451746301E-9</c:v>
                </c:pt>
                <c:pt idx="946">
                  <c:v>1.07255129924253E-9</c:v>
                </c:pt>
                <c:pt idx="947">
                  <c:v>7.1247841105381999E-10</c:v>
                </c:pt>
                <c:pt idx="948">
                  <c:v>4.6935679952449495E-10</c:v>
                </c:pt>
                <c:pt idx="949">
                  <c:v>3.0970318014768899E-10</c:v>
                </c:pt>
                <c:pt idx="950">
                  <c:v>2.01188445658508E-10</c:v>
                </c:pt>
                <c:pt idx="951">
                  <c:v>1.3119437632567099E-10</c:v>
                </c:pt>
                <c:pt idx="952">
                  <c:v>8.36594671363476E-11</c:v>
                </c:pt>
                <c:pt idx="953">
                  <c:v>5.2187077326765302E-11</c:v>
                </c:pt>
                <c:pt idx="954">
                  <c:v>3.0865433025424003E-11</c:v>
                </c:pt>
                <c:pt idx="955">
                  <c:v>1.75859729247194E-11</c:v>
                </c:pt>
                <c:pt idx="956">
                  <c:v>9.4531662180639807E-12</c:v>
                </c:pt>
                <c:pt idx="957">
                  <c:v>5.3085127030323996E-12</c:v>
                </c:pt>
                <c:pt idx="958">
                  <c:v>-6.7830977738188806E-8</c:v>
                </c:pt>
                <c:pt idx="959">
                  <c:v>8.3102459661124206E-8</c:v>
                </c:pt>
                <c:pt idx="960">
                  <c:v>5.2571094485652599E-8</c:v>
                </c:pt>
                <c:pt idx="961">
                  <c:v>2.09708586149383E-8</c:v>
                </c:pt>
                <c:pt idx="962">
                  <c:v>9.7056987363655606E-9</c:v>
                </c:pt>
                <c:pt idx="963">
                  <c:v>5.0093381561395701E-9</c:v>
                </c:pt>
                <c:pt idx="964">
                  <c:v>2.8358007306712399E-9</c:v>
                </c:pt>
                <c:pt idx="965">
                  <c:v>1.7398505262775901E-9</c:v>
                </c:pt>
                <c:pt idx="966">
                  <c:v>1.1396352909421601E-9</c:v>
                </c:pt>
                <c:pt idx="967">
                  <c:v>7.5211222500033396E-10</c:v>
                </c:pt>
                <c:pt idx="968">
                  <c:v>4.94083174921566E-10</c:v>
                </c:pt>
                <c:pt idx="969">
                  <c:v>3.23079039057072E-10</c:v>
                </c:pt>
                <c:pt idx="970">
                  <c:v>2.0874115523036499E-10</c:v>
                </c:pt>
                <c:pt idx="971">
                  <c:v>1.37700388838022E-10</c:v>
                </c:pt>
                <c:pt idx="972">
                  <c:v>9.0278549034693797E-11</c:v>
                </c:pt>
                <c:pt idx="973">
                  <c:v>6.0018861862774606E-11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58-4EAA-8838-9B4682510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31232"/>
        <c:axId val="154033152"/>
      </c:scatterChart>
      <c:scatterChart>
        <c:scatterStyle val="lineMarker"/>
        <c:varyColors val="0"/>
        <c:ser>
          <c:idx val="1"/>
          <c:order val="1"/>
          <c:tx>
            <c:strRef>
              <c:f>'Ion PN_2D_45°'!$D$1:$E$1</c:f>
              <c:strCache>
                <c:ptCount val="1"/>
                <c:pt idx="0">
                  <c:v>Number of nodes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'Ion PN_2D_45°'!$D$3:$D$976</c:f>
              <c:numCache>
                <c:formatCode>0.00E+00</c:formatCode>
                <c:ptCount val="974"/>
                <c:pt idx="0" formatCode="General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6.9120000000000003E-15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1.18528E-14</c:v>
                </c:pt>
                <c:pt idx="9">
                  <c:v>1.33968E-14</c:v>
                </c:pt>
                <c:pt idx="10">
                  <c:v>1.4683500000000001E-14</c:v>
                </c:pt>
                <c:pt idx="11">
                  <c:v>1.5755699999999998E-14</c:v>
                </c:pt>
                <c:pt idx="12">
                  <c:v>1.67557E-14</c:v>
                </c:pt>
                <c:pt idx="13">
                  <c:v>1.7755699999999999E-14</c:v>
                </c:pt>
                <c:pt idx="14">
                  <c:v>1.8755700000000001E-14</c:v>
                </c:pt>
                <c:pt idx="15">
                  <c:v>1.97557E-14</c:v>
                </c:pt>
                <c:pt idx="16">
                  <c:v>2.07949E-14</c:v>
                </c:pt>
                <c:pt idx="17">
                  <c:v>2.1863899999999999E-14</c:v>
                </c:pt>
                <c:pt idx="18">
                  <c:v>2.2979499999999999E-14</c:v>
                </c:pt>
                <c:pt idx="19">
                  <c:v>2.41619E-14</c:v>
                </c:pt>
                <c:pt idx="20">
                  <c:v>2.5442500000000001E-14</c:v>
                </c:pt>
                <c:pt idx="21">
                  <c:v>2.68279E-14</c:v>
                </c:pt>
                <c:pt idx="22">
                  <c:v>2.83289E-14</c:v>
                </c:pt>
                <c:pt idx="23">
                  <c:v>2.9955699999999997E-14</c:v>
                </c:pt>
                <c:pt idx="24">
                  <c:v>3.1720000000000003E-14</c:v>
                </c:pt>
                <c:pt idx="25">
                  <c:v>3.3636699999999997E-14</c:v>
                </c:pt>
                <c:pt idx="26">
                  <c:v>3.5720099999999999E-14</c:v>
                </c:pt>
                <c:pt idx="27">
                  <c:v>3.7985899999999997E-14</c:v>
                </c:pt>
                <c:pt idx="28">
                  <c:v>4.0452599999999999E-14</c:v>
                </c:pt>
                <c:pt idx="29">
                  <c:v>4.3140599999999999E-14</c:v>
                </c:pt>
                <c:pt idx="30">
                  <c:v>4.6071700000000003E-14</c:v>
                </c:pt>
                <c:pt idx="31">
                  <c:v>4.9267500000000003E-14</c:v>
                </c:pt>
                <c:pt idx="32">
                  <c:v>5.2759400000000001E-14</c:v>
                </c:pt>
                <c:pt idx="33">
                  <c:v>5.6577999999999998E-14</c:v>
                </c:pt>
                <c:pt idx="34">
                  <c:v>6.0764199999999999E-14</c:v>
                </c:pt>
                <c:pt idx="35">
                  <c:v>6.5363000000000001E-14</c:v>
                </c:pt>
                <c:pt idx="36">
                  <c:v>7.0426300000000006E-14</c:v>
                </c:pt>
                <c:pt idx="37">
                  <c:v>7.5960200000000001E-14</c:v>
                </c:pt>
                <c:pt idx="38">
                  <c:v>8.1803700000000005E-14</c:v>
                </c:pt>
                <c:pt idx="39">
                  <c:v>8.8056300000000003E-14</c:v>
                </c:pt>
                <c:pt idx="40">
                  <c:v>9.4758800000000006E-14</c:v>
                </c:pt>
                <c:pt idx="41">
                  <c:v>1.0166699999999999E-13</c:v>
                </c:pt>
                <c:pt idx="42">
                  <c:v>1.0857499999999999E-13</c:v>
                </c:pt>
                <c:pt idx="43">
                  <c:v>1.1548299999999999E-13</c:v>
                </c:pt>
                <c:pt idx="44">
                  <c:v>1.23773E-13</c:v>
                </c:pt>
                <c:pt idx="45">
                  <c:v>1.32929E-13</c:v>
                </c:pt>
                <c:pt idx="46">
                  <c:v>1.43248E-13</c:v>
                </c:pt>
                <c:pt idx="47">
                  <c:v>1.54817E-13</c:v>
                </c:pt>
                <c:pt idx="48">
                  <c:v>1.6774199999999999E-13</c:v>
                </c:pt>
                <c:pt idx="49">
                  <c:v>1.8210999999999999E-13</c:v>
                </c:pt>
                <c:pt idx="50">
                  <c:v>1.9800699999999999E-13</c:v>
                </c:pt>
                <c:pt idx="51">
                  <c:v>2.15528E-13</c:v>
                </c:pt>
                <c:pt idx="52">
                  <c:v>2.3472800000000001E-13</c:v>
                </c:pt>
                <c:pt idx="53">
                  <c:v>2.55697E-13</c:v>
                </c:pt>
                <c:pt idx="54">
                  <c:v>2.7844099999999999E-13</c:v>
                </c:pt>
                <c:pt idx="55">
                  <c:v>3.0299099999999998E-13</c:v>
                </c:pt>
                <c:pt idx="56">
                  <c:v>3.2948999999999999E-13</c:v>
                </c:pt>
                <c:pt idx="57">
                  <c:v>3.5790299999999998E-13</c:v>
                </c:pt>
                <c:pt idx="58">
                  <c:v>3.8826099999999998E-13</c:v>
                </c:pt>
                <c:pt idx="59">
                  <c:v>4.2056999999999999E-13</c:v>
                </c:pt>
                <c:pt idx="60">
                  <c:v>4.5478899999999995E-13</c:v>
                </c:pt>
                <c:pt idx="61">
                  <c:v>4.9106499999999999E-13</c:v>
                </c:pt>
                <c:pt idx="62">
                  <c:v>5.2935800000000004E-13</c:v>
                </c:pt>
                <c:pt idx="63">
                  <c:v>5.69696E-13</c:v>
                </c:pt>
                <c:pt idx="64">
                  <c:v>6.1215699999999997E-13</c:v>
                </c:pt>
                <c:pt idx="65">
                  <c:v>6.5699499999999997E-13</c:v>
                </c:pt>
                <c:pt idx="66">
                  <c:v>7.0389000000000004E-13</c:v>
                </c:pt>
                <c:pt idx="67">
                  <c:v>7.5304399999999998E-13</c:v>
                </c:pt>
                <c:pt idx="68">
                  <c:v>8.0461400000000003E-13</c:v>
                </c:pt>
                <c:pt idx="69">
                  <c:v>8.5619199999999995E-13</c:v>
                </c:pt>
                <c:pt idx="70">
                  <c:v>8.9057700000000001E-13</c:v>
                </c:pt>
                <c:pt idx="71">
                  <c:v>9.135000000000001E-13</c:v>
                </c:pt>
                <c:pt idx="72">
                  <c:v>9.2878199999999995E-13</c:v>
                </c:pt>
                <c:pt idx="73">
                  <c:v>9.4406499999999998E-13</c:v>
                </c:pt>
                <c:pt idx="74">
                  <c:v>9.517059999999999E-13</c:v>
                </c:pt>
                <c:pt idx="75">
                  <c:v>9.5934700000000003E-13</c:v>
                </c:pt>
                <c:pt idx="76">
                  <c:v>9.6851599999999991E-13</c:v>
                </c:pt>
                <c:pt idx="77">
                  <c:v>9.7952000000000005E-13</c:v>
                </c:pt>
                <c:pt idx="78">
                  <c:v>9.9272399999999992E-13</c:v>
                </c:pt>
                <c:pt idx="79">
                  <c:v>1.00857E-12</c:v>
                </c:pt>
                <c:pt idx="80">
                  <c:v>1.0273199999999999E-12</c:v>
                </c:pt>
                <c:pt idx="81">
                  <c:v>1.0460799999999999E-12</c:v>
                </c:pt>
                <c:pt idx="82">
                  <c:v>1.0554499999999999E-12</c:v>
                </c:pt>
                <c:pt idx="83">
                  <c:v>1.06483E-12</c:v>
                </c:pt>
                <c:pt idx="84">
                  <c:v>1.07608E-12</c:v>
                </c:pt>
                <c:pt idx="85">
                  <c:v>1.08959E-12</c:v>
                </c:pt>
                <c:pt idx="86">
                  <c:v>1.1057900000000001E-12</c:v>
                </c:pt>
                <c:pt idx="87">
                  <c:v>1.12523E-12</c:v>
                </c:pt>
                <c:pt idx="88">
                  <c:v>1.14857E-12</c:v>
                </c:pt>
                <c:pt idx="89">
                  <c:v>1.1765699999999999E-12</c:v>
                </c:pt>
                <c:pt idx="90">
                  <c:v>1.21016E-12</c:v>
                </c:pt>
                <c:pt idx="91">
                  <c:v>1.2504799999999999E-12</c:v>
                </c:pt>
                <c:pt idx="92">
                  <c:v>1.2988700000000001E-12</c:v>
                </c:pt>
                <c:pt idx="93">
                  <c:v>1.35693E-12</c:v>
                </c:pt>
                <c:pt idx="94">
                  <c:v>1.4266E-12</c:v>
                </c:pt>
                <c:pt idx="95">
                  <c:v>1.5102E-12</c:v>
                </c:pt>
                <c:pt idx="96">
                  <c:v>1.60631E-12</c:v>
                </c:pt>
                <c:pt idx="97">
                  <c:v>1.7054099999999999E-12</c:v>
                </c:pt>
                <c:pt idx="98">
                  <c:v>1.8047999999999999E-12</c:v>
                </c:pt>
                <c:pt idx="99">
                  <c:v>1.9049799999999998E-12</c:v>
                </c:pt>
                <c:pt idx="100">
                  <c:v>2.00619E-12</c:v>
                </c:pt>
                <c:pt idx="101">
                  <c:v>2.1083600000000001E-12</c:v>
                </c:pt>
                <c:pt idx="102">
                  <c:v>2.21201E-12</c:v>
                </c:pt>
                <c:pt idx="103">
                  <c:v>2.3172999999999998E-12</c:v>
                </c:pt>
                <c:pt idx="104">
                  <c:v>2.42446E-12</c:v>
                </c:pt>
                <c:pt idx="105">
                  <c:v>2.53353E-12</c:v>
                </c:pt>
                <c:pt idx="106">
                  <c:v>2.64468E-12</c:v>
                </c:pt>
                <c:pt idx="107">
                  <c:v>2.7584499999999998E-12</c:v>
                </c:pt>
                <c:pt idx="108">
                  <c:v>2.87502E-12</c:v>
                </c:pt>
                <c:pt idx="109">
                  <c:v>2.99452E-12</c:v>
                </c:pt>
                <c:pt idx="110">
                  <c:v>3.1174E-12</c:v>
                </c:pt>
                <c:pt idx="111">
                  <c:v>3.24394E-12</c:v>
                </c:pt>
                <c:pt idx="112">
                  <c:v>3.3742500000000001E-12</c:v>
                </c:pt>
                <c:pt idx="113">
                  <c:v>3.50903E-12</c:v>
                </c:pt>
                <c:pt idx="114">
                  <c:v>3.6483499999999999E-12</c:v>
                </c:pt>
                <c:pt idx="115">
                  <c:v>3.7931200000000003E-12</c:v>
                </c:pt>
                <c:pt idx="116">
                  <c:v>3.9431499999999998E-12</c:v>
                </c:pt>
                <c:pt idx="117">
                  <c:v>4.0993599999999996E-12</c:v>
                </c:pt>
                <c:pt idx="118">
                  <c:v>4.2614799999999997E-12</c:v>
                </c:pt>
                <c:pt idx="119">
                  <c:v>4.4315399999999999E-12</c:v>
                </c:pt>
                <c:pt idx="120">
                  <c:v>4.6091499999999996E-12</c:v>
                </c:pt>
                <c:pt idx="121">
                  <c:v>4.7952400000000001E-12</c:v>
                </c:pt>
                <c:pt idx="122">
                  <c:v>4.9908900000000004E-12</c:v>
                </c:pt>
                <c:pt idx="123">
                  <c:v>5.1964900000000002E-12</c:v>
                </c:pt>
                <c:pt idx="124">
                  <c:v>5.4132099999999997E-12</c:v>
                </c:pt>
                <c:pt idx="125">
                  <c:v>5.6420099999999997E-12</c:v>
                </c:pt>
                <c:pt idx="126">
                  <c:v>5.88383E-12</c:v>
                </c:pt>
                <c:pt idx="127">
                  <c:v>6.1396999999999998E-12</c:v>
                </c:pt>
                <c:pt idx="128">
                  <c:v>6.41175E-12</c:v>
                </c:pt>
                <c:pt idx="129">
                  <c:v>6.7009700000000003E-12</c:v>
                </c:pt>
                <c:pt idx="130">
                  <c:v>7.00868E-12</c:v>
                </c:pt>
                <c:pt idx="131">
                  <c:v>7.3370199999999994E-12</c:v>
                </c:pt>
                <c:pt idx="132">
                  <c:v>7.6873000000000002E-12</c:v>
                </c:pt>
                <c:pt idx="133">
                  <c:v>8.0602799999999993E-12</c:v>
                </c:pt>
                <c:pt idx="134">
                  <c:v>8.4562899999999997E-12</c:v>
                </c:pt>
                <c:pt idx="135">
                  <c:v>8.8700000000000008E-12</c:v>
                </c:pt>
                <c:pt idx="136">
                  <c:v>9.3039599999999995E-12</c:v>
                </c:pt>
                <c:pt idx="137">
                  <c:v>9.7596399999999994E-12</c:v>
                </c:pt>
                <c:pt idx="138">
                  <c:v>1.0236500000000001E-11</c:v>
                </c:pt>
                <c:pt idx="139">
                  <c:v>1.0735299999999999E-11</c:v>
                </c:pt>
                <c:pt idx="140">
                  <c:v>1.12588E-11</c:v>
                </c:pt>
                <c:pt idx="141">
                  <c:v>1.1806700000000001E-11</c:v>
                </c:pt>
                <c:pt idx="142">
                  <c:v>1.2381400000000001E-11</c:v>
                </c:pt>
                <c:pt idx="143">
                  <c:v>1.2984999999999999E-11</c:v>
                </c:pt>
                <c:pt idx="144">
                  <c:v>1.36176E-11</c:v>
                </c:pt>
                <c:pt idx="145">
                  <c:v>1.42804E-11</c:v>
                </c:pt>
                <c:pt idx="146">
                  <c:v>1.4977500000000001E-11</c:v>
                </c:pt>
                <c:pt idx="147">
                  <c:v>1.57137E-11</c:v>
                </c:pt>
                <c:pt idx="148">
                  <c:v>1.64883E-11</c:v>
                </c:pt>
                <c:pt idx="149">
                  <c:v>1.7300700000000001E-11</c:v>
                </c:pt>
                <c:pt idx="150">
                  <c:v>1.8156E-11</c:v>
                </c:pt>
                <c:pt idx="151">
                  <c:v>1.9057400000000002E-11</c:v>
                </c:pt>
                <c:pt idx="152">
                  <c:v>2.00117E-11</c:v>
                </c:pt>
                <c:pt idx="153">
                  <c:v>2.1008199999999998E-11</c:v>
                </c:pt>
                <c:pt idx="154">
                  <c:v>2.2055499999999999E-11</c:v>
                </c:pt>
                <c:pt idx="155">
                  <c:v>2.3152199999999999E-11</c:v>
                </c:pt>
                <c:pt idx="156">
                  <c:v>2.4307900000000001E-11</c:v>
                </c:pt>
                <c:pt idx="157">
                  <c:v>2.5520199999999999E-11</c:v>
                </c:pt>
                <c:pt idx="158">
                  <c:v>2.6795400000000001E-11</c:v>
                </c:pt>
                <c:pt idx="159">
                  <c:v>2.81427E-11</c:v>
                </c:pt>
                <c:pt idx="160">
                  <c:v>2.9572199999999998E-11</c:v>
                </c:pt>
                <c:pt idx="161">
                  <c:v>3.10676E-11</c:v>
                </c:pt>
                <c:pt idx="162">
                  <c:v>3.26407E-11</c:v>
                </c:pt>
                <c:pt idx="163">
                  <c:v>3.42927E-11</c:v>
                </c:pt>
                <c:pt idx="164">
                  <c:v>3.6022900000000002E-11</c:v>
                </c:pt>
                <c:pt idx="165">
                  <c:v>3.7854099999999999E-11</c:v>
                </c:pt>
                <c:pt idx="166">
                  <c:v>3.9770200000000001E-11</c:v>
                </c:pt>
                <c:pt idx="167">
                  <c:v>4.1807999999999998E-11</c:v>
                </c:pt>
                <c:pt idx="168">
                  <c:v>4.39337E-11</c:v>
                </c:pt>
                <c:pt idx="169">
                  <c:v>4.6105800000000002E-11</c:v>
                </c:pt>
                <c:pt idx="170">
                  <c:v>4.83664E-11</c:v>
                </c:pt>
                <c:pt idx="171">
                  <c:v>5.0746600000000001E-11</c:v>
                </c:pt>
                <c:pt idx="172">
                  <c:v>5.3234899999999998E-11</c:v>
                </c:pt>
                <c:pt idx="173">
                  <c:v>5.5819700000000002E-11</c:v>
                </c:pt>
                <c:pt idx="174">
                  <c:v>5.8545400000000001E-11</c:v>
                </c:pt>
                <c:pt idx="175">
                  <c:v>6.1434300000000002E-11</c:v>
                </c:pt>
                <c:pt idx="176">
                  <c:v>6.4465899999999997E-11</c:v>
                </c:pt>
                <c:pt idx="177">
                  <c:v>6.76366E-11</c:v>
                </c:pt>
                <c:pt idx="178">
                  <c:v>7.1021199999999999E-11</c:v>
                </c:pt>
                <c:pt idx="179">
                  <c:v>7.4579699999999997E-11</c:v>
                </c:pt>
                <c:pt idx="180">
                  <c:v>7.8391699999999999E-11</c:v>
                </c:pt>
                <c:pt idx="181">
                  <c:v>8.2448499999999997E-11</c:v>
                </c:pt>
                <c:pt idx="182">
                  <c:v>8.6785799999999997E-11</c:v>
                </c:pt>
                <c:pt idx="183">
                  <c:v>9.1429499999999997E-11</c:v>
                </c:pt>
                <c:pt idx="184">
                  <c:v>9.6475899999999998E-11</c:v>
                </c:pt>
                <c:pt idx="185">
                  <c:v>1.01816E-10</c:v>
                </c:pt>
                <c:pt idx="186">
                  <c:v>1.07601E-10</c:v>
                </c:pt>
                <c:pt idx="187">
                  <c:v>1.1387199999999999E-10</c:v>
                </c:pt>
                <c:pt idx="188">
                  <c:v>1.2071500000000001E-10</c:v>
                </c:pt>
                <c:pt idx="189">
                  <c:v>1.2805900000000001E-10</c:v>
                </c:pt>
                <c:pt idx="190">
                  <c:v>1.3610799999999999E-10</c:v>
                </c:pt>
                <c:pt idx="191">
                  <c:v>1.4481299999999999E-10</c:v>
                </c:pt>
                <c:pt idx="192">
                  <c:v>1.5436100000000001E-10</c:v>
                </c:pt>
                <c:pt idx="193">
                  <c:v>1.6480500000000001E-10</c:v>
                </c:pt>
                <c:pt idx="194">
                  <c:v>1.763E-10</c:v>
                </c:pt>
                <c:pt idx="195">
                  <c:v>1.88751E-10</c:v>
                </c:pt>
                <c:pt idx="196">
                  <c:v>2.02069E-10</c:v>
                </c:pt>
                <c:pt idx="197">
                  <c:v>2.1626399999999999E-10</c:v>
                </c:pt>
                <c:pt idx="198">
                  <c:v>2.31367E-10</c:v>
                </c:pt>
                <c:pt idx="199">
                  <c:v>2.4754999999999999E-10</c:v>
                </c:pt>
                <c:pt idx="200">
                  <c:v>2.6455699999999999E-10</c:v>
                </c:pt>
                <c:pt idx="201">
                  <c:v>2.8291700000000002E-10</c:v>
                </c:pt>
                <c:pt idx="202">
                  <c:v>3.0149799999999998E-10</c:v>
                </c:pt>
                <c:pt idx="203">
                  <c:v>3.22232E-10</c:v>
                </c:pt>
                <c:pt idx="204">
                  <c:v>3.42722E-10</c:v>
                </c:pt>
                <c:pt idx="205">
                  <c:v>3.6536199999999998E-10</c:v>
                </c:pt>
                <c:pt idx="206">
                  <c:v>3.8899199999999998E-10</c:v>
                </c:pt>
                <c:pt idx="207">
                  <c:v>4.1339000000000001E-10</c:v>
                </c:pt>
                <c:pt idx="208">
                  <c:v>4.3930600000000002E-10</c:v>
                </c:pt>
                <c:pt idx="209">
                  <c:v>4.6638799999999996E-10</c:v>
                </c:pt>
                <c:pt idx="210">
                  <c:v>4.9527999999999997E-10</c:v>
                </c:pt>
                <c:pt idx="211">
                  <c:v>5.2391799999999997E-10</c:v>
                </c:pt>
                <c:pt idx="212">
                  <c:v>5.5587800000000003E-10</c:v>
                </c:pt>
                <c:pt idx="213">
                  <c:v>5.8881299999999998E-10</c:v>
                </c:pt>
                <c:pt idx="214">
                  <c:v>6.2235200000000004E-10</c:v>
                </c:pt>
                <c:pt idx="215">
                  <c:v>6.5654600000000004E-10</c:v>
                </c:pt>
                <c:pt idx="216">
                  <c:v>6.9281100000000002E-10</c:v>
                </c:pt>
                <c:pt idx="217">
                  <c:v>7.3162400000000004E-10</c:v>
                </c:pt>
                <c:pt idx="218">
                  <c:v>7.70949E-10</c:v>
                </c:pt>
                <c:pt idx="219">
                  <c:v>8.1086299999999995E-10</c:v>
                </c:pt>
                <c:pt idx="220">
                  <c:v>8.5239600000000004E-10</c:v>
                </c:pt>
                <c:pt idx="221">
                  <c:v>8.9512500000000005E-10</c:v>
                </c:pt>
                <c:pt idx="222">
                  <c:v>9.4034500000000002E-10</c:v>
                </c:pt>
                <c:pt idx="223">
                  <c:v>9.8670100000000002E-10</c:v>
                </c:pt>
                <c:pt idx="224">
                  <c:v>1.0347899999999999E-9</c:v>
                </c:pt>
                <c:pt idx="225">
                  <c:v>1.0861899999999999E-9</c:v>
                </c:pt>
                <c:pt idx="226">
                  <c:v>1.13933E-9</c:v>
                </c:pt>
                <c:pt idx="227">
                  <c:v>1.19142E-9</c:v>
                </c:pt>
                <c:pt idx="228">
                  <c:v>1.2486800000000001E-9</c:v>
                </c:pt>
                <c:pt idx="229">
                  <c:v>1.30988E-9</c:v>
                </c:pt>
                <c:pt idx="230">
                  <c:v>1.3738199999999999E-9</c:v>
                </c:pt>
                <c:pt idx="231">
                  <c:v>1.44261E-9</c:v>
                </c:pt>
                <c:pt idx="232">
                  <c:v>1.5157099999999999E-9</c:v>
                </c:pt>
                <c:pt idx="233">
                  <c:v>1.5909699999999999E-9</c:v>
                </c:pt>
                <c:pt idx="234">
                  <c:v>1.67723E-9</c:v>
                </c:pt>
                <c:pt idx="235">
                  <c:v>1.76442E-9</c:v>
                </c:pt>
                <c:pt idx="236">
                  <c:v>1.8616799999999999E-9</c:v>
                </c:pt>
                <c:pt idx="237">
                  <c:v>1.9687900000000002E-9</c:v>
                </c:pt>
                <c:pt idx="238">
                  <c:v>2.0848799999999999E-9</c:v>
                </c:pt>
                <c:pt idx="239">
                  <c:v>2.2100399999999999E-9</c:v>
                </c:pt>
                <c:pt idx="240">
                  <c:v>2.34798E-9</c:v>
                </c:pt>
                <c:pt idx="241">
                  <c:v>2.5088100000000001E-9</c:v>
                </c:pt>
                <c:pt idx="242">
                  <c:v>2.6948100000000001E-9</c:v>
                </c:pt>
                <c:pt idx="243">
                  <c:v>2.90963E-9</c:v>
                </c:pt>
                <c:pt idx="244">
                  <c:v>3.1146399999999999E-9</c:v>
                </c:pt>
                <c:pt idx="245">
                  <c:v>3.2854800000000001E-9</c:v>
                </c:pt>
                <c:pt idx="246">
                  <c:v>3.4278499999999999E-9</c:v>
                </c:pt>
                <c:pt idx="247">
                  <c:v>3.5464899999999998E-9</c:v>
                </c:pt>
                <c:pt idx="248">
                  <c:v>3.6453599999999999E-9</c:v>
                </c:pt>
                <c:pt idx="249">
                  <c:v>3.7277500000000001E-9</c:v>
                </c:pt>
                <c:pt idx="250">
                  <c:v>3.7964099999999997E-9</c:v>
                </c:pt>
                <c:pt idx="251">
                  <c:v>3.8536199999999998E-9</c:v>
                </c:pt>
                <c:pt idx="252">
                  <c:v>3.9013000000000002E-9</c:v>
                </c:pt>
                <c:pt idx="253">
                  <c:v>3.94103E-9</c:v>
                </c:pt>
                <c:pt idx="254">
                  <c:v>3.9741399999999997E-9</c:v>
                </c:pt>
                <c:pt idx="255">
                  <c:v>4.0030499999999997E-9</c:v>
                </c:pt>
                <c:pt idx="256">
                  <c:v>4.0337700000000002E-9</c:v>
                </c:pt>
                <c:pt idx="257">
                  <c:v>4.0649699999999999E-9</c:v>
                </c:pt>
                <c:pt idx="258">
                  <c:v>4.09873E-9</c:v>
                </c:pt>
                <c:pt idx="259">
                  <c:v>4.1353199999999997E-9</c:v>
                </c:pt>
                <c:pt idx="260">
                  <c:v>4.1761600000000002E-9</c:v>
                </c:pt>
                <c:pt idx="261">
                  <c:v>4.2189600000000001E-9</c:v>
                </c:pt>
                <c:pt idx="262">
                  <c:v>4.2620700000000004E-9</c:v>
                </c:pt>
                <c:pt idx="263">
                  <c:v>4.3109999999999997E-9</c:v>
                </c:pt>
                <c:pt idx="264">
                  <c:v>4.3637300000000002E-9</c:v>
                </c:pt>
                <c:pt idx="265">
                  <c:v>4.4207099999999997E-9</c:v>
                </c:pt>
                <c:pt idx="266">
                  <c:v>4.4817700000000003E-9</c:v>
                </c:pt>
                <c:pt idx="267">
                  <c:v>4.5477400000000003E-9</c:v>
                </c:pt>
                <c:pt idx="268">
                  <c:v>4.6112500000000002E-9</c:v>
                </c:pt>
                <c:pt idx="269">
                  <c:v>4.6753199999999999E-9</c:v>
                </c:pt>
                <c:pt idx="270">
                  <c:v>4.7465900000000003E-9</c:v>
                </c:pt>
                <c:pt idx="271">
                  <c:v>4.81886E-9</c:v>
                </c:pt>
                <c:pt idx="272">
                  <c:v>4.8941999999999999E-9</c:v>
                </c:pt>
                <c:pt idx="273">
                  <c:v>4.9710399999999998E-9</c:v>
                </c:pt>
                <c:pt idx="274">
                  <c:v>5.05743E-9</c:v>
                </c:pt>
                <c:pt idx="275">
                  <c:v>5.1493400000000003E-9</c:v>
                </c:pt>
                <c:pt idx="276">
                  <c:v>5.2491799999999999E-9</c:v>
                </c:pt>
                <c:pt idx="277">
                  <c:v>5.36093E-9</c:v>
                </c:pt>
                <c:pt idx="278">
                  <c:v>5.4801599999999998E-9</c:v>
                </c:pt>
                <c:pt idx="279">
                  <c:v>5.6108300000000002E-9</c:v>
                </c:pt>
                <c:pt idx="280">
                  <c:v>5.7568599999999999E-9</c:v>
                </c:pt>
                <c:pt idx="281">
                  <c:v>5.9147300000000003E-9</c:v>
                </c:pt>
                <c:pt idx="282">
                  <c:v>6.0833999999999999E-9</c:v>
                </c:pt>
                <c:pt idx="283">
                  <c:v>6.2684399999999999E-9</c:v>
                </c:pt>
                <c:pt idx="284">
                  <c:v>6.4709500000000003E-9</c:v>
                </c:pt>
                <c:pt idx="285">
                  <c:v>6.6906500000000003E-9</c:v>
                </c:pt>
                <c:pt idx="286">
                  <c:v>6.92766E-9</c:v>
                </c:pt>
                <c:pt idx="287">
                  <c:v>7.1840400000000004E-9</c:v>
                </c:pt>
                <c:pt idx="288">
                  <c:v>7.4677399999999993E-9</c:v>
                </c:pt>
                <c:pt idx="289">
                  <c:v>7.8081800000000006E-9</c:v>
                </c:pt>
                <c:pt idx="290">
                  <c:v>8.2139400000000007E-9</c:v>
                </c:pt>
                <c:pt idx="291">
                  <c:v>8.7008499999999998E-9</c:v>
                </c:pt>
                <c:pt idx="292">
                  <c:v>9.2851400000000001E-9</c:v>
                </c:pt>
                <c:pt idx="293">
                  <c:v>9.9862800000000008E-9</c:v>
                </c:pt>
                <c:pt idx="294">
                  <c:v>1.08165E-8</c:v>
                </c:pt>
                <c:pt idx="295">
                  <c:v>1.17311E-8</c:v>
                </c:pt>
                <c:pt idx="296">
                  <c:v>1.2668E-8</c:v>
                </c:pt>
                <c:pt idx="297">
                  <c:v>1.36445E-8</c:v>
                </c:pt>
                <c:pt idx="298">
                  <c:v>1.4619500000000001E-8</c:v>
                </c:pt>
                <c:pt idx="299">
                  <c:v>1.5560499999999999E-8</c:v>
                </c:pt>
                <c:pt idx="300">
                  <c:v>1.6559400000000001E-8</c:v>
                </c:pt>
                <c:pt idx="301">
                  <c:v>1.75283E-8</c:v>
                </c:pt>
                <c:pt idx="302">
                  <c:v>1.8528100000000001E-8</c:v>
                </c:pt>
                <c:pt idx="303">
                  <c:v>1.9544700000000001E-8</c:v>
                </c:pt>
                <c:pt idx="304">
                  <c:v>2.05682E-8</c:v>
                </c:pt>
                <c:pt idx="305">
                  <c:v>2.1531599999999999E-8</c:v>
                </c:pt>
                <c:pt idx="306">
                  <c:v>2.25213E-8</c:v>
                </c:pt>
                <c:pt idx="307">
                  <c:v>2.3526199999999999E-8</c:v>
                </c:pt>
                <c:pt idx="308">
                  <c:v>2.45425E-8</c:v>
                </c:pt>
                <c:pt idx="309">
                  <c:v>2.5566400000000001E-8</c:v>
                </c:pt>
                <c:pt idx="310">
                  <c:v>2.6594200000000001E-8</c:v>
                </c:pt>
                <c:pt idx="311">
                  <c:v>2.7623300000000002E-8</c:v>
                </c:pt>
                <c:pt idx="312">
                  <c:v>2.8653100000000001E-8</c:v>
                </c:pt>
                <c:pt idx="313">
                  <c:v>2.9683300000000002E-8</c:v>
                </c:pt>
                <c:pt idx="314">
                  <c:v>3.0713700000000003E-8</c:v>
                </c:pt>
                <c:pt idx="315">
                  <c:v>3.1722200000000002E-8</c:v>
                </c:pt>
                <c:pt idx="316">
                  <c:v>3.27406E-8</c:v>
                </c:pt>
                <c:pt idx="317">
                  <c:v>3.3763999999999997E-8</c:v>
                </c:pt>
                <c:pt idx="318">
                  <c:v>3.4790100000000001E-8</c:v>
                </c:pt>
                <c:pt idx="319">
                  <c:v>3.5817299999999999E-8</c:v>
                </c:pt>
                <c:pt idx="320">
                  <c:v>3.6845100000000002E-8</c:v>
                </c:pt>
                <c:pt idx="321">
                  <c:v>3.7872999999999998E-8</c:v>
                </c:pt>
                <c:pt idx="322">
                  <c:v>3.8900999999999999E-8</c:v>
                </c:pt>
                <c:pt idx="323">
                  <c:v>3.9929099999999999E-8</c:v>
                </c:pt>
                <c:pt idx="324">
                  <c:v>4.0957299999999997E-8</c:v>
                </c:pt>
                <c:pt idx="325">
                  <c:v>4.1985500000000002E-8</c:v>
                </c:pt>
                <c:pt idx="326">
                  <c:v>4.3013700000000001E-8</c:v>
                </c:pt>
                <c:pt idx="327">
                  <c:v>4.4042099999999997E-8</c:v>
                </c:pt>
                <c:pt idx="328">
                  <c:v>4.5070599999999999E-8</c:v>
                </c:pt>
                <c:pt idx="329">
                  <c:v>4.6099299999999998E-8</c:v>
                </c:pt>
                <c:pt idx="330">
                  <c:v>4.7128499999999997E-8</c:v>
                </c:pt>
                <c:pt idx="331">
                  <c:v>4.8158199999999998E-8</c:v>
                </c:pt>
                <c:pt idx="332">
                  <c:v>4.9188999999999998E-8</c:v>
                </c:pt>
                <c:pt idx="333">
                  <c:v>5.0221399999999999E-8</c:v>
                </c:pt>
                <c:pt idx="334">
                  <c:v>5.1256300000000002E-8</c:v>
                </c:pt>
                <c:pt idx="335">
                  <c:v>5.2295199999999997E-8</c:v>
                </c:pt>
                <c:pt idx="336">
                  <c:v>5.3406299999999998E-8</c:v>
                </c:pt>
                <c:pt idx="337">
                  <c:v>5.4663200000000002E-8</c:v>
                </c:pt>
                <c:pt idx="338">
                  <c:v>5.6171400000000002E-8</c:v>
                </c:pt>
                <c:pt idx="339">
                  <c:v>5.7981299999999998E-8</c:v>
                </c:pt>
                <c:pt idx="340">
                  <c:v>6.0153100000000001E-8</c:v>
                </c:pt>
                <c:pt idx="341">
                  <c:v>6.2759300000000003E-8</c:v>
                </c:pt>
                <c:pt idx="342">
                  <c:v>6.5886699999999997E-8</c:v>
                </c:pt>
                <c:pt idx="343">
                  <c:v>6.9368500000000003E-8</c:v>
                </c:pt>
                <c:pt idx="344">
                  <c:v>7.2931200000000004E-8</c:v>
                </c:pt>
                <c:pt idx="345">
                  <c:v>7.6512799999999994E-8</c:v>
                </c:pt>
                <c:pt idx="346">
                  <c:v>8.0099299999999998E-8</c:v>
                </c:pt>
                <c:pt idx="347">
                  <c:v>8.3687100000000006E-8</c:v>
                </c:pt>
                <c:pt idx="348">
                  <c:v>8.6677000000000003E-8</c:v>
                </c:pt>
                <c:pt idx="349">
                  <c:v>8.9168600000000001E-8</c:v>
                </c:pt>
                <c:pt idx="350">
                  <c:v>9.1244900000000002E-8</c:v>
                </c:pt>
                <c:pt idx="351">
                  <c:v>9.2975100000000002E-8</c:v>
                </c:pt>
                <c:pt idx="352">
                  <c:v>9.4417000000000004E-8</c:v>
                </c:pt>
                <c:pt idx="353">
                  <c:v>9.5618599999999996E-8</c:v>
                </c:pt>
                <c:pt idx="354">
                  <c:v>9.6619899999999996E-8</c:v>
                </c:pt>
                <c:pt idx="355">
                  <c:v>9.7562999999999998E-8</c:v>
                </c:pt>
                <c:pt idx="356">
                  <c:v>9.8507499999999997E-8</c:v>
                </c:pt>
                <c:pt idx="357">
                  <c:v>9.9467100000000005E-8</c:v>
                </c:pt>
                <c:pt idx="358">
                  <c:v>1.00444E-7</c:v>
                </c:pt>
                <c:pt idx="359">
                  <c:v>1.01441E-7</c:v>
                </c:pt>
                <c:pt idx="360">
                  <c:v>1.02506E-7</c:v>
                </c:pt>
                <c:pt idx="361">
                  <c:v>1.03716E-7</c:v>
                </c:pt>
                <c:pt idx="362">
                  <c:v>1.05152E-7</c:v>
                </c:pt>
                <c:pt idx="363">
                  <c:v>1.06875E-7</c:v>
                </c:pt>
                <c:pt idx="364">
                  <c:v>1.08942E-7</c:v>
                </c:pt>
                <c:pt idx="365">
                  <c:v>1.11423E-7</c:v>
                </c:pt>
                <c:pt idx="366">
                  <c:v>1.1440100000000001E-7</c:v>
                </c:pt>
                <c:pt idx="367">
                  <c:v>1.17854E-7</c:v>
                </c:pt>
                <c:pt idx="368">
                  <c:v>1.20731E-7</c:v>
                </c:pt>
                <c:pt idx="369">
                  <c:v>1.2312899999999999E-7</c:v>
                </c:pt>
                <c:pt idx="370">
                  <c:v>1.2512800000000001E-7</c:v>
                </c:pt>
                <c:pt idx="371">
                  <c:v>1.2709599999999999E-7</c:v>
                </c:pt>
                <c:pt idx="372">
                  <c:v>1.28736E-7</c:v>
                </c:pt>
                <c:pt idx="373">
                  <c:v>1.3010200000000001E-7</c:v>
                </c:pt>
                <c:pt idx="374">
                  <c:v>1.31241E-7</c:v>
                </c:pt>
                <c:pt idx="375">
                  <c:v>1.3218999999999999E-7</c:v>
                </c:pt>
                <c:pt idx="376">
                  <c:v>1.3313400000000001E-7</c:v>
                </c:pt>
                <c:pt idx="377">
                  <c:v>1.3426699999999999E-7</c:v>
                </c:pt>
                <c:pt idx="378">
                  <c:v>1.35627E-7</c:v>
                </c:pt>
                <c:pt idx="379">
                  <c:v>1.3675999999999999E-7</c:v>
                </c:pt>
                <c:pt idx="380">
                  <c:v>1.37704E-7</c:v>
                </c:pt>
                <c:pt idx="381">
                  <c:v>1.3849099999999999E-7</c:v>
                </c:pt>
                <c:pt idx="382">
                  <c:v>1.39147E-7</c:v>
                </c:pt>
                <c:pt idx="383">
                  <c:v>1.3969300000000001E-7</c:v>
                </c:pt>
                <c:pt idx="384">
                  <c:v>1.4014799999999999E-7</c:v>
                </c:pt>
                <c:pt idx="385">
                  <c:v>1.4056699999999999E-7</c:v>
                </c:pt>
                <c:pt idx="386">
                  <c:v>1.41022E-7</c:v>
                </c:pt>
                <c:pt idx="387">
                  <c:v>1.41528E-7</c:v>
                </c:pt>
                <c:pt idx="388">
                  <c:v>1.4208399999999999E-7</c:v>
                </c:pt>
                <c:pt idx="389">
                  <c:v>1.4268999999999999E-7</c:v>
                </c:pt>
                <c:pt idx="390">
                  <c:v>1.4334100000000001E-7</c:v>
                </c:pt>
                <c:pt idx="391">
                  <c:v>1.44052E-7</c:v>
                </c:pt>
                <c:pt idx="392">
                  <c:v>1.4483899999999999E-7</c:v>
                </c:pt>
                <c:pt idx="393">
                  <c:v>1.4571700000000001E-7</c:v>
                </c:pt>
                <c:pt idx="394">
                  <c:v>1.46712E-7</c:v>
                </c:pt>
                <c:pt idx="395">
                  <c:v>1.47861E-7</c:v>
                </c:pt>
                <c:pt idx="396">
                  <c:v>1.4922200000000001E-7</c:v>
                </c:pt>
                <c:pt idx="397">
                  <c:v>1.5085400000000001E-7</c:v>
                </c:pt>
                <c:pt idx="398">
                  <c:v>1.5281300000000001E-7</c:v>
                </c:pt>
                <c:pt idx="399">
                  <c:v>1.55164E-7</c:v>
                </c:pt>
                <c:pt idx="400">
                  <c:v>1.57122E-7</c:v>
                </c:pt>
                <c:pt idx="401">
                  <c:v>1.5875499999999999E-7</c:v>
                </c:pt>
                <c:pt idx="402">
                  <c:v>1.60115E-7</c:v>
                </c:pt>
                <c:pt idx="403">
                  <c:v>1.6124899999999999E-7</c:v>
                </c:pt>
                <c:pt idx="404">
                  <c:v>1.62194E-7</c:v>
                </c:pt>
                <c:pt idx="405">
                  <c:v>1.62981E-7</c:v>
                </c:pt>
                <c:pt idx="406">
                  <c:v>1.63781E-7</c:v>
                </c:pt>
                <c:pt idx="407">
                  <c:v>1.6468099999999999E-7</c:v>
                </c:pt>
                <c:pt idx="408">
                  <c:v>1.65716E-7</c:v>
                </c:pt>
                <c:pt idx="409">
                  <c:v>1.6695800000000001E-7</c:v>
                </c:pt>
                <c:pt idx="410">
                  <c:v>1.68448E-7</c:v>
                </c:pt>
                <c:pt idx="411">
                  <c:v>1.6969000000000001E-7</c:v>
                </c:pt>
                <c:pt idx="412">
                  <c:v>1.7072399999999999E-7</c:v>
                </c:pt>
                <c:pt idx="413">
                  <c:v>1.7158700000000001E-7</c:v>
                </c:pt>
                <c:pt idx="414">
                  <c:v>1.7230500000000001E-7</c:v>
                </c:pt>
                <c:pt idx="415">
                  <c:v>1.72904E-7</c:v>
                </c:pt>
                <c:pt idx="416">
                  <c:v>1.7340300000000001E-7</c:v>
                </c:pt>
                <c:pt idx="417">
                  <c:v>1.73883E-7</c:v>
                </c:pt>
                <c:pt idx="418">
                  <c:v>1.74421E-7</c:v>
                </c:pt>
                <c:pt idx="419">
                  <c:v>1.7502099999999999E-7</c:v>
                </c:pt>
                <c:pt idx="420">
                  <c:v>1.7569000000000001E-7</c:v>
                </c:pt>
                <c:pt idx="421">
                  <c:v>1.7643600000000001E-7</c:v>
                </c:pt>
                <c:pt idx="422">
                  <c:v>1.7728599999999999E-7</c:v>
                </c:pt>
                <c:pt idx="423">
                  <c:v>1.78255E-7</c:v>
                </c:pt>
                <c:pt idx="424">
                  <c:v>1.7938999999999999E-7</c:v>
                </c:pt>
                <c:pt idx="425">
                  <c:v>1.80749E-7</c:v>
                </c:pt>
                <c:pt idx="426">
                  <c:v>1.8238E-7</c:v>
                </c:pt>
                <c:pt idx="427">
                  <c:v>1.84084E-7</c:v>
                </c:pt>
                <c:pt idx="428">
                  <c:v>1.8550399999999999E-7</c:v>
                </c:pt>
                <c:pt idx="429">
                  <c:v>1.8668700000000001E-7</c:v>
                </c:pt>
                <c:pt idx="430">
                  <c:v>1.8767299999999999E-7</c:v>
                </c:pt>
                <c:pt idx="431">
                  <c:v>1.8849499999999999E-7</c:v>
                </c:pt>
                <c:pt idx="432">
                  <c:v>1.8918E-7</c:v>
                </c:pt>
                <c:pt idx="433">
                  <c:v>1.8977799999999999E-7</c:v>
                </c:pt>
                <c:pt idx="434">
                  <c:v>1.90413E-7</c:v>
                </c:pt>
                <c:pt idx="435">
                  <c:v>1.9112000000000001E-7</c:v>
                </c:pt>
                <c:pt idx="436">
                  <c:v>1.9191E-7</c:v>
                </c:pt>
                <c:pt idx="437">
                  <c:v>1.9280899999999999E-7</c:v>
                </c:pt>
                <c:pt idx="438">
                  <c:v>1.9383999999999999E-7</c:v>
                </c:pt>
                <c:pt idx="439">
                  <c:v>1.9507699999999999E-7</c:v>
                </c:pt>
                <c:pt idx="440">
                  <c:v>1.9656000000000001E-7</c:v>
                </c:pt>
                <c:pt idx="441">
                  <c:v>1.9833899999999999E-7</c:v>
                </c:pt>
                <c:pt idx="442">
                  <c:v>2.00473E-7</c:v>
                </c:pt>
                <c:pt idx="443">
                  <c:v>2.0303499999999999E-7</c:v>
                </c:pt>
                <c:pt idx="444">
                  <c:v>2.05169E-7</c:v>
                </c:pt>
                <c:pt idx="445">
                  <c:v>2.0694800000000001E-7</c:v>
                </c:pt>
                <c:pt idx="446">
                  <c:v>2.0842999999999999E-7</c:v>
                </c:pt>
                <c:pt idx="447">
                  <c:v>2.0966499999999999E-7</c:v>
                </c:pt>
                <c:pt idx="448">
                  <c:v>2.10695E-7</c:v>
                </c:pt>
                <c:pt idx="449">
                  <c:v>2.1155299999999999E-7</c:v>
                </c:pt>
                <c:pt idx="450">
                  <c:v>2.1233900000000001E-7</c:v>
                </c:pt>
                <c:pt idx="451">
                  <c:v>2.13193E-7</c:v>
                </c:pt>
                <c:pt idx="452">
                  <c:v>2.1416300000000001E-7</c:v>
                </c:pt>
                <c:pt idx="453">
                  <c:v>2.15294E-7</c:v>
                </c:pt>
                <c:pt idx="454">
                  <c:v>2.16652E-7</c:v>
                </c:pt>
                <c:pt idx="455">
                  <c:v>2.1828099999999999E-7</c:v>
                </c:pt>
                <c:pt idx="456">
                  <c:v>2.2023500000000001E-7</c:v>
                </c:pt>
                <c:pt idx="457">
                  <c:v>2.22581E-7</c:v>
                </c:pt>
                <c:pt idx="458">
                  <c:v>2.2539599999999999E-7</c:v>
                </c:pt>
                <c:pt idx="459">
                  <c:v>2.2877300000000001E-7</c:v>
                </c:pt>
                <c:pt idx="460">
                  <c:v>2.31588E-7</c:v>
                </c:pt>
                <c:pt idx="461">
                  <c:v>2.3393400000000001E-7</c:v>
                </c:pt>
                <c:pt idx="462">
                  <c:v>2.35889E-7</c:v>
                </c:pt>
                <c:pt idx="463">
                  <c:v>2.37518E-7</c:v>
                </c:pt>
                <c:pt idx="464">
                  <c:v>2.38875E-7</c:v>
                </c:pt>
                <c:pt idx="465">
                  <c:v>2.4000599999999999E-7</c:v>
                </c:pt>
                <c:pt idx="466">
                  <c:v>2.4096800000000002E-7</c:v>
                </c:pt>
                <c:pt idx="467">
                  <c:v>2.4191199999999998E-7</c:v>
                </c:pt>
                <c:pt idx="468">
                  <c:v>2.42866E-7</c:v>
                </c:pt>
                <c:pt idx="469">
                  <c:v>2.4383500000000001E-7</c:v>
                </c:pt>
                <c:pt idx="470">
                  <c:v>2.4481999999999999E-7</c:v>
                </c:pt>
                <c:pt idx="471">
                  <c:v>2.4582099999999999E-7</c:v>
                </c:pt>
                <c:pt idx="472">
                  <c:v>2.4684000000000001E-7</c:v>
                </c:pt>
                <c:pt idx="473">
                  <c:v>2.4792400000000002E-7</c:v>
                </c:pt>
                <c:pt idx="474">
                  <c:v>2.4915399999999998E-7</c:v>
                </c:pt>
                <c:pt idx="475">
                  <c:v>2.5062200000000001E-7</c:v>
                </c:pt>
                <c:pt idx="476">
                  <c:v>2.5238300000000002E-7</c:v>
                </c:pt>
                <c:pt idx="477">
                  <c:v>2.5449699999999998E-7</c:v>
                </c:pt>
                <c:pt idx="478">
                  <c:v>2.5703400000000002E-7</c:v>
                </c:pt>
                <c:pt idx="479">
                  <c:v>2.6007900000000001E-7</c:v>
                </c:pt>
                <c:pt idx="480">
                  <c:v>2.6261500000000003E-7</c:v>
                </c:pt>
                <c:pt idx="481">
                  <c:v>2.6472899999999999E-7</c:v>
                </c:pt>
                <c:pt idx="482">
                  <c:v>2.6649099999999997E-7</c:v>
                </c:pt>
                <c:pt idx="483">
                  <c:v>2.67959E-7</c:v>
                </c:pt>
                <c:pt idx="484">
                  <c:v>2.6918300000000001E-7</c:v>
                </c:pt>
                <c:pt idx="485">
                  <c:v>2.7020200000000003E-7</c:v>
                </c:pt>
                <c:pt idx="486">
                  <c:v>2.7105999999999999E-7</c:v>
                </c:pt>
                <c:pt idx="487">
                  <c:v>2.7190699999999997E-7</c:v>
                </c:pt>
                <c:pt idx="488">
                  <c:v>2.7277700000000001E-7</c:v>
                </c:pt>
                <c:pt idx="489">
                  <c:v>2.7367199999999999E-7</c:v>
                </c:pt>
                <c:pt idx="490">
                  <c:v>2.7459199999999997E-7</c:v>
                </c:pt>
                <c:pt idx="491">
                  <c:v>2.7553700000000001E-7</c:v>
                </c:pt>
                <c:pt idx="492">
                  <c:v>2.7653E-7</c:v>
                </c:pt>
                <c:pt idx="493">
                  <c:v>2.7763599999999999E-7</c:v>
                </c:pt>
                <c:pt idx="494">
                  <c:v>2.7889599999999998E-7</c:v>
                </c:pt>
                <c:pt idx="495">
                  <c:v>2.8040800000000001E-7</c:v>
                </c:pt>
                <c:pt idx="496">
                  <c:v>2.82222E-7</c:v>
                </c:pt>
                <c:pt idx="497">
                  <c:v>2.8439799999999998E-7</c:v>
                </c:pt>
                <c:pt idx="498">
                  <c:v>2.8700999999999997E-7</c:v>
                </c:pt>
                <c:pt idx="499">
                  <c:v>2.9014500000000001E-7</c:v>
                </c:pt>
                <c:pt idx="500">
                  <c:v>2.9275700000000001E-7</c:v>
                </c:pt>
                <c:pt idx="501">
                  <c:v>2.9493299999999998E-7</c:v>
                </c:pt>
                <c:pt idx="502">
                  <c:v>2.9674699999999998E-7</c:v>
                </c:pt>
                <c:pt idx="503">
                  <c:v>2.98259E-7</c:v>
                </c:pt>
                <c:pt idx="504">
                  <c:v>2.99519E-7</c:v>
                </c:pt>
                <c:pt idx="505">
                  <c:v>3.00568E-7</c:v>
                </c:pt>
                <c:pt idx="506">
                  <c:v>3.0145399999999999E-7</c:v>
                </c:pt>
                <c:pt idx="507">
                  <c:v>3.0232799999999998E-7</c:v>
                </c:pt>
                <c:pt idx="508">
                  <c:v>3.0322199999999999E-7</c:v>
                </c:pt>
                <c:pt idx="509">
                  <c:v>3.0413899999999999E-7</c:v>
                </c:pt>
                <c:pt idx="510">
                  <c:v>3.05079E-7</c:v>
                </c:pt>
                <c:pt idx="511">
                  <c:v>3.0604200000000001E-7</c:v>
                </c:pt>
                <c:pt idx="512">
                  <c:v>3.07037E-7</c:v>
                </c:pt>
                <c:pt idx="513">
                  <c:v>3.0812999999999999E-7</c:v>
                </c:pt>
                <c:pt idx="514">
                  <c:v>3.0937799999999998E-7</c:v>
                </c:pt>
                <c:pt idx="515">
                  <c:v>3.1087700000000001E-7</c:v>
                </c:pt>
                <c:pt idx="516">
                  <c:v>3.1267400000000001E-7</c:v>
                </c:pt>
                <c:pt idx="517">
                  <c:v>3.1483200000000002E-7</c:v>
                </c:pt>
                <c:pt idx="518">
                  <c:v>3.1741999999999999E-7</c:v>
                </c:pt>
                <c:pt idx="519">
                  <c:v>3.20527E-7</c:v>
                </c:pt>
                <c:pt idx="520">
                  <c:v>3.2311599999999999E-7</c:v>
                </c:pt>
                <c:pt idx="521">
                  <c:v>3.2527299999999998E-7</c:v>
                </c:pt>
                <c:pt idx="522">
                  <c:v>3.27071E-7</c:v>
                </c:pt>
                <c:pt idx="523">
                  <c:v>3.2856900000000001E-7</c:v>
                </c:pt>
                <c:pt idx="524">
                  <c:v>3.2981699999999999E-7</c:v>
                </c:pt>
                <c:pt idx="525">
                  <c:v>3.3085799999999998E-7</c:v>
                </c:pt>
                <c:pt idx="526">
                  <c:v>3.3173999999999998E-7</c:v>
                </c:pt>
                <c:pt idx="527">
                  <c:v>3.3261299999999999E-7</c:v>
                </c:pt>
                <c:pt idx="528">
                  <c:v>3.3350499999999999E-7</c:v>
                </c:pt>
                <c:pt idx="529">
                  <c:v>3.3442099999999997E-7</c:v>
                </c:pt>
                <c:pt idx="530">
                  <c:v>3.3535899999999998E-7</c:v>
                </c:pt>
                <c:pt idx="531">
                  <c:v>3.3632100000000001E-7</c:v>
                </c:pt>
                <c:pt idx="532">
                  <c:v>3.3731100000000002E-7</c:v>
                </c:pt>
                <c:pt idx="533">
                  <c:v>3.3839E-7</c:v>
                </c:pt>
                <c:pt idx="534">
                  <c:v>3.3962799999999998E-7</c:v>
                </c:pt>
                <c:pt idx="535">
                  <c:v>3.4111200000000002E-7</c:v>
                </c:pt>
                <c:pt idx="536">
                  <c:v>3.4289400000000003E-7</c:v>
                </c:pt>
                <c:pt idx="537">
                  <c:v>3.4503200000000002E-7</c:v>
                </c:pt>
                <c:pt idx="538">
                  <c:v>3.4759699999999999E-7</c:v>
                </c:pt>
                <c:pt idx="539">
                  <c:v>3.5067499999999998E-7</c:v>
                </c:pt>
                <c:pt idx="540">
                  <c:v>3.5324000000000001E-7</c:v>
                </c:pt>
                <c:pt idx="541">
                  <c:v>3.5537799999999999E-7</c:v>
                </c:pt>
                <c:pt idx="542">
                  <c:v>3.5715899999999998E-7</c:v>
                </c:pt>
                <c:pt idx="543">
                  <c:v>3.5864399999999999E-7</c:v>
                </c:pt>
                <c:pt idx="544">
                  <c:v>3.5988099999999999E-7</c:v>
                </c:pt>
                <c:pt idx="545">
                  <c:v>3.6091200000000002E-7</c:v>
                </c:pt>
                <c:pt idx="546">
                  <c:v>3.6178600000000001E-7</c:v>
                </c:pt>
                <c:pt idx="547">
                  <c:v>3.6264999999999998E-7</c:v>
                </c:pt>
                <c:pt idx="548">
                  <c:v>3.6353399999999998E-7</c:v>
                </c:pt>
                <c:pt idx="549">
                  <c:v>3.6444099999999997E-7</c:v>
                </c:pt>
                <c:pt idx="550">
                  <c:v>3.65372E-7</c:v>
                </c:pt>
                <c:pt idx="551">
                  <c:v>3.6632600000000002E-7</c:v>
                </c:pt>
                <c:pt idx="552">
                  <c:v>3.6731000000000002E-7</c:v>
                </c:pt>
                <c:pt idx="553">
                  <c:v>3.6838599999999997E-7</c:v>
                </c:pt>
                <c:pt idx="554">
                  <c:v>3.6962E-7</c:v>
                </c:pt>
                <c:pt idx="555">
                  <c:v>3.7109599999999998E-7</c:v>
                </c:pt>
                <c:pt idx="556">
                  <c:v>3.7286600000000002E-7</c:v>
                </c:pt>
                <c:pt idx="557">
                  <c:v>3.7499100000000003E-7</c:v>
                </c:pt>
                <c:pt idx="558">
                  <c:v>3.7754100000000001E-7</c:v>
                </c:pt>
                <c:pt idx="559">
                  <c:v>3.8060099999999998E-7</c:v>
                </c:pt>
                <c:pt idx="560">
                  <c:v>3.8315100000000001E-7</c:v>
                </c:pt>
                <c:pt idx="561">
                  <c:v>3.8527600000000001E-7</c:v>
                </c:pt>
                <c:pt idx="562">
                  <c:v>3.8704600000000001E-7</c:v>
                </c:pt>
                <c:pt idx="563">
                  <c:v>3.8852199999999999E-7</c:v>
                </c:pt>
                <c:pt idx="564">
                  <c:v>3.8975200000000001E-7</c:v>
                </c:pt>
                <c:pt idx="565">
                  <c:v>3.90776E-7</c:v>
                </c:pt>
                <c:pt idx="566">
                  <c:v>3.9163599999999997E-7</c:v>
                </c:pt>
                <c:pt idx="567">
                  <c:v>3.9248500000000001E-7</c:v>
                </c:pt>
                <c:pt idx="568">
                  <c:v>3.9335600000000002E-7</c:v>
                </c:pt>
                <c:pt idx="569">
                  <c:v>3.94251E-7</c:v>
                </c:pt>
                <c:pt idx="570">
                  <c:v>3.9517200000000001E-7</c:v>
                </c:pt>
                <c:pt idx="571">
                  <c:v>3.96119E-7</c:v>
                </c:pt>
                <c:pt idx="572">
                  <c:v>3.9711500000000002E-7</c:v>
                </c:pt>
                <c:pt idx="573">
                  <c:v>3.9822500000000001E-7</c:v>
                </c:pt>
                <c:pt idx="574">
                  <c:v>3.9949100000000001E-7</c:v>
                </c:pt>
                <c:pt idx="575">
                  <c:v>4.0101000000000002E-7</c:v>
                </c:pt>
                <c:pt idx="576">
                  <c:v>4.0283200000000002E-7</c:v>
                </c:pt>
                <c:pt idx="577">
                  <c:v>4.0502000000000001E-7</c:v>
                </c:pt>
                <c:pt idx="578">
                  <c:v>4.0764400000000002E-7</c:v>
                </c:pt>
                <c:pt idx="579">
                  <c:v>4.1079300000000002E-7</c:v>
                </c:pt>
                <c:pt idx="580">
                  <c:v>4.13418E-7</c:v>
                </c:pt>
                <c:pt idx="581">
                  <c:v>4.1560500000000002E-7</c:v>
                </c:pt>
                <c:pt idx="582">
                  <c:v>4.17428E-7</c:v>
                </c:pt>
                <c:pt idx="583">
                  <c:v>4.18947E-7</c:v>
                </c:pt>
                <c:pt idx="584">
                  <c:v>4.2021199999999998E-7</c:v>
                </c:pt>
                <c:pt idx="585">
                  <c:v>4.2126699999999998E-7</c:v>
                </c:pt>
                <c:pt idx="586">
                  <c:v>4.2215499999999998E-7</c:v>
                </c:pt>
                <c:pt idx="587">
                  <c:v>4.2303100000000002E-7</c:v>
                </c:pt>
                <c:pt idx="588">
                  <c:v>4.2392600000000001E-7</c:v>
                </c:pt>
                <c:pt idx="589">
                  <c:v>4.2484300000000001E-7</c:v>
                </c:pt>
                <c:pt idx="590">
                  <c:v>4.2578500000000002E-7</c:v>
                </c:pt>
                <c:pt idx="591">
                  <c:v>4.2674900000000001E-7</c:v>
                </c:pt>
                <c:pt idx="592">
                  <c:v>4.2774700000000003E-7</c:v>
                </c:pt>
                <c:pt idx="593">
                  <c:v>4.2885300000000001E-7</c:v>
                </c:pt>
                <c:pt idx="594">
                  <c:v>4.30109E-7</c:v>
                </c:pt>
                <c:pt idx="595">
                  <c:v>4.3161700000000002E-7</c:v>
                </c:pt>
                <c:pt idx="596">
                  <c:v>4.3342599999999998E-7</c:v>
                </c:pt>
                <c:pt idx="597">
                  <c:v>4.3559699999999998E-7</c:v>
                </c:pt>
                <c:pt idx="598">
                  <c:v>4.3820300000000002E-7</c:v>
                </c:pt>
                <c:pt idx="599">
                  <c:v>4.4132900000000002E-7</c:v>
                </c:pt>
                <c:pt idx="600">
                  <c:v>4.4393500000000001E-7</c:v>
                </c:pt>
                <c:pt idx="601">
                  <c:v>4.4610600000000001E-7</c:v>
                </c:pt>
                <c:pt idx="602">
                  <c:v>4.4791500000000002E-7</c:v>
                </c:pt>
                <c:pt idx="603">
                  <c:v>4.4942299999999999E-7</c:v>
                </c:pt>
                <c:pt idx="604">
                  <c:v>4.5067899999999998E-7</c:v>
                </c:pt>
                <c:pt idx="605">
                  <c:v>4.5172599999999998E-7</c:v>
                </c:pt>
                <c:pt idx="606">
                  <c:v>4.52611E-7</c:v>
                </c:pt>
                <c:pt idx="607">
                  <c:v>4.5348499999999999E-7</c:v>
                </c:pt>
                <c:pt idx="608">
                  <c:v>4.54379E-7</c:v>
                </c:pt>
                <c:pt idx="609">
                  <c:v>4.5529499999999998E-7</c:v>
                </c:pt>
                <c:pt idx="610">
                  <c:v>4.5623400000000001E-7</c:v>
                </c:pt>
                <c:pt idx="611">
                  <c:v>4.5719700000000001E-7</c:v>
                </c:pt>
                <c:pt idx="612">
                  <c:v>4.5819099999999998E-7</c:v>
                </c:pt>
                <c:pt idx="613">
                  <c:v>4.5928000000000002E-7</c:v>
                </c:pt>
                <c:pt idx="614">
                  <c:v>4.60526E-7</c:v>
                </c:pt>
                <c:pt idx="615">
                  <c:v>4.6202099999999998E-7</c:v>
                </c:pt>
                <c:pt idx="616">
                  <c:v>4.63815E-7</c:v>
                </c:pt>
                <c:pt idx="617">
                  <c:v>4.6596799999999998E-7</c:v>
                </c:pt>
                <c:pt idx="618">
                  <c:v>4.68552E-7</c:v>
                </c:pt>
                <c:pt idx="619">
                  <c:v>4.7165200000000002E-7</c:v>
                </c:pt>
                <c:pt idx="620">
                  <c:v>4.7423599999999999E-7</c:v>
                </c:pt>
                <c:pt idx="621">
                  <c:v>4.7638900000000002E-7</c:v>
                </c:pt>
                <c:pt idx="622">
                  <c:v>4.7818299999999999E-7</c:v>
                </c:pt>
                <c:pt idx="623">
                  <c:v>4.7967799999999996E-7</c:v>
                </c:pt>
                <c:pt idx="624">
                  <c:v>4.8092400000000005E-7</c:v>
                </c:pt>
                <c:pt idx="625">
                  <c:v>4.8196200000000001E-7</c:v>
                </c:pt>
                <c:pt idx="626">
                  <c:v>4.8283899999999997E-7</c:v>
                </c:pt>
                <c:pt idx="627">
                  <c:v>4.8370499999999995E-7</c:v>
                </c:pt>
                <c:pt idx="628">
                  <c:v>4.8459099999999995E-7</c:v>
                </c:pt>
                <c:pt idx="629">
                  <c:v>4.8550000000000005E-7</c:v>
                </c:pt>
                <c:pt idx="630">
                  <c:v>4.8643299999999997E-7</c:v>
                </c:pt>
                <c:pt idx="631">
                  <c:v>4.87389E-7</c:v>
                </c:pt>
                <c:pt idx="632">
                  <c:v>4.8837799999999998E-7</c:v>
                </c:pt>
                <c:pt idx="633">
                  <c:v>4.8946399999999999E-7</c:v>
                </c:pt>
                <c:pt idx="634">
                  <c:v>4.90707E-7</c:v>
                </c:pt>
                <c:pt idx="635">
                  <c:v>4.9220000000000003E-7</c:v>
                </c:pt>
                <c:pt idx="636">
                  <c:v>4.9398999999999999E-7</c:v>
                </c:pt>
                <c:pt idx="637">
                  <c:v>4.9613900000000002E-7</c:v>
                </c:pt>
                <c:pt idx="638">
                  <c:v>4.9871799999999995E-7</c:v>
                </c:pt>
                <c:pt idx="639">
                  <c:v>5.0181300000000005E-7</c:v>
                </c:pt>
                <c:pt idx="640">
                  <c:v>5.0439199999999998E-7</c:v>
                </c:pt>
                <c:pt idx="641">
                  <c:v>5.0654100000000001E-7</c:v>
                </c:pt>
                <c:pt idx="642">
                  <c:v>5.0833099999999997E-7</c:v>
                </c:pt>
                <c:pt idx="643">
                  <c:v>5.09824E-7</c:v>
                </c:pt>
                <c:pt idx="644">
                  <c:v>5.1106700000000001E-7</c:v>
                </c:pt>
                <c:pt idx="645">
                  <c:v>5.1210400000000004E-7</c:v>
                </c:pt>
                <c:pt idx="646">
                  <c:v>5.1297999999999998E-7</c:v>
                </c:pt>
                <c:pt idx="647">
                  <c:v>5.1384599999999995E-7</c:v>
                </c:pt>
                <c:pt idx="648">
                  <c:v>5.1473199999999995E-7</c:v>
                </c:pt>
                <c:pt idx="649">
                  <c:v>5.1564000000000003E-7</c:v>
                </c:pt>
                <c:pt idx="650">
                  <c:v>5.1657299999999995E-7</c:v>
                </c:pt>
                <c:pt idx="651">
                  <c:v>5.1752899999999998E-7</c:v>
                </c:pt>
                <c:pt idx="652">
                  <c:v>5.1851700000000004E-7</c:v>
                </c:pt>
                <c:pt idx="653">
                  <c:v>5.1959800000000002E-7</c:v>
                </c:pt>
                <c:pt idx="654">
                  <c:v>5.2083800000000005E-7</c:v>
                </c:pt>
                <c:pt idx="655">
                  <c:v>5.2232500000000001E-7</c:v>
                </c:pt>
                <c:pt idx="656">
                  <c:v>5.2411000000000005E-7</c:v>
                </c:pt>
                <c:pt idx="657">
                  <c:v>5.2625199999999999E-7</c:v>
                </c:pt>
                <c:pt idx="658">
                  <c:v>5.28822E-7</c:v>
                </c:pt>
                <c:pt idx="659">
                  <c:v>5.3190700000000003E-7</c:v>
                </c:pt>
                <c:pt idx="660">
                  <c:v>5.3447700000000003E-7</c:v>
                </c:pt>
                <c:pt idx="661">
                  <c:v>5.3661899999999997E-7</c:v>
                </c:pt>
                <c:pt idx="662">
                  <c:v>5.3840400000000001E-7</c:v>
                </c:pt>
                <c:pt idx="663">
                  <c:v>5.3989099999999997E-7</c:v>
                </c:pt>
                <c:pt idx="664">
                  <c:v>5.41131E-7</c:v>
                </c:pt>
                <c:pt idx="665">
                  <c:v>5.4216400000000004E-7</c:v>
                </c:pt>
                <c:pt idx="666">
                  <c:v>5.4303900000000005E-7</c:v>
                </c:pt>
                <c:pt idx="667">
                  <c:v>5.43904E-7</c:v>
                </c:pt>
                <c:pt idx="668">
                  <c:v>5.4478899999999997E-7</c:v>
                </c:pt>
                <c:pt idx="669">
                  <c:v>5.4569700000000005E-7</c:v>
                </c:pt>
                <c:pt idx="670">
                  <c:v>5.4662900000000004E-7</c:v>
                </c:pt>
                <c:pt idx="671">
                  <c:v>5.4758499999999996E-7</c:v>
                </c:pt>
                <c:pt idx="672">
                  <c:v>5.4856900000000002E-7</c:v>
                </c:pt>
                <c:pt idx="673">
                  <c:v>5.49646E-7</c:v>
                </c:pt>
                <c:pt idx="674">
                  <c:v>5.5087999999999997E-7</c:v>
                </c:pt>
                <c:pt idx="675">
                  <c:v>5.5235999999999995E-7</c:v>
                </c:pt>
                <c:pt idx="676">
                  <c:v>5.5413599999999995E-7</c:v>
                </c:pt>
                <c:pt idx="677">
                  <c:v>5.5626700000000001E-7</c:v>
                </c:pt>
                <c:pt idx="678">
                  <c:v>5.5882399999999998E-7</c:v>
                </c:pt>
                <c:pt idx="679">
                  <c:v>5.6189199999999996E-7</c:v>
                </c:pt>
                <c:pt idx="680">
                  <c:v>5.6444900000000003E-7</c:v>
                </c:pt>
                <c:pt idx="681">
                  <c:v>5.6657999999999998E-7</c:v>
                </c:pt>
                <c:pt idx="682">
                  <c:v>5.6835599999999998E-7</c:v>
                </c:pt>
                <c:pt idx="683">
                  <c:v>5.6983599999999997E-7</c:v>
                </c:pt>
                <c:pt idx="684">
                  <c:v>5.7106900000000002E-7</c:v>
                </c:pt>
                <c:pt idx="685">
                  <c:v>5.7209599999999999E-7</c:v>
                </c:pt>
                <c:pt idx="686">
                  <c:v>5.7296899999999995E-7</c:v>
                </c:pt>
                <c:pt idx="687">
                  <c:v>5.7383299999999997E-7</c:v>
                </c:pt>
                <c:pt idx="688">
                  <c:v>5.74716E-7</c:v>
                </c:pt>
                <c:pt idx="689">
                  <c:v>5.7562300000000005E-7</c:v>
                </c:pt>
                <c:pt idx="690">
                  <c:v>5.7655400000000002E-7</c:v>
                </c:pt>
                <c:pt idx="691">
                  <c:v>5.7750799999999999E-7</c:v>
                </c:pt>
                <c:pt idx="692">
                  <c:v>5.7848800000000004E-7</c:v>
                </c:pt>
                <c:pt idx="693">
                  <c:v>5.7956100000000001E-7</c:v>
                </c:pt>
                <c:pt idx="694">
                  <c:v>5.80792E-7</c:v>
                </c:pt>
                <c:pt idx="695">
                  <c:v>5.82257E-7</c:v>
                </c:pt>
                <c:pt idx="696">
                  <c:v>5.8401599999999995E-7</c:v>
                </c:pt>
                <c:pt idx="697">
                  <c:v>5.8612699999999999E-7</c:v>
                </c:pt>
                <c:pt idx="698">
                  <c:v>5.88659E-7</c:v>
                </c:pt>
                <c:pt idx="699">
                  <c:v>5.9169899999999996E-7</c:v>
                </c:pt>
                <c:pt idx="700">
                  <c:v>5.9423099999999997E-7</c:v>
                </c:pt>
                <c:pt idx="701">
                  <c:v>5.9634200000000001E-7</c:v>
                </c:pt>
                <c:pt idx="702">
                  <c:v>5.9810099999999996E-7</c:v>
                </c:pt>
                <c:pt idx="703">
                  <c:v>5.9956699999999998E-7</c:v>
                </c:pt>
                <c:pt idx="704">
                  <c:v>6.0078800000000002E-7</c:v>
                </c:pt>
                <c:pt idx="705">
                  <c:v>6.0180599999999996E-7</c:v>
                </c:pt>
                <c:pt idx="706">
                  <c:v>6.02663E-7</c:v>
                </c:pt>
                <c:pt idx="707">
                  <c:v>6.0350999999999998E-7</c:v>
                </c:pt>
                <c:pt idx="708">
                  <c:v>6.0437900000000004E-7</c:v>
                </c:pt>
                <c:pt idx="709">
                  <c:v>6.0527399999999997E-7</c:v>
                </c:pt>
                <c:pt idx="710">
                  <c:v>6.0619399999999996E-7</c:v>
                </c:pt>
                <c:pt idx="711">
                  <c:v>6.0713899999999999E-7</c:v>
                </c:pt>
                <c:pt idx="712">
                  <c:v>6.0813000000000003E-7</c:v>
                </c:pt>
                <c:pt idx="713">
                  <c:v>6.0923400000000001E-7</c:v>
                </c:pt>
                <c:pt idx="714">
                  <c:v>6.1048900000000003E-7</c:v>
                </c:pt>
                <c:pt idx="715">
                  <c:v>6.1199600000000002E-7</c:v>
                </c:pt>
                <c:pt idx="716">
                  <c:v>6.1380499999999998E-7</c:v>
                </c:pt>
                <c:pt idx="717">
                  <c:v>6.1597499999999996E-7</c:v>
                </c:pt>
                <c:pt idx="718">
                  <c:v>6.1857900000000005E-7</c:v>
                </c:pt>
                <c:pt idx="719">
                  <c:v>6.2170400000000002E-7</c:v>
                </c:pt>
                <c:pt idx="720">
                  <c:v>6.2430800000000001E-7</c:v>
                </c:pt>
                <c:pt idx="721">
                  <c:v>6.2647799999999998E-7</c:v>
                </c:pt>
                <c:pt idx="722">
                  <c:v>6.2828700000000005E-7</c:v>
                </c:pt>
                <c:pt idx="723">
                  <c:v>6.2979400000000003E-7</c:v>
                </c:pt>
                <c:pt idx="724">
                  <c:v>6.3104999999999998E-7</c:v>
                </c:pt>
                <c:pt idx="725">
                  <c:v>6.3209600000000005E-7</c:v>
                </c:pt>
                <c:pt idx="726">
                  <c:v>6.3298100000000002E-7</c:v>
                </c:pt>
                <c:pt idx="727">
                  <c:v>6.3385500000000001E-7</c:v>
                </c:pt>
                <c:pt idx="728">
                  <c:v>6.3474799999999999E-7</c:v>
                </c:pt>
                <c:pt idx="729">
                  <c:v>6.3566399999999997E-7</c:v>
                </c:pt>
                <c:pt idx="730">
                  <c:v>6.3660399999999997E-7</c:v>
                </c:pt>
                <c:pt idx="731">
                  <c:v>6.3756599999999995E-7</c:v>
                </c:pt>
                <c:pt idx="732">
                  <c:v>6.3855900000000005E-7</c:v>
                </c:pt>
                <c:pt idx="733">
                  <c:v>6.3964599999999998E-7</c:v>
                </c:pt>
                <c:pt idx="734">
                  <c:v>6.4089100000000004E-7</c:v>
                </c:pt>
                <c:pt idx="735">
                  <c:v>6.4238499999999999E-7</c:v>
                </c:pt>
                <c:pt idx="736">
                  <c:v>6.4417800000000004E-7</c:v>
                </c:pt>
                <c:pt idx="737">
                  <c:v>6.4633000000000004E-7</c:v>
                </c:pt>
                <c:pt idx="738">
                  <c:v>6.4891199999999995E-7</c:v>
                </c:pt>
                <c:pt idx="739">
                  <c:v>6.5201000000000003E-7</c:v>
                </c:pt>
                <c:pt idx="740">
                  <c:v>6.5459200000000004E-7</c:v>
                </c:pt>
                <c:pt idx="741">
                  <c:v>6.5674300000000002E-7</c:v>
                </c:pt>
                <c:pt idx="742">
                  <c:v>6.5853599999999996E-7</c:v>
                </c:pt>
                <c:pt idx="743">
                  <c:v>6.6003000000000001E-7</c:v>
                </c:pt>
                <c:pt idx="744">
                  <c:v>6.61276E-7</c:v>
                </c:pt>
                <c:pt idx="745">
                  <c:v>6.6231300000000004E-7</c:v>
                </c:pt>
                <c:pt idx="746">
                  <c:v>6.6319E-7</c:v>
                </c:pt>
                <c:pt idx="747">
                  <c:v>6.6405599999999997E-7</c:v>
                </c:pt>
                <c:pt idx="748">
                  <c:v>6.6494199999999997E-7</c:v>
                </c:pt>
                <c:pt idx="749">
                  <c:v>6.6585099999999997E-7</c:v>
                </c:pt>
                <c:pt idx="750">
                  <c:v>6.6678299999999997E-7</c:v>
                </c:pt>
                <c:pt idx="751">
                  <c:v>6.6773899999999999E-7</c:v>
                </c:pt>
                <c:pt idx="752">
                  <c:v>6.6872799999999998E-7</c:v>
                </c:pt>
                <c:pt idx="753">
                  <c:v>6.6980999999999999E-7</c:v>
                </c:pt>
                <c:pt idx="754">
                  <c:v>6.7105199999999997E-7</c:v>
                </c:pt>
                <c:pt idx="755">
                  <c:v>6.7254300000000004E-7</c:v>
                </c:pt>
                <c:pt idx="756">
                  <c:v>6.7433199999999998E-7</c:v>
                </c:pt>
                <c:pt idx="757">
                  <c:v>6.7647899999999995E-7</c:v>
                </c:pt>
                <c:pt idx="758">
                  <c:v>6.7905500000000001E-7</c:v>
                </c:pt>
                <c:pt idx="759">
                  <c:v>6.82146E-7</c:v>
                </c:pt>
                <c:pt idx="760">
                  <c:v>6.8472199999999996E-7</c:v>
                </c:pt>
                <c:pt idx="761">
                  <c:v>6.8686900000000003E-7</c:v>
                </c:pt>
                <c:pt idx="762">
                  <c:v>6.8865799999999997E-7</c:v>
                </c:pt>
                <c:pt idx="763">
                  <c:v>6.9014900000000005E-7</c:v>
                </c:pt>
                <c:pt idx="764">
                  <c:v>6.9139100000000003E-7</c:v>
                </c:pt>
                <c:pt idx="765">
                  <c:v>6.9242700000000004E-7</c:v>
                </c:pt>
                <c:pt idx="766">
                  <c:v>6.9330299999999997E-7</c:v>
                </c:pt>
                <c:pt idx="767">
                  <c:v>6.9416800000000003E-7</c:v>
                </c:pt>
                <c:pt idx="768">
                  <c:v>6.9505400000000002E-7</c:v>
                </c:pt>
                <c:pt idx="769">
                  <c:v>6.95962E-7</c:v>
                </c:pt>
                <c:pt idx="770">
                  <c:v>6.9689500000000002E-7</c:v>
                </c:pt>
                <c:pt idx="771">
                  <c:v>6.9785000000000002E-7</c:v>
                </c:pt>
                <c:pt idx="772">
                  <c:v>6.98839E-7</c:v>
                </c:pt>
                <c:pt idx="773">
                  <c:v>6.9991899999999996E-7</c:v>
                </c:pt>
                <c:pt idx="774">
                  <c:v>7.0115799999999996E-7</c:v>
                </c:pt>
                <c:pt idx="775">
                  <c:v>7.0264500000000003E-7</c:v>
                </c:pt>
                <c:pt idx="776">
                  <c:v>7.0442900000000004E-7</c:v>
                </c:pt>
                <c:pt idx="777">
                  <c:v>7.0656900000000003E-7</c:v>
                </c:pt>
                <c:pt idx="778">
                  <c:v>7.0913800000000001E-7</c:v>
                </c:pt>
                <c:pt idx="779">
                  <c:v>7.1222099999999998E-7</c:v>
                </c:pt>
                <c:pt idx="780">
                  <c:v>7.1478999999999996E-7</c:v>
                </c:pt>
                <c:pt idx="781">
                  <c:v>7.1692999999999995E-7</c:v>
                </c:pt>
                <c:pt idx="782">
                  <c:v>7.1871399999999996E-7</c:v>
                </c:pt>
                <c:pt idx="783">
                  <c:v>7.2020100000000003E-7</c:v>
                </c:pt>
                <c:pt idx="784">
                  <c:v>7.2144000000000003E-7</c:v>
                </c:pt>
                <c:pt idx="785">
                  <c:v>7.2247200000000004E-7</c:v>
                </c:pt>
                <c:pt idx="786">
                  <c:v>7.2334700000000005E-7</c:v>
                </c:pt>
                <c:pt idx="787">
                  <c:v>7.24212E-7</c:v>
                </c:pt>
                <c:pt idx="788">
                  <c:v>7.2509699999999997E-7</c:v>
                </c:pt>
                <c:pt idx="789">
                  <c:v>7.2600500000000005E-7</c:v>
                </c:pt>
                <c:pt idx="790">
                  <c:v>7.2693700000000005E-7</c:v>
                </c:pt>
                <c:pt idx="791">
                  <c:v>7.2789299999999997E-7</c:v>
                </c:pt>
                <c:pt idx="792">
                  <c:v>7.2887599999999999E-7</c:v>
                </c:pt>
                <c:pt idx="793">
                  <c:v>7.2995299999999997E-7</c:v>
                </c:pt>
                <c:pt idx="794">
                  <c:v>7.3118799999999997E-7</c:v>
                </c:pt>
                <c:pt idx="795">
                  <c:v>7.3266700000000003E-7</c:v>
                </c:pt>
                <c:pt idx="796">
                  <c:v>7.3444200000000001E-7</c:v>
                </c:pt>
                <c:pt idx="797">
                  <c:v>7.3657200000000004E-7</c:v>
                </c:pt>
                <c:pt idx="798">
                  <c:v>7.3912799999999997E-7</c:v>
                </c:pt>
                <c:pt idx="799">
                  <c:v>7.4219599999999996E-7</c:v>
                </c:pt>
                <c:pt idx="800">
                  <c:v>7.44752E-7</c:v>
                </c:pt>
                <c:pt idx="801">
                  <c:v>7.4688200000000003E-7</c:v>
                </c:pt>
                <c:pt idx="802">
                  <c:v>7.4865800000000003E-7</c:v>
                </c:pt>
                <c:pt idx="803">
                  <c:v>7.5013699999999999E-7</c:v>
                </c:pt>
                <c:pt idx="804">
                  <c:v>7.5137000000000004E-7</c:v>
                </c:pt>
                <c:pt idx="805">
                  <c:v>7.5239700000000001E-7</c:v>
                </c:pt>
                <c:pt idx="806">
                  <c:v>7.5326999999999997E-7</c:v>
                </c:pt>
                <c:pt idx="807">
                  <c:v>7.54134E-7</c:v>
                </c:pt>
                <c:pt idx="808">
                  <c:v>7.5501800000000004E-7</c:v>
                </c:pt>
                <c:pt idx="809">
                  <c:v>7.5592600000000002E-7</c:v>
                </c:pt>
                <c:pt idx="810">
                  <c:v>7.5685699999999999E-7</c:v>
                </c:pt>
                <c:pt idx="811">
                  <c:v>7.5781099999999996E-7</c:v>
                </c:pt>
                <c:pt idx="812">
                  <c:v>7.5879200000000004E-7</c:v>
                </c:pt>
                <c:pt idx="813">
                  <c:v>7.5986500000000001E-7</c:v>
                </c:pt>
                <c:pt idx="814">
                  <c:v>7.6109700000000003E-7</c:v>
                </c:pt>
                <c:pt idx="815">
                  <c:v>7.6256300000000005E-7</c:v>
                </c:pt>
                <c:pt idx="816">
                  <c:v>7.6432200000000001E-7</c:v>
                </c:pt>
                <c:pt idx="817">
                  <c:v>7.6643399999999997E-7</c:v>
                </c:pt>
                <c:pt idx="818">
                  <c:v>7.6896800000000003E-7</c:v>
                </c:pt>
                <c:pt idx="819">
                  <c:v>7.7200799999999999E-7</c:v>
                </c:pt>
                <c:pt idx="820">
                  <c:v>7.7454199999999995E-7</c:v>
                </c:pt>
                <c:pt idx="821">
                  <c:v>7.7665299999999999E-7</c:v>
                </c:pt>
                <c:pt idx="822">
                  <c:v>7.7841299999999997E-7</c:v>
                </c:pt>
                <c:pt idx="823">
                  <c:v>7.7987899999999999E-7</c:v>
                </c:pt>
                <c:pt idx="824">
                  <c:v>7.8110099999999995E-7</c:v>
                </c:pt>
                <c:pt idx="825">
                  <c:v>7.8211899999999999E-7</c:v>
                </c:pt>
                <c:pt idx="826">
                  <c:v>7.8297699999999996E-7</c:v>
                </c:pt>
                <c:pt idx="827">
                  <c:v>7.8382400000000004E-7</c:v>
                </c:pt>
                <c:pt idx="828">
                  <c:v>7.8469400000000003E-7</c:v>
                </c:pt>
                <c:pt idx="829">
                  <c:v>7.8558899999999995E-7</c:v>
                </c:pt>
                <c:pt idx="830">
                  <c:v>7.8650900000000005E-7</c:v>
                </c:pt>
                <c:pt idx="831">
                  <c:v>7.8745399999999998E-7</c:v>
                </c:pt>
                <c:pt idx="832">
                  <c:v>7.8844500000000002E-7</c:v>
                </c:pt>
                <c:pt idx="833">
                  <c:v>7.89549E-7</c:v>
                </c:pt>
                <c:pt idx="834">
                  <c:v>7.9080500000000005E-7</c:v>
                </c:pt>
                <c:pt idx="835">
                  <c:v>7.9231200000000003E-7</c:v>
                </c:pt>
                <c:pt idx="836">
                  <c:v>7.9412099999999999E-7</c:v>
                </c:pt>
                <c:pt idx="837">
                  <c:v>7.9629099999999997E-7</c:v>
                </c:pt>
                <c:pt idx="838">
                  <c:v>7.9889499999999995E-7</c:v>
                </c:pt>
                <c:pt idx="839">
                  <c:v>8.0202099999999995E-7</c:v>
                </c:pt>
                <c:pt idx="840">
                  <c:v>8.0462500000000005E-7</c:v>
                </c:pt>
                <c:pt idx="841">
                  <c:v>8.0679500000000002E-7</c:v>
                </c:pt>
                <c:pt idx="842">
                  <c:v>8.0860399999999998E-7</c:v>
                </c:pt>
                <c:pt idx="843">
                  <c:v>8.1011099999999997E-7</c:v>
                </c:pt>
                <c:pt idx="844">
                  <c:v>8.1136700000000002E-7</c:v>
                </c:pt>
                <c:pt idx="845">
                  <c:v>8.1241400000000001E-7</c:v>
                </c:pt>
                <c:pt idx="846">
                  <c:v>8.1329799999999995E-7</c:v>
                </c:pt>
                <c:pt idx="847">
                  <c:v>8.1417200000000005E-7</c:v>
                </c:pt>
                <c:pt idx="848">
                  <c:v>8.1506500000000003E-7</c:v>
                </c:pt>
                <c:pt idx="849">
                  <c:v>8.1598200000000003E-7</c:v>
                </c:pt>
                <c:pt idx="850">
                  <c:v>8.1692100000000001E-7</c:v>
                </c:pt>
                <c:pt idx="851">
                  <c:v>8.1788400000000002E-7</c:v>
                </c:pt>
                <c:pt idx="852">
                  <c:v>8.1887700000000001E-7</c:v>
                </c:pt>
                <c:pt idx="853">
                  <c:v>8.1996400000000005E-7</c:v>
                </c:pt>
                <c:pt idx="854">
                  <c:v>8.2120900000000001E-7</c:v>
                </c:pt>
                <c:pt idx="855">
                  <c:v>8.2270299999999995E-7</c:v>
                </c:pt>
                <c:pt idx="856">
                  <c:v>8.24496E-7</c:v>
                </c:pt>
                <c:pt idx="857">
                  <c:v>8.26648E-7</c:v>
                </c:pt>
                <c:pt idx="858">
                  <c:v>8.2923000000000002E-7</c:v>
                </c:pt>
                <c:pt idx="859">
                  <c:v>8.3232799999999999E-7</c:v>
                </c:pt>
                <c:pt idx="860">
                  <c:v>8.3491E-7</c:v>
                </c:pt>
                <c:pt idx="861">
                  <c:v>8.3706200000000001E-7</c:v>
                </c:pt>
                <c:pt idx="862">
                  <c:v>8.3885499999999995E-7</c:v>
                </c:pt>
                <c:pt idx="863">
                  <c:v>8.40349E-7</c:v>
                </c:pt>
                <c:pt idx="864">
                  <c:v>8.4159399999999996E-7</c:v>
                </c:pt>
                <c:pt idx="865">
                  <c:v>8.4263200000000002E-7</c:v>
                </c:pt>
                <c:pt idx="866">
                  <c:v>8.4350799999999996E-7</c:v>
                </c:pt>
                <c:pt idx="867">
                  <c:v>8.4437400000000004E-7</c:v>
                </c:pt>
                <c:pt idx="868">
                  <c:v>8.4526000000000004E-7</c:v>
                </c:pt>
                <c:pt idx="869">
                  <c:v>8.4616900000000004E-7</c:v>
                </c:pt>
                <c:pt idx="870">
                  <c:v>8.4710199999999996E-7</c:v>
                </c:pt>
                <c:pt idx="871">
                  <c:v>8.4805799999999998E-7</c:v>
                </c:pt>
                <c:pt idx="872">
                  <c:v>8.4904699999999997E-7</c:v>
                </c:pt>
                <c:pt idx="873">
                  <c:v>8.5012899999999998E-7</c:v>
                </c:pt>
                <c:pt idx="874">
                  <c:v>8.5137099999999995E-7</c:v>
                </c:pt>
                <c:pt idx="875">
                  <c:v>8.5286200000000003E-7</c:v>
                </c:pt>
                <c:pt idx="876">
                  <c:v>8.5465099999999997E-7</c:v>
                </c:pt>
                <c:pt idx="877">
                  <c:v>8.5679800000000005E-7</c:v>
                </c:pt>
                <c:pt idx="878">
                  <c:v>8.59374E-7</c:v>
                </c:pt>
                <c:pt idx="879">
                  <c:v>8.6246499999999999E-7</c:v>
                </c:pt>
                <c:pt idx="880">
                  <c:v>8.6504100000000005E-7</c:v>
                </c:pt>
                <c:pt idx="881">
                  <c:v>8.6718800000000002E-7</c:v>
                </c:pt>
                <c:pt idx="882">
                  <c:v>8.6897699999999996E-7</c:v>
                </c:pt>
                <c:pt idx="883">
                  <c:v>8.7046800000000004E-7</c:v>
                </c:pt>
                <c:pt idx="884">
                  <c:v>8.7171000000000001E-7</c:v>
                </c:pt>
                <c:pt idx="885">
                  <c:v>8.7274600000000003E-7</c:v>
                </c:pt>
                <c:pt idx="886">
                  <c:v>8.7362199999999996E-7</c:v>
                </c:pt>
                <c:pt idx="887">
                  <c:v>8.7448700000000001E-7</c:v>
                </c:pt>
                <c:pt idx="888">
                  <c:v>8.7537300000000001E-7</c:v>
                </c:pt>
                <c:pt idx="889">
                  <c:v>8.7628099999999998E-7</c:v>
                </c:pt>
                <c:pt idx="890">
                  <c:v>8.7721400000000001E-7</c:v>
                </c:pt>
                <c:pt idx="891">
                  <c:v>8.7816900000000001E-7</c:v>
                </c:pt>
                <c:pt idx="892">
                  <c:v>8.7915799999999999E-7</c:v>
                </c:pt>
                <c:pt idx="893">
                  <c:v>8.8023800000000005E-7</c:v>
                </c:pt>
                <c:pt idx="894">
                  <c:v>8.8147700000000005E-7</c:v>
                </c:pt>
                <c:pt idx="895">
                  <c:v>8.8296400000000002E-7</c:v>
                </c:pt>
                <c:pt idx="896">
                  <c:v>8.8474800000000003E-7</c:v>
                </c:pt>
                <c:pt idx="897">
                  <c:v>8.8688800000000002E-7</c:v>
                </c:pt>
                <c:pt idx="898">
                  <c:v>8.89457E-7</c:v>
                </c:pt>
                <c:pt idx="899">
                  <c:v>8.9253999999999997E-7</c:v>
                </c:pt>
                <c:pt idx="900">
                  <c:v>8.9510900000000005E-7</c:v>
                </c:pt>
                <c:pt idx="901">
                  <c:v>8.9724999999999996E-7</c:v>
                </c:pt>
                <c:pt idx="902">
                  <c:v>8.9903399999999998E-7</c:v>
                </c:pt>
                <c:pt idx="903">
                  <c:v>9.0052000000000002E-7</c:v>
                </c:pt>
                <c:pt idx="904">
                  <c:v>9.0175900000000002E-7</c:v>
                </c:pt>
                <c:pt idx="905">
                  <c:v>9.0279100000000003E-7</c:v>
                </c:pt>
                <c:pt idx="906">
                  <c:v>9.0366699999999996E-7</c:v>
                </c:pt>
                <c:pt idx="907">
                  <c:v>9.0453200000000002E-7</c:v>
                </c:pt>
                <c:pt idx="908">
                  <c:v>9.0541699999999999E-7</c:v>
                </c:pt>
                <c:pt idx="909">
                  <c:v>9.0632499999999996E-7</c:v>
                </c:pt>
                <c:pt idx="910">
                  <c:v>9.0725699999999996E-7</c:v>
                </c:pt>
                <c:pt idx="911">
                  <c:v>9.0821199999999995E-7</c:v>
                </c:pt>
                <c:pt idx="912">
                  <c:v>9.0919600000000001E-7</c:v>
                </c:pt>
                <c:pt idx="913">
                  <c:v>9.1027299999999999E-7</c:v>
                </c:pt>
                <c:pt idx="914">
                  <c:v>9.1150699999999996E-7</c:v>
                </c:pt>
                <c:pt idx="915">
                  <c:v>9.1298600000000002E-7</c:v>
                </c:pt>
                <c:pt idx="916">
                  <c:v>9.1476099999999999E-7</c:v>
                </c:pt>
                <c:pt idx="917">
                  <c:v>9.1689199999999995E-7</c:v>
                </c:pt>
                <c:pt idx="918">
                  <c:v>9.1944799999999999E-7</c:v>
                </c:pt>
                <c:pt idx="919">
                  <c:v>9.2251500000000005E-7</c:v>
                </c:pt>
                <c:pt idx="920">
                  <c:v>9.2507200000000001E-7</c:v>
                </c:pt>
                <c:pt idx="921">
                  <c:v>9.2720200000000005E-7</c:v>
                </c:pt>
                <c:pt idx="922">
                  <c:v>9.2897700000000002E-7</c:v>
                </c:pt>
                <c:pt idx="923">
                  <c:v>9.30457E-7</c:v>
                </c:pt>
                <c:pt idx="924">
                  <c:v>9.3168900000000003E-7</c:v>
                </c:pt>
                <c:pt idx="925">
                  <c:v>9.3271700000000003E-7</c:v>
                </c:pt>
                <c:pt idx="926">
                  <c:v>9.3358999999999998E-7</c:v>
                </c:pt>
                <c:pt idx="927">
                  <c:v>9.3445400000000001E-7</c:v>
                </c:pt>
                <c:pt idx="928">
                  <c:v>9.3533799999999995E-7</c:v>
                </c:pt>
                <c:pt idx="929">
                  <c:v>9.36245E-7</c:v>
                </c:pt>
                <c:pt idx="930">
                  <c:v>9.3717599999999997E-7</c:v>
                </c:pt>
                <c:pt idx="931">
                  <c:v>9.3813099999999997E-7</c:v>
                </c:pt>
                <c:pt idx="932">
                  <c:v>9.3911100000000002E-7</c:v>
                </c:pt>
                <c:pt idx="933">
                  <c:v>9.4018500000000002E-7</c:v>
                </c:pt>
                <c:pt idx="934">
                  <c:v>9.4141600000000002E-7</c:v>
                </c:pt>
                <c:pt idx="935">
                  <c:v>9.4288200000000004E-7</c:v>
                </c:pt>
                <c:pt idx="936">
                  <c:v>9.4464200000000002E-7</c:v>
                </c:pt>
                <c:pt idx="937">
                  <c:v>9.4675299999999995E-7</c:v>
                </c:pt>
                <c:pt idx="938">
                  <c:v>9.4928700000000002E-7</c:v>
                </c:pt>
                <c:pt idx="939">
                  <c:v>9.52328E-7</c:v>
                </c:pt>
                <c:pt idx="940">
                  <c:v>9.5486199999999996E-7</c:v>
                </c:pt>
                <c:pt idx="941">
                  <c:v>9.56973E-7</c:v>
                </c:pt>
                <c:pt idx="942">
                  <c:v>9.5873300000000009E-7</c:v>
                </c:pt>
                <c:pt idx="943">
                  <c:v>9.601989999999999E-7</c:v>
                </c:pt>
                <c:pt idx="944">
                  <c:v>9.6142099999999996E-7</c:v>
                </c:pt>
                <c:pt idx="945">
                  <c:v>9.624389999999999E-7</c:v>
                </c:pt>
                <c:pt idx="946">
                  <c:v>9.6329600000000005E-7</c:v>
                </c:pt>
                <c:pt idx="947">
                  <c:v>9.6414399999999995E-7</c:v>
                </c:pt>
                <c:pt idx="948">
                  <c:v>9.6501400000000004E-7</c:v>
                </c:pt>
                <c:pt idx="949">
                  <c:v>9.6590799999999994E-7</c:v>
                </c:pt>
                <c:pt idx="950">
                  <c:v>9.6682799999999993E-7</c:v>
                </c:pt>
                <c:pt idx="951">
                  <c:v>9.6777399999999999E-7</c:v>
                </c:pt>
                <c:pt idx="952">
                  <c:v>9.6876500000000003E-7</c:v>
                </c:pt>
                <c:pt idx="953">
                  <c:v>9.6986900000000001E-7</c:v>
                </c:pt>
                <c:pt idx="954">
                  <c:v>9.7112499999999996E-7</c:v>
                </c:pt>
                <c:pt idx="955">
                  <c:v>9.7263200000000005E-7</c:v>
                </c:pt>
                <c:pt idx="956">
                  <c:v>9.7443999999999998E-7</c:v>
                </c:pt>
                <c:pt idx="957">
                  <c:v>9.7661099999999998E-7</c:v>
                </c:pt>
                <c:pt idx="958">
                  <c:v>9.7921500000000008E-7</c:v>
                </c:pt>
                <c:pt idx="959">
                  <c:v>9.8233999999999994E-7</c:v>
                </c:pt>
                <c:pt idx="960">
                  <c:v>9.8494500000000006E-7</c:v>
                </c:pt>
                <c:pt idx="961">
                  <c:v>9.8711500000000003E-7</c:v>
                </c:pt>
                <c:pt idx="962">
                  <c:v>9.88924E-7</c:v>
                </c:pt>
                <c:pt idx="963">
                  <c:v>9.9043100000000009E-7</c:v>
                </c:pt>
                <c:pt idx="964">
                  <c:v>9.9168700000000003E-7</c:v>
                </c:pt>
                <c:pt idx="965">
                  <c:v>9.9273300000000011E-7</c:v>
                </c:pt>
                <c:pt idx="966">
                  <c:v>9.9361799999999997E-7</c:v>
                </c:pt>
                <c:pt idx="967">
                  <c:v>9.9449199999999996E-7</c:v>
                </c:pt>
                <c:pt idx="968">
                  <c:v>9.9538500000000004E-7</c:v>
                </c:pt>
                <c:pt idx="969">
                  <c:v>9.9630099999999992E-7</c:v>
                </c:pt>
                <c:pt idx="970">
                  <c:v>9.9724100000000003E-7</c:v>
                </c:pt>
                <c:pt idx="971">
                  <c:v>9.9816100000000001E-7</c:v>
                </c:pt>
                <c:pt idx="972">
                  <c:v>9.9907999999999997E-7</c:v>
                </c:pt>
                <c:pt idx="973">
                  <c:v>9.9999999999999995E-7</c:v>
                </c:pt>
              </c:numCache>
            </c:numRef>
          </c:xVal>
          <c:yVal>
            <c:numRef>
              <c:f>'Ion PN_2D_45°'!$E$3:$E$976</c:f>
              <c:numCache>
                <c:formatCode>General</c:formatCode>
                <c:ptCount val="974"/>
                <c:pt idx="0">
                  <c:v>678</c:v>
                </c:pt>
                <c:pt idx="1">
                  <c:v>678</c:v>
                </c:pt>
                <c:pt idx="2">
                  <c:v>678</c:v>
                </c:pt>
                <c:pt idx="3">
                  <c:v>678</c:v>
                </c:pt>
                <c:pt idx="4">
                  <c:v>678</c:v>
                </c:pt>
                <c:pt idx="5">
                  <c:v>678</c:v>
                </c:pt>
                <c:pt idx="6">
                  <c:v>678</c:v>
                </c:pt>
                <c:pt idx="7">
                  <c:v>11904</c:v>
                </c:pt>
                <c:pt idx="8">
                  <c:v>11904</c:v>
                </c:pt>
                <c:pt idx="9">
                  <c:v>11904</c:v>
                </c:pt>
                <c:pt idx="10">
                  <c:v>11904</c:v>
                </c:pt>
                <c:pt idx="11">
                  <c:v>11904</c:v>
                </c:pt>
                <c:pt idx="12">
                  <c:v>11904</c:v>
                </c:pt>
                <c:pt idx="13">
                  <c:v>11887</c:v>
                </c:pt>
                <c:pt idx="14">
                  <c:v>11890</c:v>
                </c:pt>
                <c:pt idx="15">
                  <c:v>11890</c:v>
                </c:pt>
                <c:pt idx="16">
                  <c:v>11890</c:v>
                </c:pt>
                <c:pt idx="17">
                  <c:v>11890</c:v>
                </c:pt>
                <c:pt idx="18">
                  <c:v>11890</c:v>
                </c:pt>
                <c:pt idx="19">
                  <c:v>11891</c:v>
                </c:pt>
                <c:pt idx="20">
                  <c:v>11891</c:v>
                </c:pt>
                <c:pt idx="21">
                  <c:v>11891</c:v>
                </c:pt>
                <c:pt idx="22">
                  <c:v>11891</c:v>
                </c:pt>
                <c:pt idx="23">
                  <c:v>11891</c:v>
                </c:pt>
                <c:pt idx="24">
                  <c:v>11891</c:v>
                </c:pt>
                <c:pt idx="25">
                  <c:v>11891</c:v>
                </c:pt>
                <c:pt idx="26">
                  <c:v>11891</c:v>
                </c:pt>
                <c:pt idx="27">
                  <c:v>11891</c:v>
                </c:pt>
                <c:pt idx="28">
                  <c:v>11891</c:v>
                </c:pt>
                <c:pt idx="29">
                  <c:v>11891</c:v>
                </c:pt>
                <c:pt idx="30">
                  <c:v>11891</c:v>
                </c:pt>
                <c:pt idx="31">
                  <c:v>11891</c:v>
                </c:pt>
                <c:pt idx="32">
                  <c:v>11891</c:v>
                </c:pt>
                <c:pt idx="33">
                  <c:v>11891</c:v>
                </c:pt>
                <c:pt idx="34">
                  <c:v>11895</c:v>
                </c:pt>
                <c:pt idx="35">
                  <c:v>11900</c:v>
                </c:pt>
                <c:pt idx="36">
                  <c:v>11900</c:v>
                </c:pt>
                <c:pt idx="37">
                  <c:v>11903</c:v>
                </c:pt>
                <c:pt idx="38">
                  <c:v>11904</c:v>
                </c:pt>
                <c:pt idx="39">
                  <c:v>11905</c:v>
                </c:pt>
                <c:pt idx="40">
                  <c:v>11906</c:v>
                </c:pt>
                <c:pt idx="41">
                  <c:v>11910</c:v>
                </c:pt>
                <c:pt idx="42">
                  <c:v>11918</c:v>
                </c:pt>
                <c:pt idx="43">
                  <c:v>11920</c:v>
                </c:pt>
                <c:pt idx="44">
                  <c:v>11923</c:v>
                </c:pt>
                <c:pt idx="45">
                  <c:v>11932</c:v>
                </c:pt>
                <c:pt idx="46">
                  <c:v>11933</c:v>
                </c:pt>
                <c:pt idx="47">
                  <c:v>11951</c:v>
                </c:pt>
                <c:pt idx="48">
                  <c:v>11961</c:v>
                </c:pt>
                <c:pt idx="49">
                  <c:v>11986</c:v>
                </c:pt>
                <c:pt idx="50">
                  <c:v>12006</c:v>
                </c:pt>
                <c:pt idx="51">
                  <c:v>12036</c:v>
                </c:pt>
                <c:pt idx="52">
                  <c:v>12067</c:v>
                </c:pt>
                <c:pt idx="53">
                  <c:v>12111</c:v>
                </c:pt>
                <c:pt idx="54">
                  <c:v>12166</c:v>
                </c:pt>
                <c:pt idx="55">
                  <c:v>12221</c:v>
                </c:pt>
                <c:pt idx="56">
                  <c:v>12312</c:v>
                </c:pt>
                <c:pt idx="57">
                  <c:v>12380</c:v>
                </c:pt>
                <c:pt idx="58">
                  <c:v>12468</c:v>
                </c:pt>
                <c:pt idx="59">
                  <c:v>12596</c:v>
                </c:pt>
                <c:pt idx="60">
                  <c:v>12688</c:v>
                </c:pt>
                <c:pt idx="61">
                  <c:v>12791</c:v>
                </c:pt>
                <c:pt idx="62">
                  <c:v>12917</c:v>
                </c:pt>
                <c:pt idx="63">
                  <c:v>13045</c:v>
                </c:pt>
                <c:pt idx="64">
                  <c:v>13170</c:v>
                </c:pt>
                <c:pt idx="65">
                  <c:v>13302</c:v>
                </c:pt>
                <c:pt idx="66">
                  <c:v>13455</c:v>
                </c:pt>
                <c:pt idx="67">
                  <c:v>13583</c:v>
                </c:pt>
                <c:pt idx="68">
                  <c:v>13711</c:v>
                </c:pt>
                <c:pt idx="69">
                  <c:v>13815</c:v>
                </c:pt>
                <c:pt idx="70">
                  <c:v>13889</c:v>
                </c:pt>
                <c:pt idx="71">
                  <c:v>13951</c:v>
                </c:pt>
                <c:pt idx="72">
                  <c:v>13992</c:v>
                </c:pt>
                <c:pt idx="73">
                  <c:v>14018</c:v>
                </c:pt>
                <c:pt idx="74">
                  <c:v>14045</c:v>
                </c:pt>
                <c:pt idx="75">
                  <c:v>14066</c:v>
                </c:pt>
                <c:pt idx="76">
                  <c:v>14083</c:v>
                </c:pt>
                <c:pt idx="77">
                  <c:v>14108</c:v>
                </c:pt>
                <c:pt idx="78">
                  <c:v>14130</c:v>
                </c:pt>
                <c:pt idx="79">
                  <c:v>14173</c:v>
                </c:pt>
                <c:pt idx="80">
                  <c:v>14217</c:v>
                </c:pt>
                <c:pt idx="81">
                  <c:v>14263</c:v>
                </c:pt>
                <c:pt idx="82">
                  <c:v>14271</c:v>
                </c:pt>
                <c:pt idx="83">
                  <c:v>14292</c:v>
                </c:pt>
                <c:pt idx="84">
                  <c:v>14314</c:v>
                </c:pt>
                <c:pt idx="85">
                  <c:v>14344</c:v>
                </c:pt>
                <c:pt idx="86">
                  <c:v>14357</c:v>
                </c:pt>
                <c:pt idx="87">
                  <c:v>14384</c:v>
                </c:pt>
                <c:pt idx="88">
                  <c:v>14401</c:v>
                </c:pt>
                <c:pt idx="89">
                  <c:v>14430</c:v>
                </c:pt>
                <c:pt idx="90">
                  <c:v>14469</c:v>
                </c:pt>
                <c:pt idx="91">
                  <c:v>14525</c:v>
                </c:pt>
                <c:pt idx="92">
                  <c:v>14602</c:v>
                </c:pt>
                <c:pt idx="93">
                  <c:v>14711</c:v>
                </c:pt>
                <c:pt idx="94">
                  <c:v>14820</c:v>
                </c:pt>
                <c:pt idx="95">
                  <c:v>14911</c:v>
                </c:pt>
                <c:pt idx="96">
                  <c:v>15045</c:v>
                </c:pt>
                <c:pt idx="97">
                  <c:v>15148</c:v>
                </c:pt>
                <c:pt idx="98">
                  <c:v>15267</c:v>
                </c:pt>
                <c:pt idx="99">
                  <c:v>15384</c:v>
                </c:pt>
                <c:pt idx="100">
                  <c:v>15522</c:v>
                </c:pt>
                <c:pt idx="101">
                  <c:v>15608</c:v>
                </c:pt>
                <c:pt idx="102">
                  <c:v>15705</c:v>
                </c:pt>
                <c:pt idx="103">
                  <c:v>15783</c:v>
                </c:pt>
                <c:pt idx="104">
                  <c:v>15855</c:v>
                </c:pt>
                <c:pt idx="105">
                  <c:v>15984</c:v>
                </c:pt>
                <c:pt idx="106">
                  <c:v>16057</c:v>
                </c:pt>
                <c:pt idx="107">
                  <c:v>16161</c:v>
                </c:pt>
                <c:pt idx="108">
                  <c:v>16245</c:v>
                </c:pt>
                <c:pt idx="109">
                  <c:v>16323</c:v>
                </c:pt>
                <c:pt idx="110">
                  <c:v>16392</c:v>
                </c:pt>
                <c:pt idx="111">
                  <c:v>16464</c:v>
                </c:pt>
                <c:pt idx="112">
                  <c:v>16585</c:v>
                </c:pt>
                <c:pt idx="113">
                  <c:v>16664</c:v>
                </c:pt>
                <c:pt idx="114">
                  <c:v>16754</c:v>
                </c:pt>
                <c:pt idx="115">
                  <c:v>16837</c:v>
                </c:pt>
                <c:pt idx="116">
                  <c:v>16925</c:v>
                </c:pt>
                <c:pt idx="117">
                  <c:v>17017</c:v>
                </c:pt>
                <c:pt idx="118">
                  <c:v>17120</c:v>
                </c:pt>
                <c:pt idx="119">
                  <c:v>17230</c:v>
                </c:pt>
                <c:pt idx="120">
                  <c:v>17326</c:v>
                </c:pt>
                <c:pt idx="121">
                  <c:v>17446</c:v>
                </c:pt>
                <c:pt idx="122">
                  <c:v>17537</c:v>
                </c:pt>
                <c:pt idx="123">
                  <c:v>17641</c:v>
                </c:pt>
                <c:pt idx="124">
                  <c:v>17731</c:v>
                </c:pt>
                <c:pt idx="125">
                  <c:v>17806</c:v>
                </c:pt>
                <c:pt idx="126">
                  <c:v>17907</c:v>
                </c:pt>
                <c:pt idx="127">
                  <c:v>17995</c:v>
                </c:pt>
                <c:pt idx="128">
                  <c:v>18070</c:v>
                </c:pt>
                <c:pt idx="129">
                  <c:v>18153</c:v>
                </c:pt>
                <c:pt idx="130">
                  <c:v>18201</c:v>
                </c:pt>
                <c:pt idx="131">
                  <c:v>18268</c:v>
                </c:pt>
                <c:pt idx="132">
                  <c:v>18329</c:v>
                </c:pt>
                <c:pt idx="133">
                  <c:v>18390</c:v>
                </c:pt>
                <c:pt idx="134">
                  <c:v>18434</c:v>
                </c:pt>
                <c:pt idx="135">
                  <c:v>18512</c:v>
                </c:pt>
                <c:pt idx="136">
                  <c:v>18596</c:v>
                </c:pt>
                <c:pt idx="137">
                  <c:v>18642</c:v>
                </c:pt>
                <c:pt idx="138">
                  <c:v>18710</c:v>
                </c:pt>
                <c:pt idx="139">
                  <c:v>18788</c:v>
                </c:pt>
                <c:pt idx="140">
                  <c:v>18832</c:v>
                </c:pt>
                <c:pt idx="141">
                  <c:v>18885</c:v>
                </c:pt>
                <c:pt idx="142">
                  <c:v>18938</c:v>
                </c:pt>
                <c:pt idx="143">
                  <c:v>18935</c:v>
                </c:pt>
                <c:pt idx="144">
                  <c:v>18964</c:v>
                </c:pt>
                <c:pt idx="145">
                  <c:v>19005</c:v>
                </c:pt>
                <c:pt idx="146">
                  <c:v>19025</c:v>
                </c:pt>
                <c:pt idx="147">
                  <c:v>19039</c:v>
                </c:pt>
                <c:pt idx="148">
                  <c:v>19049</c:v>
                </c:pt>
                <c:pt idx="149">
                  <c:v>19020</c:v>
                </c:pt>
                <c:pt idx="150">
                  <c:v>19010</c:v>
                </c:pt>
                <c:pt idx="151">
                  <c:v>18874</c:v>
                </c:pt>
                <c:pt idx="152">
                  <c:v>18828</c:v>
                </c:pt>
                <c:pt idx="153">
                  <c:v>18729</c:v>
                </c:pt>
                <c:pt idx="154">
                  <c:v>18641</c:v>
                </c:pt>
                <c:pt idx="155">
                  <c:v>18556</c:v>
                </c:pt>
                <c:pt idx="156">
                  <c:v>18429</c:v>
                </c:pt>
                <c:pt idx="157">
                  <c:v>18296</c:v>
                </c:pt>
                <c:pt idx="158">
                  <c:v>18189</c:v>
                </c:pt>
                <c:pt idx="159">
                  <c:v>18020</c:v>
                </c:pt>
                <c:pt idx="160">
                  <c:v>17850</c:v>
                </c:pt>
                <c:pt idx="161">
                  <c:v>17701</c:v>
                </c:pt>
                <c:pt idx="162">
                  <c:v>17505</c:v>
                </c:pt>
                <c:pt idx="163">
                  <c:v>17338</c:v>
                </c:pt>
                <c:pt idx="164">
                  <c:v>17173</c:v>
                </c:pt>
                <c:pt idx="165">
                  <c:v>16990</c:v>
                </c:pt>
                <c:pt idx="166">
                  <c:v>16852</c:v>
                </c:pt>
                <c:pt idx="167">
                  <c:v>16697</c:v>
                </c:pt>
                <c:pt idx="168">
                  <c:v>16453</c:v>
                </c:pt>
                <c:pt idx="169">
                  <c:v>16247</c:v>
                </c:pt>
                <c:pt idx="170">
                  <c:v>16049</c:v>
                </c:pt>
                <c:pt idx="171">
                  <c:v>15845</c:v>
                </c:pt>
                <c:pt idx="172">
                  <c:v>15574</c:v>
                </c:pt>
                <c:pt idx="173">
                  <c:v>15372</c:v>
                </c:pt>
                <c:pt idx="174">
                  <c:v>15147</c:v>
                </c:pt>
                <c:pt idx="175">
                  <c:v>14877</c:v>
                </c:pt>
                <c:pt idx="176">
                  <c:v>14585</c:v>
                </c:pt>
                <c:pt idx="177">
                  <c:v>14302</c:v>
                </c:pt>
                <c:pt idx="178">
                  <c:v>13945</c:v>
                </c:pt>
                <c:pt idx="179">
                  <c:v>13622</c:v>
                </c:pt>
                <c:pt idx="180">
                  <c:v>13284</c:v>
                </c:pt>
                <c:pt idx="181">
                  <c:v>12903</c:v>
                </c:pt>
                <c:pt idx="182">
                  <c:v>12544</c:v>
                </c:pt>
                <c:pt idx="183">
                  <c:v>12193</c:v>
                </c:pt>
                <c:pt idx="184">
                  <c:v>11858</c:v>
                </c:pt>
                <c:pt idx="185">
                  <c:v>11523</c:v>
                </c:pt>
                <c:pt idx="186">
                  <c:v>11196</c:v>
                </c:pt>
                <c:pt idx="187">
                  <c:v>10848</c:v>
                </c:pt>
                <c:pt idx="188">
                  <c:v>10488</c:v>
                </c:pt>
                <c:pt idx="189">
                  <c:v>10186</c:v>
                </c:pt>
                <c:pt idx="190">
                  <c:v>9863</c:v>
                </c:pt>
                <c:pt idx="191">
                  <c:v>9612</c:v>
                </c:pt>
                <c:pt idx="192">
                  <c:v>9442</c:v>
                </c:pt>
                <c:pt idx="193">
                  <c:v>9261</c:v>
                </c:pt>
                <c:pt idx="194">
                  <c:v>8994</c:v>
                </c:pt>
                <c:pt idx="195">
                  <c:v>8749</c:v>
                </c:pt>
                <c:pt idx="196">
                  <c:v>8504</c:v>
                </c:pt>
                <c:pt idx="197">
                  <c:v>8287</c:v>
                </c:pt>
                <c:pt idx="198">
                  <c:v>8037</c:v>
                </c:pt>
                <c:pt idx="199">
                  <c:v>7768</c:v>
                </c:pt>
                <c:pt idx="200">
                  <c:v>7502</c:v>
                </c:pt>
                <c:pt idx="201">
                  <c:v>7236</c:v>
                </c:pt>
                <c:pt idx="202">
                  <c:v>7044</c:v>
                </c:pt>
                <c:pt idx="203">
                  <c:v>6825</c:v>
                </c:pt>
                <c:pt idx="204">
                  <c:v>6646</c:v>
                </c:pt>
                <c:pt idx="205">
                  <c:v>6473</c:v>
                </c:pt>
                <c:pt idx="206">
                  <c:v>6279</c:v>
                </c:pt>
                <c:pt idx="207">
                  <c:v>6118</c:v>
                </c:pt>
                <c:pt idx="208">
                  <c:v>5985</c:v>
                </c:pt>
                <c:pt idx="209">
                  <c:v>5836</c:v>
                </c:pt>
                <c:pt idx="210">
                  <c:v>5706</c:v>
                </c:pt>
                <c:pt idx="211">
                  <c:v>5583</c:v>
                </c:pt>
                <c:pt idx="212">
                  <c:v>5453</c:v>
                </c:pt>
                <c:pt idx="213">
                  <c:v>5293</c:v>
                </c:pt>
                <c:pt idx="214">
                  <c:v>5159</c:v>
                </c:pt>
                <c:pt idx="215">
                  <c:v>5091</c:v>
                </c:pt>
                <c:pt idx="216">
                  <c:v>4942</c:v>
                </c:pt>
                <c:pt idx="217">
                  <c:v>4746</c:v>
                </c:pt>
                <c:pt idx="218">
                  <c:v>4630</c:v>
                </c:pt>
                <c:pt idx="219">
                  <c:v>4485</c:v>
                </c:pt>
                <c:pt idx="220">
                  <c:v>4332</c:v>
                </c:pt>
                <c:pt idx="221">
                  <c:v>4258</c:v>
                </c:pt>
                <c:pt idx="222">
                  <c:v>4135</c:v>
                </c:pt>
                <c:pt idx="223">
                  <c:v>4087</c:v>
                </c:pt>
                <c:pt idx="224">
                  <c:v>4009</c:v>
                </c:pt>
                <c:pt idx="225">
                  <c:v>3937</c:v>
                </c:pt>
                <c:pt idx="226">
                  <c:v>3875</c:v>
                </c:pt>
                <c:pt idx="227">
                  <c:v>3830</c:v>
                </c:pt>
                <c:pt idx="228">
                  <c:v>3792</c:v>
                </c:pt>
                <c:pt idx="229">
                  <c:v>3762</c:v>
                </c:pt>
                <c:pt idx="230">
                  <c:v>3667</c:v>
                </c:pt>
                <c:pt idx="231">
                  <c:v>3622</c:v>
                </c:pt>
                <c:pt idx="232">
                  <c:v>3609</c:v>
                </c:pt>
                <c:pt idx="233">
                  <c:v>3518</c:v>
                </c:pt>
                <c:pt idx="234">
                  <c:v>3467</c:v>
                </c:pt>
                <c:pt idx="235">
                  <c:v>3426</c:v>
                </c:pt>
                <c:pt idx="236">
                  <c:v>3362</c:v>
                </c:pt>
                <c:pt idx="237">
                  <c:v>3324</c:v>
                </c:pt>
                <c:pt idx="238">
                  <c:v>3274</c:v>
                </c:pt>
                <c:pt idx="239">
                  <c:v>3239</c:v>
                </c:pt>
                <c:pt idx="240">
                  <c:v>3155</c:v>
                </c:pt>
                <c:pt idx="241">
                  <c:v>3074</c:v>
                </c:pt>
                <c:pt idx="242">
                  <c:v>3035</c:v>
                </c:pt>
                <c:pt idx="243">
                  <c:v>3033</c:v>
                </c:pt>
                <c:pt idx="244">
                  <c:v>2966</c:v>
                </c:pt>
                <c:pt idx="245">
                  <c:v>2953</c:v>
                </c:pt>
                <c:pt idx="246">
                  <c:v>2948</c:v>
                </c:pt>
                <c:pt idx="247">
                  <c:v>2946</c:v>
                </c:pt>
                <c:pt idx="248">
                  <c:v>2946</c:v>
                </c:pt>
                <c:pt idx="249">
                  <c:v>2946</c:v>
                </c:pt>
                <c:pt idx="250">
                  <c:v>2954</c:v>
                </c:pt>
                <c:pt idx="251">
                  <c:v>2997</c:v>
                </c:pt>
                <c:pt idx="252">
                  <c:v>3055</c:v>
                </c:pt>
                <c:pt idx="253">
                  <c:v>3106</c:v>
                </c:pt>
                <c:pt idx="254">
                  <c:v>3199</c:v>
                </c:pt>
                <c:pt idx="255">
                  <c:v>3244</c:v>
                </c:pt>
                <c:pt idx="256">
                  <c:v>3278</c:v>
                </c:pt>
                <c:pt idx="257">
                  <c:v>3317</c:v>
                </c:pt>
                <c:pt idx="258">
                  <c:v>3351</c:v>
                </c:pt>
                <c:pt idx="259">
                  <c:v>3357</c:v>
                </c:pt>
                <c:pt idx="260">
                  <c:v>3377</c:v>
                </c:pt>
                <c:pt idx="261">
                  <c:v>3434</c:v>
                </c:pt>
                <c:pt idx="262">
                  <c:v>3438</c:v>
                </c:pt>
                <c:pt idx="263">
                  <c:v>3457</c:v>
                </c:pt>
                <c:pt idx="264">
                  <c:v>3451</c:v>
                </c:pt>
                <c:pt idx="265">
                  <c:v>3474</c:v>
                </c:pt>
                <c:pt idx="266">
                  <c:v>3491</c:v>
                </c:pt>
                <c:pt idx="267">
                  <c:v>3579</c:v>
                </c:pt>
                <c:pt idx="268">
                  <c:v>3587</c:v>
                </c:pt>
                <c:pt idx="269">
                  <c:v>3579</c:v>
                </c:pt>
                <c:pt idx="270">
                  <c:v>3588</c:v>
                </c:pt>
                <c:pt idx="271">
                  <c:v>3588</c:v>
                </c:pt>
                <c:pt idx="272">
                  <c:v>3618</c:v>
                </c:pt>
                <c:pt idx="273">
                  <c:v>3640</c:v>
                </c:pt>
                <c:pt idx="274">
                  <c:v>3644</c:v>
                </c:pt>
                <c:pt idx="275">
                  <c:v>3631</c:v>
                </c:pt>
                <c:pt idx="276">
                  <c:v>3631</c:v>
                </c:pt>
                <c:pt idx="277">
                  <c:v>3651</c:v>
                </c:pt>
                <c:pt idx="278">
                  <c:v>3643</c:v>
                </c:pt>
                <c:pt idx="279">
                  <c:v>3627</c:v>
                </c:pt>
                <c:pt idx="280">
                  <c:v>3597</c:v>
                </c:pt>
                <c:pt idx="281">
                  <c:v>3580</c:v>
                </c:pt>
                <c:pt idx="282">
                  <c:v>3536</c:v>
                </c:pt>
                <c:pt idx="283">
                  <c:v>3482</c:v>
                </c:pt>
                <c:pt idx="284">
                  <c:v>3456</c:v>
                </c:pt>
                <c:pt idx="285">
                  <c:v>3398</c:v>
                </c:pt>
                <c:pt idx="286">
                  <c:v>3355</c:v>
                </c:pt>
                <c:pt idx="287">
                  <c:v>3343</c:v>
                </c:pt>
                <c:pt idx="288">
                  <c:v>3356</c:v>
                </c:pt>
                <c:pt idx="289">
                  <c:v>3342</c:v>
                </c:pt>
                <c:pt idx="290">
                  <c:v>3326</c:v>
                </c:pt>
                <c:pt idx="291">
                  <c:v>3311</c:v>
                </c:pt>
                <c:pt idx="292">
                  <c:v>3224</c:v>
                </c:pt>
                <c:pt idx="293">
                  <c:v>3180</c:v>
                </c:pt>
                <c:pt idx="294">
                  <c:v>3180</c:v>
                </c:pt>
                <c:pt idx="295">
                  <c:v>3132</c:v>
                </c:pt>
                <c:pt idx="296">
                  <c:v>3032</c:v>
                </c:pt>
                <c:pt idx="297">
                  <c:v>2950</c:v>
                </c:pt>
                <c:pt idx="298">
                  <c:v>2734</c:v>
                </c:pt>
                <c:pt idx="299">
                  <c:v>2734</c:v>
                </c:pt>
                <c:pt idx="300">
                  <c:v>2415</c:v>
                </c:pt>
                <c:pt idx="301">
                  <c:v>2415</c:v>
                </c:pt>
                <c:pt idx="302">
                  <c:v>2415</c:v>
                </c:pt>
                <c:pt idx="303">
                  <c:v>2415</c:v>
                </c:pt>
                <c:pt idx="304">
                  <c:v>2264</c:v>
                </c:pt>
                <c:pt idx="305">
                  <c:v>2264</c:v>
                </c:pt>
                <c:pt idx="306">
                  <c:v>2264</c:v>
                </c:pt>
                <c:pt idx="307">
                  <c:v>2264</c:v>
                </c:pt>
                <c:pt idx="308">
                  <c:v>2264</c:v>
                </c:pt>
                <c:pt idx="309">
                  <c:v>2264</c:v>
                </c:pt>
                <c:pt idx="310">
                  <c:v>2264</c:v>
                </c:pt>
                <c:pt idx="311">
                  <c:v>2264</c:v>
                </c:pt>
                <c:pt idx="312">
                  <c:v>2264</c:v>
                </c:pt>
                <c:pt idx="313">
                  <c:v>2264</c:v>
                </c:pt>
                <c:pt idx="314">
                  <c:v>2081</c:v>
                </c:pt>
                <c:pt idx="315">
                  <c:v>2081</c:v>
                </c:pt>
                <c:pt idx="316">
                  <c:v>2081</c:v>
                </c:pt>
                <c:pt idx="317">
                  <c:v>2081</c:v>
                </c:pt>
                <c:pt idx="318">
                  <c:v>2081</c:v>
                </c:pt>
                <c:pt idx="319">
                  <c:v>2081</c:v>
                </c:pt>
                <c:pt idx="320">
                  <c:v>2081</c:v>
                </c:pt>
                <c:pt idx="321">
                  <c:v>2081</c:v>
                </c:pt>
                <c:pt idx="322">
                  <c:v>2081</c:v>
                </c:pt>
                <c:pt idx="323">
                  <c:v>2081</c:v>
                </c:pt>
                <c:pt idx="324">
                  <c:v>2081</c:v>
                </c:pt>
                <c:pt idx="325">
                  <c:v>2081</c:v>
                </c:pt>
                <c:pt idx="326">
                  <c:v>2081</c:v>
                </c:pt>
                <c:pt idx="327">
                  <c:v>2081</c:v>
                </c:pt>
                <c:pt idx="328">
                  <c:v>2081</c:v>
                </c:pt>
                <c:pt idx="329">
                  <c:v>2081</c:v>
                </c:pt>
                <c:pt idx="330">
                  <c:v>2081</c:v>
                </c:pt>
                <c:pt idx="331">
                  <c:v>2081</c:v>
                </c:pt>
                <c:pt idx="332">
                  <c:v>2081</c:v>
                </c:pt>
                <c:pt idx="333">
                  <c:v>2081</c:v>
                </c:pt>
                <c:pt idx="334">
                  <c:v>2081</c:v>
                </c:pt>
                <c:pt idx="335">
                  <c:v>2081</c:v>
                </c:pt>
                <c:pt idx="336">
                  <c:v>2081</c:v>
                </c:pt>
                <c:pt idx="337">
                  <c:v>2081</c:v>
                </c:pt>
                <c:pt idx="338">
                  <c:v>2081</c:v>
                </c:pt>
                <c:pt idx="339">
                  <c:v>2081</c:v>
                </c:pt>
                <c:pt idx="340">
                  <c:v>2081</c:v>
                </c:pt>
                <c:pt idx="341">
                  <c:v>2081</c:v>
                </c:pt>
                <c:pt idx="342">
                  <c:v>2081</c:v>
                </c:pt>
                <c:pt idx="343">
                  <c:v>2081</c:v>
                </c:pt>
                <c:pt idx="344">
                  <c:v>2081</c:v>
                </c:pt>
                <c:pt idx="345">
                  <c:v>2081</c:v>
                </c:pt>
                <c:pt idx="346">
                  <c:v>2081</c:v>
                </c:pt>
                <c:pt idx="347">
                  <c:v>2081</c:v>
                </c:pt>
                <c:pt idx="348">
                  <c:v>2081</c:v>
                </c:pt>
                <c:pt idx="349">
                  <c:v>2081</c:v>
                </c:pt>
                <c:pt idx="350">
                  <c:v>2081</c:v>
                </c:pt>
                <c:pt idx="351">
                  <c:v>2081</c:v>
                </c:pt>
                <c:pt idx="352">
                  <c:v>2081</c:v>
                </c:pt>
                <c:pt idx="353">
                  <c:v>2081</c:v>
                </c:pt>
                <c:pt idx="354">
                  <c:v>2081</c:v>
                </c:pt>
                <c:pt idx="355">
                  <c:v>2081</c:v>
                </c:pt>
                <c:pt idx="356">
                  <c:v>2081</c:v>
                </c:pt>
                <c:pt idx="357">
                  <c:v>2081</c:v>
                </c:pt>
                <c:pt idx="358">
                  <c:v>2081</c:v>
                </c:pt>
                <c:pt idx="359">
                  <c:v>2081</c:v>
                </c:pt>
                <c:pt idx="360">
                  <c:v>2081</c:v>
                </c:pt>
                <c:pt idx="361">
                  <c:v>2081</c:v>
                </c:pt>
                <c:pt idx="362">
                  <c:v>2081</c:v>
                </c:pt>
                <c:pt idx="363">
                  <c:v>2081</c:v>
                </c:pt>
                <c:pt idx="364">
                  <c:v>2081</c:v>
                </c:pt>
                <c:pt idx="365">
                  <c:v>2081</c:v>
                </c:pt>
                <c:pt idx="366">
                  <c:v>2081</c:v>
                </c:pt>
                <c:pt idx="367">
                  <c:v>2081</c:v>
                </c:pt>
                <c:pt idx="368">
                  <c:v>2081</c:v>
                </c:pt>
                <c:pt idx="369">
                  <c:v>2081</c:v>
                </c:pt>
                <c:pt idx="370">
                  <c:v>2081</c:v>
                </c:pt>
                <c:pt idx="371">
                  <c:v>2081</c:v>
                </c:pt>
                <c:pt idx="372">
                  <c:v>2081</c:v>
                </c:pt>
                <c:pt idx="373">
                  <c:v>2081</c:v>
                </c:pt>
                <c:pt idx="374">
                  <c:v>2081</c:v>
                </c:pt>
                <c:pt idx="375">
                  <c:v>2081</c:v>
                </c:pt>
                <c:pt idx="376">
                  <c:v>2081</c:v>
                </c:pt>
                <c:pt idx="377">
                  <c:v>2081</c:v>
                </c:pt>
                <c:pt idx="378">
                  <c:v>2081</c:v>
                </c:pt>
                <c:pt idx="379">
                  <c:v>2081</c:v>
                </c:pt>
                <c:pt idx="380">
                  <c:v>2081</c:v>
                </c:pt>
                <c:pt idx="381">
                  <c:v>2081</c:v>
                </c:pt>
                <c:pt idx="382">
                  <c:v>2081</c:v>
                </c:pt>
                <c:pt idx="383">
                  <c:v>2081</c:v>
                </c:pt>
                <c:pt idx="384">
                  <c:v>2081</c:v>
                </c:pt>
                <c:pt idx="385">
                  <c:v>2081</c:v>
                </c:pt>
                <c:pt idx="386">
                  <c:v>2081</c:v>
                </c:pt>
                <c:pt idx="387">
                  <c:v>2081</c:v>
                </c:pt>
                <c:pt idx="388">
                  <c:v>2081</c:v>
                </c:pt>
                <c:pt idx="389">
                  <c:v>2081</c:v>
                </c:pt>
                <c:pt idx="390">
                  <c:v>2081</c:v>
                </c:pt>
                <c:pt idx="391">
                  <c:v>2081</c:v>
                </c:pt>
                <c:pt idx="392">
                  <c:v>2081</c:v>
                </c:pt>
                <c:pt idx="393">
                  <c:v>2081</c:v>
                </c:pt>
                <c:pt idx="394">
                  <c:v>2081</c:v>
                </c:pt>
                <c:pt idx="395">
                  <c:v>2081</c:v>
                </c:pt>
                <c:pt idx="396">
                  <c:v>2081</c:v>
                </c:pt>
                <c:pt idx="397">
                  <c:v>2081</c:v>
                </c:pt>
                <c:pt idx="398">
                  <c:v>2081</c:v>
                </c:pt>
                <c:pt idx="399">
                  <c:v>2081</c:v>
                </c:pt>
                <c:pt idx="400">
                  <c:v>2081</c:v>
                </c:pt>
                <c:pt idx="401">
                  <c:v>2081</c:v>
                </c:pt>
                <c:pt idx="402">
                  <c:v>2081</c:v>
                </c:pt>
                <c:pt idx="403">
                  <c:v>2081</c:v>
                </c:pt>
                <c:pt idx="404">
                  <c:v>2081</c:v>
                </c:pt>
                <c:pt idx="405">
                  <c:v>2081</c:v>
                </c:pt>
                <c:pt idx="406">
                  <c:v>2081</c:v>
                </c:pt>
                <c:pt idx="407">
                  <c:v>2081</c:v>
                </c:pt>
                <c:pt idx="408">
                  <c:v>2081</c:v>
                </c:pt>
                <c:pt idx="409">
                  <c:v>2081</c:v>
                </c:pt>
                <c:pt idx="410">
                  <c:v>2081</c:v>
                </c:pt>
                <c:pt idx="411">
                  <c:v>2081</c:v>
                </c:pt>
                <c:pt idx="412">
                  <c:v>2081</c:v>
                </c:pt>
                <c:pt idx="413">
                  <c:v>2081</c:v>
                </c:pt>
                <c:pt idx="414">
                  <c:v>2081</c:v>
                </c:pt>
                <c:pt idx="415">
                  <c:v>2081</c:v>
                </c:pt>
                <c:pt idx="416">
                  <c:v>2081</c:v>
                </c:pt>
                <c:pt idx="417">
                  <c:v>2081</c:v>
                </c:pt>
                <c:pt idx="418">
                  <c:v>2081</c:v>
                </c:pt>
                <c:pt idx="419">
                  <c:v>2081</c:v>
                </c:pt>
                <c:pt idx="420">
                  <c:v>2081</c:v>
                </c:pt>
                <c:pt idx="421">
                  <c:v>2081</c:v>
                </c:pt>
                <c:pt idx="422">
                  <c:v>2081</c:v>
                </c:pt>
                <c:pt idx="423">
                  <c:v>2081</c:v>
                </c:pt>
                <c:pt idx="424">
                  <c:v>2081</c:v>
                </c:pt>
                <c:pt idx="425">
                  <c:v>2081</c:v>
                </c:pt>
                <c:pt idx="426">
                  <c:v>2081</c:v>
                </c:pt>
                <c:pt idx="427">
                  <c:v>2081</c:v>
                </c:pt>
                <c:pt idx="428">
                  <c:v>2081</c:v>
                </c:pt>
                <c:pt idx="429">
                  <c:v>2081</c:v>
                </c:pt>
                <c:pt idx="430">
                  <c:v>2081</c:v>
                </c:pt>
                <c:pt idx="431">
                  <c:v>2081</c:v>
                </c:pt>
                <c:pt idx="432">
                  <c:v>2081</c:v>
                </c:pt>
                <c:pt idx="433">
                  <c:v>2081</c:v>
                </c:pt>
                <c:pt idx="434">
                  <c:v>2081</c:v>
                </c:pt>
                <c:pt idx="435">
                  <c:v>2081</c:v>
                </c:pt>
                <c:pt idx="436">
                  <c:v>2081</c:v>
                </c:pt>
                <c:pt idx="437">
                  <c:v>2081</c:v>
                </c:pt>
                <c:pt idx="438">
                  <c:v>2081</c:v>
                </c:pt>
                <c:pt idx="439">
                  <c:v>2081</c:v>
                </c:pt>
                <c:pt idx="440">
                  <c:v>2081</c:v>
                </c:pt>
                <c:pt idx="441">
                  <c:v>2081</c:v>
                </c:pt>
                <c:pt idx="442">
                  <c:v>2081</c:v>
                </c:pt>
                <c:pt idx="443">
                  <c:v>2081</c:v>
                </c:pt>
                <c:pt idx="444">
                  <c:v>2081</c:v>
                </c:pt>
                <c:pt idx="445">
                  <c:v>2081</c:v>
                </c:pt>
                <c:pt idx="446">
                  <c:v>2081</c:v>
                </c:pt>
                <c:pt idx="447">
                  <c:v>2081</c:v>
                </c:pt>
                <c:pt idx="448">
                  <c:v>2081</c:v>
                </c:pt>
                <c:pt idx="449">
                  <c:v>2081</c:v>
                </c:pt>
                <c:pt idx="450">
                  <c:v>2081</c:v>
                </c:pt>
                <c:pt idx="451">
                  <c:v>2081</c:v>
                </c:pt>
                <c:pt idx="452">
                  <c:v>2081</c:v>
                </c:pt>
                <c:pt idx="453">
                  <c:v>2081</c:v>
                </c:pt>
                <c:pt idx="454">
                  <c:v>2081</c:v>
                </c:pt>
                <c:pt idx="455">
                  <c:v>2081</c:v>
                </c:pt>
                <c:pt idx="456">
                  <c:v>2081</c:v>
                </c:pt>
                <c:pt idx="457">
                  <c:v>2081</c:v>
                </c:pt>
                <c:pt idx="458">
                  <c:v>2081</c:v>
                </c:pt>
                <c:pt idx="459">
                  <c:v>2081</c:v>
                </c:pt>
                <c:pt idx="460">
                  <c:v>2081</c:v>
                </c:pt>
                <c:pt idx="461">
                  <c:v>2081</c:v>
                </c:pt>
                <c:pt idx="462">
                  <c:v>2081</c:v>
                </c:pt>
                <c:pt idx="463">
                  <c:v>2081</c:v>
                </c:pt>
                <c:pt idx="464">
                  <c:v>2081</c:v>
                </c:pt>
                <c:pt idx="465">
                  <c:v>2081</c:v>
                </c:pt>
                <c:pt idx="466">
                  <c:v>2081</c:v>
                </c:pt>
                <c:pt idx="467">
                  <c:v>2081</c:v>
                </c:pt>
                <c:pt idx="468">
                  <c:v>2081</c:v>
                </c:pt>
                <c:pt idx="469">
                  <c:v>2081</c:v>
                </c:pt>
                <c:pt idx="470">
                  <c:v>2081</c:v>
                </c:pt>
                <c:pt idx="471">
                  <c:v>2081</c:v>
                </c:pt>
                <c:pt idx="472">
                  <c:v>2081</c:v>
                </c:pt>
                <c:pt idx="473">
                  <c:v>2081</c:v>
                </c:pt>
                <c:pt idx="474">
                  <c:v>2081</c:v>
                </c:pt>
                <c:pt idx="475">
                  <c:v>2081</c:v>
                </c:pt>
                <c:pt idx="476">
                  <c:v>2081</c:v>
                </c:pt>
                <c:pt idx="477">
                  <c:v>2081</c:v>
                </c:pt>
                <c:pt idx="478">
                  <c:v>2081</c:v>
                </c:pt>
                <c:pt idx="479">
                  <c:v>2081</c:v>
                </c:pt>
                <c:pt idx="480">
                  <c:v>2081</c:v>
                </c:pt>
                <c:pt idx="481">
                  <c:v>2081</c:v>
                </c:pt>
                <c:pt idx="482">
                  <c:v>2081</c:v>
                </c:pt>
                <c:pt idx="483">
                  <c:v>2081</c:v>
                </c:pt>
                <c:pt idx="484">
                  <c:v>2081</c:v>
                </c:pt>
                <c:pt idx="485">
                  <c:v>2081</c:v>
                </c:pt>
                <c:pt idx="486">
                  <c:v>2081</c:v>
                </c:pt>
                <c:pt idx="487">
                  <c:v>2081</c:v>
                </c:pt>
                <c:pt idx="488">
                  <c:v>2081</c:v>
                </c:pt>
                <c:pt idx="489">
                  <c:v>2081</c:v>
                </c:pt>
                <c:pt idx="490">
                  <c:v>2081</c:v>
                </c:pt>
                <c:pt idx="491">
                  <c:v>2081</c:v>
                </c:pt>
                <c:pt idx="492">
                  <c:v>2081</c:v>
                </c:pt>
                <c:pt idx="493">
                  <c:v>2081</c:v>
                </c:pt>
                <c:pt idx="494">
                  <c:v>2081</c:v>
                </c:pt>
                <c:pt idx="495">
                  <c:v>2081</c:v>
                </c:pt>
                <c:pt idx="496">
                  <c:v>2081</c:v>
                </c:pt>
                <c:pt idx="497">
                  <c:v>2081</c:v>
                </c:pt>
                <c:pt idx="498">
                  <c:v>2081</c:v>
                </c:pt>
                <c:pt idx="499">
                  <c:v>2081</c:v>
                </c:pt>
                <c:pt idx="500">
                  <c:v>2081</c:v>
                </c:pt>
                <c:pt idx="501">
                  <c:v>2081</c:v>
                </c:pt>
                <c:pt idx="502">
                  <c:v>2081</c:v>
                </c:pt>
                <c:pt idx="503">
                  <c:v>2081</c:v>
                </c:pt>
                <c:pt idx="504">
                  <c:v>2081</c:v>
                </c:pt>
                <c:pt idx="505">
                  <c:v>2081</c:v>
                </c:pt>
                <c:pt idx="506">
                  <c:v>2081</c:v>
                </c:pt>
                <c:pt idx="507">
                  <c:v>2081</c:v>
                </c:pt>
                <c:pt idx="508">
                  <c:v>2081</c:v>
                </c:pt>
                <c:pt idx="509">
                  <c:v>2081</c:v>
                </c:pt>
                <c:pt idx="510">
                  <c:v>2081</c:v>
                </c:pt>
                <c:pt idx="511">
                  <c:v>2081</c:v>
                </c:pt>
                <c:pt idx="512">
                  <c:v>2081</c:v>
                </c:pt>
                <c:pt idx="513">
                  <c:v>2081</c:v>
                </c:pt>
                <c:pt idx="514">
                  <c:v>2081</c:v>
                </c:pt>
                <c:pt idx="515">
                  <c:v>2081</c:v>
                </c:pt>
                <c:pt idx="516">
                  <c:v>2081</c:v>
                </c:pt>
                <c:pt idx="517">
                  <c:v>2081</c:v>
                </c:pt>
                <c:pt idx="518">
                  <c:v>2081</c:v>
                </c:pt>
                <c:pt idx="519">
                  <c:v>2081</c:v>
                </c:pt>
                <c:pt idx="520">
                  <c:v>2081</c:v>
                </c:pt>
                <c:pt idx="521">
                  <c:v>2081</c:v>
                </c:pt>
                <c:pt idx="522">
                  <c:v>2081</c:v>
                </c:pt>
                <c:pt idx="523">
                  <c:v>2081</c:v>
                </c:pt>
                <c:pt idx="524">
                  <c:v>2081</c:v>
                </c:pt>
                <c:pt idx="525">
                  <c:v>2081</c:v>
                </c:pt>
                <c:pt idx="526">
                  <c:v>2081</c:v>
                </c:pt>
                <c:pt idx="527">
                  <c:v>2081</c:v>
                </c:pt>
                <c:pt idx="528">
                  <c:v>2081</c:v>
                </c:pt>
                <c:pt idx="529">
                  <c:v>2081</c:v>
                </c:pt>
                <c:pt idx="530">
                  <c:v>2081</c:v>
                </c:pt>
                <c:pt idx="531">
                  <c:v>2081</c:v>
                </c:pt>
                <c:pt idx="532">
                  <c:v>2081</c:v>
                </c:pt>
                <c:pt idx="533">
                  <c:v>2081</c:v>
                </c:pt>
                <c:pt idx="534">
                  <c:v>2081</c:v>
                </c:pt>
                <c:pt idx="535">
                  <c:v>2081</c:v>
                </c:pt>
                <c:pt idx="536">
                  <c:v>2081</c:v>
                </c:pt>
                <c:pt idx="537">
                  <c:v>2081</c:v>
                </c:pt>
                <c:pt idx="538">
                  <c:v>2081</c:v>
                </c:pt>
                <c:pt idx="539">
                  <c:v>2081</c:v>
                </c:pt>
                <c:pt idx="540">
                  <c:v>2081</c:v>
                </c:pt>
                <c:pt idx="541">
                  <c:v>2081</c:v>
                </c:pt>
                <c:pt idx="542">
                  <c:v>2081</c:v>
                </c:pt>
                <c:pt idx="543">
                  <c:v>2081</c:v>
                </c:pt>
                <c:pt idx="544">
                  <c:v>2081</c:v>
                </c:pt>
                <c:pt idx="545">
                  <c:v>2081</c:v>
                </c:pt>
                <c:pt idx="546">
                  <c:v>2081</c:v>
                </c:pt>
                <c:pt idx="547">
                  <c:v>2081</c:v>
                </c:pt>
                <c:pt idx="548">
                  <c:v>2081</c:v>
                </c:pt>
                <c:pt idx="549">
                  <c:v>2081</c:v>
                </c:pt>
                <c:pt idx="550">
                  <c:v>2081</c:v>
                </c:pt>
                <c:pt idx="551">
                  <c:v>2081</c:v>
                </c:pt>
                <c:pt idx="552">
                  <c:v>2081</c:v>
                </c:pt>
                <c:pt idx="553">
                  <c:v>2081</c:v>
                </c:pt>
                <c:pt idx="554">
                  <c:v>2081</c:v>
                </c:pt>
                <c:pt idx="555">
                  <c:v>2081</c:v>
                </c:pt>
                <c:pt idx="556">
                  <c:v>2081</c:v>
                </c:pt>
                <c:pt idx="557">
                  <c:v>2081</c:v>
                </c:pt>
                <c:pt idx="558">
                  <c:v>2081</c:v>
                </c:pt>
                <c:pt idx="559">
                  <c:v>2081</c:v>
                </c:pt>
                <c:pt idx="560">
                  <c:v>2081</c:v>
                </c:pt>
                <c:pt idx="561">
                  <c:v>2081</c:v>
                </c:pt>
                <c:pt idx="562">
                  <c:v>2081</c:v>
                </c:pt>
                <c:pt idx="563">
                  <c:v>2081</c:v>
                </c:pt>
                <c:pt idx="564">
                  <c:v>2081</c:v>
                </c:pt>
                <c:pt idx="565">
                  <c:v>2081</c:v>
                </c:pt>
                <c:pt idx="566">
                  <c:v>2081</c:v>
                </c:pt>
                <c:pt idx="567">
                  <c:v>2081</c:v>
                </c:pt>
                <c:pt idx="568">
                  <c:v>2081</c:v>
                </c:pt>
                <c:pt idx="569">
                  <c:v>2081</c:v>
                </c:pt>
                <c:pt idx="570">
                  <c:v>2081</c:v>
                </c:pt>
                <c:pt idx="571">
                  <c:v>2081</c:v>
                </c:pt>
                <c:pt idx="572">
                  <c:v>2081</c:v>
                </c:pt>
                <c:pt idx="573">
                  <c:v>2081</c:v>
                </c:pt>
                <c:pt idx="574">
                  <c:v>2081</c:v>
                </c:pt>
                <c:pt idx="575">
                  <c:v>2081</c:v>
                </c:pt>
                <c:pt idx="576">
                  <c:v>2081</c:v>
                </c:pt>
                <c:pt idx="577">
                  <c:v>2081</c:v>
                </c:pt>
                <c:pt idx="578">
                  <c:v>2081</c:v>
                </c:pt>
                <c:pt idx="579">
                  <c:v>2081</c:v>
                </c:pt>
                <c:pt idx="580">
                  <c:v>2081</c:v>
                </c:pt>
                <c:pt idx="581">
                  <c:v>2081</c:v>
                </c:pt>
                <c:pt idx="582">
                  <c:v>2081</c:v>
                </c:pt>
                <c:pt idx="583">
                  <c:v>2081</c:v>
                </c:pt>
                <c:pt idx="584">
                  <c:v>2081</c:v>
                </c:pt>
                <c:pt idx="585">
                  <c:v>2081</c:v>
                </c:pt>
                <c:pt idx="586">
                  <c:v>2081</c:v>
                </c:pt>
                <c:pt idx="587">
                  <c:v>2081</c:v>
                </c:pt>
                <c:pt idx="588">
                  <c:v>2081</c:v>
                </c:pt>
                <c:pt idx="589">
                  <c:v>2081</c:v>
                </c:pt>
                <c:pt idx="590">
                  <c:v>2081</c:v>
                </c:pt>
                <c:pt idx="591">
                  <c:v>2081</c:v>
                </c:pt>
                <c:pt idx="592">
                  <c:v>2081</c:v>
                </c:pt>
                <c:pt idx="593">
                  <c:v>2081</c:v>
                </c:pt>
                <c:pt idx="594">
                  <c:v>2081</c:v>
                </c:pt>
                <c:pt idx="595">
                  <c:v>2081</c:v>
                </c:pt>
                <c:pt idx="596">
                  <c:v>2081</c:v>
                </c:pt>
                <c:pt idx="597">
                  <c:v>2081</c:v>
                </c:pt>
                <c:pt idx="598">
                  <c:v>2081</c:v>
                </c:pt>
                <c:pt idx="599">
                  <c:v>2081</c:v>
                </c:pt>
                <c:pt idx="600">
                  <c:v>2081</c:v>
                </c:pt>
                <c:pt idx="601">
                  <c:v>2081</c:v>
                </c:pt>
                <c:pt idx="602">
                  <c:v>2081</c:v>
                </c:pt>
                <c:pt idx="603">
                  <c:v>2081</c:v>
                </c:pt>
                <c:pt idx="604">
                  <c:v>2081</c:v>
                </c:pt>
                <c:pt idx="605">
                  <c:v>2081</c:v>
                </c:pt>
                <c:pt idx="606">
                  <c:v>2081</c:v>
                </c:pt>
                <c:pt idx="607">
                  <c:v>2081</c:v>
                </c:pt>
                <c:pt idx="608">
                  <c:v>2081</c:v>
                </c:pt>
                <c:pt idx="609">
                  <c:v>2081</c:v>
                </c:pt>
                <c:pt idx="610">
                  <c:v>2081</c:v>
                </c:pt>
                <c:pt idx="611">
                  <c:v>2081</c:v>
                </c:pt>
                <c:pt idx="612">
                  <c:v>2081</c:v>
                </c:pt>
                <c:pt idx="613">
                  <c:v>2081</c:v>
                </c:pt>
                <c:pt idx="614">
                  <c:v>2081</c:v>
                </c:pt>
                <c:pt idx="615">
                  <c:v>2081</c:v>
                </c:pt>
                <c:pt idx="616">
                  <c:v>2081</c:v>
                </c:pt>
                <c:pt idx="617">
                  <c:v>2081</c:v>
                </c:pt>
                <c:pt idx="618">
                  <c:v>2081</c:v>
                </c:pt>
                <c:pt idx="619">
                  <c:v>2081</c:v>
                </c:pt>
                <c:pt idx="620">
                  <c:v>2081</c:v>
                </c:pt>
                <c:pt idx="621">
                  <c:v>2081</c:v>
                </c:pt>
                <c:pt idx="622">
                  <c:v>2081</c:v>
                </c:pt>
                <c:pt idx="623">
                  <c:v>2081</c:v>
                </c:pt>
                <c:pt idx="624">
                  <c:v>2081</c:v>
                </c:pt>
                <c:pt idx="625">
                  <c:v>2081</c:v>
                </c:pt>
                <c:pt idx="626">
                  <c:v>2081</c:v>
                </c:pt>
                <c:pt idx="627">
                  <c:v>2081</c:v>
                </c:pt>
                <c:pt idx="628">
                  <c:v>2081</c:v>
                </c:pt>
                <c:pt idx="629">
                  <c:v>2081</c:v>
                </c:pt>
                <c:pt idx="630">
                  <c:v>2081</c:v>
                </c:pt>
                <c:pt idx="631">
                  <c:v>2081</c:v>
                </c:pt>
                <c:pt idx="632">
                  <c:v>2081</c:v>
                </c:pt>
                <c:pt idx="633">
                  <c:v>2081</c:v>
                </c:pt>
                <c:pt idx="634">
                  <c:v>2081</c:v>
                </c:pt>
                <c:pt idx="635">
                  <c:v>2081</c:v>
                </c:pt>
                <c:pt idx="636">
                  <c:v>2081</c:v>
                </c:pt>
                <c:pt idx="637">
                  <c:v>2081</c:v>
                </c:pt>
                <c:pt idx="638">
                  <c:v>2081</c:v>
                </c:pt>
                <c:pt idx="639">
                  <c:v>2081</c:v>
                </c:pt>
                <c:pt idx="640">
                  <c:v>2081</c:v>
                </c:pt>
                <c:pt idx="641">
                  <c:v>2081</c:v>
                </c:pt>
                <c:pt idx="642">
                  <c:v>2081</c:v>
                </c:pt>
                <c:pt idx="643">
                  <c:v>2081</c:v>
                </c:pt>
                <c:pt idx="644">
                  <c:v>2081</c:v>
                </c:pt>
                <c:pt idx="645">
                  <c:v>2081</c:v>
                </c:pt>
                <c:pt idx="646">
                  <c:v>2081</c:v>
                </c:pt>
                <c:pt idx="647">
                  <c:v>2081</c:v>
                </c:pt>
                <c:pt idx="648">
                  <c:v>2081</c:v>
                </c:pt>
                <c:pt idx="649">
                  <c:v>2081</c:v>
                </c:pt>
                <c:pt idx="650">
                  <c:v>2081</c:v>
                </c:pt>
                <c:pt idx="651">
                  <c:v>2081</c:v>
                </c:pt>
                <c:pt idx="652">
                  <c:v>2081</c:v>
                </c:pt>
                <c:pt idx="653">
                  <c:v>2081</c:v>
                </c:pt>
                <c:pt idx="654">
                  <c:v>2081</c:v>
                </c:pt>
                <c:pt idx="655">
                  <c:v>2081</c:v>
                </c:pt>
                <c:pt idx="656">
                  <c:v>2081</c:v>
                </c:pt>
                <c:pt idx="657">
                  <c:v>2081</c:v>
                </c:pt>
                <c:pt idx="658">
                  <c:v>2081</c:v>
                </c:pt>
                <c:pt idx="659">
                  <c:v>2081</c:v>
                </c:pt>
                <c:pt idx="660">
                  <c:v>2081</c:v>
                </c:pt>
                <c:pt idx="661">
                  <c:v>2081</c:v>
                </c:pt>
                <c:pt idx="662">
                  <c:v>2081</c:v>
                </c:pt>
                <c:pt idx="663">
                  <c:v>2081</c:v>
                </c:pt>
                <c:pt idx="664">
                  <c:v>2081</c:v>
                </c:pt>
                <c:pt idx="665">
                  <c:v>2081</c:v>
                </c:pt>
                <c:pt idx="666">
                  <c:v>2081</c:v>
                </c:pt>
                <c:pt idx="667">
                  <c:v>2081</c:v>
                </c:pt>
                <c:pt idx="668">
                  <c:v>2081</c:v>
                </c:pt>
                <c:pt idx="669">
                  <c:v>2081</c:v>
                </c:pt>
                <c:pt idx="670">
                  <c:v>2081</c:v>
                </c:pt>
                <c:pt idx="671">
                  <c:v>2081</c:v>
                </c:pt>
                <c:pt idx="672">
                  <c:v>2081</c:v>
                </c:pt>
                <c:pt idx="673">
                  <c:v>2081</c:v>
                </c:pt>
                <c:pt idx="674">
                  <c:v>2081</c:v>
                </c:pt>
                <c:pt idx="675">
                  <c:v>2081</c:v>
                </c:pt>
                <c:pt idx="676">
                  <c:v>2081</c:v>
                </c:pt>
                <c:pt idx="677">
                  <c:v>2081</c:v>
                </c:pt>
                <c:pt idx="678">
                  <c:v>2081</c:v>
                </c:pt>
                <c:pt idx="679">
                  <c:v>2081</c:v>
                </c:pt>
                <c:pt idx="680">
                  <c:v>2081</c:v>
                </c:pt>
                <c:pt idx="681">
                  <c:v>2081</c:v>
                </c:pt>
                <c:pt idx="682">
                  <c:v>2081</c:v>
                </c:pt>
                <c:pt idx="683">
                  <c:v>2081</c:v>
                </c:pt>
                <c:pt idx="684">
                  <c:v>2081</c:v>
                </c:pt>
                <c:pt idx="685">
                  <c:v>2081</c:v>
                </c:pt>
                <c:pt idx="686">
                  <c:v>2081</c:v>
                </c:pt>
                <c:pt idx="687">
                  <c:v>2081</c:v>
                </c:pt>
                <c:pt idx="688">
                  <c:v>2081</c:v>
                </c:pt>
                <c:pt idx="689">
                  <c:v>2081</c:v>
                </c:pt>
                <c:pt idx="690">
                  <c:v>2081</c:v>
                </c:pt>
                <c:pt idx="691">
                  <c:v>2081</c:v>
                </c:pt>
                <c:pt idx="692">
                  <c:v>2081</c:v>
                </c:pt>
                <c:pt idx="693">
                  <c:v>2081</c:v>
                </c:pt>
                <c:pt idx="694">
                  <c:v>2081</c:v>
                </c:pt>
                <c:pt idx="695">
                  <c:v>2081</c:v>
                </c:pt>
                <c:pt idx="696">
                  <c:v>2081</c:v>
                </c:pt>
                <c:pt idx="697">
                  <c:v>2081</c:v>
                </c:pt>
                <c:pt idx="698">
                  <c:v>2081</c:v>
                </c:pt>
                <c:pt idx="699">
                  <c:v>2081</c:v>
                </c:pt>
                <c:pt idx="700">
                  <c:v>2081</c:v>
                </c:pt>
                <c:pt idx="701">
                  <c:v>2081</c:v>
                </c:pt>
                <c:pt idx="702">
                  <c:v>2081</c:v>
                </c:pt>
                <c:pt idx="703">
                  <c:v>2081</c:v>
                </c:pt>
                <c:pt idx="704">
                  <c:v>2081</c:v>
                </c:pt>
                <c:pt idx="705">
                  <c:v>2081</c:v>
                </c:pt>
                <c:pt idx="706">
                  <c:v>2081</c:v>
                </c:pt>
                <c:pt idx="707">
                  <c:v>2081</c:v>
                </c:pt>
                <c:pt idx="708">
                  <c:v>2081</c:v>
                </c:pt>
                <c:pt idx="709">
                  <c:v>2081</c:v>
                </c:pt>
                <c:pt idx="710">
                  <c:v>2081</c:v>
                </c:pt>
                <c:pt idx="711">
                  <c:v>2081</c:v>
                </c:pt>
                <c:pt idx="712">
                  <c:v>2081</c:v>
                </c:pt>
                <c:pt idx="713">
                  <c:v>2081</c:v>
                </c:pt>
                <c:pt idx="714">
                  <c:v>2081</c:v>
                </c:pt>
                <c:pt idx="715">
                  <c:v>2081</c:v>
                </c:pt>
                <c:pt idx="716">
                  <c:v>2081</c:v>
                </c:pt>
                <c:pt idx="717">
                  <c:v>2081</c:v>
                </c:pt>
                <c:pt idx="718">
                  <c:v>2081</c:v>
                </c:pt>
                <c:pt idx="719">
                  <c:v>2081</c:v>
                </c:pt>
                <c:pt idx="720">
                  <c:v>2081</c:v>
                </c:pt>
                <c:pt idx="721">
                  <c:v>2081</c:v>
                </c:pt>
                <c:pt idx="722">
                  <c:v>2081</c:v>
                </c:pt>
                <c:pt idx="723">
                  <c:v>2081</c:v>
                </c:pt>
                <c:pt idx="724">
                  <c:v>2081</c:v>
                </c:pt>
                <c:pt idx="725">
                  <c:v>2081</c:v>
                </c:pt>
                <c:pt idx="726">
                  <c:v>2081</c:v>
                </c:pt>
                <c:pt idx="727">
                  <c:v>2081</c:v>
                </c:pt>
                <c:pt idx="728">
                  <c:v>2081</c:v>
                </c:pt>
                <c:pt idx="729">
                  <c:v>2081</c:v>
                </c:pt>
                <c:pt idx="730">
                  <c:v>2081</c:v>
                </c:pt>
                <c:pt idx="731">
                  <c:v>2081</c:v>
                </c:pt>
                <c:pt idx="732">
                  <c:v>2081</c:v>
                </c:pt>
                <c:pt idx="733">
                  <c:v>2081</c:v>
                </c:pt>
                <c:pt idx="734">
                  <c:v>2081</c:v>
                </c:pt>
                <c:pt idx="735">
                  <c:v>2081</c:v>
                </c:pt>
                <c:pt idx="736">
                  <c:v>2081</c:v>
                </c:pt>
                <c:pt idx="737">
                  <c:v>2081</c:v>
                </c:pt>
                <c:pt idx="738">
                  <c:v>2081</c:v>
                </c:pt>
                <c:pt idx="739">
                  <c:v>2081</c:v>
                </c:pt>
                <c:pt idx="740">
                  <c:v>2081</c:v>
                </c:pt>
                <c:pt idx="741">
                  <c:v>2081</c:v>
                </c:pt>
                <c:pt idx="742">
                  <c:v>2081</c:v>
                </c:pt>
                <c:pt idx="743">
                  <c:v>2081</c:v>
                </c:pt>
                <c:pt idx="744">
                  <c:v>2081</c:v>
                </c:pt>
                <c:pt idx="745">
                  <c:v>2081</c:v>
                </c:pt>
                <c:pt idx="746">
                  <c:v>2081</c:v>
                </c:pt>
                <c:pt idx="747">
                  <c:v>2081</c:v>
                </c:pt>
                <c:pt idx="748">
                  <c:v>2081</c:v>
                </c:pt>
                <c:pt idx="749">
                  <c:v>2081</c:v>
                </c:pt>
                <c:pt idx="750">
                  <c:v>2081</c:v>
                </c:pt>
                <c:pt idx="751">
                  <c:v>2081</c:v>
                </c:pt>
                <c:pt idx="752">
                  <c:v>2081</c:v>
                </c:pt>
                <c:pt idx="753">
                  <c:v>2081</c:v>
                </c:pt>
                <c:pt idx="754">
                  <c:v>2081</c:v>
                </c:pt>
                <c:pt idx="755">
                  <c:v>2081</c:v>
                </c:pt>
                <c:pt idx="756">
                  <c:v>2081</c:v>
                </c:pt>
                <c:pt idx="757">
                  <c:v>2081</c:v>
                </c:pt>
                <c:pt idx="758">
                  <c:v>2081</c:v>
                </c:pt>
                <c:pt idx="759">
                  <c:v>2081</c:v>
                </c:pt>
                <c:pt idx="760">
                  <c:v>2081</c:v>
                </c:pt>
                <c:pt idx="761">
                  <c:v>2081</c:v>
                </c:pt>
                <c:pt idx="762">
                  <c:v>2081</c:v>
                </c:pt>
                <c:pt idx="763">
                  <c:v>2081</c:v>
                </c:pt>
                <c:pt idx="764">
                  <c:v>2081</c:v>
                </c:pt>
                <c:pt idx="765">
                  <c:v>2081</c:v>
                </c:pt>
                <c:pt idx="766">
                  <c:v>2081</c:v>
                </c:pt>
                <c:pt idx="767">
                  <c:v>2081</c:v>
                </c:pt>
                <c:pt idx="768">
                  <c:v>2081</c:v>
                </c:pt>
                <c:pt idx="769">
                  <c:v>2081</c:v>
                </c:pt>
                <c:pt idx="770">
                  <c:v>2081</c:v>
                </c:pt>
                <c:pt idx="771">
                  <c:v>2081</c:v>
                </c:pt>
                <c:pt idx="772">
                  <c:v>2081</c:v>
                </c:pt>
                <c:pt idx="773">
                  <c:v>2081</c:v>
                </c:pt>
                <c:pt idx="774">
                  <c:v>2081</c:v>
                </c:pt>
                <c:pt idx="775">
                  <c:v>2081</c:v>
                </c:pt>
                <c:pt idx="776">
                  <c:v>2081</c:v>
                </c:pt>
                <c:pt idx="777">
                  <c:v>2081</c:v>
                </c:pt>
                <c:pt idx="778">
                  <c:v>2081</c:v>
                </c:pt>
                <c:pt idx="779">
                  <c:v>2081</c:v>
                </c:pt>
                <c:pt idx="780">
                  <c:v>2081</c:v>
                </c:pt>
                <c:pt idx="781">
                  <c:v>2081</c:v>
                </c:pt>
                <c:pt idx="782">
                  <c:v>2081</c:v>
                </c:pt>
                <c:pt idx="783">
                  <c:v>2081</c:v>
                </c:pt>
                <c:pt idx="784">
                  <c:v>2081</c:v>
                </c:pt>
                <c:pt idx="785">
                  <c:v>2081</c:v>
                </c:pt>
                <c:pt idx="786">
                  <c:v>2081</c:v>
                </c:pt>
                <c:pt idx="787">
                  <c:v>2081</c:v>
                </c:pt>
                <c:pt idx="788">
                  <c:v>2081</c:v>
                </c:pt>
                <c:pt idx="789">
                  <c:v>2081</c:v>
                </c:pt>
                <c:pt idx="790">
                  <c:v>2081</c:v>
                </c:pt>
                <c:pt idx="791">
                  <c:v>2081</c:v>
                </c:pt>
                <c:pt idx="792">
                  <c:v>2081</c:v>
                </c:pt>
                <c:pt idx="793">
                  <c:v>2081</c:v>
                </c:pt>
                <c:pt idx="794">
                  <c:v>2081</c:v>
                </c:pt>
                <c:pt idx="795">
                  <c:v>2081</c:v>
                </c:pt>
                <c:pt idx="796">
                  <c:v>2081</c:v>
                </c:pt>
                <c:pt idx="797">
                  <c:v>2081</c:v>
                </c:pt>
                <c:pt idx="798">
                  <c:v>2081</c:v>
                </c:pt>
                <c:pt idx="799">
                  <c:v>2081</c:v>
                </c:pt>
                <c:pt idx="800">
                  <c:v>2081</c:v>
                </c:pt>
                <c:pt idx="801">
                  <c:v>2081</c:v>
                </c:pt>
                <c:pt idx="802">
                  <c:v>2081</c:v>
                </c:pt>
                <c:pt idx="803">
                  <c:v>2081</c:v>
                </c:pt>
                <c:pt idx="804">
                  <c:v>2081</c:v>
                </c:pt>
                <c:pt idx="805">
                  <c:v>2081</c:v>
                </c:pt>
                <c:pt idx="806">
                  <c:v>2081</c:v>
                </c:pt>
                <c:pt idx="807">
                  <c:v>2081</c:v>
                </c:pt>
                <c:pt idx="808">
                  <c:v>2081</c:v>
                </c:pt>
                <c:pt idx="809">
                  <c:v>2081</c:v>
                </c:pt>
                <c:pt idx="810">
                  <c:v>2081</c:v>
                </c:pt>
                <c:pt idx="811">
                  <c:v>2081</c:v>
                </c:pt>
                <c:pt idx="812">
                  <c:v>2081</c:v>
                </c:pt>
                <c:pt idx="813">
                  <c:v>2081</c:v>
                </c:pt>
                <c:pt idx="814">
                  <c:v>2081</c:v>
                </c:pt>
                <c:pt idx="815">
                  <c:v>2081</c:v>
                </c:pt>
                <c:pt idx="816">
                  <c:v>2081</c:v>
                </c:pt>
                <c:pt idx="817">
                  <c:v>2081</c:v>
                </c:pt>
                <c:pt idx="818">
                  <c:v>2081</c:v>
                </c:pt>
                <c:pt idx="819">
                  <c:v>2081</c:v>
                </c:pt>
                <c:pt idx="820">
                  <c:v>2081</c:v>
                </c:pt>
                <c:pt idx="821">
                  <c:v>2081</c:v>
                </c:pt>
                <c:pt idx="822">
                  <c:v>2081</c:v>
                </c:pt>
                <c:pt idx="823">
                  <c:v>2081</c:v>
                </c:pt>
                <c:pt idx="824">
                  <c:v>2081</c:v>
                </c:pt>
                <c:pt idx="825">
                  <c:v>2081</c:v>
                </c:pt>
                <c:pt idx="826">
                  <c:v>2081</c:v>
                </c:pt>
                <c:pt idx="827">
                  <c:v>2081</c:v>
                </c:pt>
                <c:pt idx="828">
                  <c:v>2081</c:v>
                </c:pt>
                <c:pt idx="829">
                  <c:v>2081</c:v>
                </c:pt>
                <c:pt idx="830">
                  <c:v>2081</c:v>
                </c:pt>
                <c:pt idx="831">
                  <c:v>2081</c:v>
                </c:pt>
                <c:pt idx="832">
                  <c:v>2081</c:v>
                </c:pt>
                <c:pt idx="833">
                  <c:v>2081</c:v>
                </c:pt>
                <c:pt idx="834">
                  <c:v>2081</c:v>
                </c:pt>
                <c:pt idx="835">
                  <c:v>2081</c:v>
                </c:pt>
                <c:pt idx="836">
                  <c:v>2081</c:v>
                </c:pt>
                <c:pt idx="837">
                  <c:v>2081</c:v>
                </c:pt>
                <c:pt idx="838">
                  <c:v>2081</c:v>
                </c:pt>
                <c:pt idx="839">
                  <c:v>2081</c:v>
                </c:pt>
                <c:pt idx="840">
                  <c:v>2081</c:v>
                </c:pt>
                <c:pt idx="841">
                  <c:v>2081</c:v>
                </c:pt>
                <c:pt idx="842">
                  <c:v>2081</c:v>
                </c:pt>
                <c:pt idx="843">
                  <c:v>2081</c:v>
                </c:pt>
                <c:pt idx="844">
                  <c:v>2081</c:v>
                </c:pt>
                <c:pt idx="845">
                  <c:v>2081</c:v>
                </c:pt>
                <c:pt idx="846">
                  <c:v>2081</c:v>
                </c:pt>
                <c:pt idx="847">
                  <c:v>2081</c:v>
                </c:pt>
                <c:pt idx="848">
                  <c:v>2081</c:v>
                </c:pt>
                <c:pt idx="849">
                  <c:v>2081</c:v>
                </c:pt>
                <c:pt idx="850">
                  <c:v>2081</c:v>
                </c:pt>
                <c:pt idx="851">
                  <c:v>2081</c:v>
                </c:pt>
                <c:pt idx="852">
                  <c:v>2081</c:v>
                </c:pt>
                <c:pt idx="853">
                  <c:v>2081</c:v>
                </c:pt>
                <c:pt idx="854">
                  <c:v>2081</c:v>
                </c:pt>
                <c:pt idx="855">
                  <c:v>2081</c:v>
                </c:pt>
                <c:pt idx="856">
                  <c:v>2081</c:v>
                </c:pt>
                <c:pt idx="857">
                  <c:v>2081</c:v>
                </c:pt>
                <c:pt idx="858">
                  <c:v>2081</c:v>
                </c:pt>
                <c:pt idx="859">
                  <c:v>2081</c:v>
                </c:pt>
                <c:pt idx="860">
                  <c:v>2081</c:v>
                </c:pt>
                <c:pt idx="861">
                  <c:v>2081</c:v>
                </c:pt>
                <c:pt idx="862">
                  <c:v>2081</c:v>
                </c:pt>
                <c:pt idx="863">
                  <c:v>2081</c:v>
                </c:pt>
                <c:pt idx="864">
                  <c:v>2081</c:v>
                </c:pt>
                <c:pt idx="865">
                  <c:v>2081</c:v>
                </c:pt>
                <c:pt idx="866">
                  <c:v>2081</c:v>
                </c:pt>
                <c:pt idx="867">
                  <c:v>2081</c:v>
                </c:pt>
                <c:pt idx="868">
                  <c:v>2081</c:v>
                </c:pt>
                <c:pt idx="869">
                  <c:v>2081</c:v>
                </c:pt>
                <c:pt idx="870">
                  <c:v>2081</c:v>
                </c:pt>
                <c:pt idx="871">
                  <c:v>2081</c:v>
                </c:pt>
                <c:pt idx="872">
                  <c:v>2081</c:v>
                </c:pt>
                <c:pt idx="873">
                  <c:v>2081</c:v>
                </c:pt>
                <c:pt idx="874">
                  <c:v>2081</c:v>
                </c:pt>
                <c:pt idx="875">
                  <c:v>2081</c:v>
                </c:pt>
                <c:pt idx="876">
                  <c:v>2081</c:v>
                </c:pt>
                <c:pt idx="877">
                  <c:v>2081</c:v>
                </c:pt>
                <c:pt idx="878">
                  <c:v>2081</c:v>
                </c:pt>
                <c:pt idx="879">
                  <c:v>2081</c:v>
                </c:pt>
                <c:pt idx="880">
                  <c:v>2081</c:v>
                </c:pt>
                <c:pt idx="881">
                  <c:v>2081</c:v>
                </c:pt>
                <c:pt idx="882">
                  <c:v>2081</c:v>
                </c:pt>
                <c:pt idx="883">
                  <c:v>2081</c:v>
                </c:pt>
                <c:pt idx="884">
                  <c:v>2081</c:v>
                </c:pt>
                <c:pt idx="885">
                  <c:v>2081</c:v>
                </c:pt>
                <c:pt idx="886">
                  <c:v>2081</c:v>
                </c:pt>
                <c:pt idx="887">
                  <c:v>2081</c:v>
                </c:pt>
                <c:pt idx="888">
                  <c:v>2081</c:v>
                </c:pt>
                <c:pt idx="889">
                  <c:v>2081</c:v>
                </c:pt>
                <c:pt idx="890">
                  <c:v>2081</c:v>
                </c:pt>
                <c:pt idx="891">
                  <c:v>2081</c:v>
                </c:pt>
                <c:pt idx="892">
                  <c:v>2081</c:v>
                </c:pt>
                <c:pt idx="893">
                  <c:v>2081</c:v>
                </c:pt>
                <c:pt idx="894">
                  <c:v>2081</c:v>
                </c:pt>
                <c:pt idx="895">
                  <c:v>2081</c:v>
                </c:pt>
                <c:pt idx="896">
                  <c:v>2081</c:v>
                </c:pt>
                <c:pt idx="897">
                  <c:v>2081</c:v>
                </c:pt>
                <c:pt idx="898">
                  <c:v>2081</c:v>
                </c:pt>
                <c:pt idx="899">
                  <c:v>2081</c:v>
                </c:pt>
                <c:pt idx="900">
                  <c:v>2081</c:v>
                </c:pt>
                <c:pt idx="901">
                  <c:v>2081</c:v>
                </c:pt>
                <c:pt idx="902">
                  <c:v>2081</c:v>
                </c:pt>
                <c:pt idx="903">
                  <c:v>2081</c:v>
                </c:pt>
                <c:pt idx="904">
                  <c:v>2081</c:v>
                </c:pt>
                <c:pt idx="905">
                  <c:v>2081</c:v>
                </c:pt>
                <c:pt idx="906">
                  <c:v>2081</c:v>
                </c:pt>
                <c:pt idx="907">
                  <c:v>2081</c:v>
                </c:pt>
                <c:pt idx="908">
                  <c:v>2081</c:v>
                </c:pt>
                <c:pt idx="909">
                  <c:v>2081</c:v>
                </c:pt>
                <c:pt idx="910">
                  <c:v>2081</c:v>
                </c:pt>
                <c:pt idx="911">
                  <c:v>2081</c:v>
                </c:pt>
                <c:pt idx="912">
                  <c:v>2081</c:v>
                </c:pt>
                <c:pt idx="913">
                  <c:v>2081</c:v>
                </c:pt>
                <c:pt idx="914">
                  <c:v>2081</c:v>
                </c:pt>
                <c:pt idx="915">
                  <c:v>2081</c:v>
                </c:pt>
                <c:pt idx="916">
                  <c:v>2081</c:v>
                </c:pt>
                <c:pt idx="917">
                  <c:v>2081</c:v>
                </c:pt>
                <c:pt idx="918">
                  <c:v>2081</c:v>
                </c:pt>
                <c:pt idx="919">
                  <c:v>2081</c:v>
                </c:pt>
                <c:pt idx="920">
                  <c:v>2081</c:v>
                </c:pt>
                <c:pt idx="921">
                  <c:v>2081</c:v>
                </c:pt>
                <c:pt idx="922">
                  <c:v>2081</c:v>
                </c:pt>
                <c:pt idx="923">
                  <c:v>2081</c:v>
                </c:pt>
                <c:pt idx="924">
                  <c:v>2081</c:v>
                </c:pt>
                <c:pt idx="925">
                  <c:v>2081</c:v>
                </c:pt>
                <c:pt idx="926">
                  <c:v>2081</c:v>
                </c:pt>
                <c:pt idx="927">
                  <c:v>2081</c:v>
                </c:pt>
                <c:pt idx="928">
                  <c:v>2081</c:v>
                </c:pt>
                <c:pt idx="929">
                  <c:v>2081</c:v>
                </c:pt>
                <c:pt idx="930">
                  <c:v>2081</c:v>
                </c:pt>
                <c:pt idx="931">
                  <c:v>2081</c:v>
                </c:pt>
                <c:pt idx="932">
                  <c:v>2081</c:v>
                </c:pt>
                <c:pt idx="933">
                  <c:v>2081</c:v>
                </c:pt>
                <c:pt idx="934">
                  <c:v>2081</c:v>
                </c:pt>
                <c:pt idx="935">
                  <c:v>2081</c:v>
                </c:pt>
                <c:pt idx="936">
                  <c:v>2081</c:v>
                </c:pt>
                <c:pt idx="937">
                  <c:v>2081</c:v>
                </c:pt>
                <c:pt idx="938">
                  <c:v>2081</c:v>
                </c:pt>
                <c:pt idx="939">
                  <c:v>2081</c:v>
                </c:pt>
                <c:pt idx="940">
                  <c:v>2081</c:v>
                </c:pt>
                <c:pt idx="941">
                  <c:v>2081</c:v>
                </c:pt>
                <c:pt idx="942">
                  <c:v>2081</c:v>
                </c:pt>
                <c:pt idx="943">
                  <c:v>2081</c:v>
                </c:pt>
                <c:pt idx="944">
                  <c:v>2081</c:v>
                </c:pt>
                <c:pt idx="945">
                  <c:v>2081</c:v>
                </c:pt>
                <c:pt idx="946">
                  <c:v>2081</c:v>
                </c:pt>
                <c:pt idx="947">
                  <c:v>2081</c:v>
                </c:pt>
                <c:pt idx="948">
                  <c:v>2081</c:v>
                </c:pt>
                <c:pt idx="949">
                  <c:v>2081</c:v>
                </c:pt>
                <c:pt idx="950">
                  <c:v>2081</c:v>
                </c:pt>
                <c:pt idx="951">
                  <c:v>2081</c:v>
                </c:pt>
                <c:pt idx="952">
                  <c:v>2081</c:v>
                </c:pt>
                <c:pt idx="953">
                  <c:v>2081</c:v>
                </c:pt>
                <c:pt idx="954">
                  <c:v>2081</c:v>
                </c:pt>
                <c:pt idx="955">
                  <c:v>2081</c:v>
                </c:pt>
                <c:pt idx="956">
                  <c:v>2081</c:v>
                </c:pt>
                <c:pt idx="957">
                  <c:v>2081</c:v>
                </c:pt>
                <c:pt idx="958">
                  <c:v>2081</c:v>
                </c:pt>
                <c:pt idx="959">
                  <c:v>2081</c:v>
                </c:pt>
                <c:pt idx="960">
                  <c:v>2081</c:v>
                </c:pt>
                <c:pt idx="961">
                  <c:v>2081</c:v>
                </c:pt>
                <c:pt idx="962">
                  <c:v>2081</c:v>
                </c:pt>
                <c:pt idx="963">
                  <c:v>2081</c:v>
                </c:pt>
                <c:pt idx="964">
                  <c:v>2081</c:v>
                </c:pt>
                <c:pt idx="965">
                  <c:v>2081</c:v>
                </c:pt>
                <c:pt idx="966">
                  <c:v>2081</c:v>
                </c:pt>
                <c:pt idx="967">
                  <c:v>2081</c:v>
                </c:pt>
                <c:pt idx="968">
                  <c:v>2081</c:v>
                </c:pt>
                <c:pt idx="969">
                  <c:v>2081</c:v>
                </c:pt>
                <c:pt idx="970">
                  <c:v>2081</c:v>
                </c:pt>
                <c:pt idx="971">
                  <c:v>2081</c:v>
                </c:pt>
                <c:pt idx="972">
                  <c:v>2081</c:v>
                </c:pt>
                <c:pt idx="973">
                  <c:v>2081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58-4EAA-8838-9B4682510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45440"/>
        <c:axId val="154043520"/>
      </c:scatterChart>
      <c:valAx>
        <c:axId val="154031232"/>
        <c:scaling>
          <c:logBase val="10"/>
          <c:orientation val="minMax"/>
          <c:max val="1.0000000000000004E-6"/>
          <c:min val="1.0000000000000009E-1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>
            <c:manualLayout>
              <c:xMode val="edge"/>
              <c:yMode val="edge"/>
              <c:x val="0.40827135764871442"/>
              <c:y val="0.88353246549543774"/>
            </c:manualLayout>
          </c:layout>
          <c:overlay val="0"/>
        </c:title>
        <c:numFmt formatCode="0E+00" sourceLinked="0"/>
        <c:majorTickMark val="out"/>
        <c:minorTickMark val="none"/>
        <c:tickLblPos val="nextTo"/>
        <c:crossAx val="154033152"/>
        <c:crosses val="autoZero"/>
        <c:crossBetween val="midCat"/>
      </c:valAx>
      <c:valAx>
        <c:axId val="15403315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(A/cm)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154031232"/>
        <c:crossesAt val="1.0000000000000009E-15"/>
        <c:crossBetween val="midCat"/>
      </c:valAx>
      <c:valAx>
        <c:axId val="154043520"/>
        <c:scaling>
          <c:orientation val="minMax"/>
          <c:max val="20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od nodes</a:t>
                </a:r>
              </a:p>
            </c:rich>
          </c:tx>
          <c:layout>
            <c:manualLayout>
              <c:xMode val="edge"/>
              <c:yMode val="edge"/>
              <c:x val="0.91487465445015914"/>
              <c:y val="0.15766549584105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4045440"/>
        <c:crosses val="max"/>
        <c:crossBetween val="midCat"/>
      </c:valAx>
      <c:valAx>
        <c:axId val="154045440"/>
        <c:scaling>
          <c:logBase val="10"/>
          <c:orientation val="minMax"/>
          <c:max val="1.0000000000000004E-6"/>
          <c:min val="1.0000000000000009E-15"/>
        </c:scaling>
        <c:delete val="1"/>
        <c:axPos val="t"/>
        <c:numFmt formatCode="General" sourceLinked="1"/>
        <c:majorTickMark val="out"/>
        <c:minorTickMark val="none"/>
        <c:tickLblPos val="nextTo"/>
        <c:crossAx val="154043520"/>
        <c:crosses val="max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6827694526316249"/>
          <c:y val="0.13071486068010288"/>
          <c:w val="0.37222108423138167"/>
          <c:h val="0.247889550920139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440">
              <a:solidFill>
                <a:srgbClr val="4A7EBB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Sheet1!$A$9:$A$159</c:f>
              <c:numCache>
                <c:formatCode>0.000E+00</c:formatCode>
                <c:ptCount val="15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-9.99999999999997E-2</c:v>
                </c:pt>
                <c:pt idx="30">
                  <c:v>3.6082248300317602E-16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  <c:pt idx="61">
                  <c:v>3.1</c:v>
                </c:pt>
                <c:pt idx="62">
                  <c:v>3.2</c:v>
                </c:pt>
                <c:pt idx="63">
                  <c:v>3.3</c:v>
                </c:pt>
                <c:pt idx="64">
                  <c:v>3.4</c:v>
                </c:pt>
                <c:pt idx="65">
                  <c:v>3.5</c:v>
                </c:pt>
                <c:pt idx="66">
                  <c:v>3.6</c:v>
                </c:pt>
                <c:pt idx="67">
                  <c:v>3.7</c:v>
                </c:pt>
                <c:pt idx="68">
                  <c:v>3.8</c:v>
                </c:pt>
                <c:pt idx="69">
                  <c:v>3.9</c:v>
                </c:pt>
                <c:pt idx="70">
                  <c:v>4</c:v>
                </c:pt>
                <c:pt idx="71">
                  <c:v>4.0999999999999996</c:v>
                </c:pt>
                <c:pt idx="72">
                  <c:v>4.2</c:v>
                </c:pt>
                <c:pt idx="73">
                  <c:v>4.3</c:v>
                </c:pt>
                <c:pt idx="74">
                  <c:v>4.4000000000000004</c:v>
                </c:pt>
                <c:pt idx="75">
                  <c:v>4.5</c:v>
                </c:pt>
                <c:pt idx="76">
                  <c:v>4.5999999999999996</c:v>
                </c:pt>
                <c:pt idx="77">
                  <c:v>4.7</c:v>
                </c:pt>
                <c:pt idx="78">
                  <c:v>4.8</c:v>
                </c:pt>
                <c:pt idx="79">
                  <c:v>4.9000000000000004</c:v>
                </c:pt>
                <c:pt idx="80">
                  <c:v>5</c:v>
                </c:pt>
                <c:pt idx="81">
                  <c:v>5.0999999999999996</c:v>
                </c:pt>
                <c:pt idx="82">
                  <c:v>5.2</c:v>
                </c:pt>
                <c:pt idx="83">
                  <c:v>5.3</c:v>
                </c:pt>
                <c:pt idx="84">
                  <c:v>5.4</c:v>
                </c:pt>
                <c:pt idx="85">
                  <c:v>5.5</c:v>
                </c:pt>
                <c:pt idx="86">
                  <c:v>5.6</c:v>
                </c:pt>
                <c:pt idx="87">
                  <c:v>5.7</c:v>
                </c:pt>
                <c:pt idx="88">
                  <c:v>5.8</c:v>
                </c:pt>
                <c:pt idx="89">
                  <c:v>5.9</c:v>
                </c:pt>
                <c:pt idx="90">
                  <c:v>6</c:v>
                </c:pt>
                <c:pt idx="91">
                  <c:v>6.1</c:v>
                </c:pt>
                <c:pt idx="92">
                  <c:v>6.2</c:v>
                </c:pt>
                <c:pt idx="93">
                  <c:v>6.3</c:v>
                </c:pt>
                <c:pt idx="94">
                  <c:v>6.4</c:v>
                </c:pt>
                <c:pt idx="95">
                  <c:v>6.5</c:v>
                </c:pt>
                <c:pt idx="96">
                  <c:v>6.6</c:v>
                </c:pt>
                <c:pt idx="97">
                  <c:v>6.7</c:v>
                </c:pt>
                <c:pt idx="98">
                  <c:v>6.8</c:v>
                </c:pt>
                <c:pt idx="99">
                  <c:v>6.9</c:v>
                </c:pt>
                <c:pt idx="100">
                  <c:v>7</c:v>
                </c:pt>
                <c:pt idx="101">
                  <c:v>7.1</c:v>
                </c:pt>
                <c:pt idx="102">
                  <c:v>7.2</c:v>
                </c:pt>
                <c:pt idx="103">
                  <c:v>7.3</c:v>
                </c:pt>
                <c:pt idx="104">
                  <c:v>7.4</c:v>
                </c:pt>
                <c:pt idx="105">
                  <c:v>7.5</c:v>
                </c:pt>
                <c:pt idx="106">
                  <c:v>7.6</c:v>
                </c:pt>
                <c:pt idx="107">
                  <c:v>7.7</c:v>
                </c:pt>
                <c:pt idx="108">
                  <c:v>7.8</c:v>
                </c:pt>
                <c:pt idx="109">
                  <c:v>7.9</c:v>
                </c:pt>
                <c:pt idx="110">
                  <c:v>8</c:v>
                </c:pt>
                <c:pt idx="111">
                  <c:v>8.1</c:v>
                </c:pt>
                <c:pt idx="112">
                  <c:v>8.1999999999999993</c:v>
                </c:pt>
                <c:pt idx="113">
                  <c:v>8.3000000000000007</c:v>
                </c:pt>
                <c:pt idx="114">
                  <c:v>8.4</c:v>
                </c:pt>
                <c:pt idx="115">
                  <c:v>8.5</c:v>
                </c:pt>
                <c:pt idx="116">
                  <c:v>8.6</c:v>
                </c:pt>
                <c:pt idx="117">
                  <c:v>8.6999999999999993</c:v>
                </c:pt>
                <c:pt idx="118">
                  <c:v>8.8000000000000007</c:v>
                </c:pt>
                <c:pt idx="119">
                  <c:v>8.9</c:v>
                </c:pt>
                <c:pt idx="120">
                  <c:v>9</c:v>
                </c:pt>
                <c:pt idx="121">
                  <c:v>9.1</c:v>
                </c:pt>
                <c:pt idx="122">
                  <c:v>9.1999999999999993</c:v>
                </c:pt>
                <c:pt idx="123">
                  <c:v>9.3000000000000007</c:v>
                </c:pt>
                <c:pt idx="124">
                  <c:v>9.4</c:v>
                </c:pt>
                <c:pt idx="125">
                  <c:v>9.5</c:v>
                </c:pt>
                <c:pt idx="126">
                  <c:v>9.6</c:v>
                </c:pt>
                <c:pt idx="127">
                  <c:v>9.6999999999999993</c:v>
                </c:pt>
                <c:pt idx="128">
                  <c:v>9.8000000000000007</c:v>
                </c:pt>
                <c:pt idx="129">
                  <c:v>9.9</c:v>
                </c:pt>
                <c:pt idx="130">
                  <c:v>10</c:v>
                </c:pt>
                <c:pt idx="131">
                  <c:v>10.1</c:v>
                </c:pt>
                <c:pt idx="132">
                  <c:v>10.199999999999999</c:v>
                </c:pt>
                <c:pt idx="133">
                  <c:v>10.3</c:v>
                </c:pt>
                <c:pt idx="134">
                  <c:v>10.4</c:v>
                </c:pt>
                <c:pt idx="135">
                  <c:v>10.5</c:v>
                </c:pt>
                <c:pt idx="136">
                  <c:v>10.6</c:v>
                </c:pt>
                <c:pt idx="137">
                  <c:v>10.7</c:v>
                </c:pt>
                <c:pt idx="138">
                  <c:v>10.8</c:v>
                </c:pt>
                <c:pt idx="139">
                  <c:v>10.9</c:v>
                </c:pt>
                <c:pt idx="140">
                  <c:v>11</c:v>
                </c:pt>
                <c:pt idx="141">
                  <c:v>11.1</c:v>
                </c:pt>
                <c:pt idx="142">
                  <c:v>11.2</c:v>
                </c:pt>
                <c:pt idx="143">
                  <c:v>11.3</c:v>
                </c:pt>
                <c:pt idx="144">
                  <c:v>11.4</c:v>
                </c:pt>
                <c:pt idx="145">
                  <c:v>11.5</c:v>
                </c:pt>
                <c:pt idx="146">
                  <c:v>11.6</c:v>
                </c:pt>
                <c:pt idx="147">
                  <c:v>11.7</c:v>
                </c:pt>
                <c:pt idx="148">
                  <c:v>11.8</c:v>
                </c:pt>
                <c:pt idx="149">
                  <c:v>11.9</c:v>
                </c:pt>
                <c:pt idx="150">
                  <c:v>12</c:v>
                </c:pt>
              </c:numCache>
            </c:numRef>
          </c:xVal>
          <c:yVal>
            <c:numRef>
              <c:f>Sheet1!$B$9:$B$159</c:f>
              <c:numCache>
                <c:formatCode>0.000E+00</c:formatCode>
                <c:ptCount val="151"/>
                <c:pt idx="0">
                  <c:v>9.8898152161856393E-18</c:v>
                </c:pt>
                <c:pt idx="1">
                  <c:v>9.3924414562475493E-18</c:v>
                </c:pt>
                <c:pt idx="2">
                  <c:v>1.02905548344215E-17</c:v>
                </c:pt>
                <c:pt idx="3">
                  <c:v>9.8002421383411002E-18</c:v>
                </c:pt>
                <c:pt idx="4">
                  <c:v>1.21238841259085E-17</c:v>
                </c:pt>
                <c:pt idx="5">
                  <c:v>1.031535851126E-17</c:v>
                </c:pt>
                <c:pt idx="6">
                  <c:v>1.17064053728607E-17</c:v>
                </c:pt>
                <c:pt idx="7">
                  <c:v>1.23755706750879E-17</c:v>
                </c:pt>
                <c:pt idx="8">
                  <c:v>1.1163551111275E-17</c:v>
                </c:pt>
                <c:pt idx="9">
                  <c:v>1.40204243729798E-17</c:v>
                </c:pt>
                <c:pt idx="10">
                  <c:v>1.5191354348567301E-17</c:v>
                </c:pt>
                <c:pt idx="11">
                  <c:v>1.6472229170254001E-17</c:v>
                </c:pt>
                <c:pt idx="12">
                  <c:v>1.61963892911661E-17</c:v>
                </c:pt>
                <c:pt idx="13">
                  <c:v>1.6208667923454401E-17</c:v>
                </c:pt>
                <c:pt idx="14">
                  <c:v>2.03079238226353E-17</c:v>
                </c:pt>
                <c:pt idx="15">
                  <c:v>2.3620376695948101E-17</c:v>
                </c:pt>
                <c:pt idx="16">
                  <c:v>3.1286146933985801E-17</c:v>
                </c:pt>
                <c:pt idx="17">
                  <c:v>4.5524065768799001E-17</c:v>
                </c:pt>
                <c:pt idx="18">
                  <c:v>6.6147226100478596E-17</c:v>
                </c:pt>
                <c:pt idx="19">
                  <c:v>1.1005010322475201E-16</c:v>
                </c:pt>
                <c:pt idx="20">
                  <c:v>2.0708464399899399E-16</c:v>
                </c:pt>
                <c:pt idx="21">
                  <c:v>4.1267761607955602E-16</c:v>
                </c:pt>
                <c:pt idx="22">
                  <c:v>8.7325432207143204E-16</c:v>
                </c:pt>
                <c:pt idx="23">
                  <c:v>1.9495727943247399E-15</c:v>
                </c:pt>
                <c:pt idx="24">
                  <c:v>4.52677482640482E-15</c:v>
                </c:pt>
                <c:pt idx="25">
                  <c:v>1.09759344417621E-14</c:v>
                </c:pt>
                <c:pt idx="26">
                  <c:v>2.74008373877277E-14</c:v>
                </c:pt>
                <c:pt idx="27">
                  <c:v>6.96273148390983E-14</c:v>
                </c:pt>
                <c:pt idx="28">
                  <c:v>1.8136538376667101E-13</c:v>
                </c:pt>
                <c:pt idx="29">
                  <c:v>4.8249981552005601E-13</c:v>
                </c:pt>
                <c:pt idx="30">
                  <c:v>1.3069697445394101E-12</c:v>
                </c:pt>
                <c:pt idx="31">
                  <c:v>3.59527833315937E-12</c:v>
                </c:pt>
                <c:pt idx="32">
                  <c:v>1.00093414483542E-11</c:v>
                </c:pt>
                <c:pt idx="33">
                  <c:v>2.8115517436353699E-11</c:v>
                </c:pt>
                <c:pt idx="34">
                  <c:v>7.9552525185846897E-11</c:v>
                </c:pt>
                <c:pt idx="35">
                  <c:v>2.2553862499789599E-10</c:v>
                </c:pt>
                <c:pt idx="36">
                  <c:v>6.3896272108991898E-10</c:v>
                </c:pt>
                <c:pt idx="37">
                  <c:v>1.79925635791979E-9</c:v>
                </c:pt>
                <c:pt idx="38">
                  <c:v>4.99713882219846E-9</c:v>
                </c:pt>
                <c:pt idx="39">
                  <c:v>1.3547844976009699E-8</c:v>
                </c:pt>
                <c:pt idx="40">
                  <c:v>3.5059680467924401E-8</c:v>
                </c:pt>
                <c:pt idx="41">
                  <c:v>8.4412203433743493E-8</c:v>
                </c:pt>
                <c:pt idx="42">
                  <c:v>1.8309202272262801E-7</c:v>
                </c:pt>
                <c:pt idx="43">
                  <c:v>3.51606821639446E-7</c:v>
                </c:pt>
                <c:pt idx="44">
                  <c:v>5.9341341053091797E-7</c:v>
                </c:pt>
                <c:pt idx="45">
                  <c:v>8.9846275823961097E-7</c:v>
                </c:pt>
                <c:pt idx="46">
                  <c:v>1.2481396495752299E-6</c:v>
                </c:pt>
                <c:pt idx="47">
                  <c:v>1.62470263703815E-6</c:v>
                </c:pt>
                <c:pt idx="48">
                  <c:v>2.0150424292423101E-6</c:v>
                </c:pt>
                <c:pt idx="49">
                  <c:v>2.4106876043289601E-6</c:v>
                </c:pt>
                <c:pt idx="50">
                  <c:v>2.8065387258298E-6</c:v>
                </c:pt>
                <c:pt idx="51">
                  <c:v>3.1996428516536201E-6</c:v>
                </c:pt>
                <c:pt idx="52">
                  <c:v>3.5883384778837998E-6</c:v>
                </c:pt>
                <c:pt idx="53">
                  <c:v>3.9717256324220403E-6</c:v>
                </c:pt>
                <c:pt idx="54">
                  <c:v>4.3493519298216904E-6</c:v>
                </c:pt>
                <c:pt idx="55">
                  <c:v>4.7210288098536E-6</c:v>
                </c:pt>
                <c:pt idx="56">
                  <c:v>5.0867235983043798E-6</c:v>
                </c:pt>
                <c:pt idx="57">
                  <c:v>5.4464954543013202E-6</c:v>
                </c:pt>
                <c:pt idx="58">
                  <c:v>5.8058962809787396E-6</c:v>
                </c:pt>
                <c:pt idx="59">
                  <c:v>6.1542485454586799E-6</c:v>
                </c:pt>
                <c:pt idx="60">
                  <c:v>6.4970842071729497E-6</c:v>
                </c:pt>
                <c:pt idx="61">
                  <c:v>6.8345686166336504E-6</c:v>
                </c:pt>
                <c:pt idx="62">
                  <c:v>7.1668682359188503E-6</c:v>
                </c:pt>
                <c:pt idx="63">
                  <c:v>7.4941472581971301E-6</c:v>
                </c:pt>
                <c:pt idx="64">
                  <c:v>7.8165654776137692E-6</c:v>
                </c:pt>
                <c:pt idx="65">
                  <c:v>8.13459484599159E-6</c:v>
                </c:pt>
                <c:pt idx="66">
                  <c:v>8.44774571251502E-6</c:v>
                </c:pt>
                <c:pt idx="67">
                  <c:v>8.7564805693495401E-6</c:v>
                </c:pt>
                <c:pt idx="68">
                  <c:v>9.0609350024619494E-6</c:v>
                </c:pt>
                <c:pt idx="69">
                  <c:v>9.3612382840404405E-6</c:v>
                </c:pt>
                <c:pt idx="70">
                  <c:v>9.6575135575918306E-6</c:v>
                </c:pt>
                <c:pt idx="71">
                  <c:v>9.9498781461496203E-6</c:v>
                </c:pt>
                <c:pt idx="72">
                  <c:v>1.02384439879454E-5</c:v>
                </c:pt>
                <c:pt idx="73">
                  <c:v>1.0523318003623199E-5</c:v>
                </c:pt>
                <c:pt idx="74">
                  <c:v>1.08046022770608E-5</c:v>
                </c:pt>
                <c:pt idx="75">
                  <c:v>1.10823942237028E-5</c:v>
                </c:pt>
                <c:pt idx="76">
                  <c:v>1.1356786831833799E-5</c:v>
                </c:pt>
                <c:pt idx="77">
                  <c:v>1.1627868928994E-5</c:v>
                </c:pt>
                <c:pt idx="78">
                  <c:v>1.18957254378411E-5</c:v>
                </c:pt>
                <c:pt idx="79">
                  <c:v>1.2160437613608999E-5</c:v>
                </c:pt>
                <c:pt idx="80">
                  <c:v>1.24220832635464E-5</c:v>
                </c:pt>
                <c:pt idx="81">
                  <c:v>1.2680736950273299E-5</c:v>
                </c:pt>
                <c:pt idx="82">
                  <c:v>1.2936470180597801E-5</c:v>
                </c:pt>
                <c:pt idx="83">
                  <c:v>1.31893515809918E-5</c:v>
                </c:pt>
                <c:pt idx="84">
                  <c:v>1.3439447060825799E-5</c:v>
                </c:pt>
                <c:pt idx="85">
                  <c:v>1.3686819964321401E-5</c:v>
                </c:pt>
                <c:pt idx="86">
                  <c:v>1.3931531211992199E-5</c:v>
                </c:pt>
                <c:pt idx="87">
                  <c:v>1.4173639432471E-5</c:v>
                </c:pt>
                <c:pt idx="88">
                  <c:v>1.4413201085344901E-5</c:v>
                </c:pt>
                <c:pt idx="89">
                  <c:v>1.4650270575766699E-5</c:v>
                </c:pt>
                <c:pt idx="90">
                  <c:v>1.4884900361400101E-5</c:v>
                </c:pt>
                <c:pt idx="91">
                  <c:v>1.51171410523109E-5</c:v>
                </c:pt>
                <c:pt idx="92">
                  <c:v>1.5347041504398799E-5</c:v>
                </c:pt>
                <c:pt idx="93">
                  <c:v>1.5574648906663799E-5</c:v>
                </c:pt>
                <c:pt idx="94">
                  <c:v>1.5800008863057699E-5</c:v>
                </c:pt>
                <c:pt idx="95">
                  <c:v>1.60231654690543E-5</c:v>
                </c:pt>
                <c:pt idx="96">
                  <c:v>1.6244161383544199E-5</c:v>
                </c:pt>
                <c:pt idx="97">
                  <c:v>1.64630378962319E-5</c:v>
                </c:pt>
                <c:pt idx="98">
                  <c:v>1.6679834990967601E-5</c:v>
                </c:pt>
                <c:pt idx="99">
                  <c:v>1.6894591405327401E-5</c:v>
                </c:pt>
                <c:pt idx="100">
                  <c:v>1.7107344686568198E-5</c:v>
                </c:pt>
                <c:pt idx="101">
                  <c:v>1.73181312444119E-5</c:v>
                </c:pt>
                <c:pt idx="102">
                  <c:v>1.7526986400710899E-5</c:v>
                </c:pt>
                <c:pt idx="103">
                  <c:v>1.7733944436322999E-5</c:v>
                </c:pt>
                <c:pt idx="104">
                  <c:v>1.7939038635358498E-5</c:v>
                </c:pt>
                <c:pt idx="105">
                  <c:v>1.8142301326927701E-5</c:v>
                </c:pt>
                <c:pt idx="106">
                  <c:v>1.83437639246439E-5</c:v>
                </c:pt>
                <c:pt idx="107">
                  <c:v>1.8543456963968101E-5</c:v>
                </c:pt>
                <c:pt idx="108">
                  <c:v>1.8741410137563E-5</c:v>
                </c:pt>
                <c:pt idx="109">
                  <c:v>1.8937652328794899E-5</c:v>
                </c:pt>
                <c:pt idx="110">
                  <c:v>1.91322116434555E-5</c:v>
                </c:pt>
                <c:pt idx="111">
                  <c:v>1.93251154398826E-5</c:v>
                </c:pt>
                <c:pt idx="112">
                  <c:v>1.9516390357560099E-5</c:v>
                </c:pt>
                <c:pt idx="113">
                  <c:v>1.9706062344246201E-5</c:v>
                </c:pt>
                <c:pt idx="114">
                  <c:v>1.9894156681761599E-5</c:v>
                </c:pt>
                <c:pt idx="115">
                  <c:v>2.0080698010559299E-5</c:v>
                </c:pt>
                <c:pt idx="116">
                  <c:v>2.0265710353053299E-5</c:v>
                </c:pt>
                <c:pt idx="117">
                  <c:v>2.0449217135835801E-5</c:v>
                </c:pt>
                <c:pt idx="118">
                  <c:v>2.06312412109026E-5</c:v>
                </c:pt>
                <c:pt idx="119">
                  <c:v>2.0811804875786599E-5</c:v>
                </c:pt>
                <c:pt idx="120">
                  <c:v>2.0990929892056301E-5</c:v>
                </c:pt>
                <c:pt idx="121">
                  <c:v>2.1168637506931601E-5</c:v>
                </c:pt>
                <c:pt idx="122">
                  <c:v>2.13449484658806E-5</c:v>
                </c:pt>
                <c:pt idx="123">
                  <c:v>2.15198830327578E-5</c:v>
                </c:pt>
                <c:pt idx="124">
                  <c:v>2.1693461004927101E-5</c:v>
                </c:pt>
                <c:pt idx="125">
                  <c:v>2.1865701728621999E-5</c:v>
                </c:pt>
                <c:pt idx="126">
                  <c:v>2.2036624113612699E-5</c:v>
                </c:pt>
                <c:pt idx="127">
                  <c:v>2.22062466472225E-5</c:v>
                </c:pt>
                <c:pt idx="128">
                  <c:v>2.2374587407767301E-5</c:v>
                </c:pt>
                <c:pt idx="129">
                  <c:v>2.2541664077459699E-5</c:v>
                </c:pt>
                <c:pt idx="130">
                  <c:v>2.27074939547254E-5</c:v>
                </c:pt>
                <c:pt idx="131">
                  <c:v>2.28720939660775E-5</c:v>
                </c:pt>
                <c:pt idx="132">
                  <c:v>2.3035480677431102E-5</c:v>
                </c:pt>
                <c:pt idx="133">
                  <c:v>2.31976703050587E-5</c:v>
                </c:pt>
                <c:pt idx="134">
                  <c:v>2.33586787260233E-5</c:v>
                </c:pt>
                <c:pt idx="135">
                  <c:v>2.3518521488237E-5</c:v>
                </c:pt>
                <c:pt idx="136">
                  <c:v>2.3677213820162199E-5</c:v>
                </c:pt>
                <c:pt idx="137">
                  <c:v>2.3834770640074499E-5</c:v>
                </c:pt>
                <c:pt idx="138">
                  <c:v>2.39912065650025E-5</c:v>
                </c:pt>
                <c:pt idx="139">
                  <c:v>2.4146535919336299E-5</c:v>
                </c:pt>
                <c:pt idx="140">
                  <c:v>2.43007727431079E-5</c:v>
                </c:pt>
                <c:pt idx="141">
                  <c:v>2.4453930799956E-5</c:v>
                </c:pt>
                <c:pt idx="142">
                  <c:v>2.4606023584799401E-5</c:v>
                </c:pt>
                <c:pt idx="143">
                  <c:v>2.4757064331250098E-5</c:v>
                </c:pt>
                <c:pt idx="144">
                  <c:v>2.4907066018730502E-5</c:v>
                </c:pt>
                <c:pt idx="145">
                  <c:v>2.5056041379341799E-5</c:v>
                </c:pt>
                <c:pt idx="146">
                  <c:v>2.5204002904523001E-5</c:v>
                </c:pt>
                <c:pt idx="147">
                  <c:v>2.5350962851417899E-5</c:v>
                </c:pt>
                <c:pt idx="148">
                  <c:v>2.54969332490514E-5</c:v>
                </c:pt>
                <c:pt idx="149">
                  <c:v>2.5641925904335002E-5</c:v>
                </c:pt>
                <c:pt idx="150">
                  <c:v>2.5785952407767701E-5</c:v>
                </c:pt>
              </c:numCache>
            </c:numRef>
          </c:yVal>
          <c:smooth val="0"/>
        </c:ser>
        <c:ser>
          <c:idx val="1"/>
          <c:order val="1"/>
          <c:spPr>
            <a:ln w="28440">
              <a:solidFill>
                <a:srgbClr val="BE4B48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Sheet1!$D$9:$D$159</c:f>
              <c:numCache>
                <c:formatCode>0.000E+00</c:formatCode>
                <c:ptCount val="151"/>
                <c:pt idx="0">
                  <c:v>-3</c:v>
                </c:pt>
                <c:pt idx="1">
                  <c:v>-2.9</c:v>
                </c:pt>
                <c:pt idx="2">
                  <c:v>-2.8</c:v>
                </c:pt>
                <c:pt idx="3">
                  <c:v>-2.7</c:v>
                </c:pt>
                <c:pt idx="4">
                  <c:v>-2.6</c:v>
                </c:pt>
                <c:pt idx="5">
                  <c:v>-2.5</c:v>
                </c:pt>
                <c:pt idx="6">
                  <c:v>-2.4</c:v>
                </c:pt>
                <c:pt idx="7">
                  <c:v>-2.2999999999999998</c:v>
                </c:pt>
                <c:pt idx="8">
                  <c:v>-2.2000000000000002</c:v>
                </c:pt>
                <c:pt idx="9">
                  <c:v>-2.1</c:v>
                </c:pt>
                <c:pt idx="10">
                  <c:v>-2</c:v>
                </c:pt>
                <c:pt idx="11">
                  <c:v>-1.9</c:v>
                </c:pt>
                <c:pt idx="12">
                  <c:v>-1.8</c:v>
                </c:pt>
                <c:pt idx="13">
                  <c:v>-1.7</c:v>
                </c:pt>
                <c:pt idx="14">
                  <c:v>-1.6</c:v>
                </c:pt>
                <c:pt idx="15">
                  <c:v>-1.5</c:v>
                </c:pt>
                <c:pt idx="16">
                  <c:v>-1.4</c:v>
                </c:pt>
                <c:pt idx="17">
                  <c:v>-1.3</c:v>
                </c:pt>
                <c:pt idx="18">
                  <c:v>-1.2</c:v>
                </c:pt>
                <c:pt idx="19">
                  <c:v>-1.1000000000000001</c:v>
                </c:pt>
                <c:pt idx="20">
                  <c:v>-1</c:v>
                </c:pt>
                <c:pt idx="21">
                  <c:v>-0.9</c:v>
                </c:pt>
                <c:pt idx="22">
                  <c:v>-0.8</c:v>
                </c:pt>
                <c:pt idx="23">
                  <c:v>-0.7</c:v>
                </c:pt>
                <c:pt idx="24">
                  <c:v>-0.6</c:v>
                </c:pt>
                <c:pt idx="25">
                  <c:v>-0.5</c:v>
                </c:pt>
                <c:pt idx="26">
                  <c:v>-0.4</c:v>
                </c:pt>
                <c:pt idx="27">
                  <c:v>-0.3</c:v>
                </c:pt>
                <c:pt idx="28">
                  <c:v>-0.2</c:v>
                </c:pt>
                <c:pt idx="29">
                  <c:v>-9.99999999999997E-2</c:v>
                </c:pt>
                <c:pt idx="30">
                  <c:v>3.6082248300317602E-16</c:v>
                </c:pt>
                <c:pt idx="31">
                  <c:v>0.1</c:v>
                </c:pt>
                <c:pt idx="32">
                  <c:v>0.2</c:v>
                </c:pt>
                <c:pt idx="33">
                  <c:v>0.3</c:v>
                </c:pt>
                <c:pt idx="34">
                  <c:v>0.4</c:v>
                </c:pt>
                <c:pt idx="35">
                  <c:v>0.5</c:v>
                </c:pt>
                <c:pt idx="36">
                  <c:v>0.6</c:v>
                </c:pt>
                <c:pt idx="37">
                  <c:v>0.7</c:v>
                </c:pt>
                <c:pt idx="38">
                  <c:v>0.8</c:v>
                </c:pt>
                <c:pt idx="39">
                  <c:v>0.9</c:v>
                </c:pt>
                <c:pt idx="40">
                  <c:v>1</c:v>
                </c:pt>
                <c:pt idx="41">
                  <c:v>1.1000000000000001</c:v>
                </c:pt>
                <c:pt idx="42">
                  <c:v>1.2</c:v>
                </c:pt>
                <c:pt idx="43">
                  <c:v>1.3</c:v>
                </c:pt>
                <c:pt idx="44">
                  <c:v>1.4</c:v>
                </c:pt>
                <c:pt idx="45">
                  <c:v>1.5</c:v>
                </c:pt>
                <c:pt idx="46">
                  <c:v>1.6</c:v>
                </c:pt>
                <c:pt idx="47">
                  <c:v>1.7</c:v>
                </c:pt>
                <c:pt idx="48">
                  <c:v>1.8</c:v>
                </c:pt>
                <c:pt idx="49">
                  <c:v>1.9</c:v>
                </c:pt>
                <c:pt idx="50">
                  <c:v>2</c:v>
                </c:pt>
                <c:pt idx="51">
                  <c:v>2.1</c:v>
                </c:pt>
                <c:pt idx="52">
                  <c:v>2.2000000000000002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2.5</c:v>
                </c:pt>
                <c:pt idx="56">
                  <c:v>2.6</c:v>
                </c:pt>
                <c:pt idx="57">
                  <c:v>2.7</c:v>
                </c:pt>
                <c:pt idx="58">
                  <c:v>2.8</c:v>
                </c:pt>
                <c:pt idx="59">
                  <c:v>2.9</c:v>
                </c:pt>
                <c:pt idx="60">
                  <c:v>3</c:v>
                </c:pt>
                <c:pt idx="61">
                  <c:v>3.1</c:v>
                </c:pt>
                <c:pt idx="62">
                  <c:v>3.2</c:v>
                </c:pt>
                <c:pt idx="63">
                  <c:v>3.3</c:v>
                </c:pt>
                <c:pt idx="64">
                  <c:v>3.4</c:v>
                </c:pt>
                <c:pt idx="65">
                  <c:v>3.5</c:v>
                </c:pt>
                <c:pt idx="66">
                  <c:v>3.6</c:v>
                </c:pt>
                <c:pt idx="67">
                  <c:v>3.7</c:v>
                </c:pt>
                <c:pt idx="68">
                  <c:v>3.8</c:v>
                </c:pt>
                <c:pt idx="69">
                  <c:v>3.9</c:v>
                </c:pt>
                <c:pt idx="70">
                  <c:v>4</c:v>
                </c:pt>
                <c:pt idx="71">
                  <c:v>4.0999999999999996</c:v>
                </c:pt>
                <c:pt idx="72">
                  <c:v>4.2</c:v>
                </c:pt>
                <c:pt idx="73">
                  <c:v>4.3</c:v>
                </c:pt>
                <c:pt idx="74">
                  <c:v>4.4000000000000004</c:v>
                </c:pt>
                <c:pt idx="75">
                  <c:v>4.5</c:v>
                </c:pt>
                <c:pt idx="76">
                  <c:v>4.5999999999999996</c:v>
                </c:pt>
                <c:pt idx="77">
                  <c:v>4.7</c:v>
                </c:pt>
                <c:pt idx="78">
                  <c:v>4.8</c:v>
                </c:pt>
                <c:pt idx="79">
                  <c:v>4.9000000000000004</c:v>
                </c:pt>
                <c:pt idx="80">
                  <c:v>5</c:v>
                </c:pt>
                <c:pt idx="81">
                  <c:v>5.0999999999999996</c:v>
                </c:pt>
                <c:pt idx="82">
                  <c:v>5.2</c:v>
                </c:pt>
                <c:pt idx="83">
                  <c:v>5.3</c:v>
                </c:pt>
                <c:pt idx="84">
                  <c:v>5.4</c:v>
                </c:pt>
                <c:pt idx="85">
                  <c:v>5.5</c:v>
                </c:pt>
                <c:pt idx="86">
                  <c:v>5.6</c:v>
                </c:pt>
                <c:pt idx="87">
                  <c:v>5.7</c:v>
                </c:pt>
                <c:pt idx="88">
                  <c:v>5.8</c:v>
                </c:pt>
                <c:pt idx="89">
                  <c:v>5.9</c:v>
                </c:pt>
                <c:pt idx="90">
                  <c:v>6</c:v>
                </c:pt>
                <c:pt idx="91">
                  <c:v>6.1</c:v>
                </c:pt>
                <c:pt idx="92">
                  <c:v>6.2</c:v>
                </c:pt>
                <c:pt idx="93">
                  <c:v>6.3</c:v>
                </c:pt>
                <c:pt idx="94">
                  <c:v>6.4</c:v>
                </c:pt>
                <c:pt idx="95">
                  <c:v>6.5</c:v>
                </c:pt>
                <c:pt idx="96">
                  <c:v>6.6</c:v>
                </c:pt>
                <c:pt idx="97">
                  <c:v>6.7</c:v>
                </c:pt>
                <c:pt idx="98">
                  <c:v>6.8</c:v>
                </c:pt>
                <c:pt idx="99">
                  <c:v>6.9</c:v>
                </c:pt>
                <c:pt idx="100">
                  <c:v>7</c:v>
                </c:pt>
                <c:pt idx="101">
                  <c:v>7.1</c:v>
                </c:pt>
                <c:pt idx="102">
                  <c:v>7.2</c:v>
                </c:pt>
                <c:pt idx="103">
                  <c:v>7.3</c:v>
                </c:pt>
                <c:pt idx="104">
                  <c:v>7.4</c:v>
                </c:pt>
                <c:pt idx="105">
                  <c:v>7.5</c:v>
                </c:pt>
                <c:pt idx="106">
                  <c:v>7.6</c:v>
                </c:pt>
                <c:pt idx="107">
                  <c:v>7.7</c:v>
                </c:pt>
                <c:pt idx="108">
                  <c:v>7.8</c:v>
                </c:pt>
                <c:pt idx="109">
                  <c:v>7.9</c:v>
                </c:pt>
                <c:pt idx="110">
                  <c:v>8</c:v>
                </c:pt>
                <c:pt idx="111">
                  <c:v>8.1</c:v>
                </c:pt>
                <c:pt idx="112">
                  <c:v>8.1999999999999993</c:v>
                </c:pt>
                <c:pt idx="113">
                  <c:v>8.3000000000000007</c:v>
                </c:pt>
                <c:pt idx="114">
                  <c:v>8.4</c:v>
                </c:pt>
                <c:pt idx="115">
                  <c:v>8.5</c:v>
                </c:pt>
                <c:pt idx="116">
                  <c:v>8.6</c:v>
                </c:pt>
                <c:pt idx="117">
                  <c:v>8.6999999999999993</c:v>
                </c:pt>
                <c:pt idx="118">
                  <c:v>8.8000000000000007</c:v>
                </c:pt>
                <c:pt idx="119">
                  <c:v>8.9</c:v>
                </c:pt>
                <c:pt idx="120">
                  <c:v>9</c:v>
                </c:pt>
                <c:pt idx="121">
                  <c:v>9.1</c:v>
                </c:pt>
                <c:pt idx="122">
                  <c:v>9.1999999999999993</c:v>
                </c:pt>
                <c:pt idx="123">
                  <c:v>9.3000000000000007</c:v>
                </c:pt>
                <c:pt idx="124">
                  <c:v>9.4</c:v>
                </c:pt>
                <c:pt idx="125">
                  <c:v>9.5</c:v>
                </c:pt>
                <c:pt idx="126">
                  <c:v>9.6</c:v>
                </c:pt>
                <c:pt idx="127">
                  <c:v>9.6999999999999993</c:v>
                </c:pt>
                <c:pt idx="128">
                  <c:v>9.8000000000000007</c:v>
                </c:pt>
                <c:pt idx="129">
                  <c:v>9.9</c:v>
                </c:pt>
                <c:pt idx="130">
                  <c:v>10</c:v>
                </c:pt>
                <c:pt idx="131">
                  <c:v>10.1</c:v>
                </c:pt>
                <c:pt idx="132">
                  <c:v>10.199999999999999</c:v>
                </c:pt>
                <c:pt idx="133">
                  <c:v>10.3</c:v>
                </c:pt>
                <c:pt idx="134">
                  <c:v>10.4</c:v>
                </c:pt>
                <c:pt idx="135">
                  <c:v>10.5</c:v>
                </c:pt>
                <c:pt idx="136">
                  <c:v>10.6</c:v>
                </c:pt>
                <c:pt idx="137">
                  <c:v>10.7</c:v>
                </c:pt>
                <c:pt idx="138">
                  <c:v>10.8</c:v>
                </c:pt>
                <c:pt idx="139">
                  <c:v>10.9</c:v>
                </c:pt>
                <c:pt idx="140">
                  <c:v>11</c:v>
                </c:pt>
                <c:pt idx="141">
                  <c:v>11.1</c:v>
                </c:pt>
                <c:pt idx="142">
                  <c:v>11.2</c:v>
                </c:pt>
                <c:pt idx="143">
                  <c:v>11.3</c:v>
                </c:pt>
                <c:pt idx="144">
                  <c:v>11.4</c:v>
                </c:pt>
                <c:pt idx="145">
                  <c:v>11.5</c:v>
                </c:pt>
                <c:pt idx="146">
                  <c:v>11.6</c:v>
                </c:pt>
                <c:pt idx="147">
                  <c:v>11.7</c:v>
                </c:pt>
                <c:pt idx="148">
                  <c:v>11.8</c:v>
                </c:pt>
                <c:pt idx="149">
                  <c:v>11.9</c:v>
                </c:pt>
                <c:pt idx="150">
                  <c:v>12</c:v>
                </c:pt>
              </c:numCache>
            </c:numRef>
          </c:xVal>
          <c:yVal>
            <c:numRef>
              <c:f>Sheet1!$E$9:$E$159</c:f>
              <c:numCache>
                <c:formatCode>0.000E+00</c:formatCode>
                <c:ptCount val="151"/>
                <c:pt idx="0">
                  <c:v>3.9263336816913197E-14</c:v>
                </c:pt>
                <c:pt idx="1">
                  <c:v>1.0299888522147399E-13</c:v>
                </c:pt>
                <c:pt idx="2">
                  <c:v>2.7544298257792098E-13</c:v>
                </c:pt>
                <c:pt idx="3">
                  <c:v>7.4950678406793097E-13</c:v>
                </c:pt>
                <c:pt idx="4">
                  <c:v>2.0694315922586801E-12</c:v>
                </c:pt>
                <c:pt idx="5">
                  <c:v>5.7797627241769403E-12</c:v>
                </c:pt>
                <c:pt idx="6">
                  <c:v>1.6288610083117E-11</c:v>
                </c:pt>
                <c:pt idx="7">
                  <c:v>4.61848151086819E-11</c:v>
                </c:pt>
                <c:pt idx="8">
                  <c:v>1.31213376789103E-10</c:v>
                </c:pt>
                <c:pt idx="9">
                  <c:v>3.7326230907348499E-10</c:v>
                </c:pt>
                <c:pt idx="10">
                  <c:v>1.0565202097898999E-9</c:v>
                </c:pt>
                <c:pt idx="11">
                  <c:v>2.9639766931704901E-9</c:v>
                </c:pt>
                <c:pt idx="12">
                  <c:v>8.1444777773681202E-9</c:v>
                </c:pt>
                <c:pt idx="13">
                  <c:v>2.1677611200264799E-8</c:v>
                </c:pt>
                <c:pt idx="14">
                  <c:v>5.4573281535506202E-8</c:v>
                </c:pt>
                <c:pt idx="15">
                  <c:v>1.2602767321180901E-7</c:v>
                </c:pt>
                <c:pt idx="16">
                  <c:v>2.5902520620665898E-7</c:v>
                </c:pt>
                <c:pt idx="17">
                  <c:v>4.6664407224116998E-7</c:v>
                </c:pt>
                <c:pt idx="18">
                  <c:v>7.5061785902218903E-7</c:v>
                </c:pt>
                <c:pt idx="19">
                  <c:v>1.0929821125787499E-6</c:v>
                </c:pt>
                <c:pt idx="20">
                  <c:v>1.46747177119827E-6</c:v>
                </c:pt>
                <c:pt idx="21">
                  <c:v>1.8659642896811701E-6</c:v>
                </c:pt>
                <c:pt idx="22">
                  <c:v>2.2729957384546001E-6</c:v>
                </c:pt>
                <c:pt idx="23">
                  <c:v>2.6821675713387502E-6</c:v>
                </c:pt>
                <c:pt idx="24">
                  <c:v>3.08898532632394E-6</c:v>
                </c:pt>
                <c:pt idx="25">
                  <c:v>3.4940259017043102E-6</c:v>
                </c:pt>
                <c:pt idx="26">
                  <c:v>3.8926185955695496E-6</c:v>
                </c:pt>
                <c:pt idx="27">
                  <c:v>4.28499734811079E-6</c:v>
                </c:pt>
                <c:pt idx="28">
                  <c:v>4.6708949848754196E-6</c:v>
                </c:pt>
                <c:pt idx="29">
                  <c:v>5.0502528845123401E-6</c:v>
                </c:pt>
                <c:pt idx="30">
                  <c:v>5.4231325877921397E-6</c:v>
                </c:pt>
                <c:pt idx="31">
                  <c:v>5.7896635343613899E-6</c:v>
                </c:pt>
                <c:pt idx="32">
                  <c:v>6.1500120688743503E-6</c:v>
                </c:pt>
                <c:pt idx="33">
                  <c:v>6.5043629335576696E-6</c:v>
                </c:pt>
                <c:pt idx="34">
                  <c:v>6.8529082260656002E-6</c:v>
                </c:pt>
                <c:pt idx="35">
                  <c:v>7.1958405003954599E-6</c:v>
                </c:pt>
                <c:pt idx="36">
                  <c:v>7.5333488421622401E-6</c:v>
                </c:pt>
                <c:pt idx="37">
                  <c:v>7.8656165726273898E-6</c:v>
                </c:pt>
                <c:pt idx="38">
                  <c:v>8.1928199857872906E-6</c:v>
                </c:pt>
                <c:pt idx="39">
                  <c:v>8.5151276705677999E-6</c:v>
                </c:pt>
                <c:pt idx="40">
                  <c:v>8.8327001881027997E-6</c:v>
                </c:pt>
                <c:pt idx="41">
                  <c:v>9.1456904745576292E-6</c:v>
                </c:pt>
                <c:pt idx="42">
                  <c:v>9.4542446286910202E-6</c:v>
                </c:pt>
                <c:pt idx="43">
                  <c:v>9.7585016868674306E-6</c:v>
                </c:pt>
                <c:pt idx="44">
                  <c:v>1.0058593617799401E-5</c:v>
                </c:pt>
                <c:pt idx="45">
                  <c:v>1.0354645754236401E-5</c:v>
                </c:pt>
                <c:pt idx="46">
                  <c:v>1.0646777228136899E-5</c:v>
                </c:pt>
                <c:pt idx="47">
                  <c:v>1.09351013630204E-5</c:v>
                </c:pt>
                <c:pt idx="48">
                  <c:v>1.12197260379268E-5</c:v>
                </c:pt>
                <c:pt idx="49">
                  <c:v>1.1500754028700499E-5</c:v>
                </c:pt>
                <c:pt idx="50">
                  <c:v>1.1778283327818001E-5</c:v>
                </c:pt>
                <c:pt idx="51">
                  <c:v>1.20524074435121E-5</c:v>
                </c:pt>
                <c:pt idx="52">
                  <c:v>1.2323215678605299E-5</c:v>
                </c:pt>
                <c:pt idx="53">
                  <c:v>1.2590793390010101E-5</c:v>
                </c:pt>
                <c:pt idx="54">
                  <c:v>1.2855222229831599E-5</c:v>
                </c:pt>
                <c:pt idx="55">
                  <c:v>1.31165803692483E-5</c:v>
                </c:pt>
                <c:pt idx="56">
                  <c:v>1.33749427062119E-5</c:v>
                </c:pt>
                <c:pt idx="57">
                  <c:v>1.36303810582274E-5</c:v>
                </c:pt>
                <c:pt idx="58">
                  <c:v>1.3882964341227799E-5</c:v>
                </c:pt>
                <c:pt idx="59">
                  <c:v>1.41327587356129E-5</c:v>
                </c:pt>
                <c:pt idx="60">
                  <c:v>1.4379827840556299E-5</c:v>
                </c:pt>
                <c:pt idx="61">
                  <c:v>1.46242328173081E-5</c:v>
                </c:pt>
                <c:pt idx="62">
                  <c:v>1.48660325225823E-5</c:v>
                </c:pt>
                <c:pt idx="63">
                  <c:v>1.5105283632652901E-5</c:v>
                </c:pt>
                <c:pt idx="64">
                  <c:v>1.5342040758986101E-5</c:v>
                </c:pt>
                <c:pt idx="65">
                  <c:v>1.5576356556045398E-5</c:v>
                </c:pt>
                <c:pt idx="66">
                  <c:v>1.5808281821909198E-5</c:v>
                </c:pt>
                <c:pt idx="67">
                  <c:v>1.6037865592226899E-5</c:v>
                </c:pt>
                <c:pt idx="68">
                  <c:v>1.6265155228094299E-5</c:v>
                </c:pt>
                <c:pt idx="69">
                  <c:v>1.64901964982626E-5</c:v>
                </c:pt>
                <c:pt idx="70">
                  <c:v>1.6713033656116601E-5</c:v>
                </c:pt>
                <c:pt idx="71">
                  <c:v>1.69337095118881E-5</c:v>
                </c:pt>
                <c:pt idx="72">
                  <c:v>1.7152265500354301E-5</c:v>
                </c:pt>
                <c:pt idx="73">
                  <c:v>1.7368741744446399E-5</c:v>
                </c:pt>
                <c:pt idx="74">
                  <c:v>1.7583177101985601E-5</c:v>
                </c:pt>
                <c:pt idx="75">
                  <c:v>1.77956092493883E-5</c:v>
                </c:pt>
                <c:pt idx="76">
                  <c:v>1.8006074729843299E-5</c:v>
                </c:pt>
                <c:pt idx="77">
                  <c:v>1.8214608982575798E-5</c:v>
                </c:pt>
                <c:pt idx="78">
                  <c:v>1.8421246400850998E-5</c:v>
                </c:pt>
                <c:pt idx="79">
                  <c:v>1.8626020376429799E-5</c:v>
                </c:pt>
                <c:pt idx="80">
                  <c:v>1.8828963341447002E-5</c:v>
                </c:pt>
                <c:pt idx="81">
                  <c:v>1.9030106808118501E-5</c:v>
                </c:pt>
                <c:pt idx="82">
                  <c:v>1.9229481406203999E-5</c:v>
                </c:pt>
                <c:pt idx="83">
                  <c:v>1.9427116918538099E-5</c:v>
                </c:pt>
                <c:pt idx="84">
                  <c:v>1.9623042314635599E-5</c:v>
                </c:pt>
                <c:pt idx="85">
                  <c:v>1.9817285782599002E-5</c:v>
                </c:pt>
                <c:pt idx="86">
                  <c:v>2.0009874759353899E-5</c:v>
                </c:pt>
                <c:pt idx="87">
                  <c:v>2.02008359593697E-5</c:v>
                </c:pt>
                <c:pt idx="88">
                  <c:v>2.0390195401917801E-5</c:v>
                </c:pt>
                <c:pt idx="89">
                  <c:v>2.0577978437014901E-5</c:v>
                </c:pt>
                <c:pt idx="90">
                  <c:v>2.0764209770055699E-5</c:v>
                </c:pt>
                <c:pt idx="91">
                  <c:v>2.0948913485295802E-5</c:v>
                </c:pt>
                <c:pt idx="92">
                  <c:v>2.1132113068183499E-5</c:v>
                </c:pt>
                <c:pt idx="93">
                  <c:v>2.1313831426655301E-5</c:v>
                </c:pt>
                <c:pt idx="94">
                  <c:v>2.1494090910296399E-5</c:v>
                </c:pt>
                <c:pt idx="95">
                  <c:v>2.1672913334266E-5</c:v>
                </c:pt>
                <c:pt idx="96">
                  <c:v>2.1850319990870199E-5</c:v>
                </c:pt>
                <c:pt idx="97">
                  <c:v>2.2026331671835601E-5</c:v>
                </c:pt>
                <c:pt idx="98">
                  <c:v>2.2200968684021401E-5</c:v>
                </c:pt>
                <c:pt idx="99">
                  <c:v>2.2374250865509101E-5</c:v>
                </c:pt>
                <c:pt idx="100">
                  <c:v>2.25461976010202E-5</c:v>
                </c:pt>
                <c:pt idx="101">
                  <c:v>2.2716827836667801E-5</c:v>
                </c:pt>
                <c:pt idx="102">
                  <c:v>2.28861600940634E-5</c:v>
                </c:pt>
                <c:pt idx="103">
                  <c:v>2.3054212483854201E-5</c:v>
                </c:pt>
                <c:pt idx="104">
                  <c:v>2.32210027194378E-5</c:v>
                </c:pt>
                <c:pt idx="105">
                  <c:v>2.3386548125448498E-5</c:v>
                </c:pt>
                <c:pt idx="106">
                  <c:v>2.3550865657598399E-5</c:v>
                </c:pt>
                <c:pt idx="107">
                  <c:v>2.3713971906132599E-5</c:v>
                </c:pt>
                <c:pt idx="108">
                  <c:v>2.3875883110825499E-5</c:v>
                </c:pt>
                <c:pt idx="109">
                  <c:v>2.4036615170662699E-5</c:v>
                </c:pt>
                <c:pt idx="110">
                  <c:v>2.41961836540193E-5</c:v>
                </c:pt>
                <c:pt idx="111">
                  <c:v>2.4354603808323301E-5</c:v>
                </c:pt>
                <c:pt idx="112">
                  <c:v>2.4511890569446001E-5</c:v>
                </c:pt>
                <c:pt idx="113">
                  <c:v>2.4668058570705701E-5</c:v>
                </c:pt>
                <c:pt idx="114">
                  <c:v>2.4823122151473201E-5</c:v>
                </c:pt>
                <c:pt idx="115">
                  <c:v>2.4977095365540898E-5</c:v>
                </c:pt>
                <c:pt idx="116">
                  <c:v>2.5129991989136301E-5</c:v>
                </c:pt>
                <c:pt idx="117">
                  <c:v>2.5281825528624901E-5</c:v>
                </c:pt>
                <c:pt idx="118">
                  <c:v>2.5432609227990901E-5</c:v>
                </c:pt>
                <c:pt idx="119">
                  <c:v>2.5582356075960299E-5</c:v>
                </c:pt>
                <c:pt idx="120">
                  <c:v>2.5731078812973402E-5</c:v>
                </c:pt>
                <c:pt idx="121">
                  <c:v>2.5878789937809001E-5</c:v>
                </c:pt>
                <c:pt idx="122">
                  <c:v>2.60255017140636E-5</c:v>
                </c:pt>
                <c:pt idx="123">
                  <c:v>2.6171226176326299E-5</c:v>
                </c:pt>
                <c:pt idx="124">
                  <c:v>2.6315975136214399E-5</c:v>
                </c:pt>
                <c:pt idx="125">
                  <c:v>2.6459760188123799E-5</c:v>
                </c:pt>
                <c:pt idx="126">
                  <c:v>2.6602592714872599E-5</c:v>
                </c:pt>
                <c:pt idx="127">
                  <c:v>2.6744483893056599E-5</c:v>
                </c:pt>
                <c:pt idx="128">
                  <c:v>2.6885444698335401E-5</c:v>
                </c:pt>
                <c:pt idx="129">
                  <c:v>2.7025485910432401E-5</c:v>
                </c:pt>
                <c:pt idx="130">
                  <c:v>2.7164618118052202E-5</c:v>
                </c:pt>
                <c:pt idx="131">
                  <c:v>2.7302851723608099E-5</c:v>
                </c:pt>
                <c:pt idx="132">
                  <c:v>2.74401969477885E-5</c:v>
                </c:pt>
                <c:pt idx="133">
                  <c:v>2.7576663833992101E-5</c:v>
                </c:pt>
                <c:pt idx="134">
                  <c:v>2.77122622526052E-5</c:v>
                </c:pt>
                <c:pt idx="135">
                  <c:v>2.7847001905177401E-5</c:v>
                </c:pt>
                <c:pt idx="136">
                  <c:v>2.7980892328425899E-5</c:v>
                </c:pt>
                <c:pt idx="137">
                  <c:v>2.8113942898127401E-5</c:v>
                </c:pt>
                <c:pt idx="138">
                  <c:v>2.82461628329359E-5</c:v>
                </c:pt>
                <c:pt idx="139">
                  <c:v>2.8377561197990401E-5</c:v>
                </c:pt>
                <c:pt idx="140">
                  <c:v>2.8508146908496201E-5</c:v>
                </c:pt>
                <c:pt idx="141">
                  <c:v>2.8637928733174699E-5</c:v>
                </c:pt>
                <c:pt idx="142">
                  <c:v>2.8766915297592498E-5</c:v>
                </c:pt>
                <c:pt idx="143">
                  <c:v>2.8895115087398599E-5</c:v>
                </c:pt>
                <c:pt idx="144">
                  <c:v>2.9022536451480301E-5</c:v>
                </c:pt>
                <c:pt idx="145">
                  <c:v>2.91491876050218E-5</c:v>
                </c:pt>
                <c:pt idx="146">
                  <c:v>2.9275076632454299E-5</c:v>
                </c:pt>
                <c:pt idx="147">
                  <c:v>2.9400211490349E-5</c:v>
                </c:pt>
                <c:pt idx="148">
                  <c:v>2.95246000102093E-5</c:v>
                </c:pt>
                <c:pt idx="149">
                  <c:v>2.96482499011947E-5</c:v>
                </c:pt>
                <c:pt idx="150">
                  <c:v>2.9771168752754798E-5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534656"/>
        <c:axId val="154536576"/>
      </c:scatterChart>
      <c:valAx>
        <c:axId val="154534656"/>
        <c:scaling>
          <c:orientation val="minMax"/>
          <c:max val="12"/>
          <c:min val="-3"/>
        </c:scaling>
        <c:delete val="0"/>
        <c:axPos val="b"/>
        <c:title>
          <c:tx>
            <c:rich>
              <a:bodyPr rot="0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000" b="0" strike="noStrike" spc="-1">
                    <a:solidFill>
                      <a:srgbClr val="000000"/>
                    </a:solidFill>
                    <a:latin typeface="Calibri"/>
                  </a:rPr>
                  <a:t>Vgs (V)</a:t>
                </a:r>
              </a:p>
            </c:rich>
          </c:tx>
          <c:layout/>
          <c:overlay val="0"/>
          <c:spPr>
            <a:noFill/>
            <a:ln w="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54536576"/>
        <c:crossesAt val="0"/>
        <c:crossBetween val="midCat"/>
        <c:majorUnit val="1"/>
      </c:valAx>
      <c:valAx>
        <c:axId val="154536576"/>
        <c:scaling>
          <c:orientation val="minMax"/>
          <c:max val="3.0000000000000001E-5"/>
          <c:min val="0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r>
                  <a:rPr lang="en-US" sz="1000" b="0" strike="noStrike" spc="-1">
                    <a:solidFill>
                      <a:srgbClr val="000000"/>
                    </a:solidFill>
                    <a:latin typeface="Calibri"/>
                  </a:rPr>
                  <a:t>Id (A/</a:t>
                </a:r>
                <a:r>
                  <a:rPr lang="el-GR" sz="1000" b="0" strike="noStrike" spc="-1">
                    <a:solidFill>
                      <a:srgbClr val="000000"/>
                    </a:solidFill>
                    <a:latin typeface="Calibri"/>
                  </a:rPr>
                  <a:t>μ</a:t>
                </a:r>
                <a:r>
                  <a:rPr lang="en-US" sz="1000" b="0" strike="noStrike" spc="-1">
                    <a:solidFill>
                      <a:srgbClr val="000000"/>
                    </a:solidFill>
                    <a:latin typeface="Calibri"/>
                  </a:rPr>
                  <a:t>m)</a:t>
                </a:r>
              </a:p>
            </c:rich>
          </c:tx>
          <c:layout/>
          <c:overlay val="0"/>
          <c:spPr>
            <a:noFill/>
            <a:ln w="0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154534656"/>
        <c:crossesAt val="-3"/>
        <c:crossBetween val="midCat"/>
      </c:valAx>
      <c:spPr>
        <a:solidFill>
          <a:srgbClr val="FFFFFF"/>
        </a:solidFill>
        <a:ln w="0">
          <a:noFill/>
        </a:ln>
      </c:spPr>
    </c:plotArea>
    <c:plotVisOnly val="0"/>
    <c:dispBlanksAs val="span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69532434336747"/>
          <c:y val="0.16667682578232162"/>
          <c:w val="0.60660002989199235"/>
          <c:h val="0.64492775275182557"/>
        </c:manualLayout>
      </c:layout>
      <c:scatterChart>
        <c:scatterStyle val="lineMarker"/>
        <c:varyColors val="0"/>
        <c:ser>
          <c:idx val="0"/>
          <c:order val="0"/>
          <c:tx>
            <c:v>Temperature</c:v>
          </c:tx>
          <c:marker>
            <c:symbol val="none"/>
          </c:marker>
          <c:xVal>
            <c:numRef>
              <c:f>'Influence of T and II'!$A$4:$A$1416</c:f>
              <c:numCache>
                <c:formatCode>General</c:formatCode>
                <c:ptCount val="1413"/>
                <c:pt idx="0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6.9119999999999995E-15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1.1852799999999999E-14</c:v>
                </c:pt>
                <c:pt idx="9">
                  <c:v>1.3396799999999999E-14</c:v>
                </c:pt>
                <c:pt idx="10">
                  <c:v>1.4683500000000001E-14</c:v>
                </c:pt>
                <c:pt idx="11">
                  <c:v>1.5755699999999998E-14</c:v>
                </c:pt>
                <c:pt idx="12">
                  <c:v>1.6649199999999999E-14</c:v>
                </c:pt>
                <c:pt idx="13">
                  <c:v>1.73938E-14</c:v>
                </c:pt>
                <c:pt idx="14">
                  <c:v>1.8016500000000001E-14</c:v>
                </c:pt>
                <c:pt idx="15">
                  <c:v>1.8684899999999997E-14</c:v>
                </c:pt>
                <c:pt idx="16">
                  <c:v>1.93812E-14</c:v>
                </c:pt>
                <c:pt idx="17">
                  <c:v>2.0111299999999998E-14</c:v>
                </c:pt>
                <c:pt idx="18">
                  <c:v>2.0878399999999996E-14</c:v>
                </c:pt>
                <c:pt idx="19">
                  <c:v>2.1651400000000002E-14</c:v>
                </c:pt>
                <c:pt idx="20">
                  <c:v>2.2441599999999999E-14</c:v>
                </c:pt>
                <c:pt idx="21">
                  <c:v>2.3253599999999997E-14</c:v>
                </c:pt>
                <c:pt idx="22">
                  <c:v>2.4092000000000001E-14</c:v>
                </c:pt>
                <c:pt idx="23">
                  <c:v>2.4960599999999998E-14</c:v>
                </c:pt>
                <c:pt idx="24">
                  <c:v>2.5863199999999998E-14</c:v>
                </c:pt>
                <c:pt idx="25">
                  <c:v>2.6803299999999999E-14</c:v>
                </c:pt>
                <c:pt idx="26">
                  <c:v>2.77841E-14</c:v>
                </c:pt>
                <c:pt idx="27">
                  <c:v>2.8808999999999996E-14</c:v>
                </c:pt>
                <c:pt idx="28">
                  <c:v>2.98812E-14</c:v>
                </c:pt>
                <c:pt idx="29">
                  <c:v>3.1004200000000002E-14</c:v>
                </c:pt>
                <c:pt idx="30">
                  <c:v>3.21812E-14</c:v>
                </c:pt>
                <c:pt idx="31">
                  <c:v>3.3415700000000002E-14</c:v>
                </c:pt>
                <c:pt idx="32">
                  <c:v>3.4711499999999999E-14</c:v>
                </c:pt>
                <c:pt idx="33">
                  <c:v>3.6072099999999999E-14</c:v>
                </c:pt>
                <c:pt idx="34">
                  <c:v>3.75016E-14</c:v>
                </c:pt>
                <c:pt idx="35">
                  <c:v>3.9003799999999995E-14</c:v>
                </c:pt>
                <c:pt idx="36">
                  <c:v>4.05831E-14</c:v>
                </c:pt>
                <c:pt idx="37">
                  <c:v>4.2243899999999997E-14</c:v>
                </c:pt>
                <c:pt idx="38">
                  <c:v>4.3990699999999998E-14</c:v>
                </c:pt>
                <c:pt idx="39">
                  <c:v>4.5828599999999998E-14</c:v>
                </c:pt>
                <c:pt idx="40">
                  <c:v>4.7762599999999996E-14</c:v>
                </c:pt>
                <c:pt idx="41">
                  <c:v>4.9798099999999995E-14</c:v>
                </c:pt>
                <c:pt idx="42">
                  <c:v>5.1936699999999998E-14</c:v>
                </c:pt>
                <c:pt idx="43">
                  <c:v>5.4091299999999999E-14</c:v>
                </c:pt>
                <c:pt idx="44">
                  <c:v>5.6293899999999998E-14</c:v>
                </c:pt>
                <c:pt idx="45">
                  <c:v>5.8555699999999997E-14</c:v>
                </c:pt>
                <c:pt idx="46">
                  <c:v>6.0888099999999995E-14</c:v>
                </c:pt>
                <c:pt idx="47">
                  <c:v>6.3300500000000004E-14</c:v>
                </c:pt>
                <c:pt idx="48">
                  <c:v>6.5801200000000006E-14</c:v>
                </c:pt>
                <c:pt idx="49">
                  <c:v>6.8397999999999998E-14</c:v>
                </c:pt>
                <c:pt idx="50">
                  <c:v>7.1098200000000003E-14</c:v>
                </c:pt>
                <c:pt idx="51">
                  <c:v>7.3908799999999999E-14</c:v>
                </c:pt>
                <c:pt idx="52">
                  <c:v>7.6836699999999992E-14</c:v>
                </c:pt>
                <c:pt idx="53">
                  <c:v>7.9888700000000008E-14</c:v>
                </c:pt>
                <c:pt idx="54">
                  <c:v>8.3071700000000003E-14</c:v>
                </c:pt>
                <c:pt idx="55">
                  <c:v>8.6392699999999992E-14</c:v>
                </c:pt>
                <c:pt idx="56">
                  <c:v>8.9858699999999989E-14</c:v>
                </c:pt>
                <c:pt idx="57">
                  <c:v>9.3477100000000001E-14</c:v>
                </c:pt>
                <c:pt idx="58">
                  <c:v>9.7255499999999984E-14</c:v>
                </c:pt>
                <c:pt idx="59">
                  <c:v>1.0120199999999999E-13</c:v>
                </c:pt>
                <c:pt idx="60">
                  <c:v>1.05324E-13</c:v>
                </c:pt>
                <c:pt idx="61">
                  <c:v>1.0963E-13</c:v>
                </c:pt>
                <c:pt idx="62">
                  <c:v>1.1412999999999999E-13</c:v>
                </c:pt>
                <c:pt idx="63">
                  <c:v>1.18832E-13</c:v>
                </c:pt>
                <c:pt idx="64">
                  <c:v>1.2374699999999999E-13</c:v>
                </c:pt>
                <c:pt idx="65">
                  <c:v>1.2888299999999999E-13</c:v>
                </c:pt>
                <c:pt idx="66">
                  <c:v>1.34208E-13</c:v>
                </c:pt>
                <c:pt idx="67">
                  <c:v>1.3958E-13</c:v>
                </c:pt>
                <c:pt idx="68">
                  <c:v>1.4506099999999999E-13</c:v>
                </c:pt>
                <c:pt idx="69">
                  <c:v>1.5067399999999999E-13</c:v>
                </c:pt>
                <c:pt idx="70">
                  <c:v>1.5644299999999998E-13</c:v>
                </c:pt>
                <c:pt idx="71">
                  <c:v>1.6238800000000001E-13</c:v>
                </c:pt>
                <c:pt idx="72">
                  <c:v>1.68526E-13</c:v>
                </c:pt>
                <c:pt idx="73">
                  <c:v>1.7487300000000001E-13</c:v>
                </c:pt>
                <c:pt idx="74">
                  <c:v>1.8144299999999997E-13</c:v>
                </c:pt>
                <c:pt idx="75">
                  <c:v>1.88251E-13</c:v>
                </c:pt>
                <c:pt idx="76">
                  <c:v>1.9454E-13</c:v>
                </c:pt>
                <c:pt idx="77">
                  <c:v>2.0121000000000001E-13</c:v>
                </c:pt>
                <c:pt idx="78">
                  <c:v>2.08151E-13</c:v>
                </c:pt>
                <c:pt idx="79">
                  <c:v>2.1535799999999998E-13</c:v>
                </c:pt>
                <c:pt idx="80">
                  <c:v>2.2284999999999998E-13</c:v>
                </c:pt>
                <c:pt idx="81">
                  <c:v>2.3064000000000001E-13</c:v>
                </c:pt>
                <c:pt idx="82">
                  <c:v>2.38733E-13</c:v>
                </c:pt>
                <c:pt idx="83">
                  <c:v>2.4713699999999998E-13</c:v>
                </c:pt>
                <c:pt idx="84">
                  <c:v>2.5597299999999998E-13</c:v>
                </c:pt>
                <c:pt idx="85">
                  <c:v>2.6554199999999999E-13</c:v>
                </c:pt>
                <c:pt idx="86">
                  <c:v>2.7545E-13</c:v>
                </c:pt>
                <c:pt idx="87">
                  <c:v>2.8559299999999996E-13</c:v>
                </c:pt>
                <c:pt idx="88">
                  <c:v>2.9583099999999998E-13</c:v>
                </c:pt>
                <c:pt idx="89">
                  <c:v>3.05843E-13</c:v>
                </c:pt>
                <c:pt idx="90">
                  <c:v>3.1596199999999994E-13</c:v>
                </c:pt>
                <c:pt idx="91">
                  <c:v>3.2616599999999998E-13</c:v>
                </c:pt>
                <c:pt idx="92">
                  <c:v>3.3645399999999998E-13</c:v>
                </c:pt>
                <c:pt idx="93">
                  <c:v>3.4684499999999997E-13</c:v>
                </c:pt>
                <c:pt idx="94">
                  <c:v>3.5724199999999999E-13</c:v>
                </c:pt>
                <c:pt idx="95">
                  <c:v>3.6765700000000001E-13</c:v>
                </c:pt>
                <c:pt idx="96">
                  <c:v>3.7799099999999996E-13</c:v>
                </c:pt>
                <c:pt idx="97">
                  <c:v>3.8842599999999995E-13</c:v>
                </c:pt>
                <c:pt idx="98">
                  <c:v>3.9892199999999997E-13</c:v>
                </c:pt>
                <c:pt idx="99">
                  <c:v>4.0951099999999996E-13</c:v>
                </c:pt>
                <c:pt idx="100">
                  <c:v>4.2021599999999996E-13</c:v>
                </c:pt>
                <c:pt idx="101">
                  <c:v>4.3095099999999997E-13</c:v>
                </c:pt>
                <c:pt idx="102">
                  <c:v>4.4165899999999999E-13</c:v>
                </c:pt>
                <c:pt idx="103">
                  <c:v>4.5239399999999999E-13</c:v>
                </c:pt>
                <c:pt idx="104">
                  <c:v>4.6320600000000002E-13</c:v>
                </c:pt>
                <c:pt idx="105">
                  <c:v>4.7416799999999994E-13</c:v>
                </c:pt>
                <c:pt idx="106">
                  <c:v>4.8526399999999998E-13</c:v>
                </c:pt>
                <c:pt idx="107">
                  <c:v>4.9654699999999992E-13</c:v>
                </c:pt>
                <c:pt idx="108">
                  <c:v>5.0808899999999994E-13</c:v>
                </c:pt>
                <c:pt idx="109">
                  <c:v>5.1982299999999991E-13</c:v>
                </c:pt>
                <c:pt idx="110">
                  <c:v>5.3159599999999999E-13</c:v>
                </c:pt>
                <c:pt idx="111">
                  <c:v>5.4376300000000001E-13</c:v>
                </c:pt>
                <c:pt idx="112">
                  <c:v>5.5622299999999994E-13</c:v>
                </c:pt>
                <c:pt idx="113">
                  <c:v>5.6900600000000003E-13</c:v>
                </c:pt>
                <c:pt idx="114">
                  <c:v>5.82104E-13</c:v>
                </c:pt>
                <c:pt idx="115">
                  <c:v>5.9553199999999993E-13</c:v>
                </c:pt>
                <c:pt idx="116">
                  <c:v>6.0944500000000004E-13</c:v>
                </c:pt>
                <c:pt idx="117">
                  <c:v>6.1963000000000006E-13</c:v>
                </c:pt>
                <c:pt idx="118">
                  <c:v>6.2981499999999998E-13</c:v>
                </c:pt>
                <c:pt idx="119">
                  <c:v>6.4E-13</c:v>
                </c:pt>
                <c:pt idx="120">
                  <c:v>6.5222199999999996E-13</c:v>
                </c:pt>
                <c:pt idx="121">
                  <c:v>6.6688799999999995E-13</c:v>
                </c:pt>
                <c:pt idx="122">
                  <c:v>6.8228999999999991E-13</c:v>
                </c:pt>
                <c:pt idx="123">
                  <c:v>6.9808199999999993E-13</c:v>
                </c:pt>
                <c:pt idx="124">
                  <c:v>7.1476900000000002E-13</c:v>
                </c:pt>
                <c:pt idx="125">
                  <c:v>7.3224299999999993E-13</c:v>
                </c:pt>
                <c:pt idx="126">
                  <c:v>7.5033099999999997E-13</c:v>
                </c:pt>
                <c:pt idx="127">
                  <c:v>7.691079999999999E-13</c:v>
                </c:pt>
                <c:pt idx="128">
                  <c:v>7.8814499999999997E-13</c:v>
                </c:pt>
                <c:pt idx="129">
                  <c:v>8.0783299999999992E-13</c:v>
                </c:pt>
                <c:pt idx="130">
                  <c:v>8.2804900000000002E-13</c:v>
                </c:pt>
                <c:pt idx="131">
                  <c:v>8.4897799999999994E-13</c:v>
                </c:pt>
                <c:pt idx="132">
                  <c:v>8.7038399999999996E-13</c:v>
                </c:pt>
                <c:pt idx="133">
                  <c:v>8.9137099999999994E-13</c:v>
                </c:pt>
                <c:pt idx="134">
                  <c:v>9.0758099999999993E-13</c:v>
                </c:pt>
                <c:pt idx="135">
                  <c:v>9.2379000000000005E-13</c:v>
                </c:pt>
                <c:pt idx="136">
                  <c:v>9.4000000000000003E-13</c:v>
                </c:pt>
                <c:pt idx="137">
                  <c:v>9.5945200000000006E-13</c:v>
                </c:pt>
                <c:pt idx="138">
                  <c:v>9.8279399999999998E-13</c:v>
                </c:pt>
                <c:pt idx="139">
                  <c:v>1.00739E-12</c:v>
                </c:pt>
                <c:pt idx="140">
                  <c:v>1.0328600000000001E-12</c:v>
                </c:pt>
                <c:pt idx="141">
                  <c:v>1.0577199999999999E-12</c:v>
                </c:pt>
                <c:pt idx="142">
                  <c:v>1.0835099999999999E-12</c:v>
                </c:pt>
                <c:pt idx="143">
                  <c:v>1.10098E-12</c:v>
                </c:pt>
                <c:pt idx="144">
                  <c:v>1.12194E-12</c:v>
                </c:pt>
                <c:pt idx="145">
                  <c:v>1.1471E-12</c:v>
                </c:pt>
                <c:pt idx="146">
                  <c:v>1.1654000000000001E-12</c:v>
                </c:pt>
                <c:pt idx="147">
                  <c:v>1.1873599999999999E-12</c:v>
                </c:pt>
                <c:pt idx="148">
                  <c:v>1.2049199999999999E-12</c:v>
                </c:pt>
                <c:pt idx="149">
                  <c:v>1.226E-12</c:v>
                </c:pt>
                <c:pt idx="150">
                  <c:v>1.2428699999999999E-12</c:v>
                </c:pt>
                <c:pt idx="151">
                  <c:v>1.2630999999999999E-12</c:v>
                </c:pt>
                <c:pt idx="152">
                  <c:v>1.2873799999999999E-12</c:v>
                </c:pt>
                <c:pt idx="153">
                  <c:v>1.3065999999999999E-12</c:v>
                </c:pt>
                <c:pt idx="154">
                  <c:v>1.3296699999999999E-12</c:v>
                </c:pt>
                <c:pt idx="155">
                  <c:v>1.3481199999999999E-12</c:v>
                </c:pt>
                <c:pt idx="156">
                  <c:v>1.3702599999999999E-12</c:v>
                </c:pt>
                <c:pt idx="157">
                  <c:v>1.3879799999999999E-12</c:v>
                </c:pt>
                <c:pt idx="158">
                  <c:v>1.4092299999999998E-12</c:v>
                </c:pt>
                <c:pt idx="159">
                  <c:v>1.42624E-12</c:v>
                </c:pt>
                <c:pt idx="160">
                  <c:v>1.4466499999999999E-12</c:v>
                </c:pt>
                <c:pt idx="161">
                  <c:v>1.4711299999999998E-12</c:v>
                </c:pt>
                <c:pt idx="162">
                  <c:v>1.4907200000000001E-12</c:v>
                </c:pt>
                <c:pt idx="163">
                  <c:v>1.5142299999999999E-12</c:v>
                </c:pt>
                <c:pt idx="164">
                  <c:v>1.5328199999999999E-12</c:v>
                </c:pt>
                <c:pt idx="165">
                  <c:v>1.5514099999999999E-12</c:v>
                </c:pt>
                <c:pt idx="166">
                  <c:v>1.57E-12</c:v>
                </c:pt>
                <c:pt idx="167">
                  <c:v>1.5923099999999999E-12</c:v>
                </c:pt>
                <c:pt idx="168">
                  <c:v>1.61015E-12</c:v>
                </c:pt>
                <c:pt idx="169">
                  <c:v>1.6315699999999999E-12</c:v>
                </c:pt>
                <c:pt idx="170">
                  <c:v>1.6486999999999998E-12</c:v>
                </c:pt>
                <c:pt idx="171">
                  <c:v>1.6692599999999999E-12</c:v>
                </c:pt>
                <c:pt idx="172">
                  <c:v>1.6939299999999998E-12</c:v>
                </c:pt>
                <c:pt idx="173">
                  <c:v>1.7136699999999999E-12</c:v>
                </c:pt>
                <c:pt idx="174">
                  <c:v>1.7373499999999999E-12</c:v>
                </c:pt>
                <c:pt idx="175">
                  <c:v>1.7562999999999999E-12</c:v>
                </c:pt>
                <c:pt idx="176">
                  <c:v>1.7790299999999999E-12</c:v>
                </c:pt>
                <c:pt idx="177">
                  <c:v>1.7972199999999999E-12</c:v>
                </c:pt>
                <c:pt idx="178">
                  <c:v>1.81905E-12</c:v>
                </c:pt>
                <c:pt idx="179">
                  <c:v>1.8365099999999998E-12</c:v>
                </c:pt>
                <c:pt idx="180">
                  <c:v>1.85746E-12</c:v>
                </c:pt>
                <c:pt idx="181">
                  <c:v>1.8826099999999998E-12</c:v>
                </c:pt>
                <c:pt idx="182">
                  <c:v>1.9027199999999998E-12</c:v>
                </c:pt>
                <c:pt idx="183">
                  <c:v>1.9268599999999997E-12</c:v>
                </c:pt>
                <c:pt idx="184">
                  <c:v>1.94617E-12</c:v>
                </c:pt>
                <c:pt idx="185">
                  <c:v>1.9693499999999999E-12</c:v>
                </c:pt>
                <c:pt idx="186">
                  <c:v>1.9878799999999998E-12</c:v>
                </c:pt>
                <c:pt idx="187">
                  <c:v>2.01013E-12</c:v>
                </c:pt>
                <c:pt idx="188">
                  <c:v>2.0368299999999999E-12</c:v>
                </c:pt>
                <c:pt idx="189">
                  <c:v>2.05818E-12</c:v>
                </c:pt>
                <c:pt idx="190">
                  <c:v>2.0838100000000002E-12</c:v>
                </c:pt>
                <c:pt idx="191">
                  <c:v>2.1043099999999999E-12</c:v>
                </c:pt>
                <c:pt idx="192">
                  <c:v>2.1289099999999997E-12</c:v>
                </c:pt>
                <c:pt idx="193">
                  <c:v>2.1486E-12</c:v>
                </c:pt>
                <c:pt idx="194">
                  <c:v>2.1722100000000001E-12</c:v>
                </c:pt>
                <c:pt idx="195">
                  <c:v>2.1911099999999999E-12</c:v>
                </c:pt>
                <c:pt idx="196">
                  <c:v>2.2137799999999999E-12</c:v>
                </c:pt>
                <c:pt idx="197">
                  <c:v>2.2409899999999997E-12</c:v>
                </c:pt>
                <c:pt idx="198">
                  <c:v>2.2627599999999999E-12</c:v>
                </c:pt>
                <c:pt idx="199">
                  <c:v>2.2888799999999998E-12</c:v>
                </c:pt>
                <c:pt idx="200">
                  <c:v>2.3097699999999998E-12</c:v>
                </c:pt>
                <c:pt idx="201">
                  <c:v>2.3348499999999999E-12</c:v>
                </c:pt>
                <c:pt idx="202">
                  <c:v>2.3549099999999997E-12</c:v>
                </c:pt>
                <c:pt idx="203">
                  <c:v>2.3789799999999996E-12</c:v>
                </c:pt>
                <c:pt idx="204">
                  <c:v>2.4078699999999999E-12</c:v>
                </c:pt>
                <c:pt idx="205">
                  <c:v>2.4309799999999998E-12</c:v>
                </c:pt>
                <c:pt idx="206">
                  <c:v>2.4587100000000001E-12</c:v>
                </c:pt>
                <c:pt idx="207">
                  <c:v>2.4808899999999999E-12</c:v>
                </c:pt>
                <c:pt idx="208">
                  <c:v>2.5075099999999997E-12</c:v>
                </c:pt>
                <c:pt idx="209">
                  <c:v>2.52881E-12</c:v>
                </c:pt>
                <c:pt idx="210">
                  <c:v>2.5543700000000002E-12</c:v>
                </c:pt>
                <c:pt idx="211">
                  <c:v>2.5850400000000001E-12</c:v>
                </c:pt>
                <c:pt idx="212">
                  <c:v>2.6095699999999998E-12</c:v>
                </c:pt>
                <c:pt idx="213">
                  <c:v>2.6390099999999997E-12</c:v>
                </c:pt>
                <c:pt idx="214">
                  <c:v>2.66257E-12</c:v>
                </c:pt>
                <c:pt idx="215">
                  <c:v>2.6908300000000002E-12</c:v>
                </c:pt>
                <c:pt idx="216">
                  <c:v>2.7134399999999998E-12</c:v>
                </c:pt>
                <c:pt idx="217">
                  <c:v>2.7405799999999996E-12</c:v>
                </c:pt>
                <c:pt idx="218">
                  <c:v>2.7622799999999998E-12</c:v>
                </c:pt>
                <c:pt idx="219">
                  <c:v>2.7883300000000001E-12</c:v>
                </c:pt>
                <c:pt idx="220">
                  <c:v>2.8195899999999997E-12</c:v>
                </c:pt>
                <c:pt idx="221">
                  <c:v>2.8445999999999998E-12</c:v>
                </c:pt>
                <c:pt idx="222">
                  <c:v>2.8745999999999999E-12</c:v>
                </c:pt>
                <c:pt idx="223">
                  <c:v>2.8986099999999999E-12</c:v>
                </c:pt>
                <c:pt idx="224">
                  <c:v>2.9274199999999997E-12</c:v>
                </c:pt>
                <c:pt idx="225">
                  <c:v>2.9504599999999999E-12</c:v>
                </c:pt>
                <c:pt idx="226">
                  <c:v>2.9781199999999998E-12</c:v>
                </c:pt>
                <c:pt idx="227">
                  <c:v>3.0112999999999999E-12</c:v>
                </c:pt>
                <c:pt idx="228">
                  <c:v>3.03785E-12</c:v>
                </c:pt>
                <c:pt idx="229">
                  <c:v>3.0697099999999999E-12</c:v>
                </c:pt>
                <c:pt idx="230">
                  <c:v>3.0952E-12</c:v>
                </c:pt>
                <c:pt idx="231">
                  <c:v>3.12578E-12</c:v>
                </c:pt>
                <c:pt idx="232">
                  <c:v>3.1502499999999998E-12</c:v>
                </c:pt>
                <c:pt idx="233">
                  <c:v>3.1796099999999996E-12</c:v>
                </c:pt>
                <c:pt idx="234">
                  <c:v>3.2148399999999997E-12</c:v>
                </c:pt>
                <c:pt idx="235">
                  <c:v>3.2430299999999998E-12</c:v>
                </c:pt>
                <c:pt idx="236">
                  <c:v>3.2768499999999997E-12</c:v>
                </c:pt>
                <c:pt idx="237">
                  <c:v>3.31744E-12</c:v>
                </c:pt>
                <c:pt idx="238">
                  <c:v>3.3467699999999999E-12</c:v>
                </c:pt>
                <c:pt idx="239">
                  <c:v>3.3819799999999997E-12</c:v>
                </c:pt>
                <c:pt idx="240">
                  <c:v>3.4097799999999996E-12</c:v>
                </c:pt>
                <c:pt idx="241">
                  <c:v>3.4431499999999995E-12</c:v>
                </c:pt>
                <c:pt idx="242">
                  <c:v>3.4831899999999998E-12</c:v>
                </c:pt>
                <c:pt idx="243">
                  <c:v>3.5125399999999999E-12</c:v>
                </c:pt>
                <c:pt idx="244">
                  <c:v>3.5477499999999997E-12</c:v>
                </c:pt>
                <c:pt idx="245">
                  <c:v>3.59001E-12</c:v>
                </c:pt>
                <c:pt idx="246">
                  <c:v>3.6206000000000001E-12</c:v>
                </c:pt>
                <c:pt idx="247">
                  <c:v>3.6450699999999999E-12</c:v>
                </c:pt>
                <c:pt idx="248">
                  <c:v>3.6744400000000002E-12</c:v>
                </c:pt>
                <c:pt idx="249">
                  <c:v>3.7096799999999996E-12</c:v>
                </c:pt>
                <c:pt idx="250">
                  <c:v>3.7519699999999998E-12</c:v>
                </c:pt>
                <c:pt idx="251">
                  <c:v>3.7794699999999998E-12</c:v>
                </c:pt>
                <c:pt idx="252">
                  <c:v>3.8110900000000001E-12</c:v>
                </c:pt>
                <c:pt idx="253">
                  <c:v>3.8490299999999998E-12</c:v>
                </c:pt>
                <c:pt idx="254">
                  <c:v>3.8793899999999997E-12</c:v>
                </c:pt>
                <c:pt idx="255">
                  <c:v>3.9158200000000002E-12</c:v>
                </c:pt>
                <c:pt idx="256">
                  <c:v>3.9449600000000002E-12</c:v>
                </c:pt>
                <c:pt idx="257">
                  <c:v>3.9799300000000004E-12</c:v>
                </c:pt>
                <c:pt idx="258">
                  <c:v>4.0079000000000003E-12</c:v>
                </c:pt>
                <c:pt idx="259">
                  <c:v>4.0414699999999993E-12</c:v>
                </c:pt>
                <c:pt idx="260">
                  <c:v>4.0817600000000002E-12</c:v>
                </c:pt>
                <c:pt idx="261">
                  <c:v>4.1139899999999995E-12</c:v>
                </c:pt>
                <c:pt idx="262">
                  <c:v>4.1526599999999998E-12</c:v>
                </c:pt>
                <c:pt idx="263">
                  <c:v>4.1836000000000001E-12</c:v>
                </c:pt>
                <c:pt idx="264">
                  <c:v>4.2207299999999991E-12</c:v>
                </c:pt>
                <c:pt idx="265">
                  <c:v>4.2504300000000001E-12</c:v>
                </c:pt>
                <c:pt idx="266">
                  <c:v>4.2860700000000001E-12</c:v>
                </c:pt>
                <c:pt idx="267">
                  <c:v>4.3145799999999992E-12</c:v>
                </c:pt>
                <c:pt idx="268">
                  <c:v>4.3487999999999994E-12</c:v>
                </c:pt>
                <c:pt idx="269">
                  <c:v>4.3761700000000003E-12</c:v>
                </c:pt>
                <c:pt idx="270">
                  <c:v>4.4090199999999997E-12</c:v>
                </c:pt>
                <c:pt idx="271">
                  <c:v>4.4484299999999999E-12</c:v>
                </c:pt>
                <c:pt idx="272">
                  <c:v>4.4799699999999999E-12</c:v>
                </c:pt>
                <c:pt idx="273">
                  <c:v>4.5178100000000001E-12</c:v>
                </c:pt>
                <c:pt idx="274">
                  <c:v>4.5480799999999997E-12</c:v>
                </c:pt>
                <c:pt idx="275">
                  <c:v>4.5844099999999998E-12</c:v>
                </c:pt>
                <c:pt idx="276">
                  <c:v>4.6134700000000005E-12</c:v>
                </c:pt>
                <c:pt idx="277">
                  <c:v>4.6483400000000004E-12</c:v>
                </c:pt>
                <c:pt idx="278">
                  <c:v>4.6901899999999994E-12</c:v>
                </c:pt>
                <c:pt idx="279">
                  <c:v>4.7236699999999998E-12</c:v>
                </c:pt>
                <c:pt idx="280">
                  <c:v>4.76384E-12</c:v>
                </c:pt>
                <c:pt idx="281">
                  <c:v>4.8120499999999999E-12</c:v>
                </c:pt>
                <c:pt idx="282">
                  <c:v>4.8506199999999998E-12</c:v>
                </c:pt>
                <c:pt idx="283">
                  <c:v>4.8968999999999995E-12</c:v>
                </c:pt>
                <c:pt idx="284">
                  <c:v>4.9524399999999994E-12</c:v>
                </c:pt>
                <c:pt idx="285">
                  <c:v>4.9936E-12</c:v>
                </c:pt>
                <c:pt idx="286">
                  <c:v>5.0430099999999995E-12</c:v>
                </c:pt>
                <c:pt idx="287">
                  <c:v>5.1022900000000001E-12</c:v>
                </c:pt>
                <c:pt idx="288">
                  <c:v>5.1442900000000001E-12</c:v>
                </c:pt>
                <c:pt idx="289">
                  <c:v>5.1946799999999998E-12</c:v>
                </c:pt>
                <c:pt idx="290">
                  <c:v>5.2349900000000001E-12</c:v>
                </c:pt>
                <c:pt idx="291">
                  <c:v>5.2672499999999998E-12</c:v>
                </c:pt>
                <c:pt idx="292">
                  <c:v>5.3059500000000004E-12</c:v>
                </c:pt>
                <c:pt idx="293">
                  <c:v>5.3369100000000001E-12</c:v>
                </c:pt>
                <c:pt idx="294">
                  <c:v>5.3740599999999994E-12</c:v>
                </c:pt>
                <c:pt idx="295">
                  <c:v>5.4037899999999999E-12</c:v>
                </c:pt>
                <c:pt idx="296">
                  <c:v>5.4394599999999995E-12</c:v>
                </c:pt>
                <c:pt idx="297">
                  <c:v>5.4822599999999993E-12</c:v>
                </c:pt>
                <c:pt idx="298">
                  <c:v>5.5164999999999998E-12</c:v>
                </c:pt>
                <c:pt idx="299">
                  <c:v>5.5575899999999995E-12</c:v>
                </c:pt>
                <c:pt idx="300">
                  <c:v>5.5904599999999992E-12</c:v>
                </c:pt>
                <c:pt idx="301">
                  <c:v>5.6299099999999998E-12</c:v>
                </c:pt>
                <c:pt idx="302">
                  <c:v>5.6614599999999992E-12</c:v>
                </c:pt>
                <c:pt idx="303">
                  <c:v>5.6993299999999997E-12</c:v>
                </c:pt>
                <c:pt idx="304">
                  <c:v>5.74477E-12</c:v>
                </c:pt>
                <c:pt idx="305">
                  <c:v>5.7811299999999996E-12</c:v>
                </c:pt>
                <c:pt idx="306">
                  <c:v>5.8247499999999994E-12</c:v>
                </c:pt>
                <c:pt idx="307">
                  <c:v>5.8596499999999996E-12</c:v>
                </c:pt>
                <c:pt idx="308">
                  <c:v>5.9015299999999998E-12</c:v>
                </c:pt>
                <c:pt idx="309">
                  <c:v>5.9350300000000004E-12</c:v>
                </c:pt>
                <c:pt idx="310">
                  <c:v>5.9752400000000003E-12</c:v>
                </c:pt>
                <c:pt idx="311">
                  <c:v>6.0073999999999996E-12</c:v>
                </c:pt>
                <c:pt idx="312">
                  <c:v>6.0459899999999998E-12</c:v>
                </c:pt>
                <c:pt idx="313">
                  <c:v>6.0923099999999999E-12</c:v>
                </c:pt>
                <c:pt idx="314">
                  <c:v>6.1293599999999996E-12</c:v>
                </c:pt>
                <c:pt idx="315">
                  <c:v>6.1738199999999996E-12</c:v>
                </c:pt>
                <c:pt idx="316">
                  <c:v>6.2093900000000005E-12</c:v>
                </c:pt>
                <c:pt idx="317">
                  <c:v>6.2520799999999998E-12</c:v>
                </c:pt>
                <c:pt idx="318">
                  <c:v>6.2862199999999998E-12</c:v>
                </c:pt>
                <c:pt idx="319">
                  <c:v>6.3271999999999999E-12</c:v>
                </c:pt>
                <c:pt idx="320">
                  <c:v>6.3599800000000001E-12</c:v>
                </c:pt>
                <c:pt idx="321">
                  <c:v>6.3993200000000002E-12</c:v>
                </c:pt>
                <c:pt idx="322">
                  <c:v>6.4465199999999995E-12</c:v>
                </c:pt>
                <c:pt idx="323">
                  <c:v>6.4842899999999996E-12</c:v>
                </c:pt>
                <c:pt idx="324">
                  <c:v>6.5296E-12</c:v>
                </c:pt>
                <c:pt idx="325">
                  <c:v>6.5658599999999992E-12</c:v>
                </c:pt>
                <c:pt idx="326">
                  <c:v>6.60936E-12</c:v>
                </c:pt>
                <c:pt idx="327">
                  <c:v>6.644159999999999E-12</c:v>
                </c:pt>
                <c:pt idx="328">
                  <c:v>6.6859299999999996E-12</c:v>
                </c:pt>
                <c:pt idx="329">
                  <c:v>6.7193399999999991E-12</c:v>
                </c:pt>
                <c:pt idx="330">
                  <c:v>6.7594299999999992E-12</c:v>
                </c:pt>
                <c:pt idx="331">
                  <c:v>6.8075399999999995E-12</c:v>
                </c:pt>
                <c:pt idx="332">
                  <c:v>6.8460299999999993E-12</c:v>
                </c:pt>
                <c:pt idx="333">
                  <c:v>6.8922200000000003E-12</c:v>
                </c:pt>
                <c:pt idx="334">
                  <c:v>6.9291699999999996E-12</c:v>
                </c:pt>
                <c:pt idx="335">
                  <c:v>6.9735099999999998E-12</c:v>
                </c:pt>
                <c:pt idx="336">
                  <c:v>7.0089799999999995E-12</c:v>
                </c:pt>
                <c:pt idx="337">
                  <c:v>7.0515499999999998E-12</c:v>
                </c:pt>
                <c:pt idx="338">
                  <c:v>7.1026299999999996E-12</c:v>
                </c:pt>
                <c:pt idx="339">
                  <c:v>7.1434899999999991E-12</c:v>
                </c:pt>
                <c:pt idx="340">
                  <c:v>7.192529999999999E-12</c:v>
                </c:pt>
                <c:pt idx="341">
                  <c:v>7.2317599999999995E-12</c:v>
                </c:pt>
                <c:pt idx="342">
                  <c:v>7.2788299999999996E-12</c:v>
                </c:pt>
                <c:pt idx="343">
                  <c:v>7.3164900000000001E-12</c:v>
                </c:pt>
                <c:pt idx="344">
                  <c:v>7.3616900000000007E-12</c:v>
                </c:pt>
                <c:pt idx="345">
                  <c:v>7.3978400000000003E-12</c:v>
                </c:pt>
                <c:pt idx="346">
                  <c:v>7.4412199999999989E-12</c:v>
                </c:pt>
                <c:pt idx="347">
                  <c:v>7.4932799999999998E-12</c:v>
                </c:pt>
                <c:pt idx="348">
                  <c:v>7.5349299999999997E-12</c:v>
                </c:pt>
                <c:pt idx="349">
                  <c:v>7.5849100000000002E-12</c:v>
                </c:pt>
                <c:pt idx="350">
                  <c:v>7.6249E-12</c:v>
                </c:pt>
                <c:pt idx="351">
                  <c:v>7.6728799999999995E-12</c:v>
                </c:pt>
                <c:pt idx="352">
                  <c:v>7.7112600000000004E-12</c:v>
                </c:pt>
                <c:pt idx="353">
                  <c:v>7.7573199999999999E-12</c:v>
                </c:pt>
                <c:pt idx="354">
                  <c:v>7.7941699999999997E-12</c:v>
                </c:pt>
                <c:pt idx="355">
                  <c:v>7.8383900000000001E-12</c:v>
                </c:pt>
                <c:pt idx="356">
                  <c:v>7.8914499999999999E-12</c:v>
                </c:pt>
                <c:pt idx="357">
                  <c:v>7.9338999999999995E-12</c:v>
                </c:pt>
                <c:pt idx="358">
                  <c:v>7.9848399999999985E-12</c:v>
                </c:pt>
                <c:pt idx="359">
                  <c:v>8.0255899999999991E-12</c:v>
                </c:pt>
                <c:pt idx="360">
                  <c:v>8.0744899999999999E-12</c:v>
                </c:pt>
                <c:pt idx="361">
                  <c:v>8.1331699999999998E-12</c:v>
                </c:pt>
                <c:pt idx="362">
                  <c:v>8.1801199999999993E-12</c:v>
                </c:pt>
                <c:pt idx="363">
                  <c:v>8.2364499999999997E-12</c:v>
                </c:pt>
                <c:pt idx="364">
                  <c:v>8.2815199999999996E-12</c:v>
                </c:pt>
                <c:pt idx="365">
                  <c:v>8.3356000000000001E-12</c:v>
                </c:pt>
                <c:pt idx="366">
                  <c:v>8.3788599999999989E-12</c:v>
                </c:pt>
                <c:pt idx="367">
                  <c:v>8.4307799999999981E-12</c:v>
                </c:pt>
                <c:pt idx="368">
                  <c:v>8.4930800000000004E-12</c:v>
                </c:pt>
                <c:pt idx="369">
                  <c:v>8.5429200000000009E-12</c:v>
                </c:pt>
                <c:pt idx="370">
                  <c:v>8.5828000000000001E-12</c:v>
                </c:pt>
                <c:pt idx="371">
                  <c:v>8.630649999999999E-12</c:v>
                </c:pt>
                <c:pt idx="372">
                  <c:v>8.6880599999999992E-12</c:v>
                </c:pt>
                <c:pt idx="373">
                  <c:v>8.7339999999999989E-12</c:v>
                </c:pt>
                <c:pt idx="374">
                  <c:v>8.7891199999999988E-12</c:v>
                </c:pt>
                <c:pt idx="375">
                  <c:v>8.8332099999999985E-12</c:v>
                </c:pt>
                <c:pt idx="376">
                  <c:v>8.8861299999999998E-12</c:v>
                </c:pt>
                <c:pt idx="377">
                  <c:v>8.9284599999999997E-12</c:v>
                </c:pt>
                <c:pt idx="378">
                  <c:v>8.9792599999999986E-12</c:v>
                </c:pt>
                <c:pt idx="379">
                  <c:v>9.0402199999999996E-12</c:v>
                </c:pt>
                <c:pt idx="380">
                  <c:v>9.0889899999999996E-12</c:v>
                </c:pt>
                <c:pt idx="381">
                  <c:v>9.1475100000000009E-12</c:v>
                </c:pt>
                <c:pt idx="382">
                  <c:v>9.2177299999999997E-12</c:v>
                </c:pt>
                <c:pt idx="383">
                  <c:v>9.2739099999999992E-12</c:v>
                </c:pt>
                <c:pt idx="384">
                  <c:v>9.3413300000000005E-12</c:v>
                </c:pt>
                <c:pt idx="385">
                  <c:v>9.3952600000000001E-12</c:v>
                </c:pt>
                <c:pt idx="386">
                  <c:v>9.438399999999999E-12</c:v>
                </c:pt>
                <c:pt idx="387">
                  <c:v>9.4901799999999999E-12</c:v>
                </c:pt>
                <c:pt idx="388">
                  <c:v>9.5315999999999995E-12</c:v>
                </c:pt>
                <c:pt idx="389">
                  <c:v>9.5812999999999984E-12</c:v>
                </c:pt>
                <c:pt idx="390">
                  <c:v>9.6409499999999992E-12</c:v>
                </c:pt>
                <c:pt idx="391">
                  <c:v>9.6886599999999996E-12</c:v>
                </c:pt>
                <c:pt idx="392">
                  <c:v>9.7459200000000005E-12</c:v>
                </c:pt>
                <c:pt idx="393">
                  <c:v>9.7917299999999995E-12</c:v>
                </c:pt>
                <c:pt idx="394">
                  <c:v>9.8467E-12</c:v>
                </c:pt>
                <c:pt idx="395">
                  <c:v>9.9126599999999987E-12</c:v>
                </c:pt>
                <c:pt idx="396">
                  <c:v>9.9654299999999991E-12</c:v>
                </c:pt>
                <c:pt idx="397">
                  <c:v>1.0028799999999999E-11</c:v>
                </c:pt>
                <c:pt idx="398">
                  <c:v>1.00794E-11</c:v>
                </c:pt>
                <c:pt idx="399">
                  <c:v>1.0140199999999999E-11</c:v>
                </c:pt>
                <c:pt idx="400">
                  <c:v>1.02132E-11</c:v>
                </c:pt>
                <c:pt idx="401">
                  <c:v>1.0271499999999999E-11</c:v>
                </c:pt>
                <c:pt idx="402">
                  <c:v>1.0318199999999999E-11</c:v>
                </c:pt>
                <c:pt idx="403">
                  <c:v>1.03742E-11</c:v>
                </c:pt>
                <c:pt idx="404">
                  <c:v>1.04415E-11</c:v>
                </c:pt>
                <c:pt idx="405">
                  <c:v>1.0495200000000001E-11</c:v>
                </c:pt>
                <c:pt idx="406">
                  <c:v>1.0559799999999999E-11</c:v>
                </c:pt>
                <c:pt idx="407">
                  <c:v>1.06114E-11</c:v>
                </c:pt>
                <c:pt idx="408">
                  <c:v>1.06734E-11</c:v>
                </c:pt>
                <c:pt idx="409">
                  <c:v>1.07229E-11</c:v>
                </c:pt>
                <c:pt idx="410">
                  <c:v>1.07824E-11</c:v>
                </c:pt>
                <c:pt idx="411">
                  <c:v>1.083E-11</c:v>
                </c:pt>
                <c:pt idx="412">
                  <c:v>1.0887099999999999E-11</c:v>
                </c:pt>
                <c:pt idx="413">
                  <c:v>1.09556E-11</c:v>
                </c:pt>
                <c:pt idx="414">
                  <c:v>1.1010399999999999E-11</c:v>
                </c:pt>
                <c:pt idx="415">
                  <c:v>1.1076200000000001E-11</c:v>
                </c:pt>
                <c:pt idx="416">
                  <c:v>1.11289E-11</c:v>
                </c:pt>
                <c:pt idx="417">
                  <c:v>1.1192E-11</c:v>
                </c:pt>
                <c:pt idx="418">
                  <c:v>1.1242499999999999E-11</c:v>
                </c:pt>
                <c:pt idx="419">
                  <c:v>1.13031E-11</c:v>
                </c:pt>
                <c:pt idx="420">
                  <c:v>1.13759E-11</c:v>
                </c:pt>
                <c:pt idx="421">
                  <c:v>1.14318E-11</c:v>
                </c:pt>
                <c:pt idx="422">
                  <c:v>1.1498800000000001E-11</c:v>
                </c:pt>
                <c:pt idx="423">
                  <c:v>1.1552399999999999E-11</c:v>
                </c:pt>
                <c:pt idx="424">
                  <c:v>1.1616699999999999E-11</c:v>
                </c:pt>
                <c:pt idx="425">
                  <c:v>1.1693999999999999E-11</c:v>
                </c:pt>
                <c:pt idx="426">
                  <c:v>1.17719E-11</c:v>
                </c:pt>
                <c:pt idx="427">
                  <c:v>1.1848599999999999E-11</c:v>
                </c:pt>
                <c:pt idx="428">
                  <c:v>1.19244E-11</c:v>
                </c:pt>
                <c:pt idx="429">
                  <c:v>1.1999699999999999E-11</c:v>
                </c:pt>
                <c:pt idx="430">
                  <c:v>1.2075199999999998E-11</c:v>
                </c:pt>
                <c:pt idx="431">
                  <c:v>1.215E-11</c:v>
                </c:pt>
                <c:pt idx="432">
                  <c:v>1.2223099999999999E-11</c:v>
                </c:pt>
                <c:pt idx="433">
                  <c:v>1.2295399999999998E-11</c:v>
                </c:pt>
                <c:pt idx="434">
                  <c:v>1.2367899999999999E-11</c:v>
                </c:pt>
                <c:pt idx="435">
                  <c:v>1.2440799999999999E-11</c:v>
                </c:pt>
                <c:pt idx="436">
                  <c:v>1.2513699999999999E-11</c:v>
                </c:pt>
                <c:pt idx="437">
                  <c:v>1.2585899999999999E-11</c:v>
                </c:pt>
                <c:pt idx="438">
                  <c:v>1.2658299999999999E-11</c:v>
                </c:pt>
                <c:pt idx="439">
                  <c:v>1.2731299999999998E-11</c:v>
                </c:pt>
                <c:pt idx="440">
                  <c:v>1.28054E-11</c:v>
                </c:pt>
                <c:pt idx="441">
                  <c:v>1.2879599999999999E-11</c:v>
                </c:pt>
                <c:pt idx="442">
                  <c:v>1.29535E-11</c:v>
                </c:pt>
                <c:pt idx="443">
                  <c:v>1.3027899999999999E-11</c:v>
                </c:pt>
                <c:pt idx="444">
                  <c:v>1.3103699999999999E-11</c:v>
                </c:pt>
                <c:pt idx="445">
                  <c:v>1.3181299999999999E-11</c:v>
                </c:pt>
                <c:pt idx="446">
                  <c:v>1.32615E-11</c:v>
                </c:pt>
                <c:pt idx="447">
                  <c:v>1.3343699999999999E-11</c:v>
                </c:pt>
                <c:pt idx="448">
                  <c:v>1.34287E-11</c:v>
                </c:pt>
                <c:pt idx="449">
                  <c:v>1.3516599999999999E-11</c:v>
                </c:pt>
                <c:pt idx="450">
                  <c:v>1.3606599999999999E-11</c:v>
                </c:pt>
                <c:pt idx="451">
                  <c:v>1.3698399999999999E-11</c:v>
                </c:pt>
                <c:pt idx="452">
                  <c:v>1.3791699999999999E-11</c:v>
                </c:pt>
                <c:pt idx="453">
                  <c:v>1.3886499999999999E-11</c:v>
                </c:pt>
                <c:pt idx="454">
                  <c:v>1.39834E-11</c:v>
                </c:pt>
                <c:pt idx="455">
                  <c:v>1.40811E-11</c:v>
                </c:pt>
                <c:pt idx="456">
                  <c:v>1.41795E-11</c:v>
                </c:pt>
                <c:pt idx="457">
                  <c:v>1.42458E-11</c:v>
                </c:pt>
                <c:pt idx="458">
                  <c:v>1.43253E-11</c:v>
                </c:pt>
                <c:pt idx="459">
                  <c:v>1.4420799999999998E-11</c:v>
                </c:pt>
                <c:pt idx="460">
                  <c:v>1.44925E-11</c:v>
                </c:pt>
                <c:pt idx="461">
                  <c:v>1.45785E-11</c:v>
                </c:pt>
                <c:pt idx="462">
                  <c:v>1.4647299999999998E-11</c:v>
                </c:pt>
                <c:pt idx="463">
                  <c:v>1.4729899999999998E-11</c:v>
                </c:pt>
                <c:pt idx="464">
                  <c:v>1.4829E-11</c:v>
                </c:pt>
                <c:pt idx="465">
                  <c:v>1.49064E-11</c:v>
                </c:pt>
                <c:pt idx="466">
                  <c:v>1.49992E-11</c:v>
                </c:pt>
                <c:pt idx="467">
                  <c:v>1.50735E-11</c:v>
                </c:pt>
                <c:pt idx="468">
                  <c:v>1.5162599999999998E-11</c:v>
                </c:pt>
                <c:pt idx="469">
                  <c:v>1.5233899999999998E-11</c:v>
                </c:pt>
                <c:pt idx="470">
                  <c:v>1.5319500000000001E-11</c:v>
                </c:pt>
                <c:pt idx="471">
                  <c:v>1.54222E-11</c:v>
                </c:pt>
                <c:pt idx="472">
                  <c:v>1.5503000000000001E-11</c:v>
                </c:pt>
                <c:pt idx="473">
                  <c:v>1.55999E-11</c:v>
                </c:pt>
                <c:pt idx="474">
                  <c:v>1.57018E-11</c:v>
                </c:pt>
                <c:pt idx="475">
                  <c:v>1.5794399999999998E-11</c:v>
                </c:pt>
                <c:pt idx="476">
                  <c:v>1.5885799999999998E-11</c:v>
                </c:pt>
                <c:pt idx="477">
                  <c:v>1.59829E-11</c:v>
                </c:pt>
                <c:pt idx="478">
                  <c:v>1.6078399999999998E-11</c:v>
                </c:pt>
                <c:pt idx="479">
                  <c:v>1.6181800000000001E-11</c:v>
                </c:pt>
                <c:pt idx="480">
                  <c:v>1.6288699999999999E-11</c:v>
                </c:pt>
                <c:pt idx="481">
                  <c:v>1.6364499999999999E-11</c:v>
                </c:pt>
                <c:pt idx="482">
                  <c:v>1.6455499999999997E-11</c:v>
                </c:pt>
                <c:pt idx="483">
                  <c:v>1.6564599999999998E-11</c:v>
                </c:pt>
                <c:pt idx="484">
                  <c:v>1.66505E-11</c:v>
                </c:pt>
                <c:pt idx="485">
                  <c:v>1.6753500000000001E-11</c:v>
                </c:pt>
                <c:pt idx="486">
                  <c:v>1.6835999999999998E-11</c:v>
                </c:pt>
                <c:pt idx="487">
                  <c:v>1.6934899999999998E-11</c:v>
                </c:pt>
                <c:pt idx="488">
                  <c:v>1.70141E-11</c:v>
                </c:pt>
                <c:pt idx="489">
                  <c:v>1.7108999999999997E-11</c:v>
                </c:pt>
                <c:pt idx="490">
                  <c:v>1.7223E-11</c:v>
                </c:pt>
                <c:pt idx="491">
                  <c:v>1.7314200000000001E-11</c:v>
                </c:pt>
                <c:pt idx="492">
                  <c:v>1.74236E-11</c:v>
                </c:pt>
                <c:pt idx="493">
                  <c:v>1.7511099999999998E-11</c:v>
                </c:pt>
                <c:pt idx="494">
                  <c:v>1.7616199999999997E-11</c:v>
                </c:pt>
                <c:pt idx="495">
                  <c:v>1.77002E-11</c:v>
                </c:pt>
                <c:pt idx="496">
                  <c:v>1.7801000000000001E-11</c:v>
                </c:pt>
                <c:pt idx="497">
                  <c:v>1.7921999999999999E-11</c:v>
                </c:pt>
                <c:pt idx="498">
                  <c:v>1.8018800000000002E-11</c:v>
                </c:pt>
                <c:pt idx="499">
                  <c:v>1.8134999999999997E-11</c:v>
                </c:pt>
                <c:pt idx="500">
                  <c:v>1.8227899999999997E-11</c:v>
                </c:pt>
                <c:pt idx="501">
                  <c:v>1.8339399999999998E-11</c:v>
                </c:pt>
                <c:pt idx="502">
                  <c:v>1.8428599999999998E-11</c:v>
                </c:pt>
                <c:pt idx="503">
                  <c:v>1.8535699999999997E-11</c:v>
                </c:pt>
                <c:pt idx="504">
                  <c:v>1.86213E-11</c:v>
                </c:pt>
                <c:pt idx="505">
                  <c:v>1.8724099999999999E-11</c:v>
                </c:pt>
                <c:pt idx="506">
                  <c:v>1.8847399999999997E-11</c:v>
                </c:pt>
                <c:pt idx="507">
                  <c:v>1.8946100000000001E-11</c:v>
                </c:pt>
                <c:pt idx="508">
                  <c:v>1.90645E-11</c:v>
                </c:pt>
                <c:pt idx="509">
                  <c:v>1.9159200000000002E-11</c:v>
                </c:pt>
                <c:pt idx="510">
                  <c:v>1.9272799999999999E-11</c:v>
                </c:pt>
                <c:pt idx="511">
                  <c:v>1.9363799999999998E-11</c:v>
                </c:pt>
                <c:pt idx="512">
                  <c:v>1.9472899999999999E-11</c:v>
                </c:pt>
                <c:pt idx="513">
                  <c:v>1.9603799999999999E-11</c:v>
                </c:pt>
                <c:pt idx="514">
                  <c:v>1.9708599999999999E-11</c:v>
                </c:pt>
                <c:pt idx="515">
                  <c:v>1.9834299999999998E-11</c:v>
                </c:pt>
                <c:pt idx="516">
                  <c:v>1.9934800000000001E-11</c:v>
                </c:pt>
                <c:pt idx="517">
                  <c:v>2.00555E-11</c:v>
                </c:pt>
                <c:pt idx="518">
                  <c:v>2.0151999999999997E-11</c:v>
                </c:pt>
                <c:pt idx="519">
                  <c:v>2.0267899999999998E-11</c:v>
                </c:pt>
                <c:pt idx="520">
                  <c:v>2.0406899999999998E-11</c:v>
                </c:pt>
                <c:pt idx="521">
                  <c:v>2.0518099999999999E-11</c:v>
                </c:pt>
                <c:pt idx="522">
                  <c:v>2.0651500000000001E-11</c:v>
                </c:pt>
                <c:pt idx="523">
                  <c:v>2.0758299999999999E-11</c:v>
                </c:pt>
                <c:pt idx="524">
                  <c:v>2.0886399999999998E-11</c:v>
                </c:pt>
                <c:pt idx="525">
                  <c:v>2.0988900000000002E-11</c:v>
                </c:pt>
                <c:pt idx="526">
                  <c:v>2.11119E-11</c:v>
                </c:pt>
                <c:pt idx="527">
                  <c:v>2.1210199999999999E-11</c:v>
                </c:pt>
                <c:pt idx="528">
                  <c:v>2.13283E-11</c:v>
                </c:pt>
                <c:pt idx="529">
                  <c:v>2.1469999999999998E-11</c:v>
                </c:pt>
                <c:pt idx="530">
                  <c:v>2.15833E-11</c:v>
                </c:pt>
                <c:pt idx="531">
                  <c:v>2.17194E-11</c:v>
                </c:pt>
                <c:pt idx="532">
                  <c:v>2.1828199999999999E-11</c:v>
                </c:pt>
                <c:pt idx="533">
                  <c:v>2.19587E-11</c:v>
                </c:pt>
                <c:pt idx="534">
                  <c:v>2.2063199999999998E-11</c:v>
                </c:pt>
                <c:pt idx="535">
                  <c:v>2.21885E-11</c:v>
                </c:pt>
                <c:pt idx="536">
                  <c:v>2.2288799999999997E-11</c:v>
                </c:pt>
                <c:pt idx="537">
                  <c:v>2.2409199999999997E-11</c:v>
                </c:pt>
                <c:pt idx="538">
                  <c:v>2.25536E-11</c:v>
                </c:pt>
                <c:pt idx="539">
                  <c:v>2.2669099999999998E-11</c:v>
                </c:pt>
                <c:pt idx="540">
                  <c:v>2.2807699999999997E-11</c:v>
                </c:pt>
                <c:pt idx="541">
                  <c:v>2.29186E-11</c:v>
                </c:pt>
                <c:pt idx="542">
                  <c:v>2.30517E-11</c:v>
                </c:pt>
                <c:pt idx="543">
                  <c:v>2.3158199999999999E-11</c:v>
                </c:pt>
                <c:pt idx="544">
                  <c:v>2.32859E-11</c:v>
                </c:pt>
                <c:pt idx="545">
                  <c:v>2.3388099999999998E-11</c:v>
                </c:pt>
                <c:pt idx="546">
                  <c:v>2.3510799999999998E-11</c:v>
                </c:pt>
                <c:pt idx="547">
                  <c:v>2.3657899999999998E-11</c:v>
                </c:pt>
                <c:pt idx="548">
                  <c:v>2.37757E-11</c:v>
                </c:pt>
                <c:pt idx="549">
                  <c:v>2.3917E-11</c:v>
                </c:pt>
                <c:pt idx="550">
                  <c:v>2.4029999999999997E-11</c:v>
                </c:pt>
                <c:pt idx="551">
                  <c:v>2.4165599999999999E-11</c:v>
                </c:pt>
                <c:pt idx="552">
                  <c:v>2.4274199999999998E-11</c:v>
                </c:pt>
                <c:pt idx="553">
                  <c:v>2.4404399999999998E-11</c:v>
                </c:pt>
                <c:pt idx="554">
                  <c:v>2.4560599999999998E-11</c:v>
                </c:pt>
                <c:pt idx="555">
                  <c:v>2.4680599999999996E-11</c:v>
                </c:pt>
                <c:pt idx="556">
                  <c:v>2.4824499999999998E-11</c:v>
                </c:pt>
                <c:pt idx="557">
                  <c:v>2.4997199999999997E-11</c:v>
                </c:pt>
                <c:pt idx="558">
                  <c:v>2.5119000000000001E-11</c:v>
                </c:pt>
                <c:pt idx="559">
                  <c:v>2.5265199999999999E-11</c:v>
                </c:pt>
                <c:pt idx="560">
                  <c:v>2.5382099999999998E-11</c:v>
                </c:pt>
                <c:pt idx="561">
                  <c:v>2.5522399999999999E-11</c:v>
                </c:pt>
                <c:pt idx="562">
                  <c:v>2.5634699999999999E-11</c:v>
                </c:pt>
                <c:pt idx="563">
                  <c:v>2.5769400000000001E-11</c:v>
                </c:pt>
                <c:pt idx="564">
                  <c:v>2.5930999999999997E-11</c:v>
                </c:pt>
                <c:pt idx="565">
                  <c:v>2.6056899999999999E-11</c:v>
                </c:pt>
                <c:pt idx="566">
                  <c:v>2.6207999999999998E-11</c:v>
                </c:pt>
                <c:pt idx="567">
                  <c:v>2.6328899999999999E-11</c:v>
                </c:pt>
                <c:pt idx="568">
                  <c:v>2.6473899999999999E-11</c:v>
                </c:pt>
                <c:pt idx="569">
                  <c:v>2.6589899999999999E-11</c:v>
                </c:pt>
                <c:pt idx="570">
                  <c:v>2.6729100000000002E-11</c:v>
                </c:pt>
                <c:pt idx="571">
                  <c:v>2.6896199999999996E-11</c:v>
                </c:pt>
                <c:pt idx="572">
                  <c:v>2.70284E-11</c:v>
                </c:pt>
                <c:pt idx="573">
                  <c:v>2.7186999999999999E-11</c:v>
                </c:pt>
                <c:pt idx="574">
                  <c:v>2.7313799999999997E-11</c:v>
                </c:pt>
                <c:pt idx="575">
                  <c:v>2.7466100000000001E-11</c:v>
                </c:pt>
                <c:pt idx="576">
                  <c:v>2.7587899999999998E-11</c:v>
                </c:pt>
                <c:pt idx="577">
                  <c:v>2.7733999999999996E-11</c:v>
                </c:pt>
                <c:pt idx="578">
                  <c:v>2.79094E-11</c:v>
                </c:pt>
                <c:pt idx="579">
                  <c:v>2.8049699999999997E-11</c:v>
                </c:pt>
                <c:pt idx="580">
                  <c:v>2.8218099999999999E-11</c:v>
                </c:pt>
                <c:pt idx="581">
                  <c:v>2.8352699999999999E-11</c:v>
                </c:pt>
                <c:pt idx="582">
                  <c:v>2.8514399999999997E-11</c:v>
                </c:pt>
                <c:pt idx="583">
                  <c:v>2.8643700000000001E-11</c:v>
                </c:pt>
                <c:pt idx="584">
                  <c:v>2.8798799999999999E-11</c:v>
                </c:pt>
                <c:pt idx="585">
                  <c:v>2.8985000000000001E-11</c:v>
                </c:pt>
                <c:pt idx="586">
                  <c:v>2.9133999999999996E-11</c:v>
                </c:pt>
                <c:pt idx="587">
                  <c:v>2.9312700000000001E-11</c:v>
                </c:pt>
                <c:pt idx="588">
                  <c:v>2.94557E-11</c:v>
                </c:pt>
                <c:pt idx="589">
                  <c:v>2.9627299999999998E-11</c:v>
                </c:pt>
                <c:pt idx="590">
                  <c:v>2.9764599999999995E-11</c:v>
                </c:pt>
                <c:pt idx="591">
                  <c:v>2.9929399999999996E-11</c:v>
                </c:pt>
                <c:pt idx="592">
                  <c:v>3.0126999999999997E-11</c:v>
                </c:pt>
                <c:pt idx="593">
                  <c:v>3.0285200000000001E-11</c:v>
                </c:pt>
                <c:pt idx="594">
                  <c:v>3.0474999999999997E-11</c:v>
                </c:pt>
                <c:pt idx="595">
                  <c:v>3.0626800000000003E-11</c:v>
                </c:pt>
                <c:pt idx="596">
                  <c:v>3.0808999999999999E-11</c:v>
                </c:pt>
                <c:pt idx="597">
                  <c:v>3.0954699999999993E-11</c:v>
                </c:pt>
                <c:pt idx="598">
                  <c:v>3.1129600000000002E-11</c:v>
                </c:pt>
                <c:pt idx="599">
                  <c:v>3.1339500000000001E-11</c:v>
                </c:pt>
                <c:pt idx="600">
                  <c:v>3.1507400000000001E-11</c:v>
                </c:pt>
                <c:pt idx="601">
                  <c:v>3.1708899999999998E-11</c:v>
                </c:pt>
                <c:pt idx="602">
                  <c:v>3.1869999999999996E-11</c:v>
                </c:pt>
                <c:pt idx="603">
                  <c:v>3.2063500000000001E-11</c:v>
                </c:pt>
                <c:pt idx="604">
                  <c:v>3.2218200000000001E-11</c:v>
                </c:pt>
                <c:pt idx="605">
                  <c:v>3.2403900000000002E-11</c:v>
                </c:pt>
                <c:pt idx="606">
                  <c:v>3.2552399999999996E-11</c:v>
                </c:pt>
                <c:pt idx="607">
                  <c:v>3.2730700000000003E-11</c:v>
                </c:pt>
                <c:pt idx="608">
                  <c:v>3.2873300000000004E-11</c:v>
                </c:pt>
                <c:pt idx="609">
                  <c:v>3.3044399999999997E-11</c:v>
                </c:pt>
                <c:pt idx="610">
                  <c:v>3.3249800000000002E-11</c:v>
                </c:pt>
                <c:pt idx="611">
                  <c:v>3.3414099999999999E-11</c:v>
                </c:pt>
                <c:pt idx="612">
                  <c:v>3.3611200000000002E-11</c:v>
                </c:pt>
                <c:pt idx="613">
                  <c:v>3.3768900000000002E-11</c:v>
                </c:pt>
                <c:pt idx="614">
                  <c:v>3.39582E-11</c:v>
                </c:pt>
                <c:pt idx="615">
                  <c:v>3.4109600000000001E-11</c:v>
                </c:pt>
                <c:pt idx="616">
                  <c:v>3.42912E-11</c:v>
                </c:pt>
                <c:pt idx="617">
                  <c:v>3.4436600000000001E-11</c:v>
                </c:pt>
                <c:pt idx="618">
                  <c:v>3.4610999999999999E-11</c:v>
                </c:pt>
                <c:pt idx="619">
                  <c:v>3.4820300000000001E-11</c:v>
                </c:pt>
                <c:pt idx="620">
                  <c:v>3.4987699999999997E-11</c:v>
                </c:pt>
                <c:pt idx="621">
                  <c:v>3.5188699999999996E-11</c:v>
                </c:pt>
                <c:pt idx="622">
                  <c:v>3.5349399999999996E-11</c:v>
                </c:pt>
                <c:pt idx="623">
                  <c:v>3.5542299999999997E-11</c:v>
                </c:pt>
                <c:pt idx="624">
                  <c:v>3.5696599999999999E-11</c:v>
                </c:pt>
                <c:pt idx="625">
                  <c:v>3.5881799999999995E-11</c:v>
                </c:pt>
                <c:pt idx="626">
                  <c:v>3.6103999999999999E-11</c:v>
                </c:pt>
                <c:pt idx="627">
                  <c:v>3.6281800000000002E-11</c:v>
                </c:pt>
                <c:pt idx="628">
                  <c:v>3.6495099999999999E-11</c:v>
                </c:pt>
                <c:pt idx="629">
                  <c:v>3.6665699999999994E-11</c:v>
                </c:pt>
                <c:pt idx="630">
                  <c:v>3.6870499999999996E-11</c:v>
                </c:pt>
                <c:pt idx="631">
                  <c:v>3.7034299999999995E-11</c:v>
                </c:pt>
                <c:pt idx="632">
                  <c:v>3.72309E-11</c:v>
                </c:pt>
                <c:pt idx="633">
                  <c:v>3.7466899999999995E-11</c:v>
                </c:pt>
                <c:pt idx="634">
                  <c:v>3.7655599999999996E-11</c:v>
                </c:pt>
                <c:pt idx="635">
                  <c:v>3.78821E-11</c:v>
                </c:pt>
                <c:pt idx="636">
                  <c:v>3.8153800000000002E-11</c:v>
                </c:pt>
                <c:pt idx="637">
                  <c:v>3.83713E-11</c:v>
                </c:pt>
                <c:pt idx="638">
                  <c:v>3.8632199999999997E-11</c:v>
                </c:pt>
                <c:pt idx="639">
                  <c:v>3.8840900000000001E-11</c:v>
                </c:pt>
                <c:pt idx="640">
                  <c:v>3.9091400000000004E-11</c:v>
                </c:pt>
                <c:pt idx="641">
                  <c:v>3.9391899999999997E-11</c:v>
                </c:pt>
                <c:pt idx="642">
                  <c:v>3.9632399999999993E-11</c:v>
                </c:pt>
                <c:pt idx="643">
                  <c:v>3.9920899999999999E-11</c:v>
                </c:pt>
                <c:pt idx="644">
                  <c:v>4.02671E-11</c:v>
                </c:pt>
                <c:pt idx="645">
                  <c:v>4.0544099999999998E-11</c:v>
                </c:pt>
                <c:pt idx="646">
                  <c:v>4.0876500000000001E-11</c:v>
                </c:pt>
                <c:pt idx="647">
                  <c:v>4.1275399999999999E-11</c:v>
                </c:pt>
                <c:pt idx="648">
                  <c:v>4.1594500000000002E-11</c:v>
                </c:pt>
                <c:pt idx="649">
                  <c:v>4.1977399999999998E-11</c:v>
                </c:pt>
                <c:pt idx="650">
                  <c:v>4.2436899999999998E-11</c:v>
                </c:pt>
                <c:pt idx="651">
                  <c:v>4.2956700000000001E-11</c:v>
                </c:pt>
                <c:pt idx="652">
                  <c:v>4.34906E-11</c:v>
                </c:pt>
                <c:pt idx="653">
                  <c:v>4.4032999999999995E-11</c:v>
                </c:pt>
                <c:pt idx="654">
                  <c:v>4.4580699999999993E-11</c:v>
                </c:pt>
                <c:pt idx="655">
                  <c:v>4.5130999999999999E-11</c:v>
                </c:pt>
                <c:pt idx="656">
                  <c:v>4.5687199999999999E-11</c:v>
                </c:pt>
                <c:pt idx="657">
                  <c:v>4.6249299999999998E-11</c:v>
                </c:pt>
                <c:pt idx="658">
                  <c:v>4.6812999999999998E-11</c:v>
                </c:pt>
                <c:pt idx="659">
                  <c:v>4.7374199999999995E-11</c:v>
                </c:pt>
                <c:pt idx="660">
                  <c:v>4.7929000000000001E-11</c:v>
                </c:pt>
                <c:pt idx="661">
                  <c:v>4.8481799999999996E-11</c:v>
                </c:pt>
                <c:pt idx="662">
                  <c:v>4.9035799999999998E-11</c:v>
                </c:pt>
                <c:pt idx="663">
                  <c:v>4.9590699999999997E-11</c:v>
                </c:pt>
                <c:pt idx="664">
                  <c:v>5.0145400000000003E-11</c:v>
                </c:pt>
                <c:pt idx="665">
                  <c:v>5.0697999999999999E-11</c:v>
                </c:pt>
                <c:pt idx="666">
                  <c:v>5.1252099999999995E-11</c:v>
                </c:pt>
                <c:pt idx="667">
                  <c:v>5.1808399999999994E-11</c:v>
                </c:pt>
                <c:pt idx="668">
                  <c:v>5.2364999999999998E-11</c:v>
                </c:pt>
                <c:pt idx="669">
                  <c:v>5.2920899999999993E-11</c:v>
                </c:pt>
                <c:pt idx="670">
                  <c:v>5.34754E-11</c:v>
                </c:pt>
                <c:pt idx="671">
                  <c:v>5.4028399999999994E-11</c:v>
                </c:pt>
                <c:pt idx="672">
                  <c:v>5.45801E-11</c:v>
                </c:pt>
                <c:pt idx="673">
                  <c:v>5.5128099999999997E-11</c:v>
                </c:pt>
                <c:pt idx="674">
                  <c:v>5.5672399999999996E-11</c:v>
                </c:pt>
                <c:pt idx="675">
                  <c:v>5.6214599999999998E-11</c:v>
                </c:pt>
                <c:pt idx="676">
                  <c:v>5.67466E-11</c:v>
                </c:pt>
                <c:pt idx="677">
                  <c:v>5.7265899999999992E-11</c:v>
                </c:pt>
                <c:pt idx="678">
                  <c:v>5.7776099999999997E-11</c:v>
                </c:pt>
                <c:pt idx="679">
                  <c:v>5.8284399999999998E-11</c:v>
                </c:pt>
                <c:pt idx="680">
                  <c:v>5.8791499999999998E-11</c:v>
                </c:pt>
                <c:pt idx="681">
                  <c:v>5.9302100000000002E-11</c:v>
                </c:pt>
                <c:pt idx="682">
                  <c:v>5.9824000000000002E-11</c:v>
                </c:pt>
                <c:pt idx="683">
                  <c:v>6.0360900000000001E-11</c:v>
                </c:pt>
                <c:pt idx="684">
                  <c:v>6.0916799999999996E-11</c:v>
                </c:pt>
                <c:pt idx="685">
                  <c:v>6.1487199999999998E-11</c:v>
                </c:pt>
                <c:pt idx="686">
                  <c:v>6.2068499999999999E-11</c:v>
                </c:pt>
                <c:pt idx="687">
                  <c:v>6.2653399999999996E-11</c:v>
                </c:pt>
                <c:pt idx="688">
                  <c:v>6.3238199999999988E-11</c:v>
                </c:pt>
                <c:pt idx="689">
                  <c:v>6.3818000000000001E-11</c:v>
                </c:pt>
                <c:pt idx="690">
                  <c:v>6.4393500000000001E-11</c:v>
                </c:pt>
                <c:pt idx="691">
                  <c:v>6.4965099999999998E-11</c:v>
                </c:pt>
                <c:pt idx="692">
                  <c:v>6.5531599999999985E-11</c:v>
                </c:pt>
                <c:pt idx="693">
                  <c:v>6.609559999999999E-11</c:v>
                </c:pt>
                <c:pt idx="694">
                  <c:v>6.6657699999999996E-11</c:v>
                </c:pt>
                <c:pt idx="695">
                  <c:v>6.7222499999999997E-11</c:v>
                </c:pt>
                <c:pt idx="696">
                  <c:v>6.7787000000000006E-11</c:v>
                </c:pt>
                <c:pt idx="697">
                  <c:v>6.8348700000000001E-11</c:v>
                </c:pt>
                <c:pt idx="698">
                  <c:v>6.8913999999999993E-11</c:v>
                </c:pt>
                <c:pt idx="699">
                  <c:v>6.9482899999999996E-11</c:v>
                </c:pt>
                <c:pt idx="700">
                  <c:v>7.0053099999999986E-11</c:v>
                </c:pt>
                <c:pt idx="701">
                  <c:v>7.0623800000000007E-11</c:v>
                </c:pt>
                <c:pt idx="702">
                  <c:v>7.1195800000000002E-11</c:v>
                </c:pt>
                <c:pt idx="703">
                  <c:v>7.1766800000000002E-11</c:v>
                </c:pt>
                <c:pt idx="704">
                  <c:v>7.2332200000000001E-11</c:v>
                </c:pt>
                <c:pt idx="705">
                  <c:v>7.2890299999999999E-11</c:v>
                </c:pt>
                <c:pt idx="706">
                  <c:v>7.3444700000000006E-11</c:v>
                </c:pt>
                <c:pt idx="707">
                  <c:v>7.3996699999999998E-11</c:v>
                </c:pt>
                <c:pt idx="708">
                  <c:v>7.4546899999999998E-11</c:v>
                </c:pt>
                <c:pt idx="709">
                  <c:v>7.5093399999999994E-11</c:v>
                </c:pt>
                <c:pt idx="710">
                  <c:v>7.5636299999999993E-11</c:v>
                </c:pt>
                <c:pt idx="711">
                  <c:v>7.6174899999999992E-11</c:v>
                </c:pt>
                <c:pt idx="712">
                  <c:v>7.6709699999999994E-11</c:v>
                </c:pt>
                <c:pt idx="713">
                  <c:v>7.7241699999999995E-11</c:v>
                </c:pt>
                <c:pt idx="714">
                  <c:v>7.7770699999999997E-11</c:v>
                </c:pt>
                <c:pt idx="715">
                  <c:v>7.8297099999999997E-11</c:v>
                </c:pt>
                <c:pt idx="716">
                  <c:v>7.8820899999999995E-11</c:v>
                </c:pt>
                <c:pt idx="717">
                  <c:v>7.9344999999999986E-11</c:v>
                </c:pt>
                <c:pt idx="718">
                  <c:v>7.986889999999999E-11</c:v>
                </c:pt>
                <c:pt idx="719">
                  <c:v>8.039679999999999E-11</c:v>
                </c:pt>
                <c:pt idx="720">
                  <c:v>8.0925699999999998E-11</c:v>
                </c:pt>
                <c:pt idx="721">
                  <c:v>8.145539999999999E-11</c:v>
                </c:pt>
                <c:pt idx="722">
                  <c:v>8.1985199999999988E-11</c:v>
                </c:pt>
                <c:pt idx="723">
                  <c:v>8.2515099999999992E-11</c:v>
                </c:pt>
                <c:pt idx="724">
                  <c:v>8.3043800000000001E-11</c:v>
                </c:pt>
                <c:pt idx="725">
                  <c:v>8.35704E-11</c:v>
                </c:pt>
                <c:pt idx="726">
                  <c:v>8.4096200000000003E-11</c:v>
                </c:pt>
                <c:pt idx="727">
                  <c:v>8.4622299999999997E-11</c:v>
                </c:pt>
                <c:pt idx="728">
                  <c:v>8.514729999999999E-11</c:v>
                </c:pt>
                <c:pt idx="729">
                  <c:v>8.5671099999999989E-11</c:v>
                </c:pt>
                <c:pt idx="730">
                  <c:v>8.6196000000000001E-11</c:v>
                </c:pt>
                <c:pt idx="731">
                  <c:v>8.6722499999999994E-11</c:v>
                </c:pt>
                <c:pt idx="732">
                  <c:v>8.7250899999999999E-11</c:v>
                </c:pt>
                <c:pt idx="733">
                  <c:v>8.7781200000000001E-11</c:v>
                </c:pt>
                <c:pt idx="734">
                  <c:v>8.8310499999999995E-11</c:v>
                </c:pt>
                <c:pt idx="735">
                  <c:v>8.8838799999999993E-11</c:v>
                </c:pt>
                <c:pt idx="736">
                  <c:v>8.9366999999999998E-11</c:v>
                </c:pt>
                <c:pt idx="737">
                  <c:v>8.9894199999999994E-11</c:v>
                </c:pt>
                <c:pt idx="738">
                  <c:v>9.04192E-11</c:v>
                </c:pt>
                <c:pt idx="739">
                  <c:v>9.0942400000000001E-11</c:v>
                </c:pt>
                <c:pt idx="740">
                  <c:v>9.1463599999999997E-11</c:v>
                </c:pt>
                <c:pt idx="741">
                  <c:v>9.1983699999999992E-11</c:v>
                </c:pt>
                <c:pt idx="742">
                  <c:v>9.2503200000000003E-11</c:v>
                </c:pt>
                <c:pt idx="743">
                  <c:v>9.3023399999999991E-11</c:v>
                </c:pt>
                <c:pt idx="744">
                  <c:v>9.3545199999999998E-11</c:v>
                </c:pt>
                <c:pt idx="745">
                  <c:v>9.4068299999999992E-11</c:v>
                </c:pt>
                <c:pt idx="746">
                  <c:v>9.4594099999999995E-11</c:v>
                </c:pt>
                <c:pt idx="747">
                  <c:v>9.5121199999999998E-11</c:v>
                </c:pt>
                <c:pt idx="748">
                  <c:v>9.5650900000000003E-11</c:v>
                </c:pt>
                <c:pt idx="749">
                  <c:v>9.6184099999999999E-11</c:v>
                </c:pt>
                <c:pt idx="750">
                  <c:v>9.6719899999999997E-11</c:v>
                </c:pt>
                <c:pt idx="751">
                  <c:v>9.7257599999999993E-11</c:v>
                </c:pt>
                <c:pt idx="752">
                  <c:v>9.7797499999999992E-11</c:v>
                </c:pt>
                <c:pt idx="753">
                  <c:v>9.8341799999999998E-11</c:v>
                </c:pt>
                <c:pt idx="754">
                  <c:v>9.8891300000000008E-11</c:v>
                </c:pt>
                <c:pt idx="755">
                  <c:v>9.9445199999999985E-11</c:v>
                </c:pt>
                <c:pt idx="756">
                  <c:v>1.0000499999999999E-10</c:v>
                </c:pt>
                <c:pt idx="757">
                  <c:v>1.0056999999999999E-10</c:v>
                </c:pt>
                <c:pt idx="758">
                  <c:v>1.0113999999999999E-10</c:v>
                </c:pt>
                <c:pt idx="759">
                  <c:v>1.0171399999999999E-10</c:v>
                </c:pt>
                <c:pt idx="760">
                  <c:v>1.0229199999999999E-10</c:v>
                </c:pt>
                <c:pt idx="761">
                  <c:v>1.0287799999999999E-10</c:v>
                </c:pt>
                <c:pt idx="762">
                  <c:v>1.03472E-10</c:v>
                </c:pt>
                <c:pt idx="763">
                  <c:v>1.0407499999999999E-10</c:v>
                </c:pt>
                <c:pt idx="764">
                  <c:v>1.04684E-10</c:v>
                </c:pt>
                <c:pt idx="765">
                  <c:v>1.0529799999999998E-10</c:v>
                </c:pt>
                <c:pt idx="766">
                  <c:v>1.0591999999999999E-10</c:v>
                </c:pt>
                <c:pt idx="767">
                  <c:v>1.06552E-10</c:v>
                </c:pt>
                <c:pt idx="768">
                  <c:v>1.0719099999999999E-10</c:v>
                </c:pt>
                <c:pt idx="769">
                  <c:v>1.0783399999999999E-10</c:v>
                </c:pt>
                <c:pt idx="770">
                  <c:v>1.08483E-10</c:v>
                </c:pt>
                <c:pt idx="771">
                  <c:v>1.0913899999999999E-10</c:v>
                </c:pt>
                <c:pt idx="772">
                  <c:v>1.0980399999999999E-10</c:v>
                </c:pt>
                <c:pt idx="773">
                  <c:v>1.1047799999999999E-10</c:v>
                </c:pt>
                <c:pt idx="774">
                  <c:v>1.1115399999999999E-10</c:v>
                </c:pt>
                <c:pt idx="775">
                  <c:v>1.1183E-10</c:v>
                </c:pt>
                <c:pt idx="776">
                  <c:v>1.1251099999999999E-10</c:v>
                </c:pt>
                <c:pt idx="777">
                  <c:v>1.13199E-10</c:v>
                </c:pt>
                <c:pt idx="778">
                  <c:v>1.1389299999999999E-10</c:v>
                </c:pt>
                <c:pt idx="779">
                  <c:v>1.1458599999999999E-10</c:v>
                </c:pt>
                <c:pt idx="780">
                  <c:v>1.1527900000000001E-10</c:v>
                </c:pt>
                <c:pt idx="781">
                  <c:v>1.15974E-10</c:v>
                </c:pt>
                <c:pt idx="782">
                  <c:v>1.16673E-10</c:v>
                </c:pt>
                <c:pt idx="783">
                  <c:v>1.17375E-10</c:v>
                </c:pt>
                <c:pt idx="784">
                  <c:v>1.1807999999999999E-10</c:v>
                </c:pt>
                <c:pt idx="785">
                  <c:v>1.1878699999999998E-10</c:v>
                </c:pt>
                <c:pt idx="786">
                  <c:v>1.1950199999999999E-10</c:v>
                </c:pt>
                <c:pt idx="787">
                  <c:v>1.2022400000000001E-10</c:v>
                </c:pt>
                <c:pt idx="788">
                  <c:v>1.2095399999999999E-10</c:v>
                </c:pt>
                <c:pt idx="789">
                  <c:v>1.2169E-10</c:v>
                </c:pt>
                <c:pt idx="790">
                  <c:v>1.2242899999999998E-10</c:v>
                </c:pt>
                <c:pt idx="791">
                  <c:v>1.2317E-10</c:v>
                </c:pt>
                <c:pt idx="792">
                  <c:v>1.2391299999999999E-10</c:v>
                </c:pt>
                <c:pt idx="793">
                  <c:v>1.2465999999999999E-10</c:v>
                </c:pt>
                <c:pt idx="794">
                  <c:v>1.2541299999999998E-10</c:v>
                </c:pt>
                <c:pt idx="795">
                  <c:v>1.2616999999999999E-10</c:v>
                </c:pt>
                <c:pt idx="796">
                  <c:v>1.2692899999999999E-10</c:v>
                </c:pt>
                <c:pt idx="797">
                  <c:v>1.2768999999999997E-10</c:v>
                </c:pt>
                <c:pt idx="798">
                  <c:v>1.2845699999999999E-10</c:v>
                </c:pt>
                <c:pt idx="799">
                  <c:v>1.2923E-10</c:v>
                </c:pt>
                <c:pt idx="800">
                  <c:v>1.3000599999999999E-10</c:v>
                </c:pt>
                <c:pt idx="801">
                  <c:v>1.30784E-10</c:v>
                </c:pt>
                <c:pt idx="802">
                  <c:v>1.3156999999999999E-10</c:v>
                </c:pt>
                <c:pt idx="803">
                  <c:v>1.32361E-10</c:v>
                </c:pt>
                <c:pt idx="804">
                  <c:v>1.33156E-10</c:v>
                </c:pt>
                <c:pt idx="805">
                  <c:v>1.33952E-10</c:v>
                </c:pt>
                <c:pt idx="806">
                  <c:v>1.3475400000000001E-10</c:v>
                </c:pt>
                <c:pt idx="807">
                  <c:v>1.3556299999999999E-10</c:v>
                </c:pt>
                <c:pt idx="808">
                  <c:v>1.3638100000000001E-10</c:v>
                </c:pt>
                <c:pt idx="809">
                  <c:v>1.3720400000000001E-10</c:v>
                </c:pt>
                <c:pt idx="810">
                  <c:v>1.38025E-10</c:v>
                </c:pt>
                <c:pt idx="811">
                  <c:v>1.3884999999999999E-10</c:v>
                </c:pt>
                <c:pt idx="812">
                  <c:v>1.3968199999999999E-10</c:v>
                </c:pt>
                <c:pt idx="813">
                  <c:v>1.40517E-10</c:v>
                </c:pt>
                <c:pt idx="814">
                  <c:v>1.41352E-10</c:v>
                </c:pt>
                <c:pt idx="815">
                  <c:v>1.4219100000000001E-10</c:v>
                </c:pt>
                <c:pt idx="816">
                  <c:v>1.4304E-10</c:v>
                </c:pt>
                <c:pt idx="817">
                  <c:v>1.4389999999999999E-10</c:v>
                </c:pt>
                <c:pt idx="818">
                  <c:v>1.44769E-10</c:v>
                </c:pt>
                <c:pt idx="819">
                  <c:v>1.4564299999999997E-10</c:v>
                </c:pt>
                <c:pt idx="820">
                  <c:v>1.46526E-10</c:v>
                </c:pt>
                <c:pt idx="821">
                  <c:v>1.4741900000000001E-10</c:v>
                </c:pt>
                <c:pt idx="822">
                  <c:v>1.4832499999999998E-10</c:v>
                </c:pt>
                <c:pt idx="823">
                  <c:v>1.4924200000000001E-10</c:v>
                </c:pt>
                <c:pt idx="824">
                  <c:v>1.5016799999999999E-10</c:v>
                </c:pt>
                <c:pt idx="825">
                  <c:v>1.5110099999999998E-10</c:v>
                </c:pt>
                <c:pt idx="826">
                  <c:v>1.52037E-10</c:v>
                </c:pt>
                <c:pt idx="827">
                  <c:v>1.5297499999999998E-10</c:v>
                </c:pt>
                <c:pt idx="828">
                  <c:v>1.53917E-10</c:v>
                </c:pt>
                <c:pt idx="829">
                  <c:v>1.54864E-10</c:v>
                </c:pt>
                <c:pt idx="830">
                  <c:v>1.5581699999999999E-10</c:v>
                </c:pt>
                <c:pt idx="831">
                  <c:v>1.5677599999999999E-10</c:v>
                </c:pt>
                <c:pt idx="832">
                  <c:v>1.5773999999999999E-10</c:v>
                </c:pt>
                <c:pt idx="833">
                  <c:v>1.5871599999999999E-10</c:v>
                </c:pt>
                <c:pt idx="834">
                  <c:v>1.59703E-10</c:v>
                </c:pt>
                <c:pt idx="835">
                  <c:v>1.6070499999999999E-10</c:v>
                </c:pt>
                <c:pt idx="836">
                  <c:v>1.6172300000000001E-10</c:v>
                </c:pt>
                <c:pt idx="837">
                  <c:v>1.6275900000000001E-10</c:v>
                </c:pt>
                <c:pt idx="838">
                  <c:v>1.6380599999999999E-10</c:v>
                </c:pt>
                <c:pt idx="839">
                  <c:v>1.6485399999999999E-10</c:v>
                </c:pt>
                <c:pt idx="840">
                  <c:v>1.6590800000000001E-10</c:v>
                </c:pt>
                <c:pt idx="841">
                  <c:v>1.6696899999999998E-10</c:v>
                </c:pt>
                <c:pt idx="842">
                  <c:v>1.68046E-10</c:v>
                </c:pt>
                <c:pt idx="843">
                  <c:v>1.69125E-10</c:v>
                </c:pt>
                <c:pt idx="844">
                  <c:v>1.70213E-10</c:v>
                </c:pt>
                <c:pt idx="845">
                  <c:v>1.7131E-10</c:v>
                </c:pt>
                <c:pt idx="846">
                  <c:v>1.7241499999999999E-10</c:v>
                </c:pt>
                <c:pt idx="847">
                  <c:v>1.7351799999999999E-10</c:v>
                </c:pt>
                <c:pt idx="848">
                  <c:v>1.7462299999999999E-10</c:v>
                </c:pt>
                <c:pt idx="849">
                  <c:v>1.7573700000000001E-10</c:v>
                </c:pt>
                <c:pt idx="850">
                  <c:v>1.76863E-10</c:v>
                </c:pt>
                <c:pt idx="851">
                  <c:v>1.7799499999999999E-10</c:v>
                </c:pt>
                <c:pt idx="852">
                  <c:v>1.7912599999999997E-10</c:v>
                </c:pt>
                <c:pt idx="853">
                  <c:v>1.8026199999999997E-10</c:v>
                </c:pt>
                <c:pt idx="854">
                  <c:v>1.8140599999999999E-10</c:v>
                </c:pt>
                <c:pt idx="855">
                  <c:v>1.82565E-10</c:v>
                </c:pt>
                <c:pt idx="856">
                  <c:v>1.83736E-10</c:v>
                </c:pt>
                <c:pt idx="857">
                  <c:v>1.8491099999999999E-10</c:v>
                </c:pt>
                <c:pt idx="858">
                  <c:v>1.8609199999999999E-10</c:v>
                </c:pt>
                <c:pt idx="859">
                  <c:v>1.8729000000000001E-10</c:v>
                </c:pt>
                <c:pt idx="860">
                  <c:v>1.8852300000000001E-10</c:v>
                </c:pt>
                <c:pt idx="861">
                  <c:v>1.8977399999999999E-10</c:v>
                </c:pt>
                <c:pt idx="862">
                  <c:v>1.91038E-10</c:v>
                </c:pt>
                <c:pt idx="863">
                  <c:v>1.9230699999999998E-10</c:v>
                </c:pt>
                <c:pt idx="864">
                  <c:v>1.9359499999999999E-10</c:v>
                </c:pt>
                <c:pt idx="865">
                  <c:v>1.9490499999999999E-10</c:v>
                </c:pt>
                <c:pt idx="866">
                  <c:v>1.9622399999999998E-10</c:v>
                </c:pt>
                <c:pt idx="867">
                  <c:v>1.97543E-10</c:v>
                </c:pt>
                <c:pt idx="868">
                  <c:v>1.9887999999999999E-10</c:v>
                </c:pt>
                <c:pt idx="869">
                  <c:v>2.0024699999999998E-10</c:v>
                </c:pt>
                <c:pt idx="870">
                  <c:v>2.0163000000000001E-10</c:v>
                </c:pt>
                <c:pt idx="871">
                  <c:v>2.0301100000000001E-10</c:v>
                </c:pt>
                <c:pt idx="872">
                  <c:v>2.0440299999999999E-10</c:v>
                </c:pt>
                <c:pt idx="873">
                  <c:v>2.0582200000000001E-10</c:v>
                </c:pt>
                <c:pt idx="874">
                  <c:v>2.0727E-10</c:v>
                </c:pt>
                <c:pt idx="875">
                  <c:v>2.08738E-10</c:v>
                </c:pt>
                <c:pt idx="876">
                  <c:v>2.10217E-10</c:v>
                </c:pt>
                <c:pt idx="877">
                  <c:v>2.1170499999999999E-10</c:v>
                </c:pt>
                <c:pt idx="878">
                  <c:v>2.1320700000000001E-10</c:v>
                </c:pt>
                <c:pt idx="879">
                  <c:v>2.14725E-10</c:v>
                </c:pt>
                <c:pt idx="880">
                  <c:v>2.1625699999999999E-10</c:v>
                </c:pt>
                <c:pt idx="881">
                  <c:v>2.17798E-10</c:v>
                </c:pt>
                <c:pt idx="882">
                  <c:v>2.1935100000000001E-10</c:v>
                </c:pt>
                <c:pt idx="883">
                  <c:v>2.20929E-10</c:v>
                </c:pt>
                <c:pt idx="884">
                  <c:v>2.22544E-10</c:v>
                </c:pt>
                <c:pt idx="885">
                  <c:v>2.2420599999999999E-10</c:v>
                </c:pt>
                <c:pt idx="886">
                  <c:v>2.2590800000000001E-10</c:v>
                </c:pt>
                <c:pt idx="887">
                  <c:v>2.27643E-10</c:v>
                </c:pt>
                <c:pt idx="888">
                  <c:v>2.2939E-10</c:v>
                </c:pt>
                <c:pt idx="889">
                  <c:v>2.3116299999999998E-10</c:v>
                </c:pt>
                <c:pt idx="890">
                  <c:v>2.3297099999999998E-10</c:v>
                </c:pt>
                <c:pt idx="891">
                  <c:v>2.3481599999999999E-10</c:v>
                </c:pt>
                <c:pt idx="892">
                  <c:v>2.36668E-10</c:v>
                </c:pt>
                <c:pt idx="893">
                  <c:v>2.3854099999999999E-10</c:v>
                </c:pt>
                <c:pt idx="894">
                  <c:v>2.4044E-10</c:v>
                </c:pt>
                <c:pt idx="895">
                  <c:v>2.4237600000000001E-10</c:v>
                </c:pt>
                <c:pt idx="896">
                  <c:v>2.4434199999999997E-10</c:v>
                </c:pt>
                <c:pt idx="897">
                  <c:v>2.4634299999999997E-10</c:v>
                </c:pt>
                <c:pt idx="898">
                  <c:v>2.48371E-10</c:v>
                </c:pt>
                <c:pt idx="899">
                  <c:v>2.5039499999999999E-10</c:v>
                </c:pt>
                <c:pt idx="900">
                  <c:v>2.5244799999999997E-10</c:v>
                </c:pt>
                <c:pt idx="901">
                  <c:v>2.5454299999999996E-10</c:v>
                </c:pt>
                <c:pt idx="902">
                  <c:v>2.5668300000000001E-10</c:v>
                </c:pt>
                <c:pt idx="903">
                  <c:v>2.5884200000000002E-10</c:v>
                </c:pt>
                <c:pt idx="904">
                  <c:v>2.6104099999999997E-10</c:v>
                </c:pt>
                <c:pt idx="905">
                  <c:v>2.63263E-10</c:v>
                </c:pt>
                <c:pt idx="906">
                  <c:v>2.65511E-10</c:v>
                </c:pt>
                <c:pt idx="907">
                  <c:v>2.6776500000000001E-10</c:v>
                </c:pt>
                <c:pt idx="908">
                  <c:v>2.70066E-10</c:v>
                </c:pt>
                <c:pt idx="909">
                  <c:v>2.7241199999999996E-10</c:v>
                </c:pt>
                <c:pt idx="910">
                  <c:v>2.7482500000000003E-10</c:v>
                </c:pt>
                <c:pt idx="911">
                  <c:v>2.7725299999999997E-10</c:v>
                </c:pt>
                <c:pt idx="912">
                  <c:v>2.7973400000000001E-10</c:v>
                </c:pt>
                <c:pt idx="913">
                  <c:v>2.8225599999999998E-10</c:v>
                </c:pt>
                <c:pt idx="914">
                  <c:v>2.84826E-10</c:v>
                </c:pt>
                <c:pt idx="915">
                  <c:v>2.8740599999999996E-10</c:v>
                </c:pt>
                <c:pt idx="916">
                  <c:v>2.9001599999999996E-10</c:v>
                </c:pt>
                <c:pt idx="917">
                  <c:v>2.9272100000000001E-10</c:v>
                </c:pt>
                <c:pt idx="918">
                  <c:v>2.9550899999999999E-10</c:v>
                </c:pt>
                <c:pt idx="919">
                  <c:v>2.9837199999999999E-10</c:v>
                </c:pt>
                <c:pt idx="920">
                  <c:v>3.0133399999999996E-10</c:v>
                </c:pt>
                <c:pt idx="921">
                  <c:v>3.04375E-10</c:v>
                </c:pt>
                <c:pt idx="922">
                  <c:v>3.0746599999999999E-10</c:v>
                </c:pt>
                <c:pt idx="923">
                  <c:v>3.1063500000000003E-10</c:v>
                </c:pt>
                <c:pt idx="924">
                  <c:v>3.1390199999999999E-10</c:v>
                </c:pt>
                <c:pt idx="925">
                  <c:v>3.17278E-10</c:v>
                </c:pt>
                <c:pt idx="926">
                  <c:v>3.2077100000000003E-10</c:v>
                </c:pt>
                <c:pt idx="927">
                  <c:v>3.2439399999999999E-10</c:v>
                </c:pt>
                <c:pt idx="928">
                  <c:v>3.2813999999999996E-10</c:v>
                </c:pt>
                <c:pt idx="929">
                  <c:v>3.3201799999999999E-10</c:v>
                </c:pt>
                <c:pt idx="930">
                  <c:v>3.36051E-10</c:v>
                </c:pt>
                <c:pt idx="931">
                  <c:v>3.4024899999999998E-10</c:v>
                </c:pt>
                <c:pt idx="932">
                  <c:v>3.4461399999999994E-10</c:v>
                </c:pt>
                <c:pt idx="933">
                  <c:v>3.49122E-10</c:v>
                </c:pt>
                <c:pt idx="934">
                  <c:v>3.53847E-10</c:v>
                </c:pt>
                <c:pt idx="935">
                  <c:v>3.5884599999999997E-10</c:v>
                </c:pt>
                <c:pt idx="936">
                  <c:v>3.6403500000000003E-10</c:v>
                </c:pt>
                <c:pt idx="937">
                  <c:v>3.6953399999999995E-10</c:v>
                </c:pt>
                <c:pt idx="938">
                  <c:v>3.7523599999999995E-10</c:v>
                </c:pt>
                <c:pt idx="939">
                  <c:v>3.8137199999999996E-10</c:v>
                </c:pt>
                <c:pt idx="940">
                  <c:v>3.8792900000000002E-10</c:v>
                </c:pt>
                <c:pt idx="941">
                  <c:v>3.9481399999999999E-10</c:v>
                </c:pt>
                <c:pt idx="942">
                  <c:v>4.0234099999999999E-10</c:v>
                </c:pt>
                <c:pt idx="943">
                  <c:v>4.1055899999999997E-10</c:v>
                </c:pt>
                <c:pt idx="944">
                  <c:v>4.1935699999999996E-10</c:v>
                </c:pt>
                <c:pt idx="945">
                  <c:v>4.2894199999999993E-10</c:v>
                </c:pt>
                <c:pt idx="946">
                  <c:v>4.3958499999999999E-10</c:v>
                </c:pt>
                <c:pt idx="947">
                  <c:v>4.5106200000000001E-10</c:v>
                </c:pt>
                <c:pt idx="948">
                  <c:v>4.6173399999999995E-10</c:v>
                </c:pt>
                <c:pt idx="949">
                  <c:v>4.7122999999999993E-10</c:v>
                </c:pt>
                <c:pt idx="950">
                  <c:v>4.7963699999999998E-10</c:v>
                </c:pt>
                <c:pt idx="951">
                  <c:v>4.8724299999999999E-10</c:v>
                </c:pt>
                <c:pt idx="952">
                  <c:v>4.9432499999999994E-10</c:v>
                </c:pt>
                <c:pt idx="953">
                  <c:v>5.0063699999999991E-10</c:v>
                </c:pt>
                <c:pt idx="954">
                  <c:v>5.0614899999999994E-10</c:v>
                </c:pt>
                <c:pt idx="955">
                  <c:v>5.1116799999999999E-10</c:v>
                </c:pt>
                <c:pt idx="956">
                  <c:v>5.1576899999999996E-10</c:v>
                </c:pt>
                <c:pt idx="957">
                  <c:v>5.1997799999999998E-10</c:v>
                </c:pt>
                <c:pt idx="958">
                  <c:v>5.2381199999999999E-10</c:v>
                </c:pt>
                <c:pt idx="959">
                  <c:v>5.2731200000000003E-10</c:v>
                </c:pt>
                <c:pt idx="960">
                  <c:v>5.3057799999999992E-10</c:v>
                </c:pt>
                <c:pt idx="961">
                  <c:v>5.3380999999999994E-10</c:v>
                </c:pt>
                <c:pt idx="962">
                  <c:v>5.3687799999999989E-10</c:v>
                </c:pt>
                <c:pt idx="963">
                  <c:v>5.3984199999999999E-10</c:v>
                </c:pt>
                <c:pt idx="964">
                  <c:v>5.42688E-10</c:v>
                </c:pt>
                <c:pt idx="965">
                  <c:v>5.4541999999999996E-10</c:v>
                </c:pt>
                <c:pt idx="966">
                  <c:v>5.48112E-10</c:v>
                </c:pt>
                <c:pt idx="967">
                  <c:v>5.5083700000000001E-10</c:v>
                </c:pt>
                <c:pt idx="968">
                  <c:v>5.5352500000000001E-10</c:v>
                </c:pt>
                <c:pt idx="969">
                  <c:v>5.5614899999999998E-10</c:v>
                </c:pt>
                <c:pt idx="970">
                  <c:v>5.5868799999999994E-10</c:v>
                </c:pt>
                <c:pt idx="971">
                  <c:v>5.6123000000000004E-10</c:v>
                </c:pt>
                <c:pt idx="972">
                  <c:v>5.6373099999999998E-10</c:v>
                </c:pt>
                <c:pt idx="973">
                  <c:v>5.6637500000000002E-10</c:v>
                </c:pt>
                <c:pt idx="974">
                  <c:v>5.6910699999999999E-10</c:v>
                </c:pt>
                <c:pt idx="975">
                  <c:v>5.7185899999999992E-10</c:v>
                </c:pt>
                <c:pt idx="976">
                  <c:v>5.7461299999999997E-10</c:v>
                </c:pt>
                <c:pt idx="977">
                  <c:v>5.7734999999999998E-10</c:v>
                </c:pt>
                <c:pt idx="978">
                  <c:v>5.8008599999999987E-10</c:v>
                </c:pt>
                <c:pt idx="979">
                  <c:v>5.8285200000000003E-10</c:v>
                </c:pt>
                <c:pt idx="980">
                  <c:v>5.8575099999999998E-10</c:v>
                </c:pt>
                <c:pt idx="981">
                  <c:v>5.8879400000000002E-10</c:v>
                </c:pt>
                <c:pt idx="982">
                  <c:v>5.9199299999999996E-10</c:v>
                </c:pt>
                <c:pt idx="983">
                  <c:v>5.9529899999999999E-10</c:v>
                </c:pt>
                <c:pt idx="984">
                  <c:v>5.9863499999999997E-10</c:v>
                </c:pt>
                <c:pt idx="985">
                  <c:v>6.0204400000000006E-10</c:v>
                </c:pt>
                <c:pt idx="986">
                  <c:v>6.05569E-10</c:v>
                </c:pt>
                <c:pt idx="987">
                  <c:v>6.0924899999999993E-10</c:v>
                </c:pt>
                <c:pt idx="988">
                  <c:v>6.1306800000000002E-10</c:v>
                </c:pt>
                <c:pt idx="989">
                  <c:v>6.1704600000000002E-10</c:v>
                </c:pt>
                <c:pt idx="990">
                  <c:v>6.2126899999999996E-10</c:v>
                </c:pt>
                <c:pt idx="991">
                  <c:v>6.2592299999999997E-10</c:v>
                </c:pt>
                <c:pt idx="992">
                  <c:v>6.3077699999999994E-10</c:v>
                </c:pt>
                <c:pt idx="993">
                  <c:v>6.3576099999999999E-10</c:v>
                </c:pt>
                <c:pt idx="994">
                  <c:v>6.4077499999999999E-10</c:v>
                </c:pt>
                <c:pt idx="995">
                  <c:v>6.4607799999999999E-10</c:v>
                </c:pt>
                <c:pt idx="996">
                  <c:v>6.51443E-10</c:v>
                </c:pt>
                <c:pt idx="997">
                  <c:v>6.5683199999999991E-10</c:v>
                </c:pt>
                <c:pt idx="998">
                  <c:v>6.6239599999999997E-10</c:v>
                </c:pt>
                <c:pt idx="999">
                  <c:v>6.6839499999999994E-10</c:v>
                </c:pt>
                <c:pt idx="1000">
                  <c:v>6.7469899999999995E-10</c:v>
                </c:pt>
                <c:pt idx="1001">
                  <c:v>6.8114799999999995E-10</c:v>
                </c:pt>
                <c:pt idx="1002">
                  <c:v>6.8747299999999993E-10</c:v>
                </c:pt>
                <c:pt idx="1003">
                  <c:v>6.9383599999999992E-10</c:v>
                </c:pt>
                <c:pt idx="1004">
                  <c:v>7.0040599999999993E-10</c:v>
                </c:pt>
                <c:pt idx="1005">
                  <c:v>7.0706100000000005E-10</c:v>
                </c:pt>
                <c:pt idx="1006">
                  <c:v>7.1381099999999995E-10</c:v>
                </c:pt>
                <c:pt idx="1007">
                  <c:v>7.2076999999999998E-10</c:v>
                </c:pt>
                <c:pt idx="1008">
                  <c:v>7.2756699999999998E-10</c:v>
                </c:pt>
                <c:pt idx="1009">
                  <c:v>7.3404799999999995E-10</c:v>
                </c:pt>
                <c:pt idx="1010">
                  <c:v>7.4013699999999996E-10</c:v>
                </c:pt>
                <c:pt idx="1011">
                  <c:v>7.4605099999999993E-10</c:v>
                </c:pt>
                <c:pt idx="1012">
                  <c:v>7.5176400000000003E-10</c:v>
                </c:pt>
                <c:pt idx="1013">
                  <c:v>7.5717500000000002E-10</c:v>
                </c:pt>
                <c:pt idx="1014">
                  <c:v>7.6236099999999995E-10</c:v>
                </c:pt>
                <c:pt idx="1015">
                  <c:v>7.6729099999999995E-10</c:v>
                </c:pt>
                <c:pt idx="1016">
                  <c:v>7.7210899999999992E-10</c:v>
                </c:pt>
                <c:pt idx="1017">
                  <c:v>7.7674399999999998E-10</c:v>
                </c:pt>
                <c:pt idx="1018">
                  <c:v>7.8122599999999997E-10</c:v>
                </c:pt>
                <c:pt idx="1019">
                  <c:v>7.8553199999999999E-10</c:v>
                </c:pt>
                <c:pt idx="1020">
                  <c:v>7.8968699999999996E-10</c:v>
                </c:pt>
                <c:pt idx="1021">
                  <c:v>7.9368699999999995E-10</c:v>
                </c:pt>
                <c:pt idx="1022">
                  <c:v>7.9755500000000004E-10</c:v>
                </c:pt>
                <c:pt idx="1023">
                  <c:v>8.0127199999999998E-10</c:v>
                </c:pt>
                <c:pt idx="1024">
                  <c:v>8.048789999999999E-10</c:v>
                </c:pt>
                <c:pt idx="1025">
                  <c:v>8.0853100000000001E-10</c:v>
                </c:pt>
                <c:pt idx="1026">
                  <c:v>8.1225999999999994E-10</c:v>
                </c:pt>
                <c:pt idx="1027">
                  <c:v>8.1603399999999996E-10</c:v>
                </c:pt>
                <c:pt idx="1028">
                  <c:v>8.1981800000000005E-10</c:v>
                </c:pt>
                <c:pt idx="1029">
                  <c:v>8.2365199999999996E-10</c:v>
                </c:pt>
                <c:pt idx="1030">
                  <c:v>8.2749999999999999E-10</c:v>
                </c:pt>
                <c:pt idx="1031">
                  <c:v>8.3135499999999997E-10</c:v>
                </c:pt>
                <c:pt idx="1032">
                  <c:v>8.3529899999999989E-10</c:v>
                </c:pt>
                <c:pt idx="1033">
                  <c:v>8.39289E-10</c:v>
                </c:pt>
                <c:pt idx="1034">
                  <c:v>8.4337999999999994E-10</c:v>
                </c:pt>
                <c:pt idx="1035">
                  <c:v>8.4759699999999992E-10</c:v>
                </c:pt>
                <c:pt idx="1036">
                  <c:v>8.5215599999999995E-10</c:v>
                </c:pt>
                <c:pt idx="1037">
                  <c:v>8.5723399999999998E-10</c:v>
                </c:pt>
                <c:pt idx="1038">
                  <c:v>8.6269499999999999E-10</c:v>
                </c:pt>
                <c:pt idx="1039">
                  <c:v>8.6840099999999993E-10</c:v>
                </c:pt>
                <c:pt idx="1040">
                  <c:v>8.7419600000000001E-10</c:v>
                </c:pt>
                <c:pt idx="1041">
                  <c:v>8.798719999999999E-10</c:v>
                </c:pt>
                <c:pt idx="1042">
                  <c:v>8.8540600000000001E-10</c:v>
                </c:pt>
                <c:pt idx="1043">
                  <c:v>8.907319999999999E-10</c:v>
                </c:pt>
                <c:pt idx="1044">
                  <c:v>8.9585700000000002E-10</c:v>
                </c:pt>
                <c:pt idx="1045">
                  <c:v>9.0075299999999994E-10</c:v>
                </c:pt>
                <c:pt idx="1046">
                  <c:v>9.0534899999999987E-10</c:v>
                </c:pt>
                <c:pt idx="1047">
                  <c:v>9.0947800000000003E-10</c:v>
                </c:pt>
                <c:pt idx="1048">
                  <c:v>9.1291899999999998E-10</c:v>
                </c:pt>
                <c:pt idx="1049">
                  <c:v>9.1589999999999991E-10</c:v>
                </c:pt>
                <c:pt idx="1050">
                  <c:v>9.1859199999999994E-10</c:v>
                </c:pt>
                <c:pt idx="1051">
                  <c:v>9.2113599999999995E-10</c:v>
                </c:pt>
                <c:pt idx="1052">
                  <c:v>9.2358299999999995E-10</c:v>
                </c:pt>
                <c:pt idx="1053">
                  <c:v>9.2578699999999994E-10</c:v>
                </c:pt>
                <c:pt idx="1054">
                  <c:v>9.2793199999999993E-10</c:v>
                </c:pt>
                <c:pt idx="1055">
                  <c:v>9.300369999999999E-10</c:v>
                </c:pt>
                <c:pt idx="1056">
                  <c:v>9.3209200000000005E-10</c:v>
                </c:pt>
                <c:pt idx="1057">
                  <c:v>9.3420599999999999E-10</c:v>
                </c:pt>
                <c:pt idx="1058">
                  <c:v>9.3627699999999987E-10</c:v>
                </c:pt>
                <c:pt idx="1059">
                  <c:v>9.3822700000000005E-10</c:v>
                </c:pt>
                <c:pt idx="1060">
                  <c:v>9.4016899999999996E-10</c:v>
                </c:pt>
                <c:pt idx="1061">
                  <c:v>9.4218100000000006E-10</c:v>
                </c:pt>
                <c:pt idx="1062">
                  <c:v>9.4421499999999993E-10</c:v>
                </c:pt>
                <c:pt idx="1063">
                  <c:v>9.4622999999999995E-10</c:v>
                </c:pt>
                <c:pt idx="1064">
                  <c:v>9.4837999999999999E-10</c:v>
                </c:pt>
                <c:pt idx="1065">
                  <c:v>9.5054500000000005E-10</c:v>
                </c:pt>
                <c:pt idx="1066">
                  <c:v>9.526969999999999E-10</c:v>
                </c:pt>
                <c:pt idx="1067">
                  <c:v>9.5496499999999992E-10</c:v>
                </c:pt>
                <c:pt idx="1068">
                  <c:v>9.5733299999999997E-10</c:v>
                </c:pt>
                <c:pt idx="1069">
                  <c:v>9.5971299999999991E-10</c:v>
                </c:pt>
                <c:pt idx="1070">
                  <c:v>9.6229699999999995E-10</c:v>
                </c:pt>
                <c:pt idx="1071">
                  <c:v>9.6521699999999998E-10</c:v>
                </c:pt>
                <c:pt idx="1072">
                  <c:v>9.68486E-10</c:v>
                </c:pt>
                <c:pt idx="1073">
                  <c:v>9.7207299999999985E-10</c:v>
                </c:pt>
                <c:pt idx="1074">
                  <c:v>9.7637699999999997E-10</c:v>
                </c:pt>
                <c:pt idx="1075">
                  <c:v>9.8154100000000001E-10</c:v>
                </c:pt>
                <c:pt idx="1076">
                  <c:v>9.8773900000000004E-10</c:v>
                </c:pt>
                <c:pt idx="1077">
                  <c:v>9.9517599999999983E-10</c:v>
                </c:pt>
                <c:pt idx="1078">
                  <c:v>1.0040999999999999E-9</c:v>
                </c:pt>
                <c:pt idx="1079">
                  <c:v>1.0148100000000001E-9</c:v>
                </c:pt>
                <c:pt idx="1080">
                  <c:v>1.0255299999999999E-9</c:v>
                </c:pt>
                <c:pt idx="1081">
                  <c:v>1.03468E-9</c:v>
                </c:pt>
                <c:pt idx="1082">
                  <c:v>1.0425199999999998E-9</c:v>
                </c:pt>
                <c:pt idx="1083">
                  <c:v>1.0490499999999998E-9</c:v>
                </c:pt>
                <c:pt idx="1084">
                  <c:v>1.0544899999999999E-9</c:v>
                </c:pt>
                <c:pt idx="1085">
                  <c:v>1.05903E-9</c:v>
                </c:pt>
                <c:pt idx="1086">
                  <c:v>1.06301E-9</c:v>
                </c:pt>
                <c:pt idx="1087">
                  <c:v>1.0667E-9</c:v>
                </c:pt>
                <c:pt idx="1088">
                  <c:v>1.0701199999999998E-9</c:v>
                </c:pt>
                <c:pt idx="1089">
                  <c:v>1.0732899999999999E-9</c:v>
                </c:pt>
                <c:pt idx="1090">
                  <c:v>1.0762099999999999E-9</c:v>
                </c:pt>
                <c:pt idx="1091">
                  <c:v>1.0789300000000001E-9</c:v>
                </c:pt>
                <c:pt idx="1092">
                  <c:v>1.0815099999999999E-9</c:v>
                </c:pt>
                <c:pt idx="1093">
                  <c:v>1.0839699999999999E-9</c:v>
                </c:pt>
                <c:pt idx="1094">
                  <c:v>1.08632E-9</c:v>
                </c:pt>
                <c:pt idx="1095">
                  <c:v>1.08851E-9</c:v>
                </c:pt>
                <c:pt idx="1096">
                  <c:v>1.0905699999999999E-9</c:v>
                </c:pt>
                <c:pt idx="1097">
                  <c:v>1.09256E-9</c:v>
                </c:pt>
                <c:pt idx="1098">
                  <c:v>1.0944800000000001E-9</c:v>
                </c:pt>
                <c:pt idx="1099">
                  <c:v>1.0963399999999998E-9</c:v>
                </c:pt>
                <c:pt idx="1100">
                  <c:v>1.0981599999999999E-9</c:v>
                </c:pt>
                <c:pt idx="1101">
                  <c:v>1.09994E-9</c:v>
                </c:pt>
                <c:pt idx="1102">
                  <c:v>1.1016699999999998E-9</c:v>
                </c:pt>
                <c:pt idx="1103">
                  <c:v>1.10336E-9</c:v>
                </c:pt>
                <c:pt idx="1104">
                  <c:v>1.1050099999999999E-9</c:v>
                </c:pt>
                <c:pt idx="1105">
                  <c:v>1.1066299999999999E-9</c:v>
                </c:pt>
                <c:pt idx="1106">
                  <c:v>1.1082199999999999E-9</c:v>
                </c:pt>
                <c:pt idx="1107">
                  <c:v>1.1097800000000001E-9</c:v>
                </c:pt>
                <c:pt idx="1108">
                  <c:v>1.1113299999999999E-9</c:v>
                </c:pt>
                <c:pt idx="1109">
                  <c:v>1.1128900000000001E-9</c:v>
                </c:pt>
                <c:pt idx="1110">
                  <c:v>1.1144399999999999E-9</c:v>
                </c:pt>
                <c:pt idx="1111">
                  <c:v>1.1160199999999998E-9</c:v>
                </c:pt>
                <c:pt idx="1112">
                  <c:v>1.1175899999999999E-9</c:v>
                </c:pt>
                <c:pt idx="1113">
                  <c:v>1.1190600000000001E-9</c:v>
                </c:pt>
                <c:pt idx="1114">
                  <c:v>1.1203599999999998E-9</c:v>
                </c:pt>
                <c:pt idx="1115">
                  <c:v>1.1215199999999999E-9</c:v>
                </c:pt>
                <c:pt idx="1116">
                  <c:v>1.1225799999999999E-9</c:v>
                </c:pt>
                <c:pt idx="1117">
                  <c:v>1.1235699999999999E-9</c:v>
                </c:pt>
                <c:pt idx="1118">
                  <c:v>1.12452E-9</c:v>
                </c:pt>
                <c:pt idx="1119">
                  <c:v>1.12546E-9</c:v>
                </c:pt>
                <c:pt idx="1120">
                  <c:v>1.12638E-9</c:v>
                </c:pt>
                <c:pt idx="1121">
                  <c:v>1.1272899999999999E-9</c:v>
                </c:pt>
                <c:pt idx="1122">
                  <c:v>1.1281999999999999E-9</c:v>
                </c:pt>
                <c:pt idx="1123">
                  <c:v>1.1291199999999999E-9</c:v>
                </c:pt>
                <c:pt idx="1124">
                  <c:v>1.13004E-9</c:v>
                </c:pt>
                <c:pt idx="1125">
                  <c:v>1.13096E-9</c:v>
                </c:pt>
                <c:pt idx="1126">
                  <c:v>1.1318999999999998E-9</c:v>
                </c:pt>
                <c:pt idx="1127">
                  <c:v>1.13284E-9</c:v>
                </c:pt>
                <c:pt idx="1128">
                  <c:v>1.13378E-9</c:v>
                </c:pt>
                <c:pt idx="1129">
                  <c:v>1.1347300000000001E-9</c:v>
                </c:pt>
                <c:pt idx="1130">
                  <c:v>1.1356899999999998E-9</c:v>
                </c:pt>
                <c:pt idx="1131">
                  <c:v>1.1366399999999999E-9</c:v>
                </c:pt>
                <c:pt idx="1132">
                  <c:v>1.13759E-9</c:v>
                </c:pt>
                <c:pt idx="1133">
                  <c:v>1.13853E-9</c:v>
                </c:pt>
                <c:pt idx="1134">
                  <c:v>1.1394599999999999E-9</c:v>
                </c:pt>
                <c:pt idx="1135">
                  <c:v>1.1403799999999999E-9</c:v>
                </c:pt>
                <c:pt idx="1136">
                  <c:v>1.1413099999999999E-9</c:v>
                </c:pt>
                <c:pt idx="1137">
                  <c:v>1.1422299999999999E-9</c:v>
                </c:pt>
                <c:pt idx="1138">
                  <c:v>1.1431499999999999E-9</c:v>
                </c:pt>
                <c:pt idx="1139">
                  <c:v>1.14407E-9</c:v>
                </c:pt>
                <c:pt idx="1140">
                  <c:v>1.14501E-9</c:v>
                </c:pt>
                <c:pt idx="1141">
                  <c:v>1.1459399999999999E-9</c:v>
                </c:pt>
                <c:pt idx="1142">
                  <c:v>1.14689E-9</c:v>
                </c:pt>
                <c:pt idx="1143">
                  <c:v>1.14784E-9</c:v>
                </c:pt>
                <c:pt idx="1144">
                  <c:v>1.1488099999999999E-9</c:v>
                </c:pt>
                <c:pt idx="1145">
                  <c:v>1.1497799999999999E-9</c:v>
                </c:pt>
                <c:pt idx="1146">
                  <c:v>1.1507600000000001E-9</c:v>
                </c:pt>
                <c:pt idx="1147">
                  <c:v>1.15176E-9</c:v>
                </c:pt>
                <c:pt idx="1148">
                  <c:v>1.1527699999999999E-9</c:v>
                </c:pt>
                <c:pt idx="1149">
                  <c:v>1.15379E-9</c:v>
                </c:pt>
                <c:pt idx="1150">
                  <c:v>1.1548299999999998E-9</c:v>
                </c:pt>
                <c:pt idx="1151">
                  <c:v>1.1558799999999999E-9</c:v>
                </c:pt>
                <c:pt idx="1152">
                  <c:v>1.1569499999999998E-9</c:v>
                </c:pt>
                <c:pt idx="1153">
                  <c:v>1.1580399999999999E-9</c:v>
                </c:pt>
                <c:pt idx="1154">
                  <c:v>1.1591500000000001E-9</c:v>
                </c:pt>
                <c:pt idx="1155">
                  <c:v>1.1602800000000001E-9</c:v>
                </c:pt>
                <c:pt idx="1156">
                  <c:v>1.16143E-9</c:v>
                </c:pt>
                <c:pt idx="1157">
                  <c:v>1.1626099999999998E-9</c:v>
                </c:pt>
                <c:pt idx="1158">
                  <c:v>1.16382E-9</c:v>
                </c:pt>
                <c:pt idx="1159">
                  <c:v>1.1650499999999998E-9</c:v>
                </c:pt>
                <c:pt idx="1160">
                  <c:v>1.16632E-9</c:v>
                </c:pt>
                <c:pt idx="1161">
                  <c:v>1.16763E-9</c:v>
                </c:pt>
                <c:pt idx="1162">
                  <c:v>1.1689699999999999E-9</c:v>
                </c:pt>
                <c:pt idx="1163">
                  <c:v>1.1703499999999998E-9</c:v>
                </c:pt>
                <c:pt idx="1164">
                  <c:v>1.1717800000000001E-9</c:v>
                </c:pt>
                <c:pt idx="1165">
                  <c:v>1.1732500000000001E-9</c:v>
                </c:pt>
                <c:pt idx="1166">
                  <c:v>1.17476E-9</c:v>
                </c:pt>
                <c:pt idx="1167">
                  <c:v>1.1763199999999999E-9</c:v>
                </c:pt>
                <c:pt idx="1168">
                  <c:v>1.1779299999999999E-9</c:v>
                </c:pt>
                <c:pt idx="1169">
                  <c:v>1.1795999999999999E-9</c:v>
                </c:pt>
                <c:pt idx="1170">
                  <c:v>1.1813100000000001E-9</c:v>
                </c:pt>
                <c:pt idx="1171">
                  <c:v>1.1830699999999999E-9</c:v>
                </c:pt>
                <c:pt idx="1172">
                  <c:v>1.18489E-9</c:v>
                </c:pt>
                <c:pt idx="1173">
                  <c:v>1.1867500000000001E-9</c:v>
                </c:pt>
                <c:pt idx="1174">
                  <c:v>1.18867E-9</c:v>
                </c:pt>
                <c:pt idx="1175">
                  <c:v>1.1906300000000001E-9</c:v>
                </c:pt>
                <c:pt idx="1176">
                  <c:v>1.1926499999999998E-9</c:v>
                </c:pt>
                <c:pt idx="1177">
                  <c:v>1.19472E-9</c:v>
                </c:pt>
                <c:pt idx="1178">
                  <c:v>1.1968300000000001E-9</c:v>
                </c:pt>
                <c:pt idx="1179">
                  <c:v>1.19899E-9</c:v>
                </c:pt>
                <c:pt idx="1180">
                  <c:v>1.2013799999999998E-9</c:v>
                </c:pt>
                <c:pt idx="1181">
                  <c:v>1.204E-9</c:v>
                </c:pt>
                <c:pt idx="1182">
                  <c:v>1.20682E-9</c:v>
                </c:pt>
                <c:pt idx="1183">
                  <c:v>1.20984E-9</c:v>
                </c:pt>
                <c:pt idx="1184">
                  <c:v>1.2130599999999999E-9</c:v>
                </c:pt>
                <c:pt idx="1185">
                  <c:v>1.2164999999999999E-9</c:v>
                </c:pt>
                <c:pt idx="1186">
                  <c:v>1.2201799999999998E-9</c:v>
                </c:pt>
                <c:pt idx="1187">
                  <c:v>1.2241000000000001E-9</c:v>
                </c:pt>
                <c:pt idx="1188">
                  <c:v>1.2283E-9</c:v>
                </c:pt>
                <c:pt idx="1189">
                  <c:v>1.2327299999999999E-9</c:v>
                </c:pt>
                <c:pt idx="1190">
                  <c:v>1.23736E-9</c:v>
                </c:pt>
                <c:pt idx="1191">
                  <c:v>1.24219E-9</c:v>
                </c:pt>
                <c:pt idx="1192">
                  <c:v>1.2472099999999999E-9</c:v>
                </c:pt>
                <c:pt idx="1193">
                  <c:v>1.2523700000000001E-9</c:v>
                </c:pt>
                <c:pt idx="1194">
                  <c:v>1.2576299999999999E-9</c:v>
                </c:pt>
                <c:pt idx="1195">
                  <c:v>1.26299E-9</c:v>
                </c:pt>
                <c:pt idx="1196">
                  <c:v>1.2684599999999998E-9</c:v>
                </c:pt>
                <c:pt idx="1197">
                  <c:v>1.2740399999999999E-9</c:v>
                </c:pt>
                <c:pt idx="1198">
                  <c:v>1.2797399999999998E-9</c:v>
                </c:pt>
                <c:pt idx="1199">
                  <c:v>1.2855699999999999E-9</c:v>
                </c:pt>
                <c:pt idx="1200">
                  <c:v>1.2915199999999999E-9</c:v>
                </c:pt>
                <c:pt idx="1201">
                  <c:v>1.29761E-9</c:v>
                </c:pt>
                <c:pt idx="1202">
                  <c:v>1.3038299999999998E-9</c:v>
                </c:pt>
                <c:pt idx="1203">
                  <c:v>1.31021E-9</c:v>
                </c:pt>
                <c:pt idx="1204">
                  <c:v>1.3167399999999999E-9</c:v>
                </c:pt>
                <c:pt idx="1205">
                  <c:v>1.3234299999999998E-9</c:v>
                </c:pt>
                <c:pt idx="1206">
                  <c:v>1.33029E-9</c:v>
                </c:pt>
                <c:pt idx="1207">
                  <c:v>1.3373199999999999E-9</c:v>
                </c:pt>
                <c:pt idx="1208">
                  <c:v>1.34454E-9</c:v>
                </c:pt>
                <c:pt idx="1209">
                  <c:v>1.3519499999999999E-9</c:v>
                </c:pt>
                <c:pt idx="1210">
                  <c:v>1.3595599999999998E-9</c:v>
                </c:pt>
                <c:pt idx="1211">
                  <c:v>1.3673699999999998E-9</c:v>
                </c:pt>
                <c:pt idx="1212">
                  <c:v>1.3753999999999998E-9</c:v>
                </c:pt>
                <c:pt idx="1213">
                  <c:v>1.38366E-9</c:v>
                </c:pt>
                <c:pt idx="1214">
                  <c:v>1.39215E-9</c:v>
                </c:pt>
                <c:pt idx="1215">
                  <c:v>1.4008799999999998E-9</c:v>
                </c:pt>
                <c:pt idx="1216">
                  <c:v>1.4098699999999998E-9</c:v>
                </c:pt>
                <c:pt idx="1217">
                  <c:v>1.41912E-9</c:v>
                </c:pt>
                <c:pt idx="1218">
                  <c:v>1.4286399999999999E-9</c:v>
                </c:pt>
                <c:pt idx="1219">
                  <c:v>1.4384499999999999E-9</c:v>
                </c:pt>
                <c:pt idx="1220">
                  <c:v>1.4485699999999999E-9</c:v>
                </c:pt>
                <c:pt idx="1221">
                  <c:v>1.459E-9</c:v>
                </c:pt>
                <c:pt idx="1222">
                  <c:v>1.4697600000000001E-9</c:v>
                </c:pt>
                <c:pt idx="1223">
                  <c:v>1.48086E-9</c:v>
                </c:pt>
                <c:pt idx="1224">
                  <c:v>1.49233E-9</c:v>
                </c:pt>
                <c:pt idx="1225">
                  <c:v>1.50419E-9</c:v>
                </c:pt>
                <c:pt idx="1226">
                  <c:v>1.5164499999999999E-9</c:v>
                </c:pt>
                <c:pt idx="1227">
                  <c:v>1.5291300000000001E-9</c:v>
                </c:pt>
                <c:pt idx="1228">
                  <c:v>1.5422700000000001E-9</c:v>
                </c:pt>
                <c:pt idx="1229">
                  <c:v>1.5558699999999999E-9</c:v>
                </c:pt>
                <c:pt idx="1230">
                  <c:v>1.5699799999999998E-9</c:v>
                </c:pt>
                <c:pt idx="1231">
                  <c:v>1.5846199999999998E-9</c:v>
                </c:pt>
                <c:pt idx="1232">
                  <c:v>1.5998299999999998E-9</c:v>
                </c:pt>
                <c:pt idx="1233">
                  <c:v>1.6156299999999999E-9</c:v>
                </c:pt>
                <c:pt idx="1234">
                  <c:v>1.6320699999999999E-9</c:v>
                </c:pt>
                <c:pt idx="1235">
                  <c:v>1.6491800000000001E-9</c:v>
                </c:pt>
                <c:pt idx="1236">
                  <c:v>1.66701E-9</c:v>
                </c:pt>
                <c:pt idx="1237">
                  <c:v>1.6856099999999999E-9</c:v>
                </c:pt>
                <c:pt idx="1238">
                  <c:v>1.7050299999999998E-9</c:v>
                </c:pt>
                <c:pt idx="1239">
                  <c:v>1.72532E-9</c:v>
                </c:pt>
                <c:pt idx="1240">
                  <c:v>1.7465499999999999E-9</c:v>
                </c:pt>
                <c:pt idx="1241">
                  <c:v>1.7687899999999998E-9</c:v>
                </c:pt>
                <c:pt idx="1242">
                  <c:v>1.7921E-9</c:v>
                </c:pt>
                <c:pt idx="1243">
                  <c:v>1.8165799999999999E-9</c:v>
                </c:pt>
                <c:pt idx="1244">
                  <c:v>1.8423099999999998E-9</c:v>
                </c:pt>
                <c:pt idx="1245">
                  <c:v>1.8693999999999998E-9</c:v>
                </c:pt>
                <c:pt idx="1246">
                  <c:v>1.89795E-9</c:v>
                </c:pt>
                <c:pt idx="1247">
                  <c:v>1.9280899999999997E-9</c:v>
                </c:pt>
                <c:pt idx="1248">
                  <c:v>1.9599599999999999E-9</c:v>
                </c:pt>
                <c:pt idx="1249">
                  <c:v>1.99372E-9</c:v>
                </c:pt>
                <c:pt idx="1250">
                  <c:v>2.0295399999999996E-9</c:v>
                </c:pt>
                <c:pt idx="1251">
                  <c:v>2.0676299999999998E-9</c:v>
                </c:pt>
                <c:pt idx="1252">
                  <c:v>2.10822E-9</c:v>
                </c:pt>
                <c:pt idx="1253">
                  <c:v>2.1515800000000001E-9</c:v>
                </c:pt>
                <c:pt idx="1254">
                  <c:v>2.1980200000000002E-9</c:v>
                </c:pt>
                <c:pt idx="1255">
                  <c:v>2.2479099999999999E-9</c:v>
                </c:pt>
                <c:pt idx="1256">
                  <c:v>2.3017100000000003E-9</c:v>
                </c:pt>
                <c:pt idx="1257">
                  <c:v>2.3599300000000001E-9</c:v>
                </c:pt>
                <c:pt idx="1258">
                  <c:v>2.42324E-9</c:v>
                </c:pt>
                <c:pt idx="1259">
                  <c:v>2.4924599999999999E-9</c:v>
                </c:pt>
                <c:pt idx="1260">
                  <c:v>2.5686099999999999E-9</c:v>
                </c:pt>
                <c:pt idx="1261">
                  <c:v>2.6530599999999999E-9</c:v>
                </c:pt>
                <c:pt idx="1262">
                  <c:v>2.7475699999999998E-9</c:v>
                </c:pt>
                <c:pt idx="1263">
                  <c:v>2.8545599999999997E-9</c:v>
                </c:pt>
                <c:pt idx="1264">
                  <c:v>2.97741E-9</c:v>
                </c:pt>
                <c:pt idx="1265">
                  <c:v>3.1209599999999999E-9</c:v>
                </c:pt>
                <c:pt idx="1266">
                  <c:v>3.27435E-9</c:v>
                </c:pt>
                <c:pt idx="1267">
                  <c:v>3.4387299999999998E-9</c:v>
                </c:pt>
                <c:pt idx="1268">
                  <c:v>3.63599E-9</c:v>
                </c:pt>
                <c:pt idx="1269">
                  <c:v>3.8413699999999999E-9</c:v>
                </c:pt>
                <c:pt idx="1270">
                  <c:v>4.0561099999999996E-9</c:v>
                </c:pt>
                <c:pt idx="1271">
                  <c:v>4.2793600000000004E-9</c:v>
                </c:pt>
                <c:pt idx="1272">
                  <c:v>4.51133E-9</c:v>
                </c:pt>
                <c:pt idx="1273">
                  <c:v>4.7521799999999996E-9</c:v>
                </c:pt>
                <c:pt idx="1274">
                  <c:v>5.0024199999999998E-9</c:v>
                </c:pt>
                <c:pt idx="1275">
                  <c:v>5.2623899999999997E-9</c:v>
                </c:pt>
                <c:pt idx="1276">
                  <c:v>5.5317300000000003E-9</c:v>
                </c:pt>
                <c:pt idx="1277">
                  <c:v>5.8097099999999998E-9</c:v>
                </c:pt>
                <c:pt idx="1278">
                  <c:v>6.0982299999999991E-9</c:v>
                </c:pt>
                <c:pt idx="1279">
                  <c:v>6.39797E-9</c:v>
                </c:pt>
                <c:pt idx="1280">
                  <c:v>6.7094299999999996E-9</c:v>
                </c:pt>
                <c:pt idx="1281">
                  <c:v>7.0330399999999995E-9</c:v>
                </c:pt>
                <c:pt idx="1282">
                  <c:v>7.3692199999999995E-9</c:v>
                </c:pt>
                <c:pt idx="1283">
                  <c:v>7.7183399999999992E-9</c:v>
                </c:pt>
                <c:pt idx="1284">
                  <c:v>8.08043E-9</c:v>
                </c:pt>
                <c:pt idx="1285">
                  <c:v>8.4560299999999994E-9</c:v>
                </c:pt>
                <c:pt idx="1286">
                  <c:v>8.8453799999999995E-9</c:v>
                </c:pt>
                <c:pt idx="1287">
                  <c:v>9.2487199999999991E-9</c:v>
                </c:pt>
                <c:pt idx="1288">
                  <c:v>9.6662399999999991E-9</c:v>
                </c:pt>
                <c:pt idx="1289">
                  <c:v>1.0098099999999999E-8</c:v>
                </c:pt>
                <c:pt idx="1290">
                  <c:v>1.05444E-8</c:v>
                </c:pt>
                <c:pt idx="1291">
                  <c:v>1.1004799999999999E-8</c:v>
                </c:pt>
                <c:pt idx="1292">
                  <c:v>1.14797E-8</c:v>
                </c:pt>
                <c:pt idx="1293">
                  <c:v>1.19769E-8</c:v>
                </c:pt>
                <c:pt idx="1294">
                  <c:v>1.24994E-8</c:v>
                </c:pt>
                <c:pt idx="1295">
                  <c:v>1.30493E-8</c:v>
                </c:pt>
                <c:pt idx="1296">
                  <c:v>1.3629199999999998E-8</c:v>
                </c:pt>
                <c:pt idx="1297">
                  <c:v>1.4241999999999999E-8</c:v>
                </c:pt>
                <c:pt idx="1298">
                  <c:v>1.4890599999999999E-8</c:v>
                </c:pt>
                <c:pt idx="1299">
                  <c:v>1.55785E-8</c:v>
                </c:pt>
                <c:pt idx="1300">
                  <c:v>1.6309400000000002E-8</c:v>
                </c:pt>
                <c:pt idx="1301">
                  <c:v>1.70878E-8</c:v>
                </c:pt>
                <c:pt idx="1302">
                  <c:v>1.7918499999999999E-8</c:v>
                </c:pt>
                <c:pt idx="1303">
                  <c:v>1.8807199999999998E-8</c:v>
                </c:pt>
                <c:pt idx="1304">
                  <c:v>1.9757400000000001E-8</c:v>
                </c:pt>
                <c:pt idx="1305">
                  <c:v>2.07766E-8</c:v>
                </c:pt>
                <c:pt idx="1306">
                  <c:v>2.1873299999999996E-8</c:v>
                </c:pt>
                <c:pt idx="1307">
                  <c:v>2.30578E-8</c:v>
                </c:pt>
                <c:pt idx="1308">
                  <c:v>2.4342399999999999E-8</c:v>
                </c:pt>
                <c:pt idx="1309">
                  <c:v>2.5742E-8</c:v>
                </c:pt>
                <c:pt idx="1310">
                  <c:v>2.7274899999999999E-8</c:v>
                </c:pt>
                <c:pt idx="1311">
                  <c:v>2.8942299999999998E-8</c:v>
                </c:pt>
                <c:pt idx="1312">
                  <c:v>3.0681600000000001E-8</c:v>
                </c:pt>
                <c:pt idx="1313">
                  <c:v>3.2532399999999998E-8</c:v>
                </c:pt>
                <c:pt idx="1314">
                  <c:v>3.4522399999999998E-8</c:v>
                </c:pt>
                <c:pt idx="1315">
                  <c:v>3.6685500000000001E-8</c:v>
                </c:pt>
                <c:pt idx="1316">
                  <c:v>3.9062199999999994E-8</c:v>
                </c:pt>
                <c:pt idx="1317">
                  <c:v>4.1705299999999998E-8</c:v>
                </c:pt>
                <c:pt idx="1318">
                  <c:v>4.4563599999999999E-8</c:v>
                </c:pt>
                <c:pt idx="1319">
                  <c:v>4.7509400000000001E-8</c:v>
                </c:pt>
                <c:pt idx="1320">
                  <c:v>5.0522099999999999E-8</c:v>
                </c:pt>
                <c:pt idx="1321">
                  <c:v>5.3595099999999997E-8</c:v>
                </c:pt>
                <c:pt idx="1322">
                  <c:v>5.6723999999999992E-8</c:v>
                </c:pt>
                <c:pt idx="1323">
                  <c:v>5.990519999999999E-8</c:v>
                </c:pt>
                <c:pt idx="1324">
                  <c:v>6.3135099999999995E-8</c:v>
                </c:pt>
                <c:pt idx="1325">
                  <c:v>6.6410600000000003E-8</c:v>
                </c:pt>
                <c:pt idx="1326">
                  <c:v>6.9728799999999991E-8</c:v>
                </c:pt>
                <c:pt idx="1327">
                  <c:v>7.3086799999999987E-8</c:v>
                </c:pt>
                <c:pt idx="1328">
                  <c:v>7.6482199999999994E-8</c:v>
                </c:pt>
                <c:pt idx="1329">
                  <c:v>7.9912700000000006E-8</c:v>
                </c:pt>
                <c:pt idx="1330">
                  <c:v>8.3376299999999995E-8</c:v>
                </c:pt>
                <c:pt idx="1331">
                  <c:v>8.6871199999999995E-8</c:v>
                </c:pt>
                <c:pt idx="1332">
                  <c:v>9.0395600000000002E-8</c:v>
                </c:pt>
                <c:pt idx="1333">
                  <c:v>9.3948199999999986E-8</c:v>
                </c:pt>
                <c:pt idx="1334">
                  <c:v>9.7527499999999998E-8</c:v>
                </c:pt>
                <c:pt idx="1335">
                  <c:v>1.01132E-7</c:v>
                </c:pt>
                <c:pt idx="1336">
                  <c:v>1.04762E-7</c:v>
                </c:pt>
                <c:pt idx="1337">
                  <c:v>1.08415E-7</c:v>
                </c:pt>
                <c:pt idx="1338">
                  <c:v>1.1209099999999999E-7</c:v>
                </c:pt>
                <c:pt idx="1339">
                  <c:v>1.1578899999999999E-7</c:v>
                </c:pt>
                <c:pt idx="1340">
                  <c:v>1.1950799999999999E-7</c:v>
                </c:pt>
                <c:pt idx="1341">
                  <c:v>1.2324799999999999E-7</c:v>
                </c:pt>
                <c:pt idx="1342">
                  <c:v>1.2700799999999999E-7</c:v>
                </c:pt>
                <c:pt idx="1343">
                  <c:v>1.3078699999999999E-7</c:v>
                </c:pt>
                <c:pt idx="1344">
                  <c:v>1.3458500000000001E-7</c:v>
                </c:pt>
                <c:pt idx="1345">
                  <c:v>1.38402E-7</c:v>
                </c:pt>
                <c:pt idx="1346">
                  <c:v>1.4223800000000001E-7</c:v>
                </c:pt>
                <c:pt idx="1347">
                  <c:v>1.4608999999999998E-7</c:v>
                </c:pt>
                <c:pt idx="1348">
                  <c:v>1.49961E-7</c:v>
                </c:pt>
                <c:pt idx="1349">
                  <c:v>1.5384800000000002E-7</c:v>
                </c:pt>
                <c:pt idx="1350">
                  <c:v>1.57752E-7</c:v>
                </c:pt>
                <c:pt idx="1351">
                  <c:v>1.6167199999999999E-7</c:v>
                </c:pt>
                <c:pt idx="1352">
                  <c:v>1.6560700000000001E-7</c:v>
                </c:pt>
                <c:pt idx="1353">
                  <c:v>1.6955899999999999E-7</c:v>
                </c:pt>
                <c:pt idx="1354">
                  <c:v>1.7352500000000001E-7</c:v>
                </c:pt>
                <c:pt idx="1355">
                  <c:v>1.77506E-7</c:v>
                </c:pt>
                <c:pt idx="1356">
                  <c:v>1.8150199999999998E-7</c:v>
                </c:pt>
                <c:pt idx="1357">
                  <c:v>1.85512E-7</c:v>
                </c:pt>
                <c:pt idx="1358">
                  <c:v>1.8953600000000001E-7</c:v>
                </c:pt>
                <c:pt idx="1359">
                  <c:v>1.9357299999999998E-7</c:v>
                </c:pt>
                <c:pt idx="1360">
                  <c:v>1.97624E-7</c:v>
                </c:pt>
                <c:pt idx="1361">
                  <c:v>2.01689E-7</c:v>
                </c:pt>
                <c:pt idx="1362">
                  <c:v>2.0576599999999999E-7</c:v>
                </c:pt>
                <c:pt idx="1363">
                  <c:v>2.0985699999999997E-7</c:v>
                </c:pt>
                <c:pt idx="1364">
                  <c:v>2.1395899999999999E-7</c:v>
                </c:pt>
                <c:pt idx="1365">
                  <c:v>2.1807399999999997E-7</c:v>
                </c:pt>
                <c:pt idx="1366">
                  <c:v>2.2220099999999999E-7</c:v>
                </c:pt>
                <c:pt idx="1367">
                  <c:v>2.26339E-7</c:v>
                </c:pt>
                <c:pt idx="1368">
                  <c:v>2.3048899999999999E-7</c:v>
                </c:pt>
                <c:pt idx="1369">
                  <c:v>2.3464999999999997E-7</c:v>
                </c:pt>
                <c:pt idx="1370">
                  <c:v>2.3882299999999999E-7</c:v>
                </c:pt>
                <c:pt idx="1371">
                  <c:v>2.43006E-7</c:v>
                </c:pt>
                <c:pt idx="1372">
                  <c:v>2.4720100000000002E-7</c:v>
                </c:pt>
                <c:pt idx="1373">
                  <c:v>2.5140599999999999E-7</c:v>
                </c:pt>
                <c:pt idx="1374">
                  <c:v>2.5562299999999999E-7</c:v>
                </c:pt>
                <c:pt idx="1375">
                  <c:v>2.5984999999999999E-7</c:v>
                </c:pt>
                <c:pt idx="1376">
                  <c:v>2.64089E-7</c:v>
                </c:pt>
                <c:pt idx="1377">
                  <c:v>2.68339E-7</c:v>
                </c:pt>
                <c:pt idx="1378">
                  <c:v>2.7260099999999997E-7</c:v>
                </c:pt>
                <c:pt idx="1379">
                  <c:v>2.7687400000000002E-7</c:v>
                </c:pt>
                <c:pt idx="1380">
                  <c:v>2.8116099999999999E-7</c:v>
                </c:pt>
                <c:pt idx="1381">
                  <c:v>2.8545999999999996E-7</c:v>
                </c:pt>
                <c:pt idx="1382">
                  <c:v>2.8977300000000001E-7</c:v>
                </c:pt>
                <c:pt idx="1383">
                  <c:v>2.9410199999999997E-7</c:v>
                </c:pt>
                <c:pt idx="1384">
                  <c:v>2.9844799999999997E-7</c:v>
                </c:pt>
                <c:pt idx="1385">
                  <c:v>3.0281299999999997E-7</c:v>
                </c:pt>
                <c:pt idx="1386">
                  <c:v>3.07198E-7</c:v>
                </c:pt>
                <c:pt idx="1387">
                  <c:v>3.1160599999999996E-7</c:v>
                </c:pt>
                <c:pt idx="1388">
                  <c:v>3.1604399999999997E-7</c:v>
                </c:pt>
                <c:pt idx="1389">
                  <c:v>3.2051600000000001E-7</c:v>
                </c:pt>
                <c:pt idx="1390">
                  <c:v>3.2502999999999999E-7</c:v>
                </c:pt>
                <c:pt idx="1391">
                  <c:v>3.2959599999999998E-7</c:v>
                </c:pt>
                <c:pt idx="1392">
                  <c:v>3.3428099999999997E-7</c:v>
                </c:pt>
                <c:pt idx="1393">
                  <c:v>3.3924599999999997E-7</c:v>
                </c:pt>
                <c:pt idx="1394">
                  <c:v>3.4463500000000002E-7</c:v>
                </c:pt>
                <c:pt idx="1395">
                  <c:v>3.5058699999999999E-7</c:v>
                </c:pt>
                <c:pt idx="1396">
                  <c:v>3.5772899999999999E-7</c:v>
                </c:pt>
                <c:pt idx="1397">
                  <c:v>3.6629999999999999E-7</c:v>
                </c:pt>
                <c:pt idx="1398">
                  <c:v>3.7658499999999998E-7</c:v>
                </c:pt>
                <c:pt idx="1399">
                  <c:v>3.8892799999999997E-7</c:v>
                </c:pt>
                <c:pt idx="1400">
                  <c:v>4.0373799999999999E-7</c:v>
                </c:pt>
                <c:pt idx="1401">
                  <c:v>4.2151099999999999E-7</c:v>
                </c:pt>
                <c:pt idx="1402">
                  <c:v>4.4283800000000001E-7</c:v>
                </c:pt>
                <c:pt idx="1403">
                  <c:v>4.6843099999999994E-7</c:v>
                </c:pt>
                <c:pt idx="1404">
                  <c:v>4.991419999999999E-7</c:v>
                </c:pt>
                <c:pt idx="1405">
                  <c:v>5.35995E-7</c:v>
                </c:pt>
                <c:pt idx="1406">
                  <c:v>5.8021899999999996E-7</c:v>
                </c:pt>
                <c:pt idx="1407">
                  <c:v>6.3328799999999992E-7</c:v>
                </c:pt>
                <c:pt idx="1408">
                  <c:v>6.96971E-7</c:v>
                </c:pt>
                <c:pt idx="1409">
                  <c:v>7.7339000000000002E-7</c:v>
                </c:pt>
                <c:pt idx="1410">
                  <c:v>8.4892699999999994E-7</c:v>
                </c:pt>
                <c:pt idx="1411">
                  <c:v>9.2446300000000004E-7</c:v>
                </c:pt>
                <c:pt idx="1412">
                  <c:v>9.9999999999999995E-7</c:v>
                </c:pt>
              </c:numCache>
            </c:numRef>
          </c:xVal>
          <c:yVal>
            <c:numRef>
              <c:f>'Influence of T and II'!$B$4:$B$1416</c:f>
              <c:numCache>
                <c:formatCode>General</c:formatCode>
                <c:ptCount val="1413"/>
                <c:pt idx="0">
                  <c:v>300.00000001305602</c:v>
                </c:pt>
                <c:pt idx="1">
                  <c:v>300.00000001305602</c:v>
                </c:pt>
                <c:pt idx="2">
                  <c:v>300.00000001305602</c:v>
                </c:pt>
                <c:pt idx="3">
                  <c:v>300.00000001305602</c:v>
                </c:pt>
                <c:pt idx="4">
                  <c:v>300.00000001305602</c:v>
                </c:pt>
                <c:pt idx="5">
                  <c:v>300.00000001305602</c:v>
                </c:pt>
                <c:pt idx="6">
                  <c:v>300.00000001305602</c:v>
                </c:pt>
                <c:pt idx="7">
                  <c:v>300.00000001317801</c:v>
                </c:pt>
                <c:pt idx="8">
                  <c:v>300.000000021917</c:v>
                </c:pt>
                <c:pt idx="9">
                  <c:v>300.00000004966103</c:v>
                </c:pt>
                <c:pt idx="10">
                  <c:v>300.00000009982602</c:v>
                </c:pt>
                <c:pt idx="11">
                  <c:v>300.000000170345</c:v>
                </c:pt>
                <c:pt idx="12">
                  <c:v>300.00000025497002</c:v>
                </c:pt>
                <c:pt idx="13">
                  <c:v>300.00000034811598</c:v>
                </c:pt>
                <c:pt idx="14">
                  <c:v>300.00000044447103</c:v>
                </c:pt>
                <c:pt idx="15">
                  <c:v>300.00000057307</c:v>
                </c:pt>
                <c:pt idx="16">
                  <c:v>300.00000073867301</c:v>
                </c:pt>
                <c:pt idx="17">
                  <c:v>300.00000095272901</c:v>
                </c:pt>
                <c:pt idx="18">
                  <c:v>300.00000122919801</c:v>
                </c:pt>
                <c:pt idx="19">
                  <c:v>300.000001567607</c:v>
                </c:pt>
                <c:pt idx="20">
                  <c:v>300.00000198510998</c:v>
                </c:pt>
                <c:pt idx="21">
                  <c:v>300.00000249977501</c:v>
                </c:pt>
                <c:pt idx="22">
                  <c:v>300.00000313422902</c:v>
                </c:pt>
                <c:pt idx="23">
                  <c:v>300.00000391590299</c:v>
                </c:pt>
                <c:pt idx="24">
                  <c:v>300.00000487942401</c:v>
                </c:pt>
                <c:pt idx="25">
                  <c:v>300.00000606627901</c:v>
                </c:pt>
                <c:pt idx="26">
                  <c:v>300.000007528418</c:v>
                </c:pt>
                <c:pt idx="27">
                  <c:v>300.00000932900099</c:v>
                </c:pt>
                <c:pt idx="28">
                  <c:v>300.00001154646498</c:v>
                </c:pt>
                <c:pt idx="29">
                  <c:v>300.00001427611801</c:v>
                </c:pt>
                <c:pt idx="30">
                  <c:v>300.00001763636902</c:v>
                </c:pt>
                <c:pt idx="31">
                  <c:v>300.000021771489</c:v>
                </c:pt>
                <c:pt idx="32">
                  <c:v>300.00002686006701</c:v>
                </c:pt>
                <c:pt idx="33">
                  <c:v>300.00003312061801</c:v>
                </c:pt>
                <c:pt idx="34">
                  <c:v>300.00004082260801</c:v>
                </c:pt>
                <c:pt idx="35">
                  <c:v>300.00005029647099</c:v>
                </c:pt>
                <c:pt idx="36">
                  <c:v>300.000061948861</c:v>
                </c:pt>
                <c:pt idx="37">
                  <c:v>300.00007627941602</c:v>
                </c:pt>
                <c:pt idx="38">
                  <c:v>300.00009390271902</c:v>
                </c:pt>
                <c:pt idx="39">
                  <c:v>300.00011557370101</c:v>
                </c:pt>
                <c:pt idx="40">
                  <c:v>300.00014222000402</c:v>
                </c:pt>
                <c:pt idx="41">
                  <c:v>300.00017498367299</c:v>
                </c:pt>
                <c:pt idx="42">
                  <c:v>300.00021517759598</c:v>
                </c:pt>
                <c:pt idx="43">
                  <c:v>300.000262137042</c:v>
                </c:pt>
                <c:pt idx="44">
                  <c:v>300.00031757012101</c:v>
                </c:pt>
                <c:pt idx="45">
                  <c:v>300.00038309916903</c:v>
                </c:pt>
                <c:pt idx="46">
                  <c:v>300.000460700735</c:v>
                </c:pt>
                <c:pt idx="47">
                  <c:v>300.00055270847997</c:v>
                </c:pt>
                <c:pt idx="48">
                  <c:v>300.00066189372001</c:v>
                </c:pt>
                <c:pt idx="49">
                  <c:v>300.00079154987998</c:v>
                </c:pt>
                <c:pt idx="50">
                  <c:v>300.00094559253301</c:v>
                </c:pt>
                <c:pt idx="51">
                  <c:v>300.00112868028998</c:v>
                </c:pt>
                <c:pt idx="52">
                  <c:v>300.00134635910899</c:v>
                </c:pt>
                <c:pt idx="53">
                  <c:v>300.00160523156001</c:v>
                </c:pt>
                <c:pt idx="54">
                  <c:v>300.00191316482199</c:v>
                </c:pt>
                <c:pt idx="55">
                  <c:v>300.00227953410501</c:v>
                </c:pt>
                <c:pt idx="56">
                  <c:v>300.00271526316402</c:v>
                </c:pt>
                <c:pt idx="57">
                  <c:v>300.00323389850001</c:v>
                </c:pt>
                <c:pt idx="58">
                  <c:v>300.00385135644899</c:v>
                </c:pt>
                <c:pt idx="59">
                  <c:v>300.00458665319002</c:v>
                </c:pt>
                <c:pt idx="60">
                  <c:v>300.00546252484003</c:v>
                </c:pt>
                <c:pt idx="61">
                  <c:v>300.00650617944802</c:v>
                </c:pt>
                <c:pt idx="62">
                  <c:v>300.00775020666902</c:v>
                </c:pt>
                <c:pt idx="63">
                  <c:v>300.00923368214802</c:v>
                </c:pt>
                <c:pt idx="64">
                  <c:v>300.011003511083</c:v>
                </c:pt>
                <c:pt idx="65">
                  <c:v>300.01311606438202</c:v>
                </c:pt>
                <c:pt idx="66">
                  <c:v>300.01561597512801</c:v>
                </c:pt>
                <c:pt idx="67">
                  <c:v>300.01848361795498</c:v>
                </c:pt>
                <c:pt idx="68">
                  <c:v>300.02180200538101</c:v>
                </c:pt>
                <c:pt idx="69">
                  <c:v>300.02565116508799</c:v>
                </c:pt>
                <c:pt idx="70">
                  <c:v>300.03012702427901</c:v>
                </c:pt>
                <c:pt idx="71">
                  <c:v>300.03533927005799</c:v>
                </c:pt>
                <c:pt idx="72">
                  <c:v>300.04142039154902</c:v>
                </c:pt>
                <c:pt idx="73">
                  <c:v>300.04852699604203</c:v>
                </c:pt>
                <c:pt idx="74">
                  <c:v>300.056844806691</c:v>
                </c:pt>
                <c:pt idx="75">
                  <c:v>300.06658159363502</c:v>
                </c:pt>
                <c:pt idx="76">
                  <c:v>300.07662406823698</c:v>
                </c:pt>
                <c:pt idx="77">
                  <c:v>300.088554702588</c:v>
                </c:pt>
                <c:pt idx="78">
                  <c:v>300.10248136475502</c:v>
                </c:pt>
                <c:pt idx="79">
                  <c:v>300.11871716499797</c:v>
                </c:pt>
                <c:pt idx="80">
                  <c:v>300.13769569691198</c:v>
                </c:pt>
                <c:pt idx="81">
                  <c:v>300.15992035103699</c:v>
                </c:pt>
                <c:pt idx="82">
                  <c:v>300.18596286215598</c:v>
                </c:pt>
                <c:pt idx="83">
                  <c:v>300.21651623364198</c:v>
                </c:pt>
                <c:pt idx="84">
                  <c:v>300.25291920633799</c:v>
                </c:pt>
                <c:pt idx="85">
                  <c:v>300.297906206162</c:v>
                </c:pt>
                <c:pt idx="86">
                  <c:v>300.35030330156297</c:v>
                </c:pt>
                <c:pt idx="87">
                  <c:v>300.41146320175898</c:v>
                </c:pt>
                <c:pt idx="88">
                  <c:v>300.48189177833399</c:v>
                </c:pt>
                <c:pt idx="89">
                  <c:v>300.56007099808397</c:v>
                </c:pt>
                <c:pt idx="90">
                  <c:v>300.649673851415</c:v>
                </c:pt>
                <c:pt idx="91">
                  <c:v>300.75196367982898</c:v>
                </c:pt>
                <c:pt idx="92">
                  <c:v>300.86852546344801</c:v>
                </c:pt>
                <c:pt idx="93">
                  <c:v>301.00138088994299</c:v>
                </c:pt>
                <c:pt idx="94">
                  <c:v>301.15098054125201</c:v>
                </c:pt>
                <c:pt idx="95">
                  <c:v>301.319344336732</c:v>
                </c:pt>
                <c:pt idx="96">
                  <c:v>301.50627085348799</c:v>
                </c:pt>
                <c:pt idx="97">
                  <c:v>301.71710881179399</c:v>
                </c:pt>
                <c:pt idx="98">
                  <c:v>301.95360930810102</c:v>
                </c:pt>
                <c:pt idx="99">
                  <c:v>302.21923706151802</c:v>
                </c:pt>
                <c:pt idx="100">
                  <c:v>302.51837408523801</c:v>
                </c:pt>
                <c:pt idx="101">
                  <c:v>302.85177205694902</c:v>
                </c:pt>
                <c:pt idx="102">
                  <c:v>303.22040070906797</c:v>
                </c:pt>
                <c:pt idx="103">
                  <c:v>303.62948176434003</c:v>
                </c:pt>
                <c:pt idx="104">
                  <c:v>304.08526686468099</c:v>
                </c:pt>
                <c:pt idx="105">
                  <c:v>304.59676399456401</c:v>
                </c:pt>
                <c:pt idx="106">
                  <c:v>305.17070716935001</c:v>
                </c:pt>
                <c:pt idx="107">
                  <c:v>305.81893587325499</c:v>
                </c:pt>
                <c:pt idx="108">
                  <c:v>306.557754372864</c:v>
                </c:pt>
                <c:pt idx="109">
                  <c:v>307.39916776345501</c:v>
                </c:pt>
                <c:pt idx="110">
                  <c:v>308.34885386909099</c:v>
                </c:pt>
                <c:pt idx="111">
                  <c:v>309.46214025133997</c:v>
                </c:pt>
                <c:pt idx="112">
                  <c:v>310.762999237911</c:v>
                </c:pt>
                <c:pt idx="113">
                  <c:v>312.29090241430799</c:v>
                </c:pt>
                <c:pt idx="114">
                  <c:v>314.08274801224002</c:v>
                </c:pt>
                <c:pt idx="115">
                  <c:v>316.17195207683102</c:v>
                </c:pt>
                <c:pt idx="116">
                  <c:v>318.61186945223398</c:v>
                </c:pt>
                <c:pt idx="117">
                  <c:v>320.54140092028399</c:v>
                </c:pt>
                <c:pt idx="118">
                  <c:v>322.60773346482802</c:v>
                </c:pt>
                <c:pt idx="119">
                  <c:v>324.79978098799501</c:v>
                </c:pt>
                <c:pt idx="120">
                  <c:v>327.59085761998699</c:v>
                </c:pt>
                <c:pt idx="121">
                  <c:v>331.13816193217599</c:v>
                </c:pt>
                <c:pt idx="122">
                  <c:v>335.05118942865801</c:v>
                </c:pt>
                <c:pt idx="123">
                  <c:v>339.23633262387801</c:v>
                </c:pt>
                <c:pt idx="124">
                  <c:v>343.83843232482099</c:v>
                </c:pt>
                <c:pt idx="125">
                  <c:v>348.84774488963598</c:v>
                </c:pt>
                <c:pt idx="126">
                  <c:v>354.23517780007501</c:v>
                </c:pt>
                <c:pt idx="127">
                  <c:v>360.05866714991299</c:v>
                </c:pt>
                <c:pt idx="128">
                  <c:v>366.19566255007499</c:v>
                </c:pt>
                <c:pt idx="129">
                  <c:v>372.78153846436999</c:v>
                </c:pt>
                <c:pt idx="130">
                  <c:v>379.78824853349198</c:v>
                </c:pt>
                <c:pt idx="131">
                  <c:v>387.29470152030501</c:v>
                </c:pt>
                <c:pt idx="132">
                  <c:v>395.256512898133</c:v>
                </c:pt>
                <c:pt idx="133">
                  <c:v>403.31347714222699</c:v>
                </c:pt>
                <c:pt idx="134">
                  <c:v>409.68496314164503</c:v>
                </c:pt>
                <c:pt idx="135">
                  <c:v>416.18989044526199</c:v>
                </c:pt>
                <c:pt idx="136">
                  <c:v>422.821569695596</c:v>
                </c:pt>
                <c:pt idx="137">
                  <c:v>430.985255902441</c:v>
                </c:pt>
                <c:pt idx="138">
                  <c:v>441.04661761628398</c:v>
                </c:pt>
                <c:pt idx="139">
                  <c:v>451.90838486642502</c:v>
                </c:pt>
                <c:pt idx="140">
                  <c:v>463.41118034953098</c:v>
                </c:pt>
                <c:pt idx="141">
                  <c:v>474.86152944951101</c:v>
                </c:pt>
                <c:pt idx="142">
                  <c:v>486.98965261292102</c:v>
                </c:pt>
                <c:pt idx="143">
                  <c:v>495.30405944188698</c:v>
                </c:pt>
                <c:pt idx="144">
                  <c:v>505.31550290989099</c:v>
                </c:pt>
                <c:pt idx="145">
                  <c:v>517.43727607299695</c:v>
                </c:pt>
                <c:pt idx="146">
                  <c:v>526.32220344283303</c:v>
                </c:pt>
                <c:pt idx="147">
                  <c:v>537.08407798854</c:v>
                </c:pt>
                <c:pt idx="148">
                  <c:v>545.75914002358002</c:v>
                </c:pt>
                <c:pt idx="149">
                  <c:v>556.23557930384004</c:v>
                </c:pt>
                <c:pt idx="150">
                  <c:v>564.64809748701396</c:v>
                </c:pt>
                <c:pt idx="151">
                  <c:v>574.77036720997501</c:v>
                </c:pt>
                <c:pt idx="152">
                  <c:v>586.92705919089303</c:v>
                </c:pt>
                <c:pt idx="153">
                  <c:v>596.55135311929405</c:v>
                </c:pt>
                <c:pt idx="154">
                  <c:v>608.10496367993903</c:v>
                </c:pt>
                <c:pt idx="155">
                  <c:v>617.33710206462104</c:v>
                </c:pt>
                <c:pt idx="156">
                  <c:v>628.38102250853797</c:v>
                </c:pt>
                <c:pt idx="157">
                  <c:v>637.18525530418697</c:v>
                </c:pt>
                <c:pt idx="158">
                  <c:v>647.69441110765001</c:v>
                </c:pt>
                <c:pt idx="159">
                  <c:v>656.06086743591595</c:v>
                </c:pt>
                <c:pt idx="160">
                  <c:v>666.03382198981899</c:v>
                </c:pt>
                <c:pt idx="161">
                  <c:v>677.89753587561904</c:v>
                </c:pt>
                <c:pt idx="162">
                  <c:v>687.31540064406704</c:v>
                </c:pt>
                <c:pt idx="163">
                  <c:v>698.49959925189398</c:v>
                </c:pt>
                <c:pt idx="164">
                  <c:v>707.266398304321</c:v>
                </c:pt>
                <c:pt idx="165">
                  <c:v>715.95414045741097</c:v>
                </c:pt>
                <c:pt idx="166">
                  <c:v>724.56179457288204</c:v>
                </c:pt>
                <c:pt idx="167">
                  <c:v>734.76249435841703</c:v>
                </c:pt>
                <c:pt idx="168">
                  <c:v>742.85473777377194</c:v>
                </c:pt>
                <c:pt idx="169">
                  <c:v>752.46377962901204</c:v>
                </c:pt>
                <c:pt idx="170">
                  <c:v>760.08323517807003</c:v>
                </c:pt>
                <c:pt idx="171">
                  <c:v>769.12581618935906</c:v>
                </c:pt>
                <c:pt idx="172">
                  <c:v>779.830796716387</c:v>
                </c:pt>
                <c:pt idx="173">
                  <c:v>788.29795453570603</c:v>
                </c:pt>
                <c:pt idx="174">
                  <c:v>798.31787632869498</c:v>
                </c:pt>
                <c:pt idx="175">
                  <c:v>806.24692104917597</c:v>
                </c:pt>
                <c:pt idx="176">
                  <c:v>815.63220356257796</c:v>
                </c:pt>
                <c:pt idx="177">
                  <c:v>823.05492872866796</c:v>
                </c:pt>
                <c:pt idx="178">
                  <c:v>831.83645316958996</c:v>
                </c:pt>
                <c:pt idx="179">
                  <c:v>838.78002924041596</c:v>
                </c:pt>
                <c:pt idx="180">
                  <c:v>846.99284645309501</c:v>
                </c:pt>
                <c:pt idx="181">
                  <c:v>856.67385027211606</c:v>
                </c:pt>
                <c:pt idx="182">
                  <c:v>864.30442759219204</c:v>
                </c:pt>
                <c:pt idx="183">
                  <c:v>873.29985412839903</c:v>
                </c:pt>
                <c:pt idx="184">
                  <c:v>880.39108168556595</c:v>
                </c:pt>
                <c:pt idx="185">
                  <c:v>888.74781632755605</c:v>
                </c:pt>
                <c:pt idx="186">
                  <c:v>895.33521985666903</c:v>
                </c:pt>
                <c:pt idx="187">
                  <c:v>903.10038191841602</c:v>
                </c:pt>
                <c:pt idx="188">
                  <c:v>912.22238360824997</c:v>
                </c:pt>
                <c:pt idx="189">
                  <c:v>919.397347334953</c:v>
                </c:pt>
                <c:pt idx="190">
                  <c:v>927.84171832639697</c:v>
                </c:pt>
                <c:pt idx="191">
                  <c:v>934.49429788808902</c:v>
                </c:pt>
                <c:pt idx="192">
                  <c:v>942.33531633863504</c:v>
                </c:pt>
                <c:pt idx="193">
                  <c:v>948.52079929745605</c:v>
                </c:pt>
                <c:pt idx="194">
                  <c:v>955.82550457597904</c:v>
                </c:pt>
                <c:pt idx="195">
                  <c:v>961.59681826936605</c:v>
                </c:pt>
                <c:pt idx="196">
                  <c:v>968.42410273544294</c:v>
                </c:pt>
                <c:pt idx="197">
                  <c:v>976.48480748597797</c:v>
                </c:pt>
                <c:pt idx="198">
                  <c:v>982.85542604221803</c:v>
                </c:pt>
                <c:pt idx="199">
                  <c:v>990.39294733571296</c:v>
                </c:pt>
                <c:pt idx="200">
                  <c:v>996.35706417941196</c:v>
                </c:pt>
                <c:pt idx="201">
                  <c:v>1003.42317321727</c:v>
                </c:pt>
                <c:pt idx="202">
                  <c:v>1009.02011124077</c:v>
                </c:pt>
                <c:pt idx="203">
                  <c:v>1015.65884332454</c:v>
                </c:pt>
                <c:pt idx="204">
                  <c:v>1023.51879267204</c:v>
                </c:pt>
                <c:pt idx="205">
                  <c:v>1029.7413149725601</c:v>
                </c:pt>
                <c:pt idx="206">
                  <c:v>1037.1192756530099</c:v>
                </c:pt>
                <c:pt idx="207">
                  <c:v>1042.9658776977701</c:v>
                </c:pt>
                <c:pt idx="208">
                  <c:v>1049.90104046798</c:v>
                </c:pt>
                <c:pt idx="209">
                  <c:v>1055.4000875243601</c:v>
                </c:pt>
                <c:pt idx="210">
                  <c:v>1061.93091619508</c:v>
                </c:pt>
                <c:pt idx="211">
                  <c:v>1069.6735697900599</c:v>
                </c:pt>
                <c:pt idx="212">
                  <c:v>1075.80920356513</c:v>
                </c:pt>
                <c:pt idx="213">
                  <c:v>1083.08976347361</c:v>
                </c:pt>
                <c:pt idx="214">
                  <c:v>1088.86441850144</c:v>
                </c:pt>
                <c:pt idx="215">
                  <c:v>1095.7270095516201</c:v>
                </c:pt>
                <c:pt idx="216">
                  <c:v>1101.1732503385599</c:v>
                </c:pt>
                <c:pt idx="217">
                  <c:v>1107.64724307552</c:v>
                </c:pt>
                <c:pt idx="218">
                  <c:v>1112.78826384938</c:v>
                </c:pt>
                <c:pt idx="219">
                  <c:v>1118.9049128060101</c:v>
                </c:pt>
                <c:pt idx="220">
                  <c:v>1126.1727078835099</c:v>
                </c:pt>
                <c:pt idx="221">
                  <c:v>1131.94240502806</c:v>
                </c:pt>
                <c:pt idx="222">
                  <c:v>1138.8040549265099</c:v>
                </c:pt>
                <c:pt idx="223">
                  <c:v>1144.25591715939</c:v>
                </c:pt>
                <c:pt idx="224">
                  <c:v>1150.74612064706</c:v>
                </c:pt>
                <c:pt idx="225">
                  <c:v>1155.9058921501801</c:v>
                </c:pt>
                <c:pt idx="226">
                  <c:v>1162.0525298150701</c:v>
                </c:pt>
                <c:pt idx="227">
                  <c:v>1169.3666778924</c:v>
                </c:pt>
                <c:pt idx="228">
                  <c:v>1175.18016494994</c:v>
                </c:pt>
                <c:pt idx="229">
                  <c:v>1182.1031337838001</c:v>
                </c:pt>
                <c:pt idx="230">
                  <c:v>1187.60842595794</c:v>
                </c:pt>
                <c:pt idx="231">
                  <c:v>1194.1686779193601</c:v>
                </c:pt>
                <c:pt idx="232">
                  <c:v>1199.38877431216</c:v>
                </c:pt>
                <c:pt idx="233">
                  <c:v>1205.61423981042</c:v>
                </c:pt>
                <c:pt idx="234">
                  <c:v>1213.0299564468501</c:v>
                </c:pt>
                <c:pt idx="235">
                  <c:v>1218.9277266747099</c:v>
                </c:pt>
                <c:pt idx="236">
                  <c:v>1225.95571621309</c:v>
                </c:pt>
                <c:pt idx="237">
                  <c:v>1234.3199793179101</c:v>
                </c:pt>
                <c:pt idx="238">
                  <c:v>1240.32959922707</c:v>
                </c:pt>
                <c:pt idx="239">
                  <c:v>1247.49243835789</c:v>
                </c:pt>
                <c:pt idx="240">
                  <c:v>1253.1201278912099</c:v>
                </c:pt>
                <c:pt idx="241">
                  <c:v>1259.8302955404299</c:v>
                </c:pt>
                <c:pt idx="242">
                  <c:v>1267.8218551534101</c:v>
                </c:pt>
                <c:pt idx="243">
                  <c:v>1273.64684758715</c:v>
                </c:pt>
                <c:pt idx="244">
                  <c:v>1280.59211532874</c:v>
                </c:pt>
                <c:pt idx="245">
                  <c:v>1288.8643543184501</c:v>
                </c:pt>
                <c:pt idx="246">
                  <c:v>1294.8207588279099</c:v>
                </c:pt>
                <c:pt idx="247">
                  <c:v>1299.56348191865</c:v>
                </c:pt>
                <c:pt idx="248">
                  <c:v>1305.22658936623</c:v>
                </c:pt>
                <c:pt idx="249">
                  <c:v>1311.9830645505399</c:v>
                </c:pt>
                <c:pt idx="250">
                  <c:v>1320.0359509847999</c:v>
                </c:pt>
                <c:pt idx="251">
                  <c:v>1325.25075116106</c:v>
                </c:pt>
                <c:pt idx="252">
                  <c:v>1331.2165508107601</c:v>
                </c:pt>
                <c:pt idx="253">
                  <c:v>1338.33430181779</c:v>
                </c:pt>
                <c:pt idx="254">
                  <c:v>1344.00302954176</c:v>
                </c:pt>
                <c:pt idx="255">
                  <c:v>1350.7696679451899</c:v>
                </c:pt>
                <c:pt idx="256">
                  <c:v>1356.16082015078</c:v>
                </c:pt>
                <c:pt idx="257">
                  <c:v>1362.59903633831</c:v>
                </c:pt>
                <c:pt idx="258">
                  <c:v>1367.73033538288</c:v>
                </c:pt>
                <c:pt idx="259">
                  <c:v>1373.86080436831</c:v>
                </c:pt>
                <c:pt idx="260">
                  <c:v>1381.18002446623</c:v>
                </c:pt>
                <c:pt idx="261">
                  <c:v>1387.0119767670001</c:v>
                </c:pt>
                <c:pt idx="262">
                  <c:v>1393.9785055257</c:v>
                </c:pt>
                <c:pt idx="263">
                  <c:v>1399.5321191488499</c:v>
                </c:pt>
                <c:pt idx="264">
                  <c:v>1406.16910520127</c:v>
                </c:pt>
                <c:pt idx="265">
                  <c:v>1411.46190947934</c:v>
                </c:pt>
                <c:pt idx="266">
                  <c:v>1417.7898382636499</c:v>
                </c:pt>
                <c:pt idx="267">
                  <c:v>1422.8378425654</c:v>
                </c:pt>
                <c:pt idx="268">
                  <c:v>1428.87546890418</c:v>
                </c:pt>
                <c:pt idx="269">
                  <c:v>1433.69336106429</c:v>
                </c:pt>
                <c:pt idx="270">
                  <c:v>1439.45787438822</c:v>
                </c:pt>
                <c:pt idx="271">
                  <c:v>1446.35252580625</c:v>
                </c:pt>
                <c:pt idx="272">
                  <c:v>1451.85439682795</c:v>
                </c:pt>
                <c:pt idx="273">
                  <c:v>1458.43753635085</c:v>
                </c:pt>
                <c:pt idx="274">
                  <c:v>1463.69261867964</c:v>
                </c:pt>
                <c:pt idx="275">
                  <c:v>1469.9830566456601</c:v>
                </c:pt>
                <c:pt idx="276">
                  <c:v>1475.00607913511</c:v>
                </c:pt>
                <c:pt idx="277">
                  <c:v>1481.0210403901699</c:v>
                </c:pt>
                <c:pt idx="278">
                  <c:v>1488.22242690556</c:v>
                </c:pt>
                <c:pt idx="279">
                  <c:v>1493.9735578399</c:v>
                </c:pt>
                <c:pt idx="280">
                  <c:v>1500.8624928003201</c:v>
                </c:pt>
                <c:pt idx="281">
                  <c:v>1509.1140963544201</c:v>
                </c:pt>
                <c:pt idx="282">
                  <c:v>1515.7068056738999</c:v>
                </c:pt>
                <c:pt idx="283">
                  <c:v>1523.60830941058</c:v>
                </c:pt>
                <c:pt idx="284">
                  <c:v>1533.07962535604</c:v>
                </c:pt>
                <c:pt idx="285">
                  <c:v>1540.09651944198</c:v>
                </c:pt>
                <c:pt idx="286">
                  <c:v>1548.5127758291001</c:v>
                </c:pt>
                <c:pt idx="287">
                  <c:v>1558.60558117967</c:v>
                </c:pt>
                <c:pt idx="288">
                  <c:v>1565.7517806722899</c:v>
                </c:pt>
                <c:pt idx="289">
                  <c:v>1574.32313533351</c:v>
                </c:pt>
                <c:pt idx="290">
                  <c:v>1581.1783438921</c:v>
                </c:pt>
                <c:pt idx="291">
                  <c:v>1586.6616678535599</c:v>
                </c:pt>
                <c:pt idx="292">
                  <c:v>1593.24100983786</c:v>
                </c:pt>
                <c:pt idx="293">
                  <c:v>1598.5042160407299</c:v>
                </c:pt>
                <c:pt idx="294">
                  <c:v>1604.82025816797</c:v>
                </c:pt>
                <c:pt idx="295">
                  <c:v>1609.8734205005501</c:v>
                </c:pt>
                <c:pt idx="296">
                  <c:v>1615.93818109156</c:v>
                </c:pt>
                <c:pt idx="297">
                  <c:v>1623.2177752263799</c:v>
                </c:pt>
                <c:pt idx="298">
                  <c:v>1629.0429807543801</c:v>
                </c:pt>
                <c:pt idx="299">
                  <c:v>1636.03663652617</c:v>
                </c:pt>
                <c:pt idx="300">
                  <c:v>1641.6342293504299</c:v>
                </c:pt>
                <c:pt idx="301">
                  <c:v>1648.3555439091101</c:v>
                </c:pt>
                <c:pt idx="302">
                  <c:v>1653.7357204528601</c:v>
                </c:pt>
                <c:pt idx="303">
                  <c:v>1660.19763475779</c:v>
                </c:pt>
                <c:pt idx="304">
                  <c:v>1667.962429275</c:v>
                </c:pt>
                <c:pt idx="305">
                  <c:v>1674.1820145337599</c:v>
                </c:pt>
                <c:pt idx="306">
                  <c:v>1681.6581461041001</c:v>
                </c:pt>
                <c:pt idx="307">
                  <c:v>1687.6480316414199</c:v>
                </c:pt>
                <c:pt idx="308">
                  <c:v>1694.84977853638</c:v>
                </c:pt>
                <c:pt idx="309">
                  <c:v>1700.6206224689199</c:v>
                </c:pt>
                <c:pt idx="310">
                  <c:v>1707.56061459958</c:v>
                </c:pt>
                <c:pt idx="311">
                  <c:v>1713.12275840034</c:v>
                </c:pt>
                <c:pt idx="312">
                  <c:v>1719.8131835946001</c:v>
                </c:pt>
                <c:pt idx="313">
                  <c:v>1727.8660300277199</c:v>
                </c:pt>
                <c:pt idx="314">
                  <c:v>1734.3247290117599</c:v>
                </c:pt>
                <c:pt idx="315">
                  <c:v>1742.10106191967</c:v>
                </c:pt>
                <c:pt idx="316">
                  <c:v>1748.3395599252001</c:v>
                </c:pt>
                <c:pt idx="317">
                  <c:v>1755.8516857438599</c:v>
                </c:pt>
                <c:pt idx="318">
                  <c:v>1761.87863412875</c:v>
                </c:pt>
                <c:pt idx="319">
                  <c:v>1769.1373265821401</c:v>
                </c:pt>
                <c:pt idx="320">
                  <c:v>1774.96173761102</c:v>
                </c:pt>
                <c:pt idx="321">
                  <c:v>1781.9775259267201</c:v>
                </c:pt>
                <c:pt idx="322">
                  <c:v>1790.4364338021001</c:v>
                </c:pt>
                <c:pt idx="323">
                  <c:v>1797.2301509572301</c:v>
                </c:pt>
                <c:pt idx="324">
                  <c:v>1805.4230845993</c:v>
                </c:pt>
                <c:pt idx="325">
                  <c:v>1812.00429466842</c:v>
                </c:pt>
                <c:pt idx="326">
                  <c:v>1819.94278167127</c:v>
                </c:pt>
                <c:pt idx="327">
                  <c:v>1826.3208358254301</c:v>
                </c:pt>
                <c:pt idx="328">
                  <c:v>1834.0149790902601</c:v>
                </c:pt>
                <c:pt idx="329">
                  <c:v>1840.19682460234</c:v>
                </c:pt>
                <c:pt idx="330">
                  <c:v>1847.65492038911</c:v>
                </c:pt>
                <c:pt idx="331">
                  <c:v>1856.66473162172</c:v>
                </c:pt>
                <c:pt idx="332">
                  <c:v>1863.9124374471801</c:v>
                </c:pt>
                <c:pt idx="333">
                  <c:v>1872.67045192658</c:v>
                </c:pt>
                <c:pt idx="334">
                  <c:v>1879.7171919253101</c:v>
                </c:pt>
                <c:pt idx="335">
                  <c:v>1888.2333757276299</c:v>
                </c:pt>
                <c:pt idx="336">
                  <c:v>1895.08579202498</c:v>
                </c:pt>
                <c:pt idx="337">
                  <c:v>1903.36800089396</c:v>
                </c:pt>
                <c:pt idx="338">
                  <c:v>1913.3967348512799</c:v>
                </c:pt>
                <c:pt idx="339">
                  <c:v>1921.4795505259599</c:v>
                </c:pt>
                <c:pt idx="340">
                  <c:v>1931.26862845294</c:v>
                </c:pt>
                <c:pt idx="341">
                  <c:v>1939.1591166225601</c:v>
                </c:pt>
                <c:pt idx="342">
                  <c:v>1948.71710335075</c:v>
                </c:pt>
                <c:pt idx="343">
                  <c:v>1956.4230462487401</c:v>
                </c:pt>
                <c:pt idx="344">
                  <c:v>1965.7607384944899</c:v>
                </c:pt>
                <c:pt idx="345">
                  <c:v>1973.2910864737</c:v>
                </c:pt>
                <c:pt idx="346">
                  <c:v>1982.4186574482401</c:v>
                </c:pt>
                <c:pt idx="347">
                  <c:v>1993.5101971505101</c:v>
                </c:pt>
                <c:pt idx="348">
                  <c:v>2002.4757575521701</c:v>
                </c:pt>
                <c:pt idx="349">
                  <c:v>2013.3752801536</c:v>
                </c:pt>
                <c:pt idx="350">
                  <c:v>2022.1886749113301</c:v>
                </c:pt>
                <c:pt idx="351">
                  <c:v>2032.90624649949</c:v>
                </c:pt>
                <c:pt idx="352">
                  <c:v>2041.5743711273799</c:v>
                </c:pt>
                <c:pt idx="353">
                  <c:v>2052.1187868013699</c:v>
                </c:pt>
                <c:pt idx="354">
                  <c:v>2060.6490646259499</c:v>
                </c:pt>
                <c:pt idx="355">
                  <c:v>2071.0290115958201</c:v>
                </c:pt>
                <c:pt idx="356">
                  <c:v>2083.7048781509002</c:v>
                </c:pt>
                <c:pt idx="357">
                  <c:v>2093.9929315633999</c:v>
                </c:pt>
                <c:pt idx="358">
                  <c:v>2106.5639929051599</c:v>
                </c:pt>
                <c:pt idx="359">
                  <c:v>2116.7642584046098</c:v>
                </c:pt>
                <c:pt idx="360">
                  <c:v>2129.1326419924599</c:v>
                </c:pt>
                <c:pt idx="361">
                  <c:v>2144.1251246279598</c:v>
                </c:pt>
                <c:pt idx="362">
                  <c:v>2156.20530022809</c:v>
                </c:pt>
                <c:pt idx="363">
                  <c:v>2170.8189387125599</c:v>
                </c:pt>
                <c:pt idx="364">
                  <c:v>2182.5497189048001</c:v>
                </c:pt>
                <c:pt idx="365">
                  <c:v>2196.6547323838499</c:v>
                </c:pt>
                <c:pt idx="366">
                  <c:v>2207.9521083872</c:v>
                </c:pt>
                <c:pt idx="367">
                  <c:v>2221.5262614723101</c:v>
                </c:pt>
                <c:pt idx="368">
                  <c:v>2237.8375239096999</c:v>
                </c:pt>
                <c:pt idx="369">
                  <c:v>2250.8987176653</c:v>
                </c:pt>
                <c:pt idx="370">
                  <c:v>2261.3544391310802</c:v>
                </c:pt>
                <c:pt idx="371">
                  <c:v>2273.9092621999998</c:v>
                </c:pt>
                <c:pt idx="372">
                  <c:v>2288.9825181548999</c:v>
                </c:pt>
                <c:pt idx="373">
                  <c:v>2301.0437897627198</c:v>
                </c:pt>
                <c:pt idx="374">
                  <c:v>2315.5180551476801</c:v>
                </c:pt>
                <c:pt idx="375">
                  <c:v>2327.0962188114399</c:v>
                </c:pt>
                <c:pt idx="376">
                  <c:v>2340.9857689515402</c:v>
                </c:pt>
                <c:pt idx="377">
                  <c:v>2352.0933285748602</c:v>
                </c:pt>
                <c:pt idx="378">
                  <c:v>2365.4146377060401</c:v>
                </c:pt>
                <c:pt idx="379">
                  <c:v>2381.38576495801</c:v>
                </c:pt>
                <c:pt idx="380">
                  <c:v>2394.1518632563502</c:v>
                </c:pt>
                <c:pt idx="381">
                  <c:v>2409.4535662018702</c:v>
                </c:pt>
                <c:pt idx="382">
                  <c:v>2427.7866433297299</c:v>
                </c:pt>
                <c:pt idx="383">
                  <c:v>2442.4331840059599</c:v>
                </c:pt>
                <c:pt idx="384">
                  <c:v>2459.9788099277698</c:v>
                </c:pt>
                <c:pt idx="385">
                  <c:v>2473.9952440688198</c:v>
                </c:pt>
                <c:pt idx="386">
                  <c:v>2485.1953685481199</c:v>
                </c:pt>
                <c:pt idx="387">
                  <c:v>2498.6143767051299</c:v>
                </c:pt>
                <c:pt idx="388">
                  <c:v>2509.3356921606601</c:v>
                </c:pt>
                <c:pt idx="389">
                  <c:v>2522.18770454076</c:v>
                </c:pt>
                <c:pt idx="390">
                  <c:v>2537.6048528546198</c:v>
                </c:pt>
                <c:pt idx="391">
                  <c:v>2549.94093164688</c:v>
                </c:pt>
                <c:pt idx="392">
                  <c:v>2564.75501984434</c:v>
                </c:pt>
                <c:pt idx="393">
                  <c:v>2576.6159561586501</c:v>
                </c:pt>
                <c:pt idx="394">
                  <c:v>2590.8666427374601</c:v>
                </c:pt>
                <c:pt idx="395">
                  <c:v>2607.9968376186098</c:v>
                </c:pt>
                <c:pt idx="396">
                  <c:v>2621.7212682540098</c:v>
                </c:pt>
                <c:pt idx="397">
                  <c:v>2638.2219052056898</c:v>
                </c:pt>
                <c:pt idx="398">
                  <c:v>2651.4430820452399</c:v>
                </c:pt>
                <c:pt idx="399">
                  <c:v>2667.3393104915899</c:v>
                </c:pt>
                <c:pt idx="400">
                  <c:v>2686.4608582556398</c:v>
                </c:pt>
                <c:pt idx="401">
                  <c:v>2701.7887233022402</c:v>
                </c:pt>
                <c:pt idx="402">
                  <c:v>2714.0730511245301</c:v>
                </c:pt>
                <c:pt idx="403">
                  <c:v>2728.8476076368902</c:v>
                </c:pt>
                <c:pt idx="404">
                  <c:v>2746.6269590547799</c:v>
                </c:pt>
                <c:pt idx="405">
                  <c:v>2760.8821022357401</c:v>
                </c:pt>
                <c:pt idx="406">
                  <c:v>2778.0335448871701</c:v>
                </c:pt>
                <c:pt idx="407">
                  <c:v>2791.7828514272501</c:v>
                </c:pt>
                <c:pt idx="408">
                  <c:v>2808.3212491945701</c:v>
                </c:pt>
                <c:pt idx="409">
                  <c:v>2821.57655809887</c:v>
                </c:pt>
                <c:pt idx="410">
                  <c:v>2837.5172926721798</c:v>
                </c:pt>
                <c:pt idx="411">
                  <c:v>2850.2912722558399</c:v>
                </c:pt>
                <c:pt idx="412">
                  <c:v>2865.6502002298598</c:v>
                </c:pt>
                <c:pt idx="413">
                  <c:v>2884.1216950615599</c:v>
                </c:pt>
                <c:pt idx="414">
                  <c:v>2898.92372432202</c:v>
                </c:pt>
                <c:pt idx="415">
                  <c:v>2916.7191841345498</c:v>
                </c:pt>
                <c:pt idx="416">
                  <c:v>2930.97273685441</c:v>
                </c:pt>
                <c:pt idx="417">
                  <c:v>2948.1004977309799</c:v>
                </c:pt>
                <c:pt idx="418">
                  <c:v>2961.8170133458598</c:v>
                </c:pt>
                <c:pt idx="419">
                  <c:v>2978.2963653889401</c:v>
                </c:pt>
                <c:pt idx="420">
                  <c:v>2998.0957282025001</c:v>
                </c:pt>
                <c:pt idx="421">
                  <c:v>3013.3078253722601</c:v>
                </c:pt>
                <c:pt idx="422">
                  <c:v>3031.5672552699298</c:v>
                </c:pt>
                <c:pt idx="423">
                  <c:v>3046.1760027553801</c:v>
                </c:pt>
                <c:pt idx="424">
                  <c:v>3063.7064498647401</c:v>
                </c:pt>
                <c:pt idx="425">
                  <c:v>3084.7389097241598</c:v>
                </c:pt>
                <c:pt idx="426">
                  <c:v>3105.9719918752098</c:v>
                </c:pt>
                <c:pt idx="427">
                  <c:v>3126.8445512770099</c:v>
                </c:pt>
                <c:pt idx="428">
                  <c:v>3147.4349582089599</c:v>
                </c:pt>
                <c:pt idx="429">
                  <c:v>3167.8874636945802</c:v>
                </c:pt>
                <c:pt idx="430">
                  <c:v>3188.37111413906</c:v>
                </c:pt>
                <c:pt idx="431">
                  <c:v>3208.62024805702</c:v>
                </c:pt>
                <c:pt idx="432">
                  <c:v>3228.3871580832802</c:v>
                </c:pt>
                <c:pt idx="433">
                  <c:v>3247.89579737431</c:v>
                </c:pt>
                <c:pt idx="434">
                  <c:v>3267.4164071697101</c:v>
                </c:pt>
                <c:pt idx="435">
                  <c:v>3287.0162930615802</c:v>
                </c:pt>
                <c:pt idx="436">
                  <c:v>3306.5334688457501</c:v>
                </c:pt>
                <c:pt idx="437">
                  <c:v>3325.8555025001601</c:v>
                </c:pt>
                <c:pt idx="438">
                  <c:v>3345.1645392345999</c:v>
                </c:pt>
                <c:pt idx="439">
                  <c:v>3364.5779375039901</c:v>
                </c:pt>
                <c:pt idx="440">
                  <c:v>3384.2269794782101</c:v>
                </c:pt>
                <c:pt idx="441">
                  <c:v>3403.8271918106798</c:v>
                </c:pt>
                <c:pt idx="442">
                  <c:v>3423.2974477521002</c:v>
                </c:pt>
                <c:pt idx="443">
                  <c:v>3442.8552892959501</c:v>
                </c:pt>
                <c:pt idx="444">
                  <c:v>3462.7136349932898</c:v>
                </c:pt>
                <c:pt idx="445">
                  <c:v>3483.0486189265598</c:v>
                </c:pt>
                <c:pt idx="446">
                  <c:v>3503.9859712320199</c:v>
                </c:pt>
                <c:pt idx="447">
                  <c:v>3525.43070071278</c:v>
                </c:pt>
                <c:pt idx="448">
                  <c:v>3547.5301090707499</c:v>
                </c:pt>
                <c:pt idx="449">
                  <c:v>3570.3697041179998</c:v>
                </c:pt>
                <c:pt idx="450">
                  <c:v>3593.6778251544902</c:v>
                </c:pt>
                <c:pt idx="451">
                  <c:v>3617.3879184705802</c:v>
                </c:pt>
                <c:pt idx="452">
                  <c:v>3641.4297806437598</c:v>
                </c:pt>
                <c:pt idx="453">
                  <c:v>3665.7698988080301</c:v>
                </c:pt>
                <c:pt idx="454">
                  <c:v>3690.5674427610602</c:v>
                </c:pt>
                <c:pt idx="455">
                  <c:v>3715.5078336431702</c:v>
                </c:pt>
                <c:pt idx="456">
                  <c:v>3740.50400190132</c:v>
                </c:pt>
                <c:pt idx="457">
                  <c:v>3757.31606749308</c:v>
                </c:pt>
                <c:pt idx="458">
                  <c:v>3777.4276664948602</c:v>
                </c:pt>
                <c:pt idx="459">
                  <c:v>3801.4674462766502</c:v>
                </c:pt>
                <c:pt idx="460">
                  <c:v>3819.4610265751398</c:v>
                </c:pt>
                <c:pt idx="461">
                  <c:v>3840.9718863414701</c:v>
                </c:pt>
                <c:pt idx="462">
                  <c:v>3858.1265584287198</c:v>
                </c:pt>
                <c:pt idx="463">
                  <c:v>3878.6328441492501</c:v>
                </c:pt>
                <c:pt idx="464">
                  <c:v>3903.1225952083701</c:v>
                </c:pt>
                <c:pt idx="465">
                  <c:v>3922.1709896777102</c:v>
                </c:pt>
                <c:pt idx="466">
                  <c:v>3944.92145279529</c:v>
                </c:pt>
                <c:pt idx="467">
                  <c:v>3963.0511969879399</c:v>
                </c:pt>
                <c:pt idx="468">
                  <c:v>3984.7014103408101</c:v>
                </c:pt>
                <c:pt idx="469">
                  <c:v>4001.9528641268898</c:v>
                </c:pt>
                <c:pt idx="470">
                  <c:v>4022.5541305716101</c:v>
                </c:pt>
                <c:pt idx="471">
                  <c:v>4047.12969936234</c:v>
                </c:pt>
                <c:pt idx="472">
                  <c:v>4066.3701354562099</c:v>
                </c:pt>
                <c:pt idx="473">
                  <c:v>4089.3252467638199</c:v>
                </c:pt>
                <c:pt idx="474">
                  <c:v>4113.3023872201502</c:v>
                </c:pt>
                <c:pt idx="475">
                  <c:v>4134.9799155609999</c:v>
                </c:pt>
                <c:pt idx="476">
                  <c:v>4156.2405373339498</c:v>
                </c:pt>
                <c:pt idx="477">
                  <c:v>4178.6887237807396</c:v>
                </c:pt>
                <c:pt idx="478">
                  <c:v>4200.6370860740899</c:v>
                </c:pt>
                <c:pt idx="479">
                  <c:v>4224.2498458466198</c:v>
                </c:pt>
                <c:pt idx="480">
                  <c:v>4248.47277012821</c:v>
                </c:pt>
                <c:pt idx="481">
                  <c:v>4265.5644076136196</c:v>
                </c:pt>
                <c:pt idx="482">
                  <c:v>4285.9470252076298</c:v>
                </c:pt>
                <c:pt idx="483">
                  <c:v>4310.2203306561596</c:v>
                </c:pt>
                <c:pt idx="484">
                  <c:v>4329.20503392716</c:v>
                </c:pt>
                <c:pt idx="485">
                  <c:v>4351.8224474511399</c:v>
                </c:pt>
                <c:pt idx="486">
                  <c:v>4369.8111780745703</c:v>
                </c:pt>
                <c:pt idx="487">
                  <c:v>4391.2472474271499</c:v>
                </c:pt>
                <c:pt idx="488">
                  <c:v>4408.3000913109599</c:v>
                </c:pt>
                <c:pt idx="489">
                  <c:v>4428.6252772866401</c:v>
                </c:pt>
                <c:pt idx="490">
                  <c:v>4452.8167312312498</c:v>
                </c:pt>
                <c:pt idx="491">
                  <c:v>4472.02858700872</c:v>
                </c:pt>
                <c:pt idx="492">
                  <c:v>4494.7281255084099</c:v>
                </c:pt>
                <c:pt idx="493">
                  <c:v>4512.6673934205801</c:v>
                </c:pt>
                <c:pt idx="494">
                  <c:v>4533.8853643311104</c:v>
                </c:pt>
                <c:pt idx="495">
                  <c:v>4550.6656082663603</c:v>
                </c:pt>
                <c:pt idx="496">
                  <c:v>4570.5275459154</c:v>
                </c:pt>
                <c:pt idx="497">
                  <c:v>4593.97402402241</c:v>
                </c:pt>
                <c:pt idx="498">
                  <c:v>4612.4862637654896</c:v>
                </c:pt>
                <c:pt idx="499">
                  <c:v>4634.3526788818699</c:v>
                </c:pt>
                <c:pt idx="500">
                  <c:v>4651.6295421662799</c:v>
                </c:pt>
                <c:pt idx="501">
                  <c:v>4672.0659327144003</c:v>
                </c:pt>
                <c:pt idx="502">
                  <c:v>4688.2278674834397</c:v>
                </c:pt>
                <c:pt idx="503">
                  <c:v>4707.3532083019199</c:v>
                </c:pt>
                <c:pt idx="504">
                  <c:v>4722.48351459267</c:v>
                </c:pt>
                <c:pt idx="505">
                  <c:v>4740.3973448588404</c:v>
                </c:pt>
                <c:pt idx="506">
                  <c:v>4761.5468062652799</c:v>
                </c:pt>
                <c:pt idx="507">
                  <c:v>4778.2453362807</c:v>
                </c:pt>
                <c:pt idx="508">
                  <c:v>4797.9665107355804</c:v>
                </c:pt>
                <c:pt idx="509">
                  <c:v>4813.5418152420598</c:v>
                </c:pt>
                <c:pt idx="510">
                  <c:v>4831.9435826584804</c:v>
                </c:pt>
                <c:pt idx="511">
                  <c:v>4846.4818266642596</c:v>
                </c:pt>
                <c:pt idx="512">
                  <c:v>4863.6663926013798</c:v>
                </c:pt>
                <c:pt idx="513">
                  <c:v>4883.9152828304595</c:v>
                </c:pt>
                <c:pt idx="514">
                  <c:v>4899.8790354558796</c:v>
                </c:pt>
                <c:pt idx="515">
                  <c:v>4918.7004288306698</c:v>
                </c:pt>
                <c:pt idx="516">
                  <c:v>4933.54582086147</c:v>
                </c:pt>
                <c:pt idx="517">
                  <c:v>4951.0587529677796</c:v>
                </c:pt>
                <c:pt idx="518">
                  <c:v>4964.8785685613002</c:v>
                </c:pt>
                <c:pt idx="519">
                  <c:v>4981.1917558967198</c:v>
                </c:pt>
                <c:pt idx="520">
                  <c:v>5000.3850301513903</c:v>
                </c:pt>
                <c:pt idx="521">
                  <c:v>5015.4990914611099</c:v>
                </c:pt>
                <c:pt idx="522">
                  <c:v>5033.29685625817</c:v>
                </c:pt>
                <c:pt idx="523">
                  <c:v>5047.3223615871802</c:v>
                </c:pt>
                <c:pt idx="524">
                  <c:v>5063.8545333503898</c:v>
                </c:pt>
                <c:pt idx="525">
                  <c:v>5076.8937169569599</c:v>
                </c:pt>
                <c:pt idx="526">
                  <c:v>5092.2791250199998</c:v>
                </c:pt>
                <c:pt idx="527">
                  <c:v>5104.4238709595502</c:v>
                </c:pt>
                <c:pt idx="528">
                  <c:v>5118.7679312293403</c:v>
                </c:pt>
                <c:pt idx="529">
                  <c:v>5135.6604230518096</c:v>
                </c:pt>
                <c:pt idx="530">
                  <c:v>5148.9749600801297</c:v>
                </c:pt>
                <c:pt idx="531">
                  <c:v>5164.6738382971998</c:v>
                </c:pt>
                <c:pt idx="532">
                  <c:v>5177.0668263079897</c:v>
                </c:pt>
                <c:pt idx="533">
                  <c:v>5191.7162824402103</c:v>
                </c:pt>
                <c:pt idx="534">
                  <c:v>5203.29753861261</c:v>
                </c:pt>
                <c:pt idx="535">
                  <c:v>5216.9992894176503</c:v>
                </c:pt>
                <c:pt idx="536">
                  <c:v>5227.8372211528804</c:v>
                </c:pt>
                <c:pt idx="537">
                  <c:v>5240.6679420885603</c:v>
                </c:pt>
                <c:pt idx="538">
                  <c:v>5255.8184321909403</c:v>
                </c:pt>
                <c:pt idx="539">
                  <c:v>5267.7850989787703</c:v>
                </c:pt>
                <c:pt idx="540">
                  <c:v>5281.9313957103204</c:v>
                </c:pt>
                <c:pt idx="541">
                  <c:v>5293.1147889163003</c:v>
                </c:pt>
                <c:pt idx="542">
                  <c:v>5306.3475137028399</c:v>
                </c:pt>
                <c:pt idx="543">
                  <c:v>5316.8166167085601</c:v>
                </c:pt>
                <c:pt idx="544">
                  <c:v>5329.2151187260697</c:v>
                </c:pt>
                <c:pt idx="545">
                  <c:v>5339.0308673224499</c:v>
                </c:pt>
                <c:pt idx="546">
                  <c:v>5350.6646836636</c:v>
                </c:pt>
                <c:pt idx="547">
                  <c:v>5364.4219876741199</c:v>
                </c:pt>
                <c:pt idx="548">
                  <c:v>5375.3010139783801</c:v>
                </c:pt>
                <c:pt idx="549">
                  <c:v>5388.1777937761999</c:v>
                </c:pt>
                <c:pt idx="550">
                  <c:v>5398.3675962586703</c:v>
                </c:pt>
                <c:pt idx="551">
                  <c:v>5410.4387460932303</c:v>
                </c:pt>
                <c:pt idx="552">
                  <c:v>5419.9976285660396</c:v>
                </c:pt>
                <c:pt idx="553">
                  <c:v>5431.3305131442403</c:v>
                </c:pt>
                <c:pt idx="554">
                  <c:v>5444.7368596450697</c:v>
                </c:pt>
                <c:pt idx="555">
                  <c:v>5454.9217248416498</c:v>
                </c:pt>
                <c:pt idx="556">
                  <c:v>5466.9979212543303</c:v>
                </c:pt>
                <c:pt idx="557">
                  <c:v>5481.2884696578603</c:v>
                </c:pt>
                <c:pt idx="558">
                  <c:v>5491.2682376826597</c:v>
                </c:pt>
                <c:pt idx="559">
                  <c:v>5503.1073688286497</c:v>
                </c:pt>
                <c:pt idx="560">
                  <c:v>5512.4930182278704</c:v>
                </c:pt>
                <c:pt idx="561">
                  <c:v>5523.6347641500197</c:v>
                </c:pt>
                <c:pt idx="562">
                  <c:v>5532.4720186883396</c:v>
                </c:pt>
                <c:pt idx="563">
                  <c:v>5542.9688802790797</c:v>
                </c:pt>
                <c:pt idx="564">
                  <c:v>5555.4126553854003</c:v>
                </c:pt>
                <c:pt idx="565">
                  <c:v>5565.0142006776596</c:v>
                </c:pt>
                <c:pt idx="566">
                  <c:v>5576.4081062140303</c:v>
                </c:pt>
                <c:pt idx="567">
                  <c:v>5585.4431418948898</c:v>
                </c:pt>
                <c:pt idx="568">
                  <c:v>5596.1723510045204</c:v>
                </c:pt>
                <c:pt idx="569">
                  <c:v>5604.6849993879196</c:v>
                </c:pt>
                <c:pt idx="570">
                  <c:v>5614.8002225628297</c:v>
                </c:pt>
                <c:pt idx="571">
                  <c:v>5626.7979187400697</c:v>
                </c:pt>
                <c:pt idx="572">
                  <c:v>5636.2013327628902</c:v>
                </c:pt>
                <c:pt idx="573">
                  <c:v>5647.3637797616802</c:v>
                </c:pt>
                <c:pt idx="574">
                  <c:v>5656.2173094588597</c:v>
                </c:pt>
                <c:pt idx="575">
                  <c:v>5666.73319719543</c:v>
                </c:pt>
                <c:pt idx="576">
                  <c:v>5675.0776718038596</c:v>
                </c:pt>
                <c:pt idx="577">
                  <c:v>5684.9943751718401</c:v>
                </c:pt>
                <c:pt idx="578">
                  <c:v>5696.7576178147501</c:v>
                </c:pt>
                <c:pt idx="579">
                  <c:v>5706.0822130655797</c:v>
                </c:pt>
                <c:pt idx="580">
                  <c:v>5717.1499496940896</c:v>
                </c:pt>
                <c:pt idx="581">
                  <c:v>5725.9274974421796</c:v>
                </c:pt>
                <c:pt idx="582">
                  <c:v>5736.3517702723002</c:v>
                </c:pt>
                <c:pt idx="583">
                  <c:v>5744.6226493726099</c:v>
                </c:pt>
                <c:pt idx="584">
                  <c:v>5754.4504708566901</c:v>
                </c:pt>
                <c:pt idx="585">
                  <c:v>5766.10632294467</c:v>
                </c:pt>
                <c:pt idx="586">
                  <c:v>5775.3444278136203</c:v>
                </c:pt>
                <c:pt idx="587">
                  <c:v>5786.3075569862103</c:v>
                </c:pt>
                <c:pt idx="588">
                  <c:v>5795.0008351418601</c:v>
                </c:pt>
                <c:pt idx="589">
                  <c:v>5805.3231203880596</c:v>
                </c:pt>
                <c:pt idx="590">
                  <c:v>5813.51176689774</c:v>
                </c:pt>
                <c:pt idx="591">
                  <c:v>5823.23980169879</c:v>
                </c:pt>
                <c:pt idx="592">
                  <c:v>5834.7739300210396</c:v>
                </c:pt>
                <c:pt idx="593">
                  <c:v>5843.9132914577604</c:v>
                </c:pt>
                <c:pt idx="594">
                  <c:v>5854.7557673717401</c:v>
                </c:pt>
                <c:pt idx="595">
                  <c:v>5863.3510907686996</c:v>
                </c:pt>
                <c:pt idx="596">
                  <c:v>5873.5537352750298</c:v>
                </c:pt>
                <c:pt idx="597">
                  <c:v>5881.6453048036801</c:v>
                </c:pt>
                <c:pt idx="598">
                  <c:v>5891.2549541670796</c:v>
                </c:pt>
                <c:pt idx="599">
                  <c:v>5902.6444164450404</c:v>
                </c:pt>
                <c:pt idx="600">
                  <c:v>5911.6668289456602</c:v>
                </c:pt>
                <c:pt idx="601">
                  <c:v>5922.3687948201296</c:v>
                </c:pt>
                <c:pt idx="602">
                  <c:v>5930.86190462374</c:v>
                </c:pt>
                <c:pt idx="603">
                  <c:v>5940.9666923096202</c:v>
                </c:pt>
                <c:pt idx="604">
                  <c:v>5948.9958952867501</c:v>
                </c:pt>
                <c:pt idx="605">
                  <c:v>5958.5511095599904</c:v>
                </c:pt>
                <c:pt idx="606">
                  <c:v>5966.1437131810899</c:v>
                </c:pt>
                <c:pt idx="607">
                  <c:v>5975.1797352250096</c:v>
                </c:pt>
                <c:pt idx="608">
                  <c:v>5982.3602719293403</c:v>
                </c:pt>
                <c:pt idx="609">
                  <c:v>5990.9073080242397</c:v>
                </c:pt>
                <c:pt idx="610">
                  <c:v>6001.06341300433</c:v>
                </c:pt>
                <c:pt idx="611">
                  <c:v>6009.1244437760697</c:v>
                </c:pt>
                <c:pt idx="612">
                  <c:v>6018.7060649387704</c:v>
                </c:pt>
                <c:pt idx="613">
                  <c:v>6026.3130299559098</c:v>
                </c:pt>
                <c:pt idx="614">
                  <c:v>6035.35771134266</c:v>
                </c:pt>
                <c:pt idx="615">
                  <c:v>6042.5401682564398</c:v>
                </c:pt>
                <c:pt idx="616">
                  <c:v>6051.0825860204995</c:v>
                </c:pt>
                <c:pt idx="617">
                  <c:v>6057.8678700883502</c:v>
                </c:pt>
                <c:pt idx="618">
                  <c:v>6065.9403917381396</c:v>
                </c:pt>
                <c:pt idx="619">
                  <c:v>6075.52747035641</c:v>
                </c:pt>
                <c:pt idx="620">
                  <c:v>6083.1335582230604</c:v>
                </c:pt>
                <c:pt idx="621">
                  <c:v>6092.1695230146097</c:v>
                </c:pt>
                <c:pt idx="622">
                  <c:v>6099.3398884154303</c:v>
                </c:pt>
                <c:pt idx="623">
                  <c:v>6107.8601455040398</c:v>
                </c:pt>
                <c:pt idx="624">
                  <c:v>6114.6225986442996</c:v>
                </c:pt>
                <c:pt idx="625">
                  <c:v>6122.66008053724</c:v>
                </c:pt>
                <c:pt idx="626">
                  <c:v>6132.1934614103402</c:v>
                </c:pt>
                <c:pt idx="627">
                  <c:v>6139.7491341075602</c:v>
                </c:pt>
                <c:pt idx="628">
                  <c:v>6148.7140426350898</c:v>
                </c:pt>
                <c:pt idx="629">
                  <c:v>6155.8211573094604</c:v>
                </c:pt>
                <c:pt idx="630">
                  <c:v>6164.2568117938399</c:v>
                </c:pt>
                <c:pt idx="631">
                  <c:v>6170.9463488723704</c:v>
                </c:pt>
                <c:pt idx="632">
                  <c:v>6178.8895210527999</c:v>
                </c:pt>
                <c:pt idx="633">
                  <c:v>6188.3010645630902</c:v>
                </c:pt>
                <c:pt idx="634">
                  <c:v>6195.7541329899504</c:v>
                </c:pt>
                <c:pt idx="635">
                  <c:v>6204.5893343683401</c:v>
                </c:pt>
                <c:pt idx="636">
                  <c:v>6215.0373285591304</c:v>
                </c:pt>
                <c:pt idx="637">
                  <c:v>6223.2984718677399</c:v>
                </c:pt>
                <c:pt idx="638">
                  <c:v>6233.0734967497401</c:v>
                </c:pt>
                <c:pt idx="639">
                  <c:v>6240.8063240396796</c:v>
                </c:pt>
                <c:pt idx="640">
                  <c:v>6249.9616782261301</c:v>
                </c:pt>
                <c:pt idx="641">
                  <c:v>6260.7727397540502</c:v>
                </c:pt>
                <c:pt idx="642">
                  <c:v>6269.3123231500003</c:v>
                </c:pt>
                <c:pt idx="643">
                  <c:v>6279.4046769575698</c:v>
                </c:pt>
                <c:pt idx="644">
                  <c:v>6291.2952880167204</c:v>
                </c:pt>
                <c:pt idx="645">
                  <c:v>6300.6694958458202</c:v>
                </c:pt>
                <c:pt idx="646">
                  <c:v>6311.72231632493</c:v>
                </c:pt>
                <c:pt idx="647">
                  <c:v>6324.70863591344</c:v>
                </c:pt>
                <c:pt idx="648">
                  <c:v>6334.9248956580304</c:v>
                </c:pt>
                <c:pt idx="649">
                  <c:v>6346.9401668428</c:v>
                </c:pt>
                <c:pt idx="650">
                  <c:v>6361.0155161560197</c:v>
                </c:pt>
                <c:pt idx="651">
                  <c:v>6376.51168989707</c:v>
                </c:pt>
                <c:pt idx="652">
                  <c:v>6391.9993080631002</c:v>
                </c:pt>
                <c:pt idx="653">
                  <c:v>6407.3022911549797</c:v>
                </c:pt>
                <c:pt idx="654">
                  <c:v>6422.33390464084</c:v>
                </c:pt>
                <c:pt idx="655">
                  <c:v>6437.0302912410998</c:v>
                </c:pt>
                <c:pt idx="656">
                  <c:v>6451.4802064872902</c:v>
                </c:pt>
                <c:pt idx="657">
                  <c:v>6465.6893783212799</c:v>
                </c:pt>
                <c:pt idx="658">
                  <c:v>6479.5576250310396</c:v>
                </c:pt>
                <c:pt idx="659">
                  <c:v>6493.0038008100801</c:v>
                </c:pt>
                <c:pt idx="660">
                  <c:v>6505.9603006778098</c:v>
                </c:pt>
                <c:pt idx="661">
                  <c:v>6518.5523736189298</c:v>
                </c:pt>
                <c:pt idx="662">
                  <c:v>6530.8674538065197</c:v>
                </c:pt>
                <c:pt idx="663">
                  <c:v>6542.91244913438</c:v>
                </c:pt>
                <c:pt idx="664">
                  <c:v>6554.6725316047196</c:v>
                </c:pt>
                <c:pt idx="665">
                  <c:v>6566.1216918152404</c:v>
                </c:pt>
                <c:pt idx="666">
                  <c:v>6577.3443042010103</c:v>
                </c:pt>
                <c:pt idx="667">
                  <c:v>6588.3634257562398</c:v>
                </c:pt>
                <c:pt idx="668">
                  <c:v>6599.1440572125102</c:v>
                </c:pt>
                <c:pt idx="669">
                  <c:v>6609.6776176323201</c:v>
                </c:pt>
                <c:pt idx="670">
                  <c:v>6619.9579840122597</c:v>
                </c:pt>
                <c:pt idx="671">
                  <c:v>6630.0078334883401</c:v>
                </c:pt>
                <c:pt idx="672">
                  <c:v>6639.8562427750803</c:v>
                </c:pt>
                <c:pt idx="673">
                  <c:v>6649.5185969942904</c:v>
                </c:pt>
                <c:pt idx="674">
                  <c:v>6659.0563634426098</c:v>
                </c:pt>
                <c:pt idx="675">
                  <c:v>6668.5680298687903</c:v>
                </c:pt>
                <c:pt idx="676">
                  <c:v>6677.9730402465302</c:v>
                </c:pt>
                <c:pt idx="677">
                  <c:v>6687.2436652643401</c:v>
                </c:pt>
                <c:pt idx="678">
                  <c:v>6696.4407372426704</c:v>
                </c:pt>
                <c:pt idx="679">
                  <c:v>6705.6812436493501</c:v>
                </c:pt>
                <c:pt idx="680">
                  <c:v>6714.9573854304899</c:v>
                </c:pt>
                <c:pt idx="681">
                  <c:v>6724.3316878668102</c:v>
                </c:pt>
                <c:pt idx="682">
                  <c:v>6733.9119599671403</c:v>
                </c:pt>
                <c:pt idx="683">
                  <c:v>6743.7234110568697</c:v>
                </c:pt>
                <c:pt idx="684">
                  <c:v>6753.7893491105697</c:v>
                </c:pt>
                <c:pt idx="685">
                  <c:v>6763.98047625668</c:v>
                </c:pt>
                <c:pt idx="686">
                  <c:v>6774.1926920969199</c:v>
                </c:pt>
                <c:pt idx="687">
                  <c:v>6784.2745928089298</c:v>
                </c:pt>
                <c:pt idx="688">
                  <c:v>6794.1787329629997</c:v>
                </c:pt>
                <c:pt idx="689">
                  <c:v>6803.8345309781698</c:v>
                </c:pt>
                <c:pt idx="690">
                  <c:v>6813.2521226599001</c:v>
                </c:pt>
                <c:pt idx="691">
                  <c:v>6822.4372758876298</c:v>
                </c:pt>
                <c:pt idx="692">
                  <c:v>6831.3667637612098</c:v>
                </c:pt>
                <c:pt idx="693">
                  <c:v>6840.0796096905297</c:v>
                </c:pt>
                <c:pt idx="694">
                  <c:v>6848.5859031709297</c:v>
                </c:pt>
                <c:pt idx="695">
                  <c:v>6856.9499949496003</c:v>
                </c:pt>
                <c:pt idx="696">
                  <c:v>6865.1251986243697</c:v>
                </c:pt>
                <c:pt idx="697">
                  <c:v>6873.07709135818</c:v>
                </c:pt>
                <c:pt idx="698">
                  <c:v>6880.8925185985699</c:v>
                </c:pt>
                <c:pt idx="699">
                  <c:v>6888.5677197860095</c:v>
                </c:pt>
                <c:pt idx="700">
                  <c:v>6896.06784350408</c:v>
                </c:pt>
                <c:pt idx="701">
                  <c:v>6903.3827145449504</c:v>
                </c:pt>
                <c:pt idx="702">
                  <c:v>6910.5170343972904</c:v>
                </c:pt>
                <c:pt idx="703">
                  <c:v>6917.4448785366203</c:v>
                </c:pt>
                <c:pt idx="704">
                  <c:v>6924.11044619117</c:v>
                </c:pt>
                <c:pt idx="705">
                  <c:v>6930.4996330193799</c:v>
                </c:pt>
                <c:pt idx="706">
                  <c:v>6936.6561723006998</c:v>
                </c:pt>
                <c:pt idx="707">
                  <c:v>6942.5963908579997</c:v>
                </c:pt>
                <c:pt idx="708">
                  <c:v>6948.3256720766703</c:v>
                </c:pt>
                <c:pt idx="709">
                  <c:v>6953.8241843666301</c:v>
                </c:pt>
                <c:pt idx="710">
                  <c:v>6959.09361432679</c:v>
                </c:pt>
                <c:pt idx="711">
                  <c:v>6964.1295472486399</c:v>
                </c:pt>
                <c:pt idx="712">
                  <c:v>6968.9361502912498</c:v>
                </c:pt>
                <c:pt idx="713">
                  <c:v>6973.5242058875901</c:v>
                </c:pt>
                <c:pt idx="714">
                  <c:v>6977.8902628608503</c:v>
                </c:pt>
                <c:pt idx="715">
                  <c:v>6982.0386476288104</c:v>
                </c:pt>
                <c:pt idx="716">
                  <c:v>6985.96868743295</c:v>
                </c:pt>
                <c:pt idx="717">
                  <c:v>6989.6987884319396</c:v>
                </c:pt>
                <c:pt idx="718">
                  <c:v>6993.2231322458001</c:v>
                </c:pt>
                <c:pt idx="719">
                  <c:v>6996.5623713982804</c:v>
                </c:pt>
                <c:pt idx="720">
                  <c:v>6999.6922190283303</c:v>
                </c:pt>
                <c:pt idx="721">
                  <c:v>7002.6064967908196</c:v>
                </c:pt>
                <c:pt idx="722">
                  <c:v>7005.2990760625398</c:v>
                </c:pt>
                <c:pt idx="723">
                  <c:v>7007.7669625569597</c:v>
                </c:pt>
                <c:pt idx="724">
                  <c:v>7010.0028771385296</c:v>
                </c:pt>
                <c:pt idx="725">
                  <c:v>7012.0039157882802</c:v>
                </c:pt>
                <c:pt idx="726">
                  <c:v>7013.7758542515103</c:v>
                </c:pt>
                <c:pt idx="727">
                  <c:v>7015.3216180805202</c:v>
                </c:pt>
                <c:pt idx="728">
                  <c:v>7016.6382398635897</c:v>
                </c:pt>
                <c:pt idx="729">
                  <c:v>7017.7278734375504</c:v>
                </c:pt>
                <c:pt idx="730">
                  <c:v>7018.5962923834804</c:v>
                </c:pt>
                <c:pt idx="731">
                  <c:v>7019.2447506157796</c:v>
                </c:pt>
                <c:pt idx="732">
                  <c:v>7019.6737247505998</c:v>
                </c:pt>
                <c:pt idx="733">
                  <c:v>7019.8843185469696</c:v>
                </c:pt>
                <c:pt idx="734">
                  <c:v>7019.87908283859</c:v>
                </c:pt>
                <c:pt idx="735">
                  <c:v>7019.6631659732002</c:v>
                </c:pt>
                <c:pt idx="736">
                  <c:v>7019.2409247887699</c:v>
                </c:pt>
                <c:pt idx="737">
                  <c:v>7018.6182405520103</c:v>
                </c:pt>
                <c:pt idx="738">
                  <c:v>7017.8028028955696</c:v>
                </c:pt>
                <c:pt idx="739">
                  <c:v>7016.8011002641997</c:v>
                </c:pt>
                <c:pt idx="740">
                  <c:v>7015.6196538541699</c:v>
                </c:pt>
                <c:pt idx="741">
                  <c:v>7014.2629934644001</c:v>
                </c:pt>
                <c:pt idx="742">
                  <c:v>7012.7353912973904</c:v>
                </c:pt>
                <c:pt idx="743">
                  <c:v>7011.0373048649799</c:v>
                </c:pt>
                <c:pt idx="744">
                  <c:v>7009.1694340305403</c:v>
                </c:pt>
                <c:pt idx="745">
                  <c:v>7007.1368136760002</c:v>
                </c:pt>
                <c:pt idx="746">
                  <c:v>7004.9361271704001</c:v>
                </c:pt>
                <c:pt idx="747">
                  <c:v>7002.5766265380598</c:v>
                </c:pt>
                <c:pt idx="748">
                  <c:v>7000.0560053982099</c:v>
                </c:pt>
                <c:pt idx="749">
                  <c:v>6997.3714651320997</c:v>
                </c:pt>
                <c:pt idx="750">
                  <c:v>6994.5306583395204</c:v>
                </c:pt>
                <c:pt idx="751">
                  <c:v>6991.54095506869</c:v>
                </c:pt>
                <c:pt idx="752">
                  <c:v>6988.4039820452999</c:v>
                </c:pt>
                <c:pt idx="753">
                  <c:v>6985.11010719162</c:v>
                </c:pt>
                <c:pt idx="754">
                  <c:v>6981.6558749148699</c:v>
                </c:pt>
                <c:pt idx="755">
                  <c:v>6978.04981276747</c:v>
                </c:pt>
                <c:pt idx="756">
                  <c:v>6974.2842343962002</c:v>
                </c:pt>
                <c:pt idx="757">
                  <c:v>6970.3609893700695</c:v>
                </c:pt>
                <c:pt idx="758">
                  <c:v>6966.2917368653298</c:v>
                </c:pt>
                <c:pt idx="759">
                  <c:v>6962.0839199591901</c:v>
                </c:pt>
                <c:pt idx="760">
                  <c:v>6957.75214849022</c:v>
                </c:pt>
                <c:pt idx="761">
                  <c:v>6953.2732052316296</c:v>
                </c:pt>
                <c:pt idx="762">
                  <c:v>6948.6493199449596</c:v>
                </c:pt>
                <c:pt idx="763">
                  <c:v>6943.8892187203501</c:v>
                </c:pt>
                <c:pt idx="764">
                  <c:v>6939.0085354811399</c:v>
                </c:pt>
                <c:pt idx="765">
                  <c:v>6934.0121207887396</c:v>
                </c:pt>
                <c:pt idx="766">
                  <c:v>6928.8885489910399</c:v>
                </c:pt>
                <c:pt idx="767">
                  <c:v>6923.6138759727</c:v>
                </c:pt>
                <c:pt idx="768">
                  <c:v>6918.2075845948002</c:v>
                </c:pt>
                <c:pt idx="769">
                  <c:v>6912.6983803312596</c:v>
                </c:pt>
                <c:pt idx="770">
                  <c:v>6907.0806419553401</c:v>
                </c:pt>
                <c:pt idx="771">
                  <c:v>6901.3369237906099</c:v>
                </c:pt>
                <c:pt idx="772">
                  <c:v>6895.4382327494004</c:v>
                </c:pt>
                <c:pt idx="773">
                  <c:v>6889.4054041266099</c:v>
                </c:pt>
                <c:pt idx="774">
                  <c:v>6883.2990419927301</c:v>
                </c:pt>
                <c:pt idx="775">
                  <c:v>6877.1214971358704</c:v>
                </c:pt>
                <c:pt idx="776">
                  <c:v>6870.8433259282201</c:v>
                </c:pt>
                <c:pt idx="777">
                  <c:v>6864.4428236410604</c:v>
                </c:pt>
                <c:pt idx="778">
                  <c:v>6857.9333777025104</c:v>
                </c:pt>
                <c:pt idx="779">
                  <c:v>6851.3675235437804</c:v>
                </c:pt>
                <c:pt idx="780">
                  <c:v>6844.7525116888</c:v>
                </c:pt>
                <c:pt idx="781">
                  <c:v>6838.0640730760097</c:v>
                </c:pt>
                <c:pt idx="782">
                  <c:v>6831.2842337006005</c:v>
                </c:pt>
                <c:pt idx="783">
                  <c:v>6824.4226243837402</c:v>
                </c:pt>
                <c:pt idx="784">
                  <c:v>6817.4849012342702</c:v>
                </c:pt>
                <c:pt idx="785">
                  <c:v>6810.4662661457796</c:v>
                </c:pt>
                <c:pt idx="786">
                  <c:v>6803.3264843478801</c:v>
                </c:pt>
                <c:pt idx="787">
                  <c:v>6796.0556630979299</c:v>
                </c:pt>
                <c:pt idx="788">
                  <c:v>6788.6531009820601</c:v>
                </c:pt>
                <c:pt idx="789">
                  <c:v>6781.1467158978703</c:v>
                </c:pt>
                <c:pt idx="790">
                  <c:v>6773.5477810151897</c:v>
                </c:pt>
                <c:pt idx="791">
                  <c:v>6765.8756692880997</c:v>
                </c:pt>
                <c:pt idx="792">
                  <c:v>6758.1284453654898</c:v>
                </c:pt>
                <c:pt idx="793">
                  <c:v>6750.2798193522203</c:v>
                </c:pt>
                <c:pt idx="794">
                  <c:v>6742.31720817725</c:v>
                </c:pt>
                <c:pt idx="795">
                  <c:v>6734.2437194773902</c:v>
                </c:pt>
                <c:pt idx="796">
                  <c:v>6726.1002757784699</c:v>
                </c:pt>
                <c:pt idx="797">
                  <c:v>6717.8572228665298</c:v>
                </c:pt>
                <c:pt idx="798">
                  <c:v>6709.4962595657398</c:v>
                </c:pt>
                <c:pt idx="799">
                  <c:v>6700.9980466003299</c:v>
                </c:pt>
                <c:pt idx="800">
                  <c:v>6692.3984303718298</c:v>
                </c:pt>
                <c:pt idx="801">
                  <c:v>6683.69162882406</c:v>
                </c:pt>
                <c:pt idx="802">
                  <c:v>6674.8328925899395</c:v>
                </c:pt>
                <c:pt idx="803">
                  <c:v>6665.8403307306498</c:v>
                </c:pt>
                <c:pt idx="804">
                  <c:v>6656.7685738807304</c:v>
                </c:pt>
                <c:pt idx="805">
                  <c:v>6647.6516593757096</c:v>
                </c:pt>
                <c:pt idx="806">
                  <c:v>6638.4441848741899</c:v>
                </c:pt>
                <c:pt idx="807">
                  <c:v>6629.1206831705404</c:v>
                </c:pt>
                <c:pt idx="808">
                  <c:v>6619.6618280078901</c:v>
                </c:pt>
                <c:pt idx="809">
                  <c:v>6610.1266324220496</c:v>
                </c:pt>
                <c:pt idx="810">
                  <c:v>6600.5733272342604</c:v>
                </c:pt>
                <c:pt idx="811">
                  <c:v>6590.9553674757799</c:v>
                </c:pt>
                <c:pt idx="812">
                  <c:v>6581.2250389090004</c:v>
                </c:pt>
                <c:pt idx="813">
                  <c:v>6571.4184223560496</c:v>
                </c:pt>
                <c:pt idx="814">
                  <c:v>6561.5965512027797</c:v>
                </c:pt>
                <c:pt idx="815">
                  <c:v>6551.7051452815003</c:v>
                </c:pt>
                <c:pt idx="816">
                  <c:v>6541.7022039570302</c:v>
                </c:pt>
                <c:pt idx="817">
                  <c:v>6531.5733658366998</c:v>
                </c:pt>
                <c:pt idx="818">
                  <c:v>6521.3631585201801</c:v>
                </c:pt>
                <c:pt idx="819">
                  <c:v>6511.0998689209</c:v>
                </c:pt>
                <c:pt idx="820">
                  <c:v>6500.7555072229397</c:v>
                </c:pt>
                <c:pt idx="821">
                  <c:v>6490.3264847888004</c:v>
                </c:pt>
                <c:pt idx="822">
                  <c:v>6479.7860645052497</c:v>
                </c:pt>
                <c:pt idx="823">
                  <c:v>6469.1448072521998</c:v>
                </c:pt>
                <c:pt idx="824">
                  <c:v>6458.4472748248199</c:v>
                </c:pt>
                <c:pt idx="825">
                  <c:v>6447.7095809791899</c:v>
                </c:pt>
                <c:pt idx="826">
                  <c:v>6436.9739589400497</c:v>
                </c:pt>
                <c:pt idx="827">
                  <c:v>6426.2645322292401</c:v>
                </c:pt>
                <c:pt idx="828">
                  <c:v>6415.5304186413696</c:v>
                </c:pt>
                <c:pt idx="829">
                  <c:v>6404.7172481933203</c:v>
                </c:pt>
                <c:pt idx="830">
                  <c:v>6393.82986465878</c:v>
                </c:pt>
                <c:pt idx="831">
                  <c:v>6382.8643630447305</c:v>
                </c:pt>
                <c:pt idx="832">
                  <c:v>6371.8245617071898</c:v>
                </c:pt>
                <c:pt idx="833">
                  <c:v>6360.6468662663901</c:v>
                </c:pt>
                <c:pt idx="834">
                  <c:v>6349.3426776402202</c:v>
                </c:pt>
                <c:pt idx="835">
                  <c:v>6337.8531305708602</c:v>
                </c:pt>
                <c:pt idx="836">
                  <c:v>6326.1786081263599</c:v>
                </c:pt>
                <c:pt idx="837">
                  <c:v>6314.3081478849599</c:v>
                </c:pt>
                <c:pt idx="838">
                  <c:v>6302.2973181612597</c:v>
                </c:pt>
                <c:pt idx="839">
                  <c:v>6290.2812071325898</c:v>
                </c:pt>
                <c:pt idx="840">
                  <c:v>6278.2085170230603</c:v>
                </c:pt>
                <c:pt idx="841">
                  <c:v>6266.0469001499696</c:v>
                </c:pt>
                <c:pt idx="842">
                  <c:v>6253.7210441117704</c:v>
                </c:pt>
                <c:pt idx="843">
                  <c:v>6241.3650882223301</c:v>
                </c:pt>
                <c:pt idx="844">
                  <c:v>6228.92854042821</c:v>
                </c:pt>
                <c:pt idx="845">
                  <c:v>6216.3981109747401</c:v>
                </c:pt>
                <c:pt idx="846">
                  <c:v>6203.7854030872504</c:v>
                </c:pt>
                <c:pt idx="847">
                  <c:v>6191.2174987271301</c:v>
                </c:pt>
                <c:pt idx="848">
                  <c:v>6178.6398303810702</c:v>
                </c:pt>
                <c:pt idx="849">
                  <c:v>6165.98124202703</c:v>
                </c:pt>
                <c:pt idx="850">
                  <c:v>6153.2061134310597</c:v>
                </c:pt>
                <c:pt idx="851">
                  <c:v>6140.39184943697</c:v>
                </c:pt>
                <c:pt idx="852">
                  <c:v>6127.6042220576001</c:v>
                </c:pt>
                <c:pt idx="853">
                  <c:v>6114.7965622134598</c:v>
                </c:pt>
                <c:pt idx="854">
                  <c:v>6101.92992851486</c:v>
                </c:pt>
                <c:pt idx="855">
                  <c:v>6088.9121676373998</c:v>
                </c:pt>
                <c:pt idx="856">
                  <c:v>6075.8022641096004</c:v>
                </c:pt>
                <c:pt idx="857">
                  <c:v>6062.6858485315397</c:v>
                </c:pt>
                <c:pt idx="858">
                  <c:v>6049.5333715010102</c:v>
                </c:pt>
                <c:pt idx="859">
                  <c:v>6036.2293461865802</c:v>
                </c:pt>
                <c:pt idx="860">
                  <c:v>6022.59373145461</c:v>
                </c:pt>
                <c:pt idx="861">
                  <c:v>6008.7880003640203</c:v>
                </c:pt>
                <c:pt idx="862">
                  <c:v>5994.9003504904003</c:v>
                </c:pt>
                <c:pt idx="863">
                  <c:v>5981.0069238869801</c:v>
                </c:pt>
                <c:pt idx="864">
                  <c:v>5966.9428851332204</c:v>
                </c:pt>
                <c:pt idx="865">
                  <c:v>5952.7114916942601</c:v>
                </c:pt>
                <c:pt idx="866">
                  <c:v>5938.4304141749399</c:v>
                </c:pt>
                <c:pt idx="867">
                  <c:v>5924.2079750407001</c:v>
                </c:pt>
                <c:pt idx="868">
                  <c:v>5909.8531550481302</c:v>
                </c:pt>
                <c:pt idx="869">
                  <c:v>5895.2314683124496</c:v>
                </c:pt>
                <c:pt idx="870">
                  <c:v>5880.5128589039396</c:v>
                </c:pt>
                <c:pt idx="871">
                  <c:v>5865.8756858590896</c:v>
                </c:pt>
                <c:pt idx="872">
                  <c:v>5851.1900024500801</c:v>
                </c:pt>
                <c:pt idx="873">
                  <c:v>5836.2973688929396</c:v>
                </c:pt>
                <c:pt idx="874">
                  <c:v>5821.1892576436503</c:v>
                </c:pt>
                <c:pt idx="875">
                  <c:v>5805.9862522224503</c:v>
                </c:pt>
                <c:pt idx="876">
                  <c:v>5790.7770155164599</c:v>
                </c:pt>
                <c:pt idx="877">
                  <c:v>5775.5818725671297</c:v>
                </c:pt>
                <c:pt idx="878">
                  <c:v>5760.3550308362201</c:v>
                </c:pt>
                <c:pt idx="879">
                  <c:v>5745.0728813103397</c:v>
                </c:pt>
                <c:pt idx="880">
                  <c:v>5729.7588247267804</c:v>
                </c:pt>
                <c:pt idx="881">
                  <c:v>5714.4622752371897</c:v>
                </c:pt>
                <c:pt idx="882">
                  <c:v>5699.1568516668704</c:v>
                </c:pt>
                <c:pt idx="883">
                  <c:v>5683.7170800151898</c:v>
                </c:pt>
                <c:pt idx="884">
                  <c:v>5668.0295096105101</c:v>
                </c:pt>
                <c:pt idx="885">
                  <c:v>5652.0054002873403</c:v>
                </c:pt>
                <c:pt idx="886">
                  <c:v>5635.7156273976098</c:v>
                </c:pt>
                <c:pt idx="887">
                  <c:v>5619.2412856548399</c:v>
                </c:pt>
                <c:pt idx="888">
                  <c:v>5602.7716906635696</c:v>
                </c:pt>
                <c:pt idx="889">
                  <c:v>5586.1949017118804</c:v>
                </c:pt>
                <c:pt idx="890">
                  <c:v>5569.4160484313898</c:v>
                </c:pt>
                <c:pt idx="891">
                  <c:v>5552.4318177067298</c:v>
                </c:pt>
                <c:pt idx="892">
                  <c:v>5535.5073309464997</c:v>
                </c:pt>
                <c:pt idx="893">
                  <c:v>5518.5396167179897</c:v>
                </c:pt>
                <c:pt idx="894">
                  <c:v>5501.45913835599</c:v>
                </c:pt>
                <c:pt idx="895">
                  <c:v>5484.1772073668799</c:v>
                </c:pt>
                <c:pt idx="896">
                  <c:v>5466.7723172050901</c:v>
                </c:pt>
                <c:pt idx="897">
                  <c:v>5449.1799834919502</c:v>
                </c:pt>
                <c:pt idx="898">
                  <c:v>5431.4882815081501</c:v>
                </c:pt>
                <c:pt idx="899">
                  <c:v>5413.95281199896</c:v>
                </c:pt>
                <c:pt idx="900">
                  <c:v>5396.2884218482604</c:v>
                </c:pt>
                <c:pt idx="901">
                  <c:v>5378.3973205734201</c:v>
                </c:pt>
                <c:pt idx="902">
                  <c:v>5360.2427712461104</c:v>
                </c:pt>
                <c:pt idx="903">
                  <c:v>5342.05071735602</c:v>
                </c:pt>
                <c:pt idx="904">
                  <c:v>5323.6594085449897</c:v>
                </c:pt>
                <c:pt idx="905">
                  <c:v>5305.1909618205</c:v>
                </c:pt>
                <c:pt idx="906">
                  <c:v>5286.6399291725402</c:v>
                </c:pt>
                <c:pt idx="907">
                  <c:v>5268.1617273949596</c:v>
                </c:pt>
                <c:pt idx="908">
                  <c:v>5249.4198560291898</c:v>
                </c:pt>
                <c:pt idx="909">
                  <c:v>5230.4498135847998</c:v>
                </c:pt>
                <c:pt idx="910">
                  <c:v>5211.0695291880602</c:v>
                </c:pt>
                <c:pt idx="911">
                  <c:v>5191.6953850602104</c:v>
                </c:pt>
                <c:pt idx="912">
                  <c:v>5172.0487324748401</c:v>
                </c:pt>
                <c:pt idx="913">
                  <c:v>5152.20777764176</c:v>
                </c:pt>
                <c:pt idx="914">
                  <c:v>5132.1390116503198</c:v>
                </c:pt>
                <c:pt idx="915">
                  <c:v>5112.1390227799202</c:v>
                </c:pt>
                <c:pt idx="916">
                  <c:v>5092.05064407793</c:v>
                </c:pt>
                <c:pt idx="917">
                  <c:v>5071.3939261777396</c:v>
                </c:pt>
                <c:pt idx="918">
                  <c:v>5050.26511771072</c:v>
                </c:pt>
                <c:pt idx="919">
                  <c:v>5028.7494913464097</c:v>
                </c:pt>
                <c:pt idx="920">
                  <c:v>5006.6730159336203</c:v>
                </c:pt>
                <c:pt idx="921">
                  <c:v>4984.2157998817302</c:v>
                </c:pt>
                <c:pt idx="922">
                  <c:v>4961.5736974752199</c:v>
                </c:pt>
                <c:pt idx="923">
                  <c:v>4938.5600634787697</c:v>
                </c:pt>
                <c:pt idx="924">
                  <c:v>4915.03407806009</c:v>
                </c:pt>
                <c:pt idx="925">
                  <c:v>4890.9273260121199</c:v>
                </c:pt>
                <c:pt idx="926">
                  <c:v>4866.1781181215802</c:v>
                </c:pt>
                <c:pt idx="927">
                  <c:v>4840.7081125857903</c:v>
                </c:pt>
                <c:pt idx="928">
                  <c:v>4814.5715954185398</c:v>
                </c:pt>
                <c:pt idx="929">
                  <c:v>4787.7139023219097</c:v>
                </c:pt>
                <c:pt idx="930">
                  <c:v>4759.9828435563104</c:v>
                </c:pt>
                <c:pt idx="931">
                  <c:v>4731.3609771247102</c:v>
                </c:pt>
                <c:pt idx="932">
                  <c:v>4701.8258523013001</c:v>
                </c:pt>
                <c:pt idx="933">
                  <c:v>4671.5419311528603</c:v>
                </c:pt>
                <c:pt idx="934">
                  <c:v>4639.9930499696702</c:v>
                </c:pt>
                <c:pt idx="935">
                  <c:v>4606.7944297613003</c:v>
                </c:pt>
                <c:pt idx="936">
                  <c:v>4572.46668051499</c:v>
                </c:pt>
                <c:pt idx="937">
                  <c:v>4536.1926409492899</c:v>
                </c:pt>
                <c:pt idx="938">
                  <c:v>4498.6404527616096</c:v>
                </c:pt>
                <c:pt idx="939">
                  <c:v>4458.2703227588499</c:v>
                </c:pt>
                <c:pt idx="940">
                  <c:v>4415.14875172754</c:v>
                </c:pt>
                <c:pt idx="941">
                  <c:v>4369.8907563769999</c:v>
                </c:pt>
                <c:pt idx="942">
                  <c:v>4320.4373445074498</c:v>
                </c:pt>
                <c:pt idx="943">
                  <c:v>4266.4944415407799</c:v>
                </c:pt>
                <c:pt idx="944">
                  <c:v>4208.8572995712902</c:v>
                </c:pt>
                <c:pt idx="945">
                  <c:v>4146.4065914535604</c:v>
                </c:pt>
                <c:pt idx="946">
                  <c:v>4077.7716566377899</c:v>
                </c:pt>
                <c:pt idx="947">
                  <c:v>4005.0360232612202</c:v>
                </c:pt>
                <c:pt idx="948">
                  <c:v>3939.0955974787798</c:v>
                </c:pt>
                <c:pt idx="949">
                  <c:v>3882.3695145953302</c:v>
                </c:pt>
                <c:pt idx="950">
                  <c:v>3834.2737664226502</c:v>
                </c:pt>
                <c:pt idx="951">
                  <c:v>3793.0515403363902</c:v>
                </c:pt>
                <c:pt idx="952">
                  <c:v>3757.1912325878502</c:v>
                </c:pt>
                <c:pt idx="953">
                  <c:v>3727.6856332228599</c:v>
                </c:pt>
                <c:pt idx="954">
                  <c:v>3704.1430576992402</c:v>
                </c:pt>
                <c:pt idx="955">
                  <c:v>3684.8312462455101</c:v>
                </c:pt>
                <c:pt idx="956">
                  <c:v>3669.2496038944901</c:v>
                </c:pt>
                <c:pt idx="957">
                  <c:v>3656.9693256190299</c:v>
                </c:pt>
                <c:pt idx="958">
                  <c:v>3647.5850535187901</c:v>
                </c:pt>
                <c:pt idx="959">
                  <c:v>3640.64470270829</c:v>
                </c:pt>
                <c:pt idx="960">
                  <c:v>3635.68486636536</c:v>
                </c:pt>
                <c:pt idx="961">
                  <c:v>3632.3543239363598</c:v>
                </c:pt>
                <c:pt idx="962">
                  <c:v>3630.6909253836802</c:v>
                </c:pt>
                <c:pt idx="963">
                  <c:v>3630.5476602245299</c:v>
                </c:pt>
                <c:pt idx="964">
                  <c:v>3631.8152901308899</c:v>
                </c:pt>
                <c:pt idx="965">
                  <c:v>3634.3711015686099</c:v>
                </c:pt>
                <c:pt idx="966">
                  <c:v>3638.2243154754501</c:v>
                </c:pt>
                <c:pt idx="967">
                  <c:v>3643.5171798884899</c:v>
                </c:pt>
                <c:pt idx="968">
                  <c:v>3650.1099321514498</c:v>
                </c:pt>
                <c:pt idx="969">
                  <c:v>3657.8606397631902</c:v>
                </c:pt>
                <c:pt idx="970">
                  <c:v>3666.5885785383398</c:v>
                </c:pt>
                <c:pt idx="971">
                  <c:v>3676.5593469078199</c:v>
                </c:pt>
                <c:pt idx="972">
                  <c:v>3687.54905603824</c:v>
                </c:pt>
                <c:pt idx="973">
                  <c:v>3700.47506280679</c:v>
                </c:pt>
                <c:pt idx="974">
                  <c:v>3715.19044606226</c:v>
                </c:pt>
                <c:pt idx="975">
                  <c:v>3731.3452880831901</c:v>
                </c:pt>
                <c:pt idx="976">
                  <c:v>3748.7832979979698</c:v>
                </c:pt>
                <c:pt idx="977">
                  <c:v>3767.3064819972601</c:v>
                </c:pt>
                <c:pt idx="978">
                  <c:v>3786.9306597974801</c:v>
                </c:pt>
                <c:pt idx="979">
                  <c:v>3807.8181344915201</c:v>
                </c:pt>
                <c:pt idx="980">
                  <c:v>3830.7332553268402</c:v>
                </c:pt>
                <c:pt idx="981">
                  <c:v>3855.7970508000999</c:v>
                </c:pt>
                <c:pt idx="982">
                  <c:v>3883.1035181821899</c:v>
                </c:pt>
                <c:pt idx="983">
                  <c:v>3912.2195201486302</c:v>
                </c:pt>
                <c:pt idx="984">
                  <c:v>3942.3357649484701</c:v>
                </c:pt>
                <c:pt idx="985">
                  <c:v>3973.7168012131001</c:v>
                </c:pt>
                <c:pt idx="986">
                  <c:v>4006.63756554782</c:v>
                </c:pt>
                <c:pt idx="987">
                  <c:v>4041.3350291831598</c:v>
                </c:pt>
                <c:pt idx="988">
                  <c:v>4077.4895599469301</c:v>
                </c:pt>
                <c:pt idx="989">
                  <c:v>4115.08582901716</c:v>
                </c:pt>
                <c:pt idx="990">
                  <c:v>4154.6643900250301</c:v>
                </c:pt>
                <c:pt idx="991">
                  <c:v>4197.5736949716302</c:v>
                </c:pt>
                <c:pt idx="992">
                  <c:v>4241.4015885754097</c:v>
                </c:pt>
                <c:pt idx="993">
                  <c:v>4285.5025332658597</c:v>
                </c:pt>
                <c:pt idx="994">
                  <c:v>4328.8504034519301</c:v>
                </c:pt>
                <c:pt idx="995">
                  <c:v>4373.4125705137803</c:v>
                </c:pt>
                <c:pt idx="996">
                  <c:v>4417.0284449447599</c:v>
                </c:pt>
                <c:pt idx="997">
                  <c:v>4459.1890170647803</c:v>
                </c:pt>
                <c:pt idx="998">
                  <c:v>4500.7626991094703</c:v>
                </c:pt>
                <c:pt idx="999">
                  <c:v>4542.9721905481101</c:v>
                </c:pt>
                <c:pt idx="1000">
                  <c:v>4583.18000801578</c:v>
                </c:pt>
                <c:pt idx="1001">
                  <c:v>4617.9294091765296</c:v>
                </c:pt>
                <c:pt idx="1002">
                  <c:v>4646.2787626129502</c:v>
                </c:pt>
                <c:pt idx="1003">
                  <c:v>4669.7928594184596</c:v>
                </c:pt>
                <c:pt idx="1004">
                  <c:v>4689.4189941611403</c:v>
                </c:pt>
                <c:pt idx="1005">
                  <c:v>4705.0702801258603</c:v>
                </c:pt>
                <c:pt idx="1006">
                  <c:v>4716.6511793376503</c:v>
                </c:pt>
                <c:pt idx="1007">
                  <c:v>4723.6299533634901</c:v>
                </c:pt>
                <c:pt idx="1008">
                  <c:v>4726.6993281104096</c:v>
                </c:pt>
                <c:pt idx="1009">
                  <c:v>4726.7217687491602</c:v>
                </c:pt>
                <c:pt idx="1010">
                  <c:v>4724.4685646786202</c:v>
                </c:pt>
                <c:pt idx="1011">
                  <c:v>4720.3259789355698</c:v>
                </c:pt>
                <c:pt idx="1012">
                  <c:v>4714.6251512635499</c:v>
                </c:pt>
                <c:pt idx="1013">
                  <c:v>4707.7849777783204</c:v>
                </c:pt>
                <c:pt idx="1014">
                  <c:v>4699.9714255911604</c:v>
                </c:pt>
                <c:pt idx="1015">
                  <c:v>4691.4596061851498</c:v>
                </c:pt>
                <c:pt idx="1016">
                  <c:v>4682.13967448533</c:v>
                </c:pt>
                <c:pt idx="1017">
                  <c:v>4672.2736091901197</c:v>
                </c:pt>
                <c:pt idx="1018">
                  <c:v>4661.9150969717402</c:v>
                </c:pt>
                <c:pt idx="1019">
                  <c:v>4651.2463924747099</c:v>
                </c:pt>
                <c:pt idx="1020">
                  <c:v>4640.3123009368001</c:v>
                </c:pt>
                <c:pt idx="1021">
                  <c:v>4629.2255406138802</c:v>
                </c:pt>
                <c:pt idx="1022">
                  <c:v>4618.0048884743901</c:v>
                </c:pt>
                <c:pt idx="1023">
                  <c:v>4606.7598866017097</c:v>
                </c:pt>
                <c:pt idx="1024">
                  <c:v>4595.4311911562299</c:v>
                </c:pt>
                <c:pt idx="1025">
                  <c:v>4583.5204228495204</c:v>
                </c:pt>
                <c:pt idx="1026">
                  <c:v>4570.8847590586802</c:v>
                </c:pt>
                <c:pt idx="1027">
                  <c:v>4557.5888854247196</c:v>
                </c:pt>
                <c:pt idx="1028">
                  <c:v>4543.7283277053102</c:v>
                </c:pt>
                <c:pt idx="1029">
                  <c:v>4529.1206090134001</c:v>
                </c:pt>
                <c:pt idx="1030">
                  <c:v>4513.8487967135097</c:v>
                </c:pt>
                <c:pt idx="1031">
                  <c:v>4498.0447756624299</c:v>
                </c:pt>
                <c:pt idx="1032">
                  <c:v>4481.3582403066403</c:v>
                </c:pt>
                <c:pt idx="1033">
                  <c:v>4463.9025219775103</c:v>
                </c:pt>
                <c:pt idx="1034">
                  <c:v>4445.5084077431802</c:v>
                </c:pt>
                <c:pt idx="1035">
                  <c:v>4426.0686657209699</c:v>
                </c:pt>
                <c:pt idx="1036">
                  <c:v>4404.5123652730699</c:v>
                </c:pt>
                <c:pt idx="1037">
                  <c:v>4379.8421011998598</c:v>
                </c:pt>
                <c:pt idx="1038">
                  <c:v>4352.5564724571605</c:v>
                </c:pt>
                <c:pt idx="1039">
                  <c:v>4323.2063369049101</c:v>
                </c:pt>
                <c:pt idx="1040">
                  <c:v>4292.5045914873999</c:v>
                </c:pt>
                <c:pt idx="1041">
                  <c:v>4261.5541315342298</c:v>
                </c:pt>
                <c:pt idx="1042">
                  <c:v>4230.5293346225099</c:v>
                </c:pt>
                <c:pt idx="1043">
                  <c:v>4199.8719927935099</c:v>
                </c:pt>
                <c:pt idx="1044">
                  <c:v>4169.6238795058898</c:v>
                </c:pt>
                <c:pt idx="1045">
                  <c:v>4140.0547805080096</c:v>
                </c:pt>
                <c:pt idx="1046">
                  <c:v>4111.6825956310004</c:v>
                </c:pt>
                <c:pt idx="1047">
                  <c:v>4085.6375480913398</c:v>
                </c:pt>
                <c:pt idx="1048">
                  <c:v>4063.52028299213</c:v>
                </c:pt>
                <c:pt idx="1049">
                  <c:v>4044.0342356906299</c:v>
                </c:pt>
                <c:pt idx="1050">
                  <c:v>4026.16421197106</c:v>
                </c:pt>
                <c:pt idx="1051">
                  <c:v>4009.0273208313001</c:v>
                </c:pt>
                <c:pt idx="1052">
                  <c:v>3992.2966511476002</c:v>
                </c:pt>
                <c:pt idx="1053">
                  <c:v>3977.0185553732799</c:v>
                </c:pt>
                <c:pt idx="1054">
                  <c:v>3961.9364320128998</c:v>
                </c:pt>
                <c:pt idx="1055">
                  <c:v>3946.9322272207601</c:v>
                </c:pt>
                <c:pt idx="1056">
                  <c:v>3932.0877580094002</c:v>
                </c:pt>
                <c:pt idx="1057">
                  <c:v>3916.6082631004501</c:v>
                </c:pt>
                <c:pt idx="1058">
                  <c:v>3901.1840612257301</c:v>
                </c:pt>
                <c:pt idx="1059">
                  <c:v>3886.42087299697</c:v>
                </c:pt>
                <c:pt idx="1060">
                  <c:v>3871.4678532542598</c:v>
                </c:pt>
                <c:pt idx="1061">
                  <c:v>3855.69597774985</c:v>
                </c:pt>
                <c:pt idx="1062">
                  <c:v>3839.4938139976498</c:v>
                </c:pt>
                <c:pt idx="1063">
                  <c:v>3823.1811472108602</c:v>
                </c:pt>
                <c:pt idx="1064">
                  <c:v>3805.4878147650302</c:v>
                </c:pt>
                <c:pt idx="1065">
                  <c:v>3787.3854469338899</c:v>
                </c:pt>
                <c:pt idx="1066">
                  <c:v>3769.0960159753099</c:v>
                </c:pt>
                <c:pt idx="1067">
                  <c:v>3749.4859512584799</c:v>
                </c:pt>
                <c:pt idx="1068">
                  <c:v>3728.6717769670599</c:v>
                </c:pt>
                <c:pt idx="1069">
                  <c:v>3707.2158356473501</c:v>
                </c:pt>
                <c:pt idx="1070">
                  <c:v>3683.4178552869298</c:v>
                </c:pt>
                <c:pt idx="1071">
                  <c:v>3655.9914641929199</c:v>
                </c:pt>
                <c:pt idx="1072">
                  <c:v>3624.7032297188298</c:v>
                </c:pt>
                <c:pt idx="1073">
                  <c:v>3589.3163366336298</c:v>
                </c:pt>
                <c:pt idx="1074">
                  <c:v>3545.70790614208</c:v>
                </c:pt>
                <c:pt idx="1075">
                  <c:v>3492.3660214581</c:v>
                </c:pt>
                <c:pt idx="1076">
                  <c:v>3427.4927080233601</c:v>
                </c:pt>
                <c:pt idx="1077">
                  <c:v>3348.78431205882</c:v>
                </c:pt>
                <c:pt idx="1078">
                  <c:v>3254.3436002091898</c:v>
                </c:pt>
                <c:pt idx="1079">
                  <c:v>3142.1038086263302</c:v>
                </c:pt>
                <c:pt idx="1080">
                  <c:v>3029.5919152393299</c:v>
                </c:pt>
                <c:pt idx="1081">
                  <c:v>2931.20369218822</c:v>
                </c:pt>
                <c:pt idx="1082">
                  <c:v>2844.9281294637899</c:v>
                </c:pt>
                <c:pt idx="1083">
                  <c:v>2770.5068257237999</c:v>
                </c:pt>
                <c:pt idx="1084">
                  <c:v>2705.9677902598301</c:v>
                </c:pt>
                <c:pt idx="1085">
                  <c:v>2650.0581675171502</c:v>
                </c:pt>
                <c:pt idx="1086">
                  <c:v>2598.93500598336</c:v>
                </c:pt>
                <c:pt idx="1087">
                  <c:v>2549.80702694503</c:v>
                </c:pt>
                <c:pt idx="1088">
                  <c:v>2502.6018753927501</c:v>
                </c:pt>
                <c:pt idx="1089">
                  <c:v>2457.2260051389298</c:v>
                </c:pt>
                <c:pt idx="1090">
                  <c:v>2414.1272591042298</c:v>
                </c:pt>
                <c:pt idx="1091">
                  <c:v>2372.8594071120001</c:v>
                </c:pt>
                <c:pt idx="1092">
                  <c:v>2332.7135349936402</c:v>
                </c:pt>
                <c:pt idx="1093">
                  <c:v>2293.5090732356298</c:v>
                </c:pt>
                <c:pt idx="1094">
                  <c:v>2255.5095108352202</c:v>
                </c:pt>
                <c:pt idx="1095">
                  <c:v>2219.4765134765498</c:v>
                </c:pt>
                <c:pt idx="1096">
                  <c:v>2185.1357437849801</c:v>
                </c:pt>
                <c:pt idx="1097">
                  <c:v>2151.9018899160701</c:v>
                </c:pt>
                <c:pt idx="1098">
                  <c:v>2119.64911475291</c:v>
                </c:pt>
                <c:pt idx="1099">
                  <c:v>2088.2748772212599</c:v>
                </c:pt>
                <c:pt idx="1100">
                  <c:v>2057.6086898004301</c:v>
                </c:pt>
                <c:pt idx="1101">
                  <c:v>2027.8259521933901</c:v>
                </c:pt>
                <c:pt idx="1102">
                  <c:v>1998.98638945943</c:v>
                </c:pt>
                <c:pt idx="1103">
                  <c:v>1971.1092090718701</c:v>
                </c:pt>
                <c:pt idx="1104">
                  <c:v>1944.06854619417</c:v>
                </c:pt>
                <c:pt idx="1105">
                  <c:v>1917.89923455332</c:v>
                </c:pt>
                <c:pt idx="1106">
                  <c:v>1892.52011894777</c:v>
                </c:pt>
                <c:pt idx="1107">
                  <c:v>1867.8237664354101</c:v>
                </c:pt>
                <c:pt idx="1108">
                  <c:v>1843.6487849826899</c:v>
                </c:pt>
                <c:pt idx="1109">
                  <c:v>1819.8016617721601</c:v>
                </c:pt>
                <c:pt idx="1110">
                  <c:v>1796.30341180146</c:v>
                </c:pt>
                <c:pt idx="1111">
                  <c:v>1772.9228546570801</c:v>
                </c:pt>
                <c:pt idx="1112">
                  <c:v>1749.9387831976001</c:v>
                </c:pt>
                <c:pt idx="1113">
                  <c:v>1728.9111119009999</c:v>
                </c:pt>
                <c:pt idx="1114">
                  <c:v>1710.64693553609</c:v>
                </c:pt>
                <c:pt idx="1115">
                  <c:v>1694.6392749155</c:v>
                </c:pt>
                <c:pt idx="1116">
                  <c:v>1680.1625201259801</c:v>
                </c:pt>
                <c:pt idx="1117">
                  <c:v>1666.7301808371101</c:v>
                </c:pt>
                <c:pt idx="1118">
                  <c:v>1653.98481376979</c:v>
                </c:pt>
                <c:pt idx="1119">
                  <c:v>1641.69827096464</c:v>
                </c:pt>
                <c:pt idx="1120">
                  <c:v>1629.7400676329901</c:v>
                </c:pt>
                <c:pt idx="1121">
                  <c:v>1618.0022355281601</c:v>
                </c:pt>
                <c:pt idx="1122">
                  <c:v>1606.3851700294799</c:v>
                </c:pt>
                <c:pt idx="1123">
                  <c:v>1594.89623801021</c:v>
                </c:pt>
                <c:pt idx="1124">
                  <c:v>1583.51225386705</c:v>
                </c:pt>
                <c:pt idx="1125">
                  <c:v>1572.19383590288</c:v>
                </c:pt>
                <c:pt idx="1126">
                  <c:v>1560.92124341064</c:v>
                </c:pt>
                <c:pt idx="1127">
                  <c:v>1549.71714335672</c:v>
                </c:pt>
                <c:pt idx="1128">
                  <c:v>1538.5774847068801</c:v>
                </c:pt>
                <c:pt idx="1129">
                  <c:v>1527.5016629525101</c:v>
                </c:pt>
                <c:pt idx="1130">
                  <c:v>1516.53683545894</c:v>
                </c:pt>
                <c:pt idx="1131">
                  <c:v>1505.7325384578701</c:v>
                </c:pt>
                <c:pt idx="1132">
                  <c:v>1495.09726365606</c:v>
                </c:pt>
                <c:pt idx="1133">
                  <c:v>1484.69701502771</c:v>
                </c:pt>
                <c:pt idx="1134">
                  <c:v>1474.51901299819</c:v>
                </c:pt>
                <c:pt idx="1135">
                  <c:v>1464.5280992569001</c:v>
                </c:pt>
                <c:pt idx="1136">
                  <c:v>1454.7046250092601</c:v>
                </c:pt>
                <c:pt idx="1137">
                  <c:v>1445.0153644669399</c:v>
                </c:pt>
                <c:pt idx="1138">
                  <c:v>1435.4286356764301</c:v>
                </c:pt>
                <c:pt idx="1139">
                  <c:v>1425.9259696712199</c:v>
                </c:pt>
                <c:pt idx="1140">
                  <c:v>1416.49034895506</c:v>
                </c:pt>
                <c:pt idx="1141">
                  <c:v>1407.1275829037199</c:v>
                </c:pt>
                <c:pt idx="1142">
                  <c:v>1397.8113406114101</c:v>
                </c:pt>
                <c:pt idx="1143">
                  <c:v>1388.54283898535</c:v>
                </c:pt>
                <c:pt idx="1144">
                  <c:v>1379.2995196133299</c:v>
                </c:pt>
                <c:pt idx="1145">
                  <c:v>1370.0926698508399</c:v>
                </c:pt>
                <c:pt idx="1146">
                  <c:v>1360.9156855390399</c:v>
                </c:pt>
                <c:pt idx="1147">
                  <c:v>1351.75903042615</c:v>
                </c:pt>
                <c:pt idx="1148">
                  <c:v>1342.62179428473</c:v>
                </c:pt>
                <c:pt idx="1149">
                  <c:v>1333.4881314637601</c:v>
                </c:pt>
                <c:pt idx="1150">
                  <c:v>1324.35921576194</c:v>
                </c:pt>
                <c:pt idx="1151">
                  <c:v>1315.2204669743001</c:v>
                </c:pt>
                <c:pt idx="1152">
                  <c:v>1306.07661088436</c:v>
                </c:pt>
                <c:pt idx="1153">
                  <c:v>1296.9193503127699</c:v>
                </c:pt>
                <c:pt idx="1154">
                  <c:v>1287.7303428687901</c:v>
                </c:pt>
                <c:pt idx="1155">
                  <c:v>1278.50963175367</c:v>
                </c:pt>
                <c:pt idx="1156">
                  <c:v>1269.24839986647</c:v>
                </c:pt>
                <c:pt idx="1157">
                  <c:v>1259.9338845904899</c:v>
                </c:pt>
                <c:pt idx="1158">
                  <c:v>1250.5429032941699</c:v>
                </c:pt>
                <c:pt idx="1159">
                  <c:v>1241.0886533161399</c:v>
                </c:pt>
                <c:pt idx="1160">
                  <c:v>1231.55128354267</c:v>
                </c:pt>
                <c:pt idx="1161">
                  <c:v>1221.9020966386099</c:v>
                </c:pt>
                <c:pt idx="1162">
                  <c:v>1212.1633618769199</c:v>
                </c:pt>
                <c:pt idx="1163">
                  <c:v>1202.3328026330601</c:v>
                </c:pt>
                <c:pt idx="1164">
                  <c:v>1192.37904628668</c:v>
                </c:pt>
                <c:pt idx="1165">
                  <c:v>1182.31606638822</c:v>
                </c:pt>
                <c:pt idx="1166">
                  <c:v>1172.15452694491</c:v>
                </c:pt>
                <c:pt idx="1167">
                  <c:v>1161.8914174522699</c:v>
                </c:pt>
                <c:pt idx="1168">
                  <c:v>1151.51379333917</c:v>
                </c:pt>
                <c:pt idx="1169">
                  <c:v>1141.03513780663</c:v>
                </c:pt>
                <c:pt idx="1170">
                  <c:v>1130.47714352352</c:v>
                </c:pt>
                <c:pt idx="1171">
                  <c:v>1119.83238241503</c:v>
                </c:pt>
                <c:pt idx="1172">
                  <c:v>1109.12329855088</c:v>
                </c:pt>
                <c:pt idx="1173">
                  <c:v>1098.36953173764</c:v>
                </c:pt>
                <c:pt idx="1174">
                  <c:v>1087.5847247788299</c:v>
                </c:pt>
                <c:pt idx="1175">
                  <c:v>1076.7853494969299</c:v>
                </c:pt>
                <c:pt idx="1176">
                  <c:v>1065.97122425477</c:v>
                </c:pt>
                <c:pt idx="1177">
                  <c:v>1055.1768594953101</c:v>
                </c:pt>
                <c:pt idx="1178">
                  <c:v>1044.41685366765</c:v>
                </c:pt>
                <c:pt idx="1179">
                  <c:v>1033.66808133155</c:v>
                </c:pt>
                <c:pt idx="1180">
                  <c:v>1022.12606804829</c:v>
                </c:pt>
                <c:pt idx="1181">
                  <c:v>1009.81450989848</c:v>
                </c:pt>
                <c:pt idx="1182">
                  <c:v>997.01326546786402</c:v>
                </c:pt>
                <c:pt idx="1183">
                  <c:v>983.77821228334801</c:v>
                </c:pt>
                <c:pt idx="1184">
                  <c:v>970.13607527087504</c:v>
                </c:pt>
                <c:pt idx="1185">
                  <c:v>956.10762549757703</c:v>
                </c:pt>
                <c:pt idx="1186">
                  <c:v>941.70998799255096</c:v>
                </c:pt>
                <c:pt idx="1187">
                  <c:v>926.95598551157502</c:v>
                </c:pt>
                <c:pt idx="1188">
                  <c:v>911.85215841273998</c:v>
                </c:pt>
                <c:pt idx="1189">
                  <c:v>896.63243517817898</c:v>
                </c:pt>
                <c:pt idx="1190">
                  <c:v>881.43682800678801</c:v>
                </c:pt>
                <c:pt idx="1191">
                  <c:v>866.32993352228596</c:v>
                </c:pt>
                <c:pt idx="1192">
                  <c:v>851.36408907946702</c:v>
                </c:pt>
                <c:pt idx="1193">
                  <c:v>836.74625141911997</c:v>
                </c:pt>
                <c:pt idx="1194">
                  <c:v>822.557748832627</c:v>
                </c:pt>
                <c:pt idx="1195">
                  <c:v>808.78388768725495</c:v>
                </c:pt>
                <c:pt idx="1196">
                  <c:v>795.40831456089802</c:v>
                </c:pt>
                <c:pt idx="1197">
                  <c:v>782.415384638246</c:v>
                </c:pt>
                <c:pt idx="1198">
                  <c:v>769.78996716601705</c:v>
                </c:pt>
                <c:pt idx="1199">
                  <c:v>757.51736271921504</c:v>
                </c:pt>
                <c:pt idx="1200">
                  <c:v>745.58332752913998</c:v>
                </c:pt>
                <c:pt idx="1201">
                  <c:v>733.97410256574199</c:v>
                </c:pt>
                <c:pt idx="1202">
                  <c:v>722.67651725665303</c:v>
                </c:pt>
                <c:pt idx="1203">
                  <c:v>711.67806386929703</c:v>
                </c:pt>
                <c:pt idx="1204">
                  <c:v>700.96700147950696</c:v>
                </c:pt>
                <c:pt idx="1205">
                  <c:v>690.53239117711098</c:v>
                </c:pt>
                <c:pt idx="1206">
                  <c:v>680.36413471207504</c:v>
                </c:pt>
                <c:pt idx="1207">
                  <c:v>670.45293343663798</c:v>
                </c:pt>
                <c:pt idx="1208">
                  <c:v>660.79025420162895</c:v>
                </c:pt>
                <c:pt idx="1209">
                  <c:v>651.36822969644095</c:v>
                </c:pt>
                <c:pt idx="1210">
                  <c:v>642.17958392522701</c:v>
                </c:pt>
                <c:pt idx="1211">
                  <c:v>633.21751349839803</c:v>
                </c:pt>
                <c:pt idx="1212">
                  <c:v>624.47561232732005</c:v>
                </c:pt>
                <c:pt idx="1213">
                  <c:v>615.94776608613802</c:v>
                </c:pt>
                <c:pt idx="1214">
                  <c:v>607.62810029813602</c:v>
                </c:pt>
                <c:pt idx="1215">
                  <c:v>599.51090345601006</c:v>
                </c:pt>
                <c:pt idx="1216">
                  <c:v>591.59060473713396</c:v>
                </c:pt>
                <c:pt idx="1217">
                  <c:v>583.861726605012</c:v>
                </c:pt>
                <c:pt idx="1218">
                  <c:v>576.31888704499295</c:v>
                </c:pt>
                <c:pt idx="1219">
                  <c:v>568.95677373450599</c:v>
                </c:pt>
                <c:pt idx="1220">
                  <c:v>561.77016116290599</c:v>
                </c:pt>
                <c:pt idx="1221">
                  <c:v>554.75389838714796</c:v>
                </c:pt>
                <c:pt idx="1222">
                  <c:v>547.90293162516798</c:v>
                </c:pt>
                <c:pt idx="1223">
                  <c:v>541.21229939985903</c:v>
                </c:pt>
                <c:pt idx="1224">
                  <c:v>534.67715267632195</c:v>
                </c:pt>
                <c:pt idx="1225">
                  <c:v>528.292753851719</c:v>
                </c:pt>
                <c:pt idx="1226">
                  <c:v>522.05449235978199</c:v>
                </c:pt>
                <c:pt idx="1227">
                  <c:v>515.95788358961295</c:v>
                </c:pt>
                <c:pt idx="1228">
                  <c:v>509.99857925106897</c:v>
                </c:pt>
                <c:pt idx="1229">
                  <c:v>504.17236646054602</c:v>
                </c:pt>
                <c:pt idx="1230">
                  <c:v>498.47517116809797</c:v>
                </c:pt>
                <c:pt idx="1231">
                  <c:v>492.90305837534203</c:v>
                </c:pt>
                <c:pt idx="1232">
                  <c:v>487.45223042223699</c:v>
                </c:pt>
                <c:pt idx="1233">
                  <c:v>482.11902634179802</c:v>
                </c:pt>
                <c:pt idx="1234">
                  <c:v>476.89991692793001</c:v>
                </c:pt>
                <c:pt idx="1235">
                  <c:v>471.79150418827402</c:v>
                </c:pt>
                <c:pt idx="1236">
                  <c:v>466.79051257026401</c:v>
                </c:pt>
                <c:pt idx="1237">
                  <c:v>461.89378948398797</c:v>
                </c:pt>
                <c:pt idx="1238">
                  <c:v>457.09829279056601</c:v>
                </c:pt>
                <c:pt idx="1239">
                  <c:v>452.401092197509</c:v>
                </c:pt>
                <c:pt idx="1240">
                  <c:v>447.79935424274498</c:v>
                </c:pt>
                <c:pt idx="1241">
                  <c:v>443.29034208732401</c:v>
                </c:pt>
                <c:pt idx="1242">
                  <c:v>438.87139930702</c:v>
                </c:pt>
                <c:pt idx="1243">
                  <c:v>434.53994737384301</c:v>
                </c:pt>
                <c:pt idx="1244">
                  <c:v>430.293466876727</c:v>
                </c:pt>
                <c:pt idx="1245">
                  <c:v>426.129491753369</c:v>
                </c:pt>
                <c:pt idx="1246">
                  <c:v>422.04558611056899</c:v>
                </c:pt>
                <c:pt idx="1247">
                  <c:v>418.039333452314</c:v>
                </c:pt>
                <c:pt idx="1248">
                  <c:v>414.10830707251102</c:v>
                </c:pt>
                <c:pt idx="1249">
                  <c:v>410.25005067139801</c:v>
                </c:pt>
                <c:pt idx="1250">
                  <c:v>406.46203747816003</c:v>
                </c:pt>
                <c:pt idx="1251">
                  <c:v>402.74163902587901</c:v>
                </c:pt>
                <c:pt idx="1252">
                  <c:v>399.08606554884602</c:v>
                </c:pt>
                <c:pt idx="1253">
                  <c:v>395.492314053401</c:v>
                </c:pt>
                <c:pt idx="1254">
                  <c:v>391.95708289222802</c:v>
                </c:pt>
                <c:pt idx="1255">
                  <c:v>388.476680516964</c:v>
                </c:pt>
                <c:pt idx="1256">
                  <c:v>385.04690238032401</c:v>
                </c:pt>
                <c:pt idx="1257">
                  <c:v>381.66287288601001</c:v>
                </c:pt>
                <c:pt idx="1258">
                  <c:v>378.31885776062501</c:v>
                </c:pt>
                <c:pt idx="1259">
                  <c:v>375.008001809137</c:v>
                </c:pt>
                <c:pt idx="1260">
                  <c:v>371.72200613822997</c:v>
                </c:pt>
                <c:pt idx="1261">
                  <c:v>368.45069668331899</c:v>
                </c:pt>
                <c:pt idx="1262">
                  <c:v>365.18145159806198</c:v>
                </c:pt>
                <c:pt idx="1263">
                  <c:v>361.89843708553099</c:v>
                </c:pt>
                <c:pt idx="1264">
                  <c:v>358.58155806384798</c:v>
                </c:pt>
                <c:pt idx="1265">
                  <c:v>355.20503079455102</c:v>
                </c:pt>
                <c:pt idx="1266">
                  <c:v>352.05907294628201</c:v>
                </c:pt>
                <c:pt idx="1267">
                  <c:v>349.11660160377699</c:v>
                </c:pt>
                <c:pt idx="1268">
                  <c:v>346.07483749157399</c:v>
                </c:pt>
                <c:pt idx="1269">
                  <c:v>343.33117956226698</c:v>
                </c:pt>
                <c:pt idx="1270">
                  <c:v>340.83429777672899</c:v>
                </c:pt>
                <c:pt idx="1271">
                  <c:v>338.56327272310699</c:v>
                </c:pt>
                <c:pt idx="1272">
                  <c:v>336.48874408007202</c:v>
                </c:pt>
                <c:pt idx="1273">
                  <c:v>334.58648568569998</c:v>
                </c:pt>
                <c:pt idx="1274">
                  <c:v>332.83378108795898</c:v>
                </c:pt>
                <c:pt idx="1275">
                  <c:v>331.21282957713697</c:v>
                </c:pt>
                <c:pt idx="1276">
                  <c:v>329.71207970038301</c:v>
                </c:pt>
                <c:pt idx="1277">
                  <c:v>328.32262037733398</c:v>
                </c:pt>
                <c:pt idx="1278">
                  <c:v>327.02500208467802</c:v>
                </c:pt>
                <c:pt idx="1279">
                  <c:v>325.80876994695001</c:v>
                </c:pt>
                <c:pt idx="1280">
                  <c:v>324.665888974474</c:v>
                </c:pt>
                <c:pt idx="1281">
                  <c:v>323.58957548884399</c:v>
                </c:pt>
                <c:pt idx="1282">
                  <c:v>322.57406863514802</c:v>
                </c:pt>
                <c:pt idx="1283">
                  <c:v>321.61443785040001</c:v>
                </c:pt>
                <c:pt idx="1284">
                  <c:v>320.70708883463902</c:v>
                </c:pt>
                <c:pt idx="1285">
                  <c:v>319.84764083873898</c:v>
                </c:pt>
                <c:pt idx="1286">
                  <c:v>319.03277335360798</c:v>
                </c:pt>
                <c:pt idx="1287">
                  <c:v>318.25953571104901</c:v>
                </c:pt>
                <c:pt idx="1288">
                  <c:v>317.52527315445002</c:v>
                </c:pt>
                <c:pt idx="1289">
                  <c:v>316.82757771462701</c:v>
                </c:pt>
                <c:pt idx="1290">
                  <c:v>316.16425028884299</c:v>
                </c:pt>
                <c:pt idx="1291">
                  <c:v>315.53388159427999</c:v>
                </c:pt>
                <c:pt idx="1292">
                  <c:v>314.93401104654703</c:v>
                </c:pt>
                <c:pt idx="1293">
                  <c:v>314.35458200305499</c:v>
                </c:pt>
                <c:pt idx="1294">
                  <c:v>313.79290356129599</c:v>
                </c:pt>
                <c:pt idx="1295">
                  <c:v>313.24758125851997</c:v>
                </c:pt>
                <c:pt idx="1296">
                  <c:v>312.71732690867401</c:v>
                </c:pt>
                <c:pt idx="1297">
                  <c:v>312.20103501130302</c:v>
                </c:pt>
                <c:pt idx="1298">
                  <c:v>311.69772790559603</c:v>
                </c:pt>
                <c:pt idx="1299">
                  <c:v>311.206528229014</c:v>
                </c:pt>
                <c:pt idx="1300">
                  <c:v>310.72663659317698</c:v>
                </c:pt>
                <c:pt idx="1301">
                  <c:v>310.25731451510001</c:v>
                </c:pt>
                <c:pt idx="1302">
                  <c:v>309.79787074926998</c:v>
                </c:pt>
                <c:pt idx="1303">
                  <c:v>309.34764981607202</c:v>
                </c:pt>
                <c:pt idx="1304">
                  <c:v>308.90733137460398</c:v>
                </c:pt>
                <c:pt idx="1305">
                  <c:v>308.476130598466</c:v>
                </c:pt>
                <c:pt idx="1306">
                  <c:v>308.05326886494299</c:v>
                </c:pt>
                <c:pt idx="1307">
                  <c:v>307.63803647527402</c:v>
                </c:pt>
                <c:pt idx="1308">
                  <c:v>307.22975684251799</c:v>
                </c:pt>
                <c:pt idx="1309">
                  <c:v>306.82776305786399</c:v>
                </c:pt>
                <c:pt idx="1310">
                  <c:v>306.43137100351203</c:v>
                </c:pt>
                <c:pt idx="1311">
                  <c:v>306.04445659208199</c:v>
                </c:pt>
                <c:pt idx="1312">
                  <c:v>305.68198579775498</c:v>
                </c:pt>
                <c:pt idx="1313">
                  <c:v>305.33602397509401</c:v>
                </c:pt>
                <c:pt idx="1314">
                  <c:v>305.00314981567698</c:v>
                </c:pt>
                <c:pt idx="1315">
                  <c:v>304.68055335388101</c:v>
                </c:pt>
                <c:pt idx="1316">
                  <c:v>304.36600484515901</c:v>
                </c:pt>
                <c:pt idx="1317">
                  <c:v>304.05753418218598</c:v>
                </c:pt>
                <c:pt idx="1318">
                  <c:v>303.76422626611702</c:v>
                </c:pt>
                <c:pt idx="1319">
                  <c:v>303.49773819912201</c:v>
                </c:pt>
                <c:pt idx="1320">
                  <c:v>303.25666481647102</c:v>
                </c:pt>
                <c:pt idx="1321">
                  <c:v>303.03841254328</c:v>
                </c:pt>
                <c:pt idx="1322">
                  <c:v>302.84046648642499</c:v>
                </c:pt>
                <c:pt idx="1323">
                  <c:v>302.66058125560397</c:v>
                </c:pt>
                <c:pt idx="1324">
                  <c:v>302.49676060367301</c:v>
                </c:pt>
                <c:pt idx="1325">
                  <c:v>302.347239705991</c:v>
                </c:pt>
                <c:pt idx="1326">
                  <c:v>302.210461770942</c:v>
                </c:pt>
                <c:pt idx="1327">
                  <c:v>302.08505508644299</c:v>
                </c:pt>
                <c:pt idx="1328">
                  <c:v>301.96981199083802</c:v>
                </c:pt>
                <c:pt idx="1329">
                  <c:v>301.86366977252402</c:v>
                </c:pt>
                <c:pt idx="1330">
                  <c:v>301.76569340152599</c:v>
                </c:pt>
                <c:pt idx="1331">
                  <c:v>301.67505999732799</c:v>
                </c:pt>
                <c:pt idx="1332">
                  <c:v>301.59104494255303</c:v>
                </c:pt>
                <c:pt idx="1333">
                  <c:v>301.513009543816</c:v>
                </c:pt>
                <c:pt idx="1334">
                  <c:v>301.44039013151001</c:v>
                </c:pt>
                <c:pt idx="1335">
                  <c:v>301.37268847358001</c:v>
                </c:pt>
                <c:pt idx="1336">
                  <c:v>301.30946338869501</c:v>
                </c:pt>
                <c:pt idx="1337">
                  <c:v>301.250323427659</c:v>
                </c:pt>
                <c:pt idx="1338">
                  <c:v>301.19492050999702</c:v>
                </c:pt>
                <c:pt idx="1339">
                  <c:v>301.14294439640702</c:v>
                </c:pt>
                <c:pt idx="1340">
                  <c:v>301.09411790132498</c:v>
                </c:pt>
                <c:pt idx="1341">
                  <c:v>301.048192745005</c:v>
                </c:pt>
                <c:pt idx="1342">
                  <c:v>301.00494596180101</c:v>
                </c:pt>
                <c:pt idx="1343">
                  <c:v>300.96417678715602</c:v>
                </c:pt>
                <c:pt idx="1344">
                  <c:v>300.92570397417597</c:v>
                </c:pt>
                <c:pt idx="1345">
                  <c:v>300.88936359681202</c:v>
                </c:pt>
                <c:pt idx="1346">
                  <c:v>300.85500731973701</c:v>
                </c:pt>
                <c:pt idx="1347">
                  <c:v>300.82249974032601</c:v>
                </c:pt>
                <c:pt idx="1348">
                  <c:v>300.79171729338901</c:v>
                </c:pt>
                <c:pt idx="1349">
                  <c:v>300.762547310895</c:v>
                </c:pt>
                <c:pt idx="1350">
                  <c:v>300.73488732991899</c:v>
                </c:pt>
                <c:pt idx="1351">
                  <c:v>300.70864242644097</c:v>
                </c:pt>
                <c:pt idx="1352">
                  <c:v>300.68372512777501</c:v>
                </c:pt>
                <c:pt idx="1353">
                  <c:v>300.66005470020298</c:v>
                </c:pt>
                <c:pt idx="1354">
                  <c:v>300.63755650094498</c:v>
                </c:pt>
                <c:pt idx="1355">
                  <c:v>300.616161403734</c:v>
                </c:pt>
                <c:pt idx="1356">
                  <c:v>300.595805224272</c:v>
                </c:pt>
                <c:pt idx="1357">
                  <c:v>300.576428285269</c:v>
                </c:pt>
                <c:pt idx="1358">
                  <c:v>300.55797501506402</c:v>
                </c:pt>
                <c:pt idx="1359">
                  <c:v>300.54039353671999</c:v>
                </c:pt>
                <c:pt idx="1360">
                  <c:v>300.52363536319501</c:v>
                </c:pt>
                <c:pt idx="1361">
                  <c:v>300.50765510087001</c:v>
                </c:pt>
                <c:pt idx="1362">
                  <c:v>300.49241018665202</c:v>
                </c:pt>
                <c:pt idx="1363">
                  <c:v>300.47786064098801</c:v>
                </c:pt>
                <c:pt idx="1364">
                  <c:v>300.463970448542</c:v>
                </c:pt>
                <c:pt idx="1365">
                  <c:v>300.45070483180098</c:v>
                </c:pt>
                <c:pt idx="1366">
                  <c:v>300.43803085151399</c:v>
                </c:pt>
                <c:pt idx="1367">
                  <c:v>300.42591746646599</c:v>
                </c:pt>
                <c:pt idx="1368">
                  <c:v>300.41433541863302</c:v>
                </c:pt>
                <c:pt idx="1369">
                  <c:v>300.40325714639698</c:v>
                </c:pt>
                <c:pt idx="1370">
                  <c:v>300.39265662327603</c:v>
                </c:pt>
                <c:pt idx="1371">
                  <c:v>300.38250930302502</c:v>
                </c:pt>
                <c:pt idx="1372">
                  <c:v>300.37279199544002</c:v>
                </c:pt>
                <c:pt idx="1373">
                  <c:v>300.36348276495602</c:v>
                </c:pt>
                <c:pt idx="1374">
                  <c:v>300.35456094768602</c:v>
                </c:pt>
                <c:pt idx="1375">
                  <c:v>300.34600678168903</c:v>
                </c:pt>
                <c:pt idx="1376">
                  <c:v>300.33780145585098</c:v>
                </c:pt>
                <c:pt idx="1377">
                  <c:v>300.32992773895</c:v>
                </c:pt>
                <c:pt idx="1378">
                  <c:v>300.32236833057601</c:v>
                </c:pt>
                <c:pt idx="1379">
                  <c:v>300.31510755226202</c:v>
                </c:pt>
                <c:pt idx="1380">
                  <c:v>300.30812943792699</c:v>
                </c:pt>
                <c:pt idx="1381">
                  <c:v>300.30142074607198</c:v>
                </c:pt>
                <c:pt idx="1382">
                  <c:v>300.29496675636398</c:v>
                </c:pt>
                <c:pt idx="1383">
                  <c:v>300.28875345855403</c:v>
                </c:pt>
                <c:pt idx="1384">
                  <c:v>300.28276837173303</c:v>
                </c:pt>
                <c:pt idx="1385">
                  <c:v>300.27699747504897</c:v>
                </c:pt>
                <c:pt idx="1386">
                  <c:v>300.27143094981898</c:v>
                </c:pt>
                <c:pt idx="1387">
                  <c:v>300.26605579320602</c:v>
                </c:pt>
                <c:pt idx="1388">
                  <c:v>300.26085776732702</c:v>
                </c:pt>
                <c:pt idx="1389">
                  <c:v>300.25582409101099</c:v>
                </c:pt>
                <c:pt idx="1390">
                  <c:v>300.25094199830897</c:v>
                </c:pt>
                <c:pt idx="1391">
                  <c:v>300.24619501900202</c:v>
                </c:pt>
                <c:pt idx="1392">
                  <c:v>300.241516560447</c:v>
                </c:pt>
                <c:pt idx="1393">
                  <c:v>300.23676179874298</c:v>
                </c:pt>
                <c:pt idx="1394">
                  <c:v>300.23182660408099</c:v>
                </c:pt>
                <c:pt idx="1395">
                  <c:v>300.22663377667902</c:v>
                </c:pt>
                <c:pt idx="1396">
                  <c:v>300.220746253188</c:v>
                </c:pt>
                <c:pt idx="1397">
                  <c:v>300.21413367598598</c:v>
                </c:pt>
                <c:pt idx="1398">
                  <c:v>300.206785056044</c:v>
                </c:pt>
                <c:pt idx="1399">
                  <c:v>300.19871421944902</c:v>
                </c:pt>
                <c:pt idx="1400">
                  <c:v>300.18996434598398</c:v>
                </c:pt>
                <c:pt idx="1401">
                  <c:v>300.180610687865</c:v>
                </c:pt>
                <c:pt idx="1402">
                  <c:v>300.170760668198</c:v>
                </c:pt>
                <c:pt idx="1403">
                  <c:v>300.16055090432002</c:v>
                </c:pt>
                <c:pt idx="1404">
                  <c:v>300.15014125320101</c:v>
                </c:pt>
                <c:pt idx="1405">
                  <c:v>300.13970651532799</c:v>
                </c:pt>
                <c:pt idx="1406">
                  <c:v>300.12942666084098</c:v>
                </c:pt>
                <c:pt idx="1407">
                  <c:v>300.11947621128002</c:v>
                </c:pt>
                <c:pt idx="1408">
                  <c:v>300.11001292478801</c:v>
                </c:pt>
                <c:pt idx="1409">
                  <c:v>300.101165780565</c:v>
                </c:pt>
                <c:pt idx="1410">
                  <c:v>300.09419282626902</c:v>
                </c:pt>
                <c:pt idx="1411">
                  <c:v>300.08852723445</c:v>
                </c:pt>
                <c:pt idx="1412">
                  <c:v>300.08384329197298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95-431A-B744-5478AC8A8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594304"/>
        <c:axId val="155260032"/>
      </c:scatterChart>
      <c:scatterChart>
        <c:scatterStyle val="lineMarker"/>
        <c:varyColors val="0"/>
        <c:ser>
          <c:idx val="1"/>
          <c:order val="1"/>
          <c:tx>
            <c:v>Current</c:v>
          </c:tx>
          <c:marker>
            <c:symbol val="none"/>
          </c:marker>
          <c:xVal>
            <c:numRef>
              <c:f>'Influence of T and II'!$D$4:$D$1416</c:f>
              <c:numCache>
                <c:formatCode>0.00E+00</c:formatCode>
                <c:ptCount val="1413"/>
                <c:pt idx="0" formatCode="General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6.9120000000000003E-15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1.18528E-14</c:v>
                </c:pt>
                <c:pt idx="9">
                  <c:v>1.33968E-14</c:v>
                </c:pt>
                <c:pt idx="10">
                  <c:v>1.4683500000000001E-14</c:v>
                </c:pt>
                <c:pt idx="11">
                  <c:v>1.5755699999999998E-14</c:v>
                </c:pt>
                <c:pt idx="12">
                  <c:v>1.6649199999999999E-14</c:v>
                </c:pt>
                <c:pt idx="13">
                  <c:v>1.73938E-14</c:v>
                </c:pt>
                <c:pt idx="14">
                  <c:v>1.8016500000000001E-14</c:v>
                </c:pt>
                <c:pt idx="15">
                  <c:v>1.86849E-14</c:v>
                </c:pt>
                <c:pt idx="16">
                  <c:v>1.93812E-14</c:v>
                </c:pt>
                <c:pt idx="17">
                  <c:v>2.0111299999999998E-14</c:v>
                </c:pt>
                <c:pt idx="18">
                  <c:v>2.0878399999999999E-14</c:v>
                </c:pt>
                <c:pt idx="19">
                  <c:v>2.1651400000000002E-14</c:v>
                </c:pt>
                <c:pt idx="20">
                  <c:v>2.2441599999999999E-14</c:v>
                </c:pt>
                <c:pt idx="21">
                  <c:v>2.3253600000000001E-14</c:v>
                </c:pt>
                <c:pt idx="22">
                  <c:v>2.4092000000000001E-14</c:v>
                </c:pt>
                <c:pt idx="23">
                  <c:v>2.4960600000000001E-14</c:v>
                </c:pt>
                <c:pt idx="24">
                  <c:v>2.5863200000000001E-14</c:v>
                </c:pt>
                <c:pt idx="25">
                  <c:v>2.6803299999999999E-14</c:v>
                </c:pt>
                <c:pt idx="26">
                  <c:v>2.77841E-14</c:v>
                </c:pt>
                <c:pt idx="27">
                  <c:v>2.8809000000000003E-14</c:v>
                </c:pt>
                <c:pt idx="28">
                  <c:v>2.98812E-14</c:v>
                </c:pt>
                <c:pt idx="29">
                  <c:v>3.1004200000000002E-14</c:v>
                </c:pt>
                <c:pt idx="30">
                  <c:v>3.21812E-14</c:v>
                </c:pt>
                <c:pt idx="31">
                  <c:v>3.3415700000000002E-14</c:v>
                </c:pt>
                <c:pt idx="32">
                  <c:v>3.4711499999999999E-14</c:v>
                </c:pt>
                <c:pt idx="33">
                  <c:v>3.6072099999999999E-14</c:v>
                </c:pt>
                <c:pt idx="34">
                  <c:v>3.75016E-14</c:v>
                </c:pt>
                <c:pt idx="35">
                  <c:v>3.9003800000000002E-14</c:v>
                </c:pt>
                <c:pt idx="36">
                  <c:v>4.05831E-14</c:v>
                </c:pt>
                <c:pt idx="37">
                  <c:v>4.2243900000000003E-14</c:v>
                </c:pt>
                <c:pt idx="38">
                  <c:v>4.3990699999999998E-14</c:v>
                </c:pt>
                <c:pt idx="39">
                  <c:v>4.5828599999999998E-14</c:v>
                </c:pt>
                <c:pt idx="40">
                  <c:v>4.7762600000000002E-14</c:v>
                </c:pt>
                <c:pt idx="41">
                  <c:v>4.9798100000000001E-14</c:v>
                </c:pt>
                <c:pt idx="42">
                  <c:v>5.1936699999999998E-14</c:v>
                </c:pt>
                <c:pt idx="43">
                  <c:v>5.4091299999999999E-14</c:v>
                </c:pt>
                <c:pt idx="44">
                  <c:v>5.6293899999999998E-14</c:v>
                </c:pt>
                <c:pt idx="45">
                  <c:v>5.8555699999999997E-14</c:v>
                </c:pt>
                <c:pt idx="46">
                  <c:v>6.0888099999999995E-14</c:v>
                </c:pt>
                <c:pt idx="47">
                  <c:v>6.3300500000000004E-14</c:v>
                </c:pt>
                <c:pt idx="48">
                  <c:v>6.5801200000000006E-14</c:v>
                </c:pt>
                <c:pt idx="49">
                  <c:v>6.8397999999999998E-14</c:v>
                </c:pt>
                <c:pt idx="50">
                  <c:v>7.1098200000000003E-14</c:v>
                </c:pt>
                <c:pt idx="51">
                  <c:v>7.3908799999999999E-14</c:v>
                </c:pt>
                <c:pt idx="52">
                  <c:v>7.6836700000000005E-14</c:v>
                </c:pt>
                <c:pt idx="53">
                  <c:v>7.9888699999999995E-14</c:v>
                </c:pt>
                <c:pt idx="54">
                  <c:v>8.3071700000000003E-14</c:v>
                </c:pt>
                <c:pt idx="55">
                  <c:v>8.6392700000000005E-14</c:v>
                </c:pt>
                <c:pt idx="56">
                  <c:v>8.9858700000000002E-14</c:v>
                </c:pt>
                <c:pt idx="57">
                  <c:v>9.3477100000000001E-14</c:v>
                </c:pt>
                <c:pt idx="58">
                  <c:v>9.7255499999999996E-14</c:v>
                </c:pt>
                <c:pt idx="59">
                  <c:v>1.0120199999999999E-13</c:v>
                </c:pt>
                <c:pt idx="60">
                  <c:v>1.05324E-13</c:v>
                </c:pt>
                <c:pt idx="61">
                  <c:v>1.0963E-13</c:v>
                </c:pt>
                <c:pt idx="62">
                  <c:v>1.1412999999999999E-13</c:v>
                </c:pt>
                <c:pt idx="63">
                  <c:v>1.18832E-13</c:v>
                </c:pt>
                <c:pt idx="64">
                  <c:v>1.2374699999999999E-13</c:v>
                </c:pt>
                <c:pt idx="65">
                  <c:v>1.2888299999999999E-13</c:v>
                </c:pt>
                <c:pt idx="66">
                  <c:v>1.34208E-13</c:v>
                </c:pt>
                <c:pt idx="67">
                  <c:v>1.3958E-13</c:v>
                </c:pt>
                <c:pt idx="68">
                  <c:v>1.4506100000000001E-13</c:v>
                </c:pt>
                <c:pt idx="69">
                  <c:v>1.5067399999999999E-13</c:v>
                </c:pt>
                <c:pt idx="70">
                  <c:v>1.56443E-13</c:v>
                </c:pt>
                <c:pt idx="71">
                  <c:v>1.6238800000000001E-13</c:v>
                </c:pt>
                <c:pt idx="72">
                  <c:v>1.68526E-13</c:v>
                </c:pt>
                <c:pt idx="73">
                  <c:v>1.7487300000000001E-13</c:v>
                </c:pt>
                <c:pt idx="74">
                  <c:v>1.81443E-13</c:v>
                </c:pt>
                <c:pt idx="75">
                  <c:v>1.88251E-13</c:v>
                </c:pt>
                <c:pt idx="76">
                  <c:v>1.9454E-13</c:v>
                </c:pt>
                <c:pt idx="77">
                  <c:v>2.0121000000000001E-13</c:v>
                </c:pt>
                <c:pt idx="78">
                  <c:v>2.08151E-13</c:v>
                </c:pt>
                <c:pt idx="79">
                  <c:v>2.1535800000000001E-13</c:v>
                </c:pt>
                <c:pt idx="80">
                  <c:v>2.2285E-13</c:v>
                </c:pt>
                <c:pt idx="81">
                  <c:v>2.3064000000000001E-13</c:v>
                </c:pt>
                <c:pt idx="82">
                  <c:v>2.38733E-13</c:v>
                </c:pt>
                <c:pt idx="83">
                  <c:v>2.4713699999999998E-13</c:v>
                </c:pt>
                <c:pt idx="84">
                  <c:v>2.5597299999999998E-13</c:v>
                </c:pt>
                <c:pt idx="85">
                  <c:v>2.6554199999999999E-13</c:v>
                </c:pt>
                <c:pt idx="86">
                  <c:v>2.7545E-13</c:v>
                </c:pt>
                <c:pt idx="87">
                  <c:v>2.8559300000000001E-13</c:v>
                </c:pt>
                <c:pt idx="88">
                  <c:v>2.9583099999999998E-13</c:v>
                </c:pt>
                <c:pt idx="89">
                  <c:v>3.05843E-13</c:v>
                </c:pt>
                <c:pt idx="90">
                  <c:v>3.1596199999999999E-13</c:v>
                </c:pt>
                <c:pt idx="91">
                  <c:v>3.2616599999999998E-13</c:v>
                </c:pt>
                <c:pt idx="92">
                  <c:v>3.3645399999999998E-13</c:v>
                </c:pt>
                <c:pt idx="93">
                  <c:v>3.4684500000000002E-13</c:v>
                </c:pt>
                <c:pt idx="94">
                  <c:v>3.5724199999999999E-13</c:v>
                </c:pt>
                <c:pt idx="95">
                  <c:v>3.6765700000000001E-13</c:v>
                </c:pt>
                <c:pt idx="96">
                  <c:v>3.7799100000000001E-13</c:v>
                </c:pt>
                <c:pt idx="97">
                  <c:v>3.8842600000000001E-13</c:v>
                </c:pt>
                <c:pt idx="98">
                  <c:v>3.9892200000000002E-13</c:v>
                </c:pt>
                <c:pt idx="99">
                  <c:v>4.0951100000000001E-13</c:v>
                </c:pt>
                <c:pt idx="100">
                  <c:v>4.2021600000000001E-13</c:v>
                </c:pt>
                <c:pt idx="101">
                  <c:v>4.3095100000000002E-13</c:v>
                </c:pt>
                <c:pt idx="102">
                  <c:v>4.4165899999999999E-13</c:v>
                </c:pt>
                <c:pt idx="103">
                  <c:v>4.5239399999999999E-13</c:v>
                </c:pt>
                <c:pt idx="104">
                  <c:v>4.6320600000000002E-13</c:v>
                </c:pt>
                <c:pt idx="105">
                  <c:v>4.7416800000000005E-13</c:v>
                </c:pt>
                <c:pt idx="106">
                  <c:v>4.8526399999999998E-13</c:v>
                </c:pt>
                <c:pt idx="107">
                  <c:v>4.9654700000000002E-13</c:v>
                </c:pt>
                <c:pt idx="108">
                  <c:v>5.0808900000000004E-13</c:v>
                </c:pt>
                <c:pt idx="109">
                  <c:v>5.1982300000000002E-13</c:v>
                </c:pt>
                <c:pt idx="110">
                  <c:v>5.3159599999999999E-13</c:v>
                </c:pt>
                <c:pt idx="111">
                  <c:v>5.4376300000000001E-13</c:v>
                </c:pt>
                <c:pt idx="112">
                  <c:v>5.5622300000000004E-13</c:v>
                </c:pt>
                <c:pt idx="113">
                  <c:v>5.6900600000000003E-13</c:v>
                </c:pt>
                <c:pt idx="114">
                  <c:v>5.82104E-13</c:v>
                </c:pt>
                <c:pt idx="115">
                  <c:v>5.9553200000000003E-13</c:v>
                </c:pt>
                <c:pt idx="116">
                  <c:v>6.0944500000000004E-13</c:v>
                </c:pt>
                <c:pt idx="117">
                  <c:v>6.1962999999999996E-13</c:v>
                </c:pt>
                <c:pt idx="118">
                  <c:v>6.2981499999999998E-13</c:v>
                </c:pt>
                <c:pt idx="119">
                  <c:v>6.4E-13</c:v>
                </c:pt>
                <c:pt idx="120">
                  <c:v>6.5222199999999996E-13</c:v>
                </c:pt>
                <c:pt idx="121">
                  <c:v>6.6688799999999995E-13</c:v>
                </c:pt>
                <c:pt idx="122">
                  <c:v>6.8229000000000001E-13</c:v>
                </c:pt>
                <c:pt idx="123">
                  <c:v>6.9808200000000003E-13</c:v>
                </c:pt>
                <c:pt idx="124">
                  <c:v>7.1476900000000002E-13</c:v>
                </c:pt>
                <c:pt idx="125">
                  <c:v>7.3224300000000003E-13</c:v>
                </c:pt>
                <c:pt idx="126">
                  <c:v>7.5033099999999997E-13</c:v>
                </c:pt>
                <c:pt idx="127">
                  <c:v>7.69108E-13</c:v>
                </c:pt>
                <c:pt idx="128">
                  <c:v>7.8814499999999997E-13</c:v>
                </c:pt>
                <c:pt idx="129">
                  <c:v>8.0783300000000002E-13</c:v>
                </c:pt>
                <c:pt idx="130">
                  <c:v>8.2804900000000002E-13</c:v>
                </c:pt>
                <c:pt idx="131">
                  <c:v>8.4897800000000004E-13</c:v>
                </c:pt>
                <c:pt idx="132">
                  <c:v>8.7038399999999996E-13</c:v>
                </c:pt>
                <c:pt idx="133">
                  <c:v>8.9137100000000004E-13</c:v>
                </c:pt>
                <c:pt idx="134">
                  <c:v>9.0758100000000003E-13</c:v>
                </c:pt>
                <c:pt idx="135">
                  <c:v>9.2379000000000005E-13</c:v>
                </c:pt>
                <c:pt idx="136">
                  <c:v>9.4000000000000003E-13</c:v>
                </c:pt>
                <c:pt idx="137">
                  <c:v>9.5945200000000006E-13</c:v>
                </c:pt>
                <c:pt idx="138">
                  <c:v>9.8279399999999998E-13</c:v>
                </c:pt>
                <c:pt idx="139">
                  <c:v>1.00739E-12</c:v>
                </c:pt>
                <c:pt idx="140">
                  <c:v>1.0328599999999999E-12</c:v>
                </c:pt>
                <c:pt idx="141">
                  <c:v>1.0577200000000001E-12</c:v>
                </c:pt>
                <c:pt idx="142">
                  <c:v>1.0835100000000001E-12</c:v>
                </c:pt>
                <c:pt idx="143">
                  <c:v>1.10098E-12</c:v>
                </c:pt>
                <c:pt idx="144">
                  <c:v>1.12194E-12</c:v>
                </c:pt>
                <c:pt idx="145">
                  <c:v>1.1471E-12</c:v>
                </c:pt>
                <c:pt idx="146">
                  <c:v>1.1654000000000001E-12</c:v>
                </c:pt>
                <c:pt idx="147">
                  <c:v>1.1873599999999999E-12</c:v>
                </c:pt>
                <c:pt idx="148">
                  <c:v>1.2049200000000001E-12</c:v>
                </c:pt>
                <c:pt idx="149">
                  <c:v>1.226E-12</c:v>
                </c:pt>
                <c:pt idx="150">
                  <c:v>1.2428699999999999E-12</c:v>
                </c:pt>
                <c:pt idx="151">
                  <c:v>1.2630999999999999E-12</c:v>
                </c:pt>
                <c:pt idx="152">
                  <c:v>1.2873799999999999E-12</c:v>
                </c:pt>
                <c:pt idx="153">
                  <c:v>1.3065999999999999E-12</c:v>
                </c:pt>
                <c:pt idx="154">
                  <c:v>1.3296699999999999E-12</c:v>
                </c:pt>
                <c:pt idx="155">
                  <c:v>1.3481199999999999E-12</c:v>
                </c:pt>
                <c:pt idx="156">
                  <c:v>1.3702600000000001E-12</c:v>
                </c:pt>
                <c:pt idx="157">
                  <c:v>1.3879799999999999E-12</c:v>
                </c:pt>
                <c:pt idx="158">
                  <c:v>1.40923E-12</c:v>
                </c:pt>
                <c:pt idx="159">
                  <c:v>1.42624E-12</c:v>
                </c:pt>
                <c:pt idx="160">
                  <c:v>1.4466499999999999E-12</c:v>
                </c:pt>
                <c:pt idx="161">
                  <c:v>1.47113E-12</c:v>
                </c:pt>
                <c:pt idx="162">
                  <c:v>1.4907199999999999E-12</c:v>
                </c:pt>
                <c:pt idx="163">
                  <c:v>1.5142299999999999E-12</c:v>
                </c:pt>
                <c:pt idx="164">
                  <c:v>1.5328199999999999E-12</c:v>
                </c:pt>
                <c:pt idx="165">
                  <c:v>1.5514099999999999E-12</c:v>
                </c:pt>
                <c:pt idx="166">
                  <c:v>1.57E-12</c:v>
                </c:pt>
                <c:pt idx="167">
                  <c:v>1.5923099999999999E-12</c:v>
                </c:pt>
                <c:pt idx="168">
                  <c:v>1.61015E-12</c:v>
                </c:pt>
                <c:pt idx="169">
                  <c:v>1.6315700000000001E-12</c:v>
                </c:pt>
                <c:pt idx="170">
                  <c:v>1.6487E-12</c:v>
                </c:pt>
                <c:pt idx="171">
                  <c:v>1.6692600000000001E-12</c:v>
                </c:pt>
                <c:pt idx="172">
                  <c:v>1.69393E-12</c:v>
                </c:pt>
                <c:pt idx="173">
                  <c:v>1.7136699999999999E-12</c:v>
                </c:pt>
                <c:pt idx="174">
                  <c:v>1.7373500000000001E-12</c:v>
                </c:pt>
                <c:pt idx="175">
                  <c:v>1.7563000000000001E-12</c:v>
                </c:pt>
                <c:pt idx="176">
                  <c:v>1.7790299999999999E-12</c:v>
                </c:pt>
                <c:pt idx="177">
                  <c:v>1.7972200000000001E-12</c:v>
                </c:pt>
                <c:pt idx="178">
                  <c:v>1.81905E-12</c:v>
                </c:pt>
                <c:pt idx="179">
                  <c:v>1.8365099999999998E-12</c:v>
                </c:pt>
                <c:pt idx="180">
                  <c:v>1.85746E-12</c:v>
                </c:pt>
                <c:pt idx="181">
                  <c:v>1.8826100000000002E-12</c:v>
                </c:pt>
                <c:pt idx="182">
                  <c:v>1.9027200000000002E-12</c:v>
                </c:pt>
                <c:pt idx="183">
                  <c:v>1.9268600000000001E-12</c:v>
                </c:pt>
                <c:pt idx="184">
                  <c:v>1.94617E-12</c:v>
                </c:pt>
                <c:pt idx="185">
                  <c:v>1.9693499999999999E-12</c:v>
                </c:pt>
                <c:pt idx="186">
                  <c:v>1.9878799999999998E-12</c:v>
                </c:pt>
                <c:pt idx="187">
                  <c:v>2.01013E-12</c:v>
                </c:pt>
                <c:pt idx="188">
                  <c:v>2.0368299999999999E-12</c:v>
                </c:pt>
                <c:pt idx="189">
                  <c:v>2.05818E-12</c:v>
                </c:pt>
                <c:pt idx="190">
                  <c:v>2.0838100000000002E-12</c:v>
                </c:pt>
                <c:pt idx="191">
                  <c:v>2.1043099999999999E-12</c:v>
                </c:pt>
                <c:pt idx="192">
                  <c:v>2.1289100000000001E-12</c:v>
                </c:pt>
                <c:pt idx="193">
                  <c:v>2.1486E-12</c:v>
                </c:pt>
                <c:pt idx="194">
                  <c:v>2.1722100000000001E-12</c:v>
                </c:pt>
                <c:pt idx="195">
                  <c:v>2.1911099999999999E-12</c:v>
                </c:pt>
                <c:pt idx="196">
                  <c:v>2.2137799999999999E-12</c:v>
                </c:pt>
                <c:pt idx="197">
                  <c:v>2.2409900000000001E-12</c:v>
                </c:pt>
                <c:pt idx="198">
                  <c:v>2.2627599999999999E-12</c:v>
                </c:pt>
                <c:pt idx="199">
                  <c:v>2.2888799999999998E-12</c:v>
                </c:pt>
                <c:pt idx="200">
                  <c:v>2.3097700000000002E-12</c:v>
                </c:pt>
                <c:pt idx="201">
                  <c:v>2.3348499999999999E-12</c:v>
                </c:pt>
                <c:pt idx="202">
                  <c:v>2.3549100000000001E-12</c:v>
                </c:pt>
                <c:pt idx="203">
                  <c:v>2.37898E-12</c:v>
                </c:pt>
                <c:pt idx="204">
                  <c:v>2.4078699999999999E-12</c:v>
                </c:pt>
                <c:pt idx="205">
                  <c:v>2.4309799999999998E-12</c:v>
                </c:pt>
                <c:pt idx="206">
                  <c:v>2.4587100000000001E-12</c:v>
                </c:pt>
                <c:pt idx="207">
                  <c:v>2.4808899999999999E-12</c:v>
                </c:pt>
                <c:pt idx="208">
                  <c:v>2.5075100000000001E-12</c:v>
                </c:pt>
                <c:pt idx="209">
                  <c:v>2.52881E-12</c:v>
                </c:pt>
                <c:pt idx="210">
                  <c:v>2.5543700000000002E-12</c:v>
                </c:pt>
                <c:pt idx="211">
                  <c:v>2.5850400000000001E-12</c:v>
                </c:pt>
                <c:pt idx="212">
                  <c:v>2.6095700000000002E-12</c:v>
                </c:pt>
                <c:pt idx="213">
                  <c:v>2.6390100000000001E-12</c:v>
                </c:pt>
                <c:pt idx="214">
                  <c:v>2.66257E-12</c:v>
                </c:pt>
                <c:pt idx="215">
                  <c:v>2.6908300000000002E-12</c:v>
                </c:pt>
                <c:pt idx="216">
                  <c:v>2.7134400000000002E-12</c:v>
                </c:pt>
                <c:pt idx="217">
                  <c:v>2.74058E-12</c:v>
                </c:pt>
                <c:pt idx="218">
                  <c:v>2.7622799999999998E-12</c:v>
                </c:pt>
                <c:pt idx="219">
                  <c:v>2.7883300000000001E-12</c:v>
                </c:pt>
                <c:pt idx="220">
                  <c:v>2.8195900000000001E-12</c:v>
                </c:pt>
                <c:pt idx="221">
                  <c:v>2.8445999999999998E-12</c:v>
                </c:pt>
                <c:pt idx="222">
                  <c:v>2.8745999999999999E-12</c:v>
                </c:pt>
                <c:pt idx="223">
                  <c:v>2.8986099999999999E-12</c:v>
                </c:pt>
                <c:pt idx="224">
                  <c:v>2.9274200000000001E-12</c:v>
                </c:pt>
                <c:pt idx="225">
                  <c:v>2.9504599999999999E-12</c:v>
                </c:pt>
                <c:pt idx="226">
                  <c:v>2.9781199999999998E-12</c:v>
                </c:pt>
                <c:pt idx="227">
                  <c:v>3.0112999999999999E-12</c:v>
                </c:pt>
                <c:pt idx="228">
                  <c:v>3.03785E-12</c:v>
                </c:pt>
                <c:pt idx="229">
                  <c:v>3.0697099999999999E-12</c:v>
                </c:pt>
                <c:pt idx="230">
                  <c:v>3.0952E-12</c:v>
                </c:pt>
                <c:pt idx="231">
                  <c:v>3.12578E-12</c:v>
                </c:pt>
                <c:pt idx="232">
                  <c:v>3.1502499999999998E-12</c:v>
                </c:pt>
                <c:pt idx="233">
                  <c:v>3.17961E-12</c:v>
                </c:pt>
                <c:pt idx="234">
                  <c:v>3.2148400000000001E-12</c:v>
                </c:pt>
                <c:pt idx="235">
                  <c:v>3.2430300000000002E-12</c:v>
                </c:pt>
                <c:pt idx="236">
                  <c:v>3.2768500000000001E-12</c:v>
                </c:pt>
                <c:pt idx="237">
                  <c:v>3.31744E-12</c:v>
                </c:pt>
                <c:pt idx="238">
                  <c:v>3.3467699999999999E-12</c:v>
                </c:pt>
                <c:pt idx="239">
                  <c:v>3.3819800000000001E-12</c:v>
                </c:pt>
                <c:pt idx="240">
                  <c:v>3.40978E-12</c:v>
                </c:pt>
                <c:pt idx="241">
                  <c:v>3.4431499999999999E-12</c:v>
                </c:pt>
                <c:pt idx="242">
                  <c:v>3.4831899999999998E-12</c:v>
                </c:pt>
                <c:pt idx="243">
                  <c:v>3.5125399999999999E-12</c:v>
                </c:pt>
                <c:pt idx="244">
                  <c:v>3.5477500000000001E-12</c:v>
                </c:pt>
                <c:pt idx="245">
                  <c:v>3.59001E-12</c:v>
                </c:pt>
                <c:pt idx="246">
                  <c:v>3.6206000000000001E-12</c:v>
                </c:pt>
                <c:pt idx="247">
                  <c:v>3.6450699999999999E-12</c:v>
                </c:pt>
                <c:pt idx="248">
                  <c:v>3.6744400000000002E-12</c:v>
                </c:pt>
                <c:pt idx="249">
                  <c:v>3.7096799999999996E-12</c:v>
                </c:pt>
                <c:pt idx="250">
                  <c:v>3.7519699999999998E-12</c:v>
                </c:pt>
                <c:pt idx="251">
                  <c:v>3.7794699999999998E-12</c:v>
                </c:pt>
                <c:pt idx="252">
                  <c:v>3.8110900000000001E-12</c:v>
                </c:pt>
                <c:pt idx="253">
                  <c:v>3.8490299999999998E-12</c:v>
                </c:pt>
                <c:pt idx="254">
                  <c:v>3.8793899999999997E-12</c:v>
                </c:pt>
                <c:pt idx="255">
                  <c:v>3.9158200000000002E-12</c:v>
                </c:pt>
                <c:pt idx="256">
                  <c:v>3.9449600000000002E-12</c:v>
                </c:pt>
                <c:pt idx="257">
                  <c:v>3.9799300000000004E-12</c:v>
                </c:pt>
                <c:pt idx="258">
                  <c:v>4.0079000000000003E-12</c:v>
                </c:pt>
                <c:pt idx="259">
                  <c:v>4.0414700000000001E-12</c:v>
                </c:pt>
                <c:pt idx="260">
                  <c:v>4.0817600000000002E-12</c:v>
                </c:pt>
                <c:pt idx="261">
                  <c:v>4.1139900000000003E-12</c:v>
                </c:pt>
                <c:pt idx="262">
                  <c:v>4.1526599999999998E-12</c:v>
                </c:pt>
                <c:pt idx="263">
                  <c:v>4.1836000000000001E-12</c:v>
                </c:pt>
                <c:pt idx="264">
                  <c:v>4.2207299999999999E-12</c:v>
                </c:pt>
                <c:pt idx="265">
                  <c:v>4.2504300000000001E-12</c:v>
                </c:pt>
                <c:pt idx="266">
                  <c:v>4.2860700000000001E-12</c:v>
                </c:pt>
                <c:pt idx="267">
                  <c:v>4.31458E-12</c:v>
                </c:pt>
                <c:pt idx="268">
                  <c:v>4.3488000000000002E-12</c:v>
                </c:pt>
                <c:pt idx="269">
                  <c:v>4.3761700000000003E-12</c:v>
                </c:pt>
                <c:pt idx="270">
                  <c:v>4.4090199999999997E-12</c:v>
                </c:pt>
                <c:pt idx="271">
                  <c:v>4.4484299999999999E-12</c:v>
                </c:pt>
                <c:pt idx="272">
                  <c:v>4.4799699999999999E-12</c:v>
                </c:pt>
                <c:pt idx="273">
                  <c:v>4.5178100000000001E-12</c:v>
                </c:pt>
                <c:pt idx="274">
                  <c:v>4.5480799999999997E-12</c:v>
                </c:pt>
                <c:pt idx="275">
                  <c:v>4.5844099999999998E-12</c:v>
                </c:pt>
                <c:pt idx="276">
                  <c:v>4.6134699999999997E-12</c:v>
                </c:pt>
                <c:pt idx="277">
                  <c:v>4.6483400000000004E-12</c:v>
                </c:pt>
                <c:pt idx="278">
                  <c:v>4.6901900000000002E-12</c:v>
                </c:pt>
                <c:pt idx="279">
                  <c:v>4.7236699999999998E-12</c:v>
                </c:pt>
                <c:pt idx="280">
                  <c:v>4.76384E-12</c:v>
                </c:pt>
                <c:pt idx="281">
                  <c:v>4.8120499999999999E-12</c:v>
                </c:pt>
                <c:pt idx="282">
                  <c:v>4.8506199999999998E-12</c:v>
                </c:pt>
                <c:pt idx="283">
                  <c:v>4.8969000000000003E-12</c:v>
                </c:pt>
                <c:pt idx="284">
                  <c:v>4.9524400000000003E-12</c:v>
                </c:pt>
                <c:pt idx="285">
                  <c:v>4.9936E-12</c:v>
                </c:pt>
                <c:pt idx="286">
                  <c:v>5.0430100000000003E-12</c:v>
                </c:pt>
                <c:pt idx="287">
                  <c:v>5.1022900000000001E-12</c:v>
                </c:pt>
                <c:pt idx="288">
                  <c:v>5.1442900000000001E-12</c:v>
                </c:pt>
                <c:pt idx="289">
                  <c:v>5.1946799999999998E-12</c:v>
                </c:pt>
                <c:pt idx="290">
                  <c:v>5.2349900000000001E-12</c:v>
                </c:pt>
                <c:pt idx="291">
                  <c:v>5.2672499999999998E-12</c:v>
                </c:pt>
                <c:pt idx="292">
                  <c:v>5.3059499999999996E-12</c:v>
                </c:pt>
                <c:pt idx="293">
                  <c:v>5.3369100000000001E-12</c:v>
                </c:pt>
                <c:pt idx="294">
                  <c:v>5.3740600000000002E-12</c:v>
                </c:pt>
                <c:pt idx="295">
                  <c:v>5.4037899999999999E-12</c:v>
                </c:pt>
                <c:pt idx="296">
                  <c:v>5.4394600000000003E-12</c:v>
                </c:pt>
                <c:pt idx="297">
                  <c:v>5.4822600000000001E-12</c:v>
                </c:pt>
                <c:pt idx="298">
                  <c:v>5.5164999999999998E-12</c:v>
                </c:pt>
                <c:pt idx="299">
                  <c:v>5.5575900000000004E-12</c:v>
                </c:pt>
                <c:pt idx="300">
                  <c:v>5.59046E-12</c:v>
                </c:pt>
                <c:pt idx="301">
                  <c:v>5.6299099999999998E-12</c:v>
                </c:pt>
                <c:pt idx="302">
                  <c:v>5.66146E-12</c:v>
                </c:pt>
                <c:pt idx="303">
                  <c:v>5.6993299999999997E-12</c:v>
                </c:pt>
                <c:pt idx="304">
                  <c:v>5.74477E-12</c:v>
                </c:pt>
                <c:pt idx="305">
                  <c:v>5.7811299999999996E-12</c:v>
                </c:pt>
                <c:pt idx="306">
                  <c:v>5.8247500000000002E-12</c:v>
                </c:pt>
                <c:pt idx="307">
                  <c:v>5.8596500000000004E-12</c:v>
                </c:pt>
                <c:pt idx="308">
                  <c:v>5.9015299999999998E-12</c:v>
                </c:pt>
                <c:pt idx="309">
                  <c:v>5.9350299999999996E-12</c:v>
                </c:pt>
                <c:pt idx="310">
                  <c:v>5.9752400000000003E-12</c:v>
                </c:pt>
                <c:pt idx="311">
                  <c:v>6.0073999999999996E-12</c:v>
                </c:pt>
                <c:pt idx="312">
                  <c:v>6.0459899999999998E-12</c:v>
                </c:pt>
                <c:pt idx="313">
                  <c:v>6.0923099999999999E-12</c:v>
                </c:pt>
                <c:pt idx="314">
                  <c:v>6.1293599999999996E-12</c:v>
                </c:pt>
                <c:pt idx="315">
                  <c:v>6.1738199999999996E-12</c:v>
                </c:pt>
                <c:pt idx="316">
                  <c:v>6.2093899999999997E-12</c:v>
                </c:pt>
                <c:pt idx="317">
                  <c:v>6.2520799999999998E-12</c:v>
                </c:pt>
                <c:pt idx="318">
                  <c:v>6.2862199999999998E-12</c:v>
                </c:pt>
                <c:pt idx="319">
                  <c:v>6.3271999999999999E-12</c:v>
                </c:pt>
                <c:pt idx="320">
                  <c:v>6.3599800000000001E-12</c:v>
                </c:pt>
                <c:pt idx="321">
                  <c:v>6.3993200000000002E-12</c:v>
                </c:pt>
                <c:pt idx="322">
                  <c:v>6.4465200000000003E-12</c:v>
                </c:pt>
                <c:pt idx="323">
                  <c:v>6.4842899999999996E-12</c:v>
                </c:pt>
                <c:pt idx="324">
                  <c:v>6.5296E-12</c:v>
                </c:pt>
                <c:pt idx="325">
                  <c:v>6.5658600000000001E-12</c:v>
                </c:pt>
                <c:pt idx="326">
                  <c:v>6.60936E-12</c:v>
                </c:pt>
                <c:pt idx="327">
                  <c:v>6.6441599999999998E-12</c:v>
                </c:pt>
                <c:pt idx="328">
                  <c:v>6.6859300000000004E-12</c:v>
                </c:pt>
                <c:pt idx="329">
                  <c:v>6.7193399999999999E-12</c:v>
                </c:pt>
                <c:pt idx="330">
                  <c:v>6.75943E-12</c:v>
                </c:pt>
                <c:pt idx="331">
                  <c:v>6.8075400000000003E-12</c:v>
                </c:pt>
                <c:pt idx="332">
                  <c:v>6.8460300000000001E-12</c:v>
                </c:pt>
                <c:pt idx="333">
                  <c:v>6.8922200000000003E-12</c:v>
                </c:pt>
                <c:pt idx="334">
                  <c:v>6.9291699999999996E-12</c:v>
                </c:pt>
                <c:pt idx="335">
                  <c:v>6.9735099999999998E-12</c:v>
                </c:pt>
                <c:pt idx="336">
                  <c:v>7.0089800000000003E-12</c:v>
                </c:pt>
                <c:pt idx="337">
                  <c:v>7.0515499999999998E-12</c:v>
                </c:pt>
                <c:pt idx="338">
                  <c:v>7.1026300000000004E-12</c:v>
                </c:pt>
                <c:pt idx="339">
                  <c:v>7.1434899999999999E-12</c:v>
                </c:pt>
                <c:pt idx="340">
                  <c:v>7.1925299999999998E-12</c:v>
                </c:pt>
                <c:pt idx="341">
                  <c:v>7.2317600000000003E-12</c:v>
                </c:pt>
                <c:pt idx="342">
                  <c:v>7.2788299999999996E-12</c:v>
                </c:pt>
                <c:pt idx="343">
                  <c:v>7.3164900000000001E-12</c:v>
                </c:pt>
                <c:pt idx="344">
                  <c:v>7.3616900000000007E-12</c:v>
                </c:pt>
                <c:pt idx="345">
                  <c:v>7.3978400000000003E-12</c:v>
                </c:pt>
                <c:pt idx="346">
                  <c:v>7.4412200000000005E-12</c:v>
                </c:pt>
                <c:pt idx="347">
                  <c:v>7.4932799999999998E-12</c:v>
                </c:pt>
                <c:pt idx="348">
                  <c:v>7.5349299999999997E-12</c:v>
                </c:pt>
                <c:pt idx="349">
                  <c:v>7.5849100000000002E-12</c:v>
                </c:pt>
                <c:pt idx="350">
                  <c:v>7.6249E-12</c:v>
                </c:pt>
                <c:pt idx="351">
                  <c:v>7.6728799999999995E-12</c:v>
                </c:pt>
                <c:pt idx="352">
                  <c:v>7.7112600000000004E-12</c:v>
                </c:pt>
                <c:pt idx="353">
                  <c:v>7.7573199999999999E-12</c:v>
                </c:pt>
                <c:pt idx="354">
                  <c:v>7.7941699999999997E-12</c:v>
                </c:pt>
                <c:pt idx="355">
                  <c:v>7.8383900000000001E-12</c:v>
                </c:pt>
                <c:pt idx="356">
                  <c:v>7.8914499999999999E-12</c:v>
                </c:pt>
                <c:pt idx="357">
                  <c:v>7.9338999999999995E-12</c:v>
                </c:pt>
                <c:pt idx="358">
                  <c:v>7.9848400000000001E-12</c:v>
                </c:pt>
                <c:pt idx="359">
                  <c:v>8.0255900000000007E-12</c:v>
                </c:pt>
                <c:pt idx="360">
                  <c:v>8.0744899999999999E-12</c:v>
                </c:pt>
                <c:pt idx="361">
                  <c:v>8.1331699999999998E-12</c:v>
                </c:pt>
                <c:pt idx="362">
                  <c:v>8.1801199999999993E-12</c:v>
                </c:pt>
                <c:pt idx="363">
                  <c:v>8.2364499999999997E-12</c:v>
                </c:pt>
                <c:pt idx="364">
                  <c:v>8.2815199999999996E-12</c:v>
                </c:pt>
                <c:pt idx="365">
                  <c:v>8.3356000000000001E-12</c:v>
                </c:pt>
                <c:pt idx="366">
                  <c:v>8.3788600000000005E-12</c:v>
                </c:pt>
                <c:pt idx="367">
                  <c:v>8.4307799999999997E-12</c:v>
                </c:pt>
                <c:pt idx="368">
                  <c:v>8.4930800000000004E-12</c:v>
                </c:pt>
                <c:pt idx="369">
                  <c:v>8.5429199999999993E-12</c:v>
                </c:pt>
                <c:pt idx="370">
                  <c:v>8.5828000000000001E-12</c:v>
                </c:pt>
                <c:pt idx="371">
                  <c:v>8.6306500000000006E-12</c:v>
                </c:pt>
                <c:pt idx="372">
                  <c:v>8.6880599999999992E-12</c:v>
                </c:pt>
                <c:pt idx="373">
                  <c:v>8.7340000000000005E-12</c:v>
                </c:pt>
                <c:pt idx="374">
                  <c:v>8.7891200000000004E-12</c:v>
                </c:pt>
                <c:pt idx="375">
                  <c:v>8.8332100000000001E-12</c:v>
                </c:pt>
                <c:pt idx="376">
                  <c:v>8.8861299999999998E-12</c:v>
                </c:pt>
                <c:pt idx="377">
                  <c:v>8.9284599999999997E-12</c:v>
                </c:pt>
                <c:pt idx="378">
                  <c:v>8.9792600000000003E-12</c:v>
                </c:pt>
                <c:pt idx="379">
                  <c:v>9.0402199999999996E-12</c:v>
                </c:pt>
                <c:pt idx="380">
                  <c:v>9.0889899999999996E-12</c:v>
                </c:pt>
                <c:pt idx="381">
                  <c:v>9.1475099999999993E-12</c:v>
                </c:pt>
                <c:pt idx="382">
                  <c:v>9.2177299999999997E-12</c:v>
                </c:pt>
                <c:pt idx="383">
                  <c:v>9.2739099999999992E-12</c:v>
                </c:pt>
                <c:pt idx="384">
                  <c:v>9.3413300000000005E-12</c:v>
                </c:pt>
                <c:pt idx="385">
                  <c:v>9.3952600000000001E-12</c:v>
                </c:pt>
                <c:pt idx="386">
                  <c:v>9.4384000000000007E-12</c:v>
                </c:pt>
                <c:pt idx="387">
                  <c:v>9.4901799999999999E-12</c:v>
                </c:pt>
                <c:pt idx="388">
                  <c:v>9.5315999999999995E-12</c:v>
                </c:pt>
                <c:pt idx="389">
                  <c:v>9.5813E-12</c:v>
                </c:pt>
                <c:pt idx="390">
                  <c:v>9.6409499999999992E-12</c:v>
                </c:pt>
                <c:pt idx="391">
                  <c:v>9.6886599999999996E-12</c:v>
                </c:pt>
                <c:pt idx="392">
                  <c:v>9.7459200000000005E-12</c:v>
                </c:pt>
                <c:pt idx="393">
                  <c:v>9.7917299999999995E-12</c:v>
                </c:pt>
                <c:pt idx="394">
                  <c:v>9.8467E-12</c:v>
                </c:pt>
                <c:pt idx="395">
                  <c:v>9.9126600000000003E-12</c:v>
                </c:pt>
                <c:pt idx="396">
                  <c:v>9.9654300000000007E-12</c:v>
                </c:pt>
                <c:pt idx="397">
                  <c:v>1.00288E-11</c:v>
                </c:pt>
                <c:pt idx="398">
                  <c:v>1.00794E-11</c:v>
                </c:pt>
                <c:pt idx="399">
                  <c:v>1.0140200000000001E-11</c:v>
                </c:pt>
                <c:pt idx="400">
                  <c:v>1.02132E-11</c:v>
                </c:pt>
                <c:pt idx="401">
                  <c:v>1.02715E-11</c:v>
                </c:pt>
                <c:pt idx="402">
                  <c:v>1.0318199999999999E-11</c:v>
                </c:pt>
                <c:pt idx="403">
                  <c:v>1.03742E-11</c:v>
                </c:pt>
                <c:pt idx="404">
                  <c:v>1.04415E-11</c:v>
                </c:pt>
                <c:pt idx="405">
                  <c:v>1.0495200000000001E-11</c:v>
                </c:pt>
                <c:pt idx="406">
                  <c:v>1.0559799999999999E-11</c:v>
                </c:pt>
                <c:pt idx="407">
                  <c:v>1.06114E-11</c:v>
                </c:pt>
                <c:pt idx="408">
                  <c:v>1.06734E-11</c:v>
                </c:pt>
                <c:pt idx="409">
                  <c:v>1.07229E-11</c:v>
                </c:pt>
                <c:pt idx="410">
                  <c:v>1.07824E-11</c:v>
                </c:pt>
                <c:pt idx="411">
                  <c:v>1.083E-11</c:v>
                </c:pt>
                <c:pt idx="412">
                  <c:v>1.08871E-11</c:v>
                </c:pt>
                <c:pt idx="413">
                  <c:v>1.09556E-11</c:v>
                </c:pt>
                <c:pt idx="414">
                  <c:v>1.1010399999999999E-11</c:v>
                </c:pt>
                <c:pt idx="415">
                  <c:v>1.1076200000000001E-11</c:v>
                </c:pt>
                <c:pt idx="416">
                  <c:v>1.11289E-11</c:v>
                </c:pt>
                <c:pt idx="417">
                  <c:v>1.1192E-11</c:v>
                </c:pt>
                <c:pt idx="418">
                  <c:v>1.12425E-11</c:v>
                </c:pt>
                <c:pt idx="419">
                  <c:v>1.13031E-11</c:v>
                </c:pt>
                <c:pt idx="420">
                  <c:v>1.13759E-11</c:v>
                </c:pt>
                <c:pt idx="421">
                  <c:v>1.14318E-11</c:v>
                </c:pt>
                <c:pt idx="422">
                  <c:v>1.1498799999999999E-11</c:v>
                </c:pt>
                <c:pt idx="423">
                  <c:v>1.1552400000000001E-11</c:v>
                </c:pt>
                <c:pt idx="424">
                  <c:v>1.1616700000000001E-11</c:v>
                </c:pt>
                <c:pt idx="425">
                  <c:v>1.1693999999999999E-11</c:v>
                </c:pt>
                <c:pt idx="426">
                  <c:v>1.17719E-11</c:v>
                </c:pt>
                <c:pt idx="427">
                  <c:v>1.1848599999999999E-11</c:v>
                </c:pt>
                <c:pt idx="428">
                  <c:v>1.19244E-11</c:v>
                </c:pt>
                <c:pt idx="429">
                  <c:v>1.19997E-11</c:v>
                </c:pt>
                <c:pt idx="430">
                  <c:v>1.20752E-11</c:v>
                </c:pt>
                <c:pt idx="431">
                  <c:v>1.215E-11</c:v>
                </c:pt>
                <c:pt idx="432">
                  <c:v>1.22231E-11</c:v>
                </c:pt>
                <c:pt idx="433">
                  <c:v>1.2295399999999999E-11</c:v>
                </c:pt>
                <c:pt idx="434">
                  <c:v>1.2367899999999999E-11</c:v>
                </c:pt>
                <c:pt idx="435">
                  <c:v>1.2440799999999999E-11</c:v>
                </c:pt>
                <c:pt idx="436">
                  <c:v>1.2513700000000001E-11</c:v>
                </c:pt>
                <c:pt idx="437">
                  <c:v>1.25859E-11</c:v>
                </c:pt>
                <c:pt idx="438">
                  <c:v>1.2658300000000001E-11</c:v>
                </c:pt>
                <c:pt idx="439">
                  <c:v>1.27313E-11</c:v>
                </c:pt>
                <c:pt idx="440">
                  <c:v>1.28054E-11</c:v>
                </c:pt>
                <c:pt idx="441">
                  <c:v>1.28796E-11</c:v>
                </c:pt>
                <c:pt idx="442">
                  <c:v>1.29535E-11</c:v>
                </c:pt>
                <c:pt idx="443">
                  <c:v>1.30279E-11</c:v>
                </c:pt>
                <c:pt idx="444">
                  <c:v>1.31037E-11</c:v>
                </c:pt>
                <c:pt idx="445">
                  <c:v>1.3181300000000001E-11</c:v>
                </c:pt>
                <c:pt idx="446">
                  <c:v>1.32615E-11</c:v>
                </c:pt>
                <c:pt idx="447">
                  <c:v>1.3343699999999999E-11</c:v>
                </c:pt>
                <c:pt idx="448">
                  <c:v>1.34287E-11</c:v>
                </c:pt>
                <c:pt idx="449">
                  <c:v>1.3516600000000001E-11</c:v>
                </c:pt>
                <c:pt idx="450">
                  <c:v>1.3606600000000001E-11</c:v>
                </c:pt>
                <c:pt idx="451">
                  <c:v>1.3698400000000001E-11</c:v>
                </c:pt>
                <c:pt idx="452">
                  <c:v>1.3791700000000001E-11</c:v>
                </c:pt>
                <c:pt idx="453">
                  <c:v>1.3886500000000001E-11</c:v>
                </c:pt>
                <c:pt idx="454">
                  <c:v>1.39834E-11</c:v>
                </c:pt>
                <c:pt idx="455">
                  <c:v>1.40811E-11</c:v>
                </c:pt>
                <c:pt idx="456">
                  <c:v>1.41795E-11</c:v>
                </c:pt>
                <c:pt idx="457">
                  <c:v>1.42458E-11</c:v>
                </c:pt>
                <c:pt idx="458">
                  <c:v>1.43253E-11</c:v>
                </c:pt>
                <c:pt idx="459">
                  <c:v>1.44208E-11</c:v>
                </c:pt>
                <c:pt idx="460">
                  <c:v>1.44925E-11</c:v>
                </c:pt>
                <c:pt idx="461">
                  <c:v>1.45785E-11</c:v>
                </c:pt>
                <c:pt idx="462">
                  <c:v>1.4647300000000001E-11</c:v>
                </c:pt>
                <c:pt idx="463">
                  <c:v>1.4729900000000001E-11</c:v>
                </c:pt>
                <c:pt idx="464">
                  <c:v>1.4829E-11</c:v>
                </c:pt>
                <c:pt idx="465">
                  <c:v>1.49064E-11</c:v>
                </c:pt>
                <c:pt idx="466">
                  <c:v>1.49992E-11</c:v>
                </c:pt>
                <c:pt idx="467">
                  <c:v>1.50735E-11</c:v>
                </c:pt>
                <c:pt idx="468">
                  <c:v>1.5162600000000001E-11</c:v>
                </c:pt>
                <c:pt idx="469">
                  <c:v>1.5233900000000001E-11</c:v>
                </c:pt>
                <c:pt idx="470">
                  <c:v>1.5319500000000001E-11</c:v>
                </c:pt>
                <c:pt idx="471">
                  <c:v>1.54222E-11</c:v>
                </c:pt>
                <c:pt idx="472">
                  <c:v>1.5503000000000001E-11</c:v>
                </c:pt>
                <c:pt idx="473">
                  <c:v>1.55999E-11</c:v>
                </c:pt>
                <c:pt idx="474">
                  <c:v>1.57018E-11</c:v>
                </c:pt>
                <c:pt idx="475">
                  <c:v>1.5794400000000001E-11</c:v>
                </c:pt>
                <c:pt idx="476">
                  <c:v>1.5885799999999998E-11</c:v>
                </c:pt>
                <c:pt idx="477">
                  <c:v>1.59829E-11</c:v>
                </c:pt>
                <c:pt idx="478">
                  <c:v>1.6078400000000001E-11</c:v>
                </c:pt>
                <c:pt idx="479">
                  <c:v>1.6181800000000001E-11</c:v>
                </c:pt>
                <c:pt idx="480">
                  <c:v>1.6288699999999999E-11</c:v>
                </c:pt>
                <c:pt idx="481">
                  <c:v>1.6364499999999999E-11</c:v>
                </c:pt>
                <c:pt idx="482">
                  <c:v>1.6455500000000001E-11</c:v>
                </c:pt>
                <c:pt idx="483">
                  <c:v>1.6564600000000002E-11</c:v>
                </c:pt>
                <c:pt idx="484">
                  <c:v>1.66505E-11</c:v>
                </c:pt>
                <c:pt idx="485">
                  <c:v>1.6753500000000001E-11</c:v>
                </c:pt>
                <c:pt idx="486">
                  <c:v>1.6836000000000001E-11</c:v>
                </c:pt>
                <c:pt idx="487">
                  <c:v>1.6934900000000001E-11</c:v>
                </c:pt>
                <c:pt idx="488">
                  <c:v>1.70141E-11</c:v>
                </c:pt>
                <c:pt idx="489">
                  <c:v>1.7109000000000001E-11</c:v>
                </c:pt>
                <c:pt idx="490">
                  <c:v>1.7223E-11</c:v>
                </c:pt>
                <c:pt idx="491">
                  <c:v>1.7314200000000001E-11</c:v>
                </c:pt>
                <c:pt idx="492">
                  <c:v>1.74236E-11</c:v>
                </c:pt>
                <c:pt idx="493">
                  <c:v>1.7511100000000001E-11</c:v>
                </c:pt>
                <c:pt idx="494">
                  <c:v>1.76162E-11</c:v>
                </c:pt>
                <c:pt idx="495">
                  <c:v>1.77002E-11</c:v>
                </c:pt>
                <c:pt idx="496">
                  <c:v>1.7801000000000001E-11</c:v>
                </c:pt>
                <c:pt idx="497">
                  <c:v>1.7921999999999999E-11</c:v>
                </c:pt>
                <c:pt idx="498">
                  <c:v>1.8018800000000002E-11</c:v>
                </c:pt>
                <c:pt idx="499">
                  <c:v>1.8135000000000001E-11</c:v>
                </c:pt>
                <c:pt idx="500">
                  <c:v>1.8227900000000001E-11</c:v>
                </c:pt>
                <c:pt idx="501">
                  <c:v>1.8339400000000001E-11</c:v>
                </c:pt>
                <c:pt idx="502">
                  <c:v>1.8428600000000001E-11</c:v>
                </c:pt>
                <c:pt idx="503">
                  <c:v>1.8535700000000001E-11</c:v>
                </c:pt>
                <c:pt idx="504">
                  <c:v>1.86213E-11</c:v>
                </c:pt>
                <c:pt idx="505">
                  <c:v>1.8724099999999999E-11</c:v>
                </c:pt>
                <c:pt idx="506">
                  <c:v>1.88474E-11</c:v>
                </c:pt>
                <c:pt idx="507">
                  <c:v>1.8946100000000001E-11</c:v>
                </c:pt>
                <c:pt idx="508">
                  <c:v>1.90645E-11</c:v>
                </c:pt>
                <c:pt idx="509">
                  <c:v>1.9159199999999999E-11</c:v>
                </c:pt>
                <c:pt idx="510">
                  <c:v>1.9272799999999999E-11</c:v>
                </c:pt>
                <c:pt idx="511">
                  <c:v>1.9363800000000001E-11</c:v>
                </c:pt>
                <c:pt idx="512">
                  <c:v>1.9472899999999999E-11</c:v>
                </c:pt>
                <c:pt idx="513">
                  <c:v>1.9603799999999999E-11</c:v>
                </c:pt>
                <c:pt idx="514">
                  <c:v>1.9708599999999999E-11</c:v>
                </c:pt>
                <c:pt idx="515">
                  <c:v>1.9834299999999998E-11</c:v>
                </c:pt>
                <c:pt idx="516">
                  <c:v>1.9934800000000001E-11</c:v>
                </c:pt>
                <c:pt idx="517">
                  <c:v>2.00555E-11</c:v>
                </c:pt>
                <c:pt idx="518">
                  <c:v>2.0152000000000001E-11</c:v>
                </c:pt>
                <c:pt idx="519">
                  <c:v>2.0267900000000001E-11</c:v>
                </c:pt>
                <c:pt idx="520">
                  <c:v>2.0406900000000001E-11</c:v>
                </c:pt>
                <c:pt idx="521">
                  <c:v>2.0518099999999999E-11</c:v>
                </c:pt>
                <c:pt idx="522">
                  <c:v>2.0651500000000001E-11</c:v>
                </c:pt>
                <c:pt idx="523">
                  <c:v>2.0758299999999999E-11</c:v>
                </c:pt>
                <c:pt idx="524">
                  <c:v>2.0886400000000001E-11</c:v>
                </c:pt>
                <c:pt idx="525">
                  <c:v>2.0988900000000002E-11</c:v>
                </c:pt>
                <c:pt idx="526">
                  <c:v>2.11119E-11</c:v>
                </c:pt>
                <c:pt idx="527">
                  <c:v>2.1210199999999999E-11</c:v>
                </c:pt>
                <c:pt idx="528">
                  <c:v>2.13283E-11</c:v>
                </c:pt>
                <c:pt idx="529">
                  <c:v>2.1470000000000001E-11</c:v>
                </c:pt>
                <c:pt idx="530">
                  <c:v>2.15833E-11</c:v>
                </c:pt>
                <c:pt idx="531">
                  <c:v>2.17194E-11</c:v>
                </c:pt>
                <c:pt idx="532">
                  <c:v>2.1828199999999999E-11</c:v>
                </c:pt>
                <c:pt idx="533">
                  <c:v>2.19587E-11</c:v>
                </c:pt>
                <c:pt idx="534">
                  <c:v>2.2063200000000002E-11</c:v>
                </c:pt>
                <c:pt idx="535">
                  <c:v>2.21885E-11</c:v>
                </c:pt>
                <c:pt idx="536">
                  <c:v>2.22888E-11</c:v>
                </c:pt>
                <c:pt idx="537">
                  <c:v>2.24092E-11</c:v>
                </c:pt>
                <c:pt idx="538">
                  <c:v>2.25536E-11</c:v>
                </c:pt>
                <c:pt idx="539">
                  <c:v>2.2669099999999998E-11</c:v>
                </c:pt>
                <c:pt idx="540">
                  <c:v>2.28077E-11</c:v>
                </c:pt>
                <c:pt idx="541">
                  <c:v>2.29186E-11</c:v>
                </c:pt>
                <c:pt idx="542">
                  <c:v>2.30517E-11</c:v>
                </c:pt>
                <c:pt idx="543">
                  <c:v>2.3158199999999999E-11</c:v>
                </c:pt>
                <c:pt idx="544">
                  <c:v>2.32859E-11</c:v>
                </c:pt>
                <c:pt idx="545">
                  <c:v>2.3388100000000001E-11</c:v>
                </c:pt>
                <c:pt idx="546">
                  <c:v>2.3510800000000001E-11</c:v>
                </c:pt>
                <c:pt idx="547">
                  <c:v>2.3657900000000002E-11</c:v>
                </c:pt>
                <c:pt idx="548">
                  <c:v>2.37757E-11</c:v>
                </c:pt>
                <c:pt idx="549">
                  <c:v>2.3917E-11</c:v>
                </c:pt>
                <c:pt idx="550">
                  <c:v>2.403E-11</c:v>
                </c:pt>
                <c:pt idx="551">
                  <c:v>2.4165599999999999E-11</c:v>
                </c:pt>
                <c:pt idx="552">
                  <c:v>2.4274199999999998E-11</c:v>
                </c:pt>
                <c:pt idx="553">
                  <c:v>2.4404400000000001E-11</c:v>
                </c:pt>
                <c:pt idx="554">
                  <c:v>2.4560600000000001E-11</c:v>
                </c:pt>
                <c:pt idx="555">
                  <c:v>2.46806E-11</c:v>
                </c:pt>
                <c:pt idx="556">
                  <c:v>2.4824500000000001E-11</c:v>
                </c:pt>
                <c:pt idx="557">
                  <c:v>2.49972E-11</c:v>
                </c:pt>
                <c:pt idx="558">
                  <c:v>2.5119000000000001E-11</c:v>
                </c:pt>
                <c:pt idx="559">
                  <c:v>2.5265199999999999E-11</c:v>
                </c:pt>
                <c:pt idx="560">
                  <c:v>2.5382100000000001E-11</c:v>
                </c:pt>
                <c:pt idx="561">
                  <c:v>2.5522399999999999E-11</c:v>
                </c:pt>
                <c:pt idx="562">
                  <c:v>2.5634699999999999E-11</c:v>
                </c:pt>
                <c:pt idx="563">
                  <c:v>2.5769400000000001E-11</c:v>
                </c:pt>
                <c:pt idx="564">
                  <c:v>2.5931E-11</c:v>
                </c:pt>
                <c:pt idx="565">
                  <c:v>2.6056899999999999E-11</c:v>
                </c:pt>
                <c:pt idx="566">
                  <c:v>2.6208000000000001E-11</c:v>
                </c:pt>
                <c:pt idx="567">
                  <c:v>2.6328899999999999E-11</c:v>
                </c:pt>
                <c:pt idx="568">
                  <c:v>2.6473899999999999E-11</c:v>
                </c:pt>
                <c:pt idx="569">
                  <c:v>2.6589899999999999E-11</c:v>
                </c:pt>
                <c:pt idx="570">
                  <c:v>2.6729099999999998E-11</c:v>
                </c:pt>
                <c:pt idx="571">
                  <c:v>2.6896199999999999E-11</c:v>
                </c:pt>
                <c:pt idx="572">
                  <c:v>2.70284E-11</c:v>
                </c:pt>
                <c:pt idx="573">
                  <c:v>2.7186999999999999E-11</c:v>
                </c:pt>
                <c:pt idx="574">
                  <c:v>2.73138E-11</c:v>
                </c:pt>
                <c:pt idx="575">
                  <c:v>2.7466100000000001E-11</c:v>
                </c:pt>
                <c:pt idx="576">
                  <c:v>2.7587900000000001E-11</c:v>
                </c:pt>
                <c:pt idx="577">
                  <c:v>2.7734E-11</c:v>
                </c:pt>
                <c:pt idx="578">
                  <c:v>2.79094E-11</c:v>
                </c:pt>
                <c:pt idx="579">
                  <c:v>2.8049700000000001E-11</c:v>
                </c:pt>
                <c:pt idx="580">
                  <c:v>2.8218099999999999E-11</c:v>
                </c:pt>
                <c:pt idx="581">
                  <c:v>2.8352699999999999E-11</c:v>
                </c:pt>
                <c:pt idx="582">
                  <c:v>2.8514400000000001E-11</c:v>
                </c:pt>
                <c:pt idx="583">
                  <c:v>2.8643700000000001E-11</c:v>
                </c:pt>
                <c:pt idx="584">
                  <c:v>2.8798799999999999E-11</c:v>
                </c:pt>
                <c:pt idx="585">
                  <c:v>2.8985000000000001E-11</c:v>
                </c:pt>
                <c:pt idx="586">
                  <c:v>2.9134000000000002E-11</c:v>
                </c:pt>
                <c:pt idx="587">
                  <c:v>2.9312700000000001E-11</c:v>
                </c:pt>
                <c:pt idx="588">
                  <c:v>2.94557E-11</c:v>
                </c:pt>
                <c:pt idx="589">
                  <c:v>2.9627299999999998E-11</c:v>
                </c:pt>
                <c:pt idx="590">
                  <c:v>2.9764600000000002E-11</c:v>
                </c:pt>
                <c:pt idx="591">
                  <c:v>2.9929400000000003E-11</c:v>
                </c:pt>
                <c:pt idx="592">
                  <c:v>3.0126999999999997E-11</c:v>
                </c:pt>
                <c:pt idx="593">
                  <c:v>3.0285200000000001E-11</c:v>
                </c:pt>
                <c:pt idx="594">
                  <c:v>3.0474999999999997E-11</c:v>
                </c:pt>
                <c:pt idx="595">
                  <c:v>3.0626800000000003E-11</c:v>
                </c:pt>
                <c:pt idx="596">
                  <c:v>3.0808999999999999E-11</c:v>
                </c:pt>
                <c:pt idx="597">
                  <c:v>3.0954699999999999E-11</c:v>
                </c:pt>
                <c:pt idx="598">
                  <c:v>3.1129600000000002E-11</c:v>
                </c:pt>
                <c:pt idx="599">
                  <c:v>3.1339500000000001E-11</c:v>
                </c:pt>
                <c:pt idx="600">
                  <c:v>3.1507400000000001E-11</c:v>
                </c:pt>
                <c:pt idx="601">
                  <c:v>3.1708899999999998E-11</c:v>
                </c:pt>
                <c:pt idx="602">
                  <c:v>3.1870000000000002E-11</c:v>
                </c:pt>
                <c:pt idx="603">
                  <c:v>3.2063500000000001E-11</c:v>
                </c:pt>
                <c:pt idx="604">
                  <c:v>3.2218200000000001E-11</c:v>
                </c:pt>
                <c:pt idx="605">
                  <c:v>3.2403900000000002E-11</c:v>
                </c:pt>
                <c:pt idx="606">
                  <c:v>3.2552400000000003E-11</c:v>
                </c:pt>
                <c:pt idx="607">
                  <c:v>3.2730700000000003E-11</c:v>
                </c:pt>
                <c:pt idx="608">
                  <c:v>3.2873299999999997E-11</c:v>
                </c:pt>
                <c:pt idx="609">
                  <c:v>3.3044399999999997E-11</c:v>
                </c:pt>
                <c:pt idx="610">
                  <c:v>3.3249800000000002E-11</c:v>
                </c:pt>
                <c:pt idx="611">
                  <c:v>3.3414099999999999E-11</c:v>
                </c:pt>
                <c:pt idx="612">
                  <c:v>3.3611200000000002E-11</c:v>
                </c:pt>
                <c:pt idx="613">
                  <c:v>3.3768900000000002E-11</c:v>
                </c:pt>
                <c:pt idx="614">
                  <c:v>3.39582E-11</c:v>
                </c:pt>
                <c:pt idx="615">
                  <c:v>3.4109600000000001E-11</c:v>
                </c:pt>
                <c:pt idx="616">
                  <c:v>3.42912E-11</c:v>
                </c:pt>
                <c:pt idx="617">
                  <c:v>3.4436600000000001E-11</c:v>
                </c:pt>
                <c:pt idx="618">
                  <c:v>3.4610999999999999E-11</c:v>
                </c:pt>
                <c:pt idx="619">
                  <c:v>3.4820300000000001E-11</c:v>
                </c:pt>
                <c:pt idx="620">
                  <c:v>3.4987699999999997E-11</c:v>
                </c:pt>
                <c:pt idx="621">
                  <c:v>3.5188700000000003E-11</c:v>
                </c:pt>
                <c:pt idx="622">
                  <c:v>3.5349400000000002E-11</c:v>
                </c:pt>
                <c:pt idx="623">
                  <c:v>3.5542299999999997E-11</c:v>
                </c:pt>
                <c:pt idx="624">
                  <c:v>3.5696599999999999E-11</c:v>
                </c:pt>
                <c:pt idx="625">
                  <c:v>3.5881800000000002E-11</c:v>
                </c:pt>
                <c:pt idx="626">
                  <c:v>3.6103999999999999E-11</c:v>
                </c:pt>
                <c:pt idx="627">
                  <c:v>3.6281800000000002E-11</c:v>
                </c:pt>
                <c:pt idx="628">
                  <c:v>3.6495099999999999E-11</c:v>
                </c:pt>
                <c:pt idx="629">
                  <c:v>3.66657E-11</c:v>
                </c:pt>
                <c:pt idx="630">
                  <c:v>3.6870500000000002E-11</c:v>
                </c:pt>
                <c:pt idx="631">
                  <c:v>3.7034300000000001E-11</c:v>
                </c:pt>
                <c:pt idx="632">
                  <c:v>3.72309E-11</c:v>
                </c:pt>
                <c:pt idx="633">
                  <c:v>3.7466900000000001E-11</c:v>
                </c:pt>
                <c:pt idx="634">
                  <c:v>3.7655600000000002E-11</c:v>
                </c:pt>
                <c:pt idx="635">
                  <c:v>3.78821E-11</c:v>
                </c:pt>
                <c:pt idx="636">
                  <c:v>3.8153800000000002E-11</c:v>
                </c:pt>
                <c:pt idx="637">
                  <c:v>3.83713E-11</c:v>
                </c:pt>
                <c:pt idx="638">
                  <c:v>3.8632199999999997E-11</c:v>
                </c:pt>
                <c:pt idx="639">
                  <c:v>3.8840900000000001E-11</c:v>
                </c:pt>
                <c:pt idx="640">
                  <c:v>3.9091399999999998E-11</c:v>
                </c:pt>
                <c:pt idx="641">
                  <c:v>3.9391899999999997E-11</c:v>
                </c:pt>
                <c:pt idx="642">
                  <c:v>3.9632399999999999E-11</c:v>
                </c:pt>
                <c:pt idx="643">
                  <c:v>3.9920899999999999E-11</c:v>
                </c:pt>
                <c:pt idx="644">
                  <c:v>4.02671E-11</c:v>
                </c:pt>
                <c:pt idx="645">
                  <c:v>4.0544099999999998E-11</c:v>
                </c:pt>
                <c:pt idx="646">
                  <c:v>4.0876500000000001E-11</c:v>
                </c:pt>
                <c:pt idx="647">
                  <c:v>4.1275399999999999E-11</c:v>
                </c:pt>
                <c:pt idx="648">
                  <c:v>4.1594500000000002E-11</c:v>
                </c:pt>
                <c:pt idx="649">
                  <c:v>4.1977399999999998E-11</c:v>
                </c:pt>
                <c:pt idx="650">
                  <c:v>4.2436899999999998E-11</c:v>
                </c:pt>
                <c:pt idx="651">
                  <c:v>4.2956700000000001E-11</c:v>
                </c:pt>
                <c:pt idx="652">
                  <c:v>4.34906E-11</c:v>
                </c:pt>
                <c:pt idx="653">
                  <c:v>4.4033000000000002E-11</c:v>
                </c:pt>
                <c:pt idx="654">
                  <c:v>4.45807E-11</c:v>
                </c:pt>
                <c:pt idx="655">
                  <c:v>4.5130999999999999E-11</c:v>
                </c:pt>
                <c:pt idx="656">
                  <c:v>4.5687199999999999E-11</c:v>
                </c:pt>
                <c:pt idx="657">
                  <c:v>4.6249299999999998E-11</c:v>
                </c:pt>
                <c:pt idx="658">
                  <c:v>4.6812999999999998E-11</c:v>
                </c:pt>
                <c:pt idx="659">
                  <c:v>4.7374200000000001E-11</c:v>
                </c:pt>
                <c:pt idx="660">
                  <c:v>4.7929000000000001E-11</c:v>
                </c:pt>
                <c:pt idx="661">
                  <c:v>4.8481800000000002E-11</c:v>
                </c:pt>
                <c:pt idx="662">
                  <c:v>4.9035799999999998E-11</c:v>
                </c:pt>
                <c:pt idx="663">
                  <c:v>4.9590699999999997E-11</c:v>
                </c:pt>
                <c:pt idx="664">
                  <c:v>5.0145400000000003E-11</c:v>
                </c:pt>
                <c:pt idx="665">
                  <c:v>5.0697999999999999E-11</c:v>
                </c:pt>
                <c:pt idx="666">
                  <c:v>5.1252100000000001E-11</c:v>
                </c:pt>
                <c:pt idx="667">
                  <c:v>5.18084E-11</c:v>
                </c:pt>
                <c:pt idx="668">
                  <c:v>5.2364999999999998E-11</c:v>
                </c:pt>
                <c:pt idx="669">
                  <c:v>5.2920899999999999E-11</c:v>
                </c:pt>
                <c:pt idx="670">
                  <c:v>5.34754E-11</c:v>
                </c:pt>
                <c:pt idx="671">
                  <c:v>5.40284E-11</c:v>
                </c:pt>
                <c:pt idx="672">
                  <c:v>5.45801E-11</c:v>
                </c:pt>
                <c:pt idx="673">
                  <c:v>5.5128100000000003E-11</c:v>
                </c:pt>
                <c:pt idx="674">
                  <c:v>5.5672400000000003E-11</c:v>
                </c:pt>
                <c:pt idx="675">
                  <c:v>5.6214599999999998E-11</c:v>
                </c:pt>
                <c:pt idx="676">
                  <c:v>5.67466E-11</c:v>
                </c:pt>
                <c:pt idx="677">
                  <c:v>5.7265899999999998E-11</c:v>
                </c:pt>
                <c:pt idx="678">
                  <c:v>5.7776099999999997E-11</c:v>
                </c:pt>
                <c:pt idx="679">
                  <c:v>5.8284399999999998E-11</c:v>
                </c:pt>
                <c:pt idx="680">
                  <c:v>5.8791499999999998E-11</c:v>
                </c:pt>
                <c:pt idx="681">
                  <c:v>5.9302100000000002E-11</c:v>
                </c:pt>
                <c:pt idx="682">
                  <c:v>5.9824000000000002E-11</c:v>
                </c:pt>
                <c:pt idx="683">
                  <c:v>6.0360900000000001E-11</c:v>
                </c:pt>
                <c:pt idx="684">
                  <c:v>6.0916799999999996E-11</c:v>
                </c:pt>
                <c:pt idx="685">
                  <c:v>6.1487199999999998E-11</c:v>
                </c:pt>
                <c:pt idx="686">
                  <c:v>6.2068499999999999E-11</c:v>
                </c:pt>
                <c:pt idx="687">
                  <c:v>6.2653399999999996E-11</c:v>
                </c:pt>
                <c:pt idx="688">
                  <c:v>6.3238200000000001E-11</c:v>
                </c:pt>
                <c:pt idx="689">
                  <c:v>6.3818000000000001E-11</c:v>
                </c:pt>
                <c:pt idx="690">
                  <c:v>6.4393500000000001E-11</c:v>
                </c:pt>
                <c:pt idx="691">
                  <c:v>6.4965099999999998E-11</c:v>
                </c:pt>
                <c:pt idx="692">
                  <c:v>6.5531599999999998E-11</c:v>
                </c:pt>
                <c:pt idx="693">
                  <c:v>6.6095600000000003E-11</c:v>
                </c:pt>
                <c:pt idx="694">
                  <c:v>6.6657699999999996E-11</c:v>
                </c:pt>
                <c:pt idx="695">
                  <c:v>6.7222499999999997E-11</c:v>
                </c:pt>
                <c:pt idx="696">
                  <c:v>6.7787000000000006E-11</c:v>
                </c:pt>
                <c:pt idx="697">
                  <c:v>6.8348700000000001E-11</c:v>
                </c:pt>
                <c:pt idx="698">
                  <c:v>6.8914000000000006E-11</c:v>
                </c:pt>
                <c:pt idx="699">
                  <c:v>6.9482899999999996E-11</c:v>
                </c:pt>
                <c:pt idx="700">
                  <c:v>7.0053099999999999E-11</c:v>
                </c:pt>
                <c:pt idx="701">
                  <c:v>7.0623799999999994E-11</c:v>
                </c:pt>
                <c:pt idx="702">
                  <c:v>7.1195800000000002E-11</c:v>
                </c:pt>
                <c:pt idx="703">
                  <c:v>7.1766800000000002E-11</c:v>
                </c:pt>
                <c:pt idx="704">
                  <c:v>7.2332200000000001E-11</c:v>
                </c:pt>
                <c:pt idx="705">
                  <c:v>7.2890299999999999E-11</c:v>
                </c:pt>
                <c:pt idx="706">
                  <c:v>7.3444700000000006E-11</c:v>
                </c:pt>
                <c:pt idx="707">
                  <c:v>7.3996699999999998E-11</c:v>
                </c:pt>
                <c:pt idx="708">
                  <c:v>7.4546899999999998E-11</c:v>
                </c:pt>
                <c:pt idx="709">
                  <c:v>7.5093399999999994E-11</c:v>
                </c:pt>
                <c:pt idx="710">
                  <c:v>7.5636300000000006E-11</c:v>
                </c:pt>
                <c:pt idx="711">
                  <c:v>7.6174900000000005E-11</c:v>
                </c:pt>
                <c:pt idx="712">
                  <c:v>7.6709699999999994E-11</c:v>
                </c:pt>
                <c:pt idx="713">
                  <c:v>7.7241699999999995E-11</c:v>
                </c:pt>
                <c:pt idx="714">
                  <c:v>7.7770699999999997E-11</c:v>
                </c:pt>
                <c:pt idx="715">
                  <c:v>7.8297099999999997E-11</c:v>
                </c:pt>
                <c:pt idx="716">
                  <c:v>7.8820899999999995E-11</c:v>
                </c:pt>
                <c:pt idx="717">
                  <c:v>7.9344999999999998E-11</c:v>
                </c:pt>
                <c:pt idx="718">
                  <c:v>7.9868900000000003E-11</c:v>
                </c:pt>
                <c:pt idx="719">
                  <c:v>8.0396800000000003E-11</c:v>
                </c:pt>
                <c:pt idx="720">
                  <c:v>8.0925699999999998E-11</c:v>
                </c:pt>
                <c:pt idx="721">
                  <c:v>8.1455400000000003E-11</c:v>
                </c:pt>
                <c:pt idx="722">
                  <c:v>8.1985200000000001E-11</c:v>
                </c:pt>
                <c:pt idx="723">
                  <c:v>8.2515100000000005E-11</c:v>
                </c:pt>
                <c:pt idx="724">
                  <c:v>8.3043800000000001E-11</c:v>
                </c:pt>
                <c:pt idx="725">
                  <c:v>8.35704E-11</c:v>
                </c:pt>
                <c:pt idx="726">
                  <c:v>8.4096200000000003E-11</c:v>
                </c:pt>
                <c:pt idx="727">
                  <c:v>8.4622299999999997E-11</c:v>
                </c:pt>
                <c:pt idx="728">
                  <c:v>8.5147300000000003E-11</c:v>
                </c:pt>
                <c:pt idx="729">
                  <c:v>8.5671100000000002E-11</c:v>
                </c:pt>
                <c:pt idx="730">
                  <c:v>8.6196000000000001E-11</c:v>
                </c:pt>
                <c:pt idx="731">
                  <c:v>8.6722499999999994E-11</c:v>
                </c:pt>
                <c:pt idx="732">
                  <c:v>8.7250899999999999E-11</c:v>
                </c:pt>
                <c:pt idx="733">
                  <c:v>8.7781200000000001E-11</c:v>
                </c:pt>
                <c:pt idx="734">
                  <c:v>8.8310499999999995E-11</c:v>
                </c:pt>
                <c:pt idx="735">
                  <c:v>8.8838800000000006E-11</c:v>
                </c:pt>
                <c:pt idx="736">
                  <c:v>8.9366999999999998E-11</c:v>
                </c:pt>
                <c:pt idx="737">
                  <c:v>8.9894199999999994E-11</c:v>
                </c:pt>
                <c:pt idx="738">
                  <c:v>9.04192E-11</c:v>
                </c:pt>
                <c:pt idx="739">
                  <c:v>9.0942400000000001E-11</c:v>
                </c:pt>
                <c:pt idx="740">
                  <c:v>9.1463599999999997E-11</c:v>
                </c:pt>
                <c:pt idx="741">
                  <c:v>9.1983700000000005E-11</c:v>
                </c:pt>
                <c:pt idx="742">
                  <c:v>9.2503200000000003E-11</c:v>
                </c:pt>
                <c:pt idx="743">
                  <c:v>9.3023400000000004E-11</c:v>
                </c:pt>
                <c:pt idx="744">
                  <c:v>9.3545199999999998E-11</c:v>
                </c:pt>
                <c:pt idx="745">
                  <c:v>9.4068300000000005E-11</c:v>
                </c:pt>
                <c:pt idx="746">
                  <c:v>9.4594099999999995E-11</c:v>
                </c:pt>
                <c:pt idx="747">
                  <c:v>9.5121199999999998E-11</c:v>
                </c:pt>
                <c:pt idx="748">
                  <c:v>9.5650900000000003E-11</c:v>
                </c:pt>
                <c:pt idx="749">
                  <c:v>9.6184099999999999E-11</c:v>
                </c:pt>
                <c:pt idx="750">
                  <c:v>9.6719899999999997E-11</c:v>
                </c:pt>
                <c:pt idx="751">
                  <c:v>9.7257600000000006E-11</c:v>
                </c:pt>
                <c:pt idx="752">
                  <c:v>9.7797500000000005E-11</c:v>
                </c:pt>
                <c:pt idx="753">
                  <c:v>9.8341799999999998E-11</c:v>
                </c:pt>
                <c:pt idx="754">
                  <c:v>9.8891299999999995E-11</c:v>
                </c:pt>
                <c:pt idx="755">
                  <c:v>9.9445199999999998E-11</c:v>
                </c:pt>
                <c:pt idx="756">
                  <c:v>1.0000499999999999E-10</c:v>
                </c:pt>
                <c:pt idx="757">
                  <c:v>1.0056999999999999E-10</c:v>
                </c:pt>
                <c:pt idx="758">
                  <c:v>1.0114E-10</c:v>
                </c:pt>
                <c:pt idx="759">
                  <c:v>1.01714E-10</c:v>
                </c:pt>
                <c:pt idx="760">
                  <c:v>1.0229199999999999E-10</c:v>
                </c:pt>
                <c:pt idx="761">
                  <c:v>1.0287799999999999E-10</c:v>
                </c:pt>
                <c:pt idx="762">
                  <c:v>1.03472E-10</c:v>
                </c:pt>
                <c:pt idx="763">
                  <c:v>1.04075E-10</c:v>
                </c:pt>
                <c:pt idx="764">
                  <c:v>1.04684E-10</c:v>
                </c:pt>
                <c:pt idx="765">
                  <c:v>1.05298E-10</c:v>
                </c:pt>
                <c:pt idx="766">
                  <c:v>1.0591999999999999E-10</c:v>
                </c:pt>
                <c:pt idx="767">
                  <c:v>1.06552E-10</c:v>
                </c:pt>
                <c:pt idx="768">
                  <c:v>1.07191E-10</c:v>
                </c:pt>
                <c:pt idx="769">
                  <c:v>1.07834E-10</c:v>
                </c:pt>
                <c:pt idx="770">
                  <c:v>1.08483E-10</c:v>
                </c:pt>
                <c:pt idx="771">
                  <c:v>1.09139E-10</c:v>
                </c:pt>
                <c:pt idx="772">
                  <c:v>1.0980399999999999E-10</c:v>
                </c:pt>
                <c:pt idx="773">
                  <c:v>1.10478E-10</c:v>
                </c:pt>
                <c:pt idx="774">
                  <c:v>1.1115399999999999E-10</c:v>
                </c:pt>
                <c:pt idx="775">
                  <c:v>1.1183E-10</c:v>
                </c:pt>
                <c:pt idx="776">
                  <c:v>1.12511E-10</c:v>
                </c:pt>
                <c:pt idx="777">
                  <c:v>1.13199E-10</c:v>
                </c:pt>
                <c:pt idx="778">
                  <c:v>1.1389299999999999E-10</c:v>
                </c:pt>
                <c:pt idx="779">
                  <c:v>1.1458600000000001E-10</c:v>
                </c:pt>
                <c:pt idx="780">
                  <c:v>1.1527900000000001E-10</c:v>
                </c:pt>
                <c:pt idx="781">
                  <c:v>1.15974E-10</c:v>
                </c:pt>
                <c:pt idx="782">
                  <c:v>1.16673E-10</c:v>
                </c:pt>
                <c:pt idx="783">
                  <c:v>1.17375E-10</c:v>
                </c:pt>
                <c:pt idx="784">
                  <c:v>1.1807999999999999E-10</c:v>
                </c:pt>
                <c:pt idx="785">
                  <c:v>1.1878700000000001E-10</c:v>
                </c:pt>
                <c:pt idx="786">
                  <c:v>1.1950199999999999E-10</c:v>
                </c:pt>
                <c:pt idx="787">
                  <c:v>1.2022400000000001E-10</c:v>
                </c:pt>
                <c:pt idx="788">
                  <c:v>1.2095399999999999E-10</c:v>
                </c:pt>
                <c:pt idx="789">
                  <c:v>1.2169E-10</c:v>
                </c:pt>
                <c:pt idx="790">
                  <c:v>1.22429E-10</c:v>
                </c:pt>
                <c:pt idx="791">
                  <c:v>1.2317E-10</c:v>
                </c:pt>
                <c:pt idx="792">
                  <c:v>1.2391299999999999E-10</c:v>
                </c:pt>
                <c:pt idx="793">
                  <c:v>1.2466000000000001E-10</c:v>
                </c:pt>
                <c:pt idx="794">
                  <c:v>1.2541300000000001E-10</c:v>
                </c:pt>
                <c:pt idx="795">
                  <c:v>1.2616999999999999E-10</c:v>
                </c:pt>
                <c:pt idx="796">
                  <c:v>1.2692900000000001E-10</c:v>
                </c:pt>
                <c:pt idx="797">
                  <c:v>1.2769E-10</c:v>
                </c:pt>
                <c:pt idx="798">
                  <c:v>1.2845699999999999E-10</c:v>
                </c:pt>
                <c:pt idx="799">
                  <c:v>1.2923E-10</c:v>
                </c:pt>
                <c:pt idx="800">
                  <c:v>1.3000599999999999E-10</c:v>
                </c:pt>
                <c:pt idx="801">
                  <c:v>1.30784E-10</c:v>
                </c:pt>
                <c:pt idx="802">
                  <c:v>1.3156999999999999E-10</c:v>
                </c:pt>
                <c:pt idx="803">
                  <c:v>1.32361E-10</c:v>
                </c:pt>
                <c:pt idx="804">
                  <c:v>1.33156E-10</c:v>
                </c:pt>
                <c:pt idx="805">
                  <c:v>1.33952E-10</c:v>
                </c:pt>
                <c:pt idx="806">
                  <c:v>1.3475400000000001E-10</c:v>
                </c:pt>
                <c:pt idx="807">
                  <c:v>1.3556299999999999E-10</c:v>
                </c:pt>
                <c:pt idx="808">
                  <c:v>1.3638100000000001E-10</c:v>
                </c:pt>
                <c:pt idx="809">
                  <c:v>1.3720400000000001E-10</c:v>
                </c:pt>
                <c:pt idx="810">
                  <c:v>1.38025E-10</c:v>
                </c:pt>
                <c:pt idx="811">
                  <c:v>1.3884999999999999E-10</c:v>
                </c:pt>
                <c:pt idx="812">
                  <c:v>1.3968199999999999E-10</c:v>
                </c:pt>
                <c:pt idx="813">
                  <c:v>1.40517E-10</c:v>
                </c:pt>
                <c:pt idx="814">
                  <c:v>1.41352E-10</c:v>
                </c:pt>
                <c:pt idx="815">
                  <c:v>1.4219100000000001E-10</c:v>
                </c:pt>
                <c:pt idx="816">
                  <c:v>1.4304E-10</c:v>
                </c:pt>
                <c:pt idx="817">
                  <c:v>1.4389999999999999E-10</c:v>
                </c:pt>
                <c:pt idx="818">
                  <c:v>1.44769E-10</c:v>
                </c:pt>
                <c:pt idx="819">
                  <c:v>1.45643E-10</c:v>
                </c:pt>
                <c:pt idx="820">
                  <c:v>1.46526E-10</c:v>
                </c:pt>
                <c:pt idx="821">
                  <c:v>1.4741900000000001E-10</c:v>
                </c:pt>
                <c:pt idx="822">
                  <c:v>1.48325E-10</c:v>
                </c:pt>
                <c:pt idx="823">
                  <c:v>1.4924200000000001E-10</c:v>
                </c:pt>
                <c:pt idx="824">
                  <c:v>1.5016799999999999E-10</c:v>
                </c:pt>
                <c:pt idx="825">
                  <c:v>1.5110100000000001E-10</c:v>
                </c:pt>
                <c:pt idx="826">
                  <c:v>1.52037E-10</c:v>
                </c:pt>
                <c:pt idx="827">
                  <c:v>1.5297500000000001E-10</c:v>
                </c:pt>
                <c:pt idx="828">
                  <c:v>1.53917E-10</c:v>
                </c:pt>
                <c:pt idx="829">
                  <c:v>1.54864E-10</c:v>
                </c:pt>
                <c:pt idx="830">
                  <c:v>1.5581700000000001E-10</c:v>
                </c:pt>
                <c:pt idx="831">
                  <c:v>1.5677599999999999E-10</c:v>
                </c:pt>
                <c:pt idx="832">
                  <c:v>1.5773999999999999E-10</c:v>
                </c:pt>
                <c:pt idx="833">
                  <c:v>1.5871599999999999E-10</c:v>
                </c:pt>
                <c:pt idx="834">
                  <c:v>1.59703E-10</c:v>
                </c:pt>
                <c:pt idx="835">
                  <c:v>1.6070499999999999E-10</c:v>
                </c:pt>
                <c:pt idx="836">
                  <c:v>1.6172300000000001E-10</c:v>
                </c:pt>
                <c:pt idx="837">
                  <c:v>1.6275900000000001E-10</c:v>
                </c:pt>
                <c:pt idx="838">
                  <c:v>1.6380599999999999E-10</c:v>
                </c:pt>
                <c:pt idx="839">
                  <c:v>1.6485399999999999E-10</c:v>
                </c:pt>
                <c:pt idx="840">
                  <c:v>1.6590800000000001E-10</c:v>
                </c:pt>
                <c:pt idx="841">
                  <c:v>1.6696900000000001E-10</c:v>
                </c:pt>
                <c:pt idx="842">
                  <c:v>1.68046E-10</c:v>
                </c:pt>
                <c:pt idx="843">
                  <c:v>1.69125E-10</c:v>
                </c:pt>
                <c:pt idx="844">
                  <c:v>1.70213E-10</c:v>
                </c:pt>
                <c:pt idx="845">
                  <c:v>1.7131E-10</c:v>
                </c:pt>
                <c:pt idx="846">
                  <c:v>1.7241499999999999E-10</c:v>
                </c:pt>
                <c:pt idx="847">
                  <c:v>1.7351799999999999E-10</c:v>
                </c:pt>
                <c:pt idx="848">
                  <c:v>1.7462299999999999E-10</c:v>
                </c:pt>
                <c:pt idx="849">
                  <c:v>1.7573700000000001E-10</c:v>
                </c:pt>
                <c:pt idx="850">
                  <c:v>1.76863E-10</c:v>
                </c:pt>
                <c:pt idx="851">
                  <c:v>1.7799499999999999E-10</c:v>
                </c:pt>
                <c:pt idx="852">
                  <c:v>1.79126E-10</c:v>
                </c:pt>
                <c:pt idx="853">
                  <c:v>1.80262E-10</c:v>
                </c:pt>
                <c:pt idx="854">
                  <c:v>1.8140599999999999E-10</c:v>
                </c:pt>
                <c:pt idx="855">
                  <c:v>1.82565E-10</c:v>
                </c:pt>
                <c:pt idx="856">
                  <c:v>1.83736E-10</c:v>
                </c:pt>
                <c:pt idx="857">
                  <c:v>1.8491099999999999E-10</c:v>
                </c:pt>
                <c:pt idx="858">
                  <c:v>1.8609199999999999E-10</c:v>
                </c:pt>
                <c:pt idx="859">
                  <c:v>1.8729000000000001E-10</c:v>
                </c:pt>
                <c:pt idx="860">
                  <c:v>1.8852300000000001E-10</c:v>
                </c:pt>
                <c:pt idx="861">
                  <c:v>1.8977399999999999E-10</c:v>
                </c:pt>
                <c:pt idx="862">
                  <c:v>1.91038E-10</c:v>
                </c:pt>
                <c:pt idx="863">
                  <c:v>1.9230700000000001E-10</c:v>
                </c:pt>
                <c:pt idx="864">
                  <c:v>1.9359499999999999E-10</c:v>
                </c:pt>
                <c:pt idx="865">
                  <c:v>1.9490500000000001E-10</c:v>
                </c:pt>
                <c:pt idx="866">
                  <c:v>1.96224E-10</c:v>
                </c:pt>
                <c:pt idx="867">
                  <c:v>1.97543E-10</c:v>
                </c:pt>
                <c:pt idx="868">
                  <c:v>1.9887999999999999E-10</c:v>
                </c:pt>
                <c:pt idx="869">
                  <c:v>2.0024700000000001E-10</c:v>
                </c:pt>
                <c:pt idx="870">
                  <c:v>2.0163000000000001E-10</c:v>
                </c:pt>
                <c:pt idx="871">
                  <c:v>2.0301099999999999E-10</c:v>
                </c:pt>
                <c:pt idx="872">
                  <c:v>2.0440300000000001E-10</c:v>
                </c:pt>
                <c:pt idx="873">
                  <c:v>2.0582200000000001E-10</c:v>
                </c:pt>
                <c:pt idx="874">
                  <c:v>2.0727E-10</c:v>
                </c:pt>
                <c:pt idx="875">
                  <c:v>2.08738E-10</c:v>
                </c:pt>
                <c:pt idx="876">
                  <c:v>2.10217E-10</c:v>
                </c:pt>
                <c:pt idx="877">
                  <c:v>2.1170499999999999E-10</c:v>
                </c:pt>
                <c:pt idx="878">
                  <c:v>2.1320700000000001E-10</c:v>
                </c:pt>
                <c:pt idx="879">
                  <c:v>2.14725E-10</c:v>
                </c:pt>
                <c:pt idx="880">
                  <c:v>2.1625700000000001E-10</c:v>
                </c:pt>
                <c:pt idx="881">
                  <c:v>2.17798E-10</c:v>
                </c:pt>
                <c:pt idx="882">
                  <c:v>2.1935100000000001E-10</c:v>
                </c:pt>
                <c:pt idx="883">
                  <c:v>2.20929E-10</c:v>
                </c:pt>
                <c:pt idx="884">
                  <c:v>2.22544E-10</c:v>
                </c:pt>
                <c:pt idx="885">
                  <c:v>2.2420600000000001E-10</c:v>
                </c:pt>
                <c:pt idx="886">
                  <c:v>2.2590800000000001E-10</c:v>
                </c:pt>
                <c:pt idx="887">
                  <c:v>2.27643E-10</c:v>
                </c:pt>
                <c:pt idx="888">
                  <c:v>2.2939E-10</c:v>
                </c:pt>
                <c:pt idx="889">
                  <c:v>2.3116300000000001E-10</c:v>
                </c:pt>
                <c:pt idx="890">
                  <c:v>2.3297099999999998E-10</c:v>
                </c:pt>
                <c:pt idx="891">
                  <c:v>2.3481599999999999E-10</c:v>
                </c:pt>
                <c:pt idx="892">
                  <c:v>2.36668E-10</c:v>
                </c:pt>
                <c:pt idx="893">
                  <c:v>2.3854099999999999E-10</c:v>
                </c:pt>
                <c:pt idx="894">
                  <c:v>2.4044E-10</c:v>
                </c:pt>
                <c:pt idx="895">
                  <c:v>2.4237600000000001E-10</c:v>
                </c:pt>
                <c:pt idx="896">
                  <c:v>2.4434200000000002E-10</c:v>
                </c:pt>
                <c:pt idx="897">
                  <c:v>2.4634300000000002E-10</c:v>
                </c:pt>
                <c:pt idx="898">
                  <c:v>2.48371E-10</c:v>
                </c:pt>
                <c:pt idx="899">
                  <c:v>2.5039499999999999E-10</c:v>
                </c:pt>
                <c:pt idx="900">
                  <c:v>2.5244799999999997E-10</c:v>
                </c:pt>
                <c:pt idx="901">
                  <c:v>2.5454300000000001E-10</c:v>
                </c:pt>
                <c:pt idx="902">
                  <c:v>2.5668300000000001E-10</c:v>
                </c:pt>
                <c:pt idx="903">
                  <c:v>2.5884200000000002E-10</c:v>
                </c:pt>
                <c:pt idx="904">
                  <c:v>2.6104100000000002E-10</c:v>
                </c:pt>
                <c:pt idx="905">
                  <c:v>2.63263E-10</c:v>
                </c:pt>
                <c:pt idx="906">
                  <c:v>2.65511E-10</c:v>
                </c:pt>
                <c:pt idx="907">
                  <c:v>2.6776500000000001E-10</c:v>
                </c:pt>
                <c:pt idx="908">
                  <c:v>2.70066E-10</c:v>
                </c:pt>
                <c:pt idx="909">
                  <c:v>2.7241200000000001E-10</c:v>
                </c:pt>
                <c:pt idx="910">
                  <c:v>2.7482499999999998E-10</c:v>
                </c:pt>
                <c:pt idx="911">
                  <c:v>2.7725300000000002E-10</c:v>
                </c:pt>
                <c:pt idx="912">
                  <c:v>2.7973400000000001E-10</c:v>
                </c:pt>
                <c:pt idx="913">
                  <c:v>2.8225599999999998E-10</c:v>
                </c:pt>
                <c:pt idx="914">
                  <c:v>2.84826E-10</c:v>
                </c:pt>
                <c:pt idx="915">
                  <c:v>2.8740600000000001E-10</c:v>
                </c:pt>
                <c:pt idx="916">
                  <c:v>2.9001600000000001E-10</c:v>
                </c:pt>
                <c:pt idx="917">
                  <c:v>2.9272100000000001E-10</c:v>
                </c:pt>
                <c:pt idx="918">
                  <c:v>2.9550899999999999E-10</c:v>
                </c:pt>
                <c:pt idx="919">
                  <c:v>2.9837199999999999E-10</c:v>
                </c:pt>
                <c:pt idx="920">
                  <c:v>3.0133400000000002E-10</c:v>
                </c:pt>
                <c:pt idx="921">
                  <c:v>3.04375E-10</c:v>
                </c:pt>
                <c:pt idx="922">
                  <c:v>3.0746599999999999E-10</c:v>
                </c:pt>
                <c:pt idx="923">
                  <c:v>3.1063499999999998E-10</c:v>
                </c:pt>
                <c:pt idx="924">
                  <c:v>3.1390199999999999E-10</c:v>
                </c:pt>
                <c:pt idx="925">
                  <c:v>3.17278E-10</c:v>
                </c:pt>
                <c:pt idx="926">
                  <c:v>3.2077099999999998E-10</c:v>
                </c:pt>
                <c:pt idx="927">
                  <c:v>3.2439399999999999E-10</c:v>
                </c:pt>
                <c:pt idx="928">
                  <c:v>3.2814000000000002E-10</c:v>
                </c:pt>
                <c:pt idx="929">
                  <c:v>3.3201799999999999E-10</c:v>
                </c:pt>
                <c:pt idx="930">
                  <c:v>3.36051E-10</c:v>
                </c:pt>
                <c:pt idx="931">
                  <c:v>3.4024899999999998E-10</c:v>
                </c:pt>
                <c:pt idx="932">
                  <c:v>3.44614E-10</c:v>
                </c:pt>
                <c:pt idx="933">
                  <c:v>3.49122E-10</c:v>
                </c:pt>
                <c:pt idx="934">
                  <c:v>3.53847E-10</c:v>
                </c:pt>
                <c:pt idx="935">
                  <c:v>3.5884600000000002E-10</c:v>
                </c:pt>
                <c:pt idx="936">
                  <c:v>3.6403500000000003E-10</c:v>
                </c:pt>
                <c:pt idx="937">
                  <c:v>3.69534E-10</c:v>
                </c:pt>
                <c:pt idx="938">
                  <c:v>3.7523600000000001E-10</c:v>
                </c:pt>
                <c:pt idx="939">
                  <c:v>3.8137200000000001E-10</c:v>
                </c:pt>
                <c:pt idx="940">
                  <c:v>3.8792900000000002E-10</c:v>
                </c:pt>
                <c:pt idx="941">
                  <c:v>3.9481399999999999E-10</c:v>
                </c:pt>
                <c:pt idx="942">
                  <c:v>4.0234099999999999E-10</c:v>
                </c:pt>
                <c:pt idx="943">
                  <c:v>4.1055900000000002E-10</c:v>
                </c:pt>
                <c:pt idx="944">
                  <c:v>4.1935700000000001E-10</c:v>
                </c:pt>
                <c:pt idx="945">
                  <c:v>4.2894199999999999E-10</c:v>
                </c:pt>
                <c:pt idx="946">
                  <c:v>4.3958499999999999E-10</c:v>
                </c:pt>
                <c:pt idx="947">
                  <c:v>4.5106200000000001E-10</c:v>
                </c:pt>
                <c:pt idx="948">
                  <c:v>4.61734E-10</c:v>
                </c:pt>
                <c:pt idx="949">
                  <c:v>4.7123000000000004E-10</c:v>
                </c:pt>
                <c:pt idx="950">
                  <c:v>4.7963699999999998E-10</c:v>
                </c:pt>
                <c:pt idx="951">
                  <c:v>4.8724299999999999E-10</c:v>
                </c:pt>
                <c:pt idx="952">
                  <c:v>4.9432500000000005E-10</c:v>
                </c:pt>
                <c:pt idx="953">
                  <c:v>5.0063700000000002E-10</c:v>
                </c:pt>
                <c:pt idx="954">
                  <c:v>5.0614900000000005E-10</c:v>
                </c:pt>
                <c:pt idx="955">
                  <c:v>5.1116799999999999E-10</c:v>
                </c:pt>
                <c:pt idx="956">
                  <c:v>5.1576899999999996E-10</c:v>
                </c:pt>
                <c:pt idx="957">
                  <c:v>5.1997799999999998E-10</c:v>
                </c:pt>
                <c:pt idx="958">
                  <c:v>5.2381199999999999E-10</c:v>
                </c:pt>
                <c:pt idx="959">
                  <c:v>5.2731200000000003E-10</c:v>
                </c:pt>
                <c:pt idx="960">
                  <c:v>5.3057800000000003E-10</c:v>
                </c:pt>
                <c:pt idx="961">
                  <c:v>5.3381000000000004E-10</c:v>
                </c:pt>
                <c:pt idx="962">
                  <c:v>5.3687799999999999E-10</c:v>
                </c:pt>
                <c:pt idx="963">
                  <c:v>5.3984199999999999E-10</c:v>
                </c:pt>
                <c:pt idx="964">
                  <c:v>5.42688E-10</c:v>
                </c:pt>
                <c:pt idx="965">
                  <c:v>5.4541999999999996E-10</c:v>
                </c:pt>
                <c:pt idx="966">
                  <c:v>5.48112E-10</c:v>
                </c:pt>
                <c:pt idx="967">
                  <c:v>5.5083700000000001E-10</c:v>
                </c:pt>
                <c:pt idx="968">
                  <c:v>5.5352500000000001E-10</c:v>
                </c:pt>
                <c:pt idx="969">
                  <c:v>5.5614899999999998E-10</c:v>
                </c:pt>
                <c:pt idx="970">
                  <c:v>5.5868800000000005E-10</c:v>
                </c:pt>
                <c:pt idx="971">
                  <c:v>5.6123000000000004E-10</c:v>
                </c:pt>
                <c:pt idx="972">
                  <c:v>5.6373099999999998E-10</c:v>
                </c:pt>
                <c:pt idx="973">
                  <c:v>5.6637500000000002E-10</c:v>
                </c:pt>
                <c:pt idx="974">
                  <c:v>5.6910699999999999E-10</c:v>
                </c:pt>
                <c:pt idx="975">
                  <c:v>5.7185900000000002E-10</c:v>
                </c:pt>
                <c:pt idx="976">
                  <c:v>5.7461299999999997E-10</c:v>
                </c:pt>
                <c:pt idx="977">
                  <c:v>5.7734999999999998E-10</c:v>
                </c:pt>
                <c:pt idx="978">
                  <c:v>5.8008599999999998E-10</c:v>
                </c:pt>
                <c:pt idx="979">
                  <c:v>5.8285200000000003E-10</c:v>
                </c:pt>
                <c:pt idx="980">
                  <c:v>5.8575099999999998E-10</c:v>
                </c:pt>
                <c:pt idx="981">
                  <c:v>5.8879400000000002E-10</c:v>
                </c:pt>
                <c:pt idx="982">
                  <c:v>5.9199299999999996E-10</c:v>
                </c:pt>
                <c:pt idx="983">
                  <c:v>5.9529899999999999E-10</c:v>
                </c:pt>
                <c:pt idx="984">
                  <c:v>5.9863499999999997E-10</c:v>
                </c:pt>
                <c:pt idx="985">
                  <c:v>6.0204399999999995E-10</c:v>
                </c:pt>
                <c:pt idx="986">
                  <c:v>6.05569E-10</c:v>
                </c:pt>
                <c:pt idx="987">
                  <c:v>6.0924900000000003E-10</c:v>
                </c:pt>
                <c:pt idx="988">
                  <c:v>6.1306800000000002E-10</c:v>
                </c:pt>
                <c:pt idx="989">
                  <c:v>6.1704600000000002E-10</c:v>
                </c:pt>
                <c:pt idx="990">
                  <c:v>6.2126899999999996E-10</c:v>
                </c:pt>
                <c:pt idx="991">
                  <c:v>6.2592299999999997E-10</c:v>
                </c:pt>
                <c:pt idx="992">
                  <c:v>6.3077700000000004E-10</c:v>
                </c:pt>
                <c:pt idx="993">
                  <c:v>6.3576099999999999E-10</c:v>
                </c:pt>
                <c:pt idx="994">
                  <c:v>6.4077499999999999E-10</c:v>
                </c:pt>
                <c:pt idx="995">
                  <c:v>6.4607799999999999E-10</c:v>
                </c:pt>
                <c:pt idx="996">
                  <c:v>6.51443E-10</c:v>
                </c:pt>
                <c:pt idx="997">
                  <c:v>6.5683200000000001E-10</c:v>
                </c:pt>
                <c:pt idx="998">
                  <c:v>6.6239599999999997E-10</c:v>
                </c:pt>
                <c:pt idx="999">
                  <c:v>6.6839500000000005E-10</c:v>
                </c:pt>
                <c:pt idx="1000">
                  <c:v>6.7469900000000005E-10</c:v>
                </c:pt>
                <c:pt idx="1001">
                  <c:v>6.8114799999999995E-10</c:v>
                </c:pt>
                <c:pt idx="1002">
                  <c:v>6.8747300000000003E-10</c:v>
                </c:pt>
                <c:pt idx="1003">
                  <c:v>6.9383600000000002E-10</c:v>
                </c:pt>
                <c:pt idx="1004">
                  <c:v>7.0040600000000003E-10</c:v>
                </c:pt>
                <c:pt idx="1005">
                  <c:v>7.0706100000000005E-10</c:v>
                </c:pt>
                <c:pt idx="1006">
                  <c:v>7.1381100000000005E-10</c:v>
                </c:pt>
                <c:pt idx="1007">
                  <c:v>7.2076999999999998E-10</c:v>
                </c:pt>
                <c:pt idx="1008">
                  <c:v>7.2756699999999998E-10</c:v>
                </c:pt>
                <c:pt idx="1009">
                  <c:v>7.3404800000000005E-10</c:v>
                </c:pt>
                <c:pt idx="1010">
                  <c:v>7.4013699999999996E-10</c:v>
                </c:pt>
                <c:pt idx="1011">
                  <c:v>7.4605100000000003E-10</c:v>
                </c:pt>
                <c:pt idx="1012">
                  <c:v>7.5176400000000003E-10</c:v>
                </c:pt>
                <c:pt idx="1013">
                  <c:v>7.5717500000000002E-10</c:v>
                </c:pt>
                <c:pt idx="1014">
                  <c:v>7.6236099999999995E-10</c:v>
                </c:pt>
                <c:pt idx="1015">
                  <c:v>7.6729099999999995E-10</c:v>
                </c:pt>
                <c:pt idx="1016">
                  <c:v>7.7210900000000003E-10</c:v>
                </c:pt>
                <c:pt idx="1017">
                  <c:v>7.7674399999999998E-10</c:v>
                </c:pt>
                <c:pt idx="1018">
                  <c:v>7.8122599999999997E-10</c:v>
                </c:pt>
                <c:pt idx="1019">
                  <c:v>7.8553199999999999E-10</c:v>
                </c:pt>
                <c:pt idx="1020">
                  <c:v>7.8968699999999996E-10</c:v>
                </c:pt>
                <c:pt idx="1021">
                  <c:v>7.9368699999999995E-10</c:v>
                </c:pt>
                <c:pt idx="1022">
                  <c:v>7.9755500000000004E-10</c:v>
                </c:pt>
                <c:pt idx="1023">
                  <c:v>8.0127199999999998E-10</c:v>
                </c:pt>
                <c:pt idx="1024">
                  <c:v>8.0487900000000001E-10</c:v>
                </c:pt>
                <c:pt idx="1025">
                  <c:v>8.0853100000000001E-10</c:v>
                </c:pt>
                <c:pt idx="1026">
                  <c:v>8.1226000000000005E-10</c:v>
                </c:pt>
                <c:pt idx="1027">
                  <c:v>8.1603399999999996E-10</c:v>
                </c:pt>
                <c:pt idx="1028">
                  <c:v>8.1981799999999995E-10</c:v>
                </c:pt>
                <c:pt idx="1029">
                  <c:v>8.2365199999999996E-10</c:v>
                </c:pt>
                <c:pt idx="1030">
                  <c:v>8.2749999999999999E-10</c:v>
                </c:pt>
                <c:pt idx="1031">
                  <c:v>8.3135499999999997E-10</c:v>
                </c:pt>
                <c:pt idx="1032">
                  <c:v>8.3529899999999999E-10</c:v>
                </c:pt>
                <c:pt idx="1033">
                  <c:v>8.39289E-10</c:v>
                </c:pt>
                <c:pt idx="1034">
                  <c:v>8.4338000000000004E-10</c:v>
                </c:pt>
                <c:pt idx="1035">
                  <c:v>8.4759700000000003E-10</c:v>
                </c:pt>
                <c:pt idx="1036">
                  <c:v>8.5215600000000005E-10</c:v>
                </c:pt>
                <c:pt idx="1037">
                  <c:v>8.5723399999999998E-10</c:v>
                </c:pt>
                <c:pt idx="1038">
                  <c:v>8.6269499999999999E-10</c:v>
                </c:pt>
                <c:pt idx="1039">
                  <c:v>8.6840100000000003E-10</c:v>
                </c:pt>
                <c:pt idx="1040">
                  <c:v>8.7419600000000001E-10</c:v>
                </c:pt>
                <c:pt idx="1041">
                  <c:v>8.79872E-10</c:v>
                </c:pt>
                <c:pt idx="1042">
                  <c:v>8.8540600000000001E-10</c:v>
                </c:pt>
                <c:pt idx="1043">
                  <c:v>8.90732E-10</c:v>
                </c:pt>
                <c:pt idx="1044">
                  <c:v>8.9585700000000002E-10</c:v>
                </c:pt>
                <c:pt idx="1045">
                  <c:v>9.0075300000000004E-10</c:v>
                </c:pt>
                <c:pt idx="1046">
                  <c:v>9.0534899999999997E-10</c:v>
                </c:pt>
                <c:pt idx="1047">
                  <c:v>9.0947800000000003E-10</c:v>
                </c:pt>
                <c:pt idx="1048">
                  <c:v>9.1291899999999998E-10</c:v>
                </c:pt>
                <c:pt idx="1049">
                  <c:v>9.1590000000000001E-10</c:v>
                </c:pt>
                <c:pt idx="1050">
                  <c:v>9.1859200000000005E-10</c:v>
                </c:pt>
                <c:pt idx="1051">
                  <c:v>9.2113599999999995E-10</c:v>
                </c:pt>
                <c:pt idx="1052">
                  <c:v>9.2358299999999995E-10</c:v>
                </c:pt>
                <c:pt idx="1053">
                  <c:v>9.2578700000000004E-10</c:v>
                </c:pt>
                <c:pt idx="1054">
                  <c:v>9.2793200000000004E-10</c:v>
                </c:pt>
                <c:pt idx="1055">
                  <c:v>9.30037E-10</c:v>
                </c:pt>
                <c:pt idx="1056">
                  <c:v>9.3209200000000005E-10</c:v>
                </c:pt>
                <c:pt idx="1057">
                  <c:v>9.3420599999999999E-10</c:v>
                </c:pt>
                <c:pt idx="1058">
                  <c:v>9.3627700000000007E-10</c:v>
                </c:pt>
                <c:pt idx="1059">
                  <c:v>9.3822700000000005E-10</c:v>
                </c:pt>
                <c:pt idx="1060">
                  <c:v>9.4016899999999996E-10</c:v>
                </c:pt>
                <c:pt idx="1061">
                  <c:v>9.4218100000000006E-10</c:v>
                </c:pt>
                <c:pt idx="1062">
                  <c:v>9.4421499999999993E-10</c:v>
                </c:pt>
                <c:pt idx="1063">
                  <c:v>9.4622999999999995E-10</c:v>
                </c:pt>
                <c:pt idx="1064">
                  <c:v>9.4837999999999999E-10</c:v>
                </c:pt>
                <c:pt idx="1065">
                  <c:v>9.5054500000000005E-10</c:v>
                </c:pt>
                <c:pt idx="1066">
                  <c:v>9.526969999999999E-10</c:v>
                </c:pt>
                <c:pt idx="1067">
                  <c:v>9.5496499999999992E-10</c:v>
                </c:pt>
                <c:pt idx="1068">
                  <c:v>9.5733299999999997E-10</c:v>
                </c:pt>
                <c:pt idx="1069">
                  <c:v>9.5971299999999991E-10</c:v>
                </c:pt>
                <c:pt idx="1070">
                  <c:v>9.6229699999999995E-10</c:v>
                </c:pt>
                <c:pt idx="1071">
                  <c:v>9.6521699999999998E-10</c:v>
                </c:pt>
                <c:pt idx="1072">
                  <c:v>9.68486E-10</c:v>
                </c:pt>
                <c:pt idx="1073">
                  <c:v>9.7207300000000006E-10</c:v>
                </c:pt>
                <c:pt idx="1074">
                  <c:v>9.7637699999999997E-10</c:v>
                </c:pt>
                <c:pt idx="1075">
                  <c:v>9.8154100000000001E-10</c:v>
                </c:pt>
                <c:pt idx="1076">
                  <c:v>9.8773900000000004E-10</c:v>
                </c:pt>
                <c:pt idx="1077">
                  <c:v>9.9517600000000004E-10</c:v>
                </c:pt>
                <c:pt idx="1078">
                  <c:v>1.0041000000000001E-9</c:v>
                </c:pt>
                <c:pt idx="1079">
                  <c:v>1.0148099999999999E-9</c:v>
                </c:pt>
                <c:pt idx="1080">
                  <c:v>1.0255300000000001E-9</c:v>
                </c:pt>
                <c:pt idx="1081">
                  <c:v>1.03468E-9</c:v>
                </c:pt>
                <c:pt idx="1082">
                  <c:v>1.04252E-9</c:v>
                </c:pt>
                <c:pt idx="1083">
                  <c:v>1.04905E-9</c:v>
                </c:pt>
                <c:pt idx="1084">
                  <c:v>1.0544899999999999E-9</c:v>
                </c:pt>
                <c:pt idx="1085">
                  <c:v>1.05903E-9</c:v>
                </c:pt>
                <c:pt idx="1086">
                  <c:v>1.06301E-9</c:v>
                </c:pt>
                <c:pt idx="1087">
                  <c:v>1.0667E-9</c:v>
                </c:pt>
                <c:pt idx="1088">
                  <c:v>1.07012E-9</c:v>
                </c:pt>
                <c:pt idx="1089">
                  <c:v>1.0732899999999999E-9</c:v>
                </c:pt>
                <c:pt idx="1090">
                  <c:v>1.0762099999999999E-9</c:v>
                </c:pt>
                <c:pt idx="1091">
                  <c:v>1.0789299999999999E-9</c:v>
                </c:pt>
                <c:pt idx="1092">
                  <c:v>1.0815099999999999E-9</c:v>
                </c:pt>
                <c:pt idx="1093">
                  <c:v>1.0839699999999999E-9</c:v>
                </c:pt>
                <c:pt idx="1094">
                  <c:v>1.08632E-9</c:v>
                </c:pt>
                <c:pt idx="1095">
                  <c:v>1.08851E-9</c:v>
                </c:pt>
                <c:pt idx="1096">
                  <c:v>1.0905700000000001E-9</c:v>
                </c:pt>
                <c:pt idx="1097">
                  <c:v>1.09256E-9</c:v>
                </c:pt>
                <c:pt idx="1098">
                  <c:v>1.0944799999999999E-9</c:v>
                </c:pt>
                <c:pt idx="1099">
                  <c:v>1.09634E-9</c:v>
                </c:pt>
                <c:pt idx="1100">
                  <c:v>1.0981600000000001E-9</c:v>
                </c:pt>
                <c:pt idx="1101">
                  <c:v>1.09994E-9</c:v>
                </c:pt>
                <c:pt idx="1102">
                  <c:v>1.10167E-9</c:v>
                </c:pt>
                <c:pt idx="1103">
                  <c:v>1.10336E-9</c:v>
                </c:pt>
                <c:pt idx="1104">
                  <c:v>1.1050100000000001E-9</c:v>
                </c:pt>
                <c:pt idx="1105">
                  <c:v>1.1066299999999999E-9</c:v>
                </c:pt>
                <c:pt idx="1106">
                  <c:v>1.1082199999999999E-9</c:v>
                </c:pt>
                <c:pt idx="1107">
                  <c:v>1.1097800000000001E-9</c:v>
                </c:pt>
                <c:pt idx="1108">
                  <c:v>1.1113299999999999E-9</c:v>
                </c:pt>
                <c:pt idx="1109">
                  <c:v>1.1128900000000001E-9</c:v>
                </c:pt>
                <c:pt idx="1110">
                  <c:v>1.1144399999999999E-9</c:v>
                </c:pt>
                <c:pt idx="1111">
                  <c:v>1.11602E-9</c:v>
                </c:pt>
                <c:pt idx="1112">
                  <c:v>1.1175900000000001E-9</c:v>
                </c:pt>
                <c:pt idx="1113">
                  <c:v>1.1190600000000001E-9</c:v>
                </c:pt>
                <c:pt idx="1114">
                  <c:v>1.12036E-9</c:v>
                </c:pt>
                <c:pt idx="1115">
                  <c:v>1.1215200000000001E-9</c:v>
                </c:pt>
                <c:pt idx="1116">
                  <c:v>1.1225800000000001E-9</c:v>
                </c:pt>
                <c:pt idx="1117">
                  <c:v>1.1235700000000001E-9</c:v>
                </c:pt>
                <c:pt idx="1118">
                  <c:v>1.12452E-9</c:v>
                </c:pt>
                <c:pt idx="1119">
                  <c:v>1.12546E-9</c:v>
                </c:pt>
                <c:pt idx="1120">
                  <c:v>1.12638E-9</c:v>
                </c:pt>
                <c:pt idx="1121">
                  <c:v>1.1272899999999999E-9</c:v>
                </c:pt>
                <c:pt idx="1122">
                  <c:v>1.1282000000000001E-9</c:v>
                </c:pt>
                <c:pt idx="1123">
                  <c:v>1.1291199999999999E-9</c:v>
                </c:pt>
                <c:pt idx="1124">
                  <c:v>1.13004E-9</c:v>
                </c:pt>
                <c:pt idx="1125">
                  <c:v>1.13096E-9</c:v>
                </c:pt>
                <c:pt idx="1126">
                  <c:v>1.1319E-9</c:v>
                </c:pt>
                <c:pt idx="1127">
                  <c:v>1.13284E-9</c:v>
                </c:pt>
                <c:pt idx="1128">
                  <c:v>1.13378E-9</c:v>
                </c:pt>
                <c:pt idx="1129">
                  <c:v>1.1347300000000001E-9</c:v>
                </c:pt>
                <c:pt idx="1130">
                  <c:v>1.13569E-9</c:v>
                </c:pt>
                <c:pt idx="1131">
                  <c:v>1.1366399999999999E-9</c:v>
                </c:pt>
                <c:pt idx="1132">
                  <c:v>1.13759E-9</c:v>
                </c:pt>
                <c:pt idx="1133">
                  <c:v>1.13853E-9</c:v>
                </c:pt>
                <c:pt idx="1134">
                  <c:v>1.1394599999999999E-9</c:v>
                </c:pt>
                <c:pt idx="1135">
                  <c:v>1.1403799999999999E-9</c:v>
                </c:pt>
                <c:pt idx="1136">
                  <c:v>1.1413100000000001E-9</c:v>
                </c:pt>
                <c:pt idx="1137">
                  <c:v>1.1422300000000001E-9</c:v>
                </c:pt>
                <c:pt idx="1138">
                  <c:v>1.1431499999999999E-9</c:v>
                </c:pt>
                <c:pt idx="1139">
                  <c:v>1.14407E-9</c:v>
                </c:pt>
                <c:pt idx="1140">
                  <c:v>1.14501E-9</c:v>
                </c:pt>
                <c:pt idx="1141">
                  <c:v>1.1459400000000001E-9</c:v>
                </c:pt>
                <c:pt idx="1142">
                  <c:v>1.14689E-9</c:v>
                </c:pt>
                <c:pt idx="1143">
                  <c:v>1.14784E-9</c:v>
                </c:pt>
                <c:pt idx="1144">
                  <c:v>1.1488100000000001E-9</c:v>
                </c:pt>
                <c:pt idx="1145">
                  <c:v>1.1497799999999999E-9</c:v>
                </c:pt>
                <c:pt idx="1146">
                  <c:v>1.1507600000000001E-9</c:v>
                </c:pt>
                <c:pt idx="1147">
                  <c:v>1.15176E-9</c:v>
                </c:pt>
                <c:pt idx="1148">
                  <c:v>1.1527699999999999E-9</c:v>
                </c:pt>
                <c:pt idx="1149">
                  <c:v>1.15379E-9</c:v>
                </c:pt>
                <c:pt idx="1150">
                  <c:v>1.15483E-9</c:v>
                </c:pt>
                <c:pt idx="1151">
                  <c:v>1.1558799999999999E-9</c:v>
                </c:pt>
                <c:pt idx="1152">
                  <c:v>1.15695E-9</c:v>
                </c:pt>
                <c:pt idx="1153">
                  <c:v>1.1580400000000001E-9</c:v>
                </c:pt>
                <c:pt idx="1154">
                  <c:v>1.1591500000000001E-9</c:v>
                </c:pt>
                <c:pt idx="1155">
                  <c:v>1.1602800000000001E-9</c:v>
                </c:pt>
                <c:pt idx="1156">
                  <c:v>1.16143E-9</c:v>
                </c:pt>
                <c:pt idx="1157">
                  <c:v>1.16261E-9</c:v>
                </c:pt>
                <c:pt idx="1158">
                  <c:v>1.16382E-9</c:v>
                </c:pt>
                <c:pt idx="1159">
                  <c:v>1.16505E-9</c:v>
                </c:pt>
                <c:pt idx="1160">
                  <c:v>1.16632E-9</c:v>
                </c:pt>
                <c:pt idx="1161">
                  <c:v>1.16763E-9</c:v>
                </c:pt>
                <c:pt idx="1162">
                  <c:v>1.1689699999999999E-9</c:v>
                </c:pt>
                <c:pt idx="1163">
                  <c:v>1.17035E-9</c:v>
                </c:pt>
                <c:pt idx="1164">
                  <c:v>1.1717800000000001E-9</c:v>
                </c:pt>
                <c:pt idx="1165">
                  <c:v>1.1732500000000001E-9</c:v>
                </c:pt>
                <c:pt idx="1166">
                  <c:v>1.17476E-9</c:v>
                </c:pt>
                <c:pt idx="1167">
                  <c:v>1.1763199999999999E-9</c:v>
                </c:pt>
                <c:pt idx="1168">
                  <c:v>1.1779300000000001E-9</c:v>
                </c:pt>
                <c:pt idx="1169">
                  <c:v>1.1795999999999999E-9</c:v>
                </c:pt>
                <c:pt idx="1170">
                  <c:v>1.1813099999999999E-9</c:v>
                </c:pt>
                <c:pt idx="1171">
                  <c:v>1.1830699999999999E-9</c:v>
                </c:pt>
                <c:pt idx="1172">
                  <c:v>1.18489E-9</c:v>
                </c:pt>
                <c:pt idx="1173">
                  <c:v>1.1867500000000001E-9</c:v>
                </c:pt>
                <c:pt idx="1174">
                  <c:v>1.18867E-9</c:v>
                </c:pt>
                <c:pt idx="1175">
                  <c:v>1.1906300000000001E-9</c:v>
                </c:pt>
                <c:pt idx="1176">
                  <c:v>1.19265E-9</c:v>
                </c:pt>
                <c:pt idx="1177">
                  <c:v>1.19472E-9</c:v>
                </c:pt>
                <c:pt idx="1178">
                  <c:v>1.1968300000000001E-9</c:v>
                </c:pt>
                <c:pt idx="1179">
                  <c:v>1.19899E-9</c:v>
                </c:pt>
                <c:pt idx="1180">
                  <c:v>1.20138E-9</c:v>
                </c:pt>
                <c:pt idx="1181">
                  <c:v>1.204E-9</c:v>
                </c:pt>
                <c:pt idx="1182">
                  <c:v>1.20682E-9</c:v>
                </c:pt>
                <c:pt idx="1183">
                  <c:v>1.20984E-9</c:v>
                </c:pt>
                <c:pt idx="1184">
                  <c:v>1.2130599999999999E-9</c:v>
                </c:pt>
                <c:pt idx="1185">
                  <c:v>1.2165000000000001E-9</c:v>
                </c:pt>
                <c:pt idx="1186">
                  <c:v>1.22018E-9</c:v>
                </c:pt>
                <c:pt idx="1187">
                  <c:v>1.2240999999999999E-9</c:v>
                </c:pt>
                <c:pt idx="1188">
                  <c:v>1.2283E-9</c:v>
                </c:pt>
                <c:pt idx="1189">
                  <c:v>1.2327299999999999E-9</c:v>
                </c:pt>
                <c:pt idx="1190">
                  <c:v>1.23736E-9</c:v>
                </c:pt>
                <c:pt idx="1191">
                  <c:v>1.24219E-9</c:v>
                </c:pt>
                <c:pt idx="1192">
                  <c:v>1.2472100000000001E-9</c:v>
                </c:pt>
                <c:pt idx="1193">
                  <c:v>1.2523700000000001E-9</c:v>
                </c:pt>
                <c:pt idx="1194">
                  <c:v>1.2576299999999999E-9</c:v>
                </c:pt>
                <c:pt idx="1195">
                  <c:v>1.26299E-9</c:v>
                </c:pt>
                <c:pt idx="1196">
                  <c:v>1.26846E-9</c:v>
                </c:pt>
                <c:pt idx="1197">
                  <c:v>1.2740400000000001E-9</c:v>
                </c:pt>
                <c:pt idx="1198">
                  <c:v>1.27974E-9</c:v>
                </c:pt>
                <c:pt idx="1199">
                  <c:v>1.2855699999999999E-9</c:v>
                </c:pt>
                <c:pt idx="1200">
                  <c:v>1.2915199999999999E-9</c:v>
                </c:pt>
                <c:pt idx="1201">
                  <c:v>1.29761E-9</c:v>
                </c:pt>
                <c:pt idx="1202">
                  <c:v>1.30383E-9</c:v>
                </c:pt>
                <c:pt idx="1203">
                  <c:v>1.31021E-9</c:v>
                </c:pt>
                <c:pt idx="1204">
                  <c:v>1.3167399999999999E-9</c:v>
                </c:pt>
                <c:pt idx="1205">
                  <c:v>1.3234300000000001E-9</c:v>
                </c:pt>
                <c:pt idx="1206">
                  <c:v>1.33029E-9</c:v>
                </c:pt>
                <c:pt idx="1207">
                  <c:v>1.3373200000000001E-9</c:v>
                </c:pt>
                <c:pt idx="1208">
                  <c:v>1.34454E-9</c:v>
                </c:pt>
                <c:pt idx="1209">
                  <c:v>1.3519500000000001E-9</c:v>
                </c:pt>
                <c:pt idx="1210">
                  <c:v>1.35956E-9</c:v>
                </c:pt>
                <c:pt idx="1211">
                  <c:v>1.36737E-9</c:v>
                </c:pt>
                <c:pt idx="1212">
                  <c:v>1.3754E-9</c:v>
                </c:pt>
                <c:pt idx="1213">
                  <c:v>1.38366E-9</c:v>
                </c:pt>
                <c:pt idx="1214">
                  <c:v>1.39215E-9</c:v>
                </c:pt>
                <c:pt idx="1215">
                  <c:v>1.40088E-9</c:v>
                </c:pt>
                <c:pt idx="1216">
                  <c:v>1.40987E-9</c:v>
                </c:pt>
                <c:pt idx="1217">
                  <c:v>1.41912E-9</c:v>
                </c:pt>
                <c:pt idx="1218">
                  <c:v>1.4286399999999999E-9</c:v>
                </c:pt>
                <c:pt idx="1219">
                  <c:v>1.4384499999999999E-9</c:v>
                </c:pt>
                <c:pt idx="1220">
                  <c:v>1.4485700000000001E-9</c:v>
                </c:pt>
                <c:pt idx="1221">
                  <c:v>1.459E-9</c:v>
                </c:pt>
                <c:pt idx="1222">
                  <c:v>1.4697600000000001E-9</c:v>
                </c:pt>
                <c:pt idx="1223">
                  <c:v>1.48086E-9</c:v>
                </c:pt>
                <c:pt idx="1224">
                  <c:v>1.49233E-9</c:v>
                </c:pt>
                <c:pt idx="1225">
                  <c:v>1.50419E-9</c:v>
                </c:pt>
                <c:pt idx="1226">
                  <c:v>1.5164500000000001E-9</c:v>
                </c:pt>
                <c:pt idx="1227">
                  <c:v>1.5291300000000001E-9</c:v>
                </c:pt>
                <c:pt idx="1228">
                  <c:v>1.5422700000000001E-9</c:v>
                </c:pt>
                <c:pt idx="1229">
                  <c:v>1.5558699999999999E-9</c:v>
                </c:pt>
                <c:pt idx="1230">
                  <c:v>1.56998E-9</c:v>
                </c:pt>
                <c:pt idx="1231">
                  <c:v>1.5846200000000001E-9</c:v>
                </c:pt>
                <c:pt idx="1232">
                  <c:v>1.59983E-9</c:v>
                </c:pt>
                <c:pt idx="1233">
                  <c:v>1.6156299999999999E-9</c:v>
                </c:pt>
                <c:pt idx="1234">
                  <c:v>1.6320699999999999E-9</c:v>
                </c:pt>
                <c:pt idx="1235">
                  <c:v>1.6491800000000001E-9</c:v>
                </c:pt>
                <c:pt idx="1236">
                  <c:v>1.66701E-9</c:v>
                </c:pt>
                <c:pt idx="1237">
                  <c:v>1.6856099999999999E-9</c:v>
                </c:pt>
                <c:pt idx="1238">
                  <c:v>1.7050300000000001E-9</c:v>
                </c:pt>
                <c:pt idx="1239">
                  <c:v>1.72532E-9</c:v>
                </c:pt>
                <c:pt idx="1240">
                  <c:v>1.7465499999999999E-9</c:v>
                </c:pt>
                <c:pt idx="1241">
                  <c:v>1.7687900000000001E-9</c:v>
                </c:pt>
                <c:pt idx="1242">
                  <c:v>1.7921E-9</c:v>
                </c:pt>
                <c:pt idx="1243">
                  <c:v>1.8165799999999999E-9</c:v>
                </c:pt>
                <c:pt idx="1244">
                  <c:v>1.84231E-9</c:v>
                </c:pt>
                <c:pt idx="1245">
                  <c:v>1.8694000000000002E-9</c:v>
                </c:pt>
                <c:pt idx="1246">
                  <c:v>1.89795E-9</c:v>
                </c:pt>
                <c:pt idx="1247">
                  <c:v>1.9280900000000001E-9</c:v>
                </c:pt>
                <c:pt idx="1248">
                  <c:v>1.9599599999999999E-9</c:v>
                </c:pt>
                <c:pt idx="1249">
                  <c:v>1.99372E-9</c:v>
                </c:pt>
                <c:pt idx="1250">
                  <c:v>2.02954E-9</c:v>
                </c:pt>
                <c:pt idx="1251">
                  <c:v>2.0676299999999998E-9</c:v>
                </c:pt>
                <c:pt idx="1252">
                  <c:v>2.10822E-9</c:v>
                </c:pt>
                <c:pt idx="1253">
                  <c:v>2.1515800000000001E-9</c:v>
                </c:pt>
                <c:pt idx="1254">
                  <c:v>2.1980199999999998E-9</c:v>
                </c:pt>
                <c:pt idx="1255">
                  <c:v>2.2479099999999999E-9</c:v>
                </c:pt>
                <c:pt idx="1256">
                  <c:v>2.3017099999999999E-9</c:v>
                </c:pt>
                <c:pt idx="1257">
                  <c:v>2.3599300000000001E-9</c:v>
                </c:pt>
                <c:pt idx="1258">
                  <c:v>2.42324E-9</c:v>
                </c:pt>
                <c:pt idx="1259">
                  <c:v>2.4924599999999999E-9</c:v>
                </c:pt>
                <c:pt idx="1260">
                  <c:v>2.5686099999999999E-9</c:v>
                </c:pt>
                <c:pt idx="1261">
                  <c:v>2.6530599999999999E-9</c:v>
                </c:pt>
                <c:pt idx="1262">
                  <c:v>2.7475699999999998E-9</c:v>
                </c:pt>
                <c:pt idx="1263">
                  <c:v>2.8545600000000001E-9</c:v>
                </c:pt>
                <c:pt idx="1264">
                  <c:v>2.97741E-9</c:v>
                </c:pt>
                <c:pt idx="1265">
                  <c:v>3.1209599999999999E-9</c:v>
                </c:pt>
                <c:pt idx="1266">
                  <c:v>3.27435E-9</c:v>
                </c:pt>
                <c:pt idx="1267">
                  <c:v>3.4387300000000002E-9</c:v>
                </c:pt>
                <c:pt idx="1268">
                  <c:v>3.63599E-9</c:v>
                </c:pt>
                <c:pt idx="1269">
                  <c:v>3.8413699999999999E-9</c:v>
                </c:pt>
                <c:pt idx="1270">
                  <c:v>4.0561100000000004E-9</c:v>
                </c:pt>
                <c:pt idx="1271">
                  <c:v>4.2793600000000004E-9</c:v>
                </c:pt>
                <c:pt idx="1272">
                  <c:v>4.51133E-9</c:v>
                </c:pt>
                <c:pt idx="1273">
                  <c:v>4.7521799999999996E-9</c:v>
                </c:pt>
                <c:pt idx="1274">
                  <c:v>5.0024199999999998E-9</c:v>
                </c:pt>
                <c:pt idx="1275">
                  <c:v>5.2623899999999997E-9</c:v>
                </c:pt>
                <c:pt idx="1276">
                  <c:v>5.5317300000000003E-9</c:v>
                </c:pt>
                <c:pt idx="1277">
                  <c:v>5.8097099999999998E-9</c:v>
                </c:pt>
                <c:pt idx="1278">
                  <c:v>6.0982299999999999E-9</c:v>
                </c:pt>
                <c:pt idx="1279">
                  <c:v>6.39797E-9</c:v>
                </c:pt>
                <c:pt idx="1280">
                  <c:v>6.7094299999999996E-9</c:v>
                </c:pt>
                <c:pt idx="1281">
                  <c:v>7.0330400000000004E-9</c:v>
                </c:pt>
                <c:pt idx="1282">
                  <c:v>7.3692200000000003E-9</c:v>
                </c:pt>
                <c:pt idx="1283">
                  <c:v>7.7183399999999992E-9</c:v>
                </c:pt>
                <c:pt idx="1284">
                  <c:v>8.08043E-9</c:v>
                </c:pt>
                <c:pt idx="1285">
                  <c:v>8.4560299999999994E-9</c:v>
                </c:pt>
                <c:pt idx="1286">
                  <c:v>8.8453799999999995E-9</c:v>
                </c:pt>
                <c:pt idx="1287">
                  <c:v>9.2487200000000007E-9</c:v>
                </c:pt>
                <c:pt idx="1288">
                  <c:v>9.6662400000000007E-9</c:v>
                </c:pt>
                <c:pt idx="1289">
                  <c:v>1.0098099999999999E-8</c:v>
                </c:pt>
                <c:pt idx="1290">
                  <c:v>1.05444E-8</c:v>
                </c:pt>
                <c:pt idx="1291">
                  <c:v>1.1004800000000001E-8</c:v>
                </c:pt>
                <c:pt idx="1292">
                  <c:v>1.14797E-8</c:v>
                </c:pt>
                <c:pt idx="1293">
                  <c:v>1.19769E-8</c:v>
                </c:pt>
                <c:pt idx="1294">
                  <c:v>1.24994E-8</c:v>
                </c:pt>
                <c:pt idx="1295">
                  <c:v>1.30493E-8</c:v>
                </c:pt>
                <c:pt idx="1296">
                  <c:v>1.36292E-8</c:v>
                </c:pt>
                <c:pt idx="1297">
                  <c:v>1.4241999999999999E-8</c:v>
                </c:pt>
                <c:pt idx="1298">
                  <c:v>1.4890600000000001E-8</c:v>
                </c:pt>
                <c:pt idx="1299">
                  <c:v>1.55785E-8</c:v>
                </c:pt>
                <c:pt idx="1300">
                  <c:v>1.6309399999999999E-8</c:v>
                </c:pt>
                <c:pt idx="1301">
                  <c:v>1.70878E-8</c:v>
                </c:pt>
                <c:pt idx="1302">
                  <c:v>1.7918499999999999E-8</c:v>
                </c:pt>
                <c:pt idx="1303">
                  <c:v>1.8807199999999998E-8</c:v>
                </c:pt>
                <c:pt idx="1304">
                  <c:v>1.9757400000000001E-8</c:v>
                </c:pt>
                <c:pt idx="1305">
                  <c:v>2.07766E-8</c:v>
                </c:pt>
                <c:pt idx="1306">
                  <c:v>2.18733E-8</c:v>
                </c:pt>
                <c:pt idx="1307">
                  <c:v>2.30578E-8</c:v>
                </c:pt>
                <c:pt idx="1308">
                  <c:v>2.4342399999999999E-8</c:v>
                </c:pt>
                <c:pt idx="1309">
                  <c:v>2.5742E-8</c:v>
                </c:pt>
                <c:pt idx="1310">
                  <c:v>2.7274899999999999E-8</c:v>
                </c:pt>
                <c:pt idx="1311">
                  <c:v>2.8942299999999998E-8</c:v>
                </c:pt>
                <c:pt idx="1312">
                  <c:v>3.0681600000000001E-8</c:v>
                </c:pt>
                <c:pt idx="1313">
                  <c:v>3.2532399999999998E-8</c:v>
                </c:pt>
                <c:pt idx="1314">
                  <c:v>3.4522399999999998E-8</c:v>
                </c:pt>
                <c:pt idx="1315">
                  <c:v>3.6685500000000001E-8</c:v>
                </c:pt>
                <c:pt idx="1316">
                  <c:v>3.90622E-8</c:v>
                </c:pt>
                <c:pt idx="1317">
                  <c:v>4.1705299999999998E-8</c:v>
                </c:pt>
                <c:pt idx="1318">
                  <c:v>4.4563599999999999E-8</c:v>
                </c:pt>
                <c:pt idx="1319">
                  <c:v>4.7509400000000001E-8</c:v>
                </c:pt>
                <c:pt idx="1320">
                  <c:v>5.0522099999999999E-8</c:v>
                </c:pt>
                <c:pt idx="1321">
                  <c:v>5.3595100000000003E-8</c:v>
                </c:pt>
                <c:pt idx="1322">
                  <c:v>5.6723999999999999E-8</c:v>
                </c:pt>
                <c:pt idx="1323">
                  <c:v>5.9905200000000004E-8</c:v>
                </c:pt>
                <c:pt idx="1324">
                  <c:v>6.3135099999999995E-8</c:v>
                </c:pt>
                <c:pt idx="1325">
                  <c:v>6.6410600000000003E-8</c:v>
                </c:pt>
                <c:pt idx="1326">
                  <c:v>6.9728800000000004E-8</c:v>
                </c:pt>
                <c:pt idx="1327">
                  <c:v>7.30868E-8</c:v>
                </c:pt>
                <c:pt idx="1328">
                  <c:v>7.6482199999999994E-8</c:v>
                </c:pt>
                <c:pt idx="1329">
                  <c:v>7.9912700000000006E-8</c:v>
                </c:pt>
                <c:pt idx="1330">
                  <c:v>8.3376299999999995E-8</c:v>
                </c:pt>
                <c:pt idx="1331">
                  <c:v>8.6871199999999995E-8</c:v>
                </c:pt>
                <c:pt idx="1332">
                  <c:v>9.0395600000000002E-8</c:v>
                </c:pt>
                <c:pt idx="1333">
                  <c:v>9.3948199999999999E-8</c:v>
                </c:pt>
                <c:pt idx="1334">
                  <c:v>9.7527499999999998E-8</c:v>
                </c:pt>
                <c:pt idx="1335">
                  <c:v>1.01132E-7</c:v>
                </c:pt>
                <c:pt idx="1336">
                  <c:v>1.04762E-7</c:v>
                </c:pt>
                <c:pt idx="1337">
                  <c:v>1.08415E-7</c:v>
                </c:pt>
                <c:pt idx="1338">
                  <c:v>1.1209099999999999E-7</c:v>
                </c:pt>
                <c:pt idx="1339">
                  <c:v>1.1578900000000001E-7</c:v>
                </c:pt>
                <c:pt idx="1340">
                  <c:v>1.1950799999999999E-7</c:v>
                </c:pt>
                <c:pt idx="1341">
                  <c:v>1.2324799999999999E-7</c:v>
                </c:pt>
                <c:pt idx="1342">
                  <c:v>1.2700799999999999E-7</c:v>
                </c:pt>
                <c:pt idx="1343">
                  <c:v>1.3078699999999999E-7</c:v>
                </c:pt>
                <c:pt idx="1344">
                  <c:v>1.3458500000000001E-7</c:v>
                </c:pt>
                <c:pt idx="1345">
                  <c:v>1.38402E-7</c:v>
                </c:pt>
                <c:pt idx="1346">
                  <c:v>1.4223800000000001E-7</c:v>
                </c:pt>
                <c:pt idx="1347">
                  <c:v>1.4609000000000001E-7</c:v>
                </c:pt>
                <c:pt idx="1348">
                  <c:v>1.49961E-7</c:v>
                </c:pt>
                <c:pt idx="1349">
                  <c:v>1.5384799999999999E-7</c:v>
                </c:pt>
                <c:pt idx="1350">
                  <c:v>1.57752E-7</c:v>
                </c:pt>
                <c:pt idx="1351">
                  <c:v>1.6167199999999999E-7</c:v>
                </c:pt>
                <c:pt idx="1352">
                  <c:v>1.6560700000000001E-7</c:v>
                </c:pt>
                <c:pt idx="1353">
                  <c:v>1.6955899999999999E-7</c:v>
                </c:pt>
                <c:pt idx="1354">
                  <c:v>1.7352499999999999E-7</c:v>
                </c:pt>
                <c:pt idx="1355">
                  <c:v>1.77506E-7</c:v>
                </c:pt>
                <c:pt idx="1356">
                  <c:v>1.8150200000000001E-7</c:v>
                </c:pt>
                <c:pt idx="1357">
                  <c:v>1.85512E-7</c:v>
                </c:pt>
                <c:pt idx="1358">
                  <c:v>1.8953600000000001E-7</c:v>
                </c:pt>
                <c:pt idx="1359">
                  <c:v>1.9357300000000001E-7</c:v>
                </c:pt>
                <c:pt idx="1360">
                  <c:v>1.97624E-7</c:v>
                </c:pt>
                <c:pt idx="1361">
                  <c:v>2.01689E-7</c:v>
                </c:pt>
                <c:pt idx="1362">
                  <c:v>2.0576599999999999E-7</c:v>
                </c:pt>
                <c:pt idx="1363">
                  <c:v>2.09857E-7</c:v>
                </c:pt>
                <c:pt idx="1364">
                  <c:v>2.1395899999999999E-7</c:v>
                </c:pt>
                <c:pt idx="1365">
                  <c:v>2.18074E-7</c:v>
                </c:pt>
                <c:pt idx="1366">
                  <c:v>2.2220099999999999E-7</c:v>
                </c:pt>
                <c:pt idx="1367">
                  <c:v>2.26339E-7</c:v>
                </c:pt>
                <c:pt idx="1368">
                  <c:v>2.3048899999999999E-7</c:v>
                </c:pt>
                <c:pt idx="1369">
                  <c:v>2.3465E-7</c:v>
                </c:pt>
                <c:pt idx="1370">
                  <c:v>2.3882299999999999E-7</c:v>
                </c:pt>
                <c:pt idx="1371">
                  <c:v>2.43006E-7</c:v>
                </c:pt>
                <c:pt idx="1372">
                  <c:v>2.4720100000000002E-7</c:v>
                </c:pt>
                <c:pt idx="1373">
                  <c:v>2.5140599999999999E-7</c:v>
                </c:pt>
                <c:pt idx="1374">
                  <c:v>2.5562299999999999E-7</c:v>
                </c:pt>
                <c:pt idx="1375">
                  <c:v>2.5984999999999999E-7</c:v>
                </c:pt>
                <c:pt idx="1376">
                  <c:v>2.64089E-7</c:v>
                </c:pt>
                <c:pt idx="1377">
                  <c:v>2.68339E-7</c:v>
                </c:pt>
                <c:pt idx="1378">
                  <c:v>2.7260100000000002E-7</c:v>
                </c:pt>
                <c:pt idx="1379">
                  <c:v>2.7687400000000002E-7</c:v>
                </c:pt>
                <c:pt idx="1380">
                  <c:v>2.8116099999999999E-7</c:v>
                </c:pt>
                <c:pt idx="1381">
                  <c:v>2.8546000000000002E-7</c:v>
                </c:pt>
                <c:pt idx="1382">
                  <c:v>2.8977300000000001E-7</c:v>
                </c:pt>
                <c:pt idx="1383">
                  <c:v>2.9410200000000002E-7</c:v>
                </c:pt>
                <c:pt idx="1384">
                  <c:v>2.9844799999999997E-7</c:v>
                </c:pt>
                <c:pt idx="1385">
                  <c:v>3.0281300000000003E-7</c:v>
                </c:pt>
                <c:pt idx="1386">
                  <c:v>3.07198E-7</c:v>
                </c:pt>
                <c:pt idx="1387">
                  <c:v>3.1160600000000002E-7</c:v>
                </c:pt>
                <c:pt idx="1388">
                  <c:v>3.1604400000000002E-7</c:v>
                </c:pt>
                <c:pt idx="1389">
                  <c:v>3.2051600000000001E-7</c:v>
                </c:pt>
                <c:pt idx="1390">
                  <c:v>3.2502999999999999E-7</c:v>
                </c:pt>
                <c:pt idx="1391">
                  <c:v>3.2959599999999998E-7</c:v>
                </c:pt>
                <c:pt idx="1392">
                  <c:v>3.3428099999999997E-7</c:v>
                </c:pt>
                <c:pt idx="1393">
                  <c:v>3.3924600000000002E-7</c:v>
                </c:pt>
                <c:pt idx="1394">
                  <c:v>3.4463500000000002E-7</c:v>
                </c:pt>
                <c:pt idx="1395">
                  <c:v>3.5058699999999999E-7</c:v>
                </c:pt>
                <c:pt idx="1396">
                  <c:v>3.5772899999999999E-7</c:v>
                </c:pt>
                <c:pt idx="1397">
                  <c:v>3.6629999999999999E-7</c:v>
                </c:pt>
                <c:pt idx="1398">
                  <c:v>3.7658499999999998E-7</c:v>
                </c:pt>
                <c:pt idx="1399">
                  <c:v>3.8892799999999997E-7</c:v>
                </c:pt>
                <c:pt idx="1400">
                  <c:v>4.0373799999999999E-7</c:v>
                </c:pt>
                <c:pt idx="1401">
                  <c:v>4.2151099999999999E-7</c:v>
                </c:pt>
                <c:pt idx="1402">
                  <c:v>4.4283800000000001E-7</c:v>
                </c:pt>
                <c:pt idx="1403">
                  <c:v>4.6843099999999999E-7</c:v>
                </c:pt>
                <c:pt idx="1404">
                  <c:v>4.9914200000000001E-7</c:v>
                </c:pt>
                <c:pt idx="1405">
                  <c:v>5.35995E-7</c:v>
                </c:pt>
                <c:pt idx="1406">
                  <c:v>5.8021899999999996E-7</c:v>
                </c:pt>
                <c:pt idx="1407">
                  <c:v>6.3328800000000003E-7</c:v>
                </c:pt>
                <c:pt idx="1408">
                  <c:v>6.96971E-7</c:v>
                </c:pt>
                <c:pt idx="1409">
                  <c:v>7.7339000000000002E-7</c:v>
                </c:pt>
                <c:pt idx="1410">
                  <c:v>8.4892700000000004E-7</c:v>
                </c:pt>
                <c:pt idx="1411">
                  <c:v>9.2446300000000004E-7</c:v>
                </c:pt>
                <c:pt idx="1412">
                  <c:v>9.9999999999999995E-7</c:v>
                </c:pt>
              </c:numCache>
            </c:numRef>
          </c:xVal>
          <c:yVal>
            <c:numRef>
              <c:f>'Influence of T and II'!$E$4:$E$1416</c:f>
              <c:numCache>
                <c:formatCode>0.00E+00</c:formatCode>
                <c:ptCount val="1413"/>
                <c:pt idx="0">
                  <c:v>2.3589679861747601E-13</c:v>
                </c:pt>
                <c:pt idx="1">
                  <c:v>2.5360262982694501E-13</c:v>
                </c:pt>
                <c:pt idx="2">
                  <c:v>2.6037080696153102E-13</c:v>
                </c:pt>
                <c:pt idx="3">
                  <c:v>2.5940471508558901E-13</c:v>
                </c:pt>
                <c:pt idx="4">
                  <c:v>2.6039963823826402E-13</c:v>
                </c:pt>
                <c:pt idx="5">
                  <c:v>2.61149259648982E-13</c:v>
                </c:pt>
                <c:pt idx="6">
                  <c:v>2.5917239124453199E-13</c:v>
                </c:pt>
                <c:pt idx="7">
                  <c:v>-8.9524089859144196E-7</c:v>
                </c:pt>
                <c:pt idx="8">
                  <c:v>-3.9219371717779297E-8</c:v>
                </c:pt>
                <c:pt idx="9">
                  <c:v>-3.8161534691035099E-8</c:v>
                </c:pt>
                <c:pt idx="10">
                  <c:v>-3.6616623904702602E-8</c:v>
                </c:pt>
                <c:pt idx="11">
                  <c:v>-3.4715512983902898E-8</c:v>
                </c:pt>
                <c:pt idx="12">
                  <c:v>1.1321702673625E-6</c:v>
                </c:pt>
                <c:pt idx="13">
                  <c:v>-3.0107000197185001E-8</c:v>
                </c:pt>
                <c:pt idx="14">
                  <c:v>-2.79894697572016E-8</c:v>
                </c:pt>
                <c:pt idx="15">
                  <c:v>-2.7356599933933101E-8</c:v>
                </c:pt>
                <c:pt idx="16">
                  <c:v>-2.2043908882790102E-8</c:v>
                </c:pt>
                <c:pt idx="17">
                  <c:v>-1.8008874129234602E-8</c:v>
                </c:pt>
                <c:pt idx="18">
                  <c:v>-1.5852569429020498E-8</c:v>
                </c:pt>
                <c:pt idx="19">
                  <c:v>-7.3375088296942304E-9</c:v>
                </c:pt>
                <c:pt idx="20">
                  <c:v>-5.4469413067724803E-10</c:v>
                </c:pt>
                <c:pt idx="21">
                  <c:v>7.4581456578169997E-9</c:v>
                </c:pt>
                <c:pt idx="22">
                  <c:v>1.69008434326957E-8</c:v>
                </c:pt>
                <c:pt idx="23">
                  <c:v>2.80548602061329E-8</c:v>
                </c:pt>
                <c:pt idx="24">
                  <c:v>3.8139228889274799E-8</c:v>
                </c:pt>
                <c:pt idx="25">
                  <c:v>5.6778116282810098E-8</c:v>
                </c:pt>
                <c:pt idx="26">
                  <c:v>7.5256415228629696E-8</c:v>
                </c:pt>
                <c:pt idx="27">
                  <c:v>9.7149434642191096E-8</c:v>
                </c:pt>
                <c:pt idx="28">
                  <c:v>1.2310684238066299E-7</c:v>
                </c:pt>
                <c:pt idx="29">
                  <c:v>1.53897281978E-7</c:v>
                </c:pt>
                <c:pt idx="30">
                  <c:v>1.9044514829905699E-7</c:v>
                </c:pt>
                <c:pt idx="31">
                  <c:v>2.3384554034458E-7</c:v>
                </c:pt>
                <c:pt idx="32">
                  <c:v>2.8541580753166099E-7</c:v>
                </c:pt>
                <c:pt idx="33">
                  <c:v>3.4416231271471502E-7</c:v>
                </c:pt>
                <c:pt idx="34">
                  <c:v>4.1955431272522701E-7</c:v>
                </c:pt>
                <c:pt idx="35">
                  <c:v>5.0633774506856503E-7</c:v>
                </c:pt>
                <c:pt idx="36">
                  <c:v>6.0967019144062001E-7</c:v>
                </c:pt>
                <c:pt idx="37">
                  <c:v>7.3279632016425895E-7</c:v>
                </c:pt>
                <c:pt idx="38">
                  <c:v>8.7956472721660799E-7</c:v>
                </c:pt>
                <c:pt idx="39">
                  <c:v>1.05461067997985E-6</c:v>
                </c:pt>
                <c:pt idx="40">
                  <c:v>1.26351022062345E-6</c:v>
                </c:pt>
                <c:pt idx="41">
                  <c:v>1.5129352601182199E-6</c:v>
                </c:pt>
                <c:pt idx="42">
                  <c:v>1.8102720992138999E-6</c:v>
                </c:pt>
                <c:pt idx="43">
                  <c:v>2.14649855867792E-6</c:v>
                </c:pt>
                <c:pt idx="44">
                  <c:v>2.5374832880472998E-6</c:v>
                </c:pt>
                <c:pt idx="45">
                  <c:v>2.98633456531043E-6</c:v>
                </c:pt>
                <c:pt idx="46">
                  <c:v>3.50541812866981E-6</c:v>
                </c:pt>
                <c:pt idx="47">
                  <c:v>4.1068408072114996E-6</c:v>
                </c:pt>
                <c:pt idx="48">
                  <c:v>4.8046936164345699E-6</c:v>
                </c:pt>
                <c:pt idx="49">
                  <c:v>5.6153859742680696E-6</c:v>
                </c:pt>
                <c:pt idx="50">
                  <c:v>6.5580538825925598E-6</c:v>
                </c:pt>
                <c:pt idx="51">
                  <c:v>7.6550366983376997E-6</c:v>
                </c:pt>
                <c:pt idx="52">
                  <c:v>8.9324294408688808E-6</c:v>
                </c:pt>
                <c:pt idx="53">
                  <c:v>1.0420730780161801E-5</c:v>
                </c:pt>
                <c:pt idx="54">
                  <c:v>1.21555981515382E-5</c:v>
                </c:pt>
                <c:pt idx="55">
                  <c:v>1.4178738091722E-5</c:v>
                </c:pt>
                <c:pt idx="56">
                  <c:v>1.6288969389514201E-5</c:v>
                </c:pt>
                <c:pt idx="57">
                  <c:v>1.9301849092118698E-5</c:v>
                </c:pt>
                <c:pt idx="58">
                  <c:v>2.2518094025880699E-5</c:v>
                </c:pt>
                <c:pt idx="59">
                  <c:v>2.6272174671032401E-5</c:v>
                </c:pt>
                <c:pt idx="60">
                  <c:v>3.0656879072194302E-5</c:v>
                </c:pt>
                <c:pt idx="61">
                  <c:v>3.5779356590931897E-5</c:v>
                </c:pt>
                <c:pt idx="62">
                  <c:v>4.1765051404108798E-5</c:v>
                </c:pt>
                <c:pt idx="63">
                  <c:v>4.8760843273202203E-5</c:v>
                </c:pt>
                <c:pt idx="64">
                  <c:v>5.6938703828830899E-5</c:v>
                </c:pt>
                <c:pt idx="65">
                  <c:v>6.6499993943355994E-5</c:v>
                </c:pt>
                <c:pt idx="66">
                  <c:v>7.7559792520527605E-5</c:v>
                </c:pt>
                <c:pt idx="67">
                  <c:v>9.00121465357106E-5</c:v>
                </c:pt>
                <c:pt idx="68" formatCode="General">
                  <c:v>1.04121772165321E-4</c:v>
                </c:pt>
                <c:pt idx="69" formatCode="General">
                  <c:v>1.2014339793135299E-4</c:v>
                </c:pt>
                <c:pt idx="70" formatCode="General">
                  <c:v>1.38374632494491E-4</c:v>
                </c:pt>
                <c:pt idx="71" formatCode="General">
                  <c:v>1.5919426307014499E-4</c:v>
                </c:pt>
                <c:pt idx="72" formatCode="General">
                  <c:v>1.8290972174941599E-4</c:v>
                </c:pt>
                <c:pt idx="73" formatCode="General">
                  <c:v>2.0998621091818101E-4</c:v>
                </c:pt>
                <c:pt idx="74" formatCode="General">
                  <c:v>2.40921264606053E-4</c:v>
                </c:pt>
                <c:pt idx="75" formatCode="General">
                  <c:v>2.7571227163563202E-4</c:v>
                </c:pt>
                <c:pt idx="76" formatCode="General">
                  <c:v>3.1137692810479498E-4</c:v>
                </c:pt>
                <c:pt idx="77" formatCode="General">
                  <c:v>3.5259248480895903E-4</c:v>
                </c:pt>
                <c:pt idx="78" formatCode="General">
                  <c:v>3.9938793258502398E-4</c:v>
                </c:pt>
                <c:pt idx="79" formatCode="General">
                  <c:v>4.5261569972909602E-4</c:v>
                </c:pt>
                <c:pt idx="80" formatCode="General">
                  <c:v>5.1312046444737904E-4</c:v>
                </c:pt>
                <c:pt idx="81" formatCode="General">
                  <c:v>5.8191243661345098E-4</c:v>
                </c:pt>
                <c:pt idx="82" formatCode="General">
                  <c:v>6.6004861489594004E-4</c:v>
                </c:pt>
                <c:pt idx="83" formatCode="General">
                  <c:v>7.4875366422722195E-4</c:v>
                </c:pt>
                <c:pt idx="84" formatCode="General">
                  <c:v>8.5079227882746704E-4</c:v>
                </c:pt>
                <c:pt idx="85" formatCode="General">
                  <c:v>9.7193079469419497E-4</c:v>
                </c:pt>
                <c:pt idx="86" formatCode="General">
                  <c:v>1.1096370452277501E-3</c:v>
                </c:pt>
                <c:pt idx="87" formatCode="General">
                  <c:v>1.2640780251628901E-3</c:v>
                </c:pt>
                <c:pt idx="88" formatCode="General">
                  <c:v>1.4342853924876201E-3</c:v>
                </c:pt>
                <c:pt idx="89" formatCode="General">
                  <c:v>1.61497853766233E-3</c:v>
                </c:pt>
                <c:pt idx="90" formatCode="General">
                  <c:v>1.8127429297710299E-3</c:v>
                </c:pt>
                <c:pt idx="91" formatCode="General">
                  <c:v>2.0281279169367802E-3</c:v>
                </c:pt>
                <c:pt idx="92" formatCode="General">
                  <c:v>2.26209672253623E-3</c:v>
                </c:pt>
                <c:pt idx="93" formatCode="General">
                  <c:v>2.5161292405747999E-3</c:v>
                </c:pt>
                <c:pt idx="94" formatCode="General">
                  <c:v>2.7885782384263701E-3</c:v>
                </c:pt>
                <c:pt idx="95" formatCode="General">
                  <c:v>3.0824216673930498E-3</c:v>
                </c:pt>
                <c:pt idx="96" formatCode="General">
                  <c:v>3.3913184401383298E-3</c:v>
                </c:pt>
                <c:pt idx="97" formatCode="General">
                  <c:v>3.7230933180368302E-3</c:v>
                </c:pt>
                <c:pt idx="98" formatCode="General">
                  <c:v>4.0774853923421098E-3</c:v>
                </c:pt>
                <c:pt idx="99" formatCode="General">
                  <c:v>4.4558625316400702E-3</c:v>
                </c:pt>
                <c:pt idx="100" formatCode="General">
                  <c:v>4.8626875729386298E-3</c:v>
                </c:pt>
                <c:pt idx="101" formatCode="General">
                  <c:v>5.29228382911252E-3</c:v>
                </c:pt>
                <c:pt idx="102" formatCode="General">
                  <c:v>5.7436485215777103E-3</c:v>
                </c:pt>
                <c:pt idx="103" formatCode="General">
                  <c:v>6.2193981965409902E-3</c:v>
                </c:pt>
                <c:pt idx="104" formatCode="General">
                  <c:v>6.7225061431597103E-3</c:v>
                </c:pt>
                <c:pt idx="105" formatCode="General">
                  <c:v>7.2571999692340704E-3</c:v>
                </c:pt>
                <c:pt idx="106" formatCode="General">
                  <c:v>7.8276588009713807E-3</c:v>
                </c:pt>
                <c:pt idx="107" formatCode="General">
                  <c:v>8.4277518508196203E-3</c:v>
                </c:pt>
                <c:pt idx="108" formatCode="General">
                  <c:v>9.0713288718347E-3</c:v>
                </c:pt>
                <c:pt idx="109" formatCode="General">
                  <c:v>9.7571176397694796E-3</c:v>
                </c:pt>
                <c:pt idx="110" formatCode="General">
                  <c:v>1.04721170149179E-2</c:v>
                </c:pt>
                <c:pt idx="111" formatCode="General">
                  <c:v>1.1242975147548901E-2</c:v>
                </c:pt>
                <c:pt idx="112" formatCode="General">
                  <c:v>1.20642861183609E-2</c:v>
                </c:pt>
                <c:pt idx="113" formatCode="General">
                  <c:v>1.29382037730633E-2</c:v>
                </c:pt>
                <c:pt idx="114" formatCode="General">
                  <c:v>1.38294556677579E-2</c:v>
                </c:pt>
                <c:pt idx="115" formatCode="General">
                  <c:v>1.48080416442802E-2</c:v>
                </c:pt>
                <c:pt idx="116" formatCode="General">
                  <c:v>1.5872224227746201E-2</c:v>
                </c:pt>
                <c:pt idx="117" formatCode="General">
                  <c:v>1.6667539669462099E-2</c:v>
                </c:pt>
                <c:pt idx="118" formatCode="General">
                  <c:v>1.74830189217418E-2</c:v>
                </c:pt>
                <c:pt idx="119" formatCode="General">
                  <c:v>1.8321241650897799E-2</c:v>
                </c:pt>
                <c:pt idx="120" formatCode="General">
                  <c:v>1.9345857841040901E-2</c:v>
                </c:pt>
                <c:pt idx="121" formatCode="General">
                  <c:v>2.0613671445734699E-2</c:v>
                </c:pt>
                <c:pt idx="122" formatCode="General">
                  <c:v>2.19628277624969E-2</c:v>
                </c:pt>
                <c:pt idx="123" formatCode="General">
                  <c:v>2.33972137961844E-2</c:v>
                </c:pt>
                <c:pt idx="124" formatCode="General">
                  <c:v>2.4950492807303201E-2</c:v>
                </c:pt>
                <c:pt idx="125" formatCode="General">
                  <c:v>2.6627751732419401E-2</c:v>
                </c:pt>
                <c:pt idx="126" formatCode="General">
                  <c:v>2.8391423312239698E-2</c:v>
                </c:pt>
                <c:pt idx="127" formatCode="General">
                  <c:v>3.02815595263521E-2</c:v>
                </c:pt>
                <c:pt idx="128" formatCode="General">
                  <c:v>3.2226706397478398E-2</c:v>
                </c:pt>
                <c:pt idx="129" formatCode="General">
                  <c:v>3.4288321039822302E-2</c:v>
                </c:pt>
                <c:pt idx="130" formatCode="General">
                  <c:v>3.6439504818120499E-2</c:v>
                </c:pt>
                <c:pt idx="131" formatCode="General">
                  <c:v>3.8722049464636199E-2</c:v>
                </c:pt>
                <c:pt idx="132" formatCode="General">
                  <c:v>4.1090153018668099E-2</c:v>
                </c:pt>
                <c:pt idx="133" formatCode="General">
                  <c:v>4.3453568383602502E-2</c:v>
                </c:pt>
                <c:pt idx="134" formatCode="General">
                  <c:v>4.5147740066287897E-2</c:v>
                </c:pt>
                <c:pt idx="135" formatCode="General">
                  <c:v>4.7024369467425699E-2</c:v>
                </c:pt>
                <c:pt idx="136" formatCode="General">
                  <c:v>4.8893055121663101E-2</c:v>
                </c:pt>
                <c:pt idx="137" formatCode="General">
                  <c:v>5.1193976444556998E-2</c:v>
                </c:pt>
                <c:pt idx="138" formatCode="General">
                  <c:v>5.3969530522756597E-2</c:v>
                </c:pt>
                <c:pt idx="139" formatCode="General">
                  <c:v>5.6943503747697299E-2</c:v>
                </c:pt>
                <c:pt idx="140" formatCode="General">
                  <c:v>6.0020999709543103E-2</c:v>
                </c:pt>
                <c:pt idx="141" formatCode="General">
                  <c:v>6.3031830706067604E-2</c:v>
                </c:pt>
                <c:pt idx="142" formatCode="General">
                  <c:v>6.6171875855847703E-2</c:v>
                </c:pt>
                <c:pt idx="143" formatCode="General">
                  <c:v>6.8273881702925004E-2</c:v>
                </c:pt>
                <c:pt idx="144" formatCode="General">
                  <c:v>7.0765978710421201E-2</c:v>
                </c:pt>
                <c:pt idx="145" formatCode="General">
                  <c:v>7.3728741671753195E-2</c:v>
                </c:pt>
                <c:pt idx="146" formatCode="General">
                  <c:v>7.5849978768310206E-2</c:v>
                </c:pt>
                <c:pt idx="147" formatCode="General">
                  <c:v>7.8383546251912198E-2</c:v>
                </c:pt>
                <c:pt idx="148" formatCode="General">
                  <c:v>8.0355633492334197E-2</c:v>
                </c:pt>
                <c:pt idx="149" formatCode="General">
                  <c:v>8.26843102857103E-2</c:v>
                </c:pt>
                <c:pt idx="150" formatCode="General">
                  <c:v>8.4512524476701795E-2</c:v>
                </c:pt>
                <c:pt idx="151" formatCode="General">
                  <c:v>8.6630061593344895E-2</c:v>
                </c:pt>
                <c:pt idx="152" formatCode="General">
                  <c:v>8.8423803249582697E-2</c:v>
                </c:pt>
                <c:pt idx="153" formatCode="General">
                  <c:v>9.0320299489909106E-2</c:v>
                </c:pt>
                <c:pt idx="154" formatCode="General">
                  <c:v>9.2530313634922395E-2</c:v>
                </c:pt>
                <c:pt idx="155" formatCode="General">
                  <c:v>9.4196595017096693E-2</c:v>
                </c:pt>
                <c:pt idx="156" formatCode="General">
                  <c:v>9.6122259862590001E-2</c:v>
                </c:pt>
                <c:pt idx="157" formatCode="General">
                  <c:v>9.7601986732024595E-2</c:v>
                </c:pt>
                <c:pt idx="158" formatCode="General">
                  <c:v>9.9276579114981403E-2</c:v>
                </c:pt>
                <c:pt idx="159" formatCode="General">
                  <c:v>0.10056212085485799</c:v>
                </c:pt>
                <c:pt idx="160" formatCode="General">
                  <c:v>0.10201092487575</c:v>
                </c:pt>
                <c:pt idx="161" formatCode="General">
                  <c:v>0.10364010721712701</c:v>
                </c:pt>
                <c:pt idx="162" formatCode="General">
                  <c:v>0.104869876724306</c:v>
                </c:pt>
                <c:pt idx="163" formatCode="General">
                  <c:v>0.106234808626961</c:v>
                </c:pt>
                <c:pt idx="164" formatCode="General">
                  <c:v>0.10725274593634</c:v>
                </c:pt>
                <c:pt idx="165" formatCode="General">
                  <c:v>0.108219084043035</c:v>
                </c:pt>
                <c:pt idx="166" formatCode="General">
                  <c:v>0.109119870254745</c:v>
                </c:pt>
                <c:pt idx="167" formatCode="General">
                  <c:v>0.109532764403656</c:v>
                </c:pt>
                <c:pt idx="168" formatCode="General">
                  <c:v>0.110335017395914</c:v>
                </c:pt>
                <c:pt idx="169" formatCode="General">
                  <c:v>0.11123504761168999</c:v>
                </c:pt>
                <c:pt idx="170" formatCode="General">
                  <c:v>0.11191047351228001</c:v>
                </c:pt>
                <c:pt idx="171" formatCode="General">
                  <c:v>0.11267223831739701</c:v>
                </c:pt>
                <c:pt idx="172" formatCode="General">
                  <c:v>0.11352189250721099</c:v>
                </c:pt>
                <c:pt idx="173" formatCode="General">
                  <c:v>0.114152447137191</c:v>
                </c:pt>
                <c:pt idx="174" formatCode="General">
                  <c:v>0.114860054716275</c:v>
                </c:pt>
                <c:pt idx="175" formatCode="General">
                  <c:v>0.115396211739679</c:v>
                </c:pt>
                <c:pt idx="176" formatCode="General">
                  <c:v>0.11599098794458999</c:v>
                </c:pt>
                <c:pt idx="177" formatCode="General">
                  <c:v>0.11643284856321701</c:v>
                </c:pt>
                <c:pt idx="178" formatCode="General">
                  <c:v>0.116929362077467</c:v>
                </c:pt>
                <c:pt idx="179" formatCode="General">
                  <c:v>0.117300208721507</c:v>
                </c:pt>
                <c:pt idx="180" formatCode="General">
                  <c:v>0.117717080502832</c:v>
                </c:pt>
                <c:pt idx="181" formatCode="General">
                  <c:v>0.118213641544316</c:v>
                </c:pt>
                <c:pt idx="182" formatCode="General">
                  <c:v>0.11851879570919099</c:v>
                </c:pt>
                <c:pt idx="183" formatCode="General">
                  <c:v>0.118929253405688</c:v>
                </c:pt>
                <c:pt idx="184" formatCode="General">
                  <c:v>0.119202802772076</c:v>
                </c:pt>
                <c:pt idx="185" formatCode="General">
                  <c:v>0.119506512342672</c:v>
                </c:pt>
                <c:pt idx="186" formatCode="General">
                  <c:v>0.11973004485293</c:v>
                </c:pt>
                <c:pt idx="187" formatCode="General">
                  <c:v>0.119977703404618</c:v>
                </c:pt>
                <c:pt idx="188" formatCode="General">
                  <c:v>0.120242460092712</c:v>
                </c:pt>
                <c:pt idx="189" formatCode="General">
                  <c:v>0.120436434412506</c:v>
                </c:pt>
                <c:pt idx="190" formatCode="General">
                  <c:v>0.12065063150272</c:v>
                </c:pt>
                <c:pt idx="191" formatCode="General">
                  <c:v>0.12080099256797899</c:v>
                </c:pt>
                <c:pt idx="192" formatCode="General">
                  <c:v>0.120970466495258</c:v>
                </c:pt>
                <c:pt idx="193" formatCode="General">
                  <c:v>0.121693488113134</c:v>
                </c:pt>
                <c:pt idx="194" formatCode="General">
                  <c:v>0.121777882384766</c:v>
                </c:pt>
                <c:pt idx="195" formatCode="General">
                  <c:v>0.121866654938564</c:v>
                </c:pt>
                <c:pt idx="196" formatCode="General">
                  <c:v>0.12196504344322499</c:v>
                </c:pt>
                <c:pt idx="197" formatCode="General">
                  <c:v>0.122057074798538</c:v>
                </c:pt>
                <c:pt idx="198" formatCode="General">
                  <c:v>0.122126650179809</c:v>
                </c:pt>
                <c:pt idx="199" formatCode="General">
                  <c:v>0.12218892006243499</c:v>
                </c:pt>
                <c:pt idx="200" formatCode="General">
                  <c:v>0.122229521373647</c:v>
                </c:pt>
                <c:pt idx="201" formatCode="General">
                  <c:v>0.12226437169964199</c:v>
                </c:pt>
                <c:pt idx="202" formatCode="General">
                  <c:v>0.122299473494673</c:v>
                </c:pt>
                <c:pt idx="203" formatCode="General">
                  <c:v>0.12230871740464901</c:v>
                </c:pt>
                <c:pt idx="204" formatCode="General">
                  <c:v>0.12236081459263801</c:v>
                </c:pt>
                <c:pt idx="205" formatCode="General">
                  <c:v>0.12235464046291999</c:v>
                </c:pt>
                <c:pt idx="206" formatCode="General">
                  <c:v>0.122344808540699</c:v>
                </c:pt>
                <c:pt idx="207" formatCode="General">
                  <c:v>0.122328204243039</c:v>
                </c:pt>
                <c:pt idx="208" formatCode="General">
                  <c:v>0.122094510900693</c:v>
                </c:pt>
                <c:pt idx="209" formatCode="General">
                  <c:v>0.122074130081521</c:v>
                </c:pt>
                <c:pt idx="210" formatCode="General">
                  <c:v>0.122052379006914</c:v>
                </c:pt>
                <c:pt idx="211" formatCode="General">
                  <c:v>0.12212470125505399</c:v>
                </c:pt>
                <c:pt idx="212" formatCode="General">
                  <c:v>0.12209414679705601</c:v>
                </c:pt>
                <c:pt idx="213" formatCode="General">
                  <c:v>0.122070706042413</c:v>
                </c:pt>
                <c:pt idx="214" formatCode="General">
                  <c:v>0.12202888174236599</c:v>
                </c:pt>
                <c:pt idx="215" formatCode="General">
                  <c:v>0.121962617851593</c:v>
                </c:pt>
                <c:pt idx="216" formatCode="General">
                  <c:v>0.12190916201158999</c:v>
                </c:pt>
                <c:pt idx="217" formatCode="General">
                  <c:v>0.121836820763756</c:v>
                </c:pt>
                <c:pt idx="218" formatCode="General">
                  <c:v>0.12177512517391099</c:v>
                </c:pt>
                <c:pt idx="219" formatCode="General">
                  <c:v>0.121695867486492</c:v>
                </c:pt>
                <c:pt idx="220" formatCode="General">
                  <c:v>0.121593582670424</c:v>
                </c:pt>
                <c:pt idx="221" formatCode="General">
                  <c:v>0.121638426392529</c:v>
                </c:pt>
                <c:pt idx="222" formatCode="General">
                  <c:v>0.12151170436049299</c:v>
                </c:pt>
                <c:pt idx="223" formatCode="General">
                  <c:v>0.121428818467803</c:v>
                </c:pt>
                <c:pt idx="224" formatCode="General">
                  <c:v>0.12131491227532699</c:v>
                </c:pt>
                <c:pt idx="225" formatCode="General">
                  <c:v>0.12121803411985201</c:v>
                </c:pt>
                <c:pt idx="226" formatCode="General">
                  <c:v>0.121099584094931</c:v>
                </c:pt>
                <c:pt idx="227" formatCode="General">
                  <c:v>0.120958537913978</c:v>
                </c:pt>
                <c:pt idx="228" formatCode="General">
                  <c:v>0.12083927590976</c:v>
                </c:pt>
                <c:pt idx="229" formatCode="General">
                  <c:v>0.120694843354147</c:v>
                </c:pt>
                <c:pt idx="230" formatCode="General">
                  <c:v>0.120576419607356</c:v>
                </c:pt>
                <c:pt idx="231" formatCode="General">
                  <c:v>0.120431380899555</c:v>
                </c:pt>
                <c:pt idx="232" formatCode="General">
                  <c:v>0.120319819957421</c:v>
                </c:pt>
                <c:pt idx="233" formatCode="General">
                  <c:v>0.120188592268338</c:v>
                </c:pt>
                <c:pt idx="234" formatCode="General">
                  <c:v>0.12002300262995</c:v>
                </c:pt>
                <c:pt idx="235" formatCode="General">
                  <c:v>0.11988800636187499</c:v>
                </c:pt>
                <c:pt idx="236" formatCode="General">
                  <c:v>0.11973168576071</c:v>
                </c:pt>
                <c:pt idx="237" formatCode="General">
                  <c:v>0.11960103326731999</c:v>
                </c:pt>
                <c:pt idx="238" formatCode="General">
                  <c:v>0.119410698136537</c:v>
                </c:pt>
                <c:pt idx="239" formatCode="General">
                  <c:v>0.1192435140555</c:v>
                </c:pt>
                <c:pt idx="240" formatCode="General">
                  <c:v>0.11910644419930499</c:v>
                </c:pt>
                <c:pt idx="241" formatCode="General">
                  <c:v>0.118942559567616</c:v>
                </c:pt>
                <c:pt idx="242" formatCode="General">
                  <c:v>0.11874060203176</c:v>
                </c:pt>
                <c:pt idx="243" formatCode="General">
                  <c:v>0.118594056972895</c:v>
                </c:pt>
                <c:pt idx="244" formatCode="General">
                  <c:v>0.11841546710430099</c:v>
                </c:pt>
                <c:pt idx="245" formatCode="General">
                  <c:v>0.11820003430674</c:v>
                </c:pt>
                <c:pt idx="246" formatCode="General">
                  <c:v>0.118051692344494</c:v>
                </c:pt>
                <c:pt idx="247" formatCode="General">
                  <c:v>0.116256713857514</c:v>
                </c:pt>
                <c:pt idx="248" formatCode="General">
                  <c:v>0.11614643377853701</c:v>
                </c:pt>
                <c:pt idx="249" formatCode="General">
                  <c:v>0.115996045081782</c:v>
                </c:pt>
                <c:pt idx="250" formatCode="General">
                  <c:v>0.115809208886601</c:v>
                </c:pt>
                <c:pt idx="251" formatCode="General">
                  <c:v>0.115689987749218</c:v>
                </c:pt>
                <c:pt idx="252" formatCode="General">
                  <c:v>0.115548169484048</c:v>
                </c:pt>
                <c:pt idx="253" formatCode="General">
                  <c:v>0.11537572260642</c:v>
                </c:pt>
                <c:pt idx="254" formatCode="General">
                  <c:v>0.11523622308288201</c:v>
                </c:pt>
                <c:pt idx="255" formatCode="General">
                  <c:v>0.115066847348839</c:v>
                </c:pt>
                <c:pt idx="256" formatCode="General">
                  <c:v>0.114930208797692</c:v>
                </c:pt>
                <c:pt idx="257" formatCode="General">
                  <c:v>0.11476480703926301</c:v>
                </c:pt>
                <c:pt idx="258" formatCode="General">
                  <c:v>0.11463166320590699</c:v>
                </c:pt>
                <c:pt idx="259" formatCode="General">
                  <c:v>0.11447086057699001</c:v>
                </c:pt>
                <c:pt idx="260" formatCode="General">
                  <c:v>0.114276681816623</c:v>
                </c:pt>
                <c:pt idx="261" formatCode="General">
                  <c:v>0.114120641124224</c:v>
                </c:pt>
                <c:pt idx="262" formatCode="General">
                  <c:v>0.11393258384843299</c:v>
                </c:pt>
                <c:pt idx="263" formatCode="General">
                  <c:v>0.113781699550616</c:v>
                </c:pt>
                <c:pt idx="264" formatCode="General">
                  <c:v>0.11360013180537699</c:v>
                </c:pt>
                <c:pt idx="265" formatCode="General">
                  <c:v>0.113454615233138</c:v>
                </c:pt>
                <c:pt idx="266" formatCode="General">
                  <c:v>0.113279706811483</c:v>
                </c:pt>
                <c:pt idx="267" formatCode="General">
                  <c:v>0.113139641239222</c:v>
                </c:pt>
                <c:pt idx="268" formatCode="General">
                  <c:v>0.112971431044338</c:v>
                </c:pt>
                <c:pt idx="269" formatCode="General">
                  <c:v>0.11283681130548</c:v>
                </c:pt>
                <c:pt idx="270" formatCode="General">
                  <c:v>0.112675247855686</c:v>
                </c:pt>
                <c:pt idx="271" formatCode="General">
                  <c:v>0.112481430847375</c:v>
                </c:pt>
                <c:pt idx="272" formatCode="General">
                  <c:v>0.112326459435808</c:v>
                </c:pt>
                <c:pt idx="273" formatCode="General">
                  <c:v>0.11214065812785499</c:v>
                </c:pt>
                <c:pt idx="274" formatCode="General">
                  <c:v>0.11199215772835699</c:v>
                </c:pt>
                <c:pt idx="275" formatCode="General">
                  <c:v>0.111814198143124</c:v>
                </c:pt>
                <c:pt idx="276" formatCode="General">
                  <c:v>0.11167200806693101</c:v>
                </c:pt>
                <c:pt idx="277" formatCode="General">
                  <c:v>0.111501669245579</c:v>
                </c:pt>
                <c:pt idx="278" formatCode="General">
                  <c:v>0.111297768403237</c:v>
                </c:pt>
                <c:pt idx="279" formatCode="General">
                  <c:v>0.111134966974325</c:v>
                </c:pt>
                <c:pt idx="280" formatCode="General">
                  <c:v>0.11094012434681</c:v>
                </c:pt>
                <c:pt idx="281" formatCode="General">
                  <c:v>0.110707162413093</c:v>
                </c:pt>
                <c:pt idx="282" formatCode="General">
                  <c:v>0.110521328887805</c:v>
                </c:pt>
                <c:pt idx="283" formatCode="General">
                  <c:v>0.11029919410691</c:v>
                </c:pt>
                <c:pt idx="284" formatCode="General">
                  <c:v>0.110033965129416</c:v>
                </c:pt>
                <c:pt idx="285" formatCode="General">
                  <c:v>0.10983807137811499</c:v>
                </c:pt>
                <c:pt idx="286" formatCode="General">
                  <c:v>0.109604120708739</c:v>
                </c:pt>
                <c:pt idx="287" formatCode="General">
                  <c:v>0.109325120952295</c:v>
                </c:pt>
                <c:pt idx="288" formatCode="General">
                  <c:v>0.109128343325677</c:v>
                </c:pt>
                <c:pt idx="289" formatCode="General">
                  <c:v>0.108893540804553</c:v>
                </c:pt>
                <c:pt idx="290" formatCode="General">
                  <c:v>0.108706533833538</c:v>
                </c:pt>
                <c:pt idx="291" formatCode="General">
                  <c:v>0.10855746874989899</c:v>
                </c:pt>
                <c:pt idx="292" formatCode="General">
                  <c:v>0.108379422328684</c:v>
                </c:pt>
                <c:pt idx="293" formatCode="General">
                  <c:v>0.108237507048374</c:v>
                </c:pt>
                <c:pt idx="294" formatCode="General">
                  <c:v>0.10806800560824099</c:v>
                </c:pt>
                <c:pt idx="295" formatCode="General">
                  <c:v>0.10793290607610199</c:v>
                </c:pt>
                <c:pt idx="296" formatCode="General">
                  <c:v>0.107771546909991</c:v>
                </c:pt>
                <c:pt idx="297" formatCode="General">
                  <c:v>0.107579048854475</c:v>
                </c:pt>
                <c:pt idx="298" formatCode="General">
                  <c:v>0.10742576075480199</c:v>
                </c:pt>
                <c:pt idx="299" formatCode="General">
                  <c:v>0.107242870475187</c:v>
                </c:pt>
                <c:pt idx="300" formatCode="General">
                  <c:v>0.107097242946427</c:v>
                </c:pt>
                <c:pt idx="301" formatCode="General">
                  <c:v>0.106923513323676</c:v>
                </c:pt>
                <c:pt idx="302" formatCode="General">
                  <c:v>0.10678516888211</c:v>
                </c:pt>
                <c:pt idx="303" formatCode="General">
                  <c:v>0.106620115496823</c:v>
                </c:pt>
                <c:pt idx="304" formatCode="General">
                  <c:v>0.10642344008914099</c:v>
                </c:pt>
                <c:pt idx="305" formatCode="General">
                  <c:v>0.106267005997359</c:v>
                </c:pt>
                <c:pt idx="306" formatCode="General">
                  <c:v>0.106080597142013</c:v>
                </c:pt>
                <c:pt idx="307" formatCode="General">
                  <c:v>0.105932315690521</c:v>
                </c:pt>
                <c:pt idx="308" formatCode="General">
                  <c:v>0.105755637398455</c:v>
                </c:pt>
                <c:pt idx="309" formatCode="General">
                  <c:v>0.105615076632899</c:v>
                </c:pt>
                <c:pt idx="310" formatCode="General">
                  <c:v>0.10544757690708</c:v>
                </c:pt>
                <c:pt idx="311" formatCode="General">
                  <c:v>0.10531430678761899</c:v>
                </c:pt>
                <c:pt idx="312" formatCode="General">
                  <c:v>0.10515547744731001</c:v>
                </c:pt>
                <c:pt idx="313" formatCode="General">
                  <c:v>0.10496647971068</c:v>
                </c:pt>
                <c:pt idx="314" formatCode="General">
                  <c:v>0.10481628348479299</c:v>
                </c:pt>
                <c:pt idx="315" formatCode="General">
                  <c:v>0.10463751057822</c:v>
                </c:pt>
                <c:pt idx="316" formatCode="General">
                  <c:v>0.104495441430852</c:v>
                </c:pt>
                <c:pt idx="317" formatCode="General">
                  <c:v>0.104326344953054</c:v>
                </c:pt>
                <c:pt idx="318" formatCode="General">
                  <c:v>0.104191928324776</c:v>
                </c:pt>
                <c:pt idx="319" formatCode="General">
                  <c:v>0.104031913132535</c:v>
                </c:pt>
                <c:pt idx="320" formatCode="General">
                  <c:v>0.103904699723667</c:v>
                </c:pt>
                <c:pt idx="321" formatCode="General">
                  <c:v>0.103753231575267</c:v>
                </c:pt>
                <c:pt idx="322" formatCode="General">
                  <c:v>0.103573196719752</c:v>
                </c:pt>
                <c:pt idx="323" formatCode="General">
                  <c:v>0.103430246857039</c:v>
                </c:pt>
                <c:pt idx="324" formatCode="General">
                  <c:v>0.103260299490882</c:v>
                </c:pt>
                <c:pt idx="325" formatCode="General">
                  <c:v>0.103125337210823</c:v>
                </c:pt>
                <c:pt idx="326" formatCode="General">
                  <c:v>0.10296483228530801</c:v>
                </c:pt>
                <c:pt idx="327" formatCode="General">
                  <c:v>0.102837356048986</c:v>
                </c:pt>
                <c:pt idx="328" formatCode="General">
                  <c:v>0.10268574838257399</c:v>
                </c:pt>
                <c:pt idx="329" formatCode="General">
                  <c:v>0.10256531160756301</c:v>
                </c:pt>
                <c:pt idx="330" formatCode="General">
                  <c:v>0.102422037082123</c:v>
                </c:pt>
                <c:pt idx="331" formatCode="General">
                  <c:v>0.102251924729281</c:v>
                </c:pt>
                <c:pt idx="332" formatCode="General">
                  <c:v>0.10211696768176801</c:v>
                </c:pt>
                <c:pt idx="333" formatCode="General">
                  <c:v>0.10195666791801999</c:v>
                </c:pt>
                <c:pt idx="334" formatCode="General">
                  <c:v>0.10182947960703601</c:v>
                </c:pt>
                <c:pt idx="335" formatCode="General">
                  <c:v>0.101678400986378</c:v>
                </c:pt>
                <c:pt idx="336" formatCode="General">
                  <c:v>0.101558502060592</c:v>
                </c:pt>
                <c:pt idx="337" formatCode="General">
                  <c:v>0.101416043714952</c:v>
                </c:pt>
                <c:pt idx="338" formatCode="General">
                  <c:v>0.101247137186276</c:v>
                </c:pt>
                <c:pt idx="339" formatCode="General">
                  <c:v>0.10111331379188</c:v>
                </c:pt>
                <c:pt idx="340" formatCode="General">
                  <c:v>0.100954640585913</c:v>
                </c:pt>
                <c:pt idx="341" formatCode="General">
                  <c:v>0.100828896597985</c:v>
                </c:pt>
                <c:pt idx="342" formatCode="General">
                  <c:v>0.100679770310881</c:v>
                </c:pt>
                <c:pt idx="343" formatCode="General">
                  <c:v>0.100561572982535</c:v>
                </c:pt>
                <c:pt idx="344" formatCode="General">
                  <c:v>0.100421378276823</c:v>
                </c:pt>
                <c:pt idx="345" formatCode="General">
                  <c:v>0.100310250222946</c:v>
                </c:pt>
                <c:pt idx="346" formatCode="General">
                  <c:v>0.10017842679906599</c:v>
                </c:pt>
                <c:pt idx="347" formatCode="General">
                  <c:v>0.100022480090024</c:v>
                </c:pt>
                <c:pt idx="348" formatCode="General">
                  <c:v>9.9899138033688203E-2</c:v>
                </c:pt>
                <c:pt idx="349" formatCode="General">
                  <c:v>9.9753209905714096E-2</c:v>
                </c:pt>
                <c:pt idx="350" formatCode="General">
                  <c:v>9.9637810094505494E-2</c:v>
                </c:pt>
                <c:pt idx="351" formatCode="General">
                  <c:v>9.9501316195828998E-2</c:v>
                </c:pt>
                <c:pt idx="352" formatCode="General">
                  <c:v>9.9393370219967803E-2</c:v>
                </c:pt>
                <c:pt idx="353" formatCode="General">
                  <c:v>9.9265712926916799E-2</c:v>
                </c:pt>
                <c:pt idx="354" formatCode="General">
                  <c:v>9.9164770370140404E-2</c:v>
                </c:pt>
                <c:pt idx="355" formatCode="General">
                  <c:v>9.9045415599035999E-2</c:v>
                </c:pt>
                <c:pt idx="356" formatCode="General">
                  <c:v>9.8904795105779E-2</c:v>
                </c:pt>
                <c:pt idx="357" formatCode="General">
                  <c:v>9.8793983218946696E-2</c:v>
                </c:pt>
                <c:pt idx="358" formatCode="General">
                  <c:v>9.8663500618781499E-2</c:v>
                </c:pt>
                <c:pt idx="359" formatCode="General">
                  <c:v>9.8560710012866995E-2</c:v>
                </c:pt>
                <c:pt idx="360" formatCode="General">
                  <c:v>9.8439580246546102E-2</c:v>
                </c:pt>
                <c:pt idx="361" formatCode="General">
                  <c:v>9.8297539768445602E-2</c:v>
                </c:pt>
                <c:pt idx="362" formatCode="General">
                  <c:v>9.8186016114390998E-2</c:v>
                </c:pt>
                <c:pt idx="363" formatCode="General">
                  <c:v>9.8055326995383801E-2</c:v>
                </c:pt>
                <c:pt idx="364" formatCode="General">
                  <c:v>9.7952444554533002E-2</c:v>
                </c:pt>
                <c:pt idx="365" formatCode="General">
                  <c:v>9.7831456391818505E-2</c:v>
                </c:pt>
                <c:pt idx="366" formatCode="General">
                  <c:v>9.7736231021262193E-2</c:v>
                </c:pt>
                <c:pt idx="367" formatCode="General">
                  <c:v>9.7624227833102498E-2</c:v>
                </c:pt>
                <c:pt idx="368" formatCode="General">
                  <c:v>9.7493112609712496E-2</c:v>
                </c:pt>
                <c:pt idx="369" formatCode="General">
                  <c:v>9.7390267932366104E-2</c:v>
                </c:pt>
                <c:pt idx="370" formatCode="General">
                  <c:v>9.7309284467364504E-2</c:v>
                </c:pt>
                <c:pt idx="371" formatCode="General">
                  <c:v>9.7213993859901204E-2</c:v>
                </c:pt>
                <c:pt idx="372" formatCode="General">
                  <c:v>9.7102387691734501E-2</c:v>
                </c:pt>
                <c:pt idx="373" formatCode="General">
                  <c:v>9.7014811028787895E-2</c:v>
                </c:pt>
                <c:pt idx="374" formatCode="General">
                  <c:v>9.6912218965921504E-2</c:v>
                </c:pt>
                <c:pt idx="375" formatCode="General">
                  <c:v>9.6831706290406702E-2</c:v>
                </c:pt>
                <c:pt idx="376" formatCode="General">
                  <c:v>9.6737373209304298E-2</c:v>
                </c:pt>
                <c:pt idx="377" formatCode="General">
                  <c:v>9.6663332822470902E-2</c:v>
                </c:pt>
                <c:pt idx="378" formatCode="General">
                  <c:v>9.6576569838130705E-2</c:v>
                </c:pt>
                <c:pt idx="379" formatCode="General">
                  <c:v>9.6475479669531503E-2</c:v>
                </c:pt>
                <c:pt idx="380" formatCode="General">
                  <c:v>9.6396494889809697E-2</c:v>
                </c:pt>
                <c:pt idx="381" formatCode="General">
                  <c:v>9.6304480712028795E-2</c:v>
                </c:pt>
                <c:pt idx="382" formatCode="General">
                  <c:v>9.6198106815762005E-2</c:v>
                </c:pt>
                <c:pt idx="383" formatCode="General">
                  <c:v>9.6115535055507198E-2</c:v>
                </c:pt>
                <c:pt idx="384" formatCode="General">
                  <c:v>9.6020188991305697E-2</c:v>
                </c:pt>
                <c:pt idx="385" formatCode="General">
                  <c:v>9.5946265340122003E-2</c:v>
                </c:pt>
                <c:pt idx="386" formatCode="General">
                  <c:v>9.5888626529510995E-2</c:v>
                </c:pt>
                <c:pt idx="387" formatCode="General">
                  <c:v>9.5821451652599698E-2</c:v>
                </c:pt>
                <c:pt idx="388" formatCode="General">
                  <c:v>9.5768858461749096E-2</c:v>
                </c:pt>
                <c:pt idx="389" formatCode="General">
                  <c:v>9.5707512046924501E-2</c:v>
                </c:pt>
                <c:pt idx="390" formatCode="General">
                  <c:v>9.5636420526225493E-2</c:v>
                </c:pt>
                <c:pt idx="391" formatCode="General">
                  <c:v>9.5581120426498398E-2</c:v>
                </c:pt>
                <c:pt idx="392" formatCode="General">
                  <c:v>9.5517068299657795E-2</c:v>
                </c:pt>
                <c:pt idx="393" formatCode="General">
                  <c:v>9.5467260057935502E-2</c:v>
                </c:pt>
                <c:pt idx="394" formatCode="General">
                  <c:v>9.5409592903268794E-2</c:v>
                </c:pt>
                <c:pt idx="395" formatCode="General">
                  <c:v>9.5343437639839296E-2</c:v>
                </c:pt>
                <c:pt idx="396" formatCode="General">
                  <c:v>9.5292389964658802E-2</c:v>
                </c:pt>
                <c:pt idx="397" formatCode="General">
                  <c:v>9.5233873929745499E-2</c:v>
                </c:pt>
                <c:pt idx="398" formatCode="General">
                  <c:v>9.51887500388824E-2</c:v>
                </c:pt>
                <c:pt idx="399" formatCode="General">
                  <c:v>9.5137068450250301E-2</c:v>
                </c:pt>
                <c:pt idx="400" formatCode="General">
                  <c:v>9.5078599348416101E-2</c:v>
                </c:pt>
                <c:pt idx="401" formatCode="General">
                  <c:v>9.5033991642201707E-2</c:v>
                </c:pt>
                <c:pt idx="402" formatCode="General">
                  <c:v>9.4999643063682304E-2</c:v>
                </c:pt>
                <c:pt idx="403" formatCode="General">
                  <c:v>9.4960382806541496E-2</c:v>
                </c:pt>
                <c:pt idx="404" formatCode="General">
                  <c:v>9.4916086435211697E-2</c:v>
                </c:pt>
                <c:pt idx="405" formatCode="General">
                  <c:v>9.4882382218761802E-2</c:v>
                </c:pt>
                <c:pt idx="406" formatCode="General">
                  <c:v>9.4844469650932905E-2</c:v>
                </c:pt>
                <c:pt idx="407" formatCode="General">
                  <c:v>9.4815696205667099E-2</c:v>
                </c:pt>
                <c:pt idx="408" formatCode="General">
                  <c:v>9.4783447663682199E-2</c:v>
                </c:pt>
                <c:pt idx="409" formatCode="General">
                  <c:v>9.4759043316441305E-2</c:v>
                </c:pt>
                <c:pt idx="410" formatCode="General">
                  <c:v>9.4731803352607002E-2</c:v>
                </c:pt>
                <c:pt idx="411" formatCode="General">
                  <c:v>9.4711265011092394E-2</c:v>
                </c:pt>
                <c:pt idx="412" formatCode="General">
                  <c:v>9.4688453809661899E-2</c:v>
                </c:pt>
                <c:pt idx="413" formatCode="General">
                  <c:v>9.46637390896473E-2</c:v>
                </c:pt>
                <c:pt idx="414" formatCode="General">
                  <c:v>9.4645584459618196E-2</c:v>
                </c:pt>
                <c:pt idx="415" formatCode="General">
                  <c:v>9.4626164185907899E-2</c:v>
                </c:pt>
                <c:pt idx="416" formatCode="General">
                  <c:v>9.4612034613666296E-2</c:v>
                </c:pt>
                <c:pt idx="417" formatCode="General">
                  <c:v>9.4597151631864398E-2</c:v>
                </c:pt>
                <c:pt idx="418" formatCode="General">
                  <c:v>9.4586506909384596E-2</c:v>
                </c:pt>
                <c:pt idx="419" formatCode="General">
                  <c:v>9.4575582335923503E-2</c:v>
                </c:pt>
                <c:pt idx="420" formatCode="General">
                  <c:v>9.4565152314177697E-2</c:v>
                </c:pt>
                <c:pt idx="421" formatCode="General">
                  <c:v>9.4558602051474899E-2</c:v>
                </c:pt>
                <c:pt idx="422" formatCode="General">
                  <c:v>9.4552762596411599E-2</c:v>
                </c:pt>
                <c:pt idx="423" formatCode="General">
                  <c:v>9.4549330675814197E-2</c:v>
                </c:pt>
                <c:pt idx="424" formatCode="General">
                  <c:v>9.4547024264238499E-2</c:v>
                </c:pt>
                <c:pt idx="425" formatCode="General">
                  <c:v>9.4546857936030196E-2</c:v>
                </c:pt>
                <c:pt idx="426" formatCode="General">
                  <c:v>9.4549251201060197E-2</c:v>
                </c:pt>
                <c:pt idx="427" formatCode="General">
                  <c:v>9.45539951295154E-2</c:v>
                </c:pt>
                <c:pt idx="428" formatCode="General">
                  <c:v>9.4560930468250606E-2</c:v>
                </c:pt>
                <c:pt idx="429" formatCode="General">
                  <c:v>9.45699876934325E-2</c:v>
                </c:pt>
                <c:pt idx="430" formatCode="General">
                  <c:v>9.4581173128020196E-2</c:v>
                </c:pt>
                <c:pt idx="431" formatCode="General">
                  <c:v>9.45942418071158E-2</c:v>
                </c:pt>
                <c:pt idx="432" formatCode="General">
                  <c:v>9.4608860051634797E-2</c:v>
                </c:pt>
                <c:pt idx="433" formatCode="General">
                  <c:v>9.4625060790312701E-2</c:v>
                </c:pt>
                <c:pt idx="434" formatCode="General">
                  <c:v>9.4643016940526098E-2</c:v>
                </c:pt>
                <c:pt idx="435" formatCode="General">
                  <c:v>9.4662771725672501E-2</c:v>
                </c:pt>
                <c:pt idx="436" formatCode="General">
                  <c:v>9.4684120081881901E-2</c:v>
                </c:pt>
                <c:pt idx="437" formatCode="General">
                  <c:v>9.4706872140150694E-2</c:v>
                </c:pt>
                <c:pt idx="438" formatCode="General">
                  <c:v>9.4731207975381093E-2</c:v>
                </c:pt>
                <c:pt idx="439" formatCode="General">
                  <c:v>9.4757228676451394E-2</c:v>
                </c:pt>
                <c:pt idx="440" formatCode="General">
                  <c:v>9.4784983775821494E-2</c:v>
                </c:pt>
                <c:pt idx="441" formatCode="General">
                  <c:v>9.4814112875563905E-2</c:v>
                </c:pt>
                <c:pt idx="442" formatCode="General">
                  <c:v>9.4844379335455406E-2</c:v>
                </c:pt>
                <c:pt idx="443" formatCode="General">
                  <c:v>9.4875849170312707E-2</c:v>
                </c:pt>
                <c:pt idx="444" formatCode="General">
                  <c:v>9.4908972340178296E-2</c:v>
                </c:pt>
                <c:pt idx="445" formatCode="General">
                  <c:v>9.4944092939938302E-2</c:v>
                </c:pt>
                <c:pt idx="446" formatCode="General">
                  <c:v>9.4981519578248103E-2</c:v>
                </c:pt>
                <c:pt idx="447" formatCode="General">
                  <c:v>9.5021168940048903E-2</c:v>
                </c:pt>
                <c:pt idx="448" formatCode="General">
                  <c:v>9.5063398134786203E-2</c:v>
                </c:pt>
                <c:pt idx="449" formatCode="General">
                  <c:v>9.5108480415503294E-2</c:v>
                </c:pt>
                <c:pt idx="450" formatCode="General">
                  <c:v>9.5155923853592103E-2</c:v>
                </c:pt>
                <c:pt idx="451" formatCode="General">
                  <c:v>9.5205608039377498E-2</c:v>
                </c:pt>
                <c:pt idx="452" formatCode="General">
                  <c:v>9.5257398890902303E-2</c:v>
                </c:pt>
                <c:pt idx="453" formatCode="General">
                  <c:v>9.5311193430949195E-2</c:v>
                </c:pt>
                <c:pt idx="454" formatCode="General">
                  <c:v>9.5367344893402595E-2</c:v>
                </c:pt>
                <c:pt idx="455" formatCode="General">
                  <c:v>9.5425101811912993E-2</c:v>
                </c:pt>
                <c:pt idx="456" formatCode="General">
                  <c:v>9.5484176031255294E-2</c:v>
                </c:pt>
                <c:pt idx="457" formatCode="General">
                  <c:v>9.5524282661862997E-2</c:v>
                </c:pt>
                <c:pt idx="458" formatCode="General">
                  <c:v>9.5572871264406598E-2</c:v>
                </c:pt>
                <c:pt idx="459" formatCode="General">
                  <c:v>9.5631832332273903E-2</c:v>
                </c:pt>
                <c:pt idx="460" formatCode="General">
                  <c:v>9.5676290960110405E-2</c:v>
                </c:pt>
                <c:pt idx="461" formatCode="General">
                  <c:v>9.5729984697011397E-2</c:v>
                </c:pt>
                <c:pt idx="462" formatCode="General">
                  <c:v>9.5773047115484899E-2</c:v>
                </c:pt>
                <c:pt idx="463" formatCode="General">
                  <c:v>9.5824933268842893E-2</c:v>
                </c:pt>
                <c:pt idx="464" formatCode="General">
                  <c:v>9.5887486840632502E-2</c:v>
                </c:pt>
                <c:pt idx="465" formatCode="General">
                  <c:v>9.5936313172366894E-2</c:v>
                </c:pt>
                <c:pt idx="466" formatCode="General">
                  <c:v>9.5994966564713402E-2</c:v>
                </c:pt>
                <c:pt idx="467" formatCode="General">
                  <c:v>9.6041793382666898E-2</c:v>
                </c:pt>
                <c:pt idx="468" formatCode="General">
                  <c:v>9.6097828992732198E-2</c:v>
                </c:pt>
                <c:pt idx="469" formatCode="General">
                  <c:v>9.6142431602588604E-2</c:v>
                </c:pt>
                <c:pt idx="470" formatCode="General">
                  <c:v>9.6195697905261807E-2</c:v>
                </c:pt>
                <c:pt idx="471" formatCode="General">
                  <c:v>9.6259197300991597E-2</c:v>
                </c:pt>
                <c:pt idx="472" formatCode="General">
                  <c:v>9.6308680748432296E-2</c:v>
                </c:pt>
                <c:pt idx="473" formatCode="General">
                  <c:v>9.6367471382166101E-2</c:v>
                </c:pt>
                <c:pt idx="474" formatCode="General">
                  <c:v>9.6428530591655695E-2</c:v>
                </c:pt>
                <c:pt idx="475" formatCode="General">
                  <c:v>9.6483283411476495E-2</c:v>
                </c:pt>
                <c:pt idx="476" formatCode="General">
                  <c:v>9.6536456820675895E-2</c:v>
                </c:pt>
                <c:pt idx="477" formatCode="General">
                  <c:v>9.6591980666769897E-2</c:v>
                </c:pt>
                <c:pt idx="478" formatCode="General">
                  <c:v>9.6645559775377199E-2</c:v>
                </c:pt>
                <c:pt idx="479" formatCode="General">
                  <c:v>9.6702364269499505E-2</c:v>
                </c:pt>
                <c:pt idx="480" formatCode="General">
                  <c:v>9.6759597175296003E-2</c:v>
                </c:pt>
                <c:pt idx="481" formatCode="General">
                  <c:v>9.6799264984650399E-2</c:v>
                </c:pt>
                <c:pt idx="482" formatCode="General">
                  <c:v>9.6845558359555897E-2</c:v>
                </c:pt>
                <c:pt idx="483" formatCode="General">
                  <c:v>9.6899115287368998E-2</c:v>
                </c:pt>
                <c:pt idx="484" formatCode="General">
                  <c:v>9.6939832350379299E-2</c:v>
                </c:pt>
                <c:pt idx="485" formatCode="General">
                  <c:v>9.6986681668338098E-2</c:v>
                </c:pt>
                <c:pt idx="486" formatCode="General">
                  <c:v>9.7022760521575199E-2</c:v>
                </c:pt>
                <c:pt idx="487" formatCode="General">
                  <c:v>9.7064148385144197E-2</c:v>
                </c:pt>
                <c:pt idx="488" formatCode="General">
                  <c:v>9.7095931637728505E-2</c:v>
                </c:pt>
                <c:pt idx="489" formatCode="General">
                  <c:v>9.7132224075828402E-2</c:v>
                </c:pt>
                <c:pt idx="490" formatCode="General">
                  <c:v>9.7173199804853602E-2</c:v>
                </c:pt>
                <c:pt idx="491" formatCode="General">
                  <c:v>9.7204185797736306E-2</c:v>
                </c:pt>
                <c:pt idx="492" formatCode="General">
                  <c:v>9.7238930982115002E-2</c:v>
                </c:pt>
                <c:pt idx="493" formatCode="General">
                  <c:v>9.7265042097404594E-2</c:v>
                </c:pt>
                <c:pt idx="494" formatCode="General">
                  <c:v>9.7294124147369307E-2</c:v>
                </c:pt>
                <c:pt idx="495" formatCode="General">
                  <c:v>9.7315847999799504E-2</c:v>
                </c:pt>
                <c:pt idx="496" formatCode="General">
                  <c:v>9.7339839504631001E-2</c:v>
                </c:pt>
                <c:pt idx="497" formatCode="General">
                  <c:v>9.7365656944710097E-2</c:v>
                </c:pt>
                <c:pt idx="498" formatCode="General">
                  <c:v>9.7384239759437802E-2</c:v>
                </c:pt>
                <c:pt idx="499" formatCode="General">
                  <c:v>9.7403804901642896E-2</c:v>
                </c:pt>
                <c:pt idx="500" formatCode="General">
                  <c:v>9.7417508193025096E-2</c:v>
                </c:pt>
                <c:pt idx="501" formatCode="General">
                  <c:v>9.7431202157871294E-2</c:v>
                </c:pt>
                <c:pt idx="502" formatCode="General">
                  <c:v>9.7440368763501095E-2</c:v>
                </c:pt>
                <c:pt idx="503" formatCode="General">
                  <c:v>9.7449047193498298E-2</c:v>
                </c:pt>
                <c:pt idx="504" formatCode="General">
                  <c:v>9.7454393092563804E-2</c:v>
                </c:pt>
                <c:pt idx="505" formatCode="General">
                  <c:v>9.7458691993471805E-2</c:v>
                </c:pt>
                <c:pt idx="506" formatCode="General">
                  <c:v>9.74610293417046E-2</c:v>
                </c:pt>
                <c:pt idx="507" formatCode="General">
                  <c:v>9.74609871817428E-2</c:v>
                </c:pt>
                <c:pt idx="508" formatCode="General">
                  <c:v>9.7458389778793203E-2</c:v>
                </c:pt>
                <c:pt idx="509" formatCode="General">
                  <c:v>9.7454573455240806E-2</c:v>
                </c:pt>
                <c:pt idx="510" formatCode="General">
                  <c:v>9.7447733432198397E-2</c:v>
                </c:pt>
                <c:pt idx="511" formatCode="General">
                  <c:v>9.7440743489179693E-2</c:v>
                </c:pt>
                <c:pt idx="512" formatCode="General">
                  <c:v>9.7430357279704102E-2</c:v>
                </c:pt>
                <c:pt idx="513" formatCode="General">
                  <c:v>9.7415263901871704E-2</c:v>
                </c:pt>
                <c:pt idx="514" formatCode="General">
                  <c:v>9.7401395011037506E-2</c:v>
                </c:pt>
                <c:pt idx="515" formatCode="General">
                  <c:v>9.7382423974376298E-2</c:v>
                </c:pt>
                <c:pt idx="516" formatCode="General">
                  <c:v>9.7365653508868902E-2</c:v>
                </c:pt>
                <c:pt idx="517" formatCode="General">
                  <c:v>9.7343375102290602E-2</c:v>
                </c:pt>
                <c:pt idx="518" formatCode="General">
                  <c:v>9.7324091046862293E-2</c:v>
                </c:pt>
                <c:pt idx="519" formatCode="General">
                  <c:v>9.72990553957718E-2</c:v>
                </c:pt>
                <c:pt idx="520" formatCode="General">
                  <c:v>9.7266486552732095E-2</c:v>
                </c:pt>
                <c:pt idx="521" formatCode="General">
                  <c:v>9.7238705705694997E-2</c:v>
                </c:pt>
                <c:pt idx="522" formatCode="General">
                  <c:v>9.7203128282043499E-2</c:v>
                </c:pt>
                <c:pt idx="523" formatCode="General">
                  <c:v>9.7173011842545606E-2</c:v>
                </c:pt>
                <c:pt idx="524" formatCode="General">
                  <c:v>9.7134747722890602E-2</c:v>
                </c:pt>
                <c:pt idx="525" formatCode="General">
                  <c:v>9.7102696319511406E-2</c:v>
                </c:pt>
                <c:pt idx="526" formatCode="General">
                  <c:v>9.7062356898547503E-2</c:v>
                </c:pt>
                <c:pt idx="527" formatCode="General">
                  <c:v>9.7028814704355995E-2</c:v>
                </c:pt>
                <c:pt idx="528" formatCode="General">
                  <c:v>9.6986911259211106E-2</c:v>
                </c:pt>
                <c:pt idx="529" formatCode="General">
                  <c:v>9.6934411033545803E-2</c:v>
                </c:pt>
                <c:pt idx="530" formatCode="General">
                  <c:v>9.6890875779433699E-2</c:v>
                </c:pt>
                <c:pt idx="531" formatCode="General">
                  <c:v>9.6836644765574006E-2</c:v>
                </c:pt>
                <c:pt idx="532" formatCode="General">
                  <c:v>9.6791535344607299E-2</c:v>
                </c:pt>
                <c:pt idx="533" formatCode="General">
                  <c:v>9.6734893288302995E-2</c:v>
                </c:pt>
                <c:pt idx="534" formatCode="General">
                  <c:v>9.6688068193613294E-2</c:v>
                </c:pt>
                <c:pt idx="535" formatCode="General">
                  <c:v>9.6630066569942399E-2</c:v>
                </c:pt>
                <c:pt idx="536" formatCode="General">
                  <c:v>9.6582502815880697E-2</c:v>
                </c:pt>
                <c:pt idx="537" formatCode="General">
                  <c:v>9.6523907318966096E-2</c:v>
                </c:pt>
                <c:pt idx="538" formatCode="General">
                  <c:v>9.64516367520135E-2</c:v>
                </c:pt>
                <c:pt idx="539" formatCode="General">
                  <c:v>9.6392312140939101E-2</c:v>
                </c:pt>
                <c:pt idx="540" formatCode="General">
                  <c:v>9.6319137029956703E-2</c:v>
                </c:pt>
                <c:pt idx="541" formatCode="General">
                  <c:v>9.6259050572170102E-2</c:v>
                </c:pt>
                <c:pt idx="542" formatCode="General">
                  <c:v>9.6185048581121702E-2</c:v>
                </c:pt>
                <c:pt idx="543" formatCode="General">
                  <c:v>9.6124646534668207E-2</c:v>
                </c:pt>
                <c:pt idx="544" formatCode="General">
                  <c:v>9.6050730739791798E-2</c:v>
                </c:pt>
                <c:pt idx="545" formatCode="General">
                  <c:v>9.5990550574993602E-2</c:v>
                </c:pt>
                <c:pt idx="546" formatCode="General">
                  <c:v>9.5917059490488996E-2</c:v>
                </c:pt>
                <c:pt idx="547" formatCode="General">
                  <c:v>9.5827313634806094E-2</c:v>
                </c:pt>
                <c:pt idx="548" formatCode="General">
                  <c:v>9.5754420542140006E-2</c:v>
                </c:pt>
                <c:pt idx="549" formatCode="General">
                  <c:v>9.5665681223455104E-2</c:v>
                </c:pt>
                <c:pt idx="550" formatCode="General">
                  <c:v>9.5593700564856596E-2</c:v>
                </c:pt>
                <c:pt idx="551" formatCode="General">
                  <c:v>9.5506197299533094E-2</c:v>
                </c:pt>
                <c:pt idx="552" formatCode="General">
                  <c:v>9.5435430308345295E-2</c:v>
                </c:pt>
                <c:pt idx="553" formatCode="General">
                  <c:v>9.53496644755253E-2</c:v>
                </c:pt>
                <c:pt idx="554" formatCode="General">
                  <c:v>9.5245841884593799E-2</c:v>
                </c:pt>
                <c:pt idx="555" formatCode="General">
                  <c:v>9.5164984184788096E-2</c:v>
                </c:pt>
                <c:pt idx="556" formatCode="General">
                  <c:v>9.5066723900131794E-2</c:v>
                </c:pt>
                <c:pt idx="557" formatCode="General">
                  <c:v>9.4947608418577703E-2</c:v>
                </c:pt>
                <c:pt idx="558" formatCode="General">
                  <c:v>9.4862906480322404E-2</c:v>
                </c:pt>
                <c:pt idx="559" formatCode="General">
                  <c:v>9.4760715891902006E-2</c:v>
                </c:pt>
                <c:pt idx="560" formatCode="General">
                  <c:v>9.4678592946648807E-2</c:v>
                </c:pt>
                <c:pt idx="561" formatCode="General">
                  <c:v>9.4579861665679596E-2</c:v>
                </c:pt>
                <c:pt idx="562" formatCode="General">
                  <c:v>9.4500646499327698E-2</c:v>
                </c:pt>
                <c:pt idx="563" formatCode="General">
                  <c:v>9.4405459301578107E-2</c:v>
                </c:pt>
                <c:pt idx="564" formatCode="General">
                  <c:v>9.4291157685067795E-2</c:v>
                </c:pt>
                <c:pt idx="565" formatCode="General">
                  <c:v>9.4201794320480897E-2</c:v>
                </c:pt>
                <c:pt idx="566" formatCode="General">
                  <c:v>9.4094512625749402E-2</c:v>
                </c:pt>
                <c:pt idx="567" formatCode="General">
                  <c:v>9.40085672051032E-2</c:v>
                </c:pt>
                <c:pt idx="568" formatCode="General">
                  <c:v>9.3905543020066901E-2</c:v>
                </c:pt>
                <c:pt idx="569" formatCode="General">
                  <c:v>9.3823098788766393E-2</c:v>
                </c:pt>
                <c:pt idx="570" formatCode="General">
                  <c:v>9.3724390652546605E-2</c:v>
                </c:pt>
                <c:pt idx="571" formatCode="General">
                  <c:v>9.3606369480943696E-2</c:v>
                </c:pt>
                <c:pt idx="572" formatCode="General">
                  <c:v>9.3513022167428295E-2</c:v>
                </c:pt>
                <c:pt idx="573" formatCode="General">
                  <c:v>9.3401217488865304E-2</c:v>
                </c:pt>
                <c:pt idx="574" formatCode="General">
                  <c:v>9.3311794295399403E-2</c:v>
                </c:pt>
                <c:pt idx="575" formatCode="General">
                  <c:v>9.3204975172457599E-2</c:v>
                </c:pt>
                <c:pt idx="576" formatCode="General">
                  <c:v>9.3119771849777905E-2</c:v>
                </c:pt>
                <c:pt idx="577" formatCode="General">
                  <c:v>9.3018175785535895E-2</c:v>
                </c:pt>
                <c:pt idx="578" formatCode="General">
                  <c:v>9.2897521607158903E-2</c:v>
                </c:pt>
                <c:pt idx="579" formatCode="General">
                  <c:v>9.2801653567734899E-2</c:v>
                </c:pt>
                <c:pt idx="580" formatCode="General">
                  <c:v>9.26878134705892E-2</c:v>
                </c:pt>
                <c:pt idx="581" formatCode="General">
                  <c:v>9.2597356192822694E-2</c:v>
                </c:pt>
                <c:pt idx="582" formatCode="General">
                  <c:v>9.2489918042560695E-2</c:v>
                </c:pt>
                <c:pt idx="583" formatCode="General">
                  <c:v>9.2404513510488701E-2</c:v>
                </c:pt>
                <c:pt idx="584" formatCode="General">
                  <c:v>9.2302965115231797E-2</c:v>
                </c:pt>
                <c:pt idx="585" formatCode="General">
                  <c:v>9.2182473296037695E-2</c:v>
                </c:pt>
                <c:pt idx="586" formatCode="General">
                  <c:v>9.2086665667975603E-2</c:v>
                </c:pt>
                <c:pt idx="587" formatCode="General">
                  <c:v>9.1972604059951599E-2</c:v>
                </c:pt>
                <c:pt idx="588" formatCode="General">
                  <c:v>9.1881673408993905E-2</c:v>
                </c:pt>
                <c:pt idx="589" formatCode="General">
                  <c:v>9.1773161687776397E-2</c:v>
                </c:pt>
                <c:pt idx="590" formatCode="General">
                  <c:v>9.1686526752899497E-2</c:v>
                </c:pt>
                <c:pt idx="591" formatCode="General">
                  <c:v>9.1582957517397007E-2</c:v>
                </c:pt>
                <c:pt idx="592" formatCode="General">
                  <c:v>9.1459412542651497E-2</c:v>
                </c:pt>
                <c:pt idx="593" formatCode="General">
                  <c:v>9.1360736562059605E-2</c:v>
                </c:pt>
                <c:pt idx="594" formatCode="General">
                  <c:v>9.1242760284818897E-2</c:v>
                </c:pt>
                <c:pt idx="595" formatCode="General">
                  <c:v>9.1148439743857806E-2</c:v>
                </c:pt>
                <c:pt idx="596" formatCode="General">
                  <c:v>9.10355431854213E-2</c:v>
                </c:pt>
                <c:pt idx="597" formatCode="General">
                  <c:v>9.0945233719354507E-2</c:v>
                </c:pt>
                <c:pt idx="598" formatCode="General">
                  <c:v>9.0837053292823697E-2</c:v>
                </c:pt>
                <c:pt idx="599" formatCode="General">
                  <c:v>9.0707578859819005E-2</c:v>
                </c:pt>
                <c:pt idx="600" formatCode="General">
                  <c:v>9.0603847809447205E-2</c:v>
                </c:pt>
                <c:pt idx="601" formatCode="General">
                  <c:v>9.0479215548097305E-2</c:v>
                </c:pt>
                <c:pt idx="602" formatCode="General">
                  <c:v>9.0377861614351296E-2</c:v>
                </c:pt>
                <c:pt idx="603" formatCode="General">
                  <c:v>9.0254232512506E-2</c:v>
                </c:pt>
                <c:pt idx="604" formatCode="General">
                  <c:v>9.0154525211259703E-2</c:v>
                </c:pt>
                <c:pt idx="605" formatCode="General">
                  <c:v>9.0034679150280295E-2</c:v>
                </c:pt>
                <c:pt idx="606" formatCode="General">
                  <c:v>8.99386720901382E-2</c:v>
                </c:pt>
                <c:pt idx="607" formatCode="General">
                  <c:v>8.9823602987842199E-2</c:v>
                </c:pt>
                <c:pt idx="608" formatCode="General">
                  <c:v>8.9731500844106804E-2</c:v>
                </c:pt>
                <c:pt idx="609" formatCode="General">
                  <c:v>8.9621005418465793E-2</c:v>
                </c:pt>
                <c:pt idx="610" formatCode="General">
                  <c:v>8.9488449747924498E-2</c:v>
                </c:pt>
                <c:pt idx="611" formatCode="General">
                  <c:v>8.9382077540001201E-2</c:v>
                </c:pt>
                <c:pt idx="612" formatCode="General">
                  <c:v>8.9253950811336399E-2</c:v>
                </c:pt>
                <c:pt idx="613" formatCode="General">
                  <c:v>8.9150888973078296E-2</c:v>
                </c:pt>
                <c:pt idx="614" formatCode="General">
                  <c:v>8.90265321924157E-2</c:v>
                </c:pt>
                <c:pt idx="615" formatCode="General">
                  <c:v>8.8926408928273804E-2</c:v>
                </c:pt>
                <c:pt idx="616" formatCode="General">
                  <c:v>8.8805512190495997E-2</c:v>
                </c:pt>
                <c:pt idx="617" formatCode="General">
                  <c:v>8.8708150586995105E-2</c:v>
                </c:pt>
                <c:pt idx="618" formatCode="General">
                  <c:v>8.8590576803606394E-2</c:v>
                </c:pt>
                <c:pt idx="619" formatCode="General">
                  <c:v>8.8448583604510897E-2</c:v>
                </c:pt>
                <c:pt idx="620" formatCode="General">
                  <c:v>8.8334232705075996E-2</c:v>
                </c:pt>
                <c:pt idx="621" formatCode="General">
                  <c:v>8.8196243976644897E-2</c:v>
                </c:pt>
                <c:pt idx="622" formatCode="General">
                  <c:v>8.8085206434006899E-2</c:v>
                </c:pt>
                <c:pt idx="623" formatCode="General">
                  <c:v>8.7951250833206998E-2</c:v>
                </c:pt>
                <c:pt idx="624" formatCode="General">
                  <c:v>8.7843468698644706E-2</c:v>
                </c:pt>
                <c:pt idx="625" formatCode="General">
                  <c:v>8.7713447837895295E-2</c:v>
                </c:pt>
                <c:pt idx="626" formatCode="General">
                  <c:v>8.7556582583869405E-2</c:v>
                </c:pt>
                <c:pt idx="627" formatCode="General">
                  <c:v>8.7430270460371801E-2</c:v>
                </c:pt>
                <c:pt idx="628" formatCode="General">
                  <c:v>8.7277746055674899E-2</c:v>
                </c:pt>
                <c:pt idx="629" formatCode="General">
                  <c:v>8.7154831927170606E-2</c:v>
                </c:pt>
                <c:pt idx="630" formatCode="General">
                  <c:v>8.70062375081848E-2</c:v>
                </c:pt>
                <c:pt idx="631" formatCode="General">
                  <c:v>8.6886423197165094E-2</c:v>
                </c:pt>
                <c:pt idx="632" formatCode="General">
                  <c:v>8.6741412636214196E-2</c:v>
                </c:pt>
                <c:pt idx="633" formatCode="General">
                  <c:v>8.65657062128556E-2</c:v>
                </c:pt>
                <c:pt idx="634" formatCode="General">
                  <c:v>8.6423743336231804E-2</c:v>
                </c:pt>
                <c:pt idx="635" formatCode="General">
                  <c:v>8.6251611482193097E-2</c:v>
                </c:pt>
                <c:pt idx="636" formatCode="General">
                  <c:v>8.6042695481986897E-2</c:v>
                </c:pt>
                <c:pt idx="637" formatCode="General">
                  <c:v>8.5873593515930297E-2</c:v>
                </c:pt>
                <c:pt idx="638" formatCode="General">
                  <c:v>8.56682408392479E-2</c:v>
                </c:pt>
                <c:pt idx="639" formatCode="General">
                  <c:v>8.5502033952498405E-2</c:v>
                </c:pt>
                <c:pt idx="640" formatCode="General">
                  <c:v>8.5300264620121399E-2</c:v>
                </c:pt>
                <c:pt idx="641" formatCode="General">
                  <c:v>8.5055061413304406E-2</c:v>
                </c:pt>
                <c:pt idx="642" formatCode="General">
                  <c:v>8.4856125475804595E-2</c:v>
                </c:pt>
                <c:pt idx="643" formatCode="General">
                  <c:v>8.4614277821019795E-2</c:v>
                </c:pt>
                <c:pt idx="644" formatCode="General">
                  <c:v>8.4320273826323303E-2</c:v>
                </c:pt>
                <c:pt idx="645" formatCode="General">
                  <c:v>8.4081882799635604E-2</c:v>
                </c:pt>
                <c:pt idx="646" formatCode="General">
                  <c:v>8.37923123469346E-2</c:v>
                </c:pt>
                <c:pt idx="647" formatCode="General">
                  <c:v>8.3440837439544197E-2</c:v>
                </c:pt>
                <c:pt idx="648" formatCode="General">
                  <c:v>8.3156079701853E-2</c:v>
                </c:pt>
                <c:pt idx="649" formatCode="General">
                  <c:v>8.2810840195129201E-2</c:v>
                </c:pt>
                <c:pt idx="650" formatCode="General">
                  <c:v>8.2392852500713404E-2</c:v>
                </c:pt>
                <c:pt idx="651" formatCode="General">
                  <c:v>8.1916149497880397E-2</c:v>
                </c:pt>
                <c:pt idx="652" formatCode="General">
                  <c:v>8.1421862586534999E-2</c:v>
                </c:pt>
                <c:pt idx="653" formatCode="General">
                  <c:v>8.0915577790348303E-2</c:v>
                </c:pt>
                <c:pt idx="654" formatCode="General">
                  <c:v>8.04009348829927E-2</c:v>
                </c:pt>
                <c:pt idx="655" formatCode="General">
                  <c:v>7.9880796244407096E-2</c:v>
                </c:pt>
                <c:pt idx="656" formatCode="General">
                  <c:v>7.9352918891518895E-2</c:v>
                </c:pt>
                <c:pt idx="657" formatCode="General">
                  <c:v>7.8817243717370894E-2</c:v>
                </c:pt>
                <c:pt idx="658" formatCode="General">
                  <c:v>7.82777962636899E-2</c:v>
                </c:pt>
                <c:pt idx="659" formatCode="General">
                  <c:v>7.7738468467401498E-2</c:v>
                </c:pt>
                <c:pt idx="660" formatCode="General">
                  <c:v>7.7203877102760401E-2</c:v>
                </c:pt>
                <c:pt idx="661" formatCode="General">
                  <c:v>7.6670440634827405E-2</c:v>
                </c:pt>
                <c:pt idx="662" formatCode="General">
                  <c:v>7.6135527050598298E-2</c:v>
                </c:pt>
                <c:pt idx="663" formatCode="General">
                  <c:v>7.5600242935398299E-2</c:v>
                </c:pt>
                <c:pt idx="664" formatCode="General">
                  <c:v>7.5067269452517502E-2</c:v>
                </c:pt>
                <c:pt idx="665" formatCode="General">
                  <c:v>7.4539759958567098E-2</c:v>
                </c:pt>
                <c:pt idx="666" formatCode="General">
                  <c:v>7.4015273825437697E-2</c:v>
                </c:pt>
                <c:pt idx="667" formatCode="General">
                  <c:v>7.34935476805368E-2</c:v>
                </c:pt>
                <c:pt idx="668" formatCode="General">
                  <c:v>7.2977586367686503E-2</c:v>
                </c:pt>
                <c:pt idx="669" formatCode="General">
                  <c:v>7.2470107916919102E-2</c:v>
                </c:pt>
                <c:pt idx="670" formatCode="General">
                  <c:v>7.1972783855678304E-2</c:v>
                </c:pt>
                <c:pt idx="671" formatCode="General">
                  <c:v>7.1483134604764298E-2</c:v>
                </c:pt>
                <c:pt idx="672" formatCode="General">
                  <c:v>7.0998378416375796E-2</c:v>
                </c:pt>
                <c:pt idx="673" formatCode="General">
                  <c:v>7.0517337398348895E-2</c:v>
                </c:pt>
                <c:pt idx="674" formatCode="General">
                  <c:v>7.0039875156890502E-2</c:v>
                </c:pt>
                <c:pt idx="675" formatCode="General">
                  <c:v>6.9562852625381297E-2</c:v>
                </c:pt>
                <c:pt idx="676" formatCode="General">
                  <c:v>6.9093777760518102E-2</c:v>
                </c:pt>
                <c:pt idx="677" formatCode="General">
                  <c:v>6.8641098126405106E-2</c:v>
                </c:pt>
                <c:pt idx="678" formatCode="General">
                  <c:v>6.8206997045642204E-2</c:v>
                </c:pt>
                <c:pt idx="679" formatCode="General">
                  <c:v>6.7788842482029099E-2</c:v>
                </c:pt>
                <c:pt idx="680" formatCode="General">
                  <c:v>6.7386804207158493E-2</c:v>
                </c:pt>
                <c:pt idx="681" formatCode="General">
                  <c:v>6.6996338021374002E-2</c:v>
                </c:pt>
                <c:pt idx="682" formatCode="General">
                  <c:v>6.6611096736243297E-2</c:v>
                </c:pt>
                <c:pt idx="683" formatCode="General">
                  <c:v>6.6230381591893803E-2</c:v>
                </c:pt>
                <c:pt idx="684" formatCode="General">
                  <c:v>6.5853042356928002E-2</c:v>
                </c:pt>
                <c:pt idx="685" formatCode="General">
                  <c:v>6.5480367215672006E-2</c:v>
                </c:pt>
                <c:pt idx="686" formatCode="General">
                  <c:v>6.5109980796188197E-2</c:v>
                </c:pt>
                <c:pt idx="687" formatCode="General">
                  <c:v>6.4743135854831393E-2</c:v>
                </c:pt>
                <c:pt idx="688" formatCode="General">
                  <c:v>6.4376302887539594E-2</c:v>
                </c:pt>
                <c:pt idx="689" formatCode="General">
                  <c:v>6.4016237913959995E-2</c:v>
                </c:pt>
                <c:pt idx="690" formatCode="General">
                  <c:v>6.3665473518514606E-2</c:v>
                </c:pt>
                <c:pt idx="691" formatCode="General">
                  <c:v>6.3322964052366107E-2</c:v>
                </c:pt>
                <c:pt idx="692" formatCode="General">
                  <c:v>6.2988758986184903E-2</c:v>
                </c:pt>
                <c:pt idx="693" formatCode="General">
                  <c:v>6.2661964322953095E-2</c:v>
                </c:pt>
                <c:pt idx="694" formatCode="General">
                  <c:v>6.2342578823770201E-2</c:v>
                </c:pt>
                <c:pt idx="695" formatCode="General">
                  <c:v>6.2026650909831497E-2</c:v>
                </c:pt>
                <c:pt idx="696" formatCode="General">
                  <c:v>6.1714074057714501E-2</c:v>
                </c:pt>
                <c:pt idx="697" formatCode="General">
                  <c:v>6.1405608248294198E-2</c:v>
                </c:pt>
                <c:pt idx="698" formatCode="General">
                  <c:v>6.1098803634493798E-2</c:v>
                </c:pt>
                <c:pt idx="699" formatCode="General">
                  <c:v>6.07942179321284E-2</c:v>
                </c:pt>
                <c:pt idx="700" formatCode="General">
                  <c:v>6.0491973742283399E-2</c:v>
                </c:pt>
                <c:pt idx="701" formatCode="General">
                  <c:v>6.0191155710115199E-2</c:v>
                </c:pt>
                <c:pt idx="702" formatCode="General">
                  <c:v>5.9891160577681797E-2</c:v>
                </c:pt>
                <c:pt idx="703" formatCode="General">
                  <c:v>5.9593882509234697E-2</c:v>
                </c:pt>
                <c:pt idx="704" formatCode="General">
                  <c:v>5.9302051488309998E-2</c:v>
                </c:pt>
                <c:pt idx="705" formatCode="General">
                  <c:v>5.9015359614309398E-2</c:v>
                </c:pt>
                <c:pt idx="706" formatCode="General">
                  <c:v>5.8730539771162903E-2</c:v>
                </c:pt>
                <c:pt idx="707" formatCode="General">
                  <c:v>5.8446869931755199E-2</c:v>
                </c:pt>
                <c:pt idx="708" formatCode="General">
                  <c:v>5.8164731836821297E-2</c:v>
                </c:pt>
                <c:pt idx="709" formatCode="General">
                  <c:v>5.78850396394835E-2</c:v>
                </c:pt>
                <c:pt idx="710" formatCode="General">
                  <c:v>5.7606847424591101E-2</c:v>
                </c:pt>
                <c:pt idx="711" formatCode="General">
                  <c:v>5.7330098615383303E-2</c:v>
                </c:pt>
                <c:pt idx="712" formatCode="General">
                  <c:v>5.7055535256252697E-2</c:v>
                </c:pt>
                <c:pt idx="713" formatCode="General">
                  <c:v>5.6783712043665703E-2</c:v>
                </c:pt>
                <c:pt idx="714" formatCode="General">
                  <c:v>5.6514812790465899E-2</c:v>
                </c:pt>
                <c:pt idx="715" formatCode="General">
                  <c:v>5.6248003418904603E-2</c:v>
                </c:pt>
                <c:pt idx="716" formatCode="General">
                  <c:v>5.5983561077008602E-2</c:v>
                </c:pt>
                <c:pt idx="717" formatCode="General">
                  <c:v>5.5720701865618602E-2</c:v>
                </c:pt>
                <c:pt idx="718" formatCode="General">
                  <c:v>5.5459679908754202E-2</c:v>
                </c:pt>
                <c:pt idx="719" formatCode="General">
                  <c:v>5.5198023174257697E-2</c:v>
                </c:pt>
                <c:pt idx="720" formatCode="General">
                  <c:v>5.4937221840229297E-2</c:v>
                </c:pt>
                <c:pt idx="721" formatCode="General">
                  <c:v>5.46783447214138E-2</c:v>
                </c:pt>
                <c:pt idx="722" formatCode="General">
                  <c:v>5.4421766728461503E-2</c:v>
                </c:pt>
                <c:pt idx="723" formatCode="General">
                  <c:v>5.4166878030793099E-2</c:v>
                </c:pt>
                <c:pt idx="724" formatCode="General">
                  <c:v>5.3914129020626998E-2</c:v>
                </c:pt>
                <c:pt idx="725" formatCode="General">
                  <c:v>5.3664682735244697E-2</c:v>
                </c:pt>
                <c:pt idx="726" formatCode="General">
                  <c:v>5.3417964344180099E-2</c:v>
                </c:pt>
                <c:pt idx="727" formatCode="General">
                  <c:v>5.3173175987169002E-2</c:v>
                </c:pt>
                <c:pt idx="728" formatCode="General">
                  <c:v>5.29310039514998E-2</c:v>
                </c:pt>
                <c:pt idx="729" formatCode="General">
                  <c:v>5.2692243698740801E-2</c:v>
                </c:pt>
                <c:pt idx="730" formatCode="General">
                  <c:v>5.2455904028325298E-2</c:v>
                </c:pt>
                <c:pt idx="731" formatCode="General">
                  <c:v>5.2221475323545798E-2</c:v>
                </c:pt>
                <c:pt idx="732" formatCode="General">
                  <c:v>5.19892745186816E-2</c:v>
                </c:pt>
                <c:pt idx="733" formatCode="General">
                  <c:v>5.1759833745864597E-2</c:v>
                </c:pt>
                <c:pt idx="734" formatCode="General">
                  <c:v>5.1534132800004399E-2</c:v>
                </c:pt>
                <c:pt idx="735" formatCode="General">
                  <c:v>5.1311774315832198E-2</c:v>
                </c:pt>
                <c:pt idx="736" formatCode="General">
                  <c:v>5.1092902682128898E-2</c:v>
                </c:pt>
                <c:pt idx="737" formatCode="General">
                  <c:v>5.0878463840131102E-2</c:v>
                </c:pt>
                <c:pt idx="738" formatCode="General">
                  <c:v>5.0668341550778803E-2</c:v>
                </c:pt>
                <c:pt idx="739" formatCode="General">
                  <c:v>5.0462229081420402E-2</c:v>
                </c:pt>
                <c:pt idx="740" formatCode="General">
                  <c:v>5.0260370475549897E-2</c:v>
                </c:pt>
                <c:pt idx="741" formatCode="General">
                  <c:v>5.0062612786510002E-2</c:v>
                </c:pt>
                <c:pt idx="742" formatCode="General">
                  <c:v>4.9868135326586301E-2</c:v>
                </c:pt>
                <c:pt idx="743" formatCode="General">
                  <c:v>4.9676251247627999E-2</c:v>
                </c:pt>
                <c:pt idx="744" formatCode="General">
                  <c:v>4.9487076880058503E-2</c:v>
                </c:pt>
                <c:pt idx="745" formatCode="General">
                  <c:v>4.9300952591190703E-2</c:v>
                </c:pt>
                <c:pt idx="746" formatCode="General">
                  <c:v>4.9116786680300902E-2</c:v>
                </c:pt>
                <c:pt idx="747" formatCode="General">
                  <c:v>4.89349534324953E-2</c:v>
                </c:pt>
                <c:pt idx="748" formatCode="General">
                  <c:v>4.8755507964280201E-2</c:v>
                </c:pt>
                <c:pt idx="749" formatCode="General">
                  <c:v>4.8578237923341802E-2</c:v>
                </c:pt>
                <c:pt idx="750" formatCode="General">
                  <c:v>4.8402901350730498E-2</c:v>
                </c:pt>
                <c:pt idx="751" formatCode="General">
                  <c:v>4.8229488916056398E-2</c:v>
                </c:pt>
                <c:pt idx="752" formatCode="General">
                  <c:v>4.8058165074900398E-2</c:v>
                </c:pt>
                <c:pt idx="753" formatCode="General">
                  <c:v>4.7888365705279101E-2</c:v>
                </c:pt>
                <c:pt idx="754" formatCode="General">
                  <c:v>4.7719172367810897E-2</c:v>
                </c:pt>
                <c:pt idx="755" formatCode="General">
                  <c:v>4.7550680054109701E-2</c:v>
                </c:pt>
                <c:pt idx="756" formatCode="General">
                  <c:v>4.7382998029454802E-2</c:v>
                </c:pt>
                <c:pt idx="757" formatCode="General">
                  <c:v>4.72165524606699E-2</c:v>
                </c:pt>
                <c:pt idx="758" formatCode="General">
                  <c:v>4.7051298792492799E-2</c:v>
                </c:pt>
                <c:pt idx="759" formatCode="General">
                  <c:v>4.6887129837151001E-2</c:v>
                </c:pt>
                <c:pt idx="760" formatCode="General">
                  <c:v>4.6720595068239702E-2</c:v>
                </c:pt>
                <c:pt idx="761" formatCode="General">
                  <c:v>4.6551797556753302E-2</c:v>
                </c:pt>
                <c:pt idx="762" formatCode="General">
                  <c:v>4.6382602039269902E-2</c:v>
                </c:pt>
                <c:pt idx="763" formatCode="General">
                  <c:v>4.6213617432438202E-2</c:v>
                </c:pt>
                <c:pt idx="764" formatCode="General">
                  <c:v>4.6045778011188802E-2</c:v>
                </c:pt>
                <c:pt idx="765" formatCode="General">
                  <c:v>4.5879587469084E-2</c:v>
                </c:pt>
                <c:pt idx="766" formatCode="General">
                  <c:v>4.5714137362631697E-2</c:v>
                </c:pt>
                <c:pt idx="767" formatCode="General">
                  <c:v>4.5548152905226097E-2</c:v>
                </c:pt>
                <c:pt idx="768" formatCode="General">
                  <c:v>4.5382460021200402E-2</c:v>
                </c:pt>
                <c:pt idx="769" formatCode="General">
                  <c:v>4.5218360078868099E-2</c:v>
                </c:pt>
                <c:pt idx="770" formatCode="General">
                  <c:v>4.5055212045809097E-2</c:v>
                </c:pt>
                <c:pt idx="771" formatCode="General">
                  <c:v>4.4892057255440203E-2</c:v>
                </c:pt>
                <c:pt idx="772" formatCode="General">
                  <c:v>4.4728322441288902E-2</c:v>
                </c:pt>
                <c:pt idx="773" formatCode="General">
                  <c:v>4.4565180923639099E-2</c:v>
                </c:pt>
                <c:pt idx="774" formatCode="General">
                  <c:v>4.4403850747629897E-2</c:v>
                </c:pt>
                <c:pt idx="775" formatCode="General">
                  <c:v>4.4243842177199198E-2</c:v>
                </c:pt>
                <c:pt idx="776" formatCode="General">
                  <c:v>4.4084709862157803E-2</c:v>
                </c:pt>
                <c:pt idx="777" formatCode="General">
                  <c:v>4.3926554343870099E-2</c:v>
                </c:pt>
                <c:pt idx="778" formatCode="General">
                  <c:v>4.3769480635864201E-2</c:v>
                </c:pt>
                <c:pt idx="779" formatCode="General">
                  <c:v>4.3614064948854198E-2</c:v>
                </c:pt>
                <c:pt idx="780" formatCode="General">
                  <c:v>4.3460405328303302E-2</c:v>
                </c:pt>
                <c:pt idx="781" formatCode="General">
                  <c:v>4.3308476307633202E-2</c:v>
                </c:pt>
                <c:pt idx="782" formatCode="General">
                  <c:v>4.3157714742886898E-2</c:v>
                </c:pt>
                <c:pt idx="783" formatCode="General">
                  <c:v>4.3007753437102898E-2</c:v>
                </c:pt>
                <c:pt idx="784" formatCode="General">
                  <c:v>4.2858332819136501E-2</c:v>
                </c:pt>
                <c:pt idx="785" formatCode="General">
                  <c:v>4.2709798004969199E-2</c:v>
                </c:pt>
                <c:pt idx="786" formatCode="General">
                  <c:v>4.25616122465865E-2</c:v>
                </c:pt>
                <c:pt idx="787" formatCode="General">
                  <c:v>4.2413176791456599E-2</c:v>
                </c:pt>
                <c:pt idx="788" formatCode="General">
                  <c:v>4.2264255590499802E-2</c:v>
                </c:pt>
                <c:pt idx="789" formatCode="General">
                  <c:v>4.2115956341026002E-2</c:v>
                </c:pt>
                <c:pt idx="790" formatCode="General">
                  <c:v>4.1968985217021103E-2</c:v>
                </c:pt>
                <c:pt idx="791" formatCode="General">
                  <c:v>4.1823173675424603E-2</c:v>
                </c:pt>
                <c:pt idx="792" formatCode="General">
                  <c:v>4.1678005527657103E-2</c:v>
                </c:pt>
                <c:pt idx="793" formatCode="General">
                  <c:v>4.1533397747017399E-2</c:v>
                </c:pt>
                <c:pt idx="794" formatCode="General">
                  <c:v>4.1389890078673199E-2</c:v>
                </c:pt>
                <c:pt idx="795" formatCode="General">
                  <c:v>4.1247520934619697E-2</c:v>
                </c:pt>
                <c:pt idx="796" formatCode="General">
                  <c:v>4.1106471849193797E-2</c:v>
                </c:pt>
                <c:pt idx="797" formatCode="General">
                  <c:v>4.0966336152420901E-2</c:v>
                </c:pt>
                <c:pt idx="798" formatCode="General">
                  <c:v>4.0827527556183102E-2</c:v>
                </c:pt>
                <c:pt idx="799" formatCode="General">
                  <c:v>4.0689812999723497E-2</c:v>
                </c:pt>
                <c:pt idx="800" formatCode="General">
                  <c:v>4.0553219024726403E-2</c:v>
                </c:pt>
                <c:pt idx="801" formatCode="General">
                  <c:v>4.0417463381305099E-2</c:v>
                </c:pt>
                <c:pt idx="802" formatCode="General">
                  <c:v>4.0282614331402102E-2</c:v>
                </c:pt>
                <c:pt idx="803" formatCode="General">
                  <c:v>4.0146880670746898E-2</c:v>
                </c:pt>
                <c:pt idx="804" formatCode="General">
                  <c:v>4.0006851309637603E-2</c:v>
                </c:pt>
                <c:pt idx="805" formatCode="General">
                  <c:v>3.9867897481204603E-2</c:v>
                </c:pt>
                <c:pt idx="806" formatCode="General">
                  <c:v>3.9730418389232698E-2</c:v>
                </c:pt>
                <c:pt idx="807" formatCode="General">
                  <c:v>3.9594249978282897E-2</c:v>
                </c:pt>
                <c:pt idx="808" formatCode="General">
                  <c:v>3.9458372773828597E-2</c:v>
                </c:pt>
                <c:pt idx="809" formatCode="General">
                  <c:v>3.9322619661170198E-2</c:v>
                </c:pt>
                <c:pt idx="810" formatCode="General">
                  <c:v>3.9187744220874302E-2</c:v>
                </c:pt>
                <c:pt idx="811" formatCode="General">
                  <c:v>3.9053816964108999E-2</c:v>
                </c:pt>
                <c:pt idx="812" formatCode="General">
                  <c:v>3.89203256729862E-2</c:v>
                </c:pt>
                <c:pt idx="813" formatCode="General">
                  <c:v>3.8787108480258299E-2</c:v>
                </c:pt>
                <c:pt idx="814" formatCode="General">
                  <c:v>3.86545177857767E-2</c:v>
                </c:pt>
                <c:pt idx="815" formatCode="General">
                  <c:v>3.8520605575168003E-2</c:v>
                </c:pt>
                <c:pt idx="816" formatCode="General">
                  <c:v>3.8383722659652501E-2</c:v>
                </c:pt>
                <c:pt idx="817" formatCode="General">
                  <c:v>3.82470654772879E-2</c:v>
                </c:pt>
                <c:pt idx="818" formatCode="General">
                  <c:v>3.8110387997216499E-2</c:v>
                </c:pt>
                <c:pt idx="819" formatCode="General">
                  <c:v>3.7973465795697797E-2</c:v>
                </c:pt>
                <c:pt idx="820" formatCode="General">
                  <c:v>3.7835279237211999E-2</c:v>
                </c:pt>
                <c:pt idx="821" formatCode="General">
                  <c:v>3.7697081198452997E-2</c:v>
                </c:pt>
                <c:pt idx="822" formatCode="General">
                  <c:v>3.7557608565371402E-2</c:v>
                </c:pt>
                <c:pt idx="823" formatCode="General">
                  <c:v>3.7416667784223499E-2</c:v>
                </c:pt>
                <c:pt idx="824" formatCode="General">
                  <c:v>3.7275251235228901E-2</c:v>
                </c:pt>
                <c:pt idx="825" formatCode="General">
                  <c:v>3.7133620429818E-2</c:v>
                </c:pt>
                <c:pt idx="826" formatCode="General">
                  <c:v>3.6991610378452902E-2</c:v>
                </c:pt>
                <c:pt idx="827" formatCode="General">
                  <c:v>3.68486651142634E-2</c:v>
                </c:pt>
                <c:pt idx="828" formatCode="General">
                  <c:v>3.67057821237326E-2</c:v>
                </c:pt>
                <c:pt idx="829" formatCode="General">
                  <c:v>3.6563347628394201E-2</c:v>
                </c:pt>
                <c:pt idx="830" formatCode="General">
                  <c:v>3.6420869431554301E-2</c:v>
                </c:pt>
                <c:pt idx="831" formatCode="General">
                  <c:v>3.6277952882822199E-2</c:v>
                </c:pt>
                <c:pt idx="832" formatCode="General">
                  <c:v>3.6135081626011797E-2</c:v>
                </c:pt>
                <c:pt idx="833" formatCode="General">
                  <c:v>3.5992122521626299E-2</c:v>
                </c:pt>
                <c:pt idx="834" formatCode="General">
                  <c:v>3.5848908066557203E-2</c:v>
                </c:pt>
                <c:pt idx="835" formatCode="General">
                  <c:v>3.5703990884424497E-2</c:v>
                </c:pt>
                <c:pt idx="836" formatCode="General">
                  <c:v>3.55575875045369E-2</c:v>
                </c:pt>
                <c:pt idx="837" formatCode="General">
                  <c:v>3.5410367945608902E-2</c:v>
                </c:pt>
                <c:pt idx="838" formatCode="General">
                  <c:v>3.5262969740843399E-2</c:v>
                </c:pt>
                <c:pt idx="839" formatCode="General">
                  <c:v>3.5116037433726197E-2</c:v>
                </c:pt>
                <c:pt idx="840" formatCode="General">
                  <c:v>3.4968903269201899E-2</c:v>
                </c:pt>
                <c:pt idx="841" formatCode="General">
                  <c:v>3.48219374894694E-2</c:v>
                </c:pt>
                <c:pt idx="842" formatCode="General">
                  <c:v>3.4674302364510898E-2</c:v>
                </c:pt>
                <c:pt idx="843" formatCode="General">
                  <c:v>3.4526810640874699E-2</c:v>
                </c:pt>
                <c:pt idx="844" formatCode="General">
                  <c:v>3.4378900250412799E-2</c:v>
                </c:pt>
                <c:pt idx="845" formatCode="General">
                  <c:v>3.42311664624056E-2</c:v>
                </c:pt>
                <c:pt idx="846" formatCode="General">
                  <c:v>3.4083777566842798E-2</c:v>
                </c:pt>
                <c:pt idx="847" formatCode="General">
                  <c:v>3.39375025192893E-2</c:v>
                </c:pt>
                <c:pt idx="848" formatCode="General">
                  <c:v>3.3791789755485302E-2</c:v>
                </c:pt>
                <c:pt idx="849" formatCode="General">
                  <c:v>3.3646270970925998E-2</c:v>
                </c:pt>
                <c:pt idx="850" formatCode="General">
                  <c:v>3.3500653749304402E-2</c:v>
                </c:pt>
                <c:pt idx="851" formatCode="General">
                  <c:v>3.3355176410197501E-2</c:v>
                </c:pt>
                <c:pt idx="852" formatCode="General">
                  <c:v>3.3210523396638103E-2</c:v>
                </c:pt>
                <c:pt idx="853" formatCode="General">
                  <c:v>3.3066734316092999E-2</c:v>
                </c:pt>
                <c:pt idx="854" formatCode="General">
                  <c:v>3.2923314887397401E-2</c:v>
                </c:pt>
                <c:pt idx="855" formatCode="General">
                  <c:v>3.2778673631449602E-2</c:v>
                </c:pt>
                <c:pt idx="856" formatCode="General">
                  <c:v>3.2633320725231202E-2</c:v>
                </c:pt>
                <c:pt idx="857" formatCode="General">
                  <c:v>3.2488663606648399E-2</c:v>
                </c:pt>
                <c:pt idx="858" formatCode="General">
                  <c:v>3.2344617904742301E-2</c:v>
                </c:pt>
                <c:pt idx="859" formatCode="General">
                  <c:v>3.2199523328048402E-2</c:v>
                </c:pt>
                <c:pt idx="860" formatCode="General">
                  <c:v>3.2051535784585299E-2</c:v>
                </c:pt>
                <c:pt idx="861" formatCode="General">
                  <c:v>3.19029418337183E-2</c:v>
                </c:pt>
                <c:pt idx="862" formatCode="General">
                  <c:v>3.1754749933249497E-2</c:v>
                </c:pt>
                <c:pt idx="863" formatCode="General">
                  <c:v>3.1607082991234998E-2</c:v>
                </c:pt>
                <c:pt idx="864" formatCode="General">
                  <c:v>3.1458283876752001E-2</c:v>
                </c:pt>
                <c:pt idx="865" formatCode="General">
                  <c:v>3.13089846957086E-2</c:v>
                </c:pt>
                <c:pt idx="866" formatCode="General">
                  <c:v>3.11604018763573E-2</c:v>
                </c:pt>
                <c:pt idx="867" formatCode="General">
                  <c:v>3.1012899889664401E-2</c:v>
                </c:pt>
                <c:pt idx="868" formatCode="General">
                  <c:v>3.08645574860439E-2</c:v>
                </c:pt>
                <c:pt idx="869" formatCode="General">
                  <c:v>3.0714312007464599E-2</c:v>
                </c:pt>
                <c:pt idx="870" formatCode="General">
                  <c:v>3.0563775936818399E-2</c:v>
                </c:pt>
                <c:pt idx="871" formatCode="General">
                  <c:v>3.0414245262539E-2</c:v>
                </c:pt>
                <c:pt idx="872" formatCode="General">
                  <c:v>3.0264514018071599E-2</c:v>
                </c:pt>
                <c:pt idx="873" formatCode="General">
                  <c:v>3.0113279736774301E-2</c:v>
                </c:pt>
                <c:pt idx="874" formatCode="General">
                  <c:v>2.99592712489124E-2</c:v>
                </c:pt>
                <c:pt idx="875" formatCode="General">
                  <c:v>2.9803925310174499E-2</c:v>
                </c:pt>
                <c:pt idx="876" formatCode="General">
                  <c:v>2.96481811654415E-2</c:v>
                </c:pt>
                <c:pt idx="877" formatCode="General">
                  <c:v>2.9492520305414799E-2</c:v>
                </c:pt>
                <c:pt idx="878" formatCode="General">
                  <c:v>2.93367155454301E-2</c:v>
                </c:pt>
                <c:pt idx="879" formatCode="General">
                  <c:v>2.9180366271608499E-2</c:v>
                </c:pt>
                <c:pt idx="880" formatCode="General">
                  <c:v>2.9024378656768102E-2</c:v>
                </c:pt>
                <c:pt idx="881" formatCode="General">
                  <c:v>2.8869702997977999E-2</c:v>
                </c:pt>
                <c:pt idx="882" formatCode="General">
                  <c:v>2.8715546111489101E-2</c:v>
                </c:pt>
                <c:pt idx="883" formatCode="General">
                  <c:v>2.8560400245342898E-2</c:v>
                </c:pt>
                <c:pt idx="884" formatCode="General">
                  <c:v>2.8403864366972301E-2</c:v>
                </c:pt>
                <c:pt idx="885" formatCode="General">
                  <c:v>2.8244916070774801E-2</c:v>
                </c:pt>
                <c:pt idx="886" formatCode="General">
                  <c:v>2.8083490281403702E-2</c:v>
                </c:pt>
                <c:pt idx="887" formatCode="General">
                  <c:v>2.7920733426039401E-2</c:v>
                </c:pt>
                <c:pt idx="888" formatCode="General">
                  <c:v>2.77590326848061E-2</c:v>
                </c:pt>
                <c:pt idx="889" formatCode="General">
                  <c:v>2.7597214325299799E-2</c:v>
                </c:pt>
                <c:pt idx="890" formatCode="General">
                  <c:v>2.74344864236695E-2</c:v>
                </c:pt>
                <c:pt idx="891" formatCode="General">
                  <c:v>2.7271448859203899E-2</c:v>
                </c:pt>
                <c:pt idx="892" formatCode="General">
                  <c:v>2.71108067810692E-2</c:v>
                </c:pt>
                <c:pt idx="893" formatCode="General">
                  <c:v>2.6951229364483902E-2</c:v>
                </c:pt>
                <c:pt idx="894" formatCode="General">
                  <c:v>2.67919843441119E-2</c:v>
                </c:pt>
                <c:pt idx="895" formatCode="General">
                  <c:v>2.6632316852121401E-2</c:v>
                </c:pt>
                <c:pt idx="896" formatCode="General">
                  <c:v>2.6473122590248001E-2</c:v>
                </c:pt>
                <c:pt idx="897" formatCode="General">
                  <c:v>2.63136215301077E-2</c:v>
                </c:pt>
                <c:pt idx="898" formatCode="General">
                  <c:v>2.6154975753512399E-2</c:v>
                </c:pt>
                <c:pt idx="899" formatCode="General">
                  <c:v>2.59991027634289E-2</c:v>
                </c:pt>
                <c:pt idx="900" formatCode="General">
                  <c:v>2.5843031191208701E-2</c:v>
                </c:pt>
                <c:pt idx="901" formatCode="General">
                  <c:v>2.5686237136211501E-2</c:v>
                </c:pt>
                <c:pt idx="902" formatCode="General">
                  <c:v>2.5528857205606499E-2</c:v>
                </c:pt>
                <c:pt idx="903" formatCode="General">
                  <c:v>2.53726467667648E-2</c:v>
                </c:pt>
                <c:pt idx="904" formatCode="General">
                  <c:v>2.5216517929240199E-2</c:v>
                </c:pt>
                <c:pt idx="905" formatCode="General">
                  <c:v>2.5061836239935499E-2</c:v>
                </c:pt>
                <c:pt idx="906" formatCode="General">
                  <c:v>2.4908582283377299E-2</c:v>
                </c:pt>
                <c:pt idx="907" formatCode="General">
                  <c:v>2.4757621712455401E-2</c:v>
                </c:pt>
                <c:pt idx="908" formatCode="General">
                  <c:v>2.4606622855188501E-2</c:v>
                </c:pt>
                <c:pt idx="909" formatCode="General">
                  <c:v>2.4455255414527401E-2</c:v>
                </c:pt>
                <c:pt idx="910" formatCode="General">
                  <c:v>2.4302055204674999E-2</c:v>
                </c:pt>
                <c:pt idx="911" formatCode="General">
                  <c:v>2.4149680667873701E-2</c:v>
                </c:pt>
                <c:pt idx="912" formatCode="General">
                  <c:v>2.39968466141849E-2</c:v>
                </c:pt>
                <c:pt idx="913" formatCode="General">
                  <c:v>2.38446456018108E-2</c:v>
                </c:pt>
                <c:pt idx="914" formatCode="General">
                  <c:v>2.36928694162243E-2</c:v>
                </c:pt>
                <c:pt idx="915" formatCode="General">
                  <c:v>2.35439719114682E-2</c:v>
                </c:pt>
                <c:pt idx="916" formatCode="General">
                  <c:v>2.3396824714084202E-2</c:v>
                </c:pt>
                <c:pt idx="917" formatCode="General">
                  <c:v>2.3247727015998101E-2</c:v>
                </c:pt>
                <c:pt idx="918" formatCode="General">
                  <c:v>2.3097672092132801E-2</c:v>
                </c:pt>
                <c:pt idx="919" formatCode="General">
                  <c:v>2.2947754720571398E-2</c:v>
                </c:pt>
                <c:pt idx="920" formatCode="General">
                  <c:v>2.2796964501328901E-2</c:v>
                </c:pt>
                <c:pt idx="921" formatCode="General">
                  <c:v>2.2646400529430601E-2</c:v>
                </c:pt>
                <c:pt idx="922" formatCode="General">
                  <c:v>2.24975831926017E-2</c:v>
                </c:pt>
                <c:pt idx="923" formatCode="General">
                  <c:v>2.23497278027118E-2</c:v>
                </c:pt>
                <c:pt idx="924" formatCode="General">
                  <c:v>2.2202035894502099E-2</c:v>
                </c:pt>
                <c:pt idx="925" formatCode="General">
                  <c:v>2.2054217403369099E-2</c:v>
                </c:pt>
                <c:pt idx="926" formatCode="General">
                  <c:v>2.1906140688359301E-2</c:v>
                </c:pt>
                <c:pt idx="927" formatCode="General">
                  <c:v>2.1757603238949E-2</c:v>
                </c:pt>
                <c:pt idx="928" formatCode="General">
                  <c:v>2.1609001055833001E-2</c:v>
                </c:pt>
                <c:pt idx="929" formatCode="General">
                  <c:v>2.14599986027619E-2</c:v>
                </c:pt>
                <c:pt idx="930" formatCode="General">
                  <c:v>2.13108586557209E-2</c:v>
                </c:pt>
                <c:pt idx="931" formatCode="General">
                  <c:v>2.11614194740091E-2</c:v>
                </c:pt>
                <c:pt idx="932" formatCode="General">
                  <c:v>2.1011739814884901E-2</c:v>
                </c:pt>
                <c:pt idx="933" formatCode="General">
                  <c:v>2.0863064724956502E-2</c:v>
                </c:pt>
                <c:pt idx="934" formatCode="General">
                  <c:v>2.0714978054073501E-2</c:v>
                </c:pt>
                <c:pt idx="935" formatCode="General">
                  <c:v>2.0565102626356E-2</c:v>
                </c:pt>
                <c:pt idx="936" formatCode="General">
                  <c:v>2.0416042612084701E-2</c:v>
                </c:pt>
                <c:pt idx="937" formatCode="General">
                  <c:v>2.0267452285105101E-2</c:v>
                </c:pt>
                <c:pt idx="938" formatCode="General">
                  <c:v>2.01224544380432E-2</c:v>
                </c:pt>
                <c:pt idx="939" formatCode="General">
                  <c:v>1.9975742000336201E-2</c:v>
                </c:pt>
                <c:pt idx="940" formatCode="General">
                  <c:v>1.98288412095643E-2</c:v>
                </c:pt>
                <c:pt idx="941" formatCode="General">
                  <c:v>1.9685391599508301E-2</c:v>
                </c:pt>
                <c:pt idx="942" formatCode="General">
                  <c:v>1.9541243775115701E-2</c:v>
                </c:pt>
                <c:pt idx="943" formatCode="General">
                  <c:v>1.9396466721050599E-2</c:v>
                </c:pt>
                <c:pt idx="944" formatCode="General">
                  <c:v>1.92538523871972E-2</c:v>
                </c:pt>
                <c:pt idx="945" formatCode="General">
                  <c:v>1.9109901463789901E-2</c:v>
                </c:pt>
                <c:pt idx="946" formatCode="General">
                  <c:v>1.8961907205210401E-2</c:v>
                </c:pt>
                <c:pt idx="947" formatCode="General">
                  <c:v>1.8813583848111701E-2</c:v>
                </c:pt>
                <c:pt idx="948" formatCode="General">
                  <c:v>1.86821690661951E-2</c:v>
                </c:pt>
                <c:pt idx="949" formatCode="General">
                  <c:v>1.85682506443593E-2</c:v>
                </c:pt>
                <c:pt idx="950" formatCode="General">
                  <c:v>1.84682343009984E-2</c:v>
                </c:pt>
                <c:pt idx="951" formatCode="General">
                  <c:v>1.83770732056684E-2</c:v>
                </c:pt>
                <c:pt idx="952" formatCode="General">
                  <c:v>1.8290352123454999E-2</c:v>
                </c:pt>
                <c:pt idx="953" formatCode="General">
                  <c:v>1.8210467522664898E-2</c:v>
                </c:pt>
                <c:pt idx="954" formatCode="General">
                  <c:v>1.8137917332555601E-2</c:v>
                </c:pt>
                <c:pt idx="955" formatCode="General">
                  <c:v>1.8068944297813899E-2</c:v>
                </c:pt>
                <c:pt idx="956" formatCode="General">
                  <c:v>1.8002547295549801E-2</c:v>
                </c:pt>
                <c:pt idx="957" formatCode="General">
                  <c:v>1.79389807578707E-2</c:v>
                </c:pt>
                <c:pt idx="958" formatCode="General">
                  <c:v>1.7878546667135401E-2</c:v>
                </c:pt>
                <c:pt idx="959" formatCode="General">
                  <c:v>1.7821146351708599E-2</c:v>
                </c:pt>
                <c:pt idx="960" formatCode="General">
                  <c:v>1.7765582529529599E-2</c:v>
                </c:pt>
                <c:pt idx="961" formatCode="General">
                  <c:v>1.7708704941789499E-2</c:v>
                </c:pt>
                <c:pt idx="962" formatCode="General">
                  <c:v>1.7652995128752801E-2</c:v>
                </c:pt>
                <c:pt idx="963" formatCode="General">
                  <c:v>1.7597583928547499E-2</c:v>
                </c:pt>
                <c:pt idx="964" formatCode="General">
                  <c:v>1.75429027705757E-2</c:v>
                </c:pt>
                <c:pt idx="965" formatCode="General">
                  <c:v>1.7489066230834301E-2</c:v>
                </c:pt>
                <c:pt idx="966" formatCode="General">
                  <c:v>1.7434698668280301E-2</c:v>
                </c:pt>
                <c:pt idx="967" formatCode="General">
                  <c:v>1.7378349499989301E-2</c:v>
                </c:pt>
                <c:pt idx="968" formatCode="General">
                  <c:v>1.7321515513849101E-2</c:v>
                </c:pt>
                <c:pt idx="969" formatCode="General">
                  <c:v>1.7264894583561698E-2</c:v>
                </c:pt>
                <c:pt idx="970" formatCode="General">
                  <c:v>1.72091141342798E-2</c:v>
                </c:pt>
                <c:pt idx="971" formatCode="General">
                  <c:v>1.71523040016614E-2</c:v>
                </c:pt>
                <c:pt idx="972" formatCode="General">
                  <c:v>1.70955780934131E-2</c:v>
                </c:pt>
                <c:pt idx="973" formatCode="General">
                  <c:v>1.7034753102841999E-2</c:v>
                </c:pt>
                <c:pt idx="974" formatCode="General">
                  <c:v>1.6971096444012599E-2</c:v>
                </c:pt>
                <c:pt idx="975" formatCode="General">
                  <c:v>1.6906278510112598E-2</c:v>
                </c:pt>
                <c:pt idx="976" formatCode="General">
                  <c:v>1.6840928683246201E-2</c:v>
                </c:pt>
                <c:pt idx="977" formatCode="General">
                  <c:v>1.67756527200877E-2</c:v>
                </c:pt>
                <c:pt idx="978" formatCode="General">
                  <c:v>1.6710285436587799E-2</c:v>
                </c:pt>
                <c:pt idx="979" formatCode="General">
                  <c:v>1.66442515671246E-2</c:v>
                </c:pt>
                <c:pt idx="980" formatCode="General">
                  <c:v>1.6575368030825301E-2</c:v>
                </c:pt>
                <c:pt idx="981" formatCode="General">
                  <c:v>1.6503552245841002E-2</c:v>
                </c:pt>
                <c:pt idx="982" formatCode="General">
                  <c:v>1.6428773564394799E-2</c:v>
                </c:pt>
                <c:pt idx="983" formatCode="General">
                  <c:v>1.6352314462679401E-2</c:v>
                </c:pt>
                <c:pt idx="984" formatCode="General">
                  <c:v>1.6276157378927299E-2</c:v>
                </c:pt>
                <c:pt idx="985" formatCode="General">
                  <c:v>1.6199455258721001E-2</c:v>
                </c:pt>
                <c:pt idx="986" formatCode="General">
                  <c:v>1.6121386285919699E-2</c:v>
                </c:pt>
                <c:pt idx="987" formatCode="General">
                  <c:v>1.6041253199802201E-2</c:v>
                </c:pt>
                <c:pt idx="988" formatCode="General">
                  <c:v>1.5959609461645399E-2</c:v>
                </c:pt>
                <c:pt idx="989" formatCode="General">
                  <c:v>1.5876251651368901E-2</c:v>
                </c:pt>
                <c:pt idx="990" formatCode="General">
                  <c:v>1.5789724472191399E-2</c:v>
                </c:pt>
                <c:pt idx="991" formatCode="General">
                  <c:v>1.5696766929951499E-2</c:v>
                </c:pt>
                <c:pt idx="992" formatCode="General">
                  <c:v>1.5601777478355601E-2</c:v>
                </c:pt>
                <c:pt idx="993" formatCode="General">
                  <c:v>1.55053405207251E-2</c:v>
                </c:pt>
                <c:pt idx="994" formatCode="General">
                  <c:v>1.5409397965928801E-2</c:v>
                </c:pt>
                <c:pt idx="995" formatCode="General">
                  <c:v>1.5308771753472601E-2</c:v>
                </c:pt>
                <c:pt idx="996" formatCode="General">
                  <c:v>1.5207468853686601E-2</c:v>
                </c:pt>
                <c:pt idx="997" formatCode="General">
                  <c:v>1.5105998030769899E-2</c:v>
                </c:pt>
                <c:pt idx="998" formatCode="General">
                  <c:v>1.50014308625907E-2</c:v>
                </c:pt>
                <c:pt idx="999" formatCode="General">
                  <c:v>1.4888888563945501E-2</c:v>
                </c:pt>
                <c:pt idx="1000" formatCode="General">
                  <c:v>1.4770681878414399E-2</c:v>
                </c:pt>
                <c:pt idx="1001" formatCode="General">
                  <c:v>1.46484519674268E-2</c:v>
                </c:pt>
                <c:pt idx="1002" formatCode="General">
                  <c:v>1.4527430060912901E-2</c:v>
                </c:pt>
                <c:pt idx="1003" formatCode="General">
                  <c:v>1.4404505307492699E-2</c:v>
                </c:pt>
                <c:pt idx="1004" formatCode="General">
                  <c:v>1.4276161167919001E-2</c:v>
                </c:pt>
                <c:pt idx="1005" formatCode="General">
                  <c:v>1.41443163413632E-2</c:v>
                </c:pt>
                <c:pt idx="1006" formatCode="General">
                  <c:v>1.4007309135774099E-2</c:v>
                </c:pt>
                <c:pt idx="1007" formatCode="General">
                  <c:v>1.38596188994105E-2</c:v>
                </c:pt>
                <c:pt idx="1008" formatCode="General">
                  <c:v>1.3709570695818799E-2</c:v>
                </c:pt>
                <c:pt idx="1009" formatCode="General">
                  <c:v>1.3560556649198301E-2</c:v>
                </c:pt>
                <c:pt idx="1010" formatCode="General">
                  <c:v>1.3414676700598101E-2</c:v>
                </c:pt>
                <c:pt idx="1011" formatCode="General">
                  <c:v>1.3266825295703701E-2</c:v>
                </c:pt>
                <c:pt idx="1012" formatCode="General">
                  <c:v>1.31175511592672E-2</c:v>
                </c:pt>
                <c:pt idx="1013" formatCode="General">
                  <c:v>1.2970001929673101E-2</c:v>
                </c:pt>
                <c:pt idx="1014" formatCode="General">
                  <c:v>1.28230592052867E-2</c:v>
                </c:pt>
                <c:pt idx="1015" formatCode="General">
                  <c:v>1.2678572032920899E-2</c:v>
                </c:pt>
                <c:pt idx="1016" formatCode="General">
                  <c:v>1.25326792050817E-2</c:v>
                </c:pt>
                <c:pt idx="1017" formatCode="General">
                  <c:v>1.23876286168173E-2</c:v>
                </c:pt>
                <c:pt idx="1018" formatCode="General">
                  <c:v>1.2242661145942199E-2</c:v>
                </c:pt>
                <c:pt idx="1019" formatCode="General">
                  <c:v>1.2099062442153899E-2</c:v>
                </c:pt>
                <c:pt idx="1020" formatCode="General">
                  <c:v>1.19567589907126E-2</c:v>
                </c:pt>
                <c:pt idx="1021" formatCode="General">
                  <c:v>1.1816563658074101E-2</c:v>
                </c:pt>
                <c:pt idx="1022" formatCode="General">
                  <c:v>1.1678076769177601E-2</c:v>
                </c:pt>
                <c:pt idx="1023" formatCode="General">
                  <c:v>1.1542178133342599E-2</c:v>
                </c:pt>
                <c:pt idx="1024" formatCode="General">
                  <c:v>1.1407913569021801E-2</c:v>
                </c:pt>
                <c:pt idx="1025" formatCode="General">
                  <c:v>1.12696713072896E-2</c:v>
                </c:pt>
                <c:pt idx="1026" formatCode="General">
                  <c:v>1.11263583777075E-2</c:v>
                </c:pt>
                <c:pt idx="1027" formatCode="General">
                  <c:v>1.09790734594541E-2</c:v>
                </c:pt>
                <c:pt idx="1028" formatCode="General">
                  <c:v>1.0828908737678101E-2</c:v>
                </c:pt>
                <c:pt idx="1029" formatCode="General">
                  <c:v>1.06740426623006E-2</c:v>
                </c:pt>
                <c:pt idx="1030" formatCode="General">
                  <c:v>1.05157956747649E-2</c:v>
                </c:pt>
                <c:pt idx="1031" formatCode="General">
                  <c:v>1.03551041738199E-2</c:v>
                </c:pt>
                <c:pt idx="1032" formatCode="General">
                  <c:v>1.01880051949564E-2</c:v>
                </c:pt>
                <c:pt idx="1033" formatCode="General">
                  <c:v>1.0016455379427899E-2</c:v>
                </c:pt>
                <c:pt idx="1034" formatCode="General">
                  <c:v>9.83926452407103E-3</c:v>
                </c:pt>
                <c:pt idx="1035" formatCode="General">
                  <c:v>9.6561043645415796E-3</c:v>
                </c:pt>
                <c:pt idx="1036" formatCode="General">
                  <c:v>9.4580529858965395E-3</c:v>
                </c:pt>
                <c:pt idx="1037" formatCode="General">
                  <c:v>9.2376899497169408E-3</c:v>
                </c:pt>
                <c:pt idx="1038" formatCode="General">
                  <c:v>9.0002155439553502E-3</c:v>
                </c:pt>
                <c:pt idx="1039" formatCode="General">
                  <c:v>8.7509641494044298E-3</c:v>
                </c:pt>
                <c:pt idx="1040" formatCode="General">
                  <c:v>8.4969071241200404E-3</c:v>
                </c:pt>
                <c:pt idx="1041" formatCode="General">
                  <c:v>8.2470025150589901E-3</c:v>
                </c:pt>
                <c:pt idx="1042" formatCode="General">
                  <c:v>8.0019704726598095E-3</c:v>
                </c:pt>
                <c:pt idx="1043" formatCode="General">
                  <c:v>7.7647190217626401E-3</c:v>
                </c:pt>
                <c:pt idx="1044" formatCode="General">
                  <c:v>7.5356118657158803E-3</c:v>
                </c:pt>
                <c:pt idx="1045" formatCode="General">
                  <c:v>7.3172116581509301E-3</c:v>
                </c:pt>
                <c:pt idx="1046" formatCode="General">
                  <c:v>7.1122235102828602E-3</c:v>
                </c:pt>
                <c:pt idx="1047" formatCode="General">
                  <c:v>6.9271538582231897E-3</c:v>
                </c:pt>
                <c:pt idx="1048" formatCode="General">
                  <c:v>6.7725568815142096E-3</c:v>
                </c:pt>
                <c:pt idx="1049" formatCode="General">
                  <c:v>6.6387530387179098E-3</c:v>
                </c:pt>
                <c:pt idx="1050" formatCode="General">
                  <c:v>6.5185609999667497E-3</c:v>
                </c:pt>
                <c:pt idx="1051" formatCode="General">
                  <c:v>6.4053942194493398E-3</c:v>
                </c:pt>
                <c:pt idx="1052" formatCode="General">
                  <c:v>6.2968288347732496E-3</c:v>
                </c:pt>
                <c:pt idx="1053" formatCode="General">
                  <c:v>6.1992800610568104E-3</c:v>
                </c:pt>
                <c:pt idx="1054" formatCode="General">
                  <c:v>6.1047077922480302E-3</c:v>
                </c:pt>
                <c:pt idx="1055" formatCode="General">
                  <c:v>6.0126957398577803E-3</c:v>
                </c:pt>
                <c:pt idx="1056" formatCode="General">
                  <c:v>5.9238394158814102E-3</c:v>
                </c:pt>
                <c:pt idx="1057" formatCode="General">
                  <c:v>5.8334144056763704E-3</c:v>
                </c:pt>
                <c:pt idx="1058" formatCode="General">
                  <c:v>5.7453785335802102E-3</c:v>
                </c:pt>
                <c:pt idx="1059" formatCode="General">
                  <c:v>5.6629761464836196E-3</c:v>
                </c:pt>
                <c:pt idx="1060" formatCode="General">
                  <c:v>5.5814278994160103E-3</c:v>
                </c:pt>
                <c:pt idx="1061" formatCode="General">
                  <c:v>5.4977862056949404E-3</c:v>
                </c:pt>
                <c:pt idx="1062" formatCode="General">
                  <c:v>5.4144448165887897E-3</c:v>
                </c:pt>
                <c:pt idx="1063" formatCode="General">
                  <c:v>5.3331048549239701E-3</c:v>
                </c:pt>
                <c:pt idx="1064" formatCode="General">
                  <c:v>5.2479034717313501E-3</c:v>
                </c:pt>
                <c:pt idx="1065" formatCode="General">
                  <c:v>5.1635079365298401E-3</c:v>
                </c:pt>
                <c:pt idx="1066" formatCode="General">
                  <c:v>5.0807764992388399E-3</c:v>
                </c:pt>
                <c:pt idx="1067" formatCode="General">
                  <c:v>4.9950242490390999E-3</c:v>
                </c:pt>
                <c:pt idx="1068" formatCode="General">
                  <c:v>4.9072026592410899E-3</c:v>
                </c:pt>
                <c:pt idx="1069" formatCode="General">
                  <c:v>4.8197946791043401E-3</c:v>
                </c:pt>
                <c:pt idx="1070" formatCode="General">
                  <c:v>4.7268788779198899E-3</c:v>
                </c:pt>
                <c:pt idx="1071" formatCode="General">
                  <c:v>4.6242311477681097E-3</c:v>
                </c:pt>
                <c:pt idx="1072" formatCode="General">
                  <c:v>4.5115694073109202E-3</c:v>
                </c:pt>
                <c:pt idx="1073" formatCode="General">
                  <c:v>4.3895680812301597E-3</c:v>
                </c:pt>
                <c:pt idx="1074" formatCode="General">
                  <c:v>4.2456941681136796E-3</c:v>
                </c:pt>
                <c:pt idx="1075" formatCode="General">
                  <c:v>4.0776630424485399E-3</c:v>
                </c:pt>
                <c:pt idx="1076" formatCode="General">
                  <c:v>3.8812734474538602E-3</c:v>
                </c:pt>
                <c:pt idx="1077" formatCode="General">
                  <c:v>3.6514074334227401E-3</c:v>
                </c:pt>
                <c:pt idx="1078" formatCode="General">
                  <c:v>3.3827505533858201E-3</c:v>
                </c:pt>
                <c:pt idx="1079" formatCode="General">
                  <c:v>3.0693011246706002E-3</c:v>
                </c:pt>
                <c:pt idx="1080" formatCode="General">
                  <c:v>2.7585154469673698E-3</c:v>
                </c:pt>
                <c:pt idx="1081" formatCode="General">
                  <c:v>2.4920845897157201E-3</c:v>
                </c:pt>
                <c:pt idx="1082" formatCode="General">
                  <c:v>2.2586419909442299E-3</c:v>
                </c:pt>
                <c:pt idx="1083" formatCode="General">
                  <c:v>2.0538107407148099E-3</c:v>
                </c:pt>
                <c:pt idx="1084" formatCode="General">
                  <c:v>1.8786000668310301E-3</c:v>
                </c:pt>
                <c:pt idx="1085" formatCode="General">
                  <c:v>1.7312761300172601E-3</c:v>
                </c:pt>
                <c:pt idx="1086" formatCode="General">
                  <c:v>1.6015292948947501E-3</c:v>
                </c:pt>
                <c:pt idx="1087" formatCode="General">
                  <c:v>1.48208181632445E-3</c:v>
                </c:pt>
                <c:pt idx="1088" formatCode="General">
                  <c:v>1.37250441154866E-3</c:v>
                </c:pt>
                <c:pt idx="1089" formatCode="General">
                  <c:v>1.27204023991094E-3</c:v>
                </c:pt>
                <c:pt idx="1090" formatCode="General">
                  <c:v>1.1807656269741901E-3</c:v>
                </c:pt>
                <c:pt idx="1091" formatCode="General">
                  <c:v>1.09690974760949E-3</c:v>
                </c:pt>
                <c:pt idx="1092" formatCode="General">
                  <c:v>1.01871565836593E-3</c:v>
                </c:pt>
                <c:pt idx="1093" formatCode="General">
                  <c:v>9.45617237239832E-4</c:v>
                </c:pt>
                <c:pt idx="1094" formatCode="General">
                  <c:v>8.7766613494642896E-4</c:v>
                </c:pt>
                <c:pt idx="1095" formatCode="General">
                  <c:v>8.1560944168200804E-4</c:v>
                </c:pt>
                <c:pt idx="1096" formatCode="General">
                  <c:v>7.5868483636536003E-4</c:v>
                </c:pt>
                <c:pt idx="1097" formatCode="General">
                  <c:v>7.0566130469714404E-4</c:v>
                </c:pt>
                <c:pt idx="1098" formatCode="General">
                  <c:v>6.5626307690719895E-4</c:v>
                </c:pt>
                <c:pt idx="1099" formatCode="General">
                  <c:v>6.1021996641455196E-4</c:v>
                </c:pt>
                <c:pt idx="1100" formatCode="General">
                  <c:v>5.6712262559280096E-4</c:v>
                </c:pt>
                <c:pt idx="1101" formatCode="General">
                  <c:v>5.2710726104776605E-4</c:v>
                </c:pt>
                <c:pt idx="1102" formatCode="General">
                  <c:v>4.9010602216101697E-4</c:v>
                </c:pt>
                <c:pt idx="1103" formatCode="General">
                  <c:v>4.5598884212098601E-4</c:v>
                </c:pt>
                <c:pt idx="1104" formatCode="General">
                  <c:v>4.24463042555084E-4</c:v>
                </c:pt>
                <c:pt idx="1105" formatCode="General">
                  <c:v>3.9543514340564697E-4</c:v>
                </c:pt>
                <c:pt idx="1106" formatCode="General">
                  <c:v>3.6868937325739299E-4</c:v>
                </c:pt>
                <c:pt idx="1107" formatCode="General">
                  <c:v>3.44004271772647E-4</c:v>
                </c:pt>
                <c:pt idx="1108" formatCode="General">
                  <c:v>3.2113392906856799E-4</c:v>
                </c:pt>
                <c:pt idx="1109" formatCode="General">
                  <c:v>2.99839538910338E-4</c:v>
                </c:pt>
                <c:pt idx="1110" formatCode="General">
                  <c:v>2.8009163644279901E-4</c:v>
                </c:pt>
                <c:pt idx="1111" formatCode="General">
                  <c:v>2.6156976890019998E-4</c:v>
                </c:pt>
                <c:pt idx="1112" formatCode="General">
                  <c:v>2.4404663108951001E-4</c:v>
                </c:pt>
                <c:pt idx="1113" formatCode="General">
                  <c:v>2.2849752918739299E-4</c:v>
                </c:pt>
                <c:pt idx="1114" formatCode="General">
                  <c:v>2.1534139941998799E-4</c:v>
                </c:pt>
                <c:pt idx="1115" formatCode="General">
                  <c:v>2.0408319335777999E-4</c:v>
                </c:pt>
                <c:pt idx="1116" formatCode="General">
                  <c:v>1.9413134046659199E-4</c:v>
                </c:pt>
                <c:pt idx="1117" formatCode="General">
                  <c:v>1.8510110325601099E-4</c:v>
                </c:pt>
                <c:pt idx="1118" formatCode="General">
                  <c:v>1.76720822133836E-4</c:v>
                </c:pt>
                <c:pt idx="1119" formatCode="General">
                  <c:v>1.6882077550818599E-4</c:v>
                </c:pt>
                <c:pt idx="1120" formatCode="General">
                  <c:v>1.6130395230169801E-4</c:v>
                </c:pt>
                <c:pt idx="1121" formatCode="General">
                  <c:v>1.5409396390322401E-4</c:v>
                </c:pt>
                <c:pt idx="1122" formatCode="General">
                  <c:v>1.4712518216925899E-4</c:v>
                </c:pt>
                <c:pt idx="1123" formatCode="General">
                  <c:v>1.4039879341772401E-4</c:v>
                </c:pt>
                <c:pt idx="1124" formatCode="General">
                  <c:v>1.33898678984812E-4</c:v>
                </c:pt>
                <c:pt idx="1125" formatCode="General">
                  <c:v>1.27601682183169E-4</c:v>
                </c:pt>
                <c:pt idx="1126" formatCode="General">
                  <c:v>1.2149783938957899E-4</c:v>
                </c:pt>
                <c:pt idx="1127" formatCode="General">
                  <c:v>1.15600675184819E-4</c:v>
                </c:pt>
                <c:pt idx="1128" formatCode="General">
                  <c:v>1.09903165512431E-4</c:v>
                </c:pt>
                <c:pt idx="1129" formatCode="General">
                  <c:v>1.04396778708236E-4</c:v>
                </c:pt>
                <c:pt idx="1130">
                  <c:v>9.9099021482816903E-5</c:v>
                </c:pt>
                <c:pt idx="1131">
                  <c:v>9.4029360271618504E-5</c:v>
                </c:pt>
                <c:pt idx="1132">
                  <c:v>8.9188725538349398E-5</c:v>
                </c:pt>
                <c:pt idx="1133">
                  <c:v>8.4603149522521795E-5</c:v>
                </c:pt>
                <c:pt idx="1134">
                  <c:v>8.0262187234323205E-5</c:v>
                </c:pt>
                <c:pt idx="1135">
                  <c:v>7.6147065387738302E-5</c:v>
                </c:pt>
                <c:pt idx="1136">
                  <c:v>7.2245911274177696E-5</c:v>
                </c:pt>
                <c:pt idx="1137">
                  <c:v>6.8542326844950094E-5</c:v>
                </c:pt>
                <c:pt idx="1138">
                  <c:v>6.5021292016855697E-5</c:v>
                </c:pt>
                <c:pt idx="1139">
                  <c:v>6.1673187526627003E-5</c:v>
                </c:pt>
                <c:pt idx="1140">
                  <c:v>5.8488872523607699E-5</c:v>
                </c:pt>
                <c:pt idx="1141">
                  <c:v>5.5466375636504602E-5</c:v>
                </c:pt>
                <c:pt idx="1142">
                  <c:v>5.2593011327981301E-5</c:v>
                </c:pt>
                <c:pt idx="1143">
                  <c:v>4.9864617699454902E-5</c:v>
                </c:pt>
                <c:pt idx="1144">
                  <c:v>4.7269988066441902E-5</c:v>
                </c:pt>
                <c:pt idx="1145">
                  <c:v>4.4807288927589197E-5</c:v>
                </c:pt>
                <c:pt idx="1146">
                  <c:v>4.2469490270724202E-5</c:v>
                </c:pt>
                <c:pt idx="1147">
                  <c:v>4.0249134596890403E-5</c:v>
                </c:pt>
                <c:pt idx="1148">
                  <c:v>3.8141088714741397E-5</c:v>
                </c:pt>
                <c:pt idx="1149">
                  <c:v>3.6137297994028897E-5</c:v>
                </c:pt>
                <c:pt idx="1150">
                  <c:v>3.42339173529879E-5</c:v>
                </c:pt>
                <c:pt idx="1151">
                  <c:v>3.2424325383303302E-5</c:v>
                </c:pt>
                <c:pt idx="1152">
                  <c:v>3.07060956982452E-5</c:v>
                </c:pt>
                <c:pt idx="1153">
                  <c:v>2.90745942490441E-5</c:v>
                </c:pt>
                <c:pt idx="1154">
                  <c:v>2.75239891097312E-5</c:v>
                </c:pt>
                <c:pt idx="1155">
                  <c:v>2.6051913265418099E-5</c:v>
                </c:pt>
                <c:pt idx="1156">
                  <c:v>2.4654693619716599E-5</c:v>
                </c:pt>
                <c:pt idx="1157">
                  <c:v>2.3328309815924202E-5</c:v>
                </c:pt>
                <c:pt idx="1158">
                  <c:v>2.2067705086373999E-5</c:v>
                </c:pt>
                <c:pt idx="1159">
                  <c:v>2.0872688694787399E-5</c:v>
                </c:pt>
                <c:pt idx="1160">
                  <c:v>1.9738830003566598E-5</c:v>
                </c:pt>
                <c:pt idx="1161">
                  <c:v>1.8661199246392198E-5</c:v>
                </c:pt>
                <c:pt idx="1162">
                  <c:v>1.7640553517190101E-5</c:v>
                </c:pt>
                <c:pt idx="1163">
                  <c:v>1.6674754224103399E-5</c:v>
                </c:pt>
                <c:pt idx="1164">
                  <c:v>1.5759250119050799E-5</c:v>
                </c:pt>
                <c:pt idx="1165">
                  <c:v>1.48939180099783E-5</c:v>
                </c:pt>
                <c:pt idx="1166">
                  <c:v>1.40781648584016E-5</c:v>
                </c:pt>
                <c:pt idx="1167">
                  <c:v>1.33103421493807E-5</c:v>
                </c:pt>
                <c:pt idx="1168">
                  <c:v>1.25883632234345E-5</c:v>
                </c:pt>
                <c:pt idx="1169">
                  <c:v>1.1912112595859699E-5</c:v>
                </c:pt>
                <c:pt idx="1170">
                  <c:v>1.1281776761710401E-5</c:v>
                </c:pt>
                <c:pt idx="1171">
                  <c:v>1.06957813246865E-5</c:v>
                </c:pt>
                <c:pt idx="1172">
                  <c:v>1.0154150705781499E-5</c:v>
                </c:pt>
                <c:pt idx="1173">
                  <c:v>9.6564741191152706E-6</c:v>
                </c:pt>
                <c:pt idx="1174">
                  <c:v>9.2018466653992506E-6</c:v>
                </c:pt>
                <c:pt idx="1175">
                  <c:v>8.7892952121136895E-6</c:v>
                </c:pt>
                <c:pt idx="1176">
                  <c:v>8.4171300612651001E-6</c:v>
                </c:pt>
                <c:pt idx="1177">
                  <c:v>8.0846487737053102E-6</c:v>
                </c:pt>
                <c:pt idx="1178">
                  <c:v>7.7902449737072996E-6</c:v>
                </c:pt>
                <c:pt idx="1179">
                  <c:v>7.5313910743185903E-6</c:v>
                </c:pt>
                <c:pt idx="1180">
                  <c:v>7.2919233342267598E-6</c:v>
                </c:pt>
                <c:pt idx="1181">
                  <c:v>7.0777411606644298E-6</c:v>
                </c:pt>
                <c:pt idx="1182">
                  <c:v>6.89693239952249E-6</c:v>
                </c:pt>
                <c:pt idx="1183">
                  <c:v>6.7519452594447004E-6</c:v>
                </c:pt>
                <c:pt idx="1184">
                  <c:v>6.64413693193826E-6</c:v>
                </c:pt>
                <c:pt idx="1185">
                  <c:v>6.5743434547652097E-6</c:v>
                </c:pt>
                <c:pt idx="1186">
                  <c:v>6.5430432197412098E-6</c:v>
                </c:pt>
                <c:pt idx="1187">
                  <c:v>6.5504965196620096E-6</c:v>
                </c:pt>
                <c:pt idx="1188">
                  <c:v>6.5968973890389703E-6</c:v>
                </c:pt>
                <c:pt idx="1189">
                  <c:v>6.6807314502426298E-6</c:v>
                </c:pt>
                <c:pt idx="1190">
                  <c:v>6.7995258516617501E-6</c:v>
                </c:pt>
                <c:pt idx="1191">
                  <c:v>6.9508727494173204E-6</c:v>
                </c:pt>
                <c:pt idx="1192">
                  <c:v>7.1324199211800998E-6</c:v>
                </c:pt>
                <c:pt idx="1193">
                  <c:v>7.3393367091447904E-6</c:v>
                </c:pt>
                <c:pt idx="1194">
                  <c:v>7.5678675377825097E-6</c:v>
                </c:pt>
                <c:pt idx="1195">
                  <c:v>7.8159414938131894E-6</c:v>
                </c:pt>
                <c:pt idx="1196">
                  <c:v>8.0819574811979492E-6</c:v>
                </c:pt>
                <c:pt idx="1197">
                  <c:v>8.3646757741487501E-6</c:v>
                </c:pt>
                <c:pt idx="1198">
                  <c:v>8.6631565378367293E-6</c:v>
                </c:pt>
                <c:pt idx="1199">
                  <c:v>8.9767099894309505E-6</c:v>
                </c:pt>
                <c:pt idx="1200">
                  <c:v>9.3048502871433792E-6</c:v>
                </c:pt>
                <c:pt idx="1201">
                  <c:v>9.6472584503318495E-6</c:v>
                </c:pt>
                <c:pt idx="1202">
                  <c:v>1.0003746459717E-5</c:v>
                </c:pt>
                <c:pt idx="1203">
                  <c:v>1.03742283512016E-5</c:v>
                </c:pt>
                <c:pt idx="1204">
                  <c:v>1.0758692591587499E-5</c:v>
                </c:pt>
                <c:pt idx="1205">
                  <c:v>1.1157180509576601E-5</c:v>
                </c:pt>
                <c:pt idx="1206">
                  <c:v>1.15697656142438E-5</c:v>
                </c:pt>
                <c:pt idx="1207">
                  <c:v>1.1996539315495E-5</c:v>
                </c:pt>
                <c:pt idx="1208">
                  <c:v>1.24375973752857E-5</c:v>
                </c:pt>
                <c:pt idx="1209">
                  <c:v>1.28930320817917E-5</c:v>
                </c:pt>
                <c:pt idx="1210">
                  <c:v>1.33629243007457E-5</c:v>
                </c:pt>
                <c:pt idx="1211">
                  <c:v>1.3847340794043499E-5</c:v>
                </c:pt>
                <c:pt idx="1212">
                  <c:v>1.43463310056725E-5</c:v>
                </c:pt>
                <c:pt idx="1213">
                  <c:v>1.48599270436565E-5</c:v>
                </c:pt>
                <c:pt idx="1214">
                  <c:v>1.5388143095095E-5</c:v>
                </c:pt>
                <c:pt idx="1215">
                  <c:v>1.5930977457486101E-5</c:v>
                </c:pt>
                <c:pt idx="1216">
                  <c:v>1.64884123251044E-5</c:v>
                </c:pt>
                <c:pt idx="1217">
                  <c:v>1.7060416428337901E-5</c:v>
                </c:pt>
                <c:pt idx="1218">
                  <c:v>1.76469445473789E-5</c:v>
                </c:pt>
                <c:pt idx="1219">
                  <c:v>1.8247939891035701E-5</c:v>
                </c:pt>
                <c:pt idx="1220">
                  <c:v>1.88633331118709E-5</c:v>
                </c:pt>
                <c:pt idx="1221">
                  <c:v>1.9493043773945299E-5</c:v>
                </c:pt>
                <c:pt idx="1222">
                  <c:v>2.01369783344784E-5</c:v>
                </c:pt>
                <c:pt idx="1223">
                  <c:v>2.07950310693547E-5</c:v>
                </c:pt>
                <c:pt idx="1224">
                  <c:v>2.1467081206480501E-5</c:v>
                </c:pt>
                <c:pt idx="1225">
                  <c:v>2.2152992809081302E-5</c:v>
                </c:pt>
                <c:pt idx="1226">
                  <c:v>2.28526112835945E-5</c:v>
                </c:pt>
                <c:pt idx="1227">
                  <c:v>2.35657620470776E-5</c:v>
                </c:pt>
                <c:pt idx="1228">
                  <c:v>2.4292246705814401E-5</c:v>
                </c:pt>
                <c:pt idx="1229">
                  <c:v>2.5031840214804499E-5</c:v>
                </c:pt>
                <c:pt idx="1230">
                  <c:v>2.5784286887624899E-5</c:v>
                </c:pt>
                <c:pt idx="1231">
                  <c:v>2.65492957259543E-5</c:v>
                </c:pt>
                <c:pt idx="1232">
                  <c:v>2.7326535740839301E-5</c:v>
                </c:pt>
                <c:pt idx="1233">
                  <c:v>2.8115630079020301E-5</c:v>
                </c:pt>
                <c:pt idx="1234">
                  <c:v>2.8916149863943601E-5</c:v>
                </c:pt>
                <c:pt idx="1235">
                  <c:v>2.9727606693734701E-5</c:v>
                </c:pt>
                <c:pt idx="1236">
                  <c:v>3.05494450144903E-5</c:v>
                </c:pt>
                <c:pt idx="1237">
                  <c:v>3.1381032153875899E-5</c:v>
                </c:pt>
                <c:pt idx="1238">
                  <c:v>3.2221649356850302E-5</c:v>
                </c:pt>
                <c:pt idx="1239">
                  <c:v>3.3070478456570201E-5</c:v>
                </c:pt>
                <c:pt idx="1240">
                  <c:v>3.3926590531763999E-5</c:v>
                </c:pt>
                <c:pt idx="1241">
                  <c:v>3.4788929353160902E-5</c:v>
                </c:pt>
                <c:pt idx="1242">
                  <c:v>3.5656296607862998E-5</c:v>
                </c:pt>
                <c:pt idx="1243">
                  <c:v>3.6527331962544602E-5</c:v>
                </c:pt>
                <c:pt idx="1244">
                  <c:v>3.7400492986149097E-5</c:v>
                </c:pt>
                <c:pt idx="1245">
                  <c:v>3.8274029815317302E-5</c:v>
                </c:pt>
                <c:pt idx="1246">
                  <c:v>3.91459599356906E-5</c:v>
                </c:pt>
                <c:pt idx="1247">
                  <c:v>4.0014036171579499E-5</c:v>
                </c:pt>
                <c:pt idx="1248">
                  <c:v>4.0875713812212E-5</c:v>
                </c:pt>
                <c:pt idx="1249">
                  <c:v>4.1728109637222001E-5</c:v>
                </c:pt>
                <c:pt idx="1250">
                  <c:v>4.2567958174024899E-5</c:v>
                </c:pt>
                <c:pt idx="1251">
                  <c:v>4.3391557176896802E-5</c:v>
                </c:pt>
                <c:pt idx="1252">
                  <c:v>4.4194707568910402E-5</c:v>
                </c:pt>
                <c:pt idx="1253">
                  <c:v>4.4972636737493497E-5</c:v>
                </c:pt>
                <c:pt idx="1254">
                  <c:v>4.5719909212247897E-5</c:v>
                </c:pt>
                <c:pt idx="1255">
                  <c:v>4.64303112301044E-5</c:v>
                </c:pt>
                <c:pt idx="1256">
                  <c:v>4.7096704458888898E-5</c:v>
                </c:pt>
                <c:pt idx="1257">
                  <c:v>4.7710833598198799E-5</c:v>
                </c:pt>
                <c:pt idx="1258">
                  <c:v>4.8263064202531897E-5</c:v>
                </c:pt>
                <c:pt idx="1259">
                  <c:v>4.8742025126723302E-5</c:v>
                </c:pt>
                <c:pt idx="1260">
                  <c:v>4.9134101549939499E-5</c:v>
                </c:pt>
                <c:pt idx="1261">
                  <c:v>4.9422710673642102E-5</c:v>
                </c:pt>
                <c:pt idx="1262">
                  <c:v>4.9587247545821303E-5</c:v>
                </c:pt>
                <c:pt idx="1263">
                  <c:v>4.9601531581395298E-5</c:v>
                </c:pt>
                <c:pt idx="1264">
                  <c:v>4.94314953783713E-5</c:v>
                </c:pt>
                <c:pt idx="1265">
                  <c:v>4.9031724886204297E-5</c:v>
                </c:pt>
                <c:pt idx="1266">
                  <c:v>4.84282102466432E-5</c:v>
                </c:pt>
                <c:pt idx="1267">
                  <c:v>4.7631905048998099E-5</c:v>
                </c:pt>
                <c:pt idx="1268">
                  <c:v>4.65322832967035E-5</c:v>
                </c:pt>
                <c:pt idx="1269">
                  <c:v>4.52903823196817E-5</c:v>
                </c:pt>
                <c:pt idx="1270">
                  <c:v>4.3936827138733598E-5</c:v>
                </c:pt>
                <c:pt idx="1271">
                  <c:v>4.2511028236300803E-5</c:v>
                </c:pt>
                <c:pt idx="1272">
                  <c:v>4.1041241160069001E-5</c:v>
                </c:pt>
                <c:pt idx="1273">
                  <c:v>3.9551381464046997E-5</c:v>
                </c:pt>
                <c:pt idx="1274">
                  <c:v>3.8058852427060898E-5</c:v>
                </c:pt>
                <c:pt idx="1275">
                  <c:v>3.6578164738812199E-5</c:v>
                </c:pt>
                <c:pt idx="1276">
                  <c:v>3.5123853310876903E-5</c:v>
                </c:pt>
                <c:pt idx="1277">
                  <c:v>3.3708453534278997E-5</c:v>
                </c:pt>
                <c:pt idx="1278">
                  <c:v>3.23288709398135E-5</c:v>
                </c:pt>
                <c:pt idx="1279">
                  <c:v>3.0987052861420197E-5</c:v>
                </c:pt>
                <c:pt idx="1280">
                  <c:v>2.96846006926507E-5</c:v>
                </c:pt>
                <c:pt idx="1281">
                  <c:v>2.84222076001711E-5</c:v>
                </c:pt>
                <c:pt idx="1282">
                  <c:v>2.7199938268374899E-5</c:v>
                </c:pt>
                <c:pt idx="1283">
                  <c:v>2.60174421057087E-5</c:v>
                </c:pt>
                <c:pt idx="1284">
                  <c:v>2.4874964313358399E-5</c:v>
                </c:pt>
                <c:pt idx="1285">
                  <c:v>2.3770933419550601E-5</c:v>
                </c:pt>
                <c:pt idx="1286">
                  <c:v>2.2704470661734001E-5</c:v>
                </c:pt>
                <c:pt idx="1287">
                  <c:v>2.1674691224056599E-5</c:v>
                </c:pt>
                <c:pt idx="1288">
                  <c:v>2.0680719847927301E-5</c:v>
                </c:pt>
                <c:pt idx="1289">
                  <c:v>1.9721705822176299E-5</c:v>
                </c:pt>
                <c:pt idx="1290">
                  <c:v>1.87968285964686E-5</c:v>
                </c:pt>
                <c:pt idx="1291">
                  <c:v>1.79061703477356E-5</c:v>
                </c:pt>
                <c:pt idx="1292">
                  <c:v>1.7048134073682901E-5</c:v>
                </c:pt>
                <c:pt idx="1293">
                  <c:v>1.6209805977704499E-5</c:v>
                </c:pt>
                <c:pt idx="1294">
                  <c:v>1.5388512024649699E-5</c:v>
                </c:pt>
                <c:pt idx="1295">
                  <c:v>1.45833648334391E-5</c:v>
                </c:pt>
                <c:pt idx="1296">
                  <c:v>1.37935807865987E-5</c:v>
                </c:pt>
                <c:pt idx="1297">
                  <c:v>1.3018616161841501E-5</c:v>
                </c:pt>
                <c:pt idx="1298">
                  <c:v>1.2258106997208399E-5</c:v>
                </c:pt>
                <c:pt idx="1299">
                  <c:v>1.15118463524416E-5</c:v>
                </c:pt>
                <c:pt idx="1300">
                  <c:v>1.0779767853409201E-5</c:v>
                </c:pt>
                <c:pt idx="1301">
                  <c:v>1.0061936412008301E-5</c:v>
                </c:pt>
                <c:pt idx="1302">
                  <c:v>9.3585439842016198E-6</c:v>
                </c:pt>
                <c:pt idx="1303">
                  <c:v>8.6699087852093406E-6</c:v>
                </c:pt>
                <c:pt idx="1304">
                  <c:v>7.9984638243953092E-6</c:v>
                </c:pt>
                <c:pt idx="1305">
                  <c:v>7.34448334882996E-6</c:v>
                </c:pt>
                <c:pt idx="1306">
                  <c:v>6.7083554688690904E-6</c:v>
                </c:pt>
                <c:pt idx="1307">
                  <c:v>6.0906972782208804E-6</c:v>
                </c:pt>
                <c:pt idx="1308">
                  <c:v>5.4923207540142501E-6</c:v>
                </c:pt>
                <c:pt idx="1309">
                  <c:v>4.9142204873668497E-6</c:v>
                </c:pt>
                <c:pt idx="1310">
                  <c:v>4.3575616675904696E-6</c:v>
                </c:pt>
                <c:pt idx="1311">
                  <c:v>3.8297549748849399E-6</c:v>
                </c:pt>
                <c:pt idx="1312">
                  <c:v>3.35158498992806E-6</c:v>
                </c:pt>
                <c:pt idx="1313">
                  <c:v>2.9125885956563998E-6</c:v>
                </c:pt>
                <c:pt idx="1314">
                  <c:v>2.5087969532234899E-6</c:v>
                </c:pt>
                <c:pt idx="1315">
                  <c:v>2.1373952385472298E-6</c:v>
                </c:pt>
                <c:pt idx="1316">
                  <c:v>1.7966290714078999E-6</c:v>
                </c:pt>
                <c:pt idx="1317">
                  <c:v>1.48540334426E-6</c:v>
                </c:pt>
                <c:pt idx="1318">
                  <c:v>1.2124542652280899E-6</c:v>
                </c:pt>
                <c:pt idx="1319">
                  <c:v>9.8525076849526E-7</c:v>
                </c:pt>
                <c:pt idx="1320">
                  <c:v>7.9809532590162604E-7</c:v>
                </c:pt>
                <c:pt idx="1321">
                  <c:v>6.4470980868574099E-7</c:v>
                </c:pt>
                <c:pt idx="1322">
                  <c:v>5.1948387301093796E-7</c:v>
                </c:pt>
                <c:pt idx="1323">
                  <c:v>4.17599946603181E-7</c:v>
                </c:pt>
                <c:pt idx="1324">
                  <c:v>3.3496335851793898E-7</c:v>
                </c:pt>
                <c:pt idx="1325">
                  <c:v>2.68125927493676E-7</c:v>
                </c:pt>
                <c:pt idx="1326">
                  <c:v>2.1420492493917501E-7</c:v>
                </c:pt>
                <c:pt idx="1327">
                  <c:v>1.7080540732472699E-7</c:v>
                </c:pt>
                <c:pt idx="1328">
                  <c:v>1.3594873237553701E-7</c:v>
                </c:pt>
                <c:pt idx="1329">
                  <c:v>1.0800825479972899E-7</c:v>
                </c:pt>
                <c:pt idx="1330">
                  <c:v>8.5652536580035302E-8</c:v>
                </c:pt>
                <c:pt idx="1331">
                  <c:v>6.7795960456877297E-8</c:v>
                </c:pt>
                <c:pt idx="1332">
                  <c:v>5.3556340019234102E-8</c:v>
                </c:pt>
                <c:pt idx="1333">
                  <c:v>4.22189374533256E-8</c:v>
                </c:pt>
                <c:pt idx="1334">
                  <c:v>3.32062072076631E-8</c:v>
                </c:pt>
                <c:pt idx="1335">
                  <c:v>2.6052551266740301E-8</c:v>
                </c:pt>
                <c:pt idx="1336">
                  <c:v>2.0383404564091499E-8</c:v>
                </c:pt>
                <c:pt idx="1337">
                  <c:v>1.5897998630270199E-8</c:v>
                </c:pt>
                <c:pt idx="1338">
                  <c:v>1.2355232288094901E-8</c:v>
                </c:pt>
                <c:pt idx="1339">
                  <c:v>9.5621331176597693E-9</c:v>
                </c:pt>
                <c:pt idx="1340">
                  <c:v>7.3644705570390904E-9</c:v>
                </c:pt>
                <c:pt idx="1341">
                  <c:v>5.6391412596417996E-9</c:v>
                </c:pt>
                <c:pt idx="1342">
                  <c:v>4.2880086103277597E-9</c:v>
                </c:pt>
                <c:pt idx="1343">
                  <c:v>3.2329342030452601E-9</c:v>
                </c:pt>
                <c:pt idx="1344">
                  <c:v>2.4117705900002698E-9</c:v>
                </c:pt>
                <c:pt idx="1345">
                  <c:v>1.7751491707263099E-9</c:v>
                </c:pt>
                <c:pt idx="1346">
                  <c:v>1.28389417240694E-9</c:v>
                </c:pt>
                <c:pt idx="1347">
                  <c:v>9.0694337788536998E-10</c:v>
                </c:pt>
                <c:pt idx="1348">
                  <c:v>6.1969828183708597E-10</c:v>
                </c:pt>
                <c:pt idx="1349">
                  <c:v>4.0270514961984899E-10</c:v>
                </c:pt>
                <c:pt idx="1350">
                  <c:v>2.4059625063116199E-10</c:v>
                </c:pt>
                <c:pt idx="1351">
                  <c:v>1.21237440720883E-10</c:v>
                </c:pt>
                <c:pt idx="1352">
                  <c:v>3.50651987941192E-11</c:v>
                </c:pt>
                <c:pt idx="1353">
                  <c:v>-2.54481724527476E-11</c:v>
                </c:pt>
                <c:pt idx="1354">
                  <c:v>-6.6218330001109298E-11</c:v>
                </c:pt>
                <c:pt idx="1355">
                  <c:v>-9.1887748560837294E-11</c:v>
                </c:pt>
                <c:pt idx="1356">
                  <c:v>-1.0609274022319099E-10</c:v>
                </c:pt>
                <c:pt idx="1357">
                  <c:v>-1.11675091821354E-10</c:v>
                </c:pt>
                <c:pt idx="1358">
                  <c:v>-1.10852140386764E-10</c:v>
                </c:pt>
                <c:pt idx="1359">
                  <c:v>-1.05348211993178E-10</c:v>
                </c:pt>
                <c:pt idx="1360">
                  <c:v>-9.6499581678059904E-11</c:v>
                </c:pt>
                <c:pt idx="1361">
                  <c:v>-8.5339356955809798E-11</c:v>
                </c:pt>
                <c:pt idx="1362">
                  <c:v>-7.2660862228429898E-11</c:v>
                </c:pt>
                <c:pt idx="1363">
                  <c:v>-5.9071099249794099E-11</c:v>
                </c:pt>
                <c:pt idx="1364">
                  <c:v>-4.5032368451248003E-11</c:v>
                </c:pt>
                <c:pt idx="1365">
                  <c:v>-3.0891215385658898E-11</c:v>
                </c:pt>
                <c:pt idx="1366">
                  <c:v>-1.6905889158706699E-11</c:v>
                </c:pt>
                <c:pt idx="1367">
                  <c:v>-3.2648123149356901E-12</c:v>
                </c:pt>
                <c:pt idx="1368">
                  <c:v>9.8972424612233099E-12</c:v>
                </c:pt>
                <c:pt idx="1369">
                  <c:v>2.2486321928867499E-11</c:v>
                </c:pt>
                <c:pt idx="1370">
                  <c:v>3.4441081377746803E-11</c:v>
                </c:pt>
                <c:pt idx="1371">
                  <c:v>4.5723921629673302E-11</c:v>
                </c:pt>
                <c:pt idx="1372">
                  <c:v>5.6316614020329401E-11</c:v>
                </c:pt>
                <c:pt idx="1373">
                  <c:v>6.6213689017403195E-11</c:v>
                </c:pt>
                <c:pt idx="1374">
                  <c:v>7.5420875397899405E-11</c:v>
                </c:pt>
                <c:pt idx="1375">
                  <c:v>8.3951613669079797E-11</c:v>
                </c:pt>
                <c:pt idx="1376">
                  <c:v>9.1824746023458596E-11</c:v>
                </c:pt>
                <c:pt idx="1377">
                  <c:v>9.9062612488629702E-11</c:v>
                </c:pt>
                <c:pt idx="1378">
                  <c:v>1.05690644943707E-10</c:v>
                </c:pt>
                <c:pt idx="1379">
                  <c:v>1.11736034053336E-10</c:v>
                </c:pt>
                <c:pt idx="1380">
                  <c:v>1.17226540422416E-10</c:v>
                </c:pt>
                <c:pt idx="1381">
                  <c:v>1.2218924642819401E-10</c:v>
                </c:pt>
                <c:pt idx="1382">
                  <c:v>1.2665265900032199E-10</c:v>
                </c:pt>
                <c:pt idx="1383">
                  <c:v>1.3064456345303499E-10</c:v>
                </c:pt>
                <c:pt idx="1384">
                  <c:v>1.34191200969397E-10</c:v>
                </c:pt>
                <c:pt idx="1385">
                  <c:v>1.3731935559881801E-10</c:v>
                </c:pt>
                <c:pt idx="1386">
                  <c:v>1.4005216405381901E-10</c:v>
                </c:pt>
                <c:pt idx="1387">
                  <c:v>1.4241355316893399E-10</c:v>
                </c:pt>
                <c:pt idx="1388">
                  <c:v>1.4442652329876399E-10</c:v>
                </c:pt>
                <c:pt idx="1389">
                  <c:v>1.4611188049391601E-10</c:v>
                </c:pt>
                <c:pt idx="1390">
                  <c:v>1.4748847563858199E-10</c:v>
                </c:pt>
                <c:pt idx="1391">
                  <c:v>1.48574133234675E-10</c:v>
                </c:pt>
                <c:pt idx="1392">
                  <c:v>1.4938960482079301E-10</c:v>
                </c:pt>
                <c:pt idx="1393">
                  <c:v>1.4994718241700501E-10</c:v>
                </c:pt>
                <c:pt idx="1394">
                  <c:v>1.5022363602041999E-10</c:v>
                </c:pt>
                <c:pt idx="1395">
                  <c:v>1.5016897855586201E-10</c:v>
                </c:pt>
                <c:pt idx="1396">
                  <c:v>1.49648793369727E-10</c:v>
                </c:pt>
                <c:pt idx="1397">
                  <c:v>1.4846706032699501E-10</c:v>
                </c:pt>
                <c:pt idx="1398">
                  <c:v>1.4639066847542999E-10</c:v>
                </c:pt>
                <c:pt idx="1399">
                  <c:v>1.4315981663893599E-10</c:v>
                </c:pt>
                <c:pt idx="1400">
                  <c:v>1.38508155912103E-10</c:v>
                </c:pt>
                <c:pt idx="1401">
                  <c:v>1.3219686980736399E-10</c:v>
                </c:pt>
                <c:pt idx="1402">
                  <c:v>1.2405924492671299E-10</c:v>
                </c:pt>
                <c:pt idx="1403">
                  <c:v>1.14052706174905E-10</c:v>
                </c:pt>
                <c:pt idx="1404">
                  <c:v>1.02307550548764E-10</c:v>
                </c:pt>
                <c:pt idx="1405">
                  <c:v>8.9156919699189396E-11</c:v>
                </c:pt>
                <c:pt idx="1406">
                  <c:v>7.5135158919898598E-11</c:v>
                </c:pt>
                <c:pt idx="1407">
                  <c:v>6.0930614040402896E-11</c:v>
                </c:pt>
                <c:pt idx="1408">
                  <c:v>4.7298045905185402E-11</c:v>
                </c:pt>
                <c:pt idx="1409">
                  <c:v>3.49440820388871E-11</c:v>
                </c:pt>
                <c:pt idx="1410">
                  <c:v>2.5794737439207101E-11</c:v>
                </c:pt>
                <c:pt idx="1411">
                  <c:v>1.89845578371661E-11</c:v>
                </c:pt>
                <c:pt idx="1412">
                  <c:v>1.39362966429852E-11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95-431A-B744-5478AC8A8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268224"/>
        <c:axId val="155261952"/>
      </c:scatterChart>
      <c:valAx>
        <c:axId val="154594304"/>
        <c:scaling>
          <c:logBase val="10"/>
          <c:orientation val="minMax"/>
          <c:max val="1.0000000000000005E-8"/>
          <c:min val="1.0000000000000007E-1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0E+00" sourceLinked="0"/>
        <c:majorTickMark val="out"/>
        <c:minorTickMark val="none"/>
        <c:tickLblPos val="nextTo"/>
        <c:crossAx val="155260032"/>
        <c:crosses val="autoZero"/>
        <c:crossBetween val="midCat"/>
      </c:valAx>
      <c:valAx>
        <c:axId val="155260032"/>
        <c:scaling>
          <c:orientation val="minMax"/>
          <c:max val="70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(K)</a:t>
                </a:r>
              </a:p>
            </c:rich>
          </c:tx>
          <c:layout>
            <c:manualLayout>
              <c:xMode val="edge"/>
              <c:yMode val="edge"/>
              <c:x val="1.761297357980874E-2"/>
              <c:y val="0.249146163258895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4594304"/>
        <c:crossesAt val="1.0000000000000007E-13"/>
        <c:crossBetween val="midCat"/>
        <c:majorUnit val="1000"/>
      </c:valAx>
      <c:valAx>
        <c:axId val="155261952"/>
        <c:scaling>
          <c:orientation val="minMax"/>
          <c:max val="0.1400000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(A)</a:t>
                </a:r>
              </a:p>
            </c:rich>
          </c:tx>
          <c:layout>
            <c:manualLayout>
              <c:xMode val="edge"/>
              <c:yMode val="edge"/>
              <c:x val="0.9294311633713298"/>
              <c:y val="0.3126025807944000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155268224"/>
        <c:crosses val="max"/>
        <c:crossBetween val="midCat"/>
      </c:valAx>
      <c:valAx>
        <c:axId val="155268224"/>
        <c:scaling>
          <c:logBase val="10"/>
          <c:orientation val="minMax"/>
          <c:max val="1.0000000000000005E-8"/>
          <c:min val="1.0000000000000007E-13"/>
        </c:scaling>
        <c:delete val="1"/>
        <c:axPos val="t"/>
        <c:numFmt formatCode="General" sourceLinked="1"/>
        <c:majorTickMark val="out"/>
        <c:minorTickMark val="none"/>
        <c:tickLblPos val="nextTo"/>
        <c:crossAx val="155261952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57738823292572439"/>
          <c:y val="6.6526670068974419E-2"/>
          <c:w val="0.35770422592732509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05796150481191"/>
          <c:y val="5.1400554097404488E-2"/>
          <c:w val="0.67360520559930004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v>Temperature</c:v>
          </c:tx>
          <c:marker>
            <c:symbol val="none"/>
          </c:marker>
          <c:xVal>
            <c:numRef>
              <c:f>'Influence of T and II'!$L$4:$L$797</c:f>
              <c:numCache>
                <c:formatCode>General</c:formatCode>
                <c:ptCount val="794"/>
                <c:pt idx="0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6.9119999999999995E-15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1.1852799999999999E-14</c:v>
                </c:pt>
                <c:pt idx="9">
                  <c:v>1.3459599999999998E-14</c:v>
                </c:pt>
                <c:pt idx="10">
                  <c:v>1.4798699999999998E-14</c:v>
                </c:pt>
                <c:pt idx="11">
                  <c:v>1.5914499999999999E-14</c:v>
                </c:pt>
                <c:pt idx="12">
                  <c:v>1.6844400000000001E-14</c:v>
                </c:pt>
                <c:pt idx="13">
                  <c:v>1.7619299999999998E-14</c:v>
                </c:pt>
                <c:pt idx="14">
                  <c:v>1.8265099999999999E-14</c:v>
                </c:pt>
                <c:pt idx="15">
                  <c:v>1.8951400000000001E-14</c:v>
                </c:pt>
                <c:pt idx="16">
                  <c:v>1.9665199999999996E-14</c:v>
                </c:pt>
                <c:pt idx="17">
                  <c:v>2.0411899999999997E-14</c:v>
                </c:pt>
                <c:pt idx="18">
                  <c:v>2.1194600000000001E-14</c:v>
                </c:pt>
                <c:pt idx="19">
                  <c:v>2.2016700000000001E-14</c:v>
                </c:pt>
                <c:pt idx="20">
                  <c:v>2.2881799999999997E-14</c:v>
                </c:pt>
                <c:pt idx="21">
                  <c:v>2.37935E-14</c:v>
                </c:pt>
                <c:pt idx="22">
                  <c:v>2.4755399999999998E-14</c:v>
                </c:pt>
                <c:pt idx="23">
                  <c:v>2.5771400000000001E-14</c:v>
                </c:pt>
                <c:pt idx="24">
                  <c:v>2.6837500000000001E-14</c:v>
                </c:pt>
                <c:pt idx="25">
                  <c:v>2.7957299999999999E-14</c:v>
                </c:pt>
                <c:pt idx="26">
                  <c:v>2.9135100000000001E-14</c:v>
                </c:pt>
                <c:pt idx="27">
                  <c:v>3.0408499999999999E-14</c:v>
                </c:pt>
                <c:pt idx="28">
                  <c:v>3.17544E-14</c:v>
                </c:pt>
                <c:pt idx="29">
                  <c:v>3.3181200000000002E-14</c:v>
                </c:pt>
                <c:pt idx="30">
                  <c:v>3.4693700000000004E-14</c:v>
                </c:pt>
                <c:pt idx="31">
                  <c:v>3.6297300000000001E-14</c:v>
                </c:pt>
                <c:pt idx="32">
                  <c:v>3.7997599999999999E-14</c:v>
                </c:pt>
                <c:pt idx="33">
                  <c:v>3.9800799999999999E-14</c:v>
                </c:pt>
                <c:pt idx="34">
                  <c:v>4.1666599999999994E-14</c:v>
                </c:pt>
                <c:pt idx="35">
                  <c:v>4.3579999999999996E-14</c:v>
                </c:pt>
                <c:pt idx="36">
                  <c:v>4.55583E-14</c:v>
                </c:pt>
                <c:pt idx="37">
                  <c:v>4.7612299999999995E-14</c:v>
                </c:pt>
                <c:pt idx="38">
                  <c:v>4.9751900000000001E-14</c:v>
                </c:pt>
                <c:pt idx="39">
                  <c:v>5.1986099999999996E-14</c:v>
                </c:pt>
                <c:pt idx="40">
                  <c:v>5.4323599999999998E-14</c:v>
                </c:pt>
                <c:pt idx="41">
                  <c:v>5.67726E-14</c:v>
                </c:pt>
                <c:pt idx="42">
                  <c:v>5.9341499999999998E-14</c:v>
                </c:pt>
                <c:pt idx="43">
                  <c:v>6.2038399999999991E-14</c:v>
                </c:pt>
                <c:pt idx="44">
                  <c:v>6.4871799999999997E-14</c:v>
                </c:pt>
                <c:pt idx="45">
                  <c:v>6.7850300000000005E-14</c:v>
                </c:pt>
                <c:pt idx="46">
                  <c:v>7.098259999999999E-14</c:v>
                </c:pt>
                <c:pt idx="47">
                  <c:v>7.4277999999999994E-14</c:v>
                </c:pt>
                <c:pt idx="48">
                  <c:v>7.7745999999999998E-14</c:v>
                </c:pt>
                <c:pt idx="49">
                  <c:v>8.1396599999999993E-14</c:v>
                </c:pt>
                <c:pt idx="50">
                  <c:v>8.5211999999999991E-14</c:v>
                </c:pt>
                <c:pt idx="51">
                  <c:v>8.9193600000000005E-14</c:v>
                </c:pt>
                <c:pt idx="52">
                  <c:v>9.3353199999999993E-14</c:v>
                </c:pt>
                <c:pt idx="53">
                  <c:v>9.7701400000000003E-14</c:v>
                </c:pt>
                <c:pt idx="54">
                  <c:v>1.02249E-13</c:v>
                </c:pt>
                <c:pt idx="55">
                  <c:v>1.0700599999999999E-13</c:v>
                </c:pt>
                <c:pt idx="56">
                  <c:v>1.11985E-13</c:v>
                </c:pt>
                <c:pt idx="57">
                  <c:v>1.1719599999999998E-13</c:v>
                </c:pt>
                <c:pt idx="58">
                  <c:v>1.2264999999999999E-13</c:v>
                </c:pt>
                <c:pt idx="59">
                  <c:v>1.2835799999999998E-13</c:v>
                </c:pt>
                <c:pt idx="60">
                  <c:v>1.3429399999999999E-13</c:v>
                </c:pt>
                <c:pt idx="61">
                  <c:v>1.40463E-13</c:v>
                </c:pt>
                <c:pt idx="62">
                  <c:v>1.4686099999999999E-13</c:v>
                </c:pt>
                <c:pt idx="63">
                  <c:v>1.53487E-13</c:v>
                </c:pt>
                <c:pt idx="64">
                  <c:v>1.6033100000000001E-13</c:v>
                </c:pt>
                <c:pt idx="65">
                  <c:v>1.67384E-13</c:v>
                </c:pt>
                <c:pt idx="66">
                  <c:v>1.74632E-13</c:v>
                </c:pt>
                <c:pt idx="67">
                  <c:v>1.8067099999999997E-13</c:v>
                </c:pt>
                <c:pt idx="68">
                  <c:v>1.8570399999999999E-13</c:v>
                </c:pt>
                <c:pt idx="69">
                  <c:v>1.8989899999999998E-13</c:v>
                </c:pt>
                <c:pt idx="70">
                  <c:v>1.9347700000000001E-13</c:v>
                </c:pt>
                <c:pt idx="71">
                  <c:v>1.96838E-13</c:v>
                </c:pt>
                <c:pt idx="72">
                  <c:v>2.0006000000000001E-13</c:v>
                </c:pt>
                <c:pt idx="73">
                  <c:v>2.0319200000000001E-13</c:v>
                </c:pt>
                <c:pt idx="74">
                  <c:v>2.0627100000000001E-13</c:v>
                </c:pt>
                <c:pt idx="75">
                  <c:v>2.09323E-13</c:v>
                </c:pt>
                <c:pt idx="76">
                  <c:v>2.1236800000000001E-13</c:v>
                </c:pt>
                <c:pt idx="77">
                  <c:v>2.1542500000000001E-13</c:v>
                </c:pt>
                <c:pt idx="78">
                  <c:v>2.1850999999999997E-13</c:v>
                </c:pt>
                <c:pt idx="79">
                  <c:v>2.2163899999999998E-13</c:v>
                </c:pt>
                <c:pt idx="80">
                  <c:v>2.2482899999999999E-13</c:v>
                </c:pt>
                <c:pt idx="81">
                  <c:v>2.2809899999999999E-13</c:v>
                </c:pt>
                <c:pt idx="82">
                  <c:v>2.3147400000000001E-13</c:v>
                </c:pt>
                <c:pt idx="83">
                  <c:v>2.35034E-13</c:v>
                </c:pt>
                <c:pt idx="84">
                  <c:v>2.3907700000000001E-13</c:v>
                </c:pt>
                <c:pt idx="85">
                  <c:v>2.43478E-13</c:v>
                </c:pt>
                <c:pt idx="86">
                  <c:v>2.4827199999999995E-13</c:v>
                </c:pt>
                <c:pt idx="87">
                  <c:v>2.5343699999999996E-13</c:v>
                </c:pt>
                <c:pt idx="88">
                  <c:v>2.5901399999999996E-13</c:v>
                </c:pt>
                <c:pt idx="89">
                  <c:v>2.6476999999999999E-13</c:v>
                </c:pt>
                <c:pt idx="90">
                  <c:v>2.7071599999999994E-13</c:v>
                </c:pt>
                <c:pt idx="91">
                  <c:v>2.7687699999999996E-13</c:v>
                </c:pt>
                <c:pt idx="92">
                  <c:v>2.8327099999999999E-13</c:v>
                </c:pt>
                <c:pt idx="93">
                  <c:v>2.8991399999999996E-13</c:v>
                </c:pt>
                <c:pt idx="94">
                  <c:v>2.9545000000000002E-13</c:v>
                </c:pt>
                <c:pt idx="95">
                  <c:v>3.0181700000000001E-13</c:v>
                </c:pt>
                <c:pt idx="96">
                  <c:v>3.0794E-13</c:v>
                </c:pt>
                <c:pt idx="97">
                  <c:v>3.1397899999999997E-13</c:v>
                </c:pt>
                <c:pt idx="98">
                  <c:v>3.2010000000000002E-13</c:v>
                </c:pt>
                <c:pt idx="99">
                  <c:v>3.2625799999999997E-13</c:v>
                </c:pt>
                <c:pt idx="100">
                  <c:v>3.3244099999999997E-13</c:v>
                </c:pt>
                <c:pt idx="101">
                  <c:v>3.3869099999999997E-13</c:v>
                </c:pt>
                <c:pt idx="102">
                  <c:v>3.4503499999999995E-13</c:v>
                </c:pt>
                <c:pt idx="103">
                  <c:v>3.51476E-13</c:v>
                </c:pt>
                <c:pt idx="104">
                  <c:v>3.5796999999999999E-13</c:v>
                </c:pt>
                <c:pt idx="105">
                  <c:v>3.6443699999999999E-13</c:v>
                </c:pt>
                <c:pt idx="106">
                  <c:v>3.7080299999999996E-13</c:v>
                </c:pt>
                <c:pt idx="107">
                  <c:v>3.7699100000000001E-13</c:v>
                </c:pt>
                <c:pt idx="108">
                  <c:v>3.8441599999999995E-13</c:v>
                </c:pt>
                <c:pt idx="109">
                  <c:v>3.9284899999999997E-13</c:v>
                </c:pt>
                <c:pt idx="110">
                  <c:v>4.0004799999999995E-13</c:v>
                </c:pt>
                <c:pt idx="111">
                  <c:v>4.0868699999999998E-13</c:v>
                </c:pt>
                <c:pt idx="112">
                  <c:v>4.1905399999999995E-13</c:v>
                </c:pt>
                <c:pt idx="113">
                  <c:v>4.2947699999999994E-13</c:v>
                </c:pt>
                <c:pt idx="114">
                  <c:v>4.4034799999999999E-13</c:v>
                </c:pt>
                <c:pt idx="115">
                  <c:v>4.5000399999999999E-13</c:v>
                </c:pt>
                <c:pt idx="116">
                  <c:v>4.61479E-13</c:v>
                </c:pt>
                <c:pt idx="117">
                  <c:v>4.7271099999999998E-13</c:v>
                </c:pt>
                <c:pt idx="118">
                  <c:v>4.8440799999999991E-13</c:v>
                </c:pt>
                <c:pt idx="119">
                  <c:v>4.9607000000000003E-13</c:v>
                </c:pt>
                <c:pt idx="120">
                  <c:v>5.0697699999999991E-13</c:v>
                </c:pt>
                <c:pt idx="121">
                  <c:v>5.1947499999999997E-13</c:v>
                </c:pt>
                <c:pt idx="122">
                  <c:v>5.3181699999999993E-13</c:v>
                </c:pt>
                <c:pt idx="123">
                  <c:v>5.4468699999999996E-13</c:v>
                </c:pt>
                <c:pt idx="124">
                  <c:v>5.58005E-13</c:v>
                </c:pt>
                <c:pt idx="125">
                  <c:v>5.71936E-13</c:v>
                </c:pt>
                <c:pt idx="126">
                  <c:v>5.8637999999999997E-13</c:v>
                </c:pt>
                <c:pt idx="127">
                  <c:v>6.0125499999999995E-13</c:v>
                </c:pt>
                <c:pt idx="128">
                  <c:v>6.1417E-13</c:v>
                </c:pt>
                <c:pt idx="129">
                  <c:v>6.2708499999999995E-13</c:v>
                </c:pt>
                <c:pt idx="130">
                  <c:v>6.4E-13</c:v>
                </c:pt>
                <c:pt idx="131">
                  <c:v>6.5549799999999994E-13</c:v>
                </c:pt>
                <c:pt idx="132">
                  <c:v>6.7167200000000005E-13</c:v>
                </c:pt>
                <c:pt idx="133">
                  <c:v>6.8877799999999998E-13</c:v>
                </c:pt>
                <c:pt idx="134">
                  <c:v>7.0647099999999999E-13</c:v>
                </c:pt>
                <c:pt idx="135">
                  <c:v>7.2520099999999995E-13</c:v>
                </c:pt>
                <c:pt idx="136">
                  <c:v>7.4450299999999992E-13</c:v>
                </c:pt>
                <c:pt idx="137">
                  <c:v>7.6490299999999992E-13</c:v>
                </c:pt>
                <c:pt idx="138">
                  <c:v>7.8549600000000005E-13</c:v>
                </c:pt>
                <c:pt idx="139">
                  <c:v>8.0703000000000005E-13</c:v>
                </c:pt>
                <c:pt idx="140">
                  <c:v>8.2845200000000001E-13</c:v>
                </c:pt>
                <c:pt idx="141">
                  <c:v>8.5091400000000004E-13</c:v>
                </c:pt>
                <c:pt idx="142">
                  <c:v>8.7277599999999996E-13</c:v>
                </c:pt>
                <c:pt idx="143">
                  <c:v>8.9518399999999991E-13</c:v>
                </c:pt>
                <c:pt idx="144">
                  <c:v>9.1759199999999987E-13</c:v>
                </c:pt>
                <c:pt idx="145">
                  <c:v>9.2879599999999995E-13</c:v>
                </c:pt>
                <c:pt idx="146">
                  <c:v>9.4000000000000003E-13</c:v>
                </c:pt>
                <c:pt idx="147">
                  <c:v>9.5344499999999988E-13</c:v>
                </c:pt>
                <c:pt idx="148">
                  <c:v>9.6957900000000002E-13</c:v>
                </c:pt>
                <c:pt idx="149">
                  <c:v>9.8893899999999985E-13</c:v>
                </c:pt>
                <c:pt idx="150">
                  <c:v>1.0121699999999999E-12</c:v>
                </c:pt>
                <c:pt idx="151">
                  <c:v>1.0389799999999999E-12</c:v>
                </c:pt>
                <c:pt idx="152">
                  <c:v>1.0664299999999999E-12</c:v>
                </c:pt>
                <c:pt idx="153">
                  <c:v>1.0950699999999999E-12</c:v>
                </c:pt>
                <c:pt idx="154">
                  <c:v>1.12512E-12</c:v>
                </c:pt>
                <c:pt idx="155">
                  <c:v>1.1567399999999998E-12</c:v>
                </c:pt>
                <c:pt idx="156">
                  <c:v>1.1830999999999999E-12</c:v>
                </c:pt>
                <c:pt idx="157">
                  <c:v>1.2076399999999999E-12</c:v>
                </c:pt>
                <c:pt idx="158">
                  <c:v>1.2370899999999999E-12</c:v>
                </c:pt>
                <c:pt idx="159">
                  <c:v>1.2724300000000001E-12</c:v>
                </c:pt>
                <c:pt idx="160">
                  <c:v>1.31133E-12</c:v>
                </c:pt>
                <c:pt idx="161">
                  <c:v>1.3463900000000001E-12</c:v>
                </c:pt>
                <c:pt idx="162">
                  <c:v>1.3865399999999999E-12</c:v>
                </c:pt>
                <c:pt idx="163">
                  <c:v>1.4325499999999998E-12</c:v>
                </c:pt>
                <c:pt idx="164">
                  <c:v>1.47836E-12</c:v>
                </c:pt>
                <c:pt idx="165">
                  <c:v>1.5089099999999999E-12</c:v>
                </c:pt>
                <c:pt idx="166">
                  <c:v>1.5292699999999998E-12</c:v>
                </c:pt>
                <c:pt idx="167">
                  <c:v>1.5496399999999998E-12</c:v>
                </c:pt>
                <c:pt idx="168">
                  <c:v>1.5598199999999999E-12</c:v>
                </c:pt>
                <c:pt idx="169">
                  <c:v>1.57E-12</c:v>
                </c:pt>
                <c:pt idx="170">
                  <c:v>1.5822199999999999E-12</c:v>
                </c:pt>
                <c:pt idx="171">
                  <c:v>1.59688E-12</c:v>
                </c:pt>
                <c:pt idx="172">
                  <c:v>1.6144699999999999E-12</c:v>
                </c:pt>
                <c:pt idx="173">
                  <c:v>1.6355899999999999E-12</c:v>
                </c:pt>
                <c:pt idx="174">
                  <c:v>1.66092E-12</c:v>
                </c:pt>
                <c:pt idx="175">
                  <c:v>1.6913199999999999E-12</c:v>
                </c:pt>
                <c:pt idx="176">
                  <c:v>1.7265999999999997E-12</c:v>
                </c:pt>
                <c:pt idx="177">
                  <c:v>1.7623099999999998E-12</c:v>
                </c:pt>
                <c:pt idx="178">
                  <c:v>1.80516E-12</c:v>
                </c:pt>
                <c:pt idx="179">
                  <c:v>1.8565799999999997E-12</c:v>
                </c:pt>
                <c:pt idx="180">
                  <c:v>1.9169799999999998E-12</c:v>
                </c:pt>
                <c:pt idx="181">
                  <c:v>1.9807099999999995E-12</c:v>
                </c:pt>
                <c:pt idx="182">
                  <c:v>2.0432100000000001E-12</c:v>
                </c:pt>
                <c:pt idx="183">
                  <c:v>2.1167099999999998E-12</c:v>
                </c:pt>
                <c:pt idx="184">
                  <c:v>2.18995E-12</c:v>
                </c:pt>
                <c:pt idx="185">
                  <c:v>2.2737200000000001E-12</c:v>
                </c:pt>
                <c:pt idx="186">
                  <c:v>2.36684E-12</c:v>
                </c:pt>
                <c:pt idx="187">
                  <c:v>2.4566899999999997E-12</c:v>
                </c:pt>
                <c:pt idx="188">
                  <c:v>2.5475900000000001E-12</c:v>
                </c:pt>
                <c:pt idx="189">
                  <c:v>2.6324099999999997E-12</c:v>
                </c:pt>
                <c:pt idx="190">
                  <c:v>2.7142900000000001E-12</c:v>
                </c:pt>
                <c:pt idx="191">
                  <c:v>2.7962699999999998E-12</c:v>
                </c:pt>
                <c:pt idx="192">
                  <c:v>2.8828000000000002E-12</c:v>
                </c:pt>
                <c:pt idx="193">
                  <c:v>2.98053E-12</c:v>
                </c:pt>
                <c:pt idx="194">
                  <c:v>3.0885099999999997E-12</c:v>
                </c:pt>
                <c:pt idx="195">
                  <c:v>3.2016599999999999E-12</c:v>
                </c:pt>
                <c:pt idx="196">
                  <c:v>3.2832400000000001E-12</c:v>
                </c:pt>
                <c:pt idx="197">
                  <c:v>3.3811299999999998E-12</c:v>
                </c:pt>
                <c:pt idx="198">
                  <c:v>3.4985999999999997E-12</c:v>
                </c:pt>
                <c:pt idx="199">
                  <c:v>3.5845999999999999E-12</c:v>
                </c:pt>
                <c:pt idx="200">
                  <c:v>3.6877899999999996E-12</c:v>
                </c:pt>
                <c:pt idx="201">
                  <c:v>3.7703499999999996E-12</c:v>
                </c:pt>
                <c:pt idx="202">
                  <c:v>3.8694099999999998E-12</c:v>
                </c:pt>
                <c:pt idx="203">
                  <c:v>3.9486699999999996E-12</c:v>
                </c:pt>
                <c:pt idx="204">
                  <c:v>4.0437699999999998E-12</c:v>
                </c:pt>
                <c:pt idx="205">
                  <c:v>4.1578899999999994E-12</c:v>
                </c:pt>
                <c:pt idx="206">
                  <c:v>4.24919E-12</c:v>
                </c:pt>
                <c:pt idx="207">
                  <c:v>4.3587500000000006E-12</c:v>
                </c:pt>
                <c:pt idx="208">
                  <c:v>4.4464000000000001E-12</c:v>
                </c:pt>
                <c:pt idx="209">
                  <c:v>4.5515699999999998E-12</c:v>
                </c:pt>
                <c:pt idx="210">
                  <c:v>4.6357099999999998E-12</c:v>
                </c:pt>
                <c:pt idx="211">
                  <c:v>4.73668E-12</c:v>
                </c:pt>
                <c:pt idx="212">
                  <c:v>4.81746E-12</c:v>
                </c:pt>
                <c:pt idx="213">
                  <c:v>4.91439E-12</c:v>
                </c:pt>
                <c:pt idx="214">
                  <c:v>5.0307099999999997E-12</c:v>
                </c:pt>
                <c:pt idx="215">
                  <c:v>5.1237599999999992E-12</c:v>
                </c:pt>
                <c:pt idx="216">
                  <c:v>5.2354199999999995E-12</c:v>
                </c:pt>
                <c:pt idx="217">
                  <c:v>5.3240199999999998E-12</c:v>
                </c:pt>
                <c:pt idx="218">
                  <c:v>5.4303299999999999E-12</c:v>
                </c:pt>
                <c:pt idx="219">
                  <c:v>5.5153799999999995E-12</c:v>
                </c:pt>
                <c:pt idx="220">
                  <c:v>5.6174399999999995E-12</c:v>
                </c:pt>
                <c:pt idx="221">
                  <c:v>5.7399199999999992E-12</c:v>
                </c:pt>
                <c:pt idx="222">
                  <c:v>5.8378999999999996E-12</c:v>
                </c:pt>
                <c:pt idx="223">
                  <c:v>5.9554699999999995E-12</c:v>
                </c:pt>
                <c:pt idx="224">
                  <c:v>6.0495299999999996E-12</c:v>
                </c:pt>
                <c:pt idx="225">
                  <c:v>6.1624099999999998E-12</c:v>
                </c:pt>
                <c:pt idx="226">
                  <c:v>6.2526999999999998E-12</c:v>
                </c:pt>
                <c:pt idx="227">
                  <c:v>6.3610599999999992E-12</c:v>
                </c:pt>
                <c:pt idx="228">
                  <c:v>6.4462999999999993E-12</c:v>
                </c:pt>
                <c:pt idx="229">
                  <c:v>6.5485999999999998E-12</c:v>
                </c:pt>
                <c:pt idx="230">
                  <c:v>6.6713499999999994E-12</c:v>
                </c:pt>
                <c:pt idx="231">
                  <c:v>6.76955E-12</c:v>
                </c:pt>
                <c:pt idx="232">
                  <c:v>6.887389999999999E-12</c:v>
                </c:pt>
                <c:pt idx="233">
                  <c:v>6.98166E-12</c:v>
                </c:pt>
                <c:pt idx="234">
                  <c:v>7.0947899999999999E-12</c:v>
                </c:pt>
                <c:pt idx="235">
                  <c:v>7.2196699999999997E-12</c:v>
                </c:pt>
                <c:pt idx="236">
                  <c:v>7.3195699999999993E-12</c:v>
                </c:pt>
                <c:pt idx="237">
                  <c:v>7.4394600000000007E-12</c:v>
                </c:pt>
                <c:pt idx="238">
                  <c:v>7.5353599999999991E-12</c:v>
                </c:pt>
                <c:pt idx="239">
                  <c:v>7.6504500000000004E-12</c:v>
                </c:pt>
                <c:pt idx="240">
                  <c:v>7.7425199999999996E-12</c:v>
                </c:pt>
                <c:pt idx="241">
                  <c:v>7.8530099999999999E-12</c:v>
                </c:pt>
                <c:pt idx="242">
                  <c:v>7.9855899999999985E-12</c:v>
                </c:pt>
                <c:pt idx="243">
                  <c:v>8.0916599999999999E-12</c:v>
                </c:pt>
                <c:pt idx="244">
                  <c:v>8.2189399999999989E-12</c:v>
                </c:pt>
                <c:pt idx="245">
                  <c:v>8.320760000000001E-12</c:v>
                </c:pt>
                <c:pt idx="246">
                  <c:v>8.4429500000000005E-12</c:v>
                </c:pt>
                <c:pt idx="247">
                  <c:v>8.5406999999999989E-12</c:v>
                </c:pt>
                <c:pt idx="248">
                  <c:v>8.6579999999999997E-12</c:v>
                </c:pt>
                <c:pt idx="249">
                  <c:v>8.7987599999999996E-12</c:v>
                </c:pt>
                <c:pt idx="250">
                  <c:v>8.898579999999999E-12</c:v>
                </c:pt>
                <c:pt idx="251">
                  <c:v>9.01836E-12</c:v>
                </c:pt>
                <c:pt idx="252">
                  <c:v>9.1141899999999983E-12</c:v>
                </c:pt>
                <c:pt idx="253">
                  <c:v>9.2291800000000001E-12</c:v>
                </c:pt>
                <c:pt idx="254">
                  <c:v>9.3671799999999997E-12</c:v>
                </c:pt>
                <c:pt idx="255">
                  <c:v>9.4775700000000004E-12</c:v>
                </c:pt>
                <c:pt idx="256">
                  <c:v>9.6100400000000001E-12</c:v>
                </c:pt>
                <c:pt idx="257">
                  <c:v>9.7348299999999996E-12</c:v>
                </c:pt>
                <c:pt idx="258">
                  <c:v>9.8346699999999993E-12</c:v>
                </c:pt>
                <c:pt idx="259">
                  <c:v>9.9544700000000005E-12</c:v>
                </c:pt>
                <c:pt idx="260">
                  <c:v>1.0098199999999999E-11</c:v>
                </c:pt>
                <c:pt idx="261">
                  <c:v>1.02132E-11</c:v>
                </c:pt>
                <c:pt idx="262">
                  <c:v>1.0351299999999999E-11</c:v>
                </c:pt>
                <c:pt idx="263">
                  <c:v>1.0461699999999999E-11</c:v>
                </c:pt>
                <c:pt idx="264">
                  <c:v>1.0594199999999999E-11</c:v>
                </c:pt>
                <c:pt idx="265">
                  <c:v>1.0700099999999999E-11</c:v>
                </c:pt>
                <c:pt idx="266">
                  <c:v>1.08273E-11</c:v>
                </c:pt>
                <c:pt idx="267">
                  <c:v>1.0979999999999999E-11</c:v>
                </c:pt>
                <c:pt idx="268">
                  <c:v>1.10891E-11</c:v>
                </c:pt>
                <c:pt idx="269">
                  <c:v>1.1219999999999999E-11</c:v>
                </c:pt>
                <c:pt idx="270">
                  <c:v>1.1376999999999999E-11</c:v>
                </c:pt>
                <c:pt idx="271">
                  <c:v>1.15027E-11</c:v>
                </c:pt>
                <c:pt idx="272">
                  <c:v>1.1653499999999999E-11</c:v>
                </c:pt>
                <c:pt idx="273">
                  <c:v>1.1774099999999998E-11</c:v>
                </c:pt>
                <c:pt idx="274">
                  <c:v>1.1918899999999999E-11</c:v>
                </c:pt>
                <c:pt idx="275">
                  <c:v>1.20347E-11</c:v>
                </c:pt>
                <c:pt idx="276">
                  <c:v>1.21737E-11</c:v>
                </c:pt>
                <c:pt idx="277">
                  <c:v>1.2340499999999999E-11</c:v>
                </c:pt>
                <c:pt idx="278">
                  <c:v>1.2473899999999999E-11</c:v>
                </c:pt>
                <c:pt idx="279">
                  <c:v>1.2634E-11</c:v>
                </c:pt>
                <c:pt idx="280">
                  <c:v>1.2762099999999999E-11</c:v>
                </c:pt>
                <c:pt idx="281">
                  <c:v>1.2915799999999998E-11</c:v>
                </c:pt>
                <c:pt idx="282">
                  <c:v>1.3038699999999999E-11</c:v>
                </c:pt>
                <c:pt idx="283">
                  <c:v>1.3186299999999998E-11</c:v>
                </c:pt>
                <c:pt idx="284">
                  <c:v>1.3363299999999998E-11</c:v>
                </c:pt>
                <c:pt idx="285">
                  <c:v>1.3505E-11</c:v>
                </c:pt>
                <c:pt idx="286">
                  <c:v>1.3674999999999999E-11</c:v>
                </c:pt>
                <c:pt idx="287">
                  <c:v>1.3810999999999999E-11</c:v>
                </c:pt>
                <c:pt idx="288">
                  <c:v>1.39741E-11</c:v>
                </c:pt>
                <c:pt idx="289">
                  <c:v>1.4104700000000001E-11</c:v>
                </c:pt>
                <c:pt idx="290">
                  <c:v>1.42613E-11</c:v>
                </c:pt>
                <c:pt idx="291">
                  <c:v>1.4449300000000001E-11</c:v>
                </c:pt>
                <c:pt idx="292">
                  <c:v>1.4599699999999998E-11</c:v>
                </c:pt>
                <c:pt idx="293">
                  <c:v>1.4780199999999999E-11</c:v>
                </c:pt>
                <c:pt idx="294">
                  <c:v>1.4924499999999998E-11</c:v>
                </c:pt>
                <c:pt idx="295">
                  <c:v>1.5097799999999998E-11</c:v>
                </c:pt>
                <c:pt idx="296">
                  <c:v>1.52364E-11</c:v>
                </c:pt>
                <c:pt idx="297">
                  <c:v>1.5402700000000001E-11</c:v>
                </c:pt>
                <c:pt idx="298">
                  <c:v>1.5602299999999999E-11</c:v>
                </c:pt>
                <c:pt idx="299">
                  <c:v>1.5761899999999997E-11</c:v>
                </c:pt>
                <c:pt idx="300">
                  <c:v>1.5953499999999998E-11</c:v>
                </c:pt>
                <c:pt idx="301">
                  <c:v>1.6106799999999998E-11</c:v>
                </c:pt>
                <c:pt idx="302">
                  <c:v>1.62907E-11</c:v>
                </c:pt>
                <c:pt idx="303">
                  <c:v>1.64379E-11</c:v>
                </c:pt>
                <c:pt idx="304">
                  <c:v>1.6614400000000002E-11</c:v>
                </c:pt>
                <c:pt idx="305">
                  <c:v>1.6826299999999998E-11</c:v>
                </c:pt>
                <c:pt idx="306">
                  <c:v>1.6995800000000002E-11</c:v>
                </c:pt>
                <c:pt idx="307">
                  <c:v>1.71992E-11</c:v>
                </c:pt>
                <c:pt idx="308">
                  <c:v>1.7362E-11</c:v>
                </c:pt>
                <c:pt idx="309">
                  <c:v>1.7557299999999997E-11</c:v>
                </c:pt>
                <c:pt idx="310">
                  <c:v>1.7713499999999997E-11</c:v>
                </c:pt>
                <c:pt idx="311">
                  <c:v>1.79009E-11</c:v>
                </c:pt>
                <c:pt idx="312">
                  <c:v>1.8125899999999998E-11</c:v>
                </c:pt>
                <c:pt idx="313">
                  <c:v>1.8305900000000001E-11</c:v>
                </c:pt>
                <c:pt idx="314">
                  <c:v>1.85218E-11</c:v>
                </c:pt>
                <c:pt idx="315">
                  <c:v>1.8694599999999998E-11</c:v>
                </c:pt>
                <c:pt idx="316">
                  <c:v>1.8901899999999999E-11</c:v>
                </c:pt>
                <c:pt idx="317">
                  <c:v>1.9067799999999998E-11</c:v>
                </c:pt>
                <c:pt idx="318">
                  <c:v>1.9266799999999999E-11</c:v>
                </c:pt>
                <c:pt idx="319">
                  <c:v>1.9505599999999999E-11</c:v>
                </c:pt>
                <c:pt idx="320">
                  <c:v>1.9696699999999999E-11</c:v>
                </c:pt>
                <c:pt idx="321">
                  <c:v>1.9925999999999997E-11</c:v>
                </c:pt>
                <c:pt idx="322">
                  <c:v>2.0109400000000002E-11</c:v>
                </c:pt>
                <c:pt idx="323">
                  <c:v>2.0329499999999998E-11</c:v>
                </c:pt>
                <c:pt idx="324">
                  <c:v>2.0593599999999997E-11</c:v>
                </c:pt>
                <c:pt idx="325">
                  <c:v>2.07923E-11</c:v>
                </c:pt>
                <c:pt idx="326">
                  <c:v>2.1030699999999998E-11</c:v>
                </c:pt>
                <c:pt idx="327">
                  <c:v>2.1221399999999999E-11</c:v>
                </c:pt>
                <c:pt idx="328">
                  <c:v>2.14502E-11</c:v>
                </c:pt>
                <c:pt idx="329">
                  <c:v>2.1724899999999998E-11</c:v>
                </c:pt>
                <c:pt idx="330">
                  <c:v>2.19446E-11</c:v>
                </c:pt>
                <c:pt idx="331">
                  <c:v>2.2208199999999998E-11</c:v>
                </c:pt>
                <c:pt idx="332">
                  <c:v>2.2419099999999999E-11</c:v>
                </c:pt>
                <c:pt idx="333">
                  <c:v>2.2672199999999998E-11</c:v>
                </c:pt>
                <c:pt idx="334">
                  <c:v>2.28747E-11</c:v>
                </c:pt>
                <c:pt idx="335">
                  <c:v>2.31177E-11</c:v>
                </c:pt>
                <c:pt idx="336">
                  <c:v>2.3409199999999997E-11</c:v>
                </c:pt>
                <c:pt idx="337">
                  <c:v>2.3642499999999997E-11</c:v>
                </c:pt>
                <c:pt idx="338">
                  <c:v>2.3922399999999999E-11</c:v>
                </c:pt>
                <c:pt idx="339">
                  <c:v>2.4146299999999999E-11</c:v>
                </c:pt>
                <c:pt idx="340">
                  <c:v>2.4414999999999997E-11</c:v>
                </c:pt>
                <c:pt idx="341">
                  <c:v>2.4737400000000002E-11</c:v>
                </c:pt>
                <c:pt idx="342">
                  <c:v>2.4995400000000002E-11</c:v>
                </c:pt>
                <c:pt idx="343">
                  <c:v>2.5304999999999997E-11</c:v>
                </c:pt>
                <c:pt idx="344">
                  <c:v>2.55526E-11</c:v>
                </c:pt>
                <c:pt idx="345">
                  <c:v>2.5849800000000001E-11</c:v>
                </c:pt>
                <c:pt idx="346">
                  <c:v>2.6087499999999998E-11</c:v>
                </c:pt>
                <c:pt idx="347">
                  <c:v>2.6372799999999999E-11</c:v>
                </c:pt>
                <c:pt idx="348">
                  <c:v>2.6715100000000001E-11</c:v>
                </c:pt>
                <c:pt idx="349">
                  <c:v>2.6969399999999998E-11</c:v>
                </c:pt>
                <c:pt idx="350">
                  <c:v>2.7274599999999999E-11</c:v>
                </c:pt>
                <c:pt idx="351">
                  <c:v>2.76409E-11</c:v>
                </c:pt>
                <c:pt idx="352">
                  <c:v>2.7932800000000002E-11</c:v>
                </c:pt>
                <c:pt idx="353">
                  <c:v>2.8283099999999998E-11</c:v>
                </c:pt>
                <c:pt idx="354">
                  <c:v>2.8563300000000001E-11</c:v>
                </c:pt>
                <c:pt idx="355">
                  <c:v>2.88996E-11</c:v>
                </c:pt>
                <c:pt idx="356">
                  <c:v>2.9303199999999997E-11</c:v>
                </c:pt>
                <c:pt idx="357">
                  <c:v>2.9625999999999997E-11</c:v>
                </c:pt>
                <c:pt idx="358">
                  <c:v>3.0013499999999999E-11</c:v>
                </c:pt>
                <c:pt idx="359">
                  <c:v>3.0323399999999997E-11</c:v>
                </c:pt>
                <c:pt idx="360">
                  <c:v>3.0695299999999996E-11</c:v>
                </c:pt>
                <c:pt idx="361">
                  <c:v>3.1141600000000001E-11</c:v>
                </c:pt>
                <c:pt idx="362">
                  <c:v>3.1480599999999995E-11</c:v>
                </c:pt>
                <c:pt idx="363">
                  <c:v>3.1887400000000004E-11</c:v>
                </c:pt>
                <c:pt idx="364">
                  <c:v>3.2375500000000002E-11</c:v>
                </c:pt>
                <c:pt idx="365">
                  <c:v>3.2869999999999999E-11</c:v>
                </c:pt>
                <c:pt idx="366">
                  <c:v>3.3294599999999995E-11</c:v>
                </c:pt>
                <c:pt idx="367">
                  <c:v>3.3671499999999998E-11</c:v>
                </c:pt>
                <c:pt idx="368">
                  <c:v>3.4123799999999997E-11</c:v>
                </c:pt>
                <c:pt idx="369">
                  <c:v>3.4592799999999995E-11</c:v>
                </c:pt>
                <c:pt idx="370">
                  <c:v>3.5101200000000002E-11</c:v>
                </c:pt>
                <c:pt idx="371">
                  <c:v>3.56414E-11</c:v>
                </c:pt>
                <c:pt idx="372">
                  <c:v>3.6178899999999996E-11</c:v>
                </c:pt>
                <c:pt idx="373">
                  <c:v>3.6726400000000002E-11</c:v>
                </c:pt>
                <c:pt idx="374">
                  <c:v>3.7273700000000001E-11</c:v>
                </c:pt>
                <c:pt idx="375">
                  <c:v>3.7834699999999999E-11</c:v>
                </c:pt>
                <c:pt idx="376">
                  <c:v>3.8384299999999995E-11</c:v>
                </c:pt>
                <c:pt idx="377">
                  <c:v>3.8901299999999997E-11</c:v>
                </c:pt>
                <c:pt idx="378">
                  <c:v>3.94924E-11</c:v>
                </c:pt>
                <c:pt idx="379">
                  <c:v>4.0077300000000004E-11</c:v>
                </c:pt>
                <c:pt idx="380">
                  <c:v>4.0616799999999999E-11</c:v>
                </c:pt>
                <c:pt idx="381">
                  <c:v>4.12082E-11</c:v>
                </c:pt>
                <c:pt idx="382">
                  <c:v>4.1796599999999996E-11</c:v>
                </c:pt>
                <c:pt idx="383">
                  <c:v>4.2390899999999998E-11</c:v>
                </c:pt>
                <c:pt idx="384">
                  <c:v>4.2998499999999994E-11</c:v>
                </c:pt>
                <c:pt idx="385">
                  <c:v>4.3557399999999995E-11</c:v>
                </c:pt>
                <c:pt idx="386">
                  <c:v>4.41554E-11</c:v>
                </c:pt>
                <c:pt idx="387">
                  <c:v>4.4759599999999998E-11</c:v>
                </c:pt>
                <c:pt idx="388">
                  <c:v>4.5385799999999997E-11</c:v>
                </c:pt>
                <c:pt idx="389">
                  <c:v>4.6011199999999993E-11</c:v>
                </c:pt>
                <c:pt idx="390">
                  <c:v>4.6612099999999998E-11</c:v>
                </c:pt>
                <c:pt idx="391">
                  <c:v>4.7249899999999999E-11</c:v>
                </c:pt>
                <c:pt idx="392">
                  <c:v>4.7849799999999996E-11</c:v>
                </c:pt>
                <c:pt idx="393">
                  <c:v>4.8474199999999996E-11</c:v>
                </c:pt>
                <c:pt idx="394">
                  <c:v>4.9087599999999999E-11</c:v>
                </c:pt>
                <c:pt idx="395">
                  <c:v>4.9674600000000001E-11</c:v>
                </c:pt>
                <c:pt idx="396">
                  <c:v>5.03453E-11</c:v>
                </c:pt>
                <c:pt idx="397">
                  <c:v>5.0991499999999997E-11</c:v>
                </c:pt>
                <c:pt idx="398">
                  <c:v>5.1575699999999997E-11</c:v>
                </c:pt>
                <c:pt idx="399">
                  <c:v>5.2208199999999995E-11</c:v>
                </c:pt>
                <c:pt idx="400">
                  <c:v>5.2859699999999994E-11</c:v>
                </c:pt>
                <c:pt idx="401">
                  <c:v>5.3541700000000002E-11</c:v>
                </c:pt>
                <c:pt idx="402">
                  <c:v>5.42187E-11</c:v>
                </c:pt>
                <c:pt idx="403">
                  <c:v>5.4888499999999997E-11</c:v>
                </c:pt>
                <c:pt idx="404">
                  <c:v>5.5586099999999996E-11</c:v>
                </c:pt>
                <c:pt idx="405">
                  <c:v>5.6294300000000001E-11</c:v>
                </c:pt>
                <c:pt idx="406">
                  <c:v>5.7009100000000003E-11</c:v>
                </c:pt>
                <c:pt idx="407">
                  <c:v>5.7734399999999998E-11</c:v>
                </c:pt>
                <c:pt idx="408">
                  <c:v>5.8467499999999997E-11</c:v>
                </c:pt>
                <c:pt idx="409">
                  <c:v>5.9216699999999998E-11</c:v>
                </c:pt>
                <c:pt idx="410">
                  <c:v>5.9985999999999996E-11</c:v>
                </c:pt>
                <c:pt idx="411">
                  <c:v>6.0801899999999998E-11</c:v>
                </c:pt>
                <c:pt idx="412">
                  <c:v>6.1626700000000006E-11</c:v>
                </c:pt>
                <c:pt idx="413">
                  <c:v>6.2470899999999995E-11</c:v>
                </c:pt>
                <c:pt idx="414">
                  <c:v>6.3337700000000001E-11</c:v>
                </c:pt>
                <c:pt idx="415">
                  <c:v>6.4218899999999997E-11</c:v>
                </c:pt>
                <c:pt idx="416">
                  <c:v>6.5125100000000001E-11</c:v>
                </c:pt>
                <c:pt idx="417">
                  <c:v>6.5975500000000001E-11</c:v>
                </c:pt>
                <c:pt idx="418">
                  <c:v>6.6943699999999994E-11</c:v>
                </c:pt>
                <c:pt idx="419">
                  <c:v>6.7900699999999996E-11</c:v>
                </c:pt>
                <c:pt idx="420">
                  <c:v>6.8775299999999995E-11</c:v>
                </c:pt>
                <c:pt idx="421">
                  <c:v>6.9748100000000007E-11</c:v>
                </c:pt>
                <c:pt idx="422">
                  <c:v>7.0775300000000001E-11</c:v>
                </c:pt>
                <c:pt idx="423">
                  <c:v>7.1853000000000003E-11</c:v>
                </c:pt>
                <c:pt idx="424">
                  <c:v>7.2975799999999995E-11</c:v>
                </c:pt>
                <c:pt idx="425">
                  <c:v>7.4142699999999997E-11</c:v>
                </c:pt>
                <c:pt idx="426">
                  <c:v>7.5343299999999987E-11</c:v>
                </c:pt>
                <c:pt idx="427">
                  <c:v>7.6570199999999986E-11</c:v>
                </c:pt>
                <c:pt idx="428">
                  <c:v>7.7839500000000008E-11</c:v>
                </c:pt>
                <c:pt idx="429">
                  <c:v>7.918639999999999E-11</c:v>
                </c:pt>
                <c:pt idx="430">
                  <c:v>8.0566600000000001E-11</c:v>
                </c:pt>
                <c:pt idx="431">
                  <c:v>8.1999099999999999E-11</c:v>
                </c:pt>
                <c:pt idx="432">
                  <c:v>8.3464399999999996E-11</c:v>
                </c:pt>
                <c:pt idx="433">
                  <c:v>8.4987099999999989E-11</c:v>
                </c:pt>
                <c:pt idx="434">
                  <c:v>8.6552999999999988E-11</c:v>
                </c:pt>
                <c:pt idx="435">
                  <c:v>8.8170600000000002E-11</c:v>
                </c:pt>
                <c:pt idx="436">
                  <c:v>8.9820800000000003E-11</c:v>
                </c:pt>
                <c:pt idx="437">
                  <c:v>9.1360399999999993E-11</c:v>
                </c:pt>
                <c:pt idx="438">
                  <c:v>9.3097599999999991E-11</c:v>
                </c:pt>
                <c:pt idx="439">
                  <c:v>9.4806499999999989E-11</c:v>
                </c:pt>
                <c:pt idx="440">
                  <c:v>9.6575999999999996E-11</c:v>
                </c:pt>
                <c:pt idx="441">
                  <c:v>9.8462999999999989E-11</c:v>
                </c:pt>
                <c:pt idx="442">
                  <c:v>1.0037999999999999E-10</c:v>
                </c:pt>
                <c:pt idx="443">
                  <c:v>1.02363E-10</c:v>
                </c:pt>
                <c:pt idx="444">
                  <c:v>1.0440399999999999E-10</c:v>
                </c:pt>
                <c:pt idx="445">
                  <c:v>1.0648199999999999E-10</c:v>
                </c:pt>
                <c:pt idx="446">
                  <c:v>1.0856100000000001E-10</c:v>
                </c:pt>
                <c:pt idx="447">
                  <c:v>1.1051799999999999E-10</c:v>
                </c:pt>
                <c:pt idx="448">
                  <c:v>1.1242699999999999E-10</c:v>
                </c:pt>
                <c:pt idx="449">
                  <c:v>1.14587E-10</c:v>
                </c:pt>
                <c:pt idx="450">
                  <c:v>1.16872E-10</c:v>
                </c:pt>
                <c:pt idx="451">
                  <c:v>1.1930200000000001E-10</c:v>
                </c:pt>
                <c:pt idx="452">
                  <c:v>1.2174099999999999E-10</c:v>
                </c:pt>
                <c:pt idx="453">
                  <c:v>1.2422399999999999E-10</c:v>
                </c:pt>
                <c:pt idx="454">
                  <c:v>1.2681100000000001E-10</c:v>
                </c:pt>
                <c:pt idx="455">
                  <c:v>1.29423E-10</c:v>
                </c:pt>
                <c:pt idx="456">
                  <c:v>1.3213799999999998E-10</c:v>
                </c:pt>
                <c:pt idx="457">
                  <c:v>1.3488799999999999E-10</c:v>
                </c:pt>
                <c:pt idx="458">
                  <c:v>1.3771899999999998E-10</c:v>
                </c:pt>
                <c:pt idx="459">
                  <c:v>1.4063599999999998E-10</c:v>
                </c:pt>
                <c:pt idx="460">
                  <c:v>1.4361399999999999E-10</c:v>
                </c:pt>
                <c:pt idx="461">
                  <c:v>1.46652E-10</c:v>
                </c:pt>
                <c:pt idx="462">
                  <c:v>1.49714E-10</c:v>
                </c:pt>
                <c:pt idx="463">
                  <c:v>1.5285200000000001E-10</c:v>
                </c:pt>
                <c:pt idx="464">
                  <c:v>1.5597300000000001E-10</c:v>
                </c:pt>
                <c:pt idx="465">
                  <c:v>1.5924099999999999E-10</c:v>
                </c:pt>
                <c:pt idx="466">
                  <c:v>1.6259E-10</c:v>
                </c:pt>
                <c:pt idx="467">
                  <c:v>1.6602299999999999E-10</c:v>
                </c:pt>
                <c:pt idx="468">
                  <c:v>1.69137E-10</c:v>
                </c:pt>
                <c:pt idx="469">
                  <c:v>1.72744E-10</c:v>
                </c:pt>
                <c:pt idx="470">
                  <c:v>1.75749E-10</c:v>
                </c:pt>
                <c:pt idx="471">
                  <c:v>1.78876E-10</c:v>
                </c:pt>
                <c:pt idx="472">
                  <c:v>1.8198799999999999E-10</c:v>
                </c:pt>
                <c:pt idx="473">
                  <c:v>1.8515199999999999E-10</c:v>
                </c:pt>
                <c:pt idx="474">
                  <c:v>1.88314E-10</c:v>
                </c:pt>
                <c:pt idx="475">
                  <c:v>1.9163299999999999E-10</c:v>
                </c:pt>
                <c:pt idx="476">
                  <c:v>1.95314E-10</c:v>
                </c:pt>
                <c:pt idx="477">
                  <c:v>1.9924499999999999E-10</c:v>
                </c:pt>
                <c:pt idx="478">
                  <c:v>2.03522E-10</c:v>
                </c:pt>
                <c:pt idx="479">
                  <c:v>2.07984E-10</c:v>
                </c:pt>
                <c:pt idx="480">
                  <c:v>2.1250299999999999E-10</c:v>
                </c:pt>
                <c:pt idx="481">
                  <c:v>2.17102E-10</c:v>
                </c:pt>
                <c:pt idx="482">
                  <c:v>2.2186299999999997E-10</c:v>
                </c:pt>
                <c:pt idx="483">
                  <c:v>2.26585E-10</c:v>
                </c:pt>
                <c:pt idx="484">
                  <c:v>2.3125599999999998E-10</c:v>
                </c:pt>
                <c:pt idx="485">
                  <c:v>2.3640900000000001E-10</c:v>
                </c:pt>
                <c:pt idx="486">
                  <c:v>2.4153799999999996E-10</c:v>
                </c:pt>
                <c:pt idx="487">
                  <c:v>2.4618399999999995E-10</c:v>
                </c:pt>
                <c:pt idx="488">
                  <c:v>2.5109399999999999E-10</c:v>
                </c:pt>
                <c:pt idx="489">
                  <c:v>2.5564799999999997E-10</c:v>
                </c:pt>
                <c:pt idx="490">
                  <c:v>2.6005800000000001E-10</c:v>
                </c:pt>
                <c:pt idx="491">
                  <c:v>2.6465599999999996E-10</c:v>
                </c:pt>
                <c:pt idx="492">
                  <c:v>2.6918499999999999E-10</c:v>
                </c:pt>
                <c:pt idx="493">
                  <c:v>2.7405300000000003E-10</c:v>
                </c:pt>
                <c:pt idx="494">
                  <c:v>2.7952599999999998E-10</c:v>
                </c:pt>
                <c:pt idx="495">
                  <c:v>2.8533399999999997E-10</c:v>
                </c:pt>
                <c:pt idx="496">
                  <c:v>2.9130199999999998E-10</c:v>
                </c:pt>
                <c:pt idx="497">
                  <c:v>2.9705399999999995E-10</c:v>
                </c:pt>
                <c:pt idx="498">
                  <c:v>3.0295000000000002E-10</c:v>
                </c:pt>
                <c:pt idx="499">
                  <c:v>3.0893599999999999E-10</c:v>
                </c:pt>
                <c:pt idx="500">
                  <c:v>3.1474699999999995E-10</c:v>
                </c:pt>
                <c:pt idx="501">
                  <c:v>3.2026500000000003E-10</c:v>
                </c:pt>
                <c:pt idx="502">
                  <c:v>3.2583999999999998E-10</c:v>
                </c:pt>
                <c:pt idx="503">
                  <c:v>3.3157500000000002E-10</c:v>
                </c:pt>
                <c:pt idx="504">
                  <c:v>3.3790900000000002E-10</c:v>
                </c:pt>
                <c:pt idx="505">
                  <c:v>3.4391399999999999E-10</c:v>
                </c:pt>
                <c:pt idx="506">
                  <c:v>3.5004799999999998E-10</c:v>
                </c:pt>
                <c:pt idx="507">
                  <c:v>3.5568600000000001E-10</c:v>
                </c:pt>
                <c:pt idx="508">
                  <c:v>3.6108899999999998E-10</c:v>
                </c:pt>
                <c:pt idx="509">
                  <c:v>3.6559199999999994E-10</c:v>
                </c:pt>
                <c:pt idx="510">
                  <c:v>3.7042800000000002E-10</c:v>
                </c:pt>
                <c:pt idx="511">
                  <c:v>3.75555E-10</c:v>
                </c:pt>
                <c:pt idx="512">
                  <c:v>3.8021799999999999E-10</c:v>
                </c:pt>
                <c:pt idx="513">
                  <c:v>3.8432499999999996E-10</c:v>
                </c:pt>
                <c:pt idx="514">
                  <c:v>3.8925400000000001E-10</c:v>
                </c:pt>
                <c:pt idx="515">
                  <c:v>3.9364399999999998E-10</c:v>
                </c:pt>
                <c:pt idx="516">
                  <c:v>3.9855499999999997E-10</c:v>
                </c:pt>
                <c:pt idx="517">
                  <c:v>4.0382699999999996E-10</c:v>
                </c:pt>
                <c:pt idx="518">
                  <c:v>4.0943199999999997E-10</c:v>
                </c:pt>
                <c:pt idx="519">
                  <c:v>4.1592499999999999E-10</c:v>
                </c:pt>
                <c:pt idx="520">
                  <c:v>4.2301499999999996E-10</c:v>
                </c:pt>
                <c:pt idx="521">
                  <c:v>4.2892399999999999E-10</c:v>
                </c:pt>
                <c:pt idx="522">
                  <c:v>4.3432999999999999E-10</c:v>
                </c:pt>
                <c:pt idx="523">
                  <c:v>4.3947399999999997E-10</c:v>
                </c:pt>
                <c:pt idx="524">
                  <c:v>4.4379899999999995E-10</c:v>
                </c:pt>
                <c:pt idx="525">
                  <c:v>4.4740399999999996E-10</c:v>
                </c:pt>
                <c:pt idx="526">
                  <c:v>4.5083599999999998E-10</c:v>
                </c:pt>
                <c:pt idx="527">
                  <c:v>4.5482900000000001E-10</c:v>
                </c:pt>
                <c:pt idx="528">
                  <c:v>4.5868699999999997E-10</c:v>
                </c:pt>
                <c:pt idx="529">
                  <c:v>4.6309499999999999E-10</c:v>
                </c:pt>
                <c:pt idx="530">
                  <c:v>4.6698899999999995E-10</c:v>
                </c:pt>
                <c:pt idx="531">
                  <c:v>4.7141799999999999E-10</c:v>
                </c:pt>
                <c:pt idx="532">
                  <c:v>4.7539899999999992E-10</c:v>
                </c:pt>
                <c:pt idx="533">
                  <c:v>4.8017699999999996E-10</c:v>
                </c:pt>
                <c:pt idx="534">
                  <c:v>4.8590999999999993E-10</c:v>
                </c:pt>
                <c:pt idx="535">
                  <c:v>4.9068699999999996E-10</c:v>
                </c:pt>
                <c:pt idx="536">
                  <c:v>4.9495699999999999E-10</c:v>
                </c:pt>
                <c:pt idx="537">
                  <c:v>4.9947900000000001E-10</c:v>
                </c:pt>
                <c:pt idx="538">
                  <c:v>5.0449599999999993E-10</c:v>
                </c:pt>
                <c:pt idx="539">
                  <c:v>5.0867800000000003E-10</c:v>
                </c:pt>
                <c:pt idx="540">
                  <c:v>5.133279999999999E-10</c:v>
                </c:pt>
                <c:pt idx="541">
                  <c:v>5.1827399999999994E-10</c:v>
                </c:pt>
                <c:pt idx="542">
                  <c:v>5.2296599999999997E-10</c:v>
                </c:pt>
                <c:pt idx="543">
                  <c:v>5.2687700000000002E-10</c:v>
                </c:pt>
                <c:pt idx="544">
                  <c:v>5.3085500000000002E-10</c:v>
                </c:pt>
                <c:pt idx="545">
                  <c:v>5.3475099999999995E-10</c:v>
                </c:pt>
                <c:pt idx="546">
                  <c:v>5.3905899999999999E-10</c:v>
                </c:pt>
                <c:pt idx="547">
                  <c:v>5.4390000000000006E-10</c:v>
                </c:pt>
                <c:pt idx="548">
                  <c:v>5.4793500000000003E-10</c:v>
                </c:pt>
                <c:pt idx="549">
                  <c:v>5.527769999999999E-10</c:v>
                </c:pt>
                <c:pt idx="550">
                  <c:v>5.576949999999999E-10</c:v>
                </c:pt>
                <c:pt idx="551">
                  <c:v>5.6179300000000001E-10</c:v>
                </c:pt>
                <c:pt idx="552">
                  <c:v>5.6604800000000001E-10</c:v>
                </c:pt>
                <c:pt idx="553">
                  <c:v>5.71133E-10</c:v>
                </c:pt>
                <c:pt idx="554">
                  <c:v>5.7640999999999998E-10</c:v>
                </c:pt>
                <c:pt idx="555">
                  <c:v>5.8204800000000006E-10</c:v>
                </c:pt>
                <c:pt idx="556">
                  <c:v>5.8875199999999997E-10</c:v>
                </c:pt>
                <c:pt idx="557">
                  <c:v>5.9433800000000002E-10</c:v>
                </c:pt>
                <c:pt idx="558">
                  <c:v>5.9994100000000001E-10</c:v>
                </c:pt>
                <c:pt idx="559">
                  <c:v>6.0549499999999988E-10</c:v>
                </c:pt>
                <c:pt idx="560">
                  <c:v>6.1041299999999999E-10</c:v>
                </c:pt>
                <c:pt idx="561">
                  <c:v>6.1573E-10</c:v>
                </c:pt>
                <c:pt idx="562">
                  <c:v>6.2016099999999996E-10</c:v>
                </c:pt>
                <c:pt idx="563">
                  <c:v>6.2538999999999995E-10</c:v>
                </c:pt>
                <c:pt idx="564">
                  <c:v>6.3125500000000001E-10</c:v>
                </c:pt>
                <c:pt idx="565">
                  <c:v>6.3657000000000001E-10</c:v>
                </c:pt>
                <c:pt idx="566">
                  <c:v>6.4142599999999989E-10</c:v>
                </c:pt>
                <c:pt idx="567">
                  <c:v>6.4657799999999994E-10</c:v>
                </c:pt>
                <c:pt idx="568">
                  <c:v>6.5171799999999998E-10</c:v>
                </c:pt>
                <c:pt idx="569">
                  <c:v>6.5766999999999996E-10</c:v>
                </c:pt>
                <c:pt idx="570">
                  <c:v>6.6434899999999987E-10</c:v>
                </c:pt>
                <c:pt idx="571">
                  <c:v>6.7060899999999991E-10</c:v>
                </c:pt>
                <c:pt idx="572">
                  <c:v>6.7626299999999992E-10</c:v>
                </c:pt>
                <c:pt idx="573">
                  <c:v>6.8205100000000005E-10</c:v>
                </c:pt>
                <c:pt idx="574">
                  <c:v>6.8871700000000005E-10</c:v>
                </c:pt>
                <c:pt idx="575">
                  <c:v>6.9547499999999992E-10</c:v>
                </c:pt>
                <c:pt idx="576">
                  <c:v>7.0348100000000004E-10</c:v>
                </c:pt>
                <c:pt idx="577">
                  <c:v>7.1308799999999995E-10</c:v>
                </c:pt>
                <c:pt idx="578">
                  <c:v>7.2342900000000005E-10</c:v>
                </c:pt>
                <c:pt idx="579">
                  <c:v>7.358389999999999E-10</c:v>
                </c:pt>
                <c:pt idx="580">
                  <c:v>7.4733000000000004E-10</c:v>
                </c:pt>
                <c:pt idx="581">
                  <c:v>7.5988699999999992E-10</c:v>
                </c:pt>
                <c:pt idx="582">
                  <c:v>7.7289499999999995E-10</c:v>
                </c:pt>
                <c:pt idx="583">
                  <c:v>7.8478499999999989E-10</c:v>
                </c:pt>
                <c:pt idx="584">
                  <c:v>7.9543799999999998E-10</c:v>
                </c:pt>
                <c:pt idx="585">
                  <c:v>8.0645299999999997E-10</c:v>
                </c:pt>
                <c:pt idx="586">
                  <c:v>8.1662100000000003E-10</c:v>
                </c:pt>
                <c:pt idx="587">
                  <c:v>8.2645600000000003E-10</c:v>
                </c:pt>
                <c:pt idx="588">
                  <c:v>8.3795899999999996E-10</c:v>
                </c:pt>
                <c:pt idx="589">
                  <c:v>8.51174E-10</c:v>
                </c:pt>
                <c:pt idx="590">
                  <c:v>8.6361999999999986E-10</c:v>
                </c:pt>
                <c:pt idx="591">
                  <c:v>8.7855499999999997E-10</c:v>
                </c:pt>
                <c:pt idx="592">
                  <c:v>8.9432299999999999E-10</c:v>
                </c:pt>
                <c:pt idx="593">
                  <c:v>9.1324599999999999E-10</c:v>
                </c:pt>
                <c:pt idx="594">
                  <c:v>9.3178399999999989E-10</c:v>
                </c:pt>
                <c:pt idx="595">
                  <c:v>9.5079499999999992E-10</c:v>
                </c:pt>
                <c:pt idx="596">
                  <c:v>9.7360999999999991E-10</c:v>
                </c:pt>
                <c:pt idx="597">
                  <c:v>9.9765700000000013E-10</c:v>
                </c:pt>
                <c:pt idx="598">
                  <c:v>1.0220800000000001E-9</c:v>
                </c:pt>
                <c:pt idx="599">
                  <c:v>1.0471600000000001E-9</c:v>
                </c:pt>
                <c:pt idx="600">
                  <c:v>1.0732199999999999E-9</c:v>
                </c:pt>
                <c:pt idx="601">
                  <c:v>1.1003199999999998E-9</c:v>
                </c:pt>
                <c:pt idx="602">
                  <c:v>1.12841E-9</c:v>
                </c:pt>
                <c:pt idx="603">
                  <c:v>1.1570300000000001E-9</c:v>
                </c:pt>
                <c:pt idx="604">
                  <c:v>1.1857599999999998E-9</c:v>
                </c:pt>
                <c:pt idx="605">
                  <c:v>1.2152199999999999E-9</c:v>
                </c:pt>
                <c:pt idx="606">
                  <c:v>1.2467599999999999E-9</c:v>
                </c:pt>
                <c:pt idx="607">
                  <c:v>1.28023E-9</c:v>
                </c:pt>
                <c:pt idx="608">
                  <c:v>1.3148599999999999E-9</c:v>
                </c:pt>
                <c:pt idx="609">
                  <c:v>1.35102E-9</c:v>
                </c:pt>
                <c:pt idx="610">
                  <c:v>1.3884699999999999E-9</c:v>
                </c:pt>
                <c:pt idx="611">
                  <c:v>1.42742E-9</c:v>
                </c:pt>
                <c:pt idx="612">
                  <c:v>1.4678899999999998E-9</c:v>
                </c:pt>
                <c:pt idx="613">
                  <c:v>1.5102799999999999E-9</c:v>
                </c:pt>
                <c:pt idx="614">
                  <c:v>1.55274E-9</c:v>
                </c:pt>
                <c:pt idx="615">
                  <c:v>1.5973199999999998E-9</c:v>
                </c:pt>
                <c:pt idx="616">
                  <c:v>1.64283E-9</c:v>
                </c:pt>
                <c:pt idx="617">
                  <c:v>1.6898699999999999E-9</c:v>
                </c:pt>
                <c:pt idx="618">
                  <c:v>1.7383199999999998E-9</c:v>
                </c:pt>
                <c:pt idx="619">
                  <c:v>1.7898199999999999E-9</c:v>
                </c:pt>
                <c:pt idx="620">
                  <c:v>1.84358E-9</c:v>
                </c:pt>
                <c:pt idx="621">
                  <c:v>1.8984099999999999E-9</c:v>
                </c:pt>
                <c:pt idx="622">
                  <c:v>1.9552900000000002E-9</c:v>
                </c:pt>
                <c:pt idx="623">
                  <c:v>2.0151999999999998E-9</c:v>
                </c:pt>
                <c:pt idx="624">
                  <c:v>2.0767599999999998E-9</c:v>
                </c:pt>
                <c:pt idx="625">
                  <c:v>2.1411099999999999E-9</c:v>
                </c:pt>
                <c:pt idx="626">
                  <c:v>2.2098099999999998E-9</c:v>
                </c:pt>
                <c:pt idx="627">
                  <c:v>2.2811699999999999E-9</c:v>
                </c:pt>
                <c:pt idx="628">
                  <c:v>2.3557799999999999E-9</c:v>
                </c:pt>
                <c:pt idx="629">
                  <c:v>2.4329299999999998E-9</c:v>
                </c:pt>
                <c:pt idx="630">
                  <c:v>2.5143800000000002E-9</c:v>
                </c:pt>
                <c:pt idx="631">
                  <c:v>2.5995699999999995E-9</c:v>
                </c:pt>
                <c:pt idx="632">
                  <c:v>2.6868199999999996E-9</c:v>
                </c:pt>
                <c:pt idx="633">
                  <c:v>2.7760100000000002E-9</c:v>
                </c:pt>
                <c:pt idx="634">
                  <c:v>2.8720600000000001E-9</c:v>
                </c:pt>
                <c:pt idx="635">
                  <c:v>2.97204E-9</c:v>
                </c:pt>
                <c:pt idx="636">
                  <c:v>3.0755099999999999E-9</c:v>
                </c:pt>
                <c:pt idx="637">
                  <c:v>3.1852199999999999E-9</c:v>
                </c:pt>
                <c:pt idx="638">
                  <c:v>3.2988999999999998E-9</c:v>
                </c:pt>
                <c:pt idx="639">
                  <c:v>3.4170799999999995E-9</c:v>
                </c:pt>
                <c:pt idx="640">
                  <c:v>3.5401599999999999E-9</c:v>
                </c:pt>
                <c:pt idx="641">
                  <c:v>3.6691999999999997E-9</c:v>
                </c:pt>
                <c:pt idx="642">
                  <c:v>3.8047200000000001E-9</c:v>
                </c:pt>
                <c:pt idx="643">
                  <c:v>3.9386899999999994E-9</c:v>
                </c:pt>
                <c:pt idx="644">
                  <c:v>4.0676000000000003E-9</c:v>
                </c:pt>
                <c:pt idx="645">
                  <c:v>4.2152700000000001E-9</c:v>
                </c:pt>
                <c:pt idx="646">
                  <c:v>4.3653700000000002E-9</c:v>
                </c:pt>
                <c:pt idx="647">
                  <c:v>4.5256699999999993E-9</c:v>
                </c:pt>
                <c:pt idx="648">
                  <c:v>4.6940499999999999E-9</c:v>
                </c:pt>
                <c:pt idx="649">
                  <c:v>4.870829999999999E-9</c:v>
                </c:pt>
                <c:pt idx="650">
                  <c:v>5.05654E-9</c:v>
                </c:pt>
                <c:pt idx="651">
                  <c:v>5.2549199999999999E-9</c:v>
                </c:pt>
                <c:pt idx="652">
                  <c:v>5.4631599999999996E-9</c:v>
                </c:pt>
                <c:pt idx="653">
                  <c:v>5.6811899999999999E-9</c:v>
                </c:pt>
                <c:pt idx="654">
                  <c:v>5.9115499999999999E-9</c:v>
                </c:pt>
                <c:pt idx="655">
                  <c:v>6.1537800000000002E-9</c:v>
                </c:pt>
                <c:pt idx="656">
                  <c:v>6.4090599999999998E-9</c:v>
                </c:pt>
                <c:pt idx="657">
                  <c:v>6.6763800000000001E-9</c:v>
                </c:pt>
                <c:pt idx="658">
                  <c:v>6.9375999999999997E-9</c:v>
                </c:pt>
                <c:pt idx="659">
                  <c:v>7.2311899999999997E-9</c:v>
                </c:pt>
                <c:pt idx="660">
                  <c:v>7.5386799999999994E-9</c:v>
                </c:pt>
                <c:pt idx="661">
                  <c:v>7.8658500000000009E-9</c:v>
                </c:pt>
                <c:pt idx="662">
                  <c:v>8.2110599999999991E-9</c:v>
                </c:pt>
                <c:pt idx="663">
                  <c:v>8.57902E-9</c:v>
                </c:pt>
                <c:pt idx="664">
                  <c:v>8.9731799999999998E-9</c:v>
                </c:pt>
                <c:pt idx="665">
                  <c:v>9.3894100000000006E-9</c:v>
                </c:pt>
                <c:pt idx="666">
                  <c:v>9.83692E-9</c:v>
                </c:pt>
                <c:pt idx="667">
                  <c:v>1.0316199999999999E-8</c:v>
                </c:pt>
                <c:pt idx="668">
                  <c:v>1.0828699999999999E-8</c:v>
                </c:pt>
                <c:pt idx="669">
                  <c:v>1.13766E-8</c:v>
                </c:pt>
                <c:pt idx="670">
                  <c:v>1.1962900000000001E-8</c:v>
                </c:pt>
                <c:pt idx="671">
                  <c:v>1.2505799999999999E-8</c:v>
                </c:pt>
                <c:pt idx="672">
                  <c:v>1.3150999999999998E-8</c:v>
                </c:pt>
                <c:pt idx="673">
                  <c:v>1.38478E-8</c:v>
                </c:pt>
                <c:pt idx="674">
                  <c:v>1.45996E-8</c:v>
                </c:pt>
                <c:pt idx="675">
                  <c:v>1.53969E-8</c:v>
                </c:pt>
                <c:pt idx="676">
                  <c:v>1.6244599999999999E-8</c:v>
                </c:pt>
                <c:pt idx="677">
                  <c:v>1.7136499999999999E-8</c:v>
                </c:pt>
                <c:pt idx="678">
                  <c:v>1.8072600000000001E-8</c:v>
                </c:pt>
                <c:pt idx="679">
                  <c:v>1.9057199999999997E-8</c:v>
                </c:pt>
                <c:pt idx="680">
                  <c:v>2.0069900000000002E-8</c:v>
                </c:pt>
                <c:pt idx="681">
                  <c:v>2.1126700000000002E-8</c:v>
                </c:pt>
                <c:pt idx="682">
                  <c:v>2.2217400000000001E-8</c:v>
                </c:pt>
                <c:pt idx="683">
                  <c:v>2.33339E-8</c:v>
                </c:pt>
                <c:pt idx="684">
                  <c:v>2.4477999999999999E-8</c:v>
                </c:pt>
                <c:pt idx="685">
                  <c:v>2.56416E-8</c:v>
                </c:pt>
                <c:pt idx="686">
                  <c:v>2.6833599999999999E-8</c:v>
                </c:pt>
                <c:pt idx="687">
                  <c:v>2.8098699999999999E-8</c:v>
                </c:pt>
                <c:pt idx="688">
                  <c:v>2.9442899999999999E-8</c:v>
                </c:pt>
                <c:pt idx="689">
                  <c:v>3.08791E-8</c:v>
                </c:pt>
                <c:pt idx="690">
                  <c:v>3.2421699999999994E-8</c:v>
                </c:pt>
                <c:pt idx="691">
                  <c:v>3.4088500000000001E-8</c:v>
                </c:pt>
                <c:pt idx="692">
                  <c:v>3.5901099999999997E-8</c:v>
                </c:pt>
                <c:pt idx="693">
                  <c:v>3.7887400000000002E-8</c:v>
                </c:pt>
                <c:pt idx="694">
                  <c:v>4.0083100000000001E-8</c:v>
                </c:pt>
                <c:pt idx="695">
                  <c:v>4.2505500000000003E-8</c:v>
                </c:pt>
                <c:pt idx="696">
                  <c:v>4.5126100000000002E-8</c:v>
                </c:pt>
                <c:pt idx="697">
                  <c:v>4.8012899999999996E-8</c:v>
                </c:pt>
                <c:pt idx="698">
                  <c:v>5.10421E-8</c:v>
                </c:pt>
                <c:pt idx="699">
                  <c:v>5.4139199999999997E-8</c:v>
                </c:pt>
                <c:pt idx="700">
                  <c:v>5.7291399999999995E-8</c:v>
                </c:pt>
                <c:pt idx="701">
                  <c:v>6.0494499999999999E-8</c:v>
                </c:pt>
                <c:pt idx="702">
                  <c:v>6.3745299999999996E-8</c:v>
                </c:pt>
                <c:pt idx="703">
                  <c:v>6.7040999999999998E-8</c:v>
                </c:pt>
                <c:pt idx="704">
                  <c:v>7.0379199999999995E-8</c:v>
                </c:pt>
                <c:pt idx="705">
                  <c:v>7.3757299999999993E-8</c:v>
                </c:pt>
                <c:pt idx="706">
                  <c:v>7.7173099999999991E-8</c:v>
                </c:pt>
                <c:pt idx="707">
                  <c:v>8.0624699999999993E-8</c:v>
                </c:pt>
                <c:pt idx="708">
                  <c:v>8.4110399999999999E-8</c:v>
                </c:pt>
                <c:pt idx="709">
                  <c:v>8.7628600000000002E-8</c:v>
                </c:pt>
                <c:pt idx="710">
                  <c:v>9.1177699999999995E-8</c:v>
                </c:pt>
                <c:pt idx="711">
                  <c:v>9.4756299999999995E-8</c:v>
                </c:pt>
                <c:pt idx="712">
                  <c:v>9.836319999999999E-8</c:v>
                </c:pt>
                <c:pt idx="713">
                  <c:v>1.01997E-7</c:v>
                </c:pt>
                <c:pt idx="714">
                  <c:v>1.0565699999999999E-7</c:v>
                </c:pt>
                <c:pt idx="715">
                  <c:v>1.0934199999999999E-7</c:v>
                </c:pt>
                <c:pt idx="716">
                  <c:v>1.13051E-7</c:v>
                </c:pt>
                <c:pt idx="717">
                  <c:v>1.1678299999999999E-7</c:v>
                </c:pt>
                <c:pt idx="718">
                  <c:v>1.2053699999999999E-7</c:v>
                </c:pt>
                <c:pt idx="719">
                  <c:v>1.2431300000000001E-7</c:v>
                </c:pt>
                <c:pt idx="720">
                  <c:v>1.2811E-7</c:v>
                </c:pt>
                <c:pt idx="721">
                  <c:v>1.3192599999999999E-7</c:v>
                </c:pt>
                <c:pt idx="722">
                  <c:v>1.35762E-7</c:v>
                </c:pt>
                <c:pt idx="723">
                  <c:v>1.3961699999999997E-7</c:v>
                </c:pt>
                <c:pt idx="724">
                  <c:v>1.43489E-7</c:v>
                </c:pt>
                <c:pt idx="725">
                  <c:v>1.4737900000000001E-7</c:v>
                </c:pt>
                <c:pt idx="726">
                  <c:v>1.51286E-7</c:v>
                </c:pt>
                <c:pt idx="727">
                  <c:v>1.5520999999999997E-7</c:v>
                </c:pt>
                <c:pt idx="728">
                  <c:v>1.5914900000000002E-7</c:v>
                </c:pt>
                <c:pt idx="729">
                  <c:v>1.63104E-7</c:v>
                </c:pt>
                <c:pt idx="730">
                  <c:v>1.67073E-7</c:v>
                </c:pt>
                <c:pt idx="731">
                  <c:v>1.7105699999999997E-7</c:v>
                </c:pt>
                <c:pt idx="732">
                  <c:v>1.7505499999999998E-7</c:v>
                </c:pt>
                <c:pt idx="733">
                  <c:v>1.79067E-7</c:v>
                </c:pt>
                <c:pt idx="734">
                  <c:v>1.8309100000000001E-7</c:v>
                </c:pt>
                <c:pt idx="735">
                  <c:v>1.8712799999999998E-7</c:v>
                </c:pt>
                <c:pt idx="736">
                  <c:v>1.9117799999999997E-7</c:v>
                </c:pt>
                <c:pt idx="737">
                  <c:v>1.9523999999999999E-7</c:v>
                </c:pt>
                <c:pt idx="738">
                  <c:v>1.9931299999999998E-7</c:v>
                </c:pt>
                <c:pt idx="739">
                  <c:v>2.0339799999999998E-7</c:v>
                </c:pt>
                <c:pt idx="740">
                  <c:v>2.0749399999999999E-7</c:v>
                </c:pt>
                <c:pt idx="741">
                  <c:v>2.1160099999999999E-7</c:v>
                </c:pt>
                <c:pt idx="742">
                  <c:v>2.1571899999999997E-7</c:v>
                </c:pt>
                <c:pt idx="743">
                  <c:v>2.19846E-7</c:v>
                </c:pt>
                <c:pt idx="744">
                  <c:v>2.2398299999999997E-7</c:v>
                </c:pt>
                <c:pt idx="745">
                  <c:v>2.2813099999999999E-7</c:v>
                </c:pt>
                <c:pt idx="746">
                  <c:v>2.32288E-7</c:v>
                </c:pt>
                <c:pt idx="747">
                  <c:v>2.3645399999999998E-7</c:v>
                </c:pt>
                <c:pt idx="748">
                  <c:v>2.4063E-7</c:v>
                </c:pt>
                <c:pt idx="749">
                  <c:v>2.4481500000000001E-7</c:v>
                </c:pt>
                <c:pt idx="750">
                  <c:v>2.4900999999999998E-7</c:v>
                </c:pt>
                <c:pt idx="751">
                  <c:v>2.5321399999999998E-7</c:v>
                </c:pt>
                <c:pt idx="752">
                  <c:v>2.5742700000000002E-7</c:v>
                </c:pt>
                <c:pt idx="753">
                  <c:v>2.6164999999999996E-7</c:v>
                </c:pt>
                <c:pt idx="754">
                  <c:v>2.6588299999999997E-7</c:v>
                </c:pt>
                <c:pt idx="755">
                  <c:v>2.7012599999999994E-7</c:v>
                </c:pt>
                <c:pt idx="756">
                  <c:v>2.7438E-7</c:v>
                </c:pt>
                <c:pt idx="757">
                  <c:v>2.7864499999999994E-7</c:v>
                </c:pt>
                <c:pt idx="758">
                  <c:v>2.8292299999999997E-7</c:v>
                </c:pt>
                <c:pt idx="759">
                  <c:v>2.8721299999999997E-7</c:v>
                </c:pt>
                <c:pt idx="760">
                  <c:v>2.9151700000000003E-7</c:v>
                </c:pt>
                <c:pt idx="761">
                  <c:v>2.95837E-7</c:v>
                </c:pt>
                <c:pt idx="762">
                  <c:v>3.0017399999999997E-7</c:v>
                </c:pt>
                <c:pt idx="763">
                  <c:v>3.0452999999999999E-7</c:v>
                </c:pt>
                <c:pt idx="764">
                  <c:v>3.0890899999999995E-7</c:v>
                </c:pt>
                <c:pt idx="765">
                  <c:v>3.1331499999999997E-7</c:v>
                </c:pt>
                <c:pt idx="766">
                  <c:v>3.1774999999999994E-7</c:v>
                </c:pt>
                <c:pt idx="767">
                  <c:v>3.2222299999999996E-7</c:v>
                </c:pt>
                <c:pt idx="768">
                  <c:v>3.26739E-7</c:v>
                </c:pt>
                <c:pt idx="769">
                  <c:v>3.3130799999999996E-7</c:v>
                </c:pt>
                <c:pt idx="770">
                  <c:v>3.3594399999999998E-7</c:v>
                </c:pt>
                <c:pt idx="771">
                  <c:v>3.4066299999999996E-7</c:v>
                </c:pt>
                <c:pt idx="772">
                  <c:v>3.4549200000000001E-7</c:v>
                </c:pt>
                <c:pt idx="773">
                  <c:v>3.5047099999999996E-7</c:v>
                </c:pt>
                <c:pt idx="774">
                  <c:v>3.5565399999999999E-7</c:v>
                </c:pt>
                <c:pt idx="775">
                  <c:v>3.6112300000000002E-7</c:v>
                </c:pt>
                <c:pt idx="776">
                  <c:v>3.6700100000000002E-7</c:v>
                </c:pt>
                <c:pt idx="777">
                  <c:v>3.7405500000000002E-7</c:v>
                </c:pt>
                <c:pt idx="778">
                  <c:v>3.8251899999999999E-7</c:v>
                </c:pt>
                <c:pt idx="779">
                  <c:v>3.9267699999999996E-7</c:v>
                </c:pt>
                <c:pt idx="780">
                  <c:v>4.0486599999999999E-7</c:v>
                </c:pt>
                <c:pt idx="781">
                  <c:v>4.1949199999999996E-7</c:v>
                </c:pt>
                <c:pt idx="782">
                  <c:v>4.3704399999999995E-7</c:v>
                </c:pt>
                <c:pt idx="783">
                  <c:v>4.5810699999999999E-7</c:v>
                </c:pt>
                <c:pt idx="784">
                  <c:v>4.8338199999999993E-7</c:v>
                </c:pt>
                <c:pt idx="785">
                  <c:v>5.1371199999999996E-7</c:v>
                </c:pt>
                <c:pt idx="786">
                  <c:v>5.5010800000000004E-7</c:v>
                </c:pt>
                <c:pt idx="787">
                  <c:v>5.9378299999999988E-7</c:v>
                </c:pt>
                <c:pt idx="788">
                  <c:v>6.4619299999999997E-7</c:v>
                </c:pt>
                <c:pt idx="789">
                  <c:v>7.0908499999999992E-7</c:v>
                </c:pt>
                <c:pt idx="790">
                  <c:v>7.8455600000000003E-7</c:v>
                </c:pt>
                <c:pt idx="791">
                  <c:v>8.5637099999999991E-7</c:v>
                </c:pt>
                <c:pt idx="792">
                  <c:v>9.2818499999999997E-7</c:v>
                </c:pt>
                <c:pt idx="793">
                  <c:v>9.9999999999999995E-7</c:v>
                </c:pt>
              </c:numCache>
            </c:numRef>
          </c:xVal>
          <c:yVal>
            <c:numRef>
              <c:f>'Influence of T and II'!$M$4:$M$797</c:f>
              <c:numCache>
                <c:formatCode>General</c:formatCode>
                <c:ptCount val="794"/>
                <c:pt idx="0">
                  <c:v>300.000000013396</c:v>
                </c:pt>
                <c:pt idx="1">
                  <c:v>300.000000013396</c:v>
                </c:pt>
                <c:pt idx="2">
                  <c:v>300.000000013396</c:v>
                </c:pt>
                <c:pt idx="3">
                  <c:v>300.000000013396</c:v>
                </c:pt>
                <c:pt idx="4">
                  <c:v>300.000000013396</c:v>
                </c:pt>
                <c:pt idx="5">
                  <c:v>300.000000013396</c:v>
                </c:pt>
                <c:pt idx="6">
                  <c:v>300.000000013396</c:v>
                </c:pt>
                <c:pt idx="7">
                  <c:v>300.000000013396</c:v>
                </c:pt>
                <c:pt idx="8">
                  <c:v>300.00000002215302</c:v>
                </c:pt>
                <c:pt idx="9">
                  <c:v>300.00000005246</c:v>
                </c:pt>
                <c:pt idx="10">
                  <c:v>300.00000010814699</c:v>
                </c:pt>
                <c:pt idx="11">
                  <c:v>300.00000018655697</c:v>
                </c:pt>
                <c:pt idx="12">
                  <c:v>300.00000028168802</c:v>
                </c:pt>
                <c:pt idx="13">
                  <c:v>300.00000038657703</c:v>
                </c:pt>
                <c:pt idx="14">
                  <c:v>300.00000049485499</c:v>
                </c:pt>
                <c:pt idx="15">
                  <c:v>300.00000063755499</c:v>
                </c:pt>
                <c:pt idx="16">
                  <c:v>300.00000082088502</c:v>
                </c:pt>
                <c:pt idx="17">
                  <c:v>300.00000105688702</c:v>
                </c:pt>
                <c:pt idx="18">
                  <c:v>300.00000136037602</c:v>
                </c:pt>
                <c:pt idx="19">
                  <c:v>300.00000175055402</c:v>
                </c:pt>
                <c:pt idx="20">
                  <c:v>300.00000225167099</c:v>
                </c:pt>
                <c:pt idx="21">
                  <c:v>300.00000289505402</c:v>
                </c:pt>
                <c:pt idx="22">
                  <c:v>300.00000372067399</c:v>
                </c:pt>
                <c:pt idx="23">
                  <c:v>300.00000477955302</c:v>
                </c:pt>
                <c:pt idx="24">
                  <c:v>300.00000612474503</c:v>
                </c:pt>
                <c:pt idx="25">
                  <c:v>300.00000783122499</c:v>
                </c:pt>
                <c:pt idx="26">
                  <c:v>300.00000999436497</c:v>
                </c:pt>
                <c:pt idx="27">
                  <c:v>300.000012821947</c:v>
                </c:pt>
                <c:pt idx="28">
                  <c:v>300.00001643010899</c:v>
                </c:pt>
                <c:pt idx="29">
                  <c:v>300.00002104465801</c:v>
                </c:pt>
                <c:pt idx="30">
                  <c:v>300.00002694121503</c:v>
                </c:pt>
                <c:pt idx="31">
                  <c:v>300.00003447188698</c:v>
                </c:pt>
                <c:pt idx="32">
                  <c:v>300.00004408426702</c:v>
                </c:pt>
                <c:pt idx="33">
                  <c:v>300.000056346485</c:v>
                </c:pt>
                <c:pt idx="34">
                  <c:v>300.000071530931</c:v>
                </c:pt>
                <c:pt idx="35">
                  <c:v>300.00009004831401</c:v>
                </c:pt>
                <c:pt idx="36">
                  <c:v>300.00011271813901</c:v>
                </c:pt>
                <c:pt idx="37">
                  <c:v>300.00014049467899</c:v>
                </c:pt>
                <c:pt idx="38">
                  <c:v>300.00017455602102</c:v>
                </c:pt>
                <c:pt idx="39">
                  <c:v>300.00021634676898</c:v>
                </c:pt>
                <c:pt idx="40">
                  <c:v>300.00026764059601</c:v>
                </c:pt>
                <c:pt idx="41">
                  <c:v>300.00033061529399</c:v>
                </c:pt>
                <c:pt idx="42">
                  <c:v>300.00040794512898</c:v>
                </c:pt>
                <c:pt idx="43">
                  <c:v>300.00050291446701</c:v>
                </c:pt>
                <c:pt idx="44">
                  <c:v>300.00061955689301</c:v>
                </c:pt>
                <c:pt idx="45">
                  <c:v>300.00076282651202</c:v>
                </c:pt>
                <c:pt idx="46">
                  <c:v>300.00093880832799</c:v>
                </c:pt>
                <c:pt idx="47">
                  <c:v>300.001154977189</c:v>
                </c:pt>
                <c:pt idx="48">
                  <c:v>300.001420515723</c:v>
                </c:pt>
                <c:pt idx="49">
                  <c:v>300.00174670641002</c:v>
                </c:pt>
                <c:pt idx="50">
                  <c:v>300.00214400909601</c:v>
                </c:pt>
                <c:pt idx="51">
                  <c:v>300.00262649114597</c:v>
                </c:pt>
                <c:pt idx="52">
                  <c:v>300.00321231454501</c:v>
                </c:pt>
                <c:pt idx="53">
                  <c:v>300.00392330028097</c:v>
                </c:pt>
                <c:pt idx="54">
                  <c:v>300.00478580712502</c:v>
                </c:pt>
                <c:pt idx="55">
                  <c:v>300.00583164648799</c:v>
                </c:pt>
                <c:pt idx="56">
                  <c:v>300.00709927692401</c:v>
                </c:pt>
                <c:pt idx="57">
                  <c:v>300.00863496469299</c:v>
                </c:pt>
                <c:pt idx="58">
                  <c:v>300.01049432990902</c:v>
                </c:pt>
                <c:pt idx="59">
                  <c:v>300.01274419793498</c:v>
                </c:pt>
                <c:pt idx="60">
                  <c:v>300.01544603428101</c:v>
                </c:pt>
                <c:pt idx="61">
                  <c:v>300.01868245712899</c:v>
                </c:pt>
                <c:pt idx="62">
                  <c:v>300.02254732185401</c:v>
                </c:pt>
                <c:pt idx="63">
                  <c:v>300.027145977244</c:v>
                </c:pt>
                <c:pt idx="64">
                  <c:v>300.03259499516599</c:v>
                </c:pt>
                <c:pt idx="65">
                  <c:v>300.03902159391203</c:v>
                </c:pt>
                <c:pt idx="66">
                  <c:v>300.04656485674502</c:v>
                </c:pt>
                <c:pt idx="67">
                  <c:v>300.05355043656499</c:v>
                </c:pt>
                <c:pt idx="68">
                  <c:v>300.05988694559198</c:v>
                </c:pt>
                <c:pt idx="69">
                  <c:v>300.06554275301602</c:v>
                </c:pt>
                <c:pt idx="70">
                  <c:v>300.07065272717603</c:v>
                </c:pt>
                <c:pt idx="71">
                  <c:v>300.07571281239098</c:v>
                </c:pt>
                <c:pt idx="72">
                  <c:v>300.08080994661702</c:v>
                </c:pt>
                <c:pt idx="73">
                  <c:v>300.08600727615197</c:v>
                </c:pt>
                <c:pt idx="74">
                  <c:v>300.09135690671502</c:v>
                </c:pt>
                <c:pt idx="75">
                  <c:v>300.096904827721</c:v>
                </c:pt>
                <c:pt idx="76">
                  <c:v>300.10269108269102</c:v>
                </c:pt>
                <c:pt idx="77">
                  <c:v>300.10875975503001</c:v>
                </c:pt>
                <c:pt idx="78">
                  <c:v>300.11515734886302</c:v>
                </c:pt>
                <c:pt idx="79">
                  <c:v>300.12193627368401</c:v>
                </c:pt>
                <c:pt idx="80">
                  <c:v>300.12915832640101</c:v>
                </c:pt>
                <c:pt idx="81">
                  <c:v>300.13689731289099</c:v>
                </c:pt>
                <c:pt idx="82">
                  <c:v>300.14525468034401</c:v>
                </c:pt>
                <c:pt idx="83">
                  <c:v>300.15449333009701</c:v>
                </c:pt>
                <c:pt idx="84">
                  <c:v>300.16555006259</c:v>
                </c:pt>
                <c:pt idx="85">
                  <c:v>300.17828633711599</c:v>
                </c:pt>
                <c:pt idx="86">
                  <c:v>300.19302337089499</c:v>
                </c:pt>
                <c:pt idx="87">
                  <c:v>300.20994628222599</c:v>
                </c:pt>
                <c:pt idx="88">
                  <c:v>300.22949544811303</c:v>
                </c:pt>
                <c:pt idx="89">
                  <c:v>300.25109362842898</c:v>
                </c:pt>
                <c:pt idx="90">
                  <c:v>300.27500532121599</c:v>
                </c:pt>
                <c:pt idx="91">
                  <c:v>300.30157442154899</c:v>
                </c:pt>
                <c:pt idx="92">
                  <c:v>300.331182499438</c:v>
                </c:pt>
                <c:pt idx="93">
                  <c:v>300.36429508726002</c:v>
                </c:pt>
                <c:pt idx="94">
                  <c:v>300.39356747512397</c:v>
                </c:pt>
                <c:pt idx="95">
                  <c:v>300.429559709138</c:v>
                </c:pt>
                <c:pt idx="96">
                  <c:v>300.46641536885198</c:v>
                </c:pt>
                <c:pt idx="97">
                  <c:v>300.50505714961201</c:v>
                </c:pt>
                <c:pt idx="98">
                  <c:v>300.54666956629302</c:v>
                </c:pt>
                <c:pt idx="99">
                  <c:v>300.59113007686301</c:v>
                </c:pt>
                <c:pt idx="100">
                  <c:v>300.63850255409199</c:v>
                </c:pt>
                <c:pt idx="101">
                  <c:v>300.68966911328499</c:v>
                </c:pt>
                <c:pt idx="102">
                  <c:v>300.74508340793699</c:v>
                </c:pt>
                <c:pt idx="103">
                  <c:v>300.80510721234498</c:v>
                </c:pt>
                <c:pt idx="104">
                  <c:v>300.86965193667999</c:v>
                </c:pt>
                <c:pt idx="105">
                  <c:v>300.93811712562501</c:v>
                </c:pt>
                <c:pt idx="106">
                  <c:v>301.00975324931198</c:v>
                </c:pt>
                <c:pt idx="107">
                  <c:v>301.083780949063</c:v>
                </c:pt>
                <c:pt idx="108">
                  <c:v>301.17925260218402</c:v>
                </c:pt>
                <c:pt idx="109">
                  <c:v>301.29668659329798</c:v>
                </c:pt>
                <c:pt idx="110">
                  <c:v>301.403871876604</c:v>
                </c:pt>
                <c:pt idx="111">
                  <c:v>301.54304183103301</c:v>
                </c:pt>
                <c:pt idx="112">
                  <c:v>301.72657471378699</c:v>
                </c:pt>
                <c:pt idx="113">
                  <c:v>301.92897947620401</c:v>
                </c:pt>
                <c:pt idx="114">
                  <c:v>302.16084356697098</c:v>
                </c:pt>
                <c:pt idx="115">
                  <c:v>302.38443317640099</c:v>
                </c:pt>
                <c:pt idx="116">
                  <c:v>302.67662520698798</c:v>
                </c:pt>
                <c:pt idx="117">
                  <c:v>302.98969398796299</c:v>
                </c:pt>
                <c:pt idx="118">
                  <c:v>303.34720621442699</c:v>
                </c:pt>
                <c:pt idx="119">
                  <c:v>303.736856778608</c:v>
                </c:pt>
                <c:pt idx="120">
                  <c:v>304.13197937218098</c:v>
                </c:pt>
                <c:pt idx="121">
                  <c:v>304.62751774881298</c:v>
                </c:pt>
                <c:pt idx="122">
                  <c:v>305.16099619445902</c:v>
                </c:pt>
                <c:pt idx="123">
                  <c:v>305.76782019972399</c:v>
                </c:pt>
                <c:pt idx="124">
                  <c:v>306.43206895243401</c:v>
                </c:pt>
                <c:pt idx="125">
                  <c:v>307.18227507558498</c:v>
                </c:pt>
                <c:pt idx="126">
                  <c:v>308.022698072163</c:v>
                </c:pt>
                <c:pt idx="127">
                  <c:v>308.95916280570498</c:v>
                </c:pt>
                <c:pt idx="128">
                  <c:v>309.82816353330003</c:v>
                </c:pt>
                <c:pt idx="129">
                  <c:v>310.75482316243603</c:v>
                </c:pt>
                <c:pt idx="130">
                  <c:v>311.74190014093898</c:v>
                </c:pt>
                <c:pt idx="131">
                  <c:v>313.01721724148803</c:v>
                </c:pt>
                <c:pt idx="132">
                  <c:v>314.45269920664703</c:v>
                </c:pt>
                <c:pt idx="133">
                  <c:v>316.09572850081003</c:v>
                </c:pt>
                <c:pt idx="134">
                  <c:v>317.93905435012698</c:v>
                </c:pt>
                <c:pt idx="135">
                  <c:v>320.06739370237898</c:v>
                </c:pt>
                <c:pt idx="136">
                  <c:v>322.46947077936102</c:v>
                </c:pt>
                <c:pt idx="137">
                  <c:v>325.27351851885601</c:v>
                </c:pt>
                <c:pt idx="138">
                  <c:v>328.41358958075</c:v>
                </c:pt>
                <c:pt idx="139">
                  <c:v>332.09094990238498</c:v>
                </c:pt>
                <c:pt idx="140">
                  <c:v>336.19587726126599</c:v>
                </c:pt>
                <c:pt idx="141">
                  <c:v>341.054909649678</c:v>
                </c:pt>
                <c:pt idx="142">
                  <c:v>346.354948943029</c:v>
                </c:pt>
                <c:pt idx="143">
                  <c:v>352.40803327628697</c:v>
                </c:pt>
                <c:pt idx="144">
                  <c:v>359.069451185623</c:v>
                </c:pt>
                <c:pt idx="145">
                  <c:v>362.54751710968299</c:v>
                </c:pt>
                <c:pt idx="146">
                  <c:v>366.16657584651603</c:v>
                </c:pt>
                <c:pt idx="147">
                  <c:v>370.69856206402397</c:v>
                </c:pt>
                <c:pt idx="148">
                  <c:v>376.38005705152398</c:v>
                </c:pt>
                <c:pt idx="149">
                  <c:v>383.49568188772901</c:v>
                </c:pt>
                <c:pt idx="150">
                  <c:v>392.37887543305499</c:v>
                </c:pt>
                <c:pt idx="151">
                  <c:v>402.98300244458102</c:v>
                </c:pt>
                <c:pt idx="152">
                  <c:v>414.12068121167499</c:v>
                </c:pt>
                <c:pt idx="153">
                  <c:v>425.98419212386301</c:v>
                </c:pt>
                <c:pt idx="154">
                  <c:v>438.63188215753701</c:v>
                </c:pt>
                <c:pt idx="155">
                  <c:v>452.109645076334</c:v>
                </c:pt>
                <c:pt idx="156">
                  <c:v>463.42368502284802</c:v>
                </c:pt>
                <c:pt idx="157">
                  <c:v>474.01246432911898</c:v>
                </c:pt>
                <c:pt idx="158">
                  <c:v>486.74106103712302</c:v>
                </c:pt>
                <c:pt idx="159">
                  <c:v>501.97460319052999</c:v>
                </c:pt>
                <c:pt idx="160">
                  <c:v>518.60905773694196</c:v>
                </c:pt>
                <c:pt idx="161">
                  <c:v>533.47113585012596</c:v>
                </c:pt>
                <c:pt idx="162">
                  <c:v>550.209585141351</c:v>
                </c:pt>
                <c:pt idx="163">
                  <c:v>568.94465199701699</c:v>
                </c:pt>
                <c:pt idx="164">
                  <c:v>587.13556466644104</c:v>
                </c:pt>
                <c:pt idx="165">
                  <c:v>599.04494613467705</c:v>
                </c:pt>
                <c:pt idx="166">
                  <c:v>606.88800583450097</c:v>
                </c:pt>
                <c:pt idx="167">
                  <c:v>614.63569949018495</c:v>
                </c:pt>
                <c:pt idx="168">
                  <c:v>618.48636045433796</c:v>
                </c:pt>
                <c:pt idx="169">
                  <c:v>622.31394470695898</c:v>
                </c:pt>
                <c:pt idx="170">
                  <c:v>626.87451111980897</c:v>
                </c:pt>
                <c:pt idx="171">
                  <c:v>632.30219943922805</c:v>
                </c:pt>
                <c:pt idx="172">
                  <c:v>638.75311978668697</c:v>
                </c:pt>
                <c:pt idx="173">
                  <c:v>646.40811465375805</c:v>
                </c:pt>
                <c:pt idx="174">
                  <c:v>655.47757162828395</c:v>
                </c:pt>
                <c:pt idx="175">
                  <c:v>666.20498490597595</c:v>
                </c:pt>
                <c:pt idx="176">
                  <c:v>678.45948996601896</c:v>
                </c:pt>
                <c:pt idx="177">
                  <c:v>690.68013141860899</c:v>
                </c:pt>
                <c:pt idx="178">
                  <c:v>705.07317287643798</c:v>
                </c:pt>
                <c:pt idx="179">
                  <c:v>722.008630377749</c:v>
                </c:pt>
                <c:pt idx="180">
                  <c:v>741.46388181651002</c:v>
                </c:pt>
                <c:pt idx="181">
                  <c:v>761.52655086496702</c:v>
                </c:pt>
                <c:pt idx="182">
                  <c:v>780.75356379119205</c:v>
                </c:pt>
                <c:pt idx="183">
                  <c:v>802.74215740665898</c:v>
                </c:pt>
                <c:pt idx="184">
                  <c:v>824.02973315494398</c:v>
                </c:pt>
                <c:pt idx="185">
                  <c:v>847.535292954326</c:v>
                </c:pt>
                <c:pt idx="186">
                  <c:v>872.58446986091701</c:v>
                </c:pt>
                <c:pt idx="187">
                  <c:v>895.72535617050903</c:v>
                </c:pt>
                <c:pt idx="188">
                  <c:v>918.07729342979201</c:v>
                </c:pt>
                <c:pt idx="189">
                  <c:v>938.01669255280103</c:v>
                </c:pt>
                <c:pt idx="190">
                  <c:v>956.43802464213002</c:v>
                </c:pt>
                <c:pt idx="191">
                  <c:v>974.08739380985196</c:v>
                </c:pt>
                <c:pt idx="192">
                  <c:v>991.88097312354296</c:v>
                </c:pt>
                <c:pt idx="193">
                  <c:v>1010.9745676649</c:v>
                </c:pt>
                <c:pt idx="194">
                  <c:v>1030.93878504023</c:v>
                </c:pt>
                <c:pt idx="195">
                  <c:v>1050.7049135530001</c:v>
                </c:pt>
                <c:pt idx="196">
                  <c:v>1064.3915486836099</c:v>
                </c:pt>
                <c:pt idx="197">
                  <c:v>1080.0527267707</c:v>
                </c:pt>
                <c:pt idx="198">
                  <c:v>1097.82592175484</c:v>
                </c:pt>
                <c:pt idx="199">
                  <c:v>1110.3233793634199</c:v>
                </c:pt>
                <c:pt idx="200">
                  <c:v>1124.6202444371199</c:v>
                </c:pt>
                <c:pt idx="201">
                  <c:v>1135.63851049715</c:v>
                </c:pt>
                <c:pt idx="202">
                  <c:v>1148.29145331521</c:v>
                </c:pt>
                <c:pt idx="203">
                  <c:v>1158.0684869018701</c:v>
                </c:pt>
                <c:pt idx="204">
                  <c:v>1169.3309106443601</c:v>
                </c:pt>
                <c:pt idx="205">
                  <c:v>1182.2114717106499</c:v>
                </c:pt>
                <c:pt idx="206">
                  <c:v>1192.13271264949</c:v>
                </c:pt>
                <c:pt idx="207">
                  <c:v>1203.51913406787</c:v>
                </c:pt>
                <c:pt idx="208">
                  <c:v>1212.3137138570701</c:v>
                </c:pt>
                <c:pt idx="209">
                  <c:v>1222.43960212451</c:v>
                </c:pt>
                <c:pt idx="210">
                  <c:v>1230.2800218667901</c:v>
                </c:pt>
                <c:pt idx="211">
                  <c:v>1239.3330448935501</c:v>
                </c:pt>
                <c:pt idx="212">
                  <c:v>1246.35845612924</c:v>
                </c:pt>
                <c:pt idx="213">
                  <c:v>1254.49187207828</c:v>
                </c:pt>
                <c:pt idx="214">
                  <c:v>1263.8488120049799</c:v>
                </c:pt>
                <c:pt idx="215">
                  <c:v>1271.0905923799</c:v>
                </c:pt>
                <c:pt idx="216">
                  <c:v>1279.44792669035</c:v>
                </c:pt>
                <c:pt idx="217">
                  <c:v>1285.8788422513401</c:v>
                </c:pt>
                <c:pt idx="218">
                  <c:v>1293.3223651194901</c:v>
                </c:pt>
                <c:pt idx="219">
                  <c:v>1299.1095560221199</c:v>
                </c:pt>
                <c:pt idx="220">
                  <c:v>1305.8237764159801</c:v>
                </c:pt>
                <c:pt idx="221">
                  <c:v>1313.56606935678</c:v>
                </c:pt>
                <c:pt idx="222">
                  <c:v>1319.5688212457301</c:v>
                </c:pt>
                <c:pt idx="223">
                  <c:v>1326.5110365385799</c:v>
                </c:pt>
                <c:pt idx="224">
                  <c:v>1331.90490983</c:v>
                </c:pt>
                <c:pt idx="225">
                  <c:v>1338.1581565138699</c:v>
                </c:pt>
                <c:pt idx="226">
                  <c:v>1343.02608969127</c:v>
                </c:pt>
                <c:pt idx="227">
                  <c:v>1348.6822498740501</c:v>
                </c:pt>
                <c:pt idx="228">
                  <c:v>1353.0214518126299</c:v>
                </c:pt>
                <c:pt idx="229">
                  <c:v>1358.0758696662101</c:v>
                </c:pt>
                <c:pt idx="230">
                  <c:v>1363.9323144869099</c:v>
                </c:pt>
                <c:pt idx="231">
                  <c:v>1368.4891147927401</c:v>
                </c:pt>
                <c:pt idx="232">
                  <c:v>1373.7806974427499</c:v>
                </c:pt>
                <c:pt idx="233">
                  <c:v>1377.90537278024</c:v>
                </c:pt>
                <c:pt idx="234">
                  <c:v>1382.70528071793</c:v>
                </c:pt>
                <c:pt idx="235">
                  <c:v>1387.8290282645701</c:v>
                </c:pt>
                <c:pt idx="236">
                  <c:v>1391.8212666489101</c:v>
                </c:pt>
                <c:pt idx="237">
                  <c:v>1396.46485259936</c:v>
                </c:pt>
                <c:pt idx="238">
                  <c:v>1400.08885502924</c:v>
                </c:pt>
                <c:pt idx="239">
                  <c:v>1404.31211698536</c:v>
                </c:pt>
                <c:pt idx="240">
                  <c:v>1407.6131929316</c:v>
                </c:pt>
                <c:pt idx="241">
                  <c:v>1411.4670705983001</c:v>
                </c:pt>
                <c:pt idx="242">
                  <c:v>1415.94416576917</c:v>
                </c:pt>
                <c:pt idx="243">
                  <c:v>1419.43510879116</c:v>
                </c:pt>
                <c:pt idx="244">
                  <c:v>1423.49924889057</c:v>
                </c:pt>
                <c:pt idx="245">
                  <c:v>1426.67336063518</c:v>
                </c:pt>
                <c:pt idx="246">
                  <c:v>1430.37554020619</c:v>
                </c:pt>
                <c:pt idx="247">
                  <c:v>1433.27142692077</c:v>
                </c:pt>
                <c:pt idx="248">
                  <c:v>1436.65529522575</c:v>
                </c:pt>
                <c:pt idx="249">
                  <c:v>1440.5904689122599</c:v>
                </c:pt>
                <c:pt idx="250">
                  <c:v>1443.32025523264</c:v>
                </c:pt>
                <c:pt idx="251">
                  <c:v>1446.51182573746</c:v>
                </c:pt>
                <c:pt idx="252">
                  <c:v>1449.0129404777899</c:v>
                </c:pt>
                <c:pt idx="253">
                  <c:v>1451.94182496025</c:v>
                </c:pt>
                <c:pt idx="254">
                  <c:v>1455.3566346692201</c:v>
                </c:pt>
                <c:pt idx="255">
                  <c:v>1458.02695026527</c:v>
                </c:pt>
                <c:pt idx="256">
                  <c:v>1461.1465104768099</c:v>
                </c:pt>
                <c:pt idx="257">
                  <c:v>1464.0128259021999</c:v>
                </c:pt>
                <c:pt idx="258">
                  <c:v>1466.26087649546</c:v>
                </c:pt>
                <c:pt idx="259">
                  <c:v>1468.8962012188799</c:v>
                </c:pt>
                <c:pt idx="260">
                  <c:v>1471.9726580055999</c:v>
                </c:pt>
                <c:pt idx="261">
                  <c:v>1474.3808108027499</c:v>
                </c:pt>
                <c:pt idx="262">
                  <c:v>1477.1974815798101</c:v>
                </c:pt>
                <c:pt idx="263">
                  <c:v>1479.4055447190899</c:v>
                </c:pt>
                <c:pt idx="264">
                  <c:v>1481.9924337354601</c:v>
                </c:pt>
                <c:pt idx="265">
                  <c:v>1484.02307665576</c:v>
                </c:pt>
                <c:pt idx="266">
                  <c:v>1486.4059414605199</c:v>
                </c:pt>
                <c:pt idx="267">
                  <c:v>1489.1910430837499</c:v>
                </c:pt>
                <c:pt idx="268">
                  <c:v>1491.1448772220999</c:v>
                </c:pt>
                <c:pt idx="269">
                  <c:v>1493.4386408694099</c:v>
                </c:pt>
                <c:pt idx="270">
                  <c:v>1496.12111923509</c:v>
                </c:pt>
                <c:pt idx="271">
                  <c:v>1498.2239187789901</c:v>
                </c:pt>
                <c:pt idx="272">
                  <c:v>1500.6876561798899</c:v>
                </c:pt>
                <c:pt idx="273">
                  <c:v>1502.62181527084</c:v>
                </c:pt>
                <c:pt idx="274">
                  <c:v>1504.8918717507399</c:v>
                </c:pt>
                <c:pt idx="275">
                  <c:v>1506.6764548716501</c:v>
                </c:pt>
                <c:pt idx="276">
                  <c:v>1508.7742445700701</c:v>
                </c:pt>
                <c:pt idx="277">
                  <c:v>1511.2314966542001</c:v>
                </c:pt>
                <c:pt idx="278">
                  <c:v>1513.1602923999301</c:v>
                </c:pt>
                <c:pt idx="279">
                  <c:v>1515.42395654709</c:v>
                </c:pt>
                <c:pt idx="280">
                  <c:v>1517.2034712807599</c:v>
                </c:pt>
                <c:pt idx="281">
                  <c:v>1519.2955167446801</c:v>
                </c:pt>
                <c:pt idx="282">
                  <c:v>1520.9423228021301</c:v>
                </c:pt>
                <c:pt idx="283">
                  <c:v>1522.88139669267</c:v>
                </c:pt>
                <c:pt idx="284">
                  <c:v>1525.1573766132999</c:v>
                </c:pt>
                <c:pt idx="285">
                  <c:v>1526.9468313375801</c:v>
                </c:pt>
                <c:pt idx="286">
                  <c:v>1529.0510989555901</c:v>
                </c:pt>
                <c:pt idx="287">
                  <c:v>1530.7079801513801</c:v>
                </c:pt>
                <c:pt idx="288">
                  <c:v>1532.65968999441</c:v>
                </c:pt>
                <c:pt idx="289">
                  <c:v>1534.1985197112299</c:v>
                </c:pt>
                <c:pt idx="290">
                  <c:v>1536.0139497028899</c:v>
                </c:pt>
                <c:pt idx="291">
                  <c:v>1538.1497894198301</c:v>
                </c:pt>
                <c:pt idx="292">
                  <c:v>1539.8322648891501</c:v>
                </c:pt>
                <c:pt idx="293">
                  <c:v>1541.81545788878</c:v>
                </c:pt>
                <c:pt idx="294">
                  <c:v>1543.3800218532799</c:v>
                </c:pt>
                <c:pt idx="295">
                  <c:v>1545.22683204638</c:v>
                </c:pt>
                <c:pt idx="296">
                  <c:v>1546.68467839084</c:v>
                </c:pt>
                <c:pt idx="297">
                  <c:v>1548.4060982349499</c:v>
                </c:pt>
                <c:pt idx="298">
                  <c:v>1550.43218680155</c:v>
                </c:pt>
                <c:pt idx="299">
                  <c:v>1552.02825466798</c:v>
                </c:pt>
                <c:pt idx="300">
                  <c:v>1553.9087274164999</c:v>
                </c:pt>
                <c:pt idx="301">
                  <c:v>1555.3913989089999</c:v>
                </c:pt>
                <c:pt idx="302">
                  <c:v>1557.1402846836299</c:v>
                </c:pt>
                <c:pt idx="303">
                  <c:v>1558.5204500797399</c:v>
                </c:pt>
                <c:pt idx="304">
                  <c:v>1560.1501675080499</c:v>
                </c:pt>
                <c:pt idx="305">
                  <c:v>1562.0690987396899</c:v>
                </c:pt>
                <c:pt idx="306">
                  <c:v>1563.5814199934</c:v>
                </c:pt>
                <c:pt idx="307">
                  <c:v>1565.3644995132599</c:v>
                </c:pt>
                <c:pt idx="308">
                  <c:v>1566.77127307873</c:v>
                </c:pt>
                <c:pt idx="309">
                  <c:v>1568.43197856148</c:v>
                </c:pt>
                <c:pt idx="310">
                  <c:v>1569.7434922280099</c:v>
                </c:pt>
                <c:pt idx="311">
                  <c:v>1571.2936686745199</c:v>
                </c:pt>
                <c:pt idx="312">
                  <c:v>1573.12118184721</c:v>
                </c:pt>
                <c:pt idx="313">
                  <c:v>1574.5629100256001</c:v>
                </c:pt>
                <c:pt idx="314">
                  <c:v>1576.26474326071</c:v>
                </c:pt>
                <c:pt idx="315">
                  <c:v>1577.60866437199</c:v>
                </c:pt>
                <c:pt idx="316">
                  <c:v>1579.1969514524701</c:v>
                </c:pt>
                <c:pt idx="317">
                  <c:v>1580.45241298122</c:v>
                </c:pt>
                <c:pt idx="318">
                  <c:v>1581.9276176465801</c:v>
                </c:pt>
                <c:pt idx="319">
                  <c:v>1583.6676315243899</c:v>
                </c:pt>
                <c:pt idx="320">
                  <c:v>1585.04257084039</c:v>
                </c:pt>
                <c:pt idx="321">
                  <c:v>1586.66911021176</c:v>
                </c:pt>
                <c:pt idx="322">
                  <c:v>1587.95171420113</c:v>
                </c:pt>
                <c:pt idx="323">
                  <c:v>1589.4689175467699</c:v>
                </c:pt>
                <c:pt idx="324">
                  <c:v>1591.26093288078</c:v>
                </c:pt>
                <c:pt idx="325">
                  <c:v>1592.59324148773</c:v>
                </c:pt>
                <c:pt idx="326">
                  <c:v>1594.1705356387399</c:v>
                </c:pt>
                <c:pt idx="327">
                  <c:v>1595.41901932173</c:v>
                </c:pt>
                <c:pt idx="328">
                  <c:v>1596.8985863339899</c:v>
                </c:pt>
                <c:pt idx="329">
                  <c:v>1598.6484770867501</c:v>
                </c:pt>
                <c:pt idx="330">
                  <c:v>1600.03258402084</c:v>
                </c:pt>
                <c:pt idx="331">
                  <c:v>1601.6715799937001</c:v>
                </c:pt>
                <c:pt idx="332">
                  <c:v>1602.96920992218</c:v>
                </c:pt>
                <c:pt idx="333">
                  <c:v>1604.5075492155399</c:v>
                </c:pt>
                <c:pt idx="334">
                  <c:v>1605.7265750512199</c:v>
                </c:pt>
                <c:pt idx="335">
                  <c:v>1607.1731900099001</c:v>
                </c:pt>
                <c:pt idx="336">
                  <c:v>1608.8867985505001</c:v>
                </c:pt>
                <c:pt idx="337">
                  <c:v>1610.2438838748999</c:v>
                </c:pt>
                <c:pt idx="338">
                  <c:v>1611.8532885106599</c:v>
                </c:pt>
                <c:pt idx="339">
                  <c:v>1613.12896678076</c:v>
                </c:pt>
                <c:pt idx="340">
                  <c:v>1614.6404548573</c:v>
                </c:pt>
                <c:pt idx="341">
                  <c:v>1616.43061905322</c:v>
                </c:pt>
                <c:pt idx="342">
                  <c:v>1617.8487648289899</c:v>
                </c:pt>
                <c:pt idx="343">
                  <c:v>1619.5314636507801</c:v>
                </c:pt>
                <c:pt idx="344">
                  <c:v>1620.8658399922001</c:v>
                </c:pt>
                <c:pt idx="345">
                  <c:v>1622.4506834558199</c:v>
                </c:pt>
                <c:pt idx="346">
                  <c:v>1623.70834912789</c:v>
                </c:pt>
                <c:pt idx="347">
                  <c:v>1625.2033483236701</c:v>
                </c:pt>
                <c:pt idx="348">
                  <c:v>1626.97765249022</c:v>
                </c:pt>
                <c:pt idx="349">
                  <c:v>1628.2852485947101</c:v>
                </c:pt>
                <c:pt idx="350">
                  <c:v>1629.83961693626</c:v>
                </c:pt>
                <c:pt idx="351">
                  <c:v>1631.6843392616099</c:v>
                </c:pt>
                <c:pt idx="352">
                  <c:v>1633.14211348973</c:v>
                </c:pt>
                <c:pt idx="353">
                  <c:v>1634.8737116325101</c:v>
                </c:pt>
                <c:pt idx="354">
                  <c:v>1636.2478837471899</c:v>
                </c:pt>
                <c:pt idx="355">
                  <c:v>1637.88121341383</c:v>
                </c:pt>
                <c:pt idx="356">
                  <c:v>1639.81925182239</c:v>
                </c:pt>
                <c:pt idx="357">
                  <c:v>1641.3559744962299</c:v>
                </c:pt>
                <c:pt idx="358">
                  <c:v>1643.1807000761801</c:v>
                </c:pt>
                <c:pt idx="359">
                  <c:v>1644.6282932515901</c:v>
                </c:pt>
                <c:pt idx="360">
                  <c:v>1646.3481634515099</c:v>
                </c:pt>
                <c:pt idx="361">
                  <c:v>1648.3876081956801</c:v>
                </c:pt>
                <c:pt idx="362">
                  <c:v>1649.9226271070199</c:v>
                </c:pt>
                <c:pt idx="363">
                  <c:v>1651.7425038338499</c:v>
                </c:pt>
                <c:pt idx="364">
                  <c:v>1653.89704839098</c:v>
                </c:pt>
                <c:pt idx="365">
                  <c:v>1656.0508889345999</c:v>
                </c:pt>
                <c:pt idx="366">
                  <c:v>1657.8788788553099</c:v>
                </c:pt>
                <c:pt idx="367">
                  <c:v>1659.48504683909</c:v>
                </c:pt>
                <c:pt idx="368">
                  <c:v>1661.38775491353</c:v>
                </c:pt>
                <c:pt idx="369">
                  <c:v>1663.33428681088</c:v>
                </c:pt>
                <c:pt idx="370">
                  <c:v>1665.41289877637</c:v>
                </c:pt>
                <c:pt idx="371">
                  <c:v>1667.5856394478601</c:v>
                </c:pt>
                <c:pt idx="372">
                  <c:v>1669.7109612741499</c:v>
                </c:pt>
                <c:pt idx="373">
                  <c:v>1671.8372125702299</c:v>
                </c:pt>
                <c:pt idx="374">
                  <c:v>1673.92325065453</c:v>
                </c:pt>
                <c:pt idx="375">
                  <c:v>1676.0167440574601</c:v>
                </c:pt>
                <c:pt idx="376">
                  <c:v>1678.02339036438</c:v>
                </c:pt>
                <c:pt idx="377">
                  <c:v>1679.8718979012699</c:v>
                </c:pt>
                <c:pt idx="378">
                  <c:v>1681.9328411087999</c:v>
                </c:pt>
                <c:pt idx="379">
                  <c:v>1683.9191935839001</c:v>
                </c:pt>
                <c:pt idx="380">
                  <c:v>1685.7043112264701</c:v>
                </c:pt>
                <c:pt idx="381">
                  <c:v>1687.602704768</c:v>
                </c:pt>
                <c:pt idx="382">
                  <c:v>1689.43059707308</c:v>
                </c:pt>
                <c:pt idx="383">
                  <c:v>1691.2123622424699</c:v>
                </c:pt>
                <c:pt idx="384">
                  <c:v>1692.9635080775199</c:v>
                </c:pt>
                <c:pt idx="385">
                  <c:v>1694.51234727679</c:v>
                </c:pt>
                <c:pt idx="386">
                  <c:v>1696.0955625567301</c:v>
                </c:pt>
                <c:pt idx="387">
                  <c:v>1697.61655265335</c:v>
                </c:pt>
                <c:pt idx="388">
                  <c:v>1699.10528480938</c:v>
                </c:pt>
                <c:pt idx="389">
                  <c:v>1700.50155219258</c:v>
                </c:pt>
                <c:pt idx="390">
                  <c:v>1701.75676832403</c:v>
                </c:pt>
                <c:pt idx="391">
                  <c:v>1702.98921180563</c:v>
                </c:pt>
                <c:pt idx="392">
                  <c:v>1704.0579699954001</c:v>
                </c:pt>
                <c:pt idx="393">
                  <c:v>1705.07104466997</c:v>
                </c:pt>
                <c:pt idx="394">
                  <c:v>1705.96935613201</c:v>
                </c:pt>
                <c:pt idx="395">
                  <c:v>1706.7401049116399</c:v>
                </c:pt>
                <c:pt idx="396">
                  <c:v>1707.5049856758601</c:v>
                </c:pt>
                <c:pt idx="397">
                  <c:v>1708.1359863197299</c:v>
                </c:pt>
                <c:pt idx="398">
                  <c:v>1708.6217043950901</c:v>
                </c:pt>
                <c:pt idx="399">
                  <c:v>1709.0506716381601</c:v>
                </c:pt>
                <c:pt idx="400">
                  <c:v>1709.3935432462299</c:v>
                </c:pt>
                <c:pt idx="401">
                  <c:v>1709.6489291994501</c:v>
                </c:pt>
                <c:pt idx="402">
                  <c:v>1709.80569083961</c:v>
                </c:pt>
                <c:pt idx="403">
                  <c:v>1709.87155600031</c:v>
                </c:pt>
                <c:pt idx="404">
                  <c:v>1709.84955599881</c:v>
                </c:pt>
                <c:pt idx="405">
                  <c:v>1709.7403704444901</c:v>
                </c:pt>
                <c:pt idx="406">
                  <c:v>1709.54814291252</c:v>
                </c:pt>
                <c:pt idx="407">
                  <c:v>1709.27518400436</c:v>
                </c:pt>
                <c:pt idx="408">
                  <c:v>1708.92595521607</c:v>
                </c:pt>
                <c:pt idx="409">
                  <c:v>1708.49868537476</c:v>
                </c:pt>
                <c:pt idx="410">
                  <c:v>1707.9920221575401</c:v>
                </c:pt>
                <c:pt idx="411">
                  <c:v>1707.38485250292</c:v>
                </c:pt>
                <c:pt idx="412">
                  <c:v>1706.7062009705</c:v>
                </c:pt>
                <c:pt idx="413">
                  <c:v>1705.94944816109</c:v>
                </c:pt>
                <c:pt idx="414">
                  <c:v>1705.1129011816699</c:v>
                </c:pt>
                <c:pt idx="415">
                  <c:v>1704.2063777681699</c:v>
                </c:pt>
                <c:pt idx="416">
                  <c:v>1703.2200803472001</c:v>
                </c:pt>
                <c:pt idx="417">
                  <c:v>1702.25059415956</c:v>
                </c:pt>
                <c:pt idx="418">
                  <c:v>1701.09523437093</c:v>
                </c:pt>
                <c:pt idx="419">
                  <c:v>1699.90685324117</c:v>
                </c:pt>
                <c:pt idx="420">
                  <c:v>1698.7852925403599</c:v>
                </c:pt>
                <c:pt idx="421">
                  <c:v>1697.4971677026199</c:v>
                </c:pt>
                <c:pt idx="422">
                  <c:v>1696.0956424358901</c:v>
                </c:pt>
                <c:pt idx="423">
                  <c:v>1694.58345783245</c:v>
                </c:pt>
                <c:pt idx="424">
                  <c:v>1692.9664005642101</c:v>
                </c:pt>
                <c:pt idx="425">
                  <c:v>1691.2443290737101</c:v>
                </c:pt>
                <c:pt idx="426">
                  <c:v>1689.4321303243501</c:v>
                </c:pt>
                <c:pt idx="427">
                  <c:v>1687.5410028927299</c:v>
                </c:pt>
                <c:pt idx="428">
                  <c:v>1685.5453367177599</c:v>
                </c:pt>
                <c:pt idx="429">
                  <c:v>1683.3865969132801</c:v>
                </c:pt>
                <c:pt idx="430">
                  <c:v>1681.13444062095</c:v>
                </c:pt>
                <c:pt idx="431">
                  <c:v>1678.75614474025</c:v>
                </c:pt>
                <c:pt idx="432">
                  <c:v>1676.2836279886801</c:v>
                </c:pt>
                <c:pt idx="433">
                  <c:v>1673.67374106749</c:v>
                </c:pt>
                <c:pt idx="434">
                  <c:v>1670.94925486741</c:v>
                </c:pt>
                <c:pt idx="435">
                  <c:v>1668.0936909172101</c:v>
                </c:pt>
                <c:pt idx="436">
                  <c:v>1665.1396624593301</c:v>
                </c:pt>
                <c:pt idx="437">
                  <c:v>1662.3494953115401</c:v>
                </c:pt>
                <c:pt idx="438">
                  <c:v>1659.1590745184001</c:v>
                </c:pt>
                <c:pt idx="439">
                  <c:v>1655.98172371388</c:v>
                </c:pt>
                <c:pt idx="440">
                  <c:v>1652.6515605238101</c:v>
                </c:pt>
                <c:pt idx="441">
                  <c:v>1649.0564671034399</c:v>
                </c:pt>
                <c:pt idx="442">
                  <c:v>1645.36169158392</c:v>
                </c:pt>
                <c:pt idx="443">
                  <c:v>1641.4940511687601</c:v>
                </c:pt>
                <c:pt idx="444">
                  <c:v>1637.46783183154</c:v>
                </c:pt>
                <c:pt idx="445">
                  <c:v>1633.32177713596</c:v>
                </c:pt>
                <c:pt idx="446">
                  <c:v>1629.1313963738301</c:v>
                </c:pt>
                <c:pt idx="447">
                  <c:v>1625.14791616312</c:v>
                </c:pt>
                <c:pt idx="448">
                  <c:v>1621.2276759818301</c:v>
                </c:pt>
                <c:pt idx="449">
                  <c:v>1616.74863569477</c:v>
                </c:pt>
                <c:pt idx="450">
                  <c:v>1611.9649611682</c:v>
                </c:pt>
                <c:pt idx="451">
                  <c:v>1606.82756948355</c:v>
                </c:pt>
                <c:pt idx="452">
                  <c:v>1601.6232455404599</c:v>
                </c:pt>
                <c:pt idx="453">
                  <c:v>1596.2793126269701</c:v>
                </c:pt>
                <c:pt idx="454">
                  <c:v>1590.66101684149</c:v>
                </c:pt>
                <c:pt idx="455">
                  <c:v>1584.9430855441699</c:v>
                </c:pt>
                <c:pt idx="456">
                  <c:v>1578.95144985654</c:v>
                </c:pt>
                <c:pt idx="457">
                  <c:v>1572.8378079004799</c:v>
                </c:pt>
                <c:pt idx="458">
                  <c:v>1566.4964546414501</c:v>
                </c:pt>
                <c:pt idx="459">
                  <c:v>1559.9198668270001</c:v>
                </c:pt>
                <c:pt idx="460">
                  <c:v>1553.16361822781</c:v>
                </c:pt>
                <c:pt idx="461">
                  <c:v>1546.23454772476</c:v>
                </c:pt>
                <c:pt idx="462">
                  <c:v>1539.15696310253</c:v>
                </c:pt>
                <c:pt idx="463">
                  <c:v>1531.78610500134</c:v>
                </c:pt>
                <c:pt idx="464">
                  <c:v>1524.33869464585</c:v>
                </c:pt>
                <c:pt idx="465">
                  <c:v>1516.4116247422601</c:v>
                </c:pt>
                <c:pt idx="466">
                  <c:v>1508.14924821406</c:v>
                </c:pt>
                <c:pt idx="467">
                  <c:v>1499.5439759431699</c:v>
                </c:pt>
                <c:pt idx="468">
                  <c:v>1491.6348652500301</c:v>
                </c:pt>
                <c:pt idx="469">
                  <c:v>1482.34542796034</c:v>
                </c:pt>
                <c:pt idx="470">
                  <c:v>1474.5232467539299</c:v>
                </c:pt>
                <c:pt idx="471">
                  <c:v>1466.3082522703901</c:v>
                </c:pt>
                <c:pt idx="472">
                  <c:v>1458.0638495932899</c:v>
                </c:pt>
                <c:pt idx="473">
                  <c:v>1449.6173262253601</c:v>
                </c:pt>
                <c:pt idx="474">
                  <c:v>1441.1273357181999</c:v>
                </c:pt>
                <c:pt idx="475">
                  <c:v>1432.16357375453</c:v>
                </c:pt>
                <c:pt idx="476">
                  <c:v>1422.17463435079</c:v>
                </c:pt>
                <c:pt idx="477">
                  <c:v>1411.4597372348901</c:v>
                </c:pt>
                <c:pt idx="478">
                  <c:v>1399.76019052114</c:v>
                </c:pt>
                <c:pt idx="479">
                  <c:v>1387.52315067788</c:v>
                </c:pt>
                <c:pt idx="480">
                  <c:v>1375.1106325083199</c:v>
                </c:pt>
                <c:pt idx="481">
                  <c:v>1362.46912644027</c:v>
                </c:pt>
                <c:pt idx="482">
                  <c:v>1349.38428328745</c:v>
                </c:pt>
                <c:pt idx="483">
                  <c:v>1336.41707541851</c:v>
                </c:pt>
                <c:pt idx="484">
                  <c:v>1323.6067548096701</c:v>
                </c:pt>
                <c:pt idx="485">
                  <c:v>1309.50784060604</c:v>
                </c:pt>
                <c:pt idx="486">
                  <c:v>1295.5187650038999</c:v>
                </c:pt>
                <c:pt idx="487">
                  <c:v>1282.88607747325</c:v>
                </c:pt>
                <c:pt idx="488">
                  <c:v>1269.58656155533</c:v>
                </c:pt>
                <c:pt idx="489">
                  <c:v>1257.3011214498399</c:v>
                </c:pt>
                <c:pt idx="490">
                  <c:v>1245.45680446039</c:v>
                </c:pt>
                <c:pt idx="491">
                  <c:v>1233.16838405405</c:v>
                </c:pt>
                <c:pt idx="492">
                  <c:v>1221.1281694720701</c:v>
                </c:pt>
                <c:pt idx="493">
                  <c:v>1208.2626183979801</c:v>
                </c:pt>
                <c:pt idx="494">
                  <c:v>1193.90057595335</c:v>
                </c:pt>
                <c:pt idx="495">
                  <c:v>1178.7878775773099</c:v>
                </c:pt>
                <c:pt idx="496">
                  <c:v>1163.3944859707799</c:v>
                </c:pt>
                <c:pt idx="497">
                  <c:v>1148.6933771029501</c:v>
                </c:pt>
                <c:pt idx="498">
                  <c:v>1133.7734020877599</c:v>
                </c:pt>
                <c:pt idx="499">
                  <c:v>1118.7827676536899</c:v>
                </c:pt>
                <c:pt idx="500">
                  <c:v>1104.3857310503899</c:v>
                </c:pt>
                <c:pt idx="501">
                  <c:v>1090.8557257165901</c:v>
                </c:pt>
                <c:pt idx="502">
                  <c:v>1077.33767997478</c:v>
                </c:pt>
                <c:pt idx="503">
                  <c:v>1063.5945715801899</c:v>
                </c:pt>
                <c:pt idx="504">
                  <c:v>1048.61791763068</c:v>
                </c:pt>
                <c:pt idx="505">
                  <c:v>1034.6057669361001</c:v>
                </c:pt>
                <c:pt idx="506">
                  <c:v>1020.49095252097</c:v>
                </c:pt>
                <c:pt idx="507">
                  <c:v>1007.68993633003</c:v>
                </c:pt>
                <c:pt idx="508">
                  <c:v>995.57909243153097</c:v>
                </c:pt>
                <c:pt idx="509">
                  <c:v>985.59835602960095</c:v>
                </c:pt>
                <c:pt idx="510">
                  <c:v>975.00732375938298</c:v>
                </c:pt>
                <c:pt idx="511">
                  <c:v>963.92905803183498</c:v>
                </c:pt>
                <c:pt idx="512">
                  <c:v>953.97651684748598</c:v>
                </c:pt>
                <c:pt idx="513">
                  <c:v>945.30477554386505</c:v>
                </c:pt>
                <c:pt idx="514">
                  <c:v>935.03787789862201</c:v>
                </c:pt>
                <c:pt idx="515">
                  <c:v>926.00596672553002</c:v>
                </c:pt>
                <c:pt idx="516">
                  <c:v>916.04033757146499</c:v>
                </c:pt>
                <c:pt idx="517">
                  <c:v>905.50442567691698</c:v>
                </c:pt>
                <c:pt idx="518">
                  <c:v>894.48664663510601</c:v>
                </c:pt>
                <c:pt idx="519">
                  <c:v>881.96811310362898</c:v>
                </c:pt>
                <c:pt idx="520">
                  <c:v>868.59325697648399</c:v>
                </c:pt>
                <c:pt idx="521">
                  <c:v>857.65245665842599</c:v>
                </c:pt>
                <c:pt idx="522">
                  <c:v>847.81391526105199</c:v>
                </c:pt>
                <c:pt idx="523">
                  <c:v>838.60739312489</c:v>
                </c:pt>
                <c:pt idx="524">
                  <c:v>830.97663258039302</c:v>
                </c:pt>
                <c:pt idx="525">
                  <c:v>824.69396385397999</c:v>
                </c:pt>
                <c:pt idx="526">
                  <c:v>818.780741345205</c:v>
                </c:pt>
                <c:pt idx="527">
                  <c:v>811.99323144659195</c:v>
                </c:pt>
                <c:pt idx="528">
                  <c:v>805.52247036274605</c:v>
                </c:pt>
                <c:pt idx="529">
                  <c:v>798.24295936533701</c:v>
                </c:pt>
                <c:pt idx="530">
                  <c:v>791.89950896589096</c:v>
                </c:pt>
                <c:pt idx="531">
                  <c:v>784.79754663416304</c:v>
                </c:pt>
                <c:pt idx="532">
                  <c:v>778.50447729638904</c:v>
                </c:pt>
                <c:pt idx="533">
                  <c:v>771.08277067827203</c:v>
                </c:pt>
                <c:pt idx="534">
                  <c:v>762.36209832675399</c:v>
                </c:pt>
                <c:pt idx="535">
                  <c:v>755.22287778971099</c:v>
                </c:pt>
                <c:pt idx="536">
                  <c:v>748.94331648185596</c:v>
                </c:pt>
                <c:pt idx="537">
                  <c:v>742.40724965896595</c:v>
                </c:pt>
                <c:pt idx="538">
                  <c:v>735.29227997133103</c:v>
                </c:pt>
                <c:pt idx="539">
                  <c:v>729.45817041288001</c:v>
                </c:pt>
                <c:pt idx="540">
                  <c:v>723.08488552980202</c:v>
                </c:pt>
                <c:pt idx="541">
                  <c:v>716.438376157878</c:v>
                </c:pt>
                <c:pt idx="542">
                  <c:v>710.24761921819095</c:v>
                </c:pt>
                <c:pt idx="543">
                  <c:v>705.16851827521896</c:v>
                </c:pt>
                <c:pt idx="544">
                  <c:v>700.082173428087</c:v>
                </c:pt>
                <c:pt idx="545">
                  <c:v>695.18033973106196</c:v>
                </c:pt>
                <c:pt idx="546">
                  <c:v>689.85351440408101</c:v>
                </c:pt>
                <c:pt idx="547">
                  <c:v>683.98293720276899</c:v>
                </c:pt>
                <c:pt idx="548">
                  <c:v>679.17116543530506</c:v>
                </c:pt>
                <c:pt idx="549">
                  <c:v>673.51098515298304</c:v>
                </c:pt>
                <c:pt idx="550">
                  <c:v>667.87831996478303</c:v>
                </c:pt>
                <c:pt idx="551">
                  <c:v>663.26390317507901</c:v>
                </c:pt>
                <c:pt idx="552">
                  <c:v>658.55659779214204</c:v>
                </c:pt>
                <c:pt idx="553">
                  <c:v>653.05091083944399</c:v>
                </c:pt>
                <c:pt idx="554">
                  <c:v>647.46191402933403</c:v>
                </c:pt>
                <c:pt idx="555">
                  <c:v>641.63038966719103</c:v>
                </c:pt>
                <c:pt idx="556">
                  <c:v>634.88996658123699</c:v>
                </c:pt>
                <c:pt idx="557">
                  <c:v>629.40451549695297</c:v>
                </c:pt>
                <c:pt idx="558">
                  <c:v>624.03279151171</c:v>
                </c:pt>
                <c:pt idx="559">
                  <c:v>618.83222326745101</c:v>
                </c:pt>
                <c:pt idx="560">
                  <c:v>614.32273343079396</c:v>
                </c:pt>
                <c:pt idx="561">
                  <c:v>609.55696347308003</c:v>
                </c:pt>
                <c:pt idx="562">
                  <c:v>605.660294446644</c:v>
                </c:pt>
                <c:pt idx="563">
                  <c:v>601.16412470895295</c:v>
                </c:pt>
                <c:pt idx="564">
                  <c:v>596.245096363107</c:v>
                </c:pt>
                <c:pt idx="565">
                  <c:v>591.88808173011603</c:v>
                </c:pt>
                <c:pt idx="566">
                  <c:v>587.98897859347801</c:v>
                </c:pt>
                <c:pt idx="567">
                  <c:v>583.94254272927196</c:v>
                </c:pt>
                <c:pt idx="568">
                  <c:v>579.99276276897899</c:v>
                </c:pt>
                <c:pt idx="569">
                  <c:v>575.53347365547904</c:v>
                </c:pt>
                <c:pt idx="570">
                  <c:v>570.66856867704303</c:v>
                </c:pt>
                <c:pt idx="571">
                  <c:v>566.22743451787505</c:v>
                </c:pt>
                <c:pt idx="572">
                  <c:v>562.31074225783402</c:v>
                </c:pt>
                <c:pt idx="573">
                  <c:v>558.39813494507996</c:v>
                </c:pt>
                <c:pt idx="574">
                  <c:v>554.01488624455897</c:v>
                </c:pt>
                <c:pt idx="575">
                  <c:v>549.69435530017199</c:v>
                </c:pt>
                <c:pt idx="576">
                  <c:v>544.74132175540205</c:v>
                </c:pt>
                <c:pt idx="577">
                  <c:v>539.02474438781405</c:v>
                </c:pt>
                <c:pt idx="578">
                  <c:v>533.12121556946204</c:v>
                </c:pt>
                <c:pt idx="579">
                  <c:v>526.37506283229698</c:v>
                </c:pt>
                <c:pt idx="580">
                  <c:v>520.40225709173001</c:v>
                </c:pt>
                <c:pt idx="581">
                  <c:v>514.18386969149401</c:v>
                </c:pt>
                <c:pt idx="582">
                  <c:v>508.05170372776598</c:v>
                </c:pt>
                <c:pt idx="583">
                  <c:v>502.691160608465</c:v>
                </c:pt>
                <c:pt idx="584">
                  <c:v>498.074750513575</c:v>
                </c:pt>
                <c:pt idx="585">
                  <c:v>493.49010990283102</c:v>
                </c:pt>
                <c:pt idx="586">
                  <c:v>489.41171544809498</c:v>
                </c:pt>
                <c:pt idx="587">
                  <c:v>485.60371602233801</c:v>
                </c:pt>
                <c:pt idx="588">
                  <c:v>481.32633421927801</c:v>
                </c:pt>
                <c:pt idx="589">
                  <c:v>476.63144792832799</c:v>
                </c:pt>
                <c:pt idx="590">
                  <c:v>472.39329334828699</c:v>
                </c:pt>
                <c:pt idx="591">
                  <c:v>467.55370028596298</c:v>
                </c:pt>
                <c:pt idx="592">
                  <c:v>462.69954584606398</c:v>
                </c:pt>
                <c:pt idx="593">
                  <c:v>457.212785568274</c:v>
                </c:pt>
                <c:pt idx="594">
                  <c:v>452.13747607919402</c:v>
                </c:pt>
                <c:pt idx="595">
                  <c:v>447.22378953708301</c:v>
                </c:pt>
                <c:pt idx="596">
                  <c:v>441.70920809303499</c:v>
                </c:pt>
                <c:pt idx="597">
                  <c:v>436.28290850170703</c:v>
                </c:pt>
                <c:pt idx="598">
                  <c:v>431.13455438403003</c:v>
                </c:pt>
                <c:pt idx="599">
                  <c:v>426.19304681380999</c:v>
                </c:pt>
                <c:pt idx="600">
                  <c:v>421.40006986591197</c:v>
                </c:pt>
                <c:pt idx="601">
                  <c:v>416.75210756736499</c:v>
                </c:pt>
                <c:pt idx="602">
                  <c:v>412.26073041408603</c:v>
                </c:pt>
                <c:pt idx="603">
                  <c:v>407.99242918376598</c:v>
                </c:pt>
                <c:pt idx="604">
                  <c:v>403.99010106101002</c:v>
                </c:pt>
                <c:pt idx="605">
                  <c:v>400.15514512333402</c:v>
                </c:pt>
                <c:pt idx="606">
                  <c:v>396.32959782351401</c:v>
                </c:pt>
                <c:pt idx="607">
                  <c:v>392.55473527279702</c:v>
                </c:pt>
                <c:pt idx="608">
                  <c:v>388.92343599538202</c:v>
                </c:pt>
                <c:pt idx="609">
                  <c:v>385.40237589075298</c:v>
                </c:pt>
                <c:pt idx="610">
                  <c:v>382.01798738779001</c:v>
                </c:pt>
                <c:pt idx="611">
                  <c:v>378.75030145870801</c:v>
                </c:pt>
                <c:pt idx="612">
                  <c:v>375.60070381439999</c:v>
                </c:pt>
                <c:pt idx="613">
                  <c:v>372.544967201482</c:v>
                </c:pt>
                <c:pt idx="614">
                  <c:v>369.70273026720099</c:v>
                </c:pt>
                <c:pt idx="615">
                  <c:v>366.93576129749499</c:v>
                </c:pt>
                <c:pt idx="616">
                  <c:v>364.31305706417498</c:v>
                </c:pt>
                <c:pt idx="617">
                  <c:v>361.797334930636</c:v>
                </c:pt>
                <c:pt idx="618">
                  <c:v>359.39147750283303</c:v>
                </c:pt>
                <c:pt idx="619">
                  <c:v>357.02253669562401</c:v>
                </c:pt>
                <c:pt idx="620">
                  <c:v>354.73272432054398</c:v>
                </c:pt>
                <c:pt idx="621">
                  <c:v>352.56804673376502</c:v>
                </c:pt>
                <c:pt idx="622">
                  <c:v>350.48676461141702</c:v>
                </c:pt>
                <c:pt idx="623">
                  <c:v>348.45808175145999</c:v>
                </c:pt>
                <c:pt idx="624">
                  <c:v>346.52741990509401</c:v>
                </c:pt>
                <c:pt idx="625">
                  <c:v>344.65962922984698</c:v>
                </c:pt>
                <c:pt idx="626">
                  <c:v>342.818444301836</c:v>
                </c:pt>
                <c:pt idx="627">
                  <c:v>341.052323384646</c:v>
                </c:pt>
                <c:pt idx="628">
                  <c:v>339.348217391329</c:v>
                </c:pt>
                <c:pt idx="629">
                  <c:v>337.721758874356</c:v>
                </c:pt>
                <c:pt idx="630">
                  <c:v>336.138476885405</c:v>
                </c:pt>
                <c:pt idx="631">
                  <c:v>334.61270255687901</c:v>
                </c:pt>
                <c:pt idx="632">
                  <c:v>333.17098655065303</c:v>
                </c:pt>
                <c:pt idx="633">
                  <c:v>331.80986175840599</c:v>
                </c:pt>
                <c:pt idx="634">
                  <c:v>330.45963471725702</c:v>
                </c:pt>
                <c:pt idx="635">
                  <c:v>329.165053652479</c:v>
                </c:pt>
                <c:pt idx="636">
                  <c:v>327.93046444306498</c:v>
                </c:pt>
                <c:pt idx="637">
                  <c:v>326.72603901659301</c:v>
                </c:pt>
                <c:pt idx="638">
                  <c:v>325.57815724722002</c:v>
                </c:pt>
                <c:pt idx="639">
                  <c:v>324.47823190648899</c:v>
                </c:pt>
                <c:pt idx="640">
                  <c:v>323.42456412804597</c:v>
                </c:pt>
                <c:pt idx="641">
                  <c:v>322.40880893283997</c:v>
                </c:pt>
                <c:pt idx="642">
                  <c:v>321.42697418681598</c:v>
                </c:pt>
                <c:pt idx="643">
                  <c:v>320.531313051653</c:v>
                </c:pt>
                <c:pt idx="644">
                  <c:v>319.73160410048598</c:v>
                </c:pt>
                <c:pt idx="645">
                  <c:v>318.88760072467801</c:v>
                </c:pt>
                <c:pt idx="646">
                  <c:v>318.09570841006803</c:v>
                </c:pt>
                <c:pt idx="647">
                  <c:v>317.31680080292199</c:v>
                </c:pt>
                <c:pt idx="648">
                  <c:v>316.563124359916</c:v>
                </c:pt>
                <c:pt idx="649">
                  <c:v>315.83478044992103</c:v>
                </c:pt>
                <c:pt idx="650">
                  <c:v>315.13149855199202</c:v>
                </c:pt>
                <c:pt idx="651">
                  <c:v>314.44225068206703</c:v>
                </c:pt>
                <c:pt idx="652">
                  <c:v>313.77856150221697</c:v>
                </c:pt>
                <c:pt idx="653">
                  <c:v>313.14161943942298</c:v>
                </c:pt>
                <c:pt idx="654">
                  <c:v>312.525499127871</c:v>
                </c:pt>
                <c:pt idx="655">
                  <c:v>311.93281302317502</c:v>
                </c:pt>
                <c:pt idx="656">
                  <c:v>311.362029826472</c:v>
                </c:pt>
                <c:pt idx="657">
                  <c:v>310.81592761209703</c:v>
                </c:pt>
                <c:pt idx="658">
                  <c:v>310.32641827238803</c:v>
                </c:pt>
                <c:pt idx="659">
                  <c:v>309.82430959804901</c:v>
                </c:pt>
                <c:pt idx="660">
                  <c:v>309.344200861096</c:v>
                </c:pt>
                <c:pt idx="661">
                  <c:v>308.878271225221</c:v>
                </c:pt>
                <c:pt idx="662">
                  <c:v>308.430227202362</c:v>
                </c:pt>
                <c:pt idx="663">
                  <c:v>307.99576770613902</c:v>
                </c:pt>
                <c:pt idx="664">
                  <c:v>307.57311535088297</c:v>
                </c:pt>
                <c:pt idx="665">
                  <c:v>307.16801127182202</c:v>
                </c:pt>
                <c:pt idx="666">
                  <c:v>306.77382843204799</c:v>
                </c:pt>
                <c:pt idx="667">
                  <c:v>306.39059371097301</c:v>
                </c:pt>
                <c:pt idx="668">
                  <c:v>306.01881848954298</c:v>
                </c:pt>
                <c:pt idx="669">
                  <c:v>305.66181181757798</c:v>
                </c:pt>
                <c:pt idx="670">
                  <c:v>305.32230801104203</c:v>
                </c:pt>
                <c:pt idx="671">
                  <c:v>305.03902674031599</c:v>
                </c:pt>
                <c:pt idx="672">
                  <c:v>304.737308450689</c:v>
                </c:pt>
                <c:pt idx="673">
                  <c:v>304.44560088387902</c:v>
                </c:pt>
                <c:pt idx="674">
                  <c:v>304.16469307186901</c:v>
                </c:pt>
                <c:pt idx="675">
                  <c:v>303.89901516139099</c:v>
                </c:pt>
                <c:pt idx="676">
                  <c:v>303.64742904675501</c:v>
                </c:pt>
                <c:pt idx="677">
                  <c:v>303.41165919540799</c:v>
                </c:pt>
                <c:pt idx="678">
                  <c:v>303.19121203770499</c:v>
                </c:pt>
                <c:pt idx="679">
                  <c:v>302.98463328777802</c:v>
                </c:pt>
                <c:pt idx="680">
                  <c:v>302.79489733755798</c:v>
                </c:pt>
                <c:pt idx="681">
                  <c:v>302.61794754836501</c:v>
                </c:pt>
                <c:pt idx="682">
                  <c:v>302.45447408416999</c:v>
                </c:pt>
                <c:pt idx="683">
                  <c:v>302.30429056335299</c:v>
                </c:pt>
                <c:pt idx="684">
                  <c:v>302.16585995298198</c:v>
                </c:pt>
                <c:pt idx="685">
                  <c:v>302.038891664321</c:v>
                </c:pt>
                <c:pt idx="686">
                  <c:v>301.92133407660498</c:v>
                </c:pt>
                <c:pt idx="687">
                  <c:v>301.80875963903298</c:v>
                </c:pt>
                <c:pt idx="688">
                  <c:v>301.70098875435298</c:v>
                </c:pt>
                <c:pt idx="689">
                  <c:v>301.59746090626601</c:v>
                </c:pt>
                <c:pt idx="690">
                  <c:v>301.49773434078702</c:v>
                </c:pt>
                <c:pt idx="691">
                  <c:v>301.40140789550998</c:v>
                </c:pt>
                <c:pt idx="692">
                  <c:v>301.30811076568199</c:v>
                </c:pt>
                <c:pt idx="693">
                  <c:v>301.21748539902097</c:v>
                </c:pt>
                <c:pt idx="694">
                  <c:v>301.12916957797802</c:v>
                </c:pt>
                <c:pt idx="695">
                  <c:v>301.04373681230402</c:v>
                </c:pt>
                <c:pt idx="696">
                  <c:v>300.962936535653</c:v>
                </c:pt>
                <c:pt idx="697">
                  <c:v>300.88552781409402</c:v>
                </c:pt>
                <c:pt idx="698">
                  <c:v>300.81480648415999</c:v>
                </c:pt>
                <c:pt idx="699">
                  <c:v>300.75159441839401</c:v>
                </c:pt>
                <c:pt idx="700">
                  <c:v>300.69510271235498</c:v>
                </c:pt>
                <c:pt idx="701">
                  <c:v>300.64448684806803</c:v>
                </c:pt>
                <c:pt idx="702">
                  <c:v>300.59900491312499</c:v>
                </c:pt>
                <c:pt idx="703">
                  <c:v>300.55801889368701</c:v>
                </c:pt>
                <c:pt idx="704">
                  <c:v>300.52098092293801</c:v>
                </c:pt>
                <c:pt idx="705">
                  <c:v>300.487421485624</c:v>
                </c:pt>
                <c:pt idx="706">
                  <c:v>300.456932350589</c:v>
                </c:pt>
                <c:pt idx="707">
                  <c:v>300.42916057393802</c:v>
                </c:pt>
                <c:pt idx="708">
                  <c:v>300.403800550997</c:v>
                </c:pt>
                <c:pt idx="709">
                  <c:v>300.38058702170702</c:v>
                </c:pt>
                <c:pt idx="710">
                  <c:v>300.35928916151897</c:v>
                </c:pt>
                <c:pt idx="711">
                  <c:v>300.33970560315299</c:v>
                </c:pt>
                <c:pt idx="712">
                  <c:v>300.32166023385298</c:v>
                </c:pt>
                <c:pt idx="713">
                  <c:v>300.30499869663402</c:v>
                </c:pt>
                <c:pt idx="714">
                  <c:v>300.28958531382199</c:v>
                </c:pt>
                <c:pt idx="715">
                  <c:v>300.275300454167</c:v>
                </c:pt>
                <c:pt idx="716">
                  <c:v>300.26203841125698</c:v>
                </c:pt>
                <c:pt idx="717">
                  <c:v>300.24970554551601</c:v>
                </c:pt>
                <c:pt idx="718">
                  <c:v>300.23821869043798</c:v>
                </c:pt>
                <c:pt idx="719">
                  <c:v>300.22750384795199</c:v>
                </c:pt>
                <c:pt idx="720">
                  <c:v>300.21749497512798</c:v>
                </c:pt>
                <c:pt idx="721">
                  <c:v>300.20813290434103</c:v>
                </c:pt>
                <c:pt idx="722">
                  <c:v>300.19936453638502</c:v>
                </c:pt>
                <c:pt idx="723">
                  <c:v>300.19114210730203</c:v>
                </c:pt>
                <c:pt idx="724">
                  <c:v>300.18342260065702</c:v>
                </c:pt>
                <c:pt idx="725">
                  <c:v>300.17616709771602</c:v>
                </c:pt>
                <c:pt idx="726">
                  <c:v>300.16934034925299</c:v>
                </c:pt>
                <c:pt idx="727">
                  <c:v>300.16291034012102</c:v>
                </c:pt>
                <c:pt idx="728">
                  <c:v>300.156847950849</c:v>
                </c:pt>
                <c:pt idx="729">
                  <c:v>300.15112663928397</c:v>
                </c:pt>
                <c:pt idx="730">
                  <c:v>300.14572215816202</c:v>
                </c:pt>
                <c:pt idx="731">
                  <c:v>300.14061232318699</c:v>
                </c:pt>
                <c:pt idx="732">
                  <c:v>300.13577681419002</c:v>
                </c:pt>
                <c:pt idx="733">
                  <c:v>300.13119696884002</c:v>
                </c:pt>
                <c:pt idx="734">
                  <c:v>300.12685562840602</c:v>
                </c:pt>
                <c:pt idx="735">
                  <c:v>300.12273699449298</c:v>
                </c:pt>
                <c:pt idx="736">
                  <c:v>300.11882650077399</c:v>
                </c:pt>
                <c:pt idx="737">
                  <c:v>300.11511069865099</c:v>
                </c:pt>
                <c:pt idx="738">
                  <c:v>300.11157715476998</c:v>
                </c:pt>
                <c:pt idx="739">
                  <c:v>300.10821435887698</c:v>
                </c:pt>
                <c:pt idx="740">
                  <c:v>300.10501178106699</c:v>
                </c:pt>
                <c:pt idx="741">
                  <c:v>300.10195966984799</c:v>
                </c:pt>
                <c:pt idx="742">
                  <c:v>300.099048876925</c:v>
                </c:pt>
                <c:pt idx="743">
                  <c:v>300.09627088466499</c:v>
                </c:pt>
                <c:pt idx="744">
                  <c:v>300.09361782590702</c:v>
                </c:pt>
                <c:pt idx="745">
                  <c:v>300.09108234812902</c:v>
                </c:pt>
                <c:pt idx="746">
                  <c:v>300.08865761543001</c:v>
                </c:pt>
                <c:pt idx="747">
                  <c:v>300.08633726588999</c:v>
                </c:pt>
                <c:pt idx="748">
                  <c:v>300.08411535243403</c:v>
                </c:pt>
                <c:pt idx="749">
                  <c:v>300.08198632431998</c:v>
                </c:pt>
                <c:pt idx="750">
                  <c:v>300.079944995544</c:v>
                </c:pt>
                <c:pt idx="751">
                  <c:v>300.07798651370399</c:v>
                </c:pt>
                <c:pt idx="752">
                  <c:v>300.076106331152</c:v>
                </c:pt>
                <c:pt idx="753">
                  <c:v>300.07430017762903</c:v>
                </c:pt>
                <c:pt idx="754">
                  <c:v>300.07256406552102</c:v>
                </c:pt>
                <c:pt idx="755">
                  <c:v>300.07089421634998</c:v>
                </c:pt>
                <c:pt idx="756">
                  <c:v>300.06928707411998</c:v>
                </c:pt>
                <c:pt idx="757">
                  <c:v>300.06773928351799</c:v>
                </c:pt>
                <c:pt idx="758">
                  <c:v>300.06624766497799</c:v>
                </c:pt>
                <c:pt idx="759">
                  <c:v>300.06480916795101</c:v>
                </c:pt>
                <c:pt idx="760">
                  <c:v>300.06342093441401</c:v>
                </c:pt>
                <c:pt idx="761">
                  <c:v>300.06208022564999</c:v>
                </c:pt>
                <c:pt idx="762">
                  <c:v>300.06078435703199</c:v>
                </c:pt>
                <c:pt idx="763">
                  <c:v>300.05953072925502</c:v>
                </c:pt>
                <c:pt idx="764">
                  <c:v>300.05831670048002</c:v>
                </c:pt>
                <c:pt idx="765">
                  <c:v>300.05713988483001</c:v>
                </c:pt>
                <c:pt idx="766">
                  <c:v>300.05599771994798</c:v>
                </c:pt>
                <c:pt idx="767">
                  <c:v>300.05488729994897</c:v>
                </c:pt>
                <c:pt idx="768">
                  <c:v>300.05380618225303</c:v>
                </c:pt>
                <c:pt idx="769">
                  <c:v>300.05275127269903</c:v>
                </c:pt>
                <c:pt idx="770">
                  <c:v>300.05171945030798</c:v>
                </c:pt>
                <c:pt idx="771">
                  <c:v>300.05070666935097</c:v>
                </c:pt>
                <c:pt idx="772">
                  <c:v>300.04970770695297</c:v>
                </c:pt>
                <c:pt idx="773">
                  <c:v>300.048715800411</c:v>
                </c:pt>
                <c:pt idx="774">
                  <c:v>300.04772214014599</c:v>
                </c:pt>
                <c:pt idx="775">
                  <c:v>300.04671481404301</c:v>
                </c:pt>
                <c:pt idx="776">
                  <c:v>300.045676972563</c:v>
                </c:pt>
                <c:pt idx="777">
                  <c:v>300.04449200603602</c:v>
                </c:pt>
                <c:pt idx="778">
                  <c:v>300.04315057571802</c:v>
                </c:pt>
                <c:pt idx="779">
                  <c:v>300.04164682271198</c:v>
                </c:pt>
                <c:pt idx="780">
                  <c:v>300.03997981320202</c:v>
                </c:pt>
                <c:pt idx="781">
                  <c:v>300.03815504531201</c:v>
                </c:pt>
                <c:pt idx="782">
                  <c:v>300.03618584535297</c:v>
                </c:pt>
                <c:pt idx="783">
                  <c:v>300.03409441031403</c:v>
                </c:pt>
                <c:pt idx="784">
                  <c:v>300.031912193957</c:v>
                </c:pt>
                <c:pt idx="785">
                  <c:v>300.029679304225</c:v>
                </c:pt>
                <c:pt idx="786">
                  <c:v>300.02744261280299</c:v>
                </c:pt>
                <c:pt idx="787">
                  <c:v>300.02525241503798</c:v>
                </c:pt>
                <c:pt idx="788">
                  <c:v>300.02315775895102</c:v>
                </c:pt>
                <c:pt idx="789">
                  <c:v>300.02120097819</c:v>
                </c:pt>
                <c:pt idx="790">
                  <c:v>300.019412427639</c:v>
                </c:pt>
                <c:pt idx="791">
                  <c:v>300.018074410753</c:v>
                </c:pt>
                <c:pt idx="792">
                  <c:v>300.01700127405502</c:v>
                </c:pt>
                <c:pt idx="793">
                  <c:v>300.01612356271801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AD-40A0-943E-7EC656041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82592"/>
        <c:axId val="155184512"/>
      </c:scatterChart>
      <c:scatterChart>
        <c:scatterStyle val="lineMarker"/>
        <c:varyColors val="0"/>
        <c:ser>
          <c:idx val="1"/>
          <c:order val="1"/>
          <c:tx>
            <c:v>Current</c:v>
          </c:tx>
          <c:marker>
            <c:symbol val="none"/>
          </c:marker>
          <c:xVal>
            <c:numRef>
              <c:f>'Influence of T and II'!$O$4:$O$797</c:f>
              <c:numCache>
                <c:formatCode>0.00E+00</c:formatCode>
                <c:ptCount val="794"/>
                <c:pt idx="0" formatCode="General">
                  <c:v>0</c:v>
                </c:pt>
                <c:pt idx="1">
                  <c:v>1.0000000000000001E-15</c:v>
                </c:pt>
                <c:pt idx="2">
                  <c:v>2.1999999999999999E-15</c:v>
                </c:pt>
                <c:pt idx="3">
                  <c:v>3.64E-15</c:v>
                </c:pt>
                <c:pt idx="4">
                  <c:v>5.3679999999999997E-15</c:v>
                </c:pt>
                <c:pt idx="5">
                  <c:v>6.9120000000000003E-15</c:v>
                </c:pt>
                <c:pt idx="6">
                  <c:v>8.4560000000000001E-15</c:v>
                </c:pt>
                <c:pt idx="7">
                  <c:v>1E-14</c:v>
                </c:pt>
                <c:pt idx="8">
                  <c:v>1.18528E-14</c:v>
                </c:pt>
                <c:pt idx="9">
                  <c:v>1.34596E-14</c:v>
                </c:pt>
                <c:pt idx="10">
                  <c:v>1.4798700000000001E-14</c:v>
                </c:pt>
                <c:pt idx="11">
                  <c:v>1.5914499999999999E-14</c:v>
                </c:pt>
                <c:pt idx="12">
                  <c:v>1.6844400000000001E-14</c:v>
                </c:pt>
                <c:pt idx="13">
                  <c:v>1.7619300000000001E-14</c:v>
                </c:pt>
                <c:pt idx="14">
                  <c:v>1.8265099999999999E-14</c:v>
                </c:pt>
                <c:pt idx="15">
                  <c:v>1.8951400000000001E-14</c:v>
                </c:pt>
                <c:pt idx="16">
                  <c:v>1.9665199999999999E-14</c:v>
                </c:pt>
                <c:pt idx="17">
                  <c:v>2.04119E-14</c:v>
                </c:pt>
                <c:pt idx="18">
                  <c:v>2.1194600000000001E-14</c:v>
                </c:pt>
                <c:pt idx="19">
                  <c:v>2.2016700000000001E-14</c:v>
                </c:pt>
                <c:pt idx="20">
                  <c:v>2.28818E-14</c:v>
                </c:pt>
                <c:pt idx="21">
                  <c:v>2.37935E-14</c:v>
                </c:pt>
                <c:pt idx="22">
                  <c:v>2.4755400000000001E-14</c:v>
                </c:pt>
                <c:pt idx="23">
                  <c:v>2.5771400000000001E-14</c:v>
                </c:pt>
                <c:pt idx="24">
                  <c:v>2.6837500000000001E-14</c:v>
                </c:pt>
                <c:pt idx="25">
                  <c:v>2.7957299999999999E-14</c:v>
                </c:pt>
                <c:pt idx="26">
                  <c:v>2.9135100000000001E-14</c:v>
                </c:pt>
                <c:pt idx="27">
                  <c:v>3.0408499999999999E-14</c:v>
                </c:pt>
                <c:pt idx="28">
                  <c:v>3.17544E-14</c:v>
                </c:pt>
                <c:pt idx="29">
                  <c:v>3.3181200000000002E-14</c:v>
                </c:pt>
                <c:pt idx="30">
                  <c:v>3.4693699999999998E-14</c:v>
                </c:pt>
                <c:pt idx="31">
                  <c:v>3.6297300000000001E-14</c:v>
                </c:pt>
                <c:pt idx="32">
                  <c:v>3.7997599999999999E-14</c:v>
                </c:pt>
                <c:pt idx="33">
                  <c:v>3.9800799999999999E-14</c:v>
                </c:pt>
                <c:pt idx="34">
                  <c:v>4.1666600000000001E-14</c:v>
                </c:pt>
                <c:pt idx="35">
                  <c:v>4.3580000000000002E-14</c:v>
                </c:pt>
                <c:pt idx="36">
                  <c:v>4.55583E-14</c:v>
                </c:pt>
                <c:pt idx="37">
                  <c:v>4.7612300000000001E-14</c:v>
                </c:pt>
                <c:pt idx="38">
                  <c:v>4.9751900000000001E-14</c:v>
                </c:pt>
                <c:pt idx="39">
                  <c:v>5.1986100000000003E-14</c:v>
                </c:pt>
                <c:pt idx="40">
                  <c:v>5.4323599999999998E-14</c:v>
                </c:pt>
                <c:pt idx="41">
                  <c:v>5.67726E-14</c:v>
                </c:pt>
                <c:pt idx="42">
                  <c:v>5.9341499999999998E-14</c:v>
                </c:pt>
                <c:pt idx="43">
                  <c:v>6.2038400000000004E-14</c:v>
                </c:pt>
                <c:pt idx="44">
                  <c:v>6.4871799999999997E-14</c:v>
                </c:pt>
                <c:pt idx="45">
                  <c:v>6.7850300000000005E-14</c:v>
                </c:pt>
                <c:pt idx="46">
                  <c:v>7.0982600000000003E-14</c:v>
                </c:pt>
                <c:pt idx="47">
                  <c:v>7.4277999999999994E-14</c:v>
                </c:pt>
                <c:pt idx="48">
                  <c:v>7.7745999999999998E-14</c:v>
                </c:pt>
                <c:pt idx="49">
                  <c:v>8.1396600000000005E-14</c:v>
                </c:pt>
                <c:pt idx="50">
                  <c:v>8.5212000000000003E-14</c:v>
                </c:pt>
                <c:pt idx="51">
                  <c:v>8.9193600000000005E-14</c:v>
                </c:pt>
                <c:pt idx="52">
                  <c:v>9.3353200000000006E-14</c:v>
                </c:pt>
                <c:pt idx="53">
                  <c:v>9.7701400000000003E-14</c:v>
                </c:pt>
                <c:pt idx="54">
                  <c:v>1.02249E-13</c:v>
                </c:pt>
                <c:pt idx="55">
                  <c:v>1.07006E-13</c:v>
                </c:pt>
                <c:pt idx="56">
                  <c:v>1.11985E-13</c:v>
                </c:pt>
                <c:pt idx="57">
                  <c:v>1.1719600000000001E-13</c:v>
                </c:pt>
                <c:pt idx="58">
                  <c:v>1.2265000000000001E-13</c:v>
                </c:pt>
                <c:pt idx="59">
                  <c:v>1.28358E-13</c:v>
                </c:pt>
                <c:pt idx="60">
                  <c:v>1.3429399999999999E-13</c:v>
                </c:pt>
                <c:pt idx="61">
                  <c:v>1.40463E-13</c:v>
                </c:pt>
                <c:pt idx="62">
                  <c:v>1.4686099999999999E-13</c:v>
                </c:pt>
                <c:pt idx="63">
                  <c:v>1.53487E-13</c:v>
                </c:pt>
                <c:pt idx="64">
                  <c:v>1.6033100000000001E-13</c:v>
                </c:pt>
                <c:pt idx="65">
                  <c:v>1.67384E-13</c:v>
                </c:pt>
                <c:pt idx="66">
                  <c:v>1.74632E-13</c:v>
                </c:pt>
                <c:pt idx="67">
                  <c:v>1.80671E-13</c:v>
                </c:pt>
                <c:pt idx="68">
                  <c:v>1.8570399999999999E-13</c:v>
                </c:pt>
                <c:pt idx="69">
                  <c:v>1.8989900000000001E-13</c:v>
                </c:pt>
                <c:pt idx="70">
                  <c:v>1.9347700000000001E-13</c:v>
                </c:pt>
                <c:pt idx="71">
                  <c:v>1.96838E-13</c:v>
                </c:pt>
                <c:pt idx="72">
                  <c:v>2.0006000000000001E-13</c:v>
                </c:pt>
                <c:pt idx="73">
                  <c:v>2.0319200000000001E-13</c:v>
                </c:pt>
                <c:pt idx="74">
                  <c:v>2.0627100000000001E-13</c:v>
                </c:pt>
                <c:pt idx="75">
                  <c:v>2.09323E-13</c:v>
                </c:pt>
                <c:pt idx="76">
                  <c:v>2.1236799999999999E-13</c:v>
                </c:pt>
                <c:pt idx="77">
                  <c:v>2.1542499999999999E-13</c:v>
                </c:pt>
                <c:pt idx="78">
                  <c:v>2.1850999999999999E-13</c:v>
                </c:pt>
                <c:pt idx="79">
                  <c:v>2.2163900000000001E-13</c:v>
                </c:pt>
                <c:pt idx="80">
                  <c:v>2.2482899999999999E-13</c:v>
                </c:pt>
                <c:pt idx="81">
                  <c:v>2.2809899999999999E-13</c:v>
                </c:pt>
                <c:pt idx="82">
                  <c:v>2.3147400000000001E-13</c:v>
                </c:pt>
                <c:pt idx="83">
                  <c:v>2.35034E-13</c:v>
                </c:pt>
                <c:pt idx="84">
                  <c:v>2.3907700000000001E-13</c:v>
                </c:pt>
                <c:pt idx="85">
                  <c:v>2.43478E-13</c:v>
                </c:pt>
                <c:pt idx="86">
                  <c:v>2.48272E-13</c:v>
                </c:pt>
                <c:pt idx="87">
                  <c:v>2.5343700000000001E-13</c:v>
                </c:pt>
                <c:pt idx="88">
                  <c:v>2.5901400000000001E-13</c:v>
                </c:pt>
                <c:pt idx="89">
                  <c:v>2.6476999999999999E-13</c:v>
                </c:pt>
                <c:pt idx="90">
                  <c:v>2.7071599999999999E-13</c:v>
                </c:pt>
                <c:pt idx="91">
                  <c:v>2.7687700000000001E-13</c:v>
                </c:pt>
                <c:pt idx="92">
                  <c:v>2.8327099999999999E-13</c:v>
                </c:pt>
                <c:pt idx="93">
                  <c:v>2.8991400000000001E-13</c:v>
                </c:pt>
                <c:pt idx="94">
                  <c:v>2.9545000000000002E-13</c:v>
                </c:pt>
                <c:pt idx="95">
                  <c:v>3.0181700000000001E-13</c:v>
                </c:pt>
                <c:pt idx="96">
                  <c:v>3.0794E-13</c:v>
                </c:pt>
                <c:pt idx="97">
                  <c:v>3.1397900000000002E-13</c:v>
                </c:pt>
                <c:pt idx="98">
                  <c:v>3.2010000000000002E-13</c:v>
                </c:pt>
                <c:pt idx="99">
                  <c:v>3.2625800000000002E-13</c:v>
                </c:pt>
                <c:pt idx="100">
                  <c:v>3.3244100000000002E-13</c:v>
                </c:pt>
                <c:pt idx="101">
                  <c:v>3.3869100000000002E-13</c:v>
                </c:pt>
                <c:pt idx="102">
                  <c:v>3.45035E-13</c:v>
                </c:pt>
                <c:pt idx="103">
                  <c:v>3.51476E-13</c:v>
                </c:pt>
                <c:pt idx="104">
                  <c:v>3.5796999999999999E-13</c:v>
                </c:pt>
                <c:pt idx="105">
                  <c:v>3.6443699999999999E-13</c:v>
                </c:pt>
                <c:pt idx="106">
                  <c:v>3.7080300000000001E-13</c:v>
                </c:pt>
                <c:pt idx="107">
                  <c:v>3.7699100000000001E-13</c:v>
                </c:pt>
                <c:pt idx="108">
                  <c:v>3.8441600000000001E-13</c:v>
                </c:pt>
                <c:pt idx="109">
                  <c:v>3.9284900000000002E-13</c:v>
                </c:pt>
                <c:pt idx="110">
                  <c:v>4.00048E-13</c:v>
                </c:pt>
                <c:pt idx="111">
                  <c:v>4.0868699999999998E-13</c:v>
                </c:pt>
                <c:pt idx="112">
                  <c:v>4.19054E-13</c:v>
                </c:pt>
                <c:pt idx="113">
                  <c:v>4.2947699999999999E-13</c:v>
                </c:pt>
                <c:pt idx="114">
                  <c:v>4.4034799999999999E-13</c:v>
                </c:pt>
                <c:pt idx="115">
                  <c:v>4.5000399999999999E-13</c:v>
                </c:pt>
                <c:pt idx="116">
                  <c:v>4.61479E-13</c:v>
                </c:pt>
                <c:pt idx="117">
                  <c:v>4.7271099999999998E-13</c:v>
                </c:pt>
                <c:pt idx="118">
                  <c:v>4.8440800000000001E-13</c:v>
                </c:pt>
                <c:pt idx="119">
                  <c:v>4.9607000000000003E-13</c:v>
                </c:pt>
                <c:pt idx="120">
                  <c:v>5.0697700000000001E-13</c:v>
                </c:pt>
                <c:pt idx="121">
                  <c:v>5.1947499999999997E-13</c:v>
                </c:pt>
                <c:pt idx="122">
                  <c:v>5.3181700000000004E-13</c:v>
                </c:pt>
                <c:pt idx="123">
                  <c:v>5.4468699999999996E-13</c:v>
                </c:pt>
                <c:pt idx="124">
                  <c:v>5.58005E-13</c:v>
                </c:pt>
                <c:pt idx="125">
                  <c:v>5.71936E-13</c:v>
                </c:pt>
                <c:pt idx="126">
                  <c:v>5.8637999999999997E-13</c:v>
                </c:pt>
                <c:pt idx="127">
                  <c:v>6.0125500000000005E-13</c:v>
                </c:pt>
                <c:pt idx="128">
                  <c:v>6.1417E-13</c:v>
                </c:pt>
                <c:pt idx="129">
                  <c:v>6.2708500000000005E-13</c:v>
                </c:pt>
                <c:pt idx="130">
                  <c:v>6.4E-13</c:v>
                </c:pt>
                <c:pt idx="131">
                  <c:v>6.5549800000000004E-13</c:v>
                </c:pt>
                <c:pt idx="132">
                  <c:v>6.7167200000000005E-13</c:v>
                </c:pt>
                <c:pt idx="133">
                  <c:v>6.8877799999999998E-13</c:v>
                </c:pt>
                <c:pt idx="134">
                  <c:v>7.0647099999999999E-13</c:v>
                </c:pt>
                <c:pt idx="135">
                  <c:v>7.2520099999999995E-13</c:v>
                </c:pt>
                <c:pt idx="136">
                  <c:v>7.4450300000000002E-13</c:v>
                </c:pt>
                <c:pt idx="137">
                  <c:v>7.6490300000000002E-13</c:v>
                </c:pt>
                <c:pt idx="138">
                  <c:v>7.8549600000000005E-13</c:v>
                </c:pt>
                <c:pt idx="139">
                  <c:v>8.0703000000000005E-13</c:v>
                </c:pt>
                <c:pt idx="140">
                  <c:v>8.2845200000000001E-13</c:v>
                </c:pt>
                <c:pt idx="141">
                  <c:v>8.5091400000000004E-13</c:v>
                </c:pt>
                <c:pt idx="142">
                  <c:v>8.7277599999999996E-13</c:v>
                </c:pt>
                <c:pt idx="143">
                  <c:v>8.9518400000000002E-13</c:v>
                </c:pt>
                <c:pt idx="144">
                  <c:v>9.1759200000000007E-13</c:v>
                </c:pt>
                <c:pt idx="145">
                  <c:v>9.2879599999999995E-13</c:v>
                </c:pt>
                <c:pt idx="146">
                  <c:v>9.4000000000000003E-13</c:v>
                </c:pt>
                <c:pt idx="147">
                  <c:v>9.5344500000000008E-13</c:v>
                </c:pt>
                <c:pt idx="148">
                  <c:v>9.6957900000000002E-13</c:v>
                </c:pt>
                <c:pt idx="149">
                  <c:v>9.8893900000000005E-13</c:v>
                </c:pt>
                <c:pt idx="150">
                  <c:v>1.0121699999999999E-12</c:v>
                </c:pt>
                <c:pt idx="151">
                  <c:v>1.0389800000000001E-12</c:v>
                </c:pt>
                <c:pt idx="152">
                  <c:v>1.0664299999999999E-12</c:v>
                </c:pt>
                <c:pt idx="153">
                  <c:v>1.0950700000000001E-12</c:v>
                </c:pt>
                <c:pt idx="154">
                  <c:v>1.12512E-12</c:v>
                </c:pt>
                <c:pt idx="155">
                  <c:v>1.15674E-12</c:v>
                </c:pt>
                <c:pt idx="156">
                  <c:v>1.1831000000000001E-12</c:v>
                </c:pt>
                <c:pt idx="157">
                  <c:v>1.2076400000000001E-12</c:v>
                </c:pt>
                <c:pt idx="158">
                  <c:v>1.2370899999999999E-12</c:v>
                </c:pt>
                <c:pt idx="159">
                  <c:v>1.2724300000000001E-12</c:v>
                </c:pt>
                <c:pt idx="160">
                  <c:v>1.31133E-12</c:v>
                </c:pt>
                <c:pt idx="161">
                  <c:v>1.3463900000000001E-12</c:v>
                </c:pt>
                <c:pt idx="162">
                  <c:v>1.3865400000000001E-12</c:v>
                </c:pt>
                <c:pt idx="163">
                  <c:v>1.43255E-12</c:v>
                </c:pt>
                <c:pt idx="164">
                  <c:v>1.47836E-12</c:v>
                </c:pt>
                <c:pt idx="165">
                  <c:v>1.5089100000000001E-12</c:v>
                </c:pt>
                <c:pt idx="166">
                  <c:v>1.52927E-12</c:v>
                </c:pt>
                <c:pt idx="167">
                  <c:v>1.54964E-12</c:v>
                </c:pt>
                <c:pt idx="168">
                  <c:v>1.5598199999999999E-12</c:v>
                </c:pt>
                <c:pt idx="169">
                  <c:v>1.57E-12</c:v>
                </c:pt>
                <c:pt idx="170">
                  <c:v>1.5822200000000001E-12</c:v>
                </c:pt>
                <c:pt idx="171">
                  <c:v>1.59688E-12</c:v>
                </c:pt>
                <c:pt idx="172">
                  <c:v>1.6144700000000001E-12</c:v>
                </c:pt>
                <c:pt idx="173">
                  <c:v>1.6355899999999999E-12</c:v>
                </c:pt>
                <c:pt idx="174">
                  <c:v>1.66092E-12</c:v>
                </c:pt>
                <c:pt idx="175">
                  <c:v>1.6913199999999999E-12</c:v>
                </c:pt>
                <c:pt idx="176">
                  <c:v>1.7265999999999999E-12</c:v>
                </c:pt>
                <c:pt idx="177">
                  <c:v>1.76231E-12</c:v>
                </c:pt>
                <c:pt idx="178">
                  <c:v>1.80516E-12</c:v>
                </c:pt>
                <c:pt idx="179">
                  <c:v>1.8565800000000002E-12</c:v>
                </c:pt>
                <c:pt idx="180">
                  <c:v>1.9169800000000002E-12</c:v>
                </c:pt>
                <c:pt idx="181">
                  <c:v>1.9807099999999999E-12</c:v>
                </c:pt>
                <c:pt idx="182">
                  <c:v>2.0432100000000001E-12</c:v>
                </c:pt>
                <c:pt idx="183">
                  <c:v>2.1167100000000002E-12</c:v>
                </c:pt>
                <c:pt idx="184">
                  <c:v>2.18995E-12</c:v>
                </c:pt>
                <c:pt idx="185">
                  <c:v>2.2737200000000001E-12</c:v>
                </c:pt>
                <c:pt idx="186">
                  <c:v>2.36684E-12</c:v>
                </c:pt>
                <c:pt idx="187">
                  <c:v>2.4566900000000001E-12</c:v>
                </c:pt>
                <c:pt idx="188">
                  <c:v>2.5475900000000001E-12</c:v>
                </c:pt>
                <c:pt idx="189">
                  <c:v>2.6324100000000001E-12</c:v>
                </c:pt>
                <c:pt idx="190">
                  <c:v>2.7142900000000001E-12</c:v>
                </c:pt>
                <c:pt idx="191">
                  <c:v>2.7962700000000002E-12</c:v>
                </c:pt>
                <c:pt idx="192">
                  <c:v>2.8828000000000002E-12</c:v>
                </c:pt>
                <c:pt idx="193">
                  <c:v>2.98053E-12</c:v>
                </c:pt>
                <c:pt idx="194">
                  <c:v>3.0885100000000001E-12</c:v>
                </c:pt>
                <c:pt idx="195">
                  <c:v>3.2016599999999999E-12</c:v>
                </c:pt>
                <c:pt idx="196">
                  <c:v>3.2832400000000001E-12</c:v>
                </c:pt>
                <c:pt idx="197">
                  <c:v>3.3811300000000002E-12</c:v>
                </c:pt>
                <c:pt idx="198">
                  <c:v>3.4986000000000001E-12</c:v>
                </c:pt>
                <c:pt idx="199">
                  <c:v>3.5845999999999999E-12</c:v>
                </c:pt>
                <c:pt idx="200">
                  <c:v>3.6877900000000004E-12</c:v>
                </c:pt>
                <c:pt idx="201">
                  <c:v>3.7703500000000004E-12</c:v>
                </c:pt>
                <c:pt idx="202">
                  <c:v>3.8694099999999998E-12</c:v>
                </c:pt>
                <c:pt idx="203">
                  <c:v>3.9486700000000004E-12</c:v>
                </c:pt>
                <c:pt idx="204">
                  <c:v>4.0437699999999998E-12</c:v>
                </c:pt>
                <c:pt idx="205">
                  <c:v>4.1578900000000002E-12</c:v>
                </c:pt>
                <c:pt idx="206">
                  <c:v>4.24919E-12</c:v>
                </c:pt>
                <c:pt idx="207">
                  <c:v>4.3587499999999998E-12</c:v>
                </c:pt>
                <c:pt idx="208">
                  <c:v>4.4464000000000001E-12</c:v>
                </c:pt>
                <c:pt idx="209">
                  <c:v>4.5515699999999998E-12</c:v>
                </c:pt>
                <c:pt idx="210">
                  <c:v>4.6357099999999998E-12</c:v>
                </c:pt>
                <c:pt idx="211">
                  <c:v>4.73668E-12</c:v>
                </c:pt>
                <c:pt idx="212">
                  <c:v>4.81746E-12</c:v>
                </c:pt>
                <c:pt idx="213">
                  <c:v>4.91439E-12</c:v>
                </c:pt>
                <c:pt idx="214">
                  <c:v>5.0307099999999997E-12</c:v>
                </c:pt>
                <c:pt idx="215">
                  <c:v>5.12376E-12</c:v>
                </c:pt>
                <c:pt idx="216">
                  <c:v>5.2354200000000003E-12</c:v>
                </c:pt>
                <c:pt idx="217">
                  <c:v>5.3240199999999998E-12</c:v>
                </c:pt>
                <c:pt idx="218">
                  <c:v>5.4303299999999999E-12</c:v>
                </c:pt>
                <c:pt idx="219">
                  <c:v>5.5153800000000003E-12</c:v>
                </c:pt>
                <c:pt idx="220">
                  <c:v>5.6174400000000003E-12</c:v>
                </c:pt>
                <c:pt idx="221">
                  <c:v>5.73992E-12</c:v>
                </c:pt>
                <c:pt idx="222">
                  <c:v>5.8379000000000004E-12</c:v>
                </c:pt>
                <c:pt idx="223">
                  <c:v>5.9554700000000003E-12</c:v>
                </c:pt>
                <c:pt idx="224">
                  <c:v>6.0495300000000004E-12</c:v>
                </c:pt>
                <c:pt idx="225">
                  <c:v>6.1624099999999998E-12</c:v>
                </c:pt>
                <c:pt idx="226">
                  <c:v>6.2526999999999998E-12</c:v>
                </c:pt>
                <c:pt idx="227">
                  <c:v>6.36106E-12</c:v>
                </c:pt>
                <c:pt idx="228">
                  <c:v>6.4463000000000001E-12</c:v>
                </c:pt>
                <c:pt idx="229">
                  <c:v>6.5485999999999998E-12</c:v>
                </c:pt>
                <c:pt idx="230">
                  <c:v>6.6713500000000002E-12</c:v>
                </c:pt>
                <c:pt idx="231">
                  <c:v>6.76955E-12</c:v>
                </c:pt>
                <c:pt idx="232">
                  <c:v>6.8873899999999998E-12</c:v>
                </c:pt>
                <c:pt idx="233">
                  <c:v>6.98166E-12</c:v>
                </c:pt>
                <c:pt idx="234">
                  <c:v>7.0947899999999999E-12</c:v>
                </c:pt>
                <c:pt idx="235">
                  <c:v>7.2196699999999997E-12</c:v>
                </c:pt>
                <c:pt idx="236">
                  <c:v>7.3195699999999993E-12</c:v>
                </c:pt>
                <c:pt idx="237">
                  <c:v>7.4394600000000007E-12</c:v>
                </c:pt>
                <c:pt idx="238">
                  <c:v>7.5353600000000007E-12</c:v>
                </c:pt>
                <c:pt idx="239">
                  <c:v>7.6504500000000004E-12</c:v>
                </c:pt>
                <c:pt idx="240">
                  <c:v>7.7425199999999996E-12</c:v>
                </c:pt>
                <c:pt idx="241">
                  <c:v>7.8530099999999999E-12</c:v>
                </c:pt>
                <c:pt idx="242">
                  <c:v>7.9855900000000001E-12</c:v>
                </c:pt>
                <c:pt idx="243">
                  <c:v>8.0916599999999999E-12</c:v>
                </c:pt>
                <c:pt idx="244">
                  <c:v>8.2189400000000005E-12</c:v>
                </c:pt>
                <c:pt idx="245">
                  <c:v>8.3207599999999994E-12</c:v>
                </c:pt>
                <c:pt idx="246">
                  <c:v>8.4429500000000005E-12</c:v>
                </c:pt>
                <c:pt idx="247">
                  <c:v>8.5407000000000006E-12</c:v>
                </c:pt>
                <c:pt idx="248">
                  <c:v>8.6579999999999997E-12</c:v>
                </c:pt>
                <c:pt idx="249">
                  <c:v>8.7987599999999996E-12</c:v>
                </c:pt>
                <c:pt idx="250">
                  <c:v>8.8985800000000006E-12</c:v>
                </c:pt>
                <c:pt idx="251">
                  <c:v>9.01836E-12</c:v>
                </c:pt>
                <c:pt idx="252">
                  <c:v>9.11419E-12</c:v>
                </c:pt>
                <c:pt idx="253">
                  <c:v>9.2291800000000001E-12</c:v>
                </c:pt>
                <c:pt idx="254">
                  <c:v>9.3671799999999997E-12</c:v>
                </c:pt>
                <c:pt idx="255">
                  <c:v>9.4775700000000004E-12</c:v>
                </c:pt>
                <c:pt idx="256">
                  <c:v>9.6100400000000001E-12</c:v>
                </c:pt>
                <c:pt idx="257">
                  <c:v>9.7348299999999996E-12</c:v>
                </c:pt>
                <c:pt idx="258">
                  <c:v>9.8346699999999993E-12</c:v>
                </c:pt>
                <c:pt idx="259">
                  <c:v>9.9544700000000005E-12</c:v>
                </c:pt>
                <c:pt idx="260">
                  <c:v>1.0098200000000001E-11</c:v>
                </c:pt>
                <c:pt idx="261">
                  <c:v>1.02132E-11</c:v>
                </c:pt>
                <c:pt idx="262">
                  <c:v>1.0351299999999999E-11</c:v>
                </c:pt>
                <c:pt idx="263">
                  <c:v>1.0461699999999999E-11</c:v>
                </c:pt>
                <c:pt idx="264">
                  <c:v>1.05942E-11</c:v>
                </c:pt>
                <c:pt idx="265">
                  <c:v>1.07001E-11</c:v>
                </c:pt>
                <c:pt idx="266">
                  <c:v>1.08273E-11</c:v>
                </c:pt>
                <c:pt idx="267">
                  <c:v>1.098E-11</c:v>
                </c:pt>
                <c:pt idx="268">
                  <c:v>1.10891E-11</c:v>
                </c:pt>
                <c:pt idx="269">
                  <c:v>1.1219999999999999E-11</c:v>
                </c:pt>
                <c:pt idx="270">
                  <c:v>1.1377E-11</c:v>
                </c:pt>
                <c:pt idx="271">
                  <c:v>1.15027E-11</c:v>
                </c:pt>
                <c:pt idx="272">
                  <c:v>1.1653500000000001E-11</c:v>
                </c:pt>
                <c:pt idx="273">
                  <c:v>1.17741E-11</c:v>
                </c:pt>
                <c:pt idx="274">
                  <c:v>1.1918899999999999E-11</c:v>
                </c:pt>
                <c:pt idx="275">
                  <c:v>1.20347E-11</c:v>
                </c:pt>
                <c:pt idx="276">
                  <c:v>1.21737E-11</c:v>
                </c:pt>
                <c:pt idx="277">
                  <c:v>1.2340500000000001E-11</c:v>
                </c:pt>
                <c:pt idx="278">
                  <c:v>1.2473900000000001E-11</c:v>
                </c:pt>
                <c:pt idx="279">
                  <c:v>1.2634E-11</c:v>
                </c:pt>
                <c:pt idx="280">
                  <c:v>1.27621E-11</c:v>
                </c:pt>
                <c:pt idx="281">
                  <c:v>1.29158E-11</c:v>
                </c:pt>
                <c:pt idx="282">
                  <c:v>1.30387E-11</c:v>
                </c:pt>
                <c:pt idx="283">
                  <c:v>1.31863E-11</c:v>
                </c:pt>
                <c:pt idx="284">
                  <c:v>1.33633E-11</c:v>
                </c:pt>
                <c:pt idx="285">
                  <c:v>1.3505E-11</c:v>
                </c:pt>
                <c:pt idx="286">
                  <c:v>1.3675000000000001E-11</c:v>
                </c:pt>
                <c:pt idx="287">
                  <c:v>1.3810999999999999E-11</c:v>
                </c:pt>
                <c:pt idx="288">
                  <c:v>1.39741E-11</c:v>
                </c:pt>
                <c:pt idx="289">
                  <c:v>1.4104700000000001E-11</c:v>
                </c:pt>
                <c:pt idx="290">
                  <c:v>1.42613E-11</c:v>
                </c:pt>
                <c:pt idx="291">
                  <c:v>1.4449300000000001E-11</c:v>
                </c:pt>
                <c:pt idx="292">
                  <c:v>1.4599700000000001E-11</c:v>
                </c:pt>
                <c:pt idx="293">
                  <c:v>1.4780199999999999E-11</c:v>
                </c:pt>
                <c:pt idx="294">
                  <c:v>1.4924499999999998E-11</c:v>
                </c:pt>
                <c:pt idx="295">
                  <c:v>1.5097800000000001E-11</c:v>
                </c:pt>
                <c:pt idx="296">
                  <c:v>1.52364E-11</c:v>
                </c:pt>
                <c:pt idx="297">
                  <c:v>1.5402700000000001E-11</c:v>
                </c:pt>
                <c:pt idx="298">
                  <c:v>1.5602299999999999E-11</c:v>
                </c:pt>
                <c:pt idx="299">
                  <c:v>1.5761900000000001E-11</c:v>
                </c:pt>
                <c:pt idx="300">
                  <c:v>1.5953500000000001E-11</c:v>
                </c:pt>
                <c:pt idx="301">
                  <c:v>1.6106800000000001E-11</c:v>
                </c:pt>
                <c:pt idx="302">
                  <c:v>1.62907E-11</c:v>
                </c:pt>
                <c:pt idx="303">
                  <c:v>1.64379E-11</c:v>
                </c:pt>
                <c:pt idx="304">
                  <c:v>1.6614400000000002E-11</c:v>
                </c:pt>
                <c:pt idx="305">
                  <c:v>1.6826300000000002E-11</c:v>
                </c:pt>
                <c:pt idx="306">
                  <c:v>1.6995800000000002E-11</c:v>
                </c:pt>
                <c:pt idx="307">
                  <c:v>1.71992E-11</c:v>
                </c:pt>
                <c:pt idx="308">
                  <c:v>1.7362E-11</c:v>
                </c:pt>
                <c:pt idx="309">
                  <c:v>1.7557300000000001E-11</c:v>
                </c:pt>
                <c:pt idx="310">
                  <c:v>1.77135E-11</c:v>
                </c:pt>
                <c:pt idx="311">
                  <c:v>1.79009E-11</c:v>
                </c:pt>
                <c:pt idx="312">
                  <c:v>1.8125900000000001E-11</c:v>
                </c:pt>
                <c:pt idx="313">
                  <c:v>1.8305900000000001E-11</c:v>
                </c:pt>
                <c:pt idx="314">
                  <c:v>1.85218E-11</c:v>
                </c:pt>
                <c:pt idx="315">
                  <c:v>1.8694600000000002E-11</c:v>
                </c:pt>
                <c:pt idx="316">
                  <c:v>1.8901899999999999E-11</c:v>
                </c:pt>
                <c:pt idx="317">
                  <c:v>1.9067800000000002E-11</c:v>
                </c:pt>
                <c:pt idx="318">
                  <c:v>1.9266799999999999E-11</c:v>
                </c:pt>
                <c:pt idx="319">
                  <c:v>1.9505599999999999E-11</c:v>
                </c:pt>
                <c:pt idx="320">
                  <c:v>1.9696699999999999E-11</c:v>
                </c:pt>
                <c:pt idx="321">
                  <c:v>1.9926000000000001E-11</c:v>
                </c:pt>
                <c:pt idx="322">
                  <c:v>2.0109400000000002E-11</c:v>
                </c:pt>
                <c:pt idx="323">
                  <c:v>2.0329500000000001E-11</c:v>
                </c:pt>
                <c:pt idx="324">
                  <c:v>2.0593600000000001E-11</c:v>
                </c:pt>
                <c:pt idx="325">
                  <c:v>2.07923E-11</c:v>
                </c:pt>
                <c:pt idx="326">
                  <c:v>2.1030700000000001E-11</c:v>
                </c:pt>
                <c:pt idx="327">
                  <c:v>2.1221399999999999E-11</c:v>
                </c:pt>
                <c:pt idx="328">
                  <c:v>2.14502E-11</c:v>
                </c:pt>
                <c:pt idx="329">
                  <c:v>2.1724899999999998E-11</c:v>
                </c:pt>
                <c:pt idx="330">
                  <c:v>2.19446E-11</c:v>
                </c:pt>
                <c:pt idx="331">
                  <c:v>2.2208200000000001E-11</c:v>
                </c:pt>
                <c:pt idx="332">
                  <c:v>2.2419099999999999E-11</c:v>
                </c:pt>
                <c:pt idx="333">
                  <c:v>2.2672200000000001E-11</c:v>
                </c:pt>
                <c:pt idx="334">
                  <c:v>2.28747E-11</c:v>
                </c:pt>
                <c:pt idx="335">
                  <c:v>2.31177E-11</c:v>
                </c:pt>
                <c:pt idx="336">
                  <c:v>2.34092E-11</c:v>
                </c:pt>
                <c:pt idx="337">
                  <c:v>2.3642500000000001E-11</c:v>
                </c:pt>
                <c:pt idx="338">
                  <c:v>2.3922399999999999E-11</c:v>
                </c:pt>
                <c:pt idx="339">
                  <c:v>2.4146299999999999E-11</c:v>
                </c:pt>
                <c:pt idx="340">
                  <c:v>2.4415E-11</c:v>
                </c:pt>
                <c:pt idx="341">
                  <c:v>2.4737400000000002E-11</c:v>
                </c:pt>
                <c:pt idx="342">
                  <c:v>2.4995400000000002E-11</c:v>
                </c:pt>
                <c:pt idx="343">
                  <c:v>2.5305E-11</c:v>
                </c:pt>
                <c:pt idx="344">
                  <c:v>2.55526E-11</c:v>
                </c:pt>
                <c:pt idx="345">
                  <c:v>2.5849800000000001E-11</c:v>
                </c:pt>
                <c:pt idx="346">
                  <c:v>2.6087499999999998E-11</c:v>
                </c:pt>
                <c:pt idx="347">
                  <c:v>2.6372799999999999E-11</c:v>
                </c:pt>
                <c:pt idx="348">
                  <c:v>2.6715100000000001E-11</c:v>
                </c:pt>
                <c:pt idx="349">
                  <c:v>2.6969400000000001E-11</c:v>
                </c:pt>
                <c:pt idx="350">
                  <c:v>2.7274599999999999E-11</c:v>
                </c:pt>
                <c:pt idx="351">
                  <c:v>2.76409E-11</c:v>
                </c:pt>
                <c:pt idx="352">
                  <c:v>2.7932800000000002E-11</c:v>
                </c:pt>
                <c:pt idx="353">
                  <c:v>2.8283100000000001E-11</c:v>
                </c:pt>
                <c:pt idx="354">
                  <c:v>2.8563300000000001E-11</c:v>
                </c:pt>
                <c:pt idx="355">
                  <c:v>2.88996E-11</c:v>
                </c:pt>
                <c:pt idx="356">
                  <c:v>2.9303199999999997E-11</c:v>
                </c:pt>
                <c:pt idx="357">
                  <c:v>2.9626000000000003E-11</c:v>
                </c:pt>
                <c:pt idx="358">
                  <c:v>3.0013499999999999E-11</c:v>
                </c:pt>
                <c:pt idx="359">
                  <c:v>3.0323400000000003E-11</c:v>
                </c:pt>
                <c:pt idx="360">
                  <c:v>3.0695300000000002E-11</c:v>
                </c:pt>
                <c:pt idx="361">
                  <c:v>3.1141600000000001E-11</c:v>
                </c:pt>
                <c:pt idx="362">
                  <c:v>3.1480600000000001E-11</c:v>
                </c:pt>
                <c:pt idx="363">
                  <c:v>3.1887399999999998E-11</c:v>
                </c:pt>
                <c:pt idx="364">
                  <c:v>3.2375500000000002E-11</c:v>
                </c:pt>
                <c:pt idx="365">
                  <c:v>3.2869999999999999E-11</c:v>
                </c:pt>
                <c:pt idx="366">
                  <c:v>3.3294600000000002E-11</c:v>
                </c:pt>
                <c:pt idx="367">
                  <c:v>3.3671499999999998E-11</c:v>
                </c:pt>
                <c:pt idx="368">
                  <c:v>3.4123799999999997E-11</c:v>
                </c:pt>
                <c:pt idx="369">
                  <c:v>3.4592800000000001E-11</c:v>
                </c:pt>
                <c:pt idx="370">
                  <c:v>3.5101200000000002E-11</c:v>
                </c:pt>
                <c:pt idx="371">
                  <c:v>3.56414E-11</c:v>
                </c:pt>
                <c:pt idx="372">
                  <c:v>3.6178900000000003E-11</c:v>
                </c:pt>
                <c:pt idx="373">
                  <c:v>3.6726400000000002E-11</c:v>
                </c:pt>
                <c:pt idx="374">
                  <c:v>3.7273700000000001E-11</c:v>
                </c:pt>
                <c:pt idx="375">
                  <c:v>3.7834699999999999E-11</c:v>
                </c:pt>
                <c:pt idx="376">
                  <c:v>3.8384300000000002E-11</c:v>
                </c:pt>
                <c:pt idx="377">
                  <c:v>3.8901299999999997E-11</c:v>
                </c:pt>
                <c:pt idx="378">
                  <c:v>3.94924E-11</c:v>
                </c:pt>
                <c:pt idx="379">
                  <c:v>4.0077299999999998E-11</c:v>
                </c:pt>
                <c:pt idx="380">
                  <c:v>4.0616799999999999E-11</c:v>
                </c:pt>
                <c:pt idx="381">
                  <c:v>4.12082E-11</c:v>
                </c:pt>
                <c:pt idx="382">
                  <c:v>4.1796600000000002E-11</c:v>
                </c:pt>
                <c:pt idx="383">
                  <c:v>4.2390899999999998E-11</c:v>
                </c:pt>
                <c:pt idx="384">
                  <c:v>4.29985E-11</c:v>
                </c:pt>
                <c:pt idx="385">
                  <c:v>4.3557400000000001E-11</c:v>
                </c:pt>
                <c:pt idx="386">
                  <c:v>4.41554E-11</c:v>
                </c:pt>
                <c:pt idx="387">
                  <c:v>4.4759599999999998E-11</c:v>
                </c:pt>
                <c:pt idx="388">
                  <c:v>4.5385800000000003E-11</c:v>
                </c:pt>
                <c:pt idx="389">
                  <c:v>4.6011199999999999E-11</c:v>
                </c:pt>
                <c:pt idx="390">
                  <c:v>4.6612099999999998E-11</c:v>
                </c:pt>
                <c:pt idx="391">
                  <c:v>4.7249899999999999E-11</c:v>
                </c:pt>
                <c:pt idx="392">
                  <c:v>4.7849800000000002E-11</c:v>
                </c:pt>
                <c:pt idx="393">
                  <c:v>4.8474200000000003E-11</c:v>
                </c:pt>
                <c:pt idx="394">
                  <c:v>4.9087599999999999E-11</c:v>
                </c:pt>
                <c:pt idx="395">
                  <c:v>4.9674600000000001E-11</c:v>
                </c:pt>
                <c:pt idx="396">
                  <c:v>5.03453E-11</c:v>
                </c:pt>
                <c:pt idx="397">
                  <c:v>5.0991500000000003E-11</c:v>
                </c:pt>
                <c:pt idx="398">
                  <c:v>5.1575699999999997E-11</c:v>
                </c:pt>
                <c:pt idx="399">
                  <c:v>5.2208200000000001E-11</c:v>
                </c:pt>
                <c:pt idx="400">
                  <c:v>5.28597E-11</c:v>
                </c:pt>
                <c:pt idx="401">
                  <c:v>5.3541700000000002E-11</c:v>
                </c:pt>
                <c:pt idx="402">
                  <c:v>5.42187E-11</c:v>
                </c:pt>
                <c:pt idx="403">
                  <c:v>5.4888499999999997E-11</c:v>
                </c:pt>
                <c:pt idx="404">
                  <c:v>5.5586100000000003E-11</c:v>
                </c:pt>
                <c:pt idx="405">
                  <c:v>5.6294300000000001E-11</c:v>
                </c:pt>
                <c:pt idx="406">
                  <c:v>5.7009100000000003E-11</c:v>
                </c:pt>
                <c:pt idx="407">
                  <c:v>5.7734399999999998E-11</c:v>
                </c:pt>
                <c:pt idx="408">
                  <c:v>5.8467499999999997E-11</c:v>
                </c:pt>
                <c:pt idx="409">
                  <c:v>5.9216699999999998E-11</c:v>
                </c:pt>
                <c:pt idx="410">
                  <c:v>5.9985999999999996E-11</c:v>
                </c:pt>
                <c:pt idx="411">
                  <c:v>6.0801899999999998E-11</c:v>
                </c:pt>
                <c:pt idx="412">
                  <c:v>6.1626700000000006E-11</c:v>
                </c:pt>
                <c:pt idx="413">
                  <c:v>6.2470899999999995E-11</c:v>
                </c:pt>
                <c:pt idx="414">
                  <c:v>6.3337700000000001E-11</c:v>
                </c:pt>
                <c:pt idx="415">
                  <c:v>6.4218899999999997E-11</c:v>
                </c:pt>
                <c:pt idx="416">
                  <c:v>6.5125100000000001E-11</c:v>
                </c:pt>
                <c:pt idx="417">
                  <c:v>6.5975500000000001E-11</c:v>
                </c:pt>
                <c:pt idx="418">
                  <c:v>6.6943699999999994E-11</c:v>
                </c:pt>
                <c:pt idx="419">
                  <c:v>6.7900699999999996E-11</c:v>
                </c:pt>
                <c:pt idx="420">
                  <c:v>6.8775299999999995E-11</c:v>
                </c:pt>
                <c:pt idx="421">
                  <c:v>6.9748099999999994E-11</c:v>
                </c:pt>
                <c:pt idx="422">
                  <c:v>7.0775300000000001E-11</c:v>
                </c:pt>
                <c:pt idx="423">
                  <c:v>7.1853000000000003E-11</c:v>
                </c:pt>
                <c:pt idx="424">
                  <c:v>7.2975799999999995E-11</c:v>
                </c:pt>
                <c:pt idx="425">
                  <c:v>7.4142699999999997E-11</c:v>
                </c:pt>
                <c:pt idx="426">
                  <c:v>7.53433E-11</c:v>
                </c:pt>
                <c:pt idx="427">
                  <c:v>7.6570199999999999E-11</c:v>
                </c:pt>
                <c:pt idx="428">
                  <c:v>7.7839499999999995E-11</c:v>
                </c:pt>
                <c:pt idx="429">
                  <c:v>7.9186400000000003E-11</c:v>
                </c:pt>
                <c:pt idx="430">
                  <c:v>8.0566600000000001E-11</c:v>
                </c:pt>
                <c:pt idx="431">
                  <c:v>8.1999099999999999E-11</c:v>
                </c:pt>
                <c:pt idx="432">
                  <c:v>8.3464399999999996E-11</c:v>
                </c:pt>
                <c:pt idx="433">
                  <c:v>8.4987100000000002E-11</c:v>
                </c:pt>
                <c:pt idx="434">
                  <c:v>8.6553000000000001E-11</c:v>
                </c:pt>
                <c:pt idx="435">
                  <c:v>8.8170600000000002E-11</c:v>
                </c:pt>
                <c:pt idx="436">
                  <c:v>8.9820800000000003E-11</c:v>
                </c:pt>
                <c:pt idx="437">
                  <c:v>9.1360400000000006E-11</c:v>
                </c:pt>
                <c:pt idx="438">
                  <c:v>9.3097600000000004E-11</c:v>
                </c:pt>
                <c:pt idx="439">
                  <c:v>9.4806500000000002E-11</c:v>
                </c:pt>
                <c:pt idx="440">
                  <c:v>9.6575999999999996E-11</c:v>
                </c:pt>
                <c:pt idx="441">
                  <c:v>9.8463000000000002E-11</c:v>
                </c:pt>
                <c:pt idx="442">
                  <c:v>1.0037999999999999E-10</c:v>
                </c:pt>
                <c:pt idx="443">
                  <c:v>1.02363E-10</c:v>
                </c:pt>
                <c:pt idx="444">
                  <c:v>1.04404E-10</c:v>
                </c:pt>
                <c:pt idx="445">
                  <c:v>1.0648199999999999E-10</c:v>
                </c:pt>
                <c:pt idx="446">
                  <c:v>1.0856100000000001E-10</c:v>
                </c:pt>
                <c:pt idx="447">
                  <c:v>1.1051800000000001E-10</c:v>
                </c:pt>
                <c:pt idx="448">
                  <c:v>1.1242700000000001E-10</c:v>
                </c:pt>
                <c:pt idx="449">
                  <c:v>1.14587E-10</c:v>
                </c:pt>
                <c:pt idx="450">
                  <c:v>1.16872E-10</c:v>
                </c:pt>
                <c:pt idx="451">
                  <c:v>1.1930200000000001E-10</c:v>
                </c:pt>
                <c:pt idx="452">
                  <c:v>1.2174099999999999E-10</c:v>
                </c:pt>
                <c:pt idx="453">
                  <c:v>1.2422399999999999E-10</c:v>
                </c:pt>
                <c:pt idx="454">
                  <c:v>1.2681100000000001E-10</c:v>
                </c:pt>
                <c:pt idx="455">
                  <c:v>1.29423E-10</c:v>
                </c:pt>
                <c:pt idx="456">
                  <c:v>1.32138E-10</c:v>
                </c:pt>
                <c:pt idx="457">
                  <c:v>1.3488799999999999E-10</c:v>
                </c:pt>
                <c:pt idx="458">
                  <c:v>1.3771900000000001E-10</c:v>
                </c:pt>
                <c:pt idx="459">
                  <c:v>1.4063600000000001E-10</c:v>
                </c:pt>
                <c:pt idx="460">
                  <c:v>1.4361399999999999E-10</c:v>
                </c:pt>
                <c:pt idx="461">
                  <c:v>1.46652E-10</c:v>
                </c:pt>
                <c:pt idx="462">
                  <c:v>1.49714E-10</c:v>
                </c:pt>
                <c:pt idx="463">
                  <c:v>1.5285200000000001E-10</c:v>
                </c:pt>
                <c:pt idx="464">
                  <c:v>1.5597300000000001E-10</c:v>
                </c:pt>
                <c:pt idx="465">
                  <c:v>1.5924099999999999E-10</c:v>
                </c:pt>
                <c:pt idx="466">
                  <c:v>1.6259E-10</c:v>
                </c:pt>
                <c:pt idx="467">
                  <c:v>1.6602300000000001E-10</c:v>
                </c:pt>
                <c:pt idx="468">
                  <c:v>1.69137E-10</c:v>
                </c:pt>
                <c:pt idx="469">
                  <c:v>1.72744E-10</c:v>
                </c:pt>
                <c:pt idx="470">
                  <c:v>1.75749E-10</c:v>
                </c:pt>
                <c:pt idx="471">
                  <c:v>1.78876E-10</c:v>
                </c:pt>
                <c:pt idx="472">
                  <c:v>1.8198799999999999E-10</c:v>
                </c:pt>
                <c:pt idx="473">
                  <c:v>1.8515199999999999E-10</c:v>
                </c:pt>
                <c:pt idx="474">
                  <c:v>1.88314E-10</c:v>
                </c:pt>
                <c:pt idx="475">
                  <c:v>1.9163299999999999E-10</c:v>
                </c:pt>
                <c:pt idx="476">
                  <c:v>1.95314E-10</c:v>
                </c:pt>
                <c:pt idx="477">
                  <c:v>1.9924499999999999E-10</c:v>
                </c:pt>
                <c:pt idx="478">
                  <c:v>2.03522E-10</c:v>
                </c:pt>
                <c:pt idx="479">
                  <c:v>2.07984E-10</c:v>
                </c:pt>
                <c:pt idx="480">
                  <c:v>2.1250299999999999E-10</c:v>
                </c:pt>
                <c:pt idx="481">
                  <c:v>2.17102E-10</c:v>
                </c:pt>
                <c:pt idx="482">
                  <c:v>2.21863E-10</c:v>
                </c:pt>
                <c:pt idx="483">
                  <c:v>2.26585E-10</c:v>
                </c:pt>
                <c:pt idx="484">
                  <c:v>2.31256E-10</c:v>
                </c:pt>
                <c:pt idx="485">
                  <c:v>2.3640900000000001E-10</c:v>
                </c:pt>
                <c:pt idx="486">
                  <c:v>2.4153800000000001E-10</c:v>
                </c:pt>
                <c:pt idx="487">
                  <c:v>2.4618400000000001E-10</c:v>
                </c:pt>
                <c:pt idx="488">
                  <c:v>2.5109399999999999E-10</c:v>
                </c:pt>
                <c:pt idx="489">
                  <c:v>2.5564800000000003E-10</c:v>
                </c:pt>
                <c:pt idx="490">
                  <c:v>2.6005800000000001E-10</c:v>
                </c:pt>
                <c:pt idx="491">
                  <c:v>2.6465600000000001E-10</c:v>
                </c:pt>
                <c:pt idx="492">
                  <c:v>2.6918499999999999E-10</c:v>
                </c:pt>
                <c:pt idx="493">
                  <c:v>2.7405300000000003E-10</c:v>
                </c:pt>
                <c:pt idx="494">
                  <c:v>2.7952599999999998E-10</c:v>
                </c:pt>
                <c:pt idx="495">
                  <c:v>2.8533400000000002E-10</c:v>
                </c:pt>
                <c:pt idx="496">
                  <c:v>2.9130199999999998E-10</c:v>
                </c:pt>
                <c:pt idx="497">
                  <c:v>2.9705400000000001E-10</c:v>
                </c:pt>
                <c:pt idx="498">
                  <c:v>3.0295000000000002E-10</c:v>
                </c:pt>
                <c:pt idx="499">
                  <c:v>3.0893599999999999E-10</c:v>
                </c:pt>
                <c:pt idx="500">
                  <c:v>3.14747E-10</c:v>
                </c:pt>
                <c:pt idx="501">
                  <c:v>3.2026499999999998E-10</c:v>
                </c:pt>
                <c:pt idx="502">
                  <c:v>3.2583999999999998E-10</c:v>
                </c:pt>
                <c:pt idx="503">
                  <c:v>3.3157500000000002E-10</c:v>
                </c:pt>
                <c:pt idx="504">
                  <c:v>3.3790900000000002E-10</c:v>
                </c:pt>
                <c:pt idx="505">
                  <c:v>3.4391399999999999E-10</c:v>
                </c:pt>
                <c:pt idx="506">
                  <c:v>3.5004799999999998E-10</c:v>
                </c:pt>
                <c:pt idx="507">
                  <c:v>3.5568600000000001E-10</c:v>
                </c:pt>
                <c:pt idx="508">
                  <c:v>3.6108899999999998E-10</c:v>
                </c:pt>
                <c:pt idx="509">
                  <c:v>3.6559199999999999E-10</c:v>
                </c:pt>
                <c:pt idx="510">
                  <c:v>3.7042800000000002E-10</c:v>
                </c:pt>
                <c:pt idx="511">
                  <c:v>3.75555E-10</c:v>
                </c:pt>
                <c:pt idx="512">
                  <c:v>3.8021799999999999E-10</c:v>
                </c:pt>
                <c:pt idx="513">
                  <c:v>3.8432500000000001E-10</c:v>
                </c:pt>
                <c:pt idx="514">
                  <c:v>3.8925400000000001E-10</c:v>
                </c:pt>
                <c:pt idx="515">
                  <c:v>3.9364399999999998E-10</c:v>
                </c:pt>
                <c:pt idx="516">
                  <c:v>3.9855499999999997E-10</c:v>
                </c:pt>
                <c:pt idx="517">
                  <c:v>4.0382700000000002E-10</c:v>
                </c:pt>
                <c:pt idx="518">
                  <c:v>4.0943200000000002E-10</c:v>
                </c:pt>
                <c:pt idx="519">
                  <c:v>4.1592499999999999E-10</c:v>
                </c:pt>
                <c:pt idx="520">
                  <c:v>4.2301500000000001E-10</c:v>
                </c:pt>
                <c:pt idx="521">
                  <c:v>4.2892399999999999E-10</c:v>
                </c:pt>
                <c:pt idx="522">
                  <c:v>4.3432999999999999E-10</c:v>
                </c:pt>
                <c:pt idx="523">
                  <c:v>4.3947400000000002E-10</c:v>
                </c:pt>
                <c:pt idx="524">
                  <c:v>4.43799E-10</c:v>
                </c:pt>
                <c:pt idx="525">
                  <c:v>4.4740400000000001E-10</c:v>
                </c:pt>
                <c:pt idx="526">
                  <c:v>4.5083599999999998E-10</c:v>
                </c:pt>
                <c:pt idx="527">
                  <c:v>4.5482900000000001E-10</c:v>
                </c:pt>
                <c:pt idx="528">
                  <c:v>4.5868700000000002E-10</c:v>
                </c:pt>
                <c:pt idx="529">
                  <c:v>4.6309499999999999E-10</c:v>
                </c:pt>
                <c:pt idx="530">
                  <c:v>4.6698900000000005E-10</c:v>
                </c:pt>
                <c:pt idx="531">
                  <c:v>4.7141799999999999E-10</c:v>
                </c:pt>
                <c:pt idx="532">
                  <c:v>4.7539900000000002E-10</c:v>
                </c:pt>
                <c:pt idx="533">
                  <c:v>4.8017699999999996E-10</c:v>
                </c:pt>
                <c:pt idx="534">
                  <c:v>4.8591000000000003E-10</c:v>
                </c:pt>
                <c:pt idx="535">
                  <c:v>4.9068699999999996E-10</c:v>
                </c:pt>
                <c:pt idx="536">
                  <c:v>4.9495699999999999E-10</c:v>
                </c:pt>
                <c:pt idx="537">
                  <c:v>4.9947900000000001E-10</c:v>
                </c:pt>
                <c:pt idx="538">
                  <c:v>5.0449600000000003E-10</c:v>
                </c:pt>
                <c:pt idx="539">
                  <c:v>5.0867800000000003E-10</c:v>
                </c:pt>
                <c:pt idx="540">
                  <c:v>5.1332800000000001E-10</c:v>
                </c:pt>
                <c:pt idx="541">
                  <c:v>5.1827400000000004E-10</c:v>
                </c:pt>
                <c:pt idx="542">
                  <c:v>5.2296599999999997E-10</c:v>
                </c:pt>
                <c:pt idx="543">
                  <c:v>5.2687700000000002E-10</c:v>
                </c:pt>
                <c:pt idx="544">
                  <c:v>5.3085500000000002E-10</c:v>
                </c:pt>
                <c:pt idx="545">
                  <c:v>5.3475100000000005E-10</c:v>
                </c:pt>
                <c:pt idx="546">
                  <c:v>5.3905899999999999E-10</c:v>
                </c:pt>
                <c:pt idx="547">
                  <c:v>5.4389999999999995E-10</c:v>
                </c:pt>
                <c:pt idx="548">
                  <c:v>5.4793500000000003E-10</c:v>
                </c:pt>
                <c:pt idx="549">
                  <c:v>5.52777E-10</c:v>
                </c:pt>
                <c:pt idx="550">
                  <c:v>5.5769500000000001E-10</c:v>
                </c:pt>
                <c:pt idx="551">
                  <c:v>5.6179300000000001E-10</c:v>
                </c:pt>
                <c:pt idx="552">
                  <c:v>5.6604800000000001E-10</c:v>
                </c:pt>
                <c:pt idx="553">
                  <c:v>5.71133E-10</c:v>
                </c:pt>
                <c:pt idx="554">
                  <c:v>5.7640999999999998E-10</c:v>
                </c:pt>
                <c:pt idx="555">
                  <c:v>5.8204799999999995E-10</c:v>
                </c:pt>
                <c:pt idx="556">
                  <c:v>5.8875199999999997E-10</c:v>
                </c:pt>
                <c:pt idx="557">
                  <c:v>5.9433800000000002E-10</c:v>
                </c:pt>
                <c:pt idx="558">
                  <c:v>5.9994100000000001E-10</c:v>
                </c:pt>
                <c:pt idx="559">
                  <c:v>6.0549499999999999E-10</c:v>
                </c:pt>
                <c:pt idx="560">
                  <c:v>6.1041299999999999E-10</c:v>
                </c:pt>
                <c:pt idx="561">
                  <c:v>6.1573E-10</c:v>
                </c:pt>
                <c:pt idx="562">
                  <c:v>6.2016099999999996E-10</c:v>
                </c:pt>
                <c:pt idx="563">
                  <c:v>6.2539000000000005E-10</c:v>
                </c:pt>
                <c:pt idx="564">
                  <c:v>6.3125500000000001E-10</c:v>
                </c:pt>
                <c:pt idx="565">
                  <c:v>6.3657000000000001E-10</c:v>
                </c:pt>
                <c:pt idx="566">
                  <c:v>6.4142599999999999E-10</c:v>
                </c:pt>
                <c:pt idx="567">
                  <c:v>6.4657800000000004E-10</c:v>
                </c:pt>
                <c:pt idx="568">
                  <c:v>6.5171799999999998E-10</c:v>
                </c:pt>
                <c:pt idx="569">
                  <c:v>6.5766999999999996E-10</c:v>
                </c:pt>
                <c:pt idx="570">
                  <c:v>6.6434899999999998E-10</c:v>
                </c:pt>
                <c:pt idx="571">
                  <c:v>6.7060900000000002E-10</c:v>
                </c:pt>
                <c:pt idx="572">
                  <c:v>6.7626300000000003E-10</c:v>
                </c:pt>
                <c:pt idx="573">
                  <c:v>6.8205100000000005E-10</c:v>
                </c:pt>
                <c:pt idx="574">
                  <c:v>6.8871699999999995E-10</c:v>
                </c:pt>
                <c:pt idx="575">
                  <c:v>6.9547500000000002E-10</c:v>
                </c:pt>
                <c:pt idx="576">
                  <c:v>7.0348100000000004E-10</c:v>
                </c:pt>
                <c:pt idx="577">
                  <c:v>7.1308800000000005E-10</c:v>
                </c:pt>
                <c:pt idx="578">
                  <c:v>7.2342900000000005E-10</c:v>
                </c:pt>
                <c:pt idx="579">
                  <c:v>7.3583900000000001E-10</c:v>
                </c:pt>
                <c:pt idx="580">
                  <c:v>7.4733000000000004E-10</c:v>
                </c:pt>
                <c:pt idx="581">
                  <c:v>7.5988700000000003E-10</c:v>
                </c:pt>
                <c:pt idx="582">
                  <c:v>7.7289500000000005E-10</c:v>
                </c:pt>
                <c:pt idx="583">
                  <c:v>7.8478499999999999E-10</c:v>
                </c:pt>
                <c:pt idx="584">
                  <c:v>7.9543799999999998E-10</c:v>
                </c:pt>
                <c:pt idx="585">
                  <c:v>8.0645299999999997E-10</c:v>
                </c:pt>
                <c:pt idx="586">
                  <c:v>8.1662100000000003E-10</c:v>
                </c:pt>
                <c:pt idx="587">
                  <c:v>8.2645600000000003E-10</c:v>
                </c:pt>
                <c:pt idx="588">
                  <c:v>8.3795899999999996E-10</c:v>
                </c:pt>
                <c:pt idx="589">
                  <c:v>8.51174E-10</c:v>
                </c:pt>
                <c:pt idx="590">
                  <c:v>8.6361999999999996E-10</c:v>
                </c:pt>
                <c:pt idx="591">
                  <c:v>8.7855499999999997E-10</c:v>
                </c:pt>
                <c:pt idx="592">
                  <c:v>8.9432299999999999E-10</c:v>
                </c:pt>
                <c:pt idx="593">
                  <c:v>9.1324599999999999E-10</c:v>
                </c:pt>
                <c:pt idx="594">
                  <c:v>9.317840000000001E-10</c:v>
                </c:pt>
                <c:pt idx="595">
                  <c:v>9.5079499999999992E-10</c:v>
                </c:pt>
                <c:pt idx="596">
                  <c:v>9.7360999999999991E-10</c:v>
                </c:pt>
                <c:pt idx="597">
                  <c:v>9.9765699999999992E-10</c:v>
                </c:pt>
                <c:pt idx="598">
                  <c:v>1.0220800000000001E-9</c:v>
                </c:pt>
                <c:pt idx="599">
                  <c:v>1.0471599999999999E-9</c:v>
                </c:pt>
                <c:pt idx="600">
                  <c:v>1.0732199999999999E-9</c:v>
                </c:pt>
                <c:pt idx="601">
                  <c:v>1.10032E-9</c:v>
                </c:pt>
                <c:pt idx="602">
                  <c:v>1.12841E-9</c:v>
                </c:pt>
                <c:pt idx="603">
                  <c:v>1.1570300000000001E-9</c:v>
                </c:pt>
                <c:pt idx="604">
                  <c:v>1.18576E-9</c:v>
                </c:pt>
                <c:pt idx="605">
                  <c:v>1.2152200000000001E-9</c:v>
                </c:pt>
                <c:pt idx="606">
                  <c:v>1.2467599999999999E-9</c:v>
                </c:pt>
                <c:pt idx="607">
                  <c:v>1.28023E-9</c:v>
                </c:pt>
                <c:pt idx="608">
                  <c:v>1.3148599999999999E-9</c:v>
                </c:pt>
                <c:pt idx="609">
                  <c:v>1.35102E-9</c:v>
                </c:pt>
                <c:pt idx="610">
                  <c:v>1.3884700000000001E-9</c:v>
                </c:pt>
                <c:pt idx="611">
                  <c:v>1.42742E-9</c:v>
                </c:pt>
                <c:pt idx="612">
                  <c:v>1.46789E-9</c:v>
                </c:pt>
                <c:pt idx="613">
                  <c:v>1.5102800000000001E-9</c:v>
                </c:pt>
                <c:pt idx="614">
                  <c:v>1.55274E-9</c:v>
                </c:pt>
                <c:pt idx="615">
                  <c:v>1.59732E-9</c:v>
                </c:pt>
                <c:pt idx="616">
                  <c:v>1.64283E-9</c:v>
                </c:pt>
                <c:pt idx="617">
                  <c:v>1.6898700000000001E-9</c:v>
                </c:pt>
                <c:pt idx="618">
                  <c:v>1.7383200000000001E-9</c:v>
                </c:pt>
                <c:pt idx="619">
                  <c:v>1.7898199999999999E-9</c:v>
                </c:pt>
                <c:pt idx="620">
                  <c:v>1.84358E-9</c:v>
                </c:pt>
                <c:pt idx="621">
                  <c:v>1.8984099999999999E-9</c:v>
                </c:pt>
                <c:pt idx="622">
                  <c:v>1.9552900000000002E-9</c:v>
                </c:pt>
                <c:pt idx="623">
                  <c:v>2.0151999999999998E-9</c:v>
                </c:pt>
                <c:pt idx="624">
                  <c:v>2.0767600000000002E-9</c:v>
                </c:pt>
                <c:pt idx="625">
                  <c:v>2.1411099999999999E-9</c:v>
                </c:pt>
                <c:pt idx="626">
                  <c:v>2.2098099999999998E-9</c:v>
                </c:pt>
                <c:pt idx="627">
                  <c:v>2.2811699999999999E-9</c:v>
                </c:pt>
                <c:pt idx="628">
                  <c:v>2.3557799999999999E-9</c:v>
                </c:pt>
                <c:pt idx="629">
                  <c:v>2.4329300000000002E-9</c:v>
                </c:pt>
                <c:pt idx="630">
                  <c:v>2.5143800000000002E-9</c:v>
                </c:pt>
                <c:pt idx="631">
                  <c:v>2.5995699999999999E-9</c:v>
                </c:pt>
                <c:pt idx="632">
                  <c:v>2.68682E-9</c:v>
                </c:pt>
                <c:pt idx="633">
                  <c:v>2.7760099999999998E-9</c:v>
                </c:pt>
                <c:pt idx="634">
                  <c:v>2.8720600000000001E-9</c:v>
                </c:pt>
                <c:pt idx="635">
                  <c:v>2.97204E-9</c:v>
                </c:pt>
                <c:pt idx="636">
                  <c:v>3.0755099999999999E-9</c:v>
                </c:pt>
                <c:pt idx="637">
                  <c:v>3.1852199999999999E-9</c:v>
                </c:pt>
                <c:pt idx="638">
                  <c:v>3.2988999999999998E-9</c:v>
                </c:pt>
                <c:pt idx="639">
                  <c:v>3.41708E-9</c:v>
                </c:pt>
                <c:pt idx="640">
                  <c:v>3.5401599999999999E-9</c:v>
                </c:pt>
                <c:pt idx="641">
                  <c:v>3.6692000000000001E-9</c:v>
                </c:pt>
                <c:pt idx="642">
                  <c:v>3.8047200000000001E-9</c:v>
                </c:pt>
                <c:pt idx="643">
                  <c:v>3.9386900000000002E-9</c:v>
                </c:pt>
                <c:pt idx="644">
                  <c:v>4.0676000000000003E-9</c:v>
                </c:pt>
                <c:pt idx="645">
                  <c:v>4.2152700000000001E-9</c:v>
                </c:pt>
                <c:pt idx="646">
                  <c:v>4.3653700000000002E-9</c:v>
                </c:pt>
                <c:pt idx="647">
                  <c:v>4.5256700000000002E-9</c:v>
                </c:pt>
                <c:pt idx="648">
                  <c:v>4.6940499999999999E-9</c:v>
                </c:pt>
                <c:pt idx="649">
                  <c:v>4.8708299999999998E-9</c:v>
                </c:pt>
                <c:pt idx="650">
                  <c:v>5.05654E-9</c:v>
                </c:pt>
                <c:pt idx="651">
                  <c:v>5.2549199999999999E-9</c:v>
                </c:pt>
                <c:pt idx="652">
                  <c:v>5.4631600000000004E-9</c:v>
                </c:pt>
                <c:pt idx="653">
                  <c:v>5.6811899999999999E-9</c:v>
                </c:pt>
                <c:pt idx="654">
                  <c:v>5.9115499999999999E-9</c:v>
                </c:pt>
                <c:pt idx="655">
                  <c:v>6.1537800000000002E-9</c:v>
                </c:pt>
                <c:pt idx="656">
                  <c:v>6.4090599999999998E-9</c:v>
                </c:pt>
                <c:pt idx="657">
                  <c:v>6.6763800000000001E-9</c:v>
                </c:pt>
                <c:pt idx="658">
                  <c:v>6.9375999999999997E-9</c:v>
                </c:pt>
                <c:pt idx="659">
                  <c:v>7.2311899999999997E-9</c:v>
                </c:pt>
                <c:pt idx="660">
                  <c:v>7.5386799999999994E-9</c:v>
                </c:pt>
                <c:pt idx="661">
                  <c:v>7.8658499999999993E-9</c:v>
                </c:pt>
                <c:pt idx="662">
                  <c:v>8.2110600000000008E-9</c:v>
                </c:pt>
                <c:pt idx="663">
                  <c:v>8.57902E-9</c:v>
                </c:pt>
                <c:pt idx="664">
                  <c:v>8.9731799999999998E-9</c:v>
                </c:pt>
                <c:pt idx="665">
                  <c:v>9.3894100000000006E-9</c:v>
                </c:pt>
                <c:pt idx="666">
                  <c:v>9.83692E-9</c:v>
                </c:pt>
                <c:pt idx="667">
                  <c:v>1.03162E-8</c:v>
                </c:pt>
                <c:pt idx="668">
                  <c:v>1.0828699999999999E-8</c:v>
                </c:pt>
                <c:pt idx="669">
                  <c:v>1.13766E-8</c:v>
                </c:pt>
                <c:pt idx="670">
                  <c:v>1.1962900000000001E-8</c:v>
                </c:pt>
                <c:pt idx="671">
                  <c:v>1.25058E-8</c:v>
                </c:pt>
                <c:pt idx="672">
                  <c:v>1.3151E-8</c:v>
                </c:pt>
                <c:pt idx="673">
                  <c:v>1.38478E-8</c:v>
                </c:pt>
                <c:pt idx="674">
                  <c:v>1.45996E-8</c:v>
                </c:pt>
                <c:pt idx="675">
                  <c:v>1.53969E-8</c:v>
                </c:pt>
                <c:pt idx="676">
                  <c:v>1.6244599999999999E-8</c:v>
                </c:pt>
                <c:pt idx="677">
                  <c:v>1.7136499999999999E-8</c:v>
                </c:pt>
                <c:pt idx="678">
                  <c:v>1.8072600000000001E-8</c:v>
                </c:pt>
                <c:pt idx="679">
                  <c:v>1.9057200000000001E-8</c:v>
                </c:pt>
                <c:pt idx="680">
                  <c:v>2.0069900000000002E-8</c:v>
                </c:pt>
                <c:pt idx="681">
                  <c:v>2.1126700000000002E-8</c:v>
                </c:pt>
                <c:pt idx="682">
                  <c:v>2.2217400000000001E-8</c:v>
                </c:pt>
                <c:pt idx="683">
                  <c:v>2.33339E-8</c:v>
                </c:pt>
                <c:pt idx="684">
                  <c:v>2.4477999999999999E-8</c:v>
                </c:pt>
                <c:pt idx="685">
                  <c:v>2.56416E-8</c:v>
                </c:pt>
                <c:pt idx="686">
                  <c:v>2.6833599999999999E-8</c:v>
                </c:pt>
                <c:pt idx="687">
                  <c:v>2.8098699999999999E-8</c:v>
                </c:pt>
                <c:pt idx="688">
                  <c:v>2.9442899999999999E-8</c:v>
                </c:pt>
                <c:pt idx="689">
                  <c:v>3.08791E-8</c:v>
                </c:pt>
                <c:pt idx="690">
                  <c:v>3.2421700000000001E-8</c:v>
                </c:pt>
                <c:pt idx="691">
                  <c:v>3.4088500000000001E-8</c:v>
                </c:pt>
                <c:pt idx="692">
                  <c:v>3.5901099999999997E-8</c:v>
                </c:pt>
                <c:pt idx="693">
                  <c:v>3.7887400000000002E-8</c:v>
                </c:pt>
                <c:pt idx="694">
                  <c:v>4.0083100000000001E-8</c:v>
                </c:pt>
                <c:pt idx="695">
                  <c:v>4.2505500000000003E-8</c:v>
                </c:pt>
                <c:pt idx="696">
                  <c:v>4.5126100000000002E-8</c:v>
                </c:pt>
                <c:pt idx="697">
                  <c:v>4.8012900000000002E-8</c:v>
                </c:pt>
                <c:pt idx="698">
                  <c:v>5.10421E-8</c:v>
                </c:pt>
                <c:pt idx="699">
                  <c:v>5.4139199999999997E-8</c:v>
                </c:pt>
                <c:pt idx="700">
                  <c:v>5.7291400000000002E-8</c:v>
                </c:pt>
                <c:pt idx="701">
                  <c:v>6.0494499999999999E-8</c:v>
                </c:pt>
                <c:pt idx="702">
                  <c:v>6.3745299999999996E-8</c:v>
                </c:pt>
                <c:pt idx="703">
                  <c:v>6.7040999999999998E-8</c:v>
                </c:pt>
                <c:pt idx="704">
                  <c:v>7.0379199999999995E-8</c:v>
                </c:pt>
                <c:pt idx="705">
                  <c:v>7.3757300000000006E-8</c:v>
                </c:pt>
                <c:pt idx="706">
                  <c:v>7.7173100000000004E-8</c:v>
                </c:pt>
                <c:pt idx="707">
                  <c:v>8.0624700000000006E-8</c:v>
                </c:pt>
                <c:pt idx="708">
                  <c:v>8.4110399999999999E-8</c:v>
                </c:pt>
                <c:pt idx="709">
                  <c:v>8.7628600000000002E-8</c:v>
                </c:pt>
                <c:pt idx="710">
                  <c:v>9.1177699999999995E-8</c:v>
                </c:pt>
                <c:pt idx="711">
                  <c:v>9.4756299999999995E-8</c:v>
                </c:pt>
                <c:pt idx="712">
                  <c:v>9.8363200000000003E-8</c:v>
                </c:pt>
                <c:pt idx="713">
                  <c:v>1.01997E-7</c:v>
                </c:pt>
                <c:pt idx="714">
                  <c:v>1.05657E-7</c:v>
                </c:pt>
                <c:pt idx="715">
                  <c:v>1.09342E-7</c:v>
                </c:pt>
                <c:pt idx="716">
                  <c:v>1.13051E-7</c:v>
                </c:pt>
                <c:pt idx="717">
                  <c:v>1.1678299999999999E-7</c:v>
                </c:pt>
                <c:pt idx="718">
                  <c:v>1.2053699999999999E-7</c:v>
                </c:pt>
                <c:pt idx="719">
                  <c:v>1.2431300000000001E-7</c:v>
                </c:pt>
                <c:pt idx="720">
                  <c:v>1.2811E-7</c:v>
                </c:pt>
                <c:pt idx="721">
                  <c:v>1.3192600000000001E-7</c:v>
                </c:pt>
                <c:pt idx="722">
                  <c:v>1.35762E-7</c:v>
                </c:pt>
                <c:pt idx="723">
                  <c:v>1.39617E-7</c:v>
                </c:pt>
                <c:pt idx="724">
                  <c:v>1.43489E-7</c:v>
                </c:pt>
                <c:pt idx="725">
                  <c:v>1.4737900000000001E-7</c:v>
                </c:pt>
                <c:pt idx="726">
                  <c:v>1.51286E-7</c:v>
                </c:pt>
                <c:pt idx="727">
                  <c:v>1.5521E-7</c:v>
                </c:pt>
                <c:pt idx="728">
                  <c:v>1.5914899999999999E-7</c:v>
                </c:pt>
                <c:pt idx="729">
                  <c:v>1.63104E-7</c:v>
                </c:pt>
                <c:pt idx="730">
                  <c:v>1.67073E-7</c:v>
                </c:pt>
                <c:pt idx="731">
                  <c:v>1.7105699999999999E-7</c:v>
                </c:pt>
                <c:pt idx="732">
                  <c:v>1.75055E-7</c:v>
                </c:pt>
                <c:pt idx="733">
                  <c:v>1.79067E-7</c:v>
                </c:pt>
                <c:pt idx="734">
                  <c:v>1.8309100000000001E-7</c:v>
                </c:pt>
                <c:pt idx="735">
                  <c:v>1.8712800000000001E-7</c:v>
                </c:pt>
                <c:pt idx="736">
                  <c:v>1.9117799999999999E-7</c:v>
                </c:pt>
                <c:pt idx="737">
                  <c:v>1.9523999999999999E-7</c:v>
                </c:pt>
                <c:pt idx="738">
                  <c:v>1.9931300000000001E-7</c:v>
                </c:pt>
                <c:pt idx="739">
                  <c:v>2.0339800000000001E-7</c:v>
                </c:pt>
                <c:pt idx="740">
                  <c:v>2.0749399999999999E-7</c:v>
                </c:pt>
                <c:pt idx="741">
                  <c:v>2.1160099999999999E-7</c:v>
                </c:pt>
                <c:pt idx="742">
                  <c:v>2.15719E-7</c:v>
                </c:pt>
                <c:pt idx="743">
                  <c:v>2.19846E-7</c:v>
                </c:pt>
                <c:pt idx="744">
                  <c:v>2.23983E-7</c:v>
                </c:pt>
                <c:pt idx="745">
                  <c:v>2.2813099999999999E-7</c:v>
                </c:pt>
                <c:pt idx="746">
                  <c:v>2.32288E-7</c:v>
                </c:pt>
                <c:pt idx="747">
                  <c:v>2.3645400000000001E-7</c:v>
                </c:pt>
                <c:pt idx="748">
                  <c:v>2.4063E-7</c:v>
                </c:pt>
                <c:pt idx="749">
                  <c:v>2.4481500000000001E-7</c:v>
                </c:pt>
                <c:pt idx="750">
                  <c:v>2.4900999999999998E-7</c:v>
                </c:pt>
                <c:pt idx="751">
                  <c:v>2.5321399999999998E-7</c:v>
                </c:pt>
                <c:pt idx="752">
                  <c:v>2.5742700000000002E-7</c:v>
                </c:pt>
                <c:pt idx="753">
                  <c:v>2.6165000000000002E-7</c:v>
                </c:pt>
                <c:pt idx="754">
                  <c:v>2.6588300000000003E-7</c:v>
                </c:pt>
                <c:pt idx="755">
                  <c:v>2.7012599999999999E-7</c:v>
                </c:pt>
                <c:pt idx="756">
                  <c:v>2.7438E-7</c:v>
                </c:pt>
                <c:pt idx="757">
                  <c:v>2.7864499999999999E-7</c:v>
                </c:pt>
                <c:pt idx="758">
                  <c:v>2.8292300000000002E-7</c:v>
                </c:pt>
                <c:pt idx="759">
                  <c:v>2.8721300000000002E-7</c:v>
                </c:pt>
                <c:pt idx="760">
                  <c:v>2.9151699999999998E-7</c:v>
                </c:pt>
                <c:pt idx="761">
                  <c:v>2.95837E-7</c:v>
                </c:pt>
                <c:pt idx="762">
                  <c:v>3.0017400000000002E-7</c:v>
                </c:pt>
                <c:pt idx="763">
                  <c:v>3.0452999999999999E-7</c:v>
                </c:pt>
                <c:pt idx="764">
                  <c:v>3.08909E-7</c:v>
                </c:pt>
                <c:pt idx="765">
                  <c:v>3.1331500000000002E-7</c:v>
                </c:pt>
                <c:pt idx="766">
                  <c:v>3.1775E-7</c:v>
                </c:pt>
                <c:pt idx="767">
                  <c:v>3.2222300000000001E-7</c:v>
                </c:pt>
                <c:pt idx="768">
                  <c:v>3.26739E-7</c:v>
                </c:pt>
                <c:pt idx="769">
                  <c:v>3.3130800000000002E-7</c:v>
                </c:pt>
                <c:pt idx="770">
                  <c:v>3.3594399999999998E-7</c:v>
                </c:pt>
                <c:pt idx="771">
                  <c:v>3.4066300000000001E-7</c:v>
                </c:pt>
                <c:pt idx="772">
                  <c:v>3.4549200000000001E-7</c:v>
                </c:pt>
                <c:pt idx="773">
                  <c:v>3.5047100000000002E-7</c:v>
                </c:pt>
                <c:pt idx="774">
                  <c:v>3.5565399999999999E-7</c:v>
                </c:pt>
                <c:pt idx="775">
                  <c:v>3.6112300000000002E-7</c:v>
                </c:pt>
                <c:pt idx="776">
                  <c:v>3.6700100000000002E-7</c:v>
                </c:pt>
                <c:pt idx="777">
                  <c:v>3.7405500000000002E-7</c:v>
                </c:pt>
                <c:pt idx="778">
                  <c:v>3.8251899999999999E-7</c:v>
                </c:pt>
                <c:pt idx="779">
                  <c:v>3.9267700000000002E-7</c:v>
                </c:pt>
                <c:pt idx="780">
                  <c:v>4.0486599999999999E-7</c:v>
                </c:pt>
                <c:pt idx="781">
                  <c:v>4.1949200000000001E-7</c:v>
                </c:pt>
                <c:pt idx="782">
                  <c:v>4.3704400000000001E-7</c:v>
                </c:pt>
                <c:pt idx="783">
                  <c:v>4.5810699999999999E-7</c:v>
                </c:pt>
                <c:pt idx="784">
                  <c:v>4.8338200000000003E-7</c:v>
                </c:pt>
                <c:pt idx="785">
                  <c:v>5.1371199999999996E-7</c:v>
                </c:pt>
                <c:pt idx="786">
                  <c:v>5.5010800000000004E-7</c:v>
                </c:pt>
                <c:pt idx="787">
                  <c:v>5.9378299999999999E-7</c:v>
                </c:pt>
                <c:pt idx="788">
                  <c:v>6.4619299999999997E-7</c:v>
                </c:pt>
                <c:pt idx="789">
                  <c:v>7.0908500000000003E-7</c:v>
                </c:pt>
                <c:pt idx="790">
                  <c:v>7.8455600000000003E-7</c:v>
                </c:pt>
                <c:pt idx="791">
                  <c:v>8.5637100000000001E-7</c:v>
                </c:pt>
                <c:pt idx="792">
                  <c:v>9.2818499999999997E-7</c:v>
                </c:pt>
                <c:pt idx="793">
                  <c:v>9.9999999999999995E-7</c:v>
                </c:pt>
              </c:numCache>
            </c:numRef>
          </c:xVal>
          <c:yVal>
            <c:numRef>
              <c:f>'Influence of T and II'!$P$4:$P$797</c:f>
              <c:numCache>
                <c:formatCode>0.00E+00</c:formatCode>
                <c:ptCount val="794"/>
                <c:pt idx="0">
                  <c:v>2.4262079564164698E-13</c:v>
                </c:pt>
                <c:pt idx="1">
                  <c:v>2.5966793946313599E-13</c:v>
                </c:pt>
                <c:pt idx="2">
                  <c:v>2.6114804834496001E-13</c:v>
                </c:pt>
                <c:pt idx="3">
                  <c:v>2.61618091042445E-13</c:v>
                </c:pt>
                <c:pt idx="4">
                  <c:v>2.6040334750796199E-13</c:v>
                </c:pt>
                <c:pt idx="5">
                  <c:v>2.6237116743899899E-13</c:v>
                </c:pt>
                <c:pt idx="6">
                  <c:v>2.5979263653426699E-13</c:v>
                </c:pt>
                <c:pt idx="7" formatCode="General">
                  <c:v>-3.8287409124588699E-4</c:v>
                </c:pt>
                <c:pt idx="8">
                  <c:v>4.3044367214339797E-5</c:v>
                </c:pt>
                <c:pt idx="9">
                  <c:v>4.3615564594498E-5</c:v>
                </c:pt>
                <c:pt idx="10">
                  <c:v>4.3436448063793203E-5</c:v>
                </c:pt>
                <c:pt idx="11">
                  <c:v>4.3288555188635499E-5</c:v>
                </c:pt>
                <c:pt idx="12">
                  <c:v>4.31663642487724E-5</c:v>
                </c:pt>
                <c:pt idx="13">
                  <c:v>4.3065336930589401E-5</c:v>
                </c:pt>
                <c:pt idx="14">
                  <c:v>4.2932341162979E-5</c:v>
                </c:pt>
                <c:pt idx="15">
                  <c:v>4.2893748068176202E-5</c:v>
                </c:pt>
                <c:pt idx="16">
                  <c:v>4.2802931982065098E-5</c:v>
                </c:pt>
                <c:pt idx="17">
                  <c:v>4.2708892481529399E-5</c:v>
                </c:pt>
                <c:pt idx="18">
                  <c:v>4.2611438464830899E-5</c:v>
                </c:pt>
                <c:pt idx="19">
                  <c:v>4.2510397639422303E-5</c:v>
                </c:pt>
                <c:pt idx="20">
                  <c:v>4.24056345302733E-5</c:v>
                </c:pt>
                <c:pt idx="21">
                  <c:v>4.2297091486993598E-5</c:v>
                </c:pt>
                <c:pt idx="22">
                  <c:v>4.2184764431812502E-5</c:v>
                </c:pt>
                <c:pt idx="23">
                  <c:v>4.2068763616668397E-5</c:v>
                </c:pt>
                <c:pt idx="24">
                  <c:v>4.1950159012366503E-5</c:v>
                </c:pt>
                <c:pt idx="25">
                  <c:v>4.1829268209970003E-5</c:v>
                </c:pt>
                <c:pt idx="26">
                  <c:v>4.17178095127307E-5</c:v>
                </c:pt>
                <c:pt idx="27">
                  <c:v>4.1577151804672198E-5</c:v>
                </c:pt>
                <c:pt idx="28">
                  <c:v>4.1448775367530503E-5</c:v>
                </c:pt>
                <c:pt idx="29">
                  <c:v>4.1320634604946999E-5</c:v>
                </c:pt>
                <c:pt idx="30">
                  <c:v>4.1194456567165502E-5</c:v>
                </c:pt>
                <c:pt idx="31">
                  <c:v>4.1072415088873303E-5</c:v>
                </c:pt>
                <c:pt idx="32">
                  <c:v>4.0957295813652302E-5</c:v>
                </c:pt>
                <c:pt idx="33">
                  <c:v>4.0852637360368599E-5</c:v>
                </c:pt>
                <c:pt idx="34">
                  <c:v>4.0764550388497803E-5</c:v>
                </c:pt>
                <c:pt idx="35">
                  <c:v>4.0697204861201902E-5</c:v>
                </c:pt>
                <c:pt idx="36">
                  <c:v>4.0654140418594897E-5</c:v>
                </c:pt>
                <c:pt idx="37">
                  <c:v>4.0640358905776603E-5</c:v>
                </c:pt>
                <c:pt idx="38">
                  <c:v>4.06622481847184E-5</c:v>
                </c:pt>
                <c:pt idx="39">
                  <c:v>4.0727776473101397E-5</c:v>
                </c:pt>
                <c:pt idx="40">
                  <c:v>4.0846788037363102E-5</c:v>
                </c:pt>
                <c:pt idx="41">
                  <c:v>4.1031287190547101E-5</c:v>
                </c:pt>
                <c:pt idx="42">
                  <c:v>4.1295902500188701E-5</c:v>
                </c:pt>
                <c:pt idx="43">
                  <c:v>4.1658369635402297E-5</c:v>
                </c:pt>
                <c:pt idx="44">
                  <c:v>4.2140240031163897E-5</c:v>
                </c:pt>
                <c:pt idx="45">
                  <c:v>4.2767466735050903E-5</c:v>
                </c:pt>
                <c:pt idx="46">
                  <c:v>4.3571488237441301E-5</c:v>
                </c:pt>
                <c:pt idx="47">
                  <c:v>4.4590286638421703E-5</c:v>
                </c:pt>
                <c:pt idx="48">
                  <c:v>4.5869698038129798E-5</c:v>
                </c:pt>
                <c:pt idx="49">
                  <c:v>4.7465073831850803E-5</c:v>
                </c:pt>
                <c:pt idx="50">
                  <c:v>4.9426351451556297E-5</c:v>
                </c:pt>
                <c:pt idx="51">
                  <c:v>5.1819358436857201E-5</c:v>
                </c:pt>
                <c:pt idx="52">
                  <c:v>5.4727939688985498E-5</c:v>
                </c:pt>
                <c:pt idx="53">
                  <c:v>5.82510531974005E-5</c:v>
                </c:pt>
                <c:pt idx="54">
                  <c:v>6.2506115850035295E-5</c:v>
                </c:pt>
                <c:pt idx="55">
                  <c:v>6.7632241238256997E-5</c:v>
                </c:pt>
                <c:pt idx="56">
                  <c:v>7.3794503059090402E-5</c:v>
                </c:pt>
                <c:pt idx="57">
                  <c:v>8.1187591697464293E-5</c:v>
                </c:pt>
                <c:pt idx="58">
                  <c:v>9.0040825865458294E-5</c:v>
                </c:pt>
                <c:pt idx="59" formatCode="General">
                  <c:v>1.00624104590313E-4</c:v>
                </c:pt>
                <c:pt idx="60" formatCode="General">
                  <c:v>1.13168466154367E-4</c:v>
                </c:pt>
                <c:pt idx="61" formatCode="General">
                  <c:v>1.2798806637242901E-4</c:v>
                </c:pt>
                <c:pt idx="62" formatCode="General">
                  <c:v>1.4542967771751799E-4</c:v>
                </c:pt>
                <c:pt idx="63" formatCode="General">
                  <c:v>1.6587071727097599E-4</c:v>
                </c:pt>
                <c:pt idx="64" formatCode="General">
                  <c:v>1.8971502612664899E-4</c:v>
                </c:pt>
                <c:pt idx="65" formatCode="General">
                  <c:v>2.17387602154343E-4</c:v>
                </c:pt>
                <c:pt idx="66" formatCode="General">
                  <c:v>2.4951528924194399E-4</c:v>
                </c:pt>
                <c:pt idx="67" formatCode="General">
                  <c:v>2.7881704164470602E-4</c:v>
                </c:pt>
                <c:pt idx="68" formatCode="General">
                  <c:v>3.0521590318493798E-4</c:v>
                </c:pt>
                <c:pt idx="69" formatCode="General">
                  <c:v>3.2859910080364001E-4</c:v>
                </c:pt>
                <c:pt idx="70" formatCode="General">
                  <c:v>3.4959141547448398E-4</c:v>
                </c:pt>
                <c:pt idx="71" formatCode="General">
                  <c:v>3.7025420404915001E-4</c:v>
                </c:pt>
                <c:pt idx="72" formatCode="General">
                  <c:v>3.9092282362581299E-4</c:v>
                </c:pt>
                <c:pt idx="73" formatCode="General">
                  <c:v>4.11846425319012E-4</c:v>
                </c:pt>
                <c:pt idx="74" formatCode="General">
                  <c:v>4.3322392720222602E-4</c:v>
                </c:pt>
                <c:pt idx="75" formatCode="General">
                  <c:v>4.5522460882990799E-4</c:v>
                </c:pt>
                <c:pt idx="76" formatCode="General">
                  <c:v>4.7798937428227402E-4</c:v>
                </c:pt>
                <c:pt idx="77" formatCode="General">
                  <c:v>5.0167165873845297E-4</c:v>
                </c:pt>
                <c:pt idx="78" formatCode="General">
                  <c:v>5.2642616198890599E-4</c:v>
                </c:pt>
                <c:pt idx="79" formatCode="General">
                  <c:v>5.5242380288365899E-4</c:v>
                </c:pt>
                <c:pt idx="80" formatCode="General">
                  <c:v>5.7986482264412798E-4</c:v>
                </c:pt>
                <c:pt idx="81" formatCode="General">
                  <c:v>6.0899241070854003E-4</c:v>
                </c:pt>
                <c:pt idx="82" formatCode="General">
                  <c:v>6.4021035516509601E-4</c:v>
                </c:pt>
                <c:pt idx="83" formatCode="General">
                  <c:v>6.7418778009658903E-4</c:v>
                </c:pt>
                <c:pt idx="84" formatCode="General">
                  <c:v>7.1433520550844302E-4</c:v>
                </c:pt>
                <c:pt idx="85" formatCode="General">
                  <c:v>7.6015953148221604E-4</c:v>
                </c:pt>
                <c:pt idx="86" formatCode="General">
                  <c:v>8.1265402059925299E-4</c:v>
                </c:pt>
                <c:pt idx="87" formatCode="General">
                  <c:v>8.7228553617261302E-4</c:v>
                </c:pt>
                <c:pt idx="88" formatCode="General">
                  <c:v>9.4036664627534605E-4</c:v>
                </c:pt>
                <c:pt idx="89" formatCode="General">
                  <c:v>1.01467396932974E-3</c:v>
                </c:pt>
                <c:pt idx="90" formatCode="General">
                  <c:v>1.09591006198111E-3</c:v>
                </c:pt>
                <c:pt idx="91" formatCode="General">
                  <c:v>1.1849955469172399E-3</c:v>
                </c:pt>
                <c:pt idx="92" formatCode="General">
                  <c:v>1.28291817061725E-3</c:v>
                </c:pt>
                <c:pt idx="93" formatCode="General">
                  <c:v>1.39019977287135E-3</c:v>
                </c:pt>
                <c:pt idx="94" formatCode="General">
                  <c:v>1.48411140430167E-3</c:v>
                </c:pt>
                <c:pt idx="95" formatCode="General">
                  <c:v>1.5981417707588901E-3</c:v>
                </c:pt>
                <c:pt idx="96" formatCode="General">
                  <c:v>1.7130318535888501E-3</c:v>
                </c:pt>
                <c:pt idx="97" formatCode="General">
                  <c:v>1.83193101216786E-3</c:v>
                </c:pt>
                <c:pt idx="98" formatCode="General">
                  <c:v>1.9581679716346501E-3</c:v>
                </c:pt>
                <c:pt idx="99" formatCode="General">
                  <c:v>2.0912804174853801E-3</c:v>
                </c:pt>
                <c:pt idx="100" formatCode="General">
                  <c:v>2.2270611953904302E-3</c:v>
                </c:pt>
                <c:pt idx="101" formatCode="General">
                  <c:v>2.3920103190414998E-3</c:v>
                </c:pt>
                <c:pt idx="102" formatCode="General">
                  <c:v>2.5545256360923899E-3</c:v>
                </c:pt>
                <c:pt idx="103" formatCode="General">
                  <c:v>2.7265367709720201E-3</c:v>
                </c:pt>
                <c:pt idx="104" formatCode="General">
                  <c:v>2.9072748703325101E-3</c:v>
                </c:pt>
                <c:pt idx="105" formatCode="General">
                  <c:v>3.0946265549746002E-3</c:v>
                </c:pt>
                <c:pt idx="106" formatCode="General">
                  <c:v>3.2862699702799602E-3</c:v>
                </c:pt>
                <c:pt idx="107" formatCode="General">
                  <c:v>3.5029522466159201E-3</c:v>
                </c:pt>
                <c:pt idx="108" formatCode="General">
                  <c:v>3.7483194273582698E-3</c:v>
                </c:pt>
                <c:pt idx="109" formatCode="General">
                  <c:v>4.0480367886465999E-3</c:v>
                </c:pt>
                <c:pt idx="110" formatCode="General">
                  <c:v>4.3147961637439603E-3</c:v>
                </c:pt>
                <c:pt idx="111" formatCode="General">
                  <c:v>4.6492615351930999E-3</c:v>
                </c:pt>
                <c:pt idx="112" formatCode="General">
                  <c:v>5.0893618300099398E-3</c:v>
                </c:pt>
                <c:pt idx="113" formatCode="General">
                  <c:v>5.5467736717233502E-3</c:v>
                </c:pt>
                <c:pt idx="114" formatCode="General">
                  <c:v>6.0497540048501004E-3</c:v>
                </c:pt>
                <c:pt idx="115" formatCode="General">
                  <c:v>6.56077462212691E-3</c:v>
                </c:pt>
                <c:pt idx="116" formatCode="General">
                  <c:v>7.1678238508508301E-3</c:v>
                </c:pt>
                <c:pt idx="117" formatCode="General">
                  <c:v>7.78848582845578E-3</c:v>
                </c:pt>
                <c:pt idx="118" formatCode="General">
                  <c:v>8.5170614580167194E-3</c:v>
                </c:pt>
                <c:pt idx="119" formatCode="General">
                  <c:v>9.2373789141811796E-3</c:v>
                </c:pt>
                <c:pt idx="120" formatCode="General">
                  <c:v>9.9316776462565204E-3</c:v>
                </c:pt>
                <c:pt idx="121" formatCode="General">
                  <c:v>1.08351868314249E-2</c:v>
                </c:pt>
                <c:pt idx="122" formatCode="General">
                  <c:v>1.17273729495626E-2</c:v>
                </c:pt>
                <c:pt idx="123" formatCode="General">
                  <c:v>1.26906932057099E-2</c:v>
                </c:pt>
                <c:pt idx="124" formatCode="General">
                  <c:v>1.37298889741318E-2</c:v>
                </c:pt>
                <c:pt idx="125" formatCode="General">
                  <c:v>1.48629934075873E-2</c:v>
                </c:pt>
                <c:pt idx="126" formatCode="General">
                  <c:v>1.6083682784249199E-2</c:v>
                </c:pt>
                <c:pt idx="127" formatCode="General">
                  <c:v>1.7469408636228499E-2</c:v>
                </c:pt>
                <c:pt idx="128" formatCode="General">
                  <c:v>1.86599222308921E-2</c:v>
                </c:pt>
                <c:pt idx="129" formatCode="General">
                  <c:v>1.9880091434352199E-2</c:v>
                </c:pt>
                <c:pt idx="130" formatCode="General">
                  <c:v>2.1226799411527799E-2</c:v>
                </c:pt>
                <c:pt idx="131" formatCode="General">
                  <c:v>2.2811913495662799E-2</c:v>
                </c:pt>
                <c:pt idx="132" formatCode="General">
                  <c:v>2.4498257295983698E-2</c:v>
                </c:pt>
                <c:pt idx="133" formatCode="General">
                  <c:v>2.64474600913325E-2</c:v>
                </c:pt>
                <c:pt idx="134" formatCode="General">
                  <c:v>2.8433954959034401E-2</c:v>
                </c:pt>
                <c:pt idx="135" formatCode="General">
                  <c:v>3.0713217316645901E-2</c:v>
                </c:pt>
                <c:pt idx="136" formatCode="General">
                  <c:v>3.3026585694239802E-2</c:v>
                </c:pt>
                <c:pt idx="137" formatCode="General">
                  <c:v>3.5660683254112702E-2</c:v>
                </c:pt>
                <c:pt idx="138" formatCode="General">
                  <c:v>3.8273394463389003E-2</c:v>
                </c:pt>
                <c:pt idx="139" formatCode="General">
                  <c:v>4.1199705480149298E-2</c:v>
                </c:pt>
                <c:pt idx="140" formatCode="General">
                  <c:v>4.4053518075309599E-2</c:v>
                </c:pt>
                <c:pt idx="141" formatCode="General">
                  <c:v>4.7242185577765501E-2</c:v>
                </c:pt>
                <c:pt idx="142" formatCode="General">
                  <c:v>5.0280754785299399E-2</c:v>
                </c:pt>
                <c:pt idx="143" formatCode="General">
                  <c:v>5.34057699672238E-2</c:v>
                </c:pt>
                <c:pt idx="144" formatCode="General">
                  <c:v>5.6727875564024498E-2</c:v>
                </c:pt>
                <c:pt idx="145" formatCode="General">
                  <c:v>5.8344585305106597E-2</c:v>
                </c:pt>
                <c:pt idx="146" formatCode="General">
                  <c:v>5.9961860108601599E-2</c:v>
                </c:pt>
                <c:pt idx="147" formatCode="General">
                  <c:v>6.1900755382180601E-2</c:v>
                </c:pt>
                <c:pt idx="148" formatCode="General">
                  <c:v>6.4226267686510199E-2</c:v>
                </c:pt>
                <c:pt idx="149" formatCode="General">
                  <c:v>6.7178138890609196E-2</c:v>
                </c:pt>
                <c:pt idx="150" formatCode="General">
                  <c:v>7.0604738997792293E-2</c:v>
                </c:pt>
                <c:pt idx="151" formatCode="General">
                  <c:v>7.4512042051372407E-2</c:v>
                </c:pt>
                <c:pt idx="152" formatCode="General">
                  <c:v>7.8673486402009898E-2</c:v>
                </c:pt>
                <c:pt idx="153" formatCode="General">
                  <c:v>8.2805511786063699E-2</c:v>
                </c:pt>
                <c:pt idx="154" formatCode="General">
                  <c:v>8.7019349848527897E-2</c:v>
                </c:pt>
                <c:pt idx="155" formatCode="General">
                  <c:v>9.1299613945244606E-2</c:v>
                </c:pt>
                <c:pt idx="156" formatCode="General">
                  <c:v>9.4750741429902502E-2</c:v>
                </c:pt>
                <c:pt idx="157" formatCode="General">
                  <c:v>9.7846968760091593E-2</c:v>
                </c:pt>
                <c:pt idx="158" formatCode="General">
                  <c:v>0.10177087703134299</c:v>
                </c:pt>
                <c:pt idx="159" formatCode="General">
                  <c:v>0.105760603828411</c:v>
                </c:pt>
                <c:pt idx="160" formatCode="General">
                  <c:v>0.109825334342741</c:v>
                </c:pt>
                <c:pt idx="161" formatCode="General">
                  <c:v>0.112126849661055</c:v>
                </c:pt>
                <c:pt idx="162" formatCode="General">
                  <c:v>0.11547065955729199</c:v>
                </c:pt>
                <c:pt idx="163" formatCode="General">
                  <c:v>0.118839826698578</c:v>
                </c:pt>
                <c:pt idx="164" formatCode="General">
                  <c:v>0.121588158635065</c:v>
                </c:pt>
                <c:pt idx="165" formatCode="General">
                  <c:v>0.123308684140104</c:v>
                </c:pt>
                <c:pt idx="166" formatCode="General">
                  <c:v>0.12436973242505101</c:v>
                </c:pt>
                <c:pt idx="167" formatCode="General">
                  <c:v>0.12534572837761099</c:v>
                </c:pt>
                <c:pt idx="168" formatCode="General">
                  <c:v>0.12581633830032499</c:v>
                </c:pt>
                <c:pt idx="169" formatCode="General">
                  <c:v>0.12626791152362199</c:v>
                </c:pt>
                <c:pt idx="170" formatCode="General">
                  <c:v>0.126784499357046</c:v>
                </c:pt>
                <c:pt idx="171" formatCode="General">
                  <c:v>0.127370343010243</c:v>
                </c:pt>
                <c:pt idx="172" formatCode="General">
                  <c:v>0.128024015551053</c:v>
                </c:pt>
                <c:pt idx="173" formatCode="General">
                  <c:v>0.12874717136511801</c:v>
                </c:pt>
                <c:pt idx="174" formatCode="General">
                  <c:v>0.12950484846869001</c:v>
                </c:pt>
                <c:pt idx="175" formatCode="General">
                  <c:v>0.13035941224105699</c:v>
                </c:pt>
                <c:pt idx="176" formatCode="General">
                  <c:v>0.13118474837612901</c:v>
                </c:pt>
                <c:pt idx="177" formatCode="General">
                  <c:v>0.13186998014158799</c:v>
                </c:pt>
                <c:pt idx="178" formatCode="General">
                  <c:v>0.13162324426413799</c:v>
                </c:pt>
                <c:pt idx="179" formatCode="General">
                  <c:v>0.132435274120561</c:v>
                </c:pt>
                <c:pt idx="180" formatCode="General">
                  <c:v>0.13318500468680899</c:v>
                </c:pt>
                <c:pt idx="181" formatCode="General">
                  <c:v>0.133789407783654</c:v>
                </c:pt>
                <c:pt idx="182" formatCode="General">
                  <c:v>0.13427683672188301</c:v>
                </c:pt>
                <c:pt idx="183" formatCode="General">
                  <c:v>0.13443066461699901</c:v>
                </c:pt>
                <c:pt idx="184" formatCode="General">
                  <c:v>0.134762618108766</c:v>
                </c:pt>
                <c:pt idx="185" formatCode="General">
                  <c:v>0.13497700334517199</c:v>
                </c:pt>
                <c:pt idx="186" formatCode="General">
                  <c:v>0.135029862141269</c:v>
                </c:pt>
                <c:pt idx="187" formatCode="General">
                  <c:v>0.13498194294412</c:v>
                </c:pt>
                <c:pt idx="188" formatCode="General">
                  <c:v>0.13484426181829701</c:v>
                </c:pt>
                <c:pt idx="189" formatCode="General">
                  <c:v>0.13466674624627101</c:v>
                </c:pt>
                <c:pt idx="190" formatCode="General">
                  <c:v>0.13443267023148101</c:v>
                </c:pt>
                <c:pt idx="191" formatCode="General">
                  <c:v>0.13415044211303601</c:v>
                </c:pt>
                <c:pt idx="192" formatCode="General">
                  <c:v>0.13401675118491199</c:v>
                </c:pt>
                <c:pt idx="193" formatCode="General">
                  <c:v>0.133658316308819</c:v>
                </c:pt>
                <c:pt idx="194" formatCode="General">
                  <c:v>0.13322259741526701</c:v>
                </c:pt>
                <c:pt idx="195" formatCode="General">
                  <c:v>0.132740850393434</c:v>
                </c:pt>
                <c:pt idx="196" formatCode="General">
                  <c:v>0.132367724301902</c:v>
                </c:pt>
                <c:pt idx="197" formatCode="General">
                  <c:v>0.131934469155053</c:v>
                </c:pt>
                <c:pt idx="198" formatCode="General">
                  <c:v>0.13140846553979299</c:v>
                </c:pt>
                <c:pt idx="199" formatCode="General">
                  <c:v>0.131020807509071</c:v>
                </c:pt>
                <c:pt idx="200" formatCode="General">
                  <c:v>0.13022898308917799</c:v>
                </c:pt>
                <c:pt idx="201" formatCode="General">
                  <c:v>0.12991629316284001</c:v>
                </c:pt>
                <c:pt idx="202" formatCode="General">
                  <c:v>0.12952655724623999</c:v>
                </c:pt>
                <c:pt idx="203" formatCode="General">
                  <c:v>0.129206643887187</c:v>
                </c:pt>
                <c:pt idx="204" formatCode="General">
                  <c:v>0.12881361711849099</c:v>
                </c:pt>
                <c:pt idx="205" formatCode="General">
                  <c:v>0.128332118734481</c:v>
                </c:pt>
                <c:pt idx="206" formatCode="General">
                  <c:v>0.12794317154848101</c:v>
                </c:pt>
                <c:pt idx="207" formatCode="General">
                  <c:v>0.12746975195914401</c:v>
                </c:pt>
                <c:pt idx="208" formatCode="General">
                  <c:v>0.12708361921076</c:v>
                </c:pt>
                <c:pt idx="209" formatCode="General">
                  <c:v>0.12661192692118101</c:v>
                </c:pt>
                <c:pt idx="210" formatCode="General">
                  <c:v>0.12625111614988699</c:v>
                </c:pt>
                <c:pt idx="211" formatCode="General">
                  <c:v>0.12581046547311101</c:v>
                </c:pt>
                <c:pt idx="212" formatCode="General">
                  <c:v>0.12546321314424799</c:v>
                </c:pt>
                <c:pt idx="213" formatCode="General">
                  <c:v>0.12504589916582001</c:v>
                </c:pt>
                <c:pt idx="214" formatCode="General">
                  <c:v>0.124540531137443</c:v>
                </c:pt>
                <c:pt idx="215" formatCode="General">
                  <c:v>0.124259539225178</c:v>
                </c:pt>
                <c:pt idx="216" formatCode="General">
                  <c:v>0.123893093704043</c:v>
                </c:pt>
                <c:pt idx="217" formatCode="General">
                  <c:v>0.12356309771897001</c:v>
                </c:pt>
                <c:pt idx="218" formatCode="General">
                  <c:v>0.123154766072316</c:v>
                </c:pt>
                <c:pt idx="219" formatCode="General">
                  <c:v>0.12281891998901399</c:v>
                </c:pt>
                <c:pt idx="220" formatCode="General">
                  <c:v>0.122404563939322</c:v>
                </c:pt>
                <c:pt idx="221" formatCode="General">
                  <c:v>0.121744287877524</c:v>
                </c:pt>
                <c:pt idx="222" formatCode="General">
                  <c:v>0.12136357079690301</c:v>
                </c:pt>
                <c:pt idx="223" formatCode="General">
                  <c:v>0.12087306652363</c:v>
                </c:pt>
                <c:pt idx="224" formatCode="General">
                  <c:v>0.12050158767548599</c:v>
                </c:pt>
                <c:pt idx="225" formatCode="General">
                  <c:v>0.120038727217534</c:v>
                </c:pt>
                <c:pt idx="226" formatCode="General">
                  <c:v>0.119676167399967</c:v>
                </c:pt>
                <c:pt idx="227" formatCode="General">
                  <c:v>0.119233506105169</c:v>
                </c:pt>
                <c:pt idx="228" formatCode="General">
                  <c:v>0.11888845710262</c:v>
                </c:pt>
                <c:pt idx="229" formatCode="General">
                  <c:v>0.118472716424768</c:v>
                </c:pt>
                <c:pt idx="230" formatCode="General">
                  <c:v>0.11797167814566099</c:v>
                </c:pt>
                <c:pt idx="231" formatCode="General">
                  <c:v>0.117564224570351</c:v>
                </c:pt>
                <c:pt idx="232" formatCode="General">
                  <c:v>0.11708533168431901</c:v>
                </c:pt>
                <c:pt idx="233" formatCode="General">
                  <c:v>0.116701075100881</c:v>
                </c:pt>
                <c:pt idx="234" formatCode="General">
                  <c:v>0.116237176059644</c:v>
                </c:pt>
                <c:pt idx="235" formatCode="General">
                  <c:v>0.115518671577542</c:v>
                </c:pt>
                <c:pt idx="236" formatCode="General">
                  <c:v>0.11515124711880199</c:v>
                </c:pt>
                <c:pt idx="237" formatCode="General">
                  <c:v>0.11469926238744101</c:v>
                </c:pt>
                <c:pt idx="238" formatCode="General">
                  <c:v>0.11424165472895501</c:v>
                </c:pt>
                <c:pt idx="239" formatCode="General">
                  <c:v>0.113766400412165</c:v>
                </c:pt>
                <c:pt idx="240" formatCode="General">
                  <c:v>0.11339065398296</c:v>
                </c:pt>
                <c:pt idx="241" formatCode="General">
                  <c:v>0.11140218277427499</c:v>
                </c:pt>
                <c:pt idx="242" formatCode="General">
                  <c:v>0.11087827435655399</c:v>
                </c:pt>
                <c:pt idx="243" formatCode="General">
                  <c:v>0.110455550528337</c:v>
                </c:pt>
                <c:pt idx="244" formatCode="General">
                  <c:v>0.109946607521448</c:v>
                </c:pt>
                <c:pt idx="245" formatCode="General">
                  <c:v>0.109539337945027</c:v>
                </c:pt>
                <c:pt idx="246" formatCode="General">
                  <c:v>0.109049274669416</c:v>
                </c:pt>
                <c:pt idx="247" formatCode="General">
                  <c:v>0.10864278184767499</c:v>
                </c:pt>
                <c:pt idx="248" formatCode="General">
                  <c:v>0.108173050547654</c:v>
                </c:pt>
                <c:pt idx="249" formatCode="General">
                  <c:v>0.107602270202192</c:v>
                </c:pt>
                <c:pt idx="250" formatCode="General">
                  <c:v>0.107218345051553</c:v>
                </c:pt>
                <c:pt idx="251" formatCode="General">
                  <c:v>0.10672420983216201</c:v>
                </c:pt>
                <c:pt idx="252" formatCode="General">
                  <c:v>0.10633687507686899</c:v>
                </c:pt>
                <c:pt idx="253" formatCode="General">
                  <c:v>0.10587088583668799</c:v>
                </c:pt>
                <c:pt idx="254" formatCode="General">
                  <c:v>0.10532006780309899</c:v>
                </c:pt>
                <c:pt idx="255" formatCode="General">
                  <c:v>0.104870831135046</c:v>
                </c:pt>
                <c:pt idx="256" formatCode="General">
                  <c:v>0.10443247204560401</c:v>
                </c:pt>
                <c:pt idx="257" formatCode="General">
                  <c:v>0.104029081114223</c:v>
                </c:pt>
                <c:pt idx="258" formatCode="General">
                  <c:v>0.103597076549982</c:v>
                </c:pt>
                <c:pt idx="259" formatCode="General">
                  <c:v>0.103123628509997</c:v>
                </c:pt>
                <c:pt idx="260" formatCode="General">
                  <c:v>0.10254762408337301</c:v>
                </c:pt>
                <c:pt idx="261" formatCode="General">
                  <c:v>0.102082146190124</c:v>
                </c:pt>
                <c:pt idx="262" formatCode="General">
                  <c:v>0.101523569417831</c:v>
                </c:pt>
                <c:pt idx="263" formatCode="General">
                  <c:v>0.101072361506835</c:v>
                </c:pt>
                <c:pt idx="264" formatCode="General">
                  <c:v>0.10054200379846601</c:v>
                </c:pt>
                <c:pt idx="265" formatCode="General">
                  <c:v>0.100119743572386</c:v>
                </c:pt>
                <c:pt idx="266" formatCode="General">
                  <c:v>9.9600212281021602E-2</c:v>
                </c:pt>
                <c:pt idx="267" formatCode="General">
                  <c:v>9.8976340516429201E-2</c:v>
                </c:pt>
                <c:pt idx="268" formatCode="General">
                  <c:v>9.8533593535603606E-2</c:v>
                </c:pt>
                <c:pt idx="269" formatCode="General">
                  <c:v>9.80011531308424E-2</c:v>
                </c:pt>
                <c:pt idx="270" formatCode="General">
                  <c:v>9.7362878119227794E-2</c:v>
                </c:pt>
                <c:pt idx="271" formatCode="General">
                  <c:v>9.6853255961577095E-2</c:v>
                </c:pt>
                <c:pt idx="272" formatCode="General">
                  <c:v>9.6228319204297294E-2</c:v>
                </c:pt>
                <c:pt idx="273" formatCode="General">
                  <c:v>9.5744942724659804E-2</c:v>
                </c:pt>
                <c:pt idx="274" formatCode="General">
                  <c:v>9.5164749300381601E-2</c:v>
                </c:pt>
                <c:pt idx="275" formatCode="General">
                  <c:v>9.4702567037269203E-2</c:v>
                </c:pt>
                <c:pt idx="276" formatCode="General">
                  <c:v>9.40989046946797E-2</c:v>
                </c:pt>
                <c:pt idx="277" formatCode="General">
                  <c:v>9.3416812108559899E-2</c:v>
                </c:pt>
                <c:pt idx="278" formatCode="General">
                  <c:v>9.2877795922518894E-2</c:v>
                </c:pt>
                <c:pt idx="279" formatCode="General">
                  <c:v>9.2243217323192003E-2</c:v>
                </c:pt>
                <c:pt idx="280" formatCode="General">
                  <c:v>9.1733036390025793E-2</c:v>
                </c:pt>
                <c:pt idx="281" formatCode="General">
                  <c:v>9.1125753216584296E-2</c:v>
                </c:pt>
                <c:pt idx="282" formatCode="General">
                  <c:v>9.0639699074959307E-2</c:v>
                </c:pt>
                <c:pt idx="283" formatCode="General">
                  <c:v>9.0057426975904603E-2</c:v>
                </c:pt>
                <c:pt idx="284" formatCode="General">
                  <c:v>8.9361445448676094E-2</c:v>
                </c:pt>
                <c:pt idx="285" formatCode="General">
                  <c:v>8.8806687465911693E-2</c:v>
                </c:pt>
                <c:pt idx="286" formatCode="General">
                  <c:v>8.8140584661160995E-2</c:v>
                </c:pt>
                <c:pt idx="287" formatCode="General">
                  <c:v>8.7608814831995299E-2</c:v>
                </c:pt>
                <c:pt idx="288" formatCode="General">
                  <c:v>8.6975200852147994E-2</c:v>
                </c:pt>
                <c:pt idx="289" formatCode="General">
                  <c:v>8.6469188714314596E-2</c:v>
                </c:pt>
                <c:pt idx="290" formatCode="General">
                  <c:v>8.5863418869878499E-2</c:v>
                </c:pt>
                <c:pt idx="291" formatCode="General">
                  <c:v>8.5142359274631194E-2</c:v>
                </c:pt>
                <c:pt idx="292" formatCode="General">
                  <c:v>8.4567457137444804E-2</c:v>
                </c:pt>
                <c:pt idx="293" formatCode="General">
                  <c:v>8.38799255463306E-2</c:v>
                </c:pt>
                <c:pt idx="294" formatCode="General">
                  <c:v>8.3331114377937707E-2</c:v>
                </c:pt>
                <c:pt idx="295" formatCode="General">
                  <c:v>8.2676525161167705E-2</c:v>
                </c:pt>
                <c:pt idx="296" formatCode="General">
                  <c:v>8.2154098574281603E-2</c:v>
                </c:pt>
                <c:pt idx="297" formatCode="General">
                  <c:v>8.1510683152729593E-2</c:v>
                </c:pt>
                <c:pt idx="298" formatCode="General">
                  <c:v>8.0772257157081903E-2</c:v>
                </c:pt>
                <c:pt idx="299" formatCode="General">
                  <c:v>8.01833731924457E-2</c:v>
                </c:pt>
                <c:pt idx="300" formatCode="General">
                  <c:v>7.9479955835753902E-2</c:v>
                </c:pt>
                <c:pt idx="301" formatCode="General">
                  <c:v>7.8919349352036899E-2</c:v>
                </c:pt>
                <c:pt idx="302" formatCode="General">
                  <c:v>7.8249994649497903E-2</c:v>
                </c:pt>
                <c:pt idx="303" formatCode="General">
                  <c:v>7.7716524252434499E-2</c:v>
                </c:pt>
                <c:pt idx="304" formatCode="General">
                  <c:v>7.7080489994084497E-2</c:v>
                </c:pt>
                <c:pt idx="305" formatCode="General">
                  <c:v>7.6322577704676806E-2</c:v>
                </c:pt>
                <c:pt idx="306" formatCode="General">
                  <c:v>7.5720819008481904E-2</c:v>
                </c:pt>
                <c:pt idx="307" formatCode="General">
                  <c:v>7.5000633967157795E-2</c:v>
                </c:pt>
                <c:pt idx="308" formatCode="General">
                  <c:v>7.4429864253648198E-2</c:v>
                </c:pt>
                <c:pt idx="309" formatCode="General">
                  <c:v>7.3749952274814595E-2</c:v>
                </c:pt>
                <c:pt idx="310" formatCode="General">
                  <c:v>7.3208921196108404E-2</c:v>
                </c:pt>
                <c:pt idx="311" formatCode="General">
                  <c:v>7.2593859582480297E-2</c:v>
                </c:pt>
                <c:pt idx="312" formatCode="General">
                  <c:v>7.1828979912734695E-2</c:v>
                </c:pt>
                <c:pt idx="313" formatCode="General">
                  <c:v>7.1220052723416902E-2</c:v>
                </c:pt>
                <c:pt idx="314" formatCode="General">
                  <c:v>7.04936053448358E-2</c:v>
                </c:pt>
                <c:pt idx="315" formatCode="General">
                  <c:v>6.9918698403856103E-2</c:v>
                </c:pt>
                <c:pt idx="316" formatCode="General">
                  <c:v>6.9231874023716305E-2</c:v>
                </c:pt>
                <c:pt idx="317" formatCode="General">
                  <c:v>6.8686183822603802E-2</c:v>
                </c:pt>
                <c:pt idx="318" formatCode="General">
                  <c:v>6.7907135543227096E-2</c:v>
                </c:pt>
                <c:pt idx="319" formatCode="General">
                  <c:v>6.7022726711676806E-2</c:v>
                </c:pt>
                <c:pt idx="320" formatCode="General">
                  <c:v>6.6330975443066598E-2</c:v>
                </c:pt>
                <c:pt idx="321" formatCode="General">
                  <c:v>6.5522269244998793E-2</c:v>
                </c:pt>
                <c:pt idx="322" formatCode="General">
                  <c:v>6.4783970845393501E-2</c:v>
                </c:pt>
                <c:pt idx="323" formatCode="General">
                  <c:v>6.3947692942429996E-2</c:v>
                </c:pt>
                <c:pt idx="324" formatCode="General">
                  <c:v>6.2991633143880801E-2</c:v>
                </c:pt>
                <c:pt idx="325" formatCode="General">
                  <c:v>6.22978927449159E-2</c:v>
                </c:pt>
                <c:pt idx="326" formatCode="General">
                  <c:v>6.1498975265843497E-2</c:v>
                </c:pt>
                <c:pt idx="327" formatCode="General">
                  <c:v>6.0875257879815403E-2</c:v>
                </c:pt>
                <c:pt idx="328" formatCode="General">
                  <c:v>6.0150545061733202E-2</c:v>
                </c:pt>
                <c:pt idx="329" formatCode="General">
                  <c:v>5.9310126111390998E-2</c:v>
                </c:pt>
                <c:pt idx="330" formatCode="General">
                  <c:v>5.8652128895950603E-2</c:v>
                </c:pt>
                <c:pt idx="331" formatCode="General">
                  <c:v>5.7880181934152702E-2</c:v>
                </c:pt>
                <c:pt idx="332" formatCode="General">
                  <c:v>5.7276640445196703E-2</c:v>
                </c:pt>
                <c:pt idx="333" formatCode="General">
                  <c:v>5.6568088216335799E-2</c:v>
                </c:pt>
                <c:pt idx="334" formatCode="General">
                  <c:v>5.6009451869623098E-2</c:v>
                </c:pt>
                <c:pt idx="335" formatCode="General">
                  <c:v>5.5349755937907502E-2</c:v>
                </c:pt>
                <c:pt idx="336" formatCode="General">
                  <c:v>5.4571324668557603E-2</c:v>
                </c:pt>
                <c:pt idx="337" formatCode="General">
                  <c:v>5.3957835561370203E-2</c:v>
                </c:pt>
                <c:pt idx="338" formatCode="General">
                  <c:v>5.3232211758162701E-2</c:v>
                </c:pt>
                <c:pt idx="339" formatCode="General">
                  <c:v>5.2657420046685097E-2</c:v>
                </c:pt>
                <c:pt idx="340" formatCode="General">
                  <c:v>5.1863079458203898E-2</c:v>
                </c:pt>
                <c:pt idx="341" formatCode="General">
                  <c:v>5.0978302477953701E-2</c:v>
                </c:pt>
                <c:pt idx="342" formatCode="General">
                  <c:v>5.0290956520558497E-2</c:v>
                </c:pt>
                <c:pt idx="343" formatCode="General">
                  <c:v>4.9507635482421201E-2</c:v>
                </c:pt>
                <c:pt idx="344" formatCode="General">
                  <c:v>4.8893370764970703E-2</c:v>
                </c:pt>
                <c:pt idx="345" formatCode="General">
                  <c:v>4.8178032103869901E-2</c:v>
                </c:pt>
                <c:pt idx="346" formatCode="General">
                  <c:v>4.7621517945664403E-2</c:v>
                </c:pt>
                <c:pt idx="347" formatCode="General">
                  <c:v>4.6964354229216701E-2</c:v>
                </c:pt>
                <c:pt idx="348" formatCode="General">
                  <c:v>4.6194262888412198E-2</c:v>
                </c:pt>
                <c:pt idx="349" formatCode="General">
                  <c:v>4.5632704095895003E-2</c:v>
                </c:pt>
                <c:pt idx="350" formatCode="General">
                  <c:v>4.49679205868782E-2</c:v>
                </c:pt>
                <c:pt idx="351" formatCode="General">
                  <c:v>4.4188922918082199E-2</c:v>
                </c:pt>
                <c:pt idx="352" formatCode="General">
                  <c:v>4.3575303126263197E-2</c:v>
                </c:pt>
                <c:pt idx="353" formatCode="General">
                  <c:v>4.2846730413495397E-2</c:v>
                </c:pt>
                <c:pt idx="354" formatCode="General">
                  <c:v>4.2273759508747899E-2</c:v>
                </c:pt>
                <c:pt idx="355" formatCode="General">
                  <c:v>4.1593350616096397E-2</c:v>
                </c:pt>
                <c:pt idx="356" formatCode="General">
                  <c:v>4.0799673242229703E-2</c:v>
                </c:pt>
                <c:pt idx="357" formatCode="General">
                  <c:v>4.0160250983202E-2</c:v>
                </c:pt>
                <c:pt idx="358" formatCode="General">
                  <c:v>3.9408158930901799E-2</c:v>
                </c:pt>
                <c:pt idx="359" formatCode="General">
                  <c:v>3.8815497453955503E-2</c:v>
                </c:pt>
                <c:pt idx="360" formatCode="General">
                  <c:v>3.8114350037896601E-2</c:v>
                </c:pt>
                <c:pt idx="361" formatCode="General">
                  <c:v>3.7288289678583997E-2</c:v>
                </c:pt>
                <c:pt idx="362" formatCode="General">
                  <c:v>3.6674554764096999E-2</c:v>
                </c:pt>
                <c:pt idx="363" formatCode="General">
                  <c:v>3.5838571707460298E-2</c:v>
                </c:pt>
                <c:pt idx="364" formatCode="General">
                  <c:v>3.4912900956224097E-2</c:v>
                </c:pt>
                <c:pt idx="365" formatCode="General">
                  <c:v>3.4025318931261497E-2</c:v>
                </c:pt>
                <c:pt idx="366" formatCode="General">
                  <c:v>3.3289457483189497E-2</c:v>
                </c:pt>
                <c:pt idx="367" formatCode="General">
                  <c:v>3.26659662178524E-2</c:v>
                </c:pt>
                <c:pt idx="368" formatCode="General">
                  <c:v>3.1881891968790203E-2</c:v>
                </c:pt>
                <c:pt idx="369" formatCode="General">
                  <c:v>3.1124049615244401E-2</c:v>
                </c:pt>
                <c:pt idx="370" formatCode="General">
                  <c:v>3.0335004950396E-2</c:v>
                </c:pt>
                <c:pt idx="371" formatCode="General">
                  <c:v>2.95157280881903E-2</c:v>
                </c:pt>
                <c:pt idx="372" formatCode="General">
                  <c:v>2.87242247616716E-2</c:v>
                </c:pt>
                <c:pt idx="373" formatCode="General">
                  <c:v>2.7926147362225501E-2</c:v>
                </c:pt>
                <c:pt idx="374" formatCode="General">
                  <c:v>2.7144845562276299E-2</c:v>
                </c:pt>
                <c:pt idx="375" formatCode="General">
                  <c:v>2.6274011188158902E-2</c:v>
                </c:pt>
                <c:pt idx="376" formatCode="General">
                  <c:v>2.5411391149022699E-2</c:v>
                </c:pt>
                <c:pt idx="377" formatCode="General">
                  <c:v>2.4680352601672E-2</c:v>
                </c:pt>
                <c:pt idx="378" formatCode="General">
                  <c:v>2.3901246384191499E-2</c:v>
                </c:pt>
                <c:pt idx="379" formatCode="General">
                  <c:v>2.3172517697077299E-2</c:v>
                </c:pt>
                <c:pt idx="380" formatCode="General">
                  <c:v>2.25050751567945E-2</c:v>
                </c:pt>
                <c:pt idx="381" formatCode="General">
                  <c:v>2.17908804268989E-2</c:v>
                </c:pt>
                <c:pt idx="382" formatCode="General">
                  <c:v>2.10982826275272E-2</c:v>
                </c:pt>
                <c:pt idx="383" formatCode="General">
                  <c:v>2.0404506198843E-2</c:v>
                </c:pt>
                <c:pt idx="384" formatCode="General">
                  <c:v>1.9721354047086099E-2</c:v>
                </c:pt>
                <c:pt idx="385" formatCode="General">
                  <c:v>1.9096988832444799E-2</c:v>
                </c:pt>
                <c:pt idx="386" formatCode="General">
                  <c:v>1.84489098571031E-2</c:v>
                </c:pt>
                <c:pt idx="387" formatCode="General">
                  <c:v>1.7816492599804799E-2</c:v>
                </c:pt>
                <c:pt idx="388" formatCode="General">
                  <c:v>1.7172059936168198E-2</c:v>
                </c:pt>
                <c:pt idx="389" formatCode="General">
                  <c:v>1.65580080203192E-2</c:v>
                </c:pt>
                <c:pt idx="390" formatCode="General">
                  <c:v>1.5976248922948601E-2</c:v>
                </c:pt>
                <c:pt idx="391" formatCode="General">
                  <c:v>1.5385467323675401E-2</c:v>
                </c:pt>
                <c:pt idx="392" formatCode="General">
                  <c:v>1.4843596873455E-2</c:v>
                </c:pt>
                <c:pt idx="393" formatCode="General">
                  <c:v>1.4310589659407401E-2</c:v>
                </c:pt>
                <c:pt idx="394" formatCode="General">
                  <c:v>1.38020548495411E-2</c:v>
                </c:pt>
                <c:pt idx="395" formatCode="General">
                  <c:v>1.33352174478478E-2</c:v>
                </c:pt>
                <c:pt idx="396" formatCode="General">
                  <c:v>1.2833449545556E-2</c:v>
                </c:pt>
                <c:pt idx="397" formatCode="General">
                  <c:v>1.2358355637971601E-2</c:v>
                </c:pt>
                <c:pt idx="398" formatCode="General">
                  <c:v>1.1948940575617999E-2</c:v>
                </c:pt>
                <c:pt idx="399" formatCode="General">
                  <c:v>1.1525979615964001E-2</c:v>
                </c:pt>
                <c:pt idx="400" formatCode="General">
                  <c:v>1.1115790484031799E-2</c:v>
                </c:pt>
                <c:pt idx="401" formatCode="General">
                  <c:v>1.0709152000878601E-2</c:v>
                </c:pt>
                <c:pt idx="402" formatCode="General">
                  <c:v>1.0325985589916801E-2</c:v>
                </c:pt>
                <c:pt idx="403" formatCode="General">
                  <c:v>9.9670365282614401E-3</c:v>
                </c:pt>
                <c:pt idx="404" formatCode="General">
                  <c:v>9.6134176835666295E-3</c:v>
                </c:pt>
                <c:pt idx="405" formatCode="General">
                  <c:v>9.2800602973730599E-3</c:v>
                </c:pt>
                <c:pt idx="406" formatCode="General">
                  <c:v>8.9672369337479799E-3</c:v>
                </c:pt>
                <c:pt idx="407" formatCode="General">
                  <c:v>8.6687348985498205E-3</c:v>
                </c:pt>
                <c:pt idx="408" formatCode="General">
                  <c:v>8.3912954812558494E-3</c:v>
                </c:pt>
                <c:pt idx="409" formatCode="General">
                  <c:v>8.1198657000362499E-3</c:v>
                </c:pt>
                <c:pt idx="410" formatCode="General">
                  <c:v>7.8700930188145193E-3</c:v>
                </c:pt>
                <c:pt idx="411" formatCode="General">
                  <c:v>7.6239265636047797E-3</c:v>
                </c:pt>
                <c:pt idx="412" formatCode="General">
                  <c:v>7.3972737784076901E-3</c:v>
                </c:pt>
                <c:pt idx="413" formatCode="General">
                  <c:v>7.1862366733160196E-3</c:v>
                </c:pt>
                <c:pt idx="414" formatCode="General">
                  <c:v>6.9879580265883702E-3</c:v>
                </c:pt>
                <c:pt idx="415" formatCode="General">
                  <c:v>6.8066225266720697E-3</c:v>
                </c:pt>
                <c:pt idx="416" formatCode="General">
                  <c:v>6.6321964503992603E-3</c:v>
                </c:pt>
                <c:pt idx="417" formatCode="General">
                  <c:v>6.4817883858393297E-3</c:v>
                </c:pt>
                <c:pt idx="418" formatCode="General">
                  <c:v>6.32314568419267E-3</c:v>
                </c:pt>
                <c:pt idx="419" formatCode="General">
                  <c:v>6.1863625002500297E-3</c:v>
                </c:pt>
                <c:pt idx="420" formatCode="General">
                  <c:v>6.0731948494055698E-3</c:v>
                </c:pt>
                <c:pt idx="421" formatCode="General">
                  <c:v>5.9619942660510102E-3</c:v>
                </c:pt>
                <c:pt idx="422" formatCode="General">
                  <c:v>5.8533078772240298E-3</c:v>
                </c:pt>
                <c:pt idx="423" formatCode="General">
                  <c:v>5.7504342675140201E-3</c:v>
                </c:pt>
                <c:pt idx="424" formatCode="General">
                  <c:v>5.65268313875912E-3</c:v>
                </c:pt>
                <c:pt idx="425" formatCode="General">
                  <c:v>5.55091161809674E-3</c:v>
                </c:pt>
                <c:pt idx="426" formatCode="General">
                  <c:v>5.4504412656144604E-3</c:v>
                </c:pt>
                <c:pt idx="427" formatCode="General">
                  <c:v>5.3522316368671604E-3</c:v>
                </c:pt>
                <c:pt idx="428" formatCode="General">
                  <c:v>5.2574928412315496E-3</c:v>
                </c:pt>
                <c:pt idx="429" formatCode="General">
                  <c:v>5.1660486228305999E-3</c:v>
                </c:pt>
                <c:pt idx="430" formatCode="General">
                  <c:v>5.0824097998950699E-3</c:v>
                </c:pt>
                <c:pt idx="431" formatCode="General">
                  <c:v>5.0048512271068796E-3</c:v>
                </c:pt>
                <c:pt idx="432" formatCode="General">
                  <c:v>4.9392754889388902E-3</c:v>
                </c:pt>
                <c:pt idx="433" formatCode="General">
                  <c:v>4.8702966754079896E-3</c:v>
                </c:pt>
                <c:pt idx="434" formatCode="General">
                  <c:v>4.7804017782047299E-3</c:v>
                </c:pt>
                <c:pt idx="435" formatCode="General">
                  <c:v>4.6997887322967301E-3</c:v>
                </c:pt>
                <c:pt idx="436" formatCode="General">
                  <c:v>4.6136282143085204E-3</c:v>
                </c:pt>
                <c:pt idx="437" formatCode="General">
                  <c:v>4.5378133554644503E-3</c:v>
                </c:pt>
                <c:pt idx="438" formatCode="General">
                  <c:v>4.4583882269808401E-3</c:v>
                </c:pt>
                <c:pt idx="439" formatCode="General">
                  <c:v>4.39020258890739E-3</c:v>
                </c:pt>
                <c:pt idx="440" formatCode="General">
                  <c:v>4.3141897337227999E-3</c:v>
                </c:pt>
                <c:pt idx="441" formatCode="General">
                  <c:v>4.2493070019742401E-3</c:v>
                </c:pt>
                <c:pt idx="442" formatCode="General">
                  <c:v>4.1834193853972296E-3</c:v>
                </c:pt>
                <c:pt idx="443" formatCode="General">
                  <c:v>4.11384897198181E-3</c:v>
                </c:pt>
                <c:pt idx="444" formatCode="General">
                  <c:v>4.0407894742033003E-3</c:v>
                </c:pt>
                <c:pt idx="445" formatCode="General">
                  <c:v>3.9601510305675002E-3</c:v>
                </c:pt>
                <c:pt idx="446" formatCode="General">
                  <c:v>3.8821594784629798E-3</c:v>
                </c:pt>
                <c:pt idx="447" formatCode="General">
                  <c:v>3.8157440504482201E-3</c:v>
                </c:pt>
                <c:pt idx="448" formatCode="General">
                  <c:v>3.75609813091519E-3</c:v>
                </c:pt>
                <c:pt idx="449" formatCode="General">
                  <c:v>3.69245612344282E-3</c:v>
                </c:pt>
                <c:pt idx="450" formatCode="General">
                  <c:v>3.6321189255396299E-3</c:v>
                </c:pt>
                <c:pt idx="451" formatCode="General">
                  <c:v>3.57035069983199E-3</c:v>
                </c:pt>
                <c:pt idx="452" formatCode="General">
                  <c:v>3.50870092206084E-3</c:v>
                </c:pt>
                <c:pt idx="453" formatCode="General">
                  <c:v>3.4422493700163202E-3</c:v>
                </c:pt>
                <c:pt idx="454" formatCode="General">
                  <c:v>3.3695551082967299E-3</c:v>
                </c:pt>
                <c:pt idx="455" formatCode="General">
                  <c:v>3.2997090600291701E-3</c:v>
                </c:pt>
                <c:pt idx="456" formatCode="General">
                  <c:v>3.23893914341058E-3</c:v>
                </c:pt>
                <c:pt idx="457" formatCode="General">
                  <c:v>3.17067255233365E-3</c:v>
                </c:pt>
                <c:pt idx="458" formatCode="General">
                  <c:v>3.1079192371413402E-3</c:v>
                </c:pt>
                <c:pt idx="459" formatCode="General">
                  <c:v>3.0504450094993299E-3</c:v>
                </c:pt>
                <c:pt idx="460" formatCode="General">
                  <c:v>2.9924941901261601E-3</c:v>
                </c:pt>
                <c:pt idx="461" formatCode="General">
                  <c:v>2.9321211468551502E-3</c:v>
                </c:pt>
                <c:pt idx="462" formatCode="General">
                  <c:v>2.8707028609600599E-3</c:v>
                </c:pt>
                <c:pt idx="463" formatCode="General">
                  <c:v>2.8085198933742199E-3</c:v>
                </c:pt>
                <c:pt idx="464" formatCode="General">
                  <c:v>2.7449353524993899E-3</c:v>
                </c:pt>
                <c:pt idx="465" formatCode="General">
                  <c:v>2.68010815139118E-3</c:v>
                </c:pt>
                <c:pt idx="466" formatCode="General">
                  <c:v>2.61314460841318E-3</c:v>
                </c:pt>
                <c:pt idx="467" formatCode="General">
                  <c:v>2.5491188455882101E-3</c:v>
                </c:pt>
                <c:pt idx="468" formatCode="General">
                  <c:v>2.4870667947045301E-3</c:v>
                </c:pt>
                <c:pt idx="469" formatCode="General">
                  <c:v>2.4277193255934299E-3</c:v>
                </c:pt>
                <c:pt idx="470" formatCode="General">
                  <c:v>2.36550569731534E-3</c:v>
                </c:pt>
                <c:pt idx="471" formatCode="General">
                  <c:v>2.3144868196764701E-3</c:v>
                </c:pt>
                <c:pt idx="472" formatCode="General">
                  <c:v>2.2580691888641302E-3</c:v>
                </c:pt>
                <c:pt idx="473" formatCode="General">
                  <c:v>2.2079671847519298E-3</c:v>
                </c:pt>
                <c:pt idx="474" formatCode="General">
                  <c:v>2.1577200835155999E-3</c:v>
                </c:pt>
                <c:pt idx="475" formatCode="General">
                  <c:v>2.1038551679575701E-3</c:v>
                </c:pt>
                <c:pt idx="476" formatCode="General">
                  <c:v>2.0501462959475699E-3</c:v>
                </c:pt>
                <c:pt idx="477" formatCode="General">
                  <c:v>1.9881298010323901E-3</c:v>
                </c:pt>
                <c:pt idx="478" formatCode="General">
                  <c:v>1.9231887496508899E-3</c:v>
                </c:pt>
                <c:pt idx="479" formatCode="General">
                  <c:v>1.87946199587033E-3</c:v>
                </c:pt>
                <c:pt idx="480" formatCode="General">
                  <c:v>1.8190904726579E-3</c:v>
                </c:pt>
                <c:pt idx="481" formatCode="General">
                  <c:v>1.77437964280327E-3</c:v>
                </c:pt>
                <c:pt idx="482" formatCode="General">
                  <c:v>1.7251879195781901E-3</c:v>
                </c:pt>
                <c:pt idx="483" formatCode="General">
                  <c:v>1.6882560333613399E-3</c:v>
                </c:pt>
                <c:pt idx="484" formatCode="General">
                  <c:v>1.63955622767691E-3</c:v>
                </c:pt>
                <c:pt idx="485" formatCode="General">
                  <c:v>1.59330411831902E-3</c:v>
                </c:pt>
                <c:pt idx="486" formatCode="General">
                  <c:v>1.55362942439586E-3</c:v>
                </c:pt>
                <c:pt idx="487" formatCode="General">
                  <c:v>1.5184723863710401E-3</c:v>
                </c:pt>
                <c:pt idx="488" formatCode="General">
                  <c:v>1.4737159249797E-3</c:v>
                </c:pt>
                <c:pt idx="489" formatCode="General">
                  <c:v>1.4480502875838101E-3</c:v>
                </c:pt>
                <c:pt idx="490" formatCode="General">
                  <c:v>1.41010414251617E-3</c:v>
                </c:pt>
                <c:pt idx="491" formatCode="General">
                  <c:v>1.3902224497863E-3</c:v>
                </c:pt>
                <c:pt idx="492" formatCode="General">
                  <c:v>1.35330394436439E-3</c:v>
                </c:pt>
                <c:pt idx="493" formatCode="General">
                  <c:v>1.32152456462229E-3</c:v>
                </c:pt>
                <c:pt idx="494" formatCode="General">
                  <c:v>1.29081874948881E-3</c:v>
                </c:pt>
                <c:pt idx="495" formatCode="General">
                  <c:v>1.2647767380670901E-3</c:v>
                </c:pt>
                <c:pt idx="496" formatCode="General">
                  <c:v>1.22789504604928E-3</c:v>
                </c:pt>
                <c:pt idx="497" formatCode="General">
                  <c:v>1.1952726578833401E-3</c:v>
                </c:pt>
                <c:pt idx="498" formatCode="General">
                  <c:v>1.1686738096736201E-3</c:v>
                </c:pt>
                <c:pt idx="499" formatCode="General">
                  <c:v>1.1420624026139701E-3</c:v>
                </c:pt>
                <c:pt idx="500" formatCode="General">
                  <c:v>1.1124925127899499E-3</c:v>
                </c:pt>
                <c:pt idx="501" formatCode="General">
                  <c:v>1.0941456389095001E-3</c:v>
                </c:pt>
                <c:pt idx="502" formatCode="General">
                  <c:v>1.06842721280141E-3</c:v>
                </c:pt>
                <c:pt idx="503" formatCode="General">
                  <c:v>1.04088568394001E-3</c:v>
                </c:pt>
                <c:pt idx="504" formatCode="General">
                  <c:v>1.02600447895262E-3</c:v>
                </c:pt>
                <c:pt idx="505" formatCode="General">
                  <c:v>9.9467989481888007E-4</c:v>
                </c:pt>
                <c:pt idx="506" formatCode="General">
                  <c:v>9.7760798786853797E-4</c:v>
                </c:pt>
                <c:pt idx="507" formatCode="General">
                  <c:v>9.5204808740028801E-4</c:v>
                </c:pt>
                <c:pt idx="508" formatCode="General">
                  <c:v>9.3974540031368397E-4</c:v>
                </c:pt>
                <c:pt idx="509" formatCode="General">
                  <c:v>9.1895873543180898E-4</c:v>
                </c:pt>
                <c:pt idx="510" formatCode="General">
                  <c:v>9.09348282111782E-4</c:v>
                </c:pt>
                <c:pt idx="511" formatCode="General">
                  <c:v>8.9167367768829497E-4</c:v>
                </c:pt>
                <c:pt idx="512" formatCode="General">
                  <c:v>8.7422483686621505E-4</c:v>
                </c:pt>
                <c:pt idx="513" formatCode="General">
                  <c:v>8.6129449990928397E-4</c:v>
                </c:pt>
                <c:pt idx="514" formatCode="General">
                  <c:v>8.4748530652424504E-4</c:v>
                </c:pt>
                <c:pt idx="515" formatCode="General">
                  <c:v>8.3215445008577203E-4</c:v>
                </c:pt>
                <c:pt idx="516" formatCode="General">
                  <c:v>8.2287445600117597E-4</c:v>
                </c:pt>
                <c:pt idx="517" formatCode="General">
                  <c:v>8.0985919655680004E-4</c:v>
                </c:pt>
                <c:pt idx="518" formatCode="General">
                  <c:v>7.9217497114475498E-4</c:v>
                </c:pt>
                <c:pt idx="519" formatCode="General">
                  <c:v>7.7469507036892796E-4</c:v>
                </c:pt>
                <c:pt idx="520" formatCode="General">
                  <c:v>7.5851633940239604E-4</c:v>
                </c:pt>
                <c:pt idx="521" formatCode="General">
                  <c:v>7.4010909597659405E-4</c:v>
                </c:pt>
                <c:pt idx="522" formatCode="General">
                  <c:v>7.2783882919572095E-4</c:v>
                </c:pt>
                <c:pt idx="523" formatCode="General">
                  <c:v>7.1622243991762097E-4</c:v>
                </c:pt>
                <c:pt idx="524" formatCode="General">
                  <c:v>7.0946515508561996E-4</c:v>
                </c:pt>
                <c:pt idx="525" formatCode="General">
                  <c:v>6.9739342478583198E-4</c:v>
                </c:pt>
                <c:pt idx="526" formatCode="General">
                  <c:v>6.9162043595026102E-4</c:v>
                </c:pt>
                <c:pt idx="527" formatCode="General">
                  <c:v>6.8255510435768997E-4</c:v>
                </c:pt>
                <c:pt idx="528" formatCode="General">
                  <c:v>6.7470560475605995E-4</c:v>
                </c:pt>
                <c:pt idx="529" formatCode="General">
                  <c:v>6.6903269433536705E-4</c:v>
                </c:pt>
                <c:pt idx="530" formatCode="General">
                  <c:v>6.5864038708462298E-4</c:v>
                </c:pt>
                <c:pt idx="531" formatCode="General">
                  <c:v>6.5198032470906305E-4</c:v>
                </c:pt>
                <c:pt idx="532" formatCode="General">
                  <c:v>6.4120386094253896E-4</c:v>
                </c:pt>
                <c:pt idx="533" formatCode="General">
                  <c:v>6.3144074353800302E-4</c:v>
                </c:pt>
                <c:pt idx="534" formatCode="General">
                  <c:v>6.1913095207650896E-4</c:v>
                </c:pt>
                <c:pt idx="535" formatCode="General">
                  <c:v>6.0999648182942599E-4</c:v>
                </c:pt>
                <c:pt idx="536" formatCode="General">
                  <c:v>5.9930654988093199E-4</c:v>
                </c:pt>
                <c:pt idx="537" formatCode="General">
                  <c:v>5.9186764302213797E-4</c:v>
                </c:pt>
                <c:pt idx="538" formatCode="General">
                  <c:v>5.8753834150962903E-4</c:v>
                </c:pt>
                <c:pt idx="539" formatCode="General">
                  <c:v>5.7625216358932099E-4</c:v>
                </c:pt>
                <c:pt idx="540" formatCode="General">
                  <c:v>5.6795402730252804E-4</c:v>
                </c:pt>
                <c:pt idx="541" formatCode="General">
                  <c:v>5.6283935228631501E-4</c:v>
                </c:pt>
                <c:pt idx="542" formatCode="General">
                  <c:v>5.5239419073353899E-4</c:v>
                </c:pt>
                <c:pt idx="543" formatCode="General">
                  <c:v>5.4537148927056699E-4</c:v>
                </c:pt>
                <c:pt idx="544" formatCode="General">
                  <c:v>5.4145884023277299E-4</c:v>
                </c:pt>
                <c:pt idx="545" formatCode="General">
                  <c:v>5.3510024197076802E-4</c:v>
                </c:pt>
                <c:pt idx="546" formatCode="General">
                  <c:v>5.2739081348992102E-4</c:v>
                </c:pt>
                <c:pt idx="547" formatCode="General">
                  <c:v>5.2335560684732497E-4</c:v>
                </c:pt>
                <c:pt idx="548" formatCode="General">
                  <c:v>5.1269033188198402E-4</c:v>
                </c:pt>
                <c:pt idx="549" formatCode="General">
                  <c:v>5.0868201560636298E-4</c:v>
                </c:pt>
                <c:pt idx="550" formatCode="General">
                  <c:v>4.9948345235695799E-4</c:v>
                </c:pt>
                <c:pt idx="551" formatCode="General">
                  <c:v>4.9610833624977996E-4</c:v>
                </c:pt>
                <c:pt idx="552" formatCode="General">
                  <c:v>4.9039025113839301E-4</c:v>
                </c:pt>
                <c:pt idx="553" formatCode="General">
                  <c:v>4.8105572070226402E-4</c:v>
                </c:pt>
                <c:pt idx="554" formatCode="General">
                  <c:v>4.7203794401611698E-4</c:v>
                </c:pt>
                <c:pt idx="555" formatCode="General">
                  <c:v>4.6800762360844602E-4</c:v>
                </c:pt>
                <c:pt idx="556" formatCode="General">
                  <c:v>4.5878317310560899E-4</c:v>
                </c:pt>
                <c:pt idx="557" formatCode="General">
                  <c:v>4.4842548915679099E-4</c:v>
                </c:pt>
                <c:pt idx="558" formatCode="General">
                  <c:v>4.4406387392060702E-4</c:v>
                </c:pt>
                <c:pt idx="559" formatCode="General">
                  <c:v>4.3642891870596503E-4</c:v>
                </c:pt>
                <c:pt idx="560" formatCode="General">
                  <c:v>4.2976840771009298E-4</c:v>
                </c:pt>
                <c:pt idx="561" formatCode="General">
                  <c:v>4.2626166804659102E-4</c:v>
                </c:pt>
                <c:pt idx="562" formatCode="General">
                  <c:v>4.1938163065046103E-4</c:v>
                </c:pt>
                <c:pt idx="563" formatCode="General">
                  <c:v>4.1334576625915099E-4</c:v>
                </c:pt>
                <c:pt idx="564" formatCode="General">
                  <c:v>4.09474194986533E-4</c:v>
                </c:pt>
                <c:pt idx="565" formatCode="General">
                  <c:v>4.0344199425648101E-4</c:v>
                </c:pt>
                <c:pt idx="566" formatCode="General">
                  <c:v>3.9782867358141902E-4</c:v>
                </c:pt>
                <c:pt idx="567" formatCode="General">
                  <c:v>3.9408729781968699E-4</c:v>
                </c:pt>
                <c:pt idx="568" formatCode="General">
                  <c:v>3.8763450275896102E-4</c:v>
                </c:pt>
                <c:pt idx="569" formatCode="General">
                  <c:v>3.80611182036308E-4</c:v>
                </c:pt>
                <c:pt idx="570" formatCode="General">
                  <c:v>3.7761687849443198E-4</c:v>
                </c:pt>
                <c:pt idx="571" formatCode="General">
                  <c:v>3.6907451366132999E-4</c:v>
                </c:pt>
                <c:pt idx="572" formatCode="General">
                  <c:v>3.6446558929009297E-4</c:v>
                </c:pt>
                <c:pt idx="573" formatCode="General">
                  <c:v>3.5956962707691802E-4</c:v>
                </c:pt>
                <c:pt idx="574" formatCode="General">
                  <c:v>3.5325228317813602E-4</c:v>
                </c:pt>
                <c:pt idx="575" formatCode="General">
                  <c:v>3.4696706696687503E-4</c:v>
                </c:pt>
                <c:pt idx="576" formatCode="General">
                  <c:v>3.3973410529538099E-4</c:v>
                </c:pt>
                <c:pt idx="577" formatCode="General">
                  <c:v>3.3002648639220302E-4</c:v>
                </c:pt>
                <c:pt idx="578" formatCode="General">
                  <c:v>3.2299227574126801E-4</c:v>
                </c:pt>
                <c:pt idx="579" formatCode="General">
                  <c:v>3.1554032081095398E-4</c:v>
                </c:pt>
                <c:pt idx="580" formatCode="General">
                  <c:v>3.0408087351113802E-4</c:v>
                </c:pt>
                <c:pt idx="581" formatCode="General">
                  <c:v>2.9743396449828402E-4</c:v>
                </c:pt>
                <c:pt idx="582" formatCode="General">
                  <c:v>2.9810594739342598E-4</c:v>
                </c:pt>
                <c:pt idx="583" formatCode="General">
                  <c:v>2.9121030679077001E-4</c:v>
                </c:pt>
                <c:pt idx="584" formatCode="General">
                  <c:v>2.8563122694096998E-4</c:v>
                </c:pt>
                <c:pt idx="585" formatCode="General">
                  <c:v>2.81235359716555E-4</c:v>
                </c:pt>
                <c:pt idx="586" formatCode="General">
                  <c:v>2.7501195264736201E-4</c:v>
                </c:pt>
                <c:pt idx="587" formatCode="General">
                  <c:v>2.6950505081041801E-4</c:v>
                </c:pt>
                <c:pt idx="588" formatCode="General">
                  <c:v>2.6456391422274199E-4</c:v>
                </c:pt>
                <c:pt idx="589" formatCode="General">
                  <c:v>2.5804831674833202E-4</c:v>
                </c:pt>
                <c:pt idx="590" formatCode="General">
                  <c:v>2.5224858557388799E-4</c:v>
                </c:pt>
                <c:pt idx="591" formatCode="General">
                  <c:v>2.4557138195713702E-4</c:v>
                </c:pt>
                <c:pt idx="592" formatCode="General">
                  <c:v>2.40379104705011E-4</c:v>
                </c:pt>
                <c:pt idx="593" formatCode="General">
                  <c:v>2.33474762368897E-4</c:v>
                </c:pt>
                <c:pt idx="594" formatCode="General">
                  <c:v>2.26826836238104E-4</c:v>
                </c:pt>
                <c:pt idx="595" formatCode="General">
                  <c:v>2.2089468424564299E-4</c:v>
                </c:pt>
                <c:pt idx="596" formatCode="General">
                  <c:v>2.14980083323552E-4</c:v>
                </c:pt>
                <c:pt idx="597" formatCode="General">
                  <c:v>2.0831406603679899E-4</c:v>
                </c:pt>
                <c:pt idx="598" formatCode="General">
                  <c:v>2.03208516478747E-4</c:v>
                </c:pt>
                <c:pt idx="599" formatCode="General">
                  <c:v>1.98027758619662E-4</c:v>
                </c:pt>
                <c:pt idx="600" formatCode="General">
                  <c:v>1.92061417825943E-4</c:v>
                </c:pt>
                <c:pt idx="601" formatCode="General">
                  <c:v>1.8815031948511999E-4</c:v>
                </c:pt>
                <c:pt idx="602" formatCode="General">
                  <c:v>1.8345698156642799E-4</c:v>
                </c:pt>
                <c:pt idx="603" formatCode="General">
                  <c:v>1.78265369758477E-4</c:v>
                </c:pt>
                <c:pt idx="604" formatCode="General">
                  <c:v>1.7401996958190901E-4</c:v>
                </c:pt>
                <c:pt idx="605" formatCode="General">
                  <c:v>1.7040071618539999E-4</c:v>
                </c:pt>
                <c:pt idx="606" formatCode="General">
                  <c:v>1.6623260645347499E-4</c:v>
                </c:pt>
                <c:pt idx="607" formatCode="General">
                  <c:v>1.62332311989435E-4</c:v>
                </c:pt>
                <c:pt idx="608" formatCode="General">
                  <c:v>1.58256229054609E-4</c:v>
                </c:pt>
                <c:pt idx="609" formatCode="General">
                  <c:v>1.5491476275010299E-4</c:v>
                </c:pt>
                <c:pt idx="610" formatCode="General">
                  <c:v>1.51132782291135E-4</c:v>
                </c:pt>
                <c:pt idx="611" formatCode="General">
                  <c:v>1.4782261327914701E-4</c:v>
                </c:pt>
                <c:pt idx="612" formatCode="General">
                  <c:v>1.4439175171581899E-4</c:v>
                </c:pt>
                <c:pt idx="613" formatCode="General">
                  <c:v>1.4119829547492199E-4</c:v>
                </c:pt>
                <c:pt idx="614" formatCode="General">
                  <c:v>1.37990092624686E-4</c:v>
                </c:pt>
                <c:pt idx="615" formatCode="General">
                  <c:v>1.3479733185603099E-4</c:v>
                </c:pt>
                <c:pt idx="616" formatCode="General">
                  <c:v>1.3202569288516401E-4</c:v>
                </c:pt>
                <c:pt idx="617" formatCode="General">
                  <c:v>1.28735700603185E-4</c:v>
                </c:pt>
                <c:pt idx="618" formatCode="General">
                  <c:v>1.2592785226243E-4</c:v>
                </c:pt>
                <c:pt idx="619" formatCode="General">
                  <c:v>1.2295895299191701E-4</c:v>
                </c:pt>
                <c:pt idx="620" formatCode="General">
                  <c:v>1.20055508682411E-4</c:v>
                </c:pt>
                <c:pt idx="621" formatCode="General">
                  <c:v>1.1694692728427E-4</c:v>
                </c:pt>
                <c:pt idx="622" formatCode="General">
                  <c:v>1.13911938223504E-4</c:v>
                </c:pt>
                <c:pt idx="623" formatCode="General">
                  <c:v>1.10834868007051E-4</c:v>
                </c:pt>
                <c:pt idx="624" formatCode="General">
                  <c:v>1.0775642855773E-4</c:v>
                </c:pt>
                <c:pt idx="625" formatCode="General">
                  <c:v>1.04668888941071E-4</c:v>
                </c:pt>
                <c:pt idx="626" formatCode="General">
                  <c:v>1.01428590134733E-4</c:v>
                </c:pt>
                <c:pt idx="627">
                  <c:v>9.8096152217513595E-5</c:v>
                </c:pt>
                <c:pt idx="628">
                  <c:v>9.5113605164396793E-5</c:v>
                </c:pt>
                <c:pt idx="629">
                  <c:v>9.2049986566369301E-5</c:v>
                </c:pt>
                <c:pt idx="630">
                  <c:v>8.8880738896323795E-5</c:v>
                </c:pt>
                <c:pt idx="631">
                  <c:v>8.5628650398857399E-5</c:v>
                </c:pt>
                <c:pt idx="632">
                  <c:v>8.2688010730594193E-5</c:v>
                </c:pt>
                <c:pt idx="633">
                  <c:v>7.9631403661962401E-5</c:v>
                </c:pt>
                <c:pt idx="634">
                  <c:v>7.6587643058039005E-5</c:v>
                </c:pt>
                <c:pt idx="635">
                  <c:v>7.3767387236733294E-5</c:v>
                </c:pt>
                <c:pt idx="636">
                  <c:v>7.1607805147818501E-5</c:v>
                </c:pt>
                <c:pt idx="637">
                  <c:v>6.8788642599435597E-5</c:v>
                </c:pt>
                <c:pt idx="638">
                  <c:v>6.6060275940670203E-5</c:v>
                </c:pt>
                <c:pt idx="639">
                  <c:v>6.3302357840386606E-5</c:v>
                </c:pt>
                <c:pt idx="640">
                  <c:v>6.0908071932506603E-5</c:v>
                </c:pt>
                <c:pt idx="641">
                  <c:v>5.85740990157666E-5</c:v>
                </c:pt>
                <c:pt idx="642">
                  <c:v>5.6146775645193799E-5</c:v>
                </c:pt>
                <c:pt idx="643">
                  <c:v>5.44571169092835E-5</c:v>
                </c:pt>
                <c:pt idx="644">
                  <c:v>5.2525253487716802E-5</c:v>
                </c:pt>
                <c:pt idx="645">
                  <c:v>5.08611623106199E-5</c:v>
                </c:pt>
                <c:pt idx="646">
                  <c:v>4.8967696402341698E-5</c:v>
                </c:pt>
                <c:pt idx="647">
                  <c:v>4.7202985519436301E-5</c:v>
                </c:pt>
                <c:pt idx="648">
                  <c:v>4.54281517876009E-5</c:v>
                </c:pt>
                <c:pt idx="649">
                  <c:v>4.3808250466523401E-5</c:v>
                </c:pt>
                <c:pt idx="650">
                  <c:v>4.1569218530480998E-5</c:v>
                </c:pt>
                <c:pt idx="651">
                  <c:v>3.9976674630735402E-5</c:v>
                </c:pt>
                <c:pt idx="652">
                  <c:v>3.8454999597120099E-5</c:v>
                </c:pt>
                <c:pt idx="653">
                  <c:v>3.7047994282996403E-5</c:v>
                </c:pt>
                <c:pt idx="654">
                  <c:v>3.5640646848665002E-5</c:v>
                </c:pt>
                <c:pt idx="655">
                  <c:v>3.4332509349261203E-5</c:v>
                </c:pt>
                <c:pt idx="656">
                  <c:v>3.2855905193362902E-5</c:v>
                </c:pt>
                <c:pt idx="657">
                  <c:v>3.1578557140800998E-5</c:v>
                </c:pt>
                <c:pt idx="658">
                  <c:v>3.0489122806600002E-5</c:v>
                </c:pt>
                <c:pt idx="659">
                  <c:v>2.92211020130888E-5</c:v>
                </c:pt>
                <c:pt idx="660">
                  <c:v>2.8055811630504899E-5</c:v>
                </c:pt>
                <c:pt idx="661">
                  <c:v>2.6967553245557302E-5</c:v>
                </c:pt>
                <c:pt idx="662">
                  <c:v>2.5791400176023199E-5</c:v>
                </c:pt>
                <c:pt idx="663">
                  <c:v>2.4668673214215099E-5</c:v>
                </c:pt>
                <c:pt idx="664">
                  <c:v>2.3655909392791298E-5</c:v>
                </c:pt>
                <c:pt idx="665">
                  <c:v>2.25963864787791E-5</c:v>
                </c:pt>
                <c:pt idx="666">
                  <c:v>2.14858611727662E-5</c:v>
                </c:pt>
                <c:pt idx="667">
                  <c:v>2.0437340689465399E-5</c:v>
                </c:pt>
                <c:pt idx="668">
                  <c:v>1.9331035072312501E-5</c:v>
                </c:pt>
                <c:pt idx="669">
                  <c:v>1.8314814914275699E-5</c:v>
                </c:pt>
                <c:pt idx="670">
                  <c:v>1.7259262940570801E-5</c:v>
                </c:pt>
                <c:pt idx="671">
                  <c:v>1.6356063950229702E-5</c:v>
                </c:pt>
                <c:pt idx="672">
                  <c:v>1.5358530397091801E-5</c:v>
                </c:pt>
                <c:pt idx="673">
                  <c:v>1.43392789532766E-5</c:v>
                </c:pt>
                <c:pt idx="674">
                  <c:v>1.3358197105160999E-5</c:v>
                </c:pt>
                <c:pt idx="675">
                  <c:v>1.2417328031441099E-5</c:v>
                </c:pt>
                <c:pt idx="676">
                  <c:v>1.14882692087577E-5</c:v>
                </c:pt>
                <c:pt idx="677">
                  <c:v>1.06098209828451E-5</c:v>
                </c:pt>
                <c:pt idx="678">
                  <c:v>9.7273945622391994E-6</c:v>
                </c:pt>
                <c:pt idx="679">
                  <c:v>8.9077476348012695E-6</c:v>
                </c:pt>
                <c:pt idx="680">
                  <c:v>8.1609110982553392E-6</c:v>
                </c:pt>
                <c:pt idx="681">
                  <c:v>7.4554819259424203E-6</c:v>
                </c:pt>
                <c:pt idx="682">
                  <c:v>6.8024228550296401E-6</c:v>
                </c:pt>
                <c:pt idx="683">
                  <c:v>6.19917973587072E-6</c:v>
                </c:pt>
                <c:pt idx="684">
                  <c:v>5.64536409561406E-6</c:v>
                </c:pt>
                <c:pt idx="685">
                  <c:v>5.1360236159510302E-6</c:v>
                </c:pt>
                <c:pt idx="686">
                  <c:v>4.6659110515732499E-6</c:v>
                </c:pt>
                <c:pt idx="687">
                  <c:v>4.2185458032581601E-6</c:v>
                </c:pt>
                <c:pt idx="688">
                  <c:v>3.7944141985507401E-6</c:v>
                </c:pt>
                <c:pt idx="689">
                  <c:v>3.3924562806275099E-6</c:v>
                </c:pt>
                <c:pt idx="690">
                  <c:v>3.01208226223113E-6</c:v>
                </c:pt>
                <c:pt idx="691">
                  <c:v>2.6528872645460902E-6</c:v>
                </c:pt>
                <c:pt idx="692">
                  <c:v>2.3146372497201099E-6</c:v>
                </c:pt>
                <c:pt idx="693">
                  <c:v>1.9972347997283999E-6</c:v>
                </c:pt>
                <c:pt idx="694">
                  <c:v>1.70069425393476E-6</c:v>
                </c:pt>
                <c:pt idx="695">
                  <c:v>1.42802795756674E-6</c:v>
                </c:pt>
                <c:pt idx="696">
                  <c:v>1.1850087677168099E-6</c:v>
                </c:pt>
                <c:pt idx="697">
                  <c:v>9.6791078235939208E-7</c:v>
                </c:pt>
                <c:pt idx="698">
                  <c:v>7.8449880912999201E-7</c:v>
                </c:pt>
                <c:pt idx="699">
                  <c:v>6.3390978886369601E-7</c:v>
                </c:pt>
                <c:pt idx="700">
                  <c:v>5.1105061594784E-7</c:v>
                </c:pt>
                <c:pt idx="701">
                  <c:v>4.1114634455714698E-7</c:v>
                </c:pt>
                <c:pt idx="702">
                  <c:v>3.30130030340365E-7</c:v>
                </c:pt>
                <c:pt idx="703">
                  <c:v>2.6459437801718102E-7</c:v>
                </c:pt>
                <c:pt idx="704">
                  <c:v>2.11704126053855E-7</c:v>
                </c:pt>
                <c:pt idx="705">
                  <c:v>1.6911365306504101E-7</c:v>
                </c:pt>
                <c:pt idx="706">
                  <c:v>1.34884900156868E-7</c:v>
                </c:pt>
                <c:pt idx="707">
                  <c:v>1.07426964459683E-7</c:v>
                </c:pt>
                <c:pt idx="708">
                  <c:v>8.54387899354503E-8</c:v>
                </c:pt>
                <c:pt idx="709">
                  <c:v>6.7859718831070396E-8</c:v>
                </c:pt>
                <c:pt idx="710">
                  <c:v>5.3826431654390798E-8</c:v>
                </c:pt>
                <c:pt idx="711">
                  <c:v>4.2643108807523501E-8</c:v>
                </c:pt>
                <c:pt idx="712">
                  <c:v>3.3741621886817999E-8</c:v>
                </c:pt>
                <c:pt idx="713">
                  <c:v>2.6666437864525699E-8</c:v>
                </c:pt>
                <c:pt idx="714">
                  <c:v>2.1050497229801001E-8</c:v>
                </c:pt>
                <c:pt idx="715">
                  <c:v>1.6598319901225199E-8</c:v>
                </c:pt>
                <c:pt idx="716">
                  <c:v>1.3073670309063599E-8</c:v>
                </c:pt>
                <c:pt idx="717">
                  <c:v>1.02861345786389E-8</c:v>
                </c:pt>
                <c:pt idx="718">
                  <c:v>8.0847429344415194E-9</c:v>
                </c:pt>
                <c:pt idx="719">
                  <c:v>6.3480792938153902E-9</c:v>
                </c:pt>
                <c:pt idx="720">
                  <c:v>4.9799470448919102E-9</c:v>
                </c:pt>
                <c:pt idx="721">
                  <c:v>3.90346174052045E-9</c:v>
                </c:pt>
                <c:pt idx="722">
                  <c:v>3.0574710471866799E-9</c:v>
                </c:pt>
                <c:pt idx="723">
                  <c:v>2.3936350762154998E-9</c:v>
                </c:pt>
                <c:pt idx="724">
                  <c:v>1.8732879138281801E-9</c:v>
                </c:pt>
                <c:pt idx="725">
                  <c:v>1.4662018451915099E-9</c:v>
                </c:pt>
                <c:pt idx="726">
                  <c:v>1.14803514412819E-9</c:v>
                </c:pt>
                <c:pt idx="727">
                  <c:v>8.99930108587346E-10</c:v>
                </c:pt>
                <c:pt idx="728">
                  <c:v>7.0669696549200897E-10</c:v>
                </c:pt>
                <c:pt idx="729">
                  <c:v>5.5655784676612305E-10</c:v>
                </c:pt>
                <c:pt idx="730">
                  <c:v>4.4013363446287701E-10</c:v>
                </c:pt>
                <c:pt idx="731">
                  <c:v>3.5004409650642799E-10</c:v>
                </c:pt>
                <c:pt idx="732">
                  <c:v>2.8055686926047202E-10</c:v>
                </c:pt>
                <c:pt idx="733">
                  <c:v>2.2707770945936699E-10</c:v>
                </c:pt>
                <c:pt idx="734">
                  <c:v>1.8610109746964499E-10</c:v>
                </c:pt>
                <c:pt idx="735">
                  <c:v>1.5477160352656901E-10</c:v>
                </c:pt>
                <c:pt idx="736">
                  <c:v>1.3096184600149399E-10</c:v>
                </c:pt>
                <c:pt idx="737">
                  <c:v>1.12928985057421E-10</c:v>
                </c:pt>
                <c:pt idx="738">
                  <c:v>9.9235171503134206E-11</c:v>
                </c:pt>
                <c:pt idx="739">
                  <c:v>8.9206799199288E-11</c:v>
                </c:pt>
                <c:pt idx="740">
                  <c:v>8.1641009805005099E-11</c:v>
                </c:pt>
                <c:pt idx="741">
                  <c:v>7.6108551112157206E-11</c:v>
                </c:pt>
                <c:pt idx="742">
                  <c:v>7.2109684579531496E-11</c:v>
                </c:pt>
                <c:pt idx="743">
                  <c:v>6.9108132745299595E-11</c:v>
                </c:pt>
                <c:pt idx="744">
                  <c:v>6.7092350650133599E-11</c:v>
                </c:pt>
                <c:pt idx="745">
                  <c:v>6.5498267659096499E-11</c:v>
                </c:pt>
                <c:pt idx="746">
                  <c:v>6.4569912857209896E-11</c:v>
                </c:pt>
                <c:pt idx="747">
                  <c:v>6.3678873604205996E-11</c:v>
                </c:pt>
                <c:pt idx="748">
                  <c:v>6.3286117657486703E-11</c:v>
                </c:pt>
                <c:pt idx="749">
                  <c:v>6.2720152314426397E-11</c:v>
                </c:pt>
                <c:pt idx="750">
                  <c:v>6.2485158572672601E-11</c:v>
                </c:pt>
                <c:pt idx="751">
                  <c:v>6.2094618869526604E-11</c:v>
                </c:pt>
                <c:pt idx="752">
                  <c:v>6.1934430526422005E-11</c:v>
                </c:pt>
                <c:pt idx="753">
                  <c:v>6.15150048490904E-11</c:v>
                </c:pt>
                <c:pt idx="754">
                  <c:v>6.1360111103638895E-11</c:v>
                </c:pt>
                <c:pt idx="755">
                  <c:v>6.0834927846708801E-11</c:v>
                </c:pt>
                <c:pt idx="756">
                  <c:v>6.0675810725773105E-11</c:v>
                </c:pt>
                <c:pt idx="757">
                  <c:v>5.9989631676711901E-11</c:v>
                </c:pt>
                <c:pt idx="758">
                  <c:v>5.9728533625371494E-11</c:v>
                </c:pt>
                <c:pt idx="759">
                  <c:v>5.8959816936053006E-11</c:v>
                </c:pt>
                <c:pt idx="760">
                  <c:v>5.7086646325145999E-11</c:v>
                </c:pt>
                <c:pt idx="761">
                  <c:v>5.7750506128458902E-11</c:v>
                </c:pt>
                <c:pt idx="762">
                  <c:v>5.5860806298999E-11</c:v>
                </c:pt>
                <c:pt idx="763">
                  <c:v>5.6377992433144501E-11</c:v>
                </c:pt>
                <c:pt idx="764">
                  <c:v>5.5337896187394698E-11</c:v>
                </c:pt>
                <c:pt idx="765">
                  <c:v>5.4862368829240197E-11</c:v>
                </c:pt>
                <c:pt idx="766">
                  <c:v>5.3733923817224299E-11</c:v>
                </c:pt>
                <c:pt idx="767">
                  <c:v>5.3222043889377203E-11</c:v>
                </c:pt>
                <c:pt idx="768">
                  <c:v>5.2733576479965603E-11</c:v>
                </c:pt>
                <c:pt idx="769">
                  <c:v>5.1470649595758203E-11</c:v>
                </c:pt>
                <c:pt idx="770">
                  <c:v>4.9695954918509298E-11</c:v>
                </c:pt>
                <c:pt idx="771">
                  <c:v>4.9612362031906499E-11</c:v>
                </c:pt>
                <c:pt idx="772">
                  <c:v>4.7290327268172802E-11</c:v>
                </c:pt>
                <c:pt idx="773">
                  <c:v>4.7631022054918101E-11</c:v>
                </c:pt>
                <c:pt idx="774">
                  <c:v>4.69958762587155E-11</c:v>
                </c:pt>
                <c:pt idx="775">
                  <c:v>4.54689162774905E-11</c:v>
                </c:pt>
                <c:pt idx="776">
                  <c:v>4.4056140515090397E-11</c:v>
                </c:pt>
                <c:pt idx="777">
                  <c:v>4.2866122726407402E-11</c:v>
                </c:pt>
                <c:pt idx="778">
                  <c:v>4.0633291506536203E-11</c:v>
                </c:pt>
                <c:pt idx="779">
                  <c:v>3.9234398738763499E-11</c:v>
                </c:pt>
                <c:pt idx="780">
                  <c:v>3.6567871579833597E-11</c:v>
                </c:pt>
                <c:pt idx="781">
                  <c:v>3.4366746162894302E-11</c:v>
                </c:pt>
                <c:pt idx="782">
                  <c:v>3.1234564415513297E-11</c:v>
                </c:pt>
                <c:pt idx="783">
                  <c:v>2.8247370999083601E-11</c:v>
                </c:pt>
                <c:pt idx="784">
                  <c:v>2.4836604866465801E-11</c:v>
                </c:pt>
                <c:pt idx="785">
                  <c:v>2.1235108246598001E-11</c:v>
                </c:pt>
                <c:pt idx="786">
                  <c:v>1.7618888045405599E-11</c:v>
                </c:pt>
                <c:pt idx="787">
                  <c:v>1.4151197267343101E-11</c:v>
                </c:pt>
                <c:pt idx="788">
                  <c:v>1.07816498060314E-11</c:v>
                </c:pt>
                <c:pt idx="789">
                  <c:v>8.0645743461833207E-12</c:v>
                </c:pt>
                <c:pt idx="790">
                  <c:v>5.6514915746997103E-12</c:v>
                </c:pt>
                <c:pt idx="791">
                  <c:v>4.0655192231880699E-12</c:v>
                </c:pt>
                <c:pt idx="792">
                  <c:v>2.9666809403687801E-12</c:v>
                </c:pt>
                <c:pt idx="793">
                  <c:v>2.12291831004035E-12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AD-40A0-943E-7EC656041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192704"/>
        <c:axId val="155190784"/>
      </c:scatterChart>
      <c:valAx>
        <c:axId val="155182592"/>
        <c:scaling>
          <c:logBase val="10"/>
          <c:orientation val="minMax"/>
          <c:max val="1.0000000000000005E-8"/>
          <c:min val="1.0000000000000007E-1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0E+00" sourceLinked="0"/>
        <c:majorTickMark val="out"/>
        <c:minorTickMark val="none"/>
        <c:tickLblPos val="nextTo"/>
        <c:crossAx val="155184512"/>
        <c:crosses val="autoZero"/>
        <c:crossBetween val="midCat"/>
        <c:majorUnit val="10"/>
      </c:valAx>
      <c:valAx>
        <c:axId val="155184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(K)</a:t>
                </a:r>
              </a:p>
            </c:rich>
          </c:tx>
          <c:layout>
            <c:manualLayout>
              <c:xMode val="edge"/>
              <c:yMode val="edge"/>
              <c:x val="4.3268495022693344E-3"/>
              <c:y val="0.232536453776611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5182592"/>
        <c:crossesAt val="1.0000000000000007E-13"/>
        <c:crossBetween val="midCat"/>
      </c:valAx>
      <c:valAx>
        <c:axId val="1551907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(A)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crossAx val="155192704"/>
        <c:crosses val="max"/>
        <c:crossBetween val="midCat"/>
      </c:valAx>
      <c:valAx>
        <c:axId val="155192704"/>
        <c:scaling>
          <c:logBase val="10"/>
          <c:orientation val="minMax"/>
          <c:max val="1.0000000000000005E-8"/>
          <c:min val="1.0000000000000007E-13"/>
        </c:scaling>
        <c:delete val="1"/>
        <c:axPos val="t"/>
        <c:numFmt formatCode="General" sourceLinked="1"/>
        <c:majorTickMark val="out"/>
        <c:minorTickMark val="none"/>
        <c:tickLblPos val="nextTo"/>
        <c:crossAx val="155190784"/>
        <c:crosses val="max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58939511638490993"/>
          <c:y val="2.7393919510061242E-2"/>
          <c:w val="0.24671604466349573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D198E2-2BD5-6F40-B63F-70759CBC04EB}" type="datetimeFigureOut">
              <a:rPr lang="fr-FR"/>
              <a:pPr>
                <a:defRPr/>
              </a:pPr>
              <a:t>24/06/2024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CD5F51-AEB2-3B43-BD80-E43AE7EC89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6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8DE4-0942-4EC9-BE1D-75F6875F9D82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1FB73-11BC-43C9-AA83-D13291C72D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27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Good </a:t>
            </a:r>
            <a:r>
              <a:rPr lang="fr-FR" dirty="0" err="1"/>
              <a:t>morning</a:t>
            </a:r>
            <a:r>
              <a:rPr lang="fr-FR" dirty="0"/>
              <a:t>,</a:t>
            </a:r>
          </a:p>
          <a:p>
            <a:endParaRPr lang="fr-FR" dirty="0"/>
          </a:p>
          <a:p>
            <a:r>
              <a:rPr lang="fr-FR" dirty="0"/>
              <a:t>I </a:t>
            </a:r>
            <a:r>
              <a:rPr lang="fr-FR" dirty="0" err="1"/>
              <a:t>am</a:t>
            </a:r>
            <a:r>
              <a:rPr lang="fr-FR" dirty="0"/>
              <a:t> Alain Michez </a:t>
            </a:r>
            <a:r>
              <a:rPr lang="fr-FR" dirty="0" err="1"/>
              <a:t>from</a:t>
            </a:r>
            <a:r>
              <a:rPr lang="fr-FR" baseline="0" dirty="0"/>
              <a:t> the </a:t>
            </a:r>
            <a:r>
              <a:rPr lang="fr-FR" baseline="0" dirty="0" err="1"/>
              <a:t>University</a:t>
            </a:r>
            <a:r>
              <a:rPr lang="fr-FR" baseline="0" dirty="0"/>
              <a:t> of Montpellier.</a:t>
            </a:r>
          </a:p>
          <a:p>
            <a:r>
              <a:rPr lang="fr-FR" baseline="0" dirty="0"/>
              <a:t>I </a:t>
            </a:r>
            <a:r>
              <a:rPr lang="fr-FR" baseline="0" dirty="0" err="1"/>
              <a:t>will</a:t>
            </a:r>
            <a:r>
              <a:rPr lang="fr-FR" baseline="0" dirty="0"/>
              <a:t> </a:t>
            </a:r>
            <a:r>
              <a:rPr lang="fr-FR" baseline="0" dirty="0" err="1"/>
              <a:t>present</a:t>
            </a:r>
            <a:r>
              <a:rPr lang="fr-FR" baseline="0" dirty="0"/>
              <a:t> an </a:t>
            </a:r>
            <a:r>
              <a:rPr lang="fr-FR" baseline="0" dirty="0" err="1"/>
              <a:t>overview</a:t>
            </a:r>
            <a:r>
              <a:rPr lang="fr-FR" baseline="0" dirty="0"/>
              <a:t> of TCAD modeling for components </a:t>
            </a:r>
            <a:r>
              <a:rPr lang="fr-FR" baseline="0" dirty="0" err="1"/>
              <a:t>under</a:t>
            </a:r>
            <a:r>
              <a:rPr lang="fr-FR" baseline="0" dirty="0"/>
              <a:t> radiation.</a:t>
            </a:r>
          </a:p>
          <a:p>
            <a:endParaRPr lang="fr-FR" baseline="0" dirty="0"/>
          </a:p>
          <a:p>
            <a:r>
              <a:rPr lang="fr-FR" baseline="0" dirty="0" smtClean="0"/>
              <a:t>The goal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physical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models</a:t>
            </a:r>
            <a:r>
              <a:rPr lang="fr-FR" baseline="0" dirty="0" smtClean="0"/>
              <a:t> ECORCE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simulate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how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help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L’objectif de cette présentation est de vous montrer les possibilités offerte par le logiciel ECORCE et de voir s’il pourrait être utile pour vos travaux de recherche.</a:t>
            </a: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055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To sum up:</a:t>
            </a:r>
          </a:p>
          <a:p>
            <a:r>
              <a:rPr lang="en-US" noProof="0" dirty="0"/>
              <a:t>The mesh design is essential. This is already well known but it is so important that we must repeat as often as possible.</a:t>
            </a:r>
          </a:p>
          <a:p>
            <a:endParaRPr lang="en-US" noProof="0" dirty="0"/>
          </a:p>
          <a:p>
            <a:r>
              <a:rPr lang="en-US" noProof="0" dirty="0"/>
              <a:t>The dynamic mesh is </a:t>
            </a:r>
            <a:r>
              <a:rPr lang="en-US" noProof="0" dirty="0" err="1"/>
              <a:t>helpfull</a:t>
            </a:r>
            <a:r>
              <a:rPr lang="en-US" noProof="0" dirty="0"/>
              <a:t> for TCAD users. It reduces the time needed to create a  realistic model.</a:t>
            </a:r>
          </a:p>
          <a:p>
            <a:endParaRPr lang="en-US" noProof="0" dirty="0"/>
          </a:p>
          <a:p>
            <a:r>
              <a:rPr lang="en-US" noProof="0" dirty="0"/>
              <a:t>For Single Event Effects a complete model is mandatory to reproduce real phenomena.</a:t>
            </a:r>
          </a:p>
          <a:p>
            <a:r>
              <a:rPr lang="en-US" noProof="0" dirty="0"/>
              <a:t>If the model is correct it can physically explain what can not be understood by experiments.</a:t>
            </a:r>
          </a:p>
          <a:p>
            <a:r>
              <a:rPr lang="en-US" noProof="0" dirty="0"/>
              <a:t>The burnout of </a:t>
            </a:r>
            <a:r>
              <a:rPr lang="en-US" noProof="0" dirty="0" err="1"/>
              <a:t>SiC</a:t>
            </a:r>
            <a:r>
              <a:rPr lang="en-US" noProof="0" dirty="0"/>
              <a:t> Schottky diode is a good example of information given by TCAD.</a:t>
            </a:r>
          </a:p>
          <a:p>
            <a:endParaRPr lang="en-US" noProof="0" dirty="0"/>
          </a:p>
          <a:p>
            <a:r>
              <a:rPr lang="en-US" noProof="0" dirty="0"/>
              <a:t>3 models are available for Total Ionizing Dose modeling.</a:t>
            </a:r>
          </a:p>
          <a:p>
            <a:r>
              <a:rPr lang="en-US" noProof="0" dirty="0"/>
              <a:t>The choice of a model is a balance between the relevance of the results and the calculation effort</a:t>
            </a:r>
          </a:p>
          <a:p>
            <a:endParaRPr lang="en-US" noProof="0" dirty="0"/>
          </a:p>
          <a:p>
            <a:r>
              <a:rPr lang="en-US" noProof="0" dirty="0"/>
              <a:t>With the most complete model, it is possible to predict the Threshold Voltage Shift for a full range of biases and temperature.</a:t>
            </a:r>
          </a:p>
          <a:p>
            <a:r>
              <a:rPr lang="en-US" noProof="0" dirty="0"/>
              <a:t>We must check this capability for various doses and dose rates.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To sum up:</a:t>
            </a:r>
          </a:p>
          <a:p>
            <a:r>
              <a:rPr lang="en-US" noProof="0" dirty="0"/>
              <a:t>The mesh design is essential. This is already well known but it is so important that we must repeat as often as possible.</a:t>
            </a:r>
          </a:p>
          <a:p>
            <a:endParaRPr lang="en-US" noProof="0" dirty="0"/>
          </a:p>
          <a:p>
            <a:r>
              <a:rPr lang="en-US" noProof="0" dirty="0"/>
              <a:t>The dynamic mesh is </a:t>
            </a:r>
            <a:r>
              <a:rPr lang="en-US" noProof="0" dirty="0" err="1"/>
              <a:t>helpfull</a:t>
            </a:r>
            <a:r>
              <a:rPr lang="en-US" noProof="0" dirty="0"/>
              <a:t> for TCAD users. It reduces the time needed to create a  realistic model.</a:t>
            </a:r>
          </a:p>
          <a:p>
            <a:endParaRPr lang="en-US" noProof="0" dirty="0"/>
          </a:p>
          <a:p>
            <a:r>
              <a:rPr lang="en-US" noProof="0" dirty="0"/>
              <a:t>For Single Event Effects a complete model is mandatory to reproduce real phenomena.</a:t>
            </a:r>
          </a:p>
          <a:p>
            <a:r>
              <a:rPr lang="en-US" noProof="0" dirty="0"/>
              <a:t>If the model is correct it can physically explain what can not be understood by experiments.</a:t>
            </a:r>
          </a:p>
          <a:p>
            <a:r>
              <a:rPr lang="en-US" noProof="0" dirty="0"/>
              <a:t>The burnout of </a:t>
            </a:r>
            <a:r>
              <a:rPr lang="en-US" noProof="0" dirty="0" err="1"/>
              <a:t>SiC</a:t>
            </a:r>
            <a:r>
              <a:rPr lang="en-US" noProof="0" dirty="0"/>
              <a:t> Schottky diode is a good example of information given by TCAD.</a:t>
            </a:r>
          </a:p>
          <a:p>
            <a:endParaRPr lang="en-US" noProof="0" dirty="0"/>
          </a:p>
          <a:p>
            <a:r>
              <a:rPr lang="en-US" noProof="0" dirty="0"/>
              <a:t>3 models are available for Total Ionizing Dose modeling.</a:t>
            </a:r>
          </a:p>
          <a:p>
            <a:r>
              <a:rPr lang="en-US" noProof="0" dirty="0"/>
              <a:t>The choice of a model is a balance between the relevance of the results and the calculation effort</a:t>
            </a:r>
          </a:p>
          <a:p>
            <a:endParaRPr lang="en-US" noProof="0" dirty="0"/>
          </a:p>
          <a:p>
            <a:r>
              <a:rPr lang="en-US" noProof="0" dirty="0"/>
              <a:t>With the most complete model, it is possible to predict the Threshold Voltage Shift for a full range of biases and temperature.</a:t>
            </a:r>
          </a:p>
          <a:p>
            <a:r>
              <a:rPr lang="en-US" noProof="0" dirty="0"/>
              <a:t>We must check this capability for various doses and dose rates.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88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To sum up:</a:t>
            </a:r>
          </a:p>
          <a:p>
            <a:r>
              <a:rPr lang="en-US" noProof="0" dirty="0"/>
              <a:t>The mesh design is essential. This is already well known but it is so important that we must repeat as often as possible.</a:t>
            </a:r>
          </a:p>
          <a:p>
            <a:endParaRPr lang="en-US" noProof="0" dirty="0"/>
          </a:p>
          <a:p>
            <a:r>
              <a:rPr lang="en-US" noProof="0" dirty="0"/>
              <a:t>The dynamic mesh is </a:t>
            </a:r>
            <a:r>
              <a:rPr lang="en-US" noProof="0" dirty="0" err="1"/>
              <a:t>helpfull</a:t>
            </a:r>
            <a:r>
              <a:rPr lang="en-US" noProof="0" dirty="0"/>
              <a:t> for TCAD users. It reduces the time needed to create a  realistic model.</a:t>
            </a:r>
          </a:p>
          <a:p>
            <a:endParaRPr lang="en-US" noProof="0" dirty="0"/>
          </a:p>
          <a:p>
            <a:r>
              <a:rPr lang="en-US" noProof="0" dirty="0"/>
              <a:t>For Single Event Effects a complete model is mandatory to reproduce real phenomena.</a:t>
            </a:r>
          </a:p>
          <a:p>
            <a:r>
              <a:rPr lang="en-US" noProof="0" dirty="0"/>
              <a:t>If the model is correct it can physically explain what can not be understood by experiments.</a:t>
            </a:r>
          </a:p>
          <a:p>
            <a:r>
              <a:rPr lang="en-US" noProof="0" dirty="0"/>
              <a:t>The burnout of </a:t>
            </a:r>
            <a:r>
              <a:rPr lang="en-US" noProof="0" dirty="0" err="1"/>
              <a:t>SiC</a:t>
            </a:r>
            <a:r>
              <a:rPr lang="en-US" noProof="0" dirty="0"/>
              <a:t> Schottky diode is a good example of information given by TCAD.</a:t>
            </a:r>
          </a:p>
          <a:p>
            <a:endParaRPr lang="en-US" noProof="0" dirty="0"/>
          </a:p>
          <a:p>
            <a:r>
              <a:rPr lang="en-US" noProof="0" dirty="0"/>
              <a:t>3 models are available for Total Ionizing Dose modeling.</a:t>
            </a:r>
          </a:p>
          <a:p>
            <a:r>
              <a:rPr lang="en-US" noProof="0" dirty="0"/>
              <a:t>The choice of a model is a balance between the relevance of the results and the calculation effort</a:t>
            </a:r>
          </a:p>
          <a:p>
            <a:endParaRPr lang="en-US" noProof="0" dirty="0"/>
          </a:p>
          <a:p>
            <a:r>
              <a:rPr lang="en-US" noProof="0" dirty="0"/>
              <a:t>With the most complete model, it is possible to predict the Threshold Voltage Shift for a full range of biases and temperature.</a:t>
            </a:r>
          </a:p>
          <a:p>
            <a:r>
              <a:rPr lang="en-US" noProof="0" dirty="0"/>
              <a:t>We must check this capability for various doses and dose rates.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88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To sum up:</a:t>
            </a:r>
          </a:p>
          <a:p>
            <a:r>
              <a:rPr lang="en-US" noProof="0" dirty="0"/>
              <a:t>The mesh design is essential. This is already well known but it is so important that we must repeat as often as possible.</a:t>
            </a:r>
          </a:p>
          <a:p>
            <a:endParaRPr lang="en-US" noProof="0" dirty="0"/>
          </a:p>
          <a:p>
            <a:r>
              <a:rPr lang="en-US" noProof="0" dirty="0"/>
              <a:t>The dynamic mesh is </a:t>
            </a:r>
            <a:r>
              <a:rPr lang="en-US" noProof="0" dirty="0" err="1"/>
              <a:t>helpfull</a:t>
            </a:r>
            <a:r>
              <a:rPr lang="en-US" noProof="0" dirty="0"/>
              <a:t> for TCAD users. It reduces the time needed to create a  realistic model.</a:t>
            </a:r>
          </a:p>
          <a:p>
            <a:endParaRPr lang="en-US" noProof="0" dirty="0"/>
          </a:p>
          <a:p>
            <a:r>
              <a:rPr lang="en-US" noProof="0" dirty="0"/>
              <a:t>For Single Event Effects a complete model is mandatory to reproduce real phenomena.</a:t>
            </a:r>
          </a:p>
          <a:p>
            <a:r>
              <a:rPr lang="en-US" noProof="0" dirty="0"/>
              <a:t>If the model is correct it can physically explain what can not be understood by experiments.</a:t>
            </a:r>
          </a:p>
          <a:p>
            <a:r>
              <a:rPr lang="en-US" noProof="0" dirty="0"/>
              <a:t>The burnout of </a:t>
            </a:r>
            <a:r>
              <a:rPr lang="en-US" noProof="0" dirty="0" err="1"/>
              <a:t>SiC</a:t>
            </a:r>
            <a:r>
              <a:rPr lang="en-US" noProof="0" dirty="0"/>
              <a:t> Schottky diode is a good example of information given by TCAD.</a:t>
            </a:r>
          </a:p>
          <a:p>
            <a:endParaRPr lang="en-US" noProof="0" dirty="0"/>
          </a:p>
          <a:p>
            <a:r>
              <a:rPr lang="en-US" noProof="0" dirty="0"/>
              <a:t>3 models are available for Total Ionizing Dose modeling.</a:t>
            </a:r>
          </a:p>
          <a:p>
            <a:r>
              <a:rPr lang="en-US" noProof="0" dirty="0"/>
              <a:t>The choice of a model is a balance between the relevance of the results and the calculation effort</a:t>
            </a:r>
          </a:p>
          <a:p>
            <a:endParaRPr lang="en-US" noProof="0" dirty="0"/>
          </a:p>
          <a:p>
            <a:r>
              <a:rPr lang="en-US" noProof="0" dirty="0"/>
              <a:t>With the most complete model, it is possible to predict the Threshold Voltage Shift for a full range of biases and temperature.</a:t>
            </a:r>
          </a:p>
          <a:p>
            <a:r>
              <a:rPr lang="en-US" noProof="0" dirty="0"/>
              <a:t>We must check this capability for various doses and dose rates.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88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To sum up:</a:t>
            </a:r>
          </a:p>
          <a:p>
            <a:r>
              <a:rPr lang="en-US" noProof="0" dirty="0"/>
              <a:t>The mesh design is essential. This is already well known but it is so important that we must repeat as often as possible.</a:t>
            </a:r>
          </a:p>
          <a:p>
            <a:endParaRPr lang="en-US" noProof="0" dirty="0"/>
          </a:p>
          <a:p>
            <a:r>
              <a:rPr lang="en-US" noProof="0" dirty="0"/>
              <a:t>The dynamic mesh is </a:t>
            </a:r>
            <a:r>
              <a:rPr lang="en-US" noProof="0" dirty="0" err="1"/>
              <a:t>helpfull</a:t>
            </a:r>
            <a:r>
              <a:rPr lang="en-US" noProof="0" dirty="0"/>
              <a:t> for TCAD users. It reduces the time needed to create a  realistic model.</a:t>
            </a:r>
          </a:p>
          <a:p>
            <a:endParaRPr lang="en-US" noProof="0" dirty="0"/>
          </a:p>
          <a:p>
            <a:r>
              <a:rPr lang="en-US" noProof="0" dirty="0"/>
              <a:t>For Single Event Effects a complete model is mandatory to reproduce real phenomena.</a:t>
            </a:r>
          </a:p>
          <a:p>
            <a:r>
              <a:rPr lang="en-US" noProof="0" dirty="0"/>
              <a:t>If the model is correct it can physically explain what can not be understood by experiments.</a:t>
            </a:r>
          </a:p>
          <a:p>
            <a:r>
              <a:rPr lang="en-US" noProof="0" dirty="0"/>
              <a:t>The burnout of </a:t>
            </a:r>
            <a:r>
              <a:rPr lang="en-US" noProof="0" dirty="0" err="1"/>
              <a:t>SiC</a:t>
            </a:r>
            <a:r>
              <a:rPr lang="en-US" noProof="0" dirty="0"/>
              <a:t> Schottky diode is a good example of information given by TCAD.</a:t>
            </a:r>
          </a:p>
          <a:p>
            <a:endParaRPr lang="en-US" noProof="0" dirty="0"/>
          </a:p>
          <a:p>
            <a:r>
              <a:rPr lang="en-US" noProof="0" dirty="0"/>
              <a:t>3 models are available for Total Ionizing Dose modeling.</a:t>
            </a:r>
          </a:p>
          <a:p>
            <a:r>
              <a:rPr lang="en-US" noProof="0" dirty="0"/>
              <a:t>The choice of a model is a balance between the relevance of the results and the calculation effort</a:t>
            </a:r>
          </a:p>
          <a:p>
            <a:endParaRPr lang="en-US" noProof="0" dirty="0"/>
          </a:p>
          <a:p>
            <a:r>
              <a:rPr lang="en-US" noProof="0" dirty="0"/>
              <a:t>With the most complete model, it is possible to predict the Threshold Voltage Shift for a full range of biases and temperature.</a:t>
            </a:r>
          </a:p>
          <a:p>
            <a:r>
              <a:rPr lang="en-US" noProof="0" dirty="0"/>
              <a:t>We must check this capability for various doses and dose rates.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4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Firstly I</a:t>
            </a:r>
            <a:r>
              <a:rPr lang="en-US" baseline="0" dirty="0"/>
              <a:t> will discuss of a general problem: the mesh quality.</a:t>
            </a:r>
          </a:p>
          <a:p>
            <a:endParaRPr lang="en-US" baseline="0" dirty="0"/>
          </a:p>
          <a:p>
            <a:r>
              <a:rPr lang="en-US" baseline="0" dirty="0"/>
              <a:t>Since electronics components are made with semiconductors and insulators, TCAD modeling </a:t>
            </a:r>
            <a:r>
              <a:rPr lang="en-US" baseline="0" dirty="0" err="1"/>
              <a:t>modelise</a:t>
            </a:r>
            <a:r>
              <a:rPr lang="en-US" baseline="0" dirty="0"/>
              <a:t> the behavior of these devices</a:t>
            </a:r>
          </a:p>
          <a:p>
            <a:r>
              <a:rPr lang="en-US" baseline="0" dirty="0"/>
              <a:t>By solving the differential equations in these materials, using parameters like </a:t>
            </a:r>
            <a:r>
              <a:rPr lang="en-US" baseline="0" dirty="0" err="1"/>
              <a:t>permitivity</a:t>
            </a:r>
            <a:r>
              <a:rPr lang="en-US" baseline="0" dirty="0"/>
              <a:t>, mobility and so on.?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47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This is a schematic view of a n MOS transistor.</a:t>
            </a:r>
          </a:p>
          <a:p>
            <a:r>
              <a:rPr lang="en-US" noProof="0" dirty="0"/>
              <a:t>I will use this structure to illustrate my comments.</a:t>
            </a:r>
          </a:p>
          <a:p>
            <a:endParaRPr lang="en-US" noProof="0" dirty="0"/>
          </a:p>
          <a:p>
            <a:r>
              <a:rPr lang="en-US" noProof="0" dirty="0"/>
              <a:t>So transistors are mainly composed of silicon</a:t>
            </a:r>
            <a:r>
              <a:rPr lang="en-US" baseline="0" noProof="0" dirty="0"/>
              <a:t> and oxide.</a:t>
            </a:r>
          </a:p>
          <a:p>
            <a:endParaRPr lang="en-US" noProof="0" dirty="0"/>
          </a:p>
          <a:p>
            <a:r>
              <a:rPr lang="en-US" noProof="0" dirty="0"/>
              <a:t>Applying a Total Ionizing</a:t>
            </a:r>
            <a:r>
              <a:rPr lang="en-US" baseline="0" noProof="0" dirty="0"/>
              <a:t> Dose will generate electron hole pairs in the components.</a:t>
            </a:r>
          </a:p>
          <a:p>
            <a:r>
              <a:rPr lang="en-US" baseline="0" noProof="0" dirty="0"/>
              <a:t>This charge will be quickly collected at the contact in silicon and others conductive materials.</a:t>
            </a:r>
          </a:p>
          <a:p>
            <a:endParaRPr lang="en-US" baseline="0" noProof="0" dirty="0"/>
          </a:p>
          <a:p>
            <a:r>
              <a:rPr lang="en-US" baseline="0" noProof="0" dirty="0"/>
              <a:t>In insulators, the generated electron are also collected at the contact or at the interface,</a:t>
            </a:r>
          </a:p>
          <a:p>
            <a:r>
              <a:rPr lang="en-US" baseline="0" noProof="0" dirty="0"/>
              <a:t>but holes are trapped on defects.</a:t>
            </a:r>
          </a:p>
          <a:p>
            <a:r>
              <a:rPr lang="en-US" baseline="0" noProof="0" dirty="0"/>
              <a:t>Over time a high positive charge appears in oxides, depending on the dose rate, the electric field and the temperature.</a:t>
            </a:r>
          </a:p>
          <a:p>
            <a:r>
              <a:rPr lang="en-US" baseline="0" noProof="0" dirty="0"/>
              <a:t>This charge will change the characteristic of the transistor, whatever the oxide it is deposited: Gate oxide, Shallow Trench Insulator or Buried Oxide.</a:t>
            </a:r>
          </a:p>
          <a:p>
            <a:endParaRPr lang="en-US" baseline="0" noProof="0" dirty="0"/>
          </a:p>
          <a:p>
            <a:r>
              <a:rPr lang="en-US" baseline="0" noProof="0" dirty="0"/>
              <a:t>For this presentation, I will focus on the gate oxide since the degradation is easy to quantify with the threshold voltage shift,</a:t>
            </a:r>
          </a:p>
          <a:p>
            <a:r>
              <a:rPr lang="en-US" baseline="0" noProof="0" dirty="0"/>
              <a:t>Of course, it is well known that, because of the very low thickness of this oxide in recent technology, the threshold voltage shift can be neglected today for most transistor.</a:t>
            </a:r>
          </a:p>
          <a:p>
            <a:endParaRPr lang="en-US" baseline="0" noProof="0" dirty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focus on SEE</a:t>
            </a:r>
            <a:r>
              <a:rPr lang="en-US" baseline="0" dirty="0"/>
              <a:t> and TID during this speech</a:t>
            </a:r>
          </a:p>
          <a:p>
            <a:endParaRPr lang="en-US" baseline="0" dirty="0"/>
          </a:p>
          <a:p>
            <a:r>
              <a:rPr lang="en-US" baseline="0" dirty="0" err="1"/>
              <a:t>Tcad</a:t>
            </a:r>
            <a:r>
              <a:rPr lang="en-US" baseline="0" dirty="0"/>
              <a:t> can </a:t>
            </a:r>
            <a:r>
              <a:rPr lang="en-US" baseline="0" dirty="0" err="1"/>
              <a:t>modelize</a:t>
            </a:r>
            <a:r>
              <a:rPr lang="en-US" baseline="0" dirty="0"/>
              <a:t> long term effects in a reduce time and at lower cost than experiments</a:t>
            </a:r>
          </a:p>
          <a:p>
            <a:endParaRPr lang="en-US" baseline="0" dirty="0"/>
          </a:p>
          <a:p>
            <a:r>
              <a:rPr lang="en-US" baseline="0" dirty="0"/>
              <a:t>When it works, results are easily obtained</a:t>
            </a:r>
          </a:p>
          <a:p>
            <a:endParaRPr lang="en-US" baseline="0" dirty="0"/>
          </a:p>
          <a:p>
            <a:r>
              <a:rPr lang="en-US" baseline="0" dirty="0"/>
              <a:t>And of course it allows an overview of the physical mechanisms at play inside the device.</a:t>
            </a:r>
          </a:p>
          <a:p>
            <a:endParaRPr lang="en-US" baseline="0" dirty="0"/>
          </a:p>
          <a:p>
            <a:r>
              <a:rPr lang="en-US" baseline="0" dirty="0"/>
              <a:t>But TCAD is not a qualification tool,</a:t>
            </a:r>
          </a:p>
          <a:p>
            <a:endParaRPr lang="en-US" baseline="0" dirty="0"/>
          </a:p>
          <a:p>
            <a:r>
              <a:rPr lang="en-US" baseline="0" dirty="0"/>
              <a:t>It always gives results but how can we be sure they are significant</a:t>
            </a:r>
          </a:p>
          <a:p>
            <a:endParaRPr lang="en-US" baseline="0" dirty="0"/>
          </a:p>
          <a:p>
            <a:r>
              <a:rPr lang="en-US" baseline="0" dirty="0"/>
              <a:t>And it is vey easy to make an error when defining inputs, so keep in mind : Garbage In, Garbage Out</a:t>
            </a:r>
          </a:p>
          <a:p>
            <a:endParaRPr lang="en-US" baseline="0" dirty="0"/>
          </a:p>
          <a:p>
            <a:r>
              <a:rPr lang="en-US" baseline="0" dirty="0"/>
              <a:t>For all these reasons, it is essential to carefully </a:t>
            </a:r>
            <a:r>
              <a:rPr lang="en-US" baseline="0" dirty="0" err="1"/>
              <a:t>chek</a:t>
            </a:r>
            <a:r>
              <a:rPr lang="en-US" baseline="0" dirty="0"/>
              <a:t> inputs and correlate modeling with experiments.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47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Mon </a:t>
            </a:r>
            <a:r>
              <a:rPr lang="en-US" noProof="0" dirty="0" err="1"/>
              <a:t>objectif</a:t>
            </a:r>
            <a:r>
              <a:rPr lang="en-US" noProof="0" dirty="0"/>
              <a:t> principal </a:t>
            </a:r>
            <a:r>
              <a:rPr lang="en-US" noProof="0" dirty="0" err="1"/>
              <a:t>lorsque</a:t>
            </a:r>
            <a:r>
              <a:rPr lang="en-US" noProof="0" dirty="0"/>
              <a:t> </a:t>
            </a:r>
            <a:r>
              <a:rPr lang="en-US" noProof="0" dirty="0" err="1"/>
              <a:t>j’ai</a:t>
            </a:r>
            <a:r>
              <a:rPr lang="en-US" noProof="0" dirty="0"/>
              <a:t> </a:t>
            </a:r>
            <a:r>
              <a:rPr lang="en-US" noProof="0" dirty="0" err="1"/>
              <a:t>développé</a:t>
            </a:r>
            <a:r>
              <a:rPr lang="en-US" noProof="0" dirty="0"/>
              <a:t> ECORCE </a:t>
            </a:r>
            <a:r>
              <a:rPr lang="en-US" noProof="0" dirty="0" err="1"/>
              <a:t>était</a:t>
            </a:r>
            <a:r>
              <a:rPr lang="en-US" noProof="0" dirty="0"/>
              <a:t> de </a:t>
            </a:r>
            <a:r>
              <a:rPr lang="en-US" noProof="0" dirty="0" err="1"/>
              <a:t>faciliter</a:t>
            </a:r>
            <a:r>
              <a:rPr lang="en-US" noProof="0" dirty="0"/>
              <a:t> la </a:t>
            </a:r>
            <a:r>
              <a:rPr lang="en-US" noProof="0" dirty="0" err="1"/>
              <a:t>mise</a:t>
            </a:r>
            <a:r>
              <a:rPr lang="en-US" noProof="0" dirty="0"/>
              <a:t> en oeuvre de la TCAD.</a:t>
            </a:r>
          </a:p>
          <a:p>
            <a:endParaRPr lang="en-US" noProof="0" dirty="0"/>
          </a:p>
          <a:p>
            <a:r>
              <a:rPr lang="en-US" noProof="0" dirty="0" err="1"/>
              <a:t>Tous</a:t>
            </a:r>
            <a:r>
              <a:rPr lang="en-US" noProof="0" dirty="0"/>
              <a:t> </a:t>
            </a:r>
            <a:r>
              <a:rPr lang="en-US" noProof="0" dirty="0" err="1"/>
              <a:t>ceux</a:t>
            </a:r>
            <a:r>
              <a:rPr lang="en-US" noProof="0" dirty="0"/>
              <a:t> qui </a:t>
            </a:r>
            <a:r>
              <a:rPr lang="en-US" noProof="0" dirty="0" err="1"/>
              <a:t>ont</a:t>
            </a:r>
            <a:r>
              <a:rPr lang="en-US" noProof="0" dirty="0"/>
              <a:t> </a:t>
            </a:r>
            <a:r>
              <a:rPr lang="en-US" noProof="0" dirty="0" err="1"/>
              <a:t>utilisé</a:t>
            </a:r>
            <a:r>
              <a:rPr lang="en-US" noProof="0" dirty="0"/>
              <a:t> un </a:t>
            </a:r>
            <a:r>
              <a:rPr lang="en-US" noProof="0" dirty="0" err="1"/>
              <a:t>logiciel</a:t>
            </a:r>
            <a:r>
              <a:rPr lang="en-US" noProof="0" dirty="0"/>
              <a:t> TCAD </a:t>
            </a:r>
            <a:r>
              <a:rPr lang="en-US" noProof="0" dirty="0" err="1"/>
              <a:t>ont</a:t>
            </a:r>
            <a:r>
              <a:rPr lang="en-US" noProof="0" dirty="0"/>
              <a:t> </a:t>
            </a:r>
            <a:r>
              <a:rPr lang="en-US" noProof="0" dirty="0" err="1"/>
              <a:t>été</a:t>
            </a:r>
            <a:r>
              <a:rPr lang="en-US" noProof="0" dirty="0"/>
              <a:t> </a:t>
            </a:r>
            <a:r>
              <a:rPr lang="en-US" noProof="0" dirty="0" err="1"/>
              <a:t>confrontés</a:t>
            </a:r>
            <a:r>
              <a:rPr lang="en-US" noProof="0" dirty="0"/>
              <a:t> à </a:t>
            </a:r>
            <a:r>
              <a:rPr lang="en-US" noProof="0" dirty="0" err="1"/>
              <a:t>l’écriture</a:t>
            </a:r>
            <a:r>
              <a:rPr lang="en-US" noProof="0" dirty="0"/>
              <a:t> de </a:t>
            </a:r>
            <a:r>
              <a:rPr lang="en-US" noProof="0" dirty="0" err="1"/>
              <a:t>commandes</a:t>
            </a:r>
            <a:r>
              <a:rPr lang="en-US" noProof="0" dirty="0"/>
              <a:t> </a:t>
            </a:r>
            <a:r>
              <a:rPr lang="en-US" noProof="0" dirty="0" err="1"/>
              <a:t>texte</a:t>
            </a:r>
            <a:r>
              <a:rPr lang="en-US" noProof="0" dirty="0"/>
              <a:t> avec</a:t>
            </a:r>
            <a:r>
              <a:rPr lang="en-US" baseline="0" noProof="0" dirty="0"/>
              <a:t> la lecture </a:t>
            </a:r>
            <a:r>
              <a:rPr lang="en-US" baseline="0" noProof="0" dirty="0" err="1"/>
              <a:t>d’une</a:t>
            </a:r>
            <a:r>
              <a:rPr lang="en-US" baseline="0" noProof="0" dirty="0"/>
              <a:t> documentation de </a:t>
            </a:r>
            <a:r>
              <a:rPr lang="en-US" baseline="0" noProof="0" dirty="0" err="1"/>
              <a:t>plusieurs</a:t>
            </a:r>
            <a:r>
              <a:rPr lang="en-US" baseline="0" noProof="0" dirty="0"/>
              <a:t> </a:t>
            </a:r>
            <a:r>
              <a:rPr lang="en-US" baseline="0" noProof="0" dirty="0" err="1"/>
              <a:t>centaines</a:t>
            </a:r>
            <a:r>
              <a:rPr lang="en-US" baseline="0" noProof="0" dirty="0"/>
              <a:t> de pages.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Mon </a:t>
            </a:r>
            <a:r>
              <a:rPr lang="en-US" noProof="0" dirty="0" err="1"/>
              <a:t>objectif</a:t>
            </a:r>
            <a:r>
              <a:rPr lang="en-US" noProof="0" dirty="0"/>
              <a:t> principal </a:t>
            </a:r>
            <a:r>
              <a:rPr lang="en-US" noProof="0" dirty="0" err="1"/>
              <a:t>lorsque</a:t>
            </a:r>
            <a:r>
              <a:rPr lang="en-US" noProof="0" dirty="0"/>
              <a:t> </a:t>
            </a:r>
            <a:r>
              <a:rPr lang="en-US" noProof="0" dirty="0" err="1"/>
              <a:t>j’ai</a:t>
            </a:r>
            <a:r>
              <a:rPr lang="en-US" noProof="0" dirty="0"/>
              <a:t> </a:t>
            </a:r>
            <a:r>
              <a:rPr lang="en-US" noProof="0" dirty="0" err="1"/>
              <a:t>développé</a:t>
            </a:r>
            <a:r>
              <a:rPr lang="en-US" noProof="0" dirty="0"/>
              <a:t> ECORCE </a:t>
            </a:r>
            <a:r>
              <a:rPr lang="en-US" noProof="0" dirty="0" err="1"/>
              <a:t>était</a:t>
            </a:r>
            <a:r>
              <a:rPr lang="en-US" noProof="0" dirty="0"/>
              <a:t> de </a:t>
            </a:r>
            <a:r>
              <a:rPr lang="en-US" noProof="0" dirty="0" err="1"/>
              <a:t>faciliter</a:t>
            </a:r>
            <a:r>
              <a:rPr lang="en-US" noProof="0" dirty="0"/>
              <a:t> la </a:t>
            </a:r>
            <a:r>
              <a:rPr lang="en-US" noProof="0" dirty="0" err="1"/>
              <a:t>mise</a:t>
            </a:r>
            <a:r>
              <a:rPr lang="en-US" noProof="0" dirty="0"/>
              <a:t> en oeuvre de la TCAD.</a:t>
            </a:r>
          </a:p>
          <a:p>
            <a:endParaRPr lang="en-US" noProof="0" dirty="0"/>
          </a:p>
          <a:p>
            <a:r>
              <a:rPr lang="en-US" noProof="0" dirty="0" err="1"/>
              <a:t>Tous</a:t>
            </a:r>
            <a:r>
              <a:rPr lang="en-US" noProof="0" dirty="0"/>
              <a:t> </a:t>
            </a:r>
            <a:r>
              <a:rPr lang="en-US" noProof="0" dirty="0" err="1"/>
              <a:t>ceux</a:t>
            </a:r>
            <a:r>
              <a:rPr lang="en-US" noProof="0" dirty="0"/>
              <a:t> qui </a:t>
            </a:r>
            <a:r>
              <a:rPr lang="en-US" noProof="0" dirty="0" err="1"/>
              <a:t>ont</a:t>
            </a:r>
            <a:r>
              <a:rPr lang="en-US" noProof="0" dirty="0"/>
              <a:t> </a:t>
            </a:r>
            <a:r>
              <a:rPr lang="en-US" noProof="0" dirty="0" err="1"/>
              <a:t>utilisé</a:t>
            </a:r>
            <a:r>
              <a:rPr lang="en-US" noProof="0" dirty="0"/>
              <a:t> un </a:t>
            </a:r>
            <a:r>
              <a:rPr lang="en-US" noProof="0" dirty="0" err="1"/>
              <a:t>logiciel</a:t>
            </a:r>
            <a:r>
              <a:rPr lang="en-US" noProof="0" dirty="0"/>
              <a:t> TCAD </a:t>
            </a:r>
            <a:r>
              <a:rPr lang="en-US" noProof="0" dirty="0" err="1"/>
              <a:t>ont</a:t>
            </a:r>
            <a:r>
              <a:rPr lang="en-US" noProof="0" dirty="0"/>
              <a:t> </a:t>
            </a:r>
            <a:r>
              <a:rPr lang="en-US" noProof="0" dirty="0" err="1"/>
              <a:t>été</a:t>
            </a:r>
            <a:r>
              <a:rPr lang="en-US" noProof="0" dirty="0"/>
              <a:t> </a:t>
            </a:r>
            <a:r>
              <a:rPr lang="en-US" noProof="0" dirty="0" err="1"/>
              <a:t>confrontés</a:t>
            </a:r>
            <a:r>
              <a:rPr lang="en-US" noProof="0" dirty="0"/>
              <a:t> à </a:t>
            </a:r>
            <a:r>
              <a:rPr lang="en-US" noProof="0" dirty="0" err="1"/>
              <a:t>l’écriture</a:t>
            </a:r>
            <a:r>
              <a:rPr lang="en-US" noProof="0" dirty="0"/>
              <a:t> de </a:t>
            </a:r>
            <a:r>
              <a:rPr lang="en-US" noProof="0" dirty="0" err="1"/>
              <a:t>commandes</a:t>
            </a:r>
            <a:r>
              <a:rPr lang="en-US" noProof="0" dirty="0"/>
              <a:t> </a:t>
            </a:r>
            <a:r>
              <a:rPr lang="en-US" noProof="0" dirty="0" err="1"/>
              <a:t>texte</a:t>
            </a:r>
            <a:r>
              <a:rPr lang="en-US" noProof="0" dirty="0"/>
              <a:t> avec</a:t>
            </a:r>
            <a:r>
              <a:rPr lang="en-US" baseline="0" noProof="0" dirty="0"/>
              <a:t> la lecture </a:t>
            </a:r>
            <a:r>
              <a:rPr lang="en-US" baseline="0" noProof="0" dirty="0" err="1"/>
              <a:t>d’une</a:t>
            </a:r>
            <a:r>
              <a:rPr lang="en-US" baseline="0" noProof="0" dirty="0"/>
              <a:t> documentation de </a:t>
            </a:r>
            <a:r>
              <a:rPr lang="en-US" baseline="0" noProof="0" dirty="0" err="1"/>
              <a:t>plusieurs</a:t>
            </a:r>
            <a:r>
              <a:rPr lang="en-US" baseline="0" noProof="0" dirty="0"/>
              <a:t> </a:t>
            </a:r>
            <a:r>
              <a:rPr lang="en-US" baseline="0" noProof="0" dirty="0" err="1"/>
              <a:t>centaines</a:t>
            </a:r>
            <a:r>
              <a:rPr lang="en-US" baseline="0" noProof="0" dirty="0"/>
              <a:t> de pages.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Firstly I</a:t>
            </a:r>
            <a:r>
              <a:rPr lang="en-US" baseline="0" dirty="0"/>
              <a:t> will discuss of a general problem: the mesh quality.</a:t>
            </a:r>
          </a:p>
          <a:p>
            <a:endParaRPr lang="en-US" baseline="0" dirty="0"/>
          </a:p>
          <a:p>
            <a:r>
              <a:rPr lang="en-US" baseline="0" dirty="0"/>
              <a:t>Since electronics components are made with semiconductors and insulators, TCAD modeling </a:t>
            </a:r>
            <a:r>
              <a:rPr lang="en-US" baseline="0" dirty="0" err="1"/>
              <a:t>modelise</a:t>
            </a:r>
            <a:r>
              <a:rPr lang="en-US" baseline="0" dirty="0"/>
              <a:t> the behavior of these devices</a:t>
            </a:r>
          </a:p>
          <a:p>
            <a:r>
              <a:rPr lang="en-US" baseline="0" dirty="0"/>
              <a:t>By solving the differential equations in these materials, using parameters like </a:t>
            </a:r>
            <a:r>
              <a:rPr lang="en-US" baseline="0" dirty="0" err="1"/>
              <a:t>permitivity</a:t>
            </a:r>
            <a:r>
              <a:rPr lang="en-US" baseline="0" dirty="0"/>
              <a:t>, mobility and so on.?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4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Most often we are not able to calculate analytical</a:t>
            </a:r>
            <a:r>
              <a:rPr lang="en-US" baseline="0" noProof="0" dirty="0"/>
              <a:t> solution for differential equations, especially for 2D and 3D.</a:t>
            </a:r>
          </a:p>
          <a:p>
            <a:endParaRPr lang="en-US" baseline="0" noProof="0" dirty="0"/>
          </a:p>
          <a:p>
            <a:r>
              <a:rPr lang="en-US" baseline="0" noProof="0" dirty="0"/>
              <a:t>Here, in 1D we are able to find an analytical solution for the equation of Poisson.</a:t>
            </a:r>
          </a:p>
          <a:p>
            <a:r>
              <a:rPr lang="en-US" baseline="0" noProof="0" dirty="0"/>
              <a:t>Considering this electrical charge distributed as a decreasing exponential over the device,</a:t>
            </a:r>
          </a:p>
          <a:p>
            <a:r>
              <a:rPr lang="en-US" baseline="0" noProof="0" dirty="0"/>
              <a:t>We can find this exact solution you can see here:</a:t>
            </a:r>
          </a:p>
          <a:p>
            <a:r>
              <a:rPr lang="en-US" baseline="0" noProof="0" dirty="0"/>
              <a:t>the potential along the y axis as a function  of the position in the device along the x axis.</a:t>
            </a:r>
          </a:p>
          <a:p>
            <a:endParaRPr lang="en-US" baseline="0" noProof="0" dirty="0"/>
          </a:p>
          <a:p>
            <a:r>
              <a:rPr lang="en-US" baseline="0" noProof="0" dirty="0"/>
              <a:t>Now let us calculate the relative error between this analytical solution and the solution given by a TCAD tool for various meshes.</a:t>
            </a:r>
          </a:p>
          <a:p>
            <a:r>
              <a:rPr lang="en-US" baseline="0" noProof="0" dirty="0"/>
              <a:t>This chart gives this error as a function of the position for:</a:t>
            </a:r>
          </a:p>
          <a:p>
            <a:endParaRPr lang="en-US" baseline="0" noProof="0" dirty="0"/>
          </a:p>
          <a:p>
            <a:r>
              <a:rPr lang="en-US" baseline="0" noProof="0" dirty="0"/>
              <a:t>Constant mesh size of 62 nm. The relative error is closed to 100%. This means we have an error of a factor 2.</a:t>
            </a:r>
          </a:p>
          <a:p>
            <a:r>
              <a:rPr lang="en-US" baseline="0" noProof="0" dirty="0"/>
              <a:t>This is surprising since the mesh size does not seem so coarse. </a:t>
            </a:r>
          </a:p>
          <a:p>
            <a:endParaRPr lang="en-US" baseline="0" noProof="0" dirty="0"/>
          </a:p>
          <a:p>
            <a:r>
              <a:rPr lang="en-US" baseline="0" noProof="0" dirty="0"/>
              <a:t>Reducing the mesh size we see a reduction of the error and the best result is for a constant mesh size of 3.9 nm</a:t>
            </a:r>
          </a:p>
          <a:p>
            <a:r>
              <a:rPr lang="en-US" baseline="0" noProof="0" dirty="0"/>
              <a:t>That need 257 nodes for the 1µm device and give an error of 0.3 %</a:t>
            </a:r>
          </a:p>
          <a:p>
            <a:endParaRPr lang="en-US" baseline="0" noProof="0" dirty="0"/>
          </a:p>
          <a:p>
            <a:r>
              <a:rPr lang="en-US" baseline="0" noProof="0" dirty="0"/>
              <a:t>Now, with a variable mesh size calculated by the TCAD tool, we need only 77 nodes for the best precision of 0.16%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This is a schematic view of a n MOS transistor.</a:t>
            </a:r>
          </a:p>
          <a:p>
            <a:r>
              <a:rPr lang="en-US" noProof="0" dirty="0"/>
              <a:t>I will use this structure to illustrate my comments.</a:t>
            </a:r>
          </a:p>
          <a:p>
            <a:endParaRPr lang="en-US" noProof="0" dirty="0"/>
          </a:p>
          <a:p>
            <a:r>
              <a:rPr lang="en-US" noProof="0" dirty="0"/>
              <a:t>So transistors are mainly composed of silicon</a:t>
            </a:r>
            <a:r>
              <a:rPr lang="en-US" baseline="0" noProof="0" dirty="0"/>
              <a:t> and oxide.</a:t>
            </a:r>
          </a:p>
          <a:p>
            <a:endParaRPr lang="en-US" noProof="0" dirty="0"/>
          </a:p>
          <a:p>
            <a:r>
              <a:rPr lang="en-US" noProof="0" dirty="0"/>
              <a:t>Applying a Total Ionizing</a:t>
            </a:r>
            <a:r>
              <a:rPr lang="en-US" baseline="0" noProof="0" dirty="0"/>
              <a:t> Dose will generate electron hole pairs in the components.</a:t>
            </a:r>
          </a:p>
          <a:p>
            <a:r>
              <a:rPr lang="en-US" baseline="0" noProof="0" dirty="0"/>
              <a:t>This charge will be quickly collected at the contact in silicon and others conductive materials.</a:t>
            </a:r>
          </a:p>
          <a:p>
            <a:endParaRPr lang="en-US" baseline="0" noProof="0" dirty="0"/>
          </a:p>
          <a:p>
            <a:r>
              <a:rPr lang="en-US" baseline="0" noProof="0" dirty="0"/>
              <a:t>In insulators, the generated electron are also collected at the contact or at the interface,</a:t>
            </a:r>
          </a:p>
          <a:p>
            <a:r>
              <a:rPr lang="en-US" baseline="0" noProof="0" dirty="0"/>
              <a:t>but holes are trapped on defects.</a:t>
            </a:r>
          </a:p>
          <a:p>
            <a:r>
              <a:rPr lang="en-US" baseline="0" noProof="0" dirty="0"/>
              <a:t>Over time a high positive charge appears in oxides, depending on the dose rate, the electric field and the temperature.</a:t>
            </a:r>
          </a:p>
          <a:p>
            <a:r>
              <a:rPr lang="en-US" baseline="0" noProof="0" dirty="0"/>
              <a:t>This charge will change the characteristic of the transistor, whatever the oxide it is deposited: Gate oxide, Shallow Trench Insulator or Buried Oxide.</a:t>
            </a:r>
          </a:p>
          <a:p>
            <a:endParaRPr lang="en-US" baseline="0" noProof="0" dirty="0"/>
          </a:p>
          <a:p>
            <a:r>
              <a:rPr lang="en-US" baseline="0" noProof="0" dirty="0"/>
              <a:t>For this presentation, I will focus on the gate oxide since the degradation is easy to quantify with the threshold voltage shift,</a:t>
            </a:r>
          </a:p>
          <a:p>
            <a:r>
              <a:rPr lang="en-US" baseline="0" noProof="0" dirty="0"/>
              <a:t>Of course, it is well known that, because of the very low thickness of this oxide in recent technology, the threshold voltage shift can be neglected today for most transistor.</a:t>
            </a:r>
          </a:p>
          <a:p>
            <a:endParaRPr lang="en-US" baseline="0" noProof="0" dirty="0"/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Mon </a:t>
            </a:r>
            <a:r>
              <a:rPr lang="en-US" noProof="0" dirty="0" err="1"/>
              <a:t>objectif</a:t>
            </a:r>
            <a:r>
              <a:rPr lang="en-US" noProof="0" dirty="0"/>
              <a:t> principal </a:t>
            </a:r>
            <a:r>
              <a:rPr lang="en-US" noProof="0" dirty="0" err="1"/>
              <a:t>lorsque</a:t>
            </a:r>
            <a:r>
              <a:rPr lang="en-US" noProof="0" dirty="0"/>
              <a:t> </a:t>
            </a:r>
            <a:r>
              <a:rPr lang="en-US" noProof="0" dirty="0" err="1"/>
              <a:t>j’ai</a:t>
            </a:r>
            <a:r>
              <a:rPr lang="en-US" noProof="0" dirty="0"/>
              <a:t> </a:t>
            </a:r>
            <a:r>
              <a:rPr lang="en-US" noProof="0" dirty="0" err="1"/>
              <a:t>développé</a:t>
            </a:r>
            <a:r>
              <a:rPr lang="en-US" noProof="0" dirty="0"/>
              <a:t> ECORCE </a:t>
            </a:r>
            <a:r>
              <a:rPr lang="en-US" noProof="0" dirty="0" err="1"/>
              <a:t>était</a:t>
            </a:r>
            <a:r>
              <a:rPr lang="en-US" noProof="0" dirty="0"/>
              <a:t> de </a:t>
            </a:r>
            <a:r>
              <a:rPr lang="en-US" noProof="0" dirty="0" err="1"/>
              <a:t>faciliter</a:t>
            </a:r>
            <a:r>
              <a:rPr lang="en-US" noProof="0" dirty="0"/>
              <a:t> la </a:t>
            </a:r>
            <a:r>
              <a:rPr lang="en-US" noProof="0" dirty="0" err="1"/>
              <a:t>mise</a:t>
            </a:r>
            <a:r>
              <a:rPr lang="en-US" noProof="0" dirty="0"/>
              <a:t> en oeuvre de la TCAD.</a:t>
            </a:r>
          </a:p>
          <a:p>
            <a:endParaRPr lang="en-US" noProof="0" dirty="0"/>
          </a:p>
          <a:p>
            <a:r>
              <a:rPr lang="en-US" noProof="0" dirty="0" err="1"/>
              <a:t>Tous</a:t>
            </a:r>
            <a:r>
              <a:rPr lang="en-US" noProof="0" dirty="0"/>
              <a:t> </a:t>
            </a:r>
            <a:r>
              <a:rPr lang="en-US" noProof="0" dirty="0" err="1"/>
              <a:t>ceux</a:t>
            </a:r>
            <a:r>
              <a:rPr lang="en-US" noProof="0" dirty="0"/>
              <a:t> qui </a:t>
            </a:r>
            <a:r>
              <a:rPr lang="en-US" noProof="0" dirty="0" err="1"/>
              <a:t>ont</a:t>
            </a:r>
            <a:r>
              <a:rPr lang="en-US" noProof="0" dirty="0"/>
              <a:t> </a:t>
            </a:r>
            <a:r>
              <a:rPr lang="en-US" noProof="0" dirty="0" err="1"/>
              <a:t>utilisé</a:t>
            </a:r>
            <a:r>
              <a:rPr lang="en-US" noProof="0" dirty="0"/>
              <a:t> un </a:t>
            </a:r>
            <a:r>
              <a:rPr lang="en-US" noProof="0" dirty="0" err="1"/>
              <a:t>logiciel</a:t>
            </a:r>
            <a:r>
              <a:rPr lang="en-US" noProof="0" dirty="0"/>
              <a:t> TCAD </a:t>
            </a:r>
            <a:r>
              <a:rPr lang="en-US" noProof="0" dirty="0" err="1"/>
              <a:t>ont</a:t>
            </a:r>
            <a:r>
              <a:rPr lang="en-US" noProof="0" dirty="0"/>
              <a:t> </a:t>
            </a:r>
            <a:r>
              <a:rPr lang="en-US" noProof="0" dirty="0" err="1"/>
              <a:t>été</a:t>
            </a:r>
            <a:r>
              <a:rPr lang="en-US" noProof="0" dirty="0"/>
              <a:t> </a:t>
            </a:r>
            <a:r>
              <a:rPr lang="en-US" noProof="0" dirty="0" err="1"/>
              <a:t>confrontés</a:t>
            </a:r>
            <a:r>
              <a:rPr lang="en-US" noProof="0" dirty="0"/>
              <a:t> à </a:t>
            </a:r>
            <a:r>
              <a:rPr lang="en-US" noProof="0" dirty="0" err="1"/>
              <a:t>l’écriture</a:t>
            </a:r>
            <a:r>
              <a:rPr lang="en-US" noProof="0" dirty="0"/>
              <a:t> de </a:t>
            </a:r>
            <a:r>
              <a:rPr lang="en-US" noProof="0" dirty="0" err="1"/>
              <a:t>commandes</a:t>
            </a:r>
            <a:r>
              <a:rPr lang="en-US" noProof="0" dirty="0"/>
              <a:t> </a:t>
            </a:r>
            <a:r>
              <a:rPr lang="en-US" noProof="0" dirty="0" err="1"/>
              <a:t>texte</a:t>
            </a:r>
            <a:r>
              <a:rPr lang="en-US" noProof="0" dirty="0"/>
              <a:t> avec</a:t>
            </a:r>
            <a:r>
              <a:rPr lang="en-US" baseline="0" noProof="0" dirty="0"/>
              <a:t> la lecture </a:t>
            </a:r>
            <a:r>
              <a:rPr lang="en-US" baseline="0" noProof="0" dirty="0" err="1"/>
              <a:t>d’une</a:t>
            </a:r>
            <a:r>
              <a:rPr lang="en-US" baseline="0" noProof="0" dirty="0"/>
              <a:t> documentation de </a:t>
            </a:r>
            <a:r>
              <a:rPr lang="en-US" baseline="0" noProof="0" dirty="0" err="1"/>
              <a:t>plusieurs</a:t>
            </a:r>
            <a:r>
              <a:rPr lang="en-US" baseline="0" noProof="0" dirty="0"/>
              <a:t> </a:t>
            </a:r>
            <a:r>
              <a:rPr lang="en-US" baseline="0" noProof="0" dirty="0" err="1"/>
              <a:t>centaines</a:t>
            </a:r>
            <a:r>
              <a:rPr lang="en-US" baseline="0" noProof="0" dirty="0"/>
              <a:t> de pages.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1FB73-11BC-43C9-AA83-D13291C72D4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9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0456333" y="6519870"/>
            <a:ext cx="1727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4BBBB555-E378-184F-AA22-46E080150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6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5.png"/><Relationship Id="rId4" Type="http://schemas.openxmlformats.org/officeDocument/2006/relationships/image" Target="../media/image11.wmf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hyperlink" Target="http://www.tcad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31504" y="1660799"/>
            <a:ext cx="8895095" cy="414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algn="ctr" eaLnBrk="1"/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TCAD modeling of components</a:t>
            </a:r>
            <a:br>
              <a:rPr lang="en-US" alt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fr-FR" sz="3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</a:t>
            </a:r>
            <a:r>
              <a:rPr lang="en-US" altLang="fr-FR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ECORCE</a:t>
            </a: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en-US" altLang="fr-FR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buClrTx/>
              <a:buFontTx/>
              <a:buNone/>
            </a:pPr>
            <a:endParaRPr lang="en-US" altLang="fr-FR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Alain Michez</a:t>
            </a:r>
          </a:p>
          <a:p>
            <a:pPr algn="ctr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Delphea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University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Montpellier – IES laboratory, Montpellier, France</a:t>
            </a:r>
          </a:p>
          <a:p>
            <a:pPr algn="ctr" eaLnBrk="1">
              <a:lnSpc>
                <a:spcPct val="130000"/>
              </a:lnSpc>
              <a:buClrTx/>
              <a:buFontTx/>
              <a:buNone/>
            </a:pPr>
            <a:endParaRPr lang="en-US" altLang="fr-FR" sz="14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eaLnBrk="1">
              <a:lnSpc>
                <a:spcPct val="130000"/>
              </a:lnSpc>
              <a:buClrTx/>
              <a:buFontTx/>
              <a:buNone/>
            </a:pPr>
            <a:endParaRPr lang="en-US" altLang="fr-FR" sz="14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eaLnBrk="1">
              <a:lnSpc>
                <a:spcPct val="130000"/>
              </a:lnSpc>
              <a:buClrTx/>
              <a:buFontTx/>
              <a:buNone/>
            </a:pPr>
            <a:endParaRPr lang="en-US" altLang="fr-FR" sz="14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eaLnBrk="1">
              <a:lnSpc>
                <a:spcPct val="130000"/>
              </a:lnSpc>
              <a:buClrTx/>
              <a:buFontTx/>
              <a:buNone/>
            </a:pPr>
            <a:r>
              <a:rPr lang="en-US" altLang="fr-FR" sz="14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14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25/06/2024 GDR IN2P3</a:t>
            </a:r>
            <a:endParaRPr lang="en-US" altLang="fr-FR" sz="14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027243" y="301628"/>
            <a:ext cx="9070975" cy="1262063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altLang="fr-F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>
          <a:xfrm>
            <a:off x="11754648" y="6453336"/>
            <a:ext cx="297793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305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441786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</a:rPr>
              <a:t>http://www.ecorce.eu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33" y="251895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16314" y="251895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>
          <a:xfrm>
            <a:off x="11856640" y="6453336"/>
            <a:ext cx="254356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303852" y="520456"/>
            <a:ext cx="48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Single Event Effects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7778" y="1400918"/>
            <a:ext cx="665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SEE: Effects induced by a single particle (ions, protons, neutrons, …)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24" y="2741352"/>
            <a:ext cx="5564016" cy="371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8472264" y="2813360"/>
            <a:ext cx="3061320" cy="30639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8832304" y="3284984"/>
            <a:ext cx="2853680" cy="2441377"/>
            <a:chOff x="8832304" y="3284984"/>
            <a:chExt cx="2853680" cy="2441377"/>
          </a:xfrm>
        </p:grpSpPr>
        <p:grpSp>
          <p:nvGrpSpPr>
            <p:cNvPr id="10" name="Groupe 9"/>
            <p:cNvGrpSpPr/>
            <p:nvPr/>
          </p:nvGrpSpPr>
          <p:grpSpPr>
            <a:xfrm>
              <a:off x="8832304" y="3284984"/>
              <a:ext cx="2701280" cy="2288977"/>
              <a:chOff x="8832304" y="3284984"/>
              <a:chExt cx="2701280" cy="2288977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8832304" y="32849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8984704" y="34373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9137104" y="35897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9289504" y="37421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9441904" y="38945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9594304" y="40469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9746704" y="41993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9899104" y="43517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10051504" y="45041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0203904" y="46565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10356304" y="48089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10508704" y="49613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10661104" y="51137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10813504" y="5266184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- + + -</a:t>
                </a:r>
                <a:endParaRPr lang="en-US" sz="1400" dirty="0"/>
              </a:p>
            </p:txBody>
          </p:sp>
        </p:grpSp>
        <p:sp>
          <p:nvSpPr>
            <p:cNvPr id="29" name="ZoneTexte 28"/>
            <p:cNvSpPr txBox="1"/>
            <p:nvPr/>
          </p:nvSpPr>
          <p:spPr>
            <a:xfrm>
              <a:off x="10965904" y="5418584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- + + -</a:t>
              </a:r>
              <a:endParaRPr lang="en-US" sz="1400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857522" y="1936925"/>
            <a:ext cx="512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Generation of electron hole pairs along the track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57522" y="2556686"/>
            <a:ext cx="5414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Creation of displacement damages along the track</a:t>
            </a:r>
          </a:p>
          <a:p>
            <a:r>
              <a:rPr lang="en-US" dirty="0" smtClean="0">
                <a:sym typeface="Wingdings" pitchFamily="2" charset="2"/>
              </a:rPr>
              <a:t>		: vacancies</a:t>
            </a:r>
          </a:p>
          <a:p>
            <a:r>
              <a:rPr lang="en-US" dirty="0" smtClean="0"/>
              <a:t>		: interstitial atoms</a:t>
            </a:r>
            <a:endParaRPr lang="en-US" dirty="0"/>
          </a:p>
        </p:txBody>
      </p:sp>
      <p:grpSp>
        <p:nvGrpSpPr>
          <p:cNvPr id="52" name="Groupe 51"/>
          <p:cNvGrpSpPr/>
          <p:nvPr/>
        </p:nvGrpSpPr>
        <p:grpSpPr>
          <a:xfrm>
            <a:off x="8930616" y="3538471"/>
            <a:ext cx="1640220" cy="1653001"/>
            <a:chOff x="8930616" y="3538471"/>
            <a:chExt cx="1640220" cy="1653001"/>
          </a:xfrm>
        </p:grpSpPr>
        <p:sp>
          <p:nvSpPr>
            <p:cNvPr id="34" name="Organigramme : Connecteur 33"/>
            <p:cNvSpPr/>
            <p:nvPr/>
          </p:nvSpPr>
          <p:spPr>
            <a:xfrm>
              <a:off x="9192344" y="3538471"/>
              <a:ext cx="144016" cy="14942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rganigramme : Connecteur 37"/>
            <p:cNvSpPr/>
            <p:nvPr/>
          </p:nvSpPr>
          <p:spPr>
            <a:xfrm>
              <a:off x="8930616" y="3931757"/>
              <a:ext cx="144016" cy="149423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Connecteur droit avec flèche 35"/>
            <p:cNvCxnSpPr>
              <a:stCxn id="34" idx="3"/>
            </p:cNvCxnSpPr>
            <p:nvPr/>
          </p:nvCxnSpPr>
          <p:spPr>
            <a:xfrm flipH="1">
              <a:off x="9020708" y="3666012"/>
              <a:ext cx="192727" cy="2285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rganigramme : Connecteur 42"/>
            <p:cNvSpPr/>
            <p:nvPr/>
          </p:nvSpPr>
          <p:spPr>
            <a:xfrm>
              <a:off x="9674696" y="4006469"/>
              <a:ext cx="144016" cy="14942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rganigramme : Connecteur 43"/>
            <p:cNvSpPr/>
            <p:nvPr/>
          </p:nvSpPr>
          <p:spPr>
            <a:xfrm>
              <a:off x="10123512" y="4115874"/>
              <a:ext cx="144016" cy="149423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onnecteur droit avec flèche 44"/>
            <p:cNvCxnSpPr>
              <a:endCxn id="44" idx="2"/>
            </p:cNvCxnSpPr>
            <p:nvPr/>
          </p:nvCxnSpPr>
          <p:spPr>
            <a:xfrm>
              <a:off x="9818712" y="4115874"/>
              <a:ext cx="304800" cy="747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rganigramme : Connecteur 45"/>
            <p:cNvSpPr/>
            <p:nvPr/>
          </p:nvSpPr>
          <p:spPr>
            <a:xfrm>
              <a:off x="10178752" y="4515284"/>
              <a:ext cx="144016" cy="14942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rganigramme : Connecteur 46"/>
            <p:cNvSpPr/>
            <p:nvPr/>
          </p:nvSpPr>
          <p:spPr>
            <a:xfrm>
              <a:off x="10426820" y="5042049"/>
              <a:ext cx="144016" cy="149423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>
              <a:off x="10314384" y="4664707"/>
              <a:ext cx="152400" cy="3773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rganigramme : Connecteur 53"/>
          <p:cNvSpPr/>
          <p:nvPr/>
        </p:nvSpPr>
        <p:spPr>
          <a:xfrm>
            <a:off x="1559496" y="3210272"/>
            <a:ext cx="144016" cy="149423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rganigramme : Connecteur 54"/>
          <p:cNvSpPr/>
          <p:nvPr/>
        </p:nvSpPr>
        <p:spPr>
          <a:xfrm>
            <a:off x="1559496" y="2943639"/>
            <a:ext cx="144016" cy="14942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ZoneTexte 58"/>
          <p:cNvSpPr txBox="1"/>
          <p:nvPr/>
        </p:nvSpPr>
        <p:spPr>
          <a:xfrm>
            <a:off x="690177" y="4017694"/>
            <a:ext cx="5293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Reported effects</a:t>
            </a:r>
          </a:p>
          <a:p>
            <a:r>
              <a:rPr lang="en-US" dirty="0" smtClean="0"/>
              <a:t>Transient currents</a:t>
            </a:r>
          </a:p>
          <a:p>
            <a:r>
              <a:rPr lang="en-US" dirty="0" err="1" smtClean="0"/>
              <a:t>Latchup</a:t>
            </a:r>
            <a:r>
              <a:rPr lang="en-US" dirty="0" smtClean="0"/>
              <a:t> of parasitic </a:t>
            </a:r>
            <a:r>
              <a:rPr lang="en-US" dirty="0" err="1" smtClean="0"/>
              <a:t>thyristor</a:t>
            </a:r>
            <a:r>
              <a:rPr lang="en-US" dirty="0" smtClean="0"/>
              <a:t> PNPN structure</a:t>
            </a:r>
          </a:p>
          <a:p>
            <a:r>
              <a:rPr lang="en-US" dirty="0" smtClean="0"/>
              <a:t>Burnout of power devices</a:t>
            </a:r>
          </a:p>
          <a:p>
            <a:r>
              <a:rPr lang="en-US" dirty="0" smtClean="0"/>
              <a:t>MOSFET gate rupture</a:t>
            </a:r>
          </a:p>
          <a:p>
            <a:r>
              <a:rPr lang="en-US" dirty="0"/>
              <a:t>Upset of one or multiple bits of memory</a:t>
            </a:r>
          </a:p>
          <a:p>
            <a:r>
              <a:rPr lang="en-US" dirty="0" smtClean="0"/>
              <a:t>Stuck bit of memory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85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4" grpId="0" animBg="1"/>
      <p:bldP spid="55" grpId="0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1622540" y="1091179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293857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799856" y="57179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Mesh Design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31723" y="4509122"/>
            <a:ext cx="15918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itchFamily="34" charset="0"/>
                <a:cs typeface="Arial" pitchFamily="34" charset="0"/>
              </a:rPr>
              <a:t>Before Ion, 678 nodes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522893" y="4509122"/>
            <a:ext cx="1781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itchFamily="34" charset="0"/>
                <a:cs typeface="Arial" pitchFamily="34" charset="0"/>
              </a:rPr>
              <a:t>Ion impact, 11904 nodes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456040" y="4509122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1100" baseline="30000" dirty="0">
                <a:latin typeface="Arial" pitchFamily="34" charset="0"/>
                <a:cs typeface="Arial" pitchFamily="34" charset="0"/>
              </a:rPr>
              <a:t>-10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s after impact, 11253 nodes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22" y="2348880"/>
            <a:ext cx="2235433" cy="21636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07" y="2345197"/>
            <a:ext cx="2205991" cy="216312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04" y="2348880"/>
            <a:ext cx="2190104" cy="22680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6" y="2348880"/>
            <a:ext cx="2169316" cy="2163600"/>
          </a:xfrm>
          <a:prstGeom prst="rect">
            <a:avLst/>
          </a:prstGeom>
        </p:spPr>
      </p:pic>
      <p:graphicFrame>
        <p:nvGraphicFramePr>
          <p:cNvPr id="34" name="Graphique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454631"/>
              </p:ext>
            </p:extLst>
          </p:nvPr>
        </p:nvGraphicFramePr>
        <p:xfrm>
          <a:off x="1455967" y="4833226"/>
          <a:ext cx="3672408" cy="183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98044" y="1196752"/>
            <a:ext cx="121175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Usually mesh adapted only on doping profile  high changes of potential and carriers distribution not taken into account.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ECORCE  mesh corrected according to all variables, for all steps including transient modeling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 Essential for Single Event Effect (Example: ion effect on a negatively biased PN junction)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264352" y="4509122"/>
            <a:ext cx="223224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1100" baseline="30000" dirty="0">
                <a:latin typeface="Arial" pitchFamily="34" charset="0"/>
                <a:cs typeface="Arial" pitchFamily="34" charset="0"/>
              </a:rPr>
              <a:t>-9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s after impact, 4009 nodes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584448" y="2532888"/>
            <a:ext cx="961200" cy="937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766945" y="5229200"/>
            <a:ext cx="5919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As expected: 2 peaks of current (blue curve)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Number of nodes ranging from 678 to 19549 (red curve)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23392" y="254396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P+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1424" y="39594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substrate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Page </a:t>
            </a:r>
            <a:fld id="{4BBBB555-E378-184F-AA22-46E080150EC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028" y="238244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36509" y="238244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5360" y="1340768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6 secondary ions tested:</a:t>
            </a:r>
          </a:p>
          <a:p>
            <a:r>
              <a:rPr lang="en-US" dirty="0" smtClean="0">
                <a:sym typeface="Wingdings" pitchFamily="2" charset="2"/>
              </a:rPr>
              <a:t> Si 26 and 100 MeV </a:t>
            </a:r>
          </a:p>
          <a:p>
            <a:r>
              <a:rPr lang="en-US" dirty="0" smtClean="0">
                <a:sym typeface="Wingdings" pitchFamily="2" charset="2"/>
              </a:rPr>
              <a:t> Al 27.6 MeV</a:t>
            </a:r>
          </a:p>
          <a:p>
            <a:r>
              <a:rPr lang="en-US" dirty="0" smtClean="0">
                <a:sym typeface="Wingdings" pitchFamily="2" charset="2"/>
              </a:rPr>
              <a:t> Mg 30.7 MeV</a:t>
            </a:r>
          </a:p>
          <a:p>
            <a:r>
              <a:rPr lang="en-US" dirty="0" smtClean="0">
                <a:sym typeface="Wingdings" pitchFamily="2" charset="2"/>
              </a:rPr>
              <a:t> Na 32 MeV</a:t>
            </a:r>
          </a:p>
          <a:p>
            <a:r>
              <a:rPr lang="en-US" dirty="0" smtClean="0">
                <a:sym typeface="Wingdings" pitchFamily="2" charset="2"/>
              </a:rPr>
              <a:t> B 61.1 MeV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For each ion: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80 positions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8 directions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All calculations: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 3600 simulations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12000 calculation hours on one processor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7 days with 72 processors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3712" y="616406"/>
            <a:ext cx="563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SEE: Neutron effect on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power MOSFET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9376" y="5877272"/>
            <a:ext cx="4464496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Burnout strongly rely on initial LET</a:t>
            </a:r>
          </a:p>
          <a:p>
            <a:r>
              <a:rPr lang="en-US" sz="2000" dirty="0" smtClean="0"/>
              <a:t>No burnout for low Z ions</a:t>
            </a:r>
            <a:endParaRPr lang="en-US" sz="2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94" y="1152228"/>
            <a:ext cx="2053628" cy="531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152228"/>
            <a:ext cx="2108261" cy="532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537858"/>
            <a:ext cx="1452719" cy="3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33" y="251895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16314" y="251895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>
          <a:xfrm>
            <a:off x="11856640" y="6453336"/>
            <a:ext cx="254356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303852" y="520456"/>
            <a:ext cx="48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Flux of particles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7778" y="1400918"/>
            <a:ext cx="665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Effects induced by a flux of particles (ions, protons, …)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857522" y="1936925"/>
            <a:ext cx="512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Generation of electron hole pairs along the track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857522" y="2556686"/>
            <a:ext cx="541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Creation of displacement damages along the track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37778" y="3743133"/>
            <a:ext cx="5293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IN2P3 Grenoble</a:t>
            </a:r>
          </a:p>
          <a:p>
            <a:endParaRPr lang="en-US" b="1" dirty="0" smtClean="0"/>
          </a:p>
          <a:p>
            <a:r>
              <a:rPr lang="en-US" dirty="0" smtClean="0"/>
              <a:t>Robin </a:t>
            </a:r>
            <a:r>
              <a:rPr lang="en-US" dirty="0" err="1" smtClean="0"/>
              <a:t>Molle</a:t>
            </a:r>
            <a:r>
              <a:rPr lang="en-US" dirty="0" smtClean="0"/>
              <a:t>, Marie Laure </a:t>
            </a:r>
            <a:r>
              <a:rPr lang="en-US" dirty="0" err="1" smtClean="0"/>
              <a:t>Gallin</a:t>
            </a:r>
            <a:r>
              <a:rPr lang="en-US" dirty="0" smtClean="0"/>
              <a:t> Martel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Effect of proton flux on Diamond detectors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268760"/>
            <a:ext cx="35147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040216" y="4754761"/>
            <a:ext cx="365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Proton Flux focused on a 50 µm radius area (blue rectangle)</a:t>
            </a:r>
            <a:endParaRPr lang="en-US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8328248" y="1236804"/>
            <a:ext cx="3168352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9443438" y="8620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 µm</a:t>
            </a:r>
            <a:endParaRPr lang="en-US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8040216" y="1585584"/>
            <a:ext cx="0" cy="3067552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197555" y="292601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 µm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33" y="251895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16314" y="251895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>
          <a:xfrm>
            <a:off x="11856640" y="6453336"/>
            <a:ext cx="254356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309321" y="520456"/>
            <a:ext cx="48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Wide gap semiconductors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7777" y="935701"/>
            <a:ext cx="107349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Silicon carbide (</a:t>
            </a:r>
            <a:r>
              <a:rPr lang="en-US" b="1" dirty="0" err="1" smtClean="0"/>
              <a:t>SiC</a:t>
            </a:r>
            <a:r>
              <a:rPr lang="en-US" b="1" dirty="0" smtClean="0"/>
              <a:t>):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at the state of art (developed in collaboration with JAXA)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Specific heat and thermal conductivity function of 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Gap </a:t>
            </a:r>
            <a:r>
              <a:rPr lang="en-US" sz="1600" dirty="0">
                <a:sym typeface="Wingdings" pitchFamily="2" charset="2"/>
              </a:rPr>
              <a:t>reduction function of doping and </a:t>
            </a:r>
            <a:r>
              <a:rPr lang="en-US" sz="1600" dirty="0" smtClean="0">
                <a:sym typeface="Wingdings" pitchFamily="2" charset="2"/>
              </a:rPr>
              <a:t>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Band to band tunneling function of </a:t>
            </a:r>
            <a:r>
              <a:rPr lang="en-US" sz="1600" dirty="0" smtClean="0">
                <a:sym typeface="Wingdings" pitchFamily="2" charset="2"/>
              </a:rPr>
              <a:t>electric </a:t>
            </a:r>
            <a:r>
              <a:rPr lang="en-US" sz="1600" dirty="0">
                <a:sym typeface="Wingdings" pitchFamily="2" charset="2"/>
              </a:rPr>
              <a:t>field </a:t>
            </a:r>
            <a:r>
              <a:rPr lang="en-US" sz="1600" dirty="0" smtClean="0">
                <a:sym typeface="Wingdings" pitchFamily="2" charset="2"/>
              </a:rPr>
              <a:t>and gap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Impact </a:t>
            </a:r>
            <a:r>
              <a:rPr lang="en-US" sz="1600" dirty="0">
                <a:sym typeface="Wingdings" pitchFamily="2" charset="2"/>
              </a:rPr>
              <a:t>ionization function of </a:t>
            </a:r>
            <a:r>
              <a:rPr lang="en-US" sz="1600" dirty="0" smtClean="0">
                <a:sym typeface="Wingdings" pitchFamily="2" charset="2"/>
              </a:rPr>
              <a:t>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Mobility function of doping, temperature, carrier-carrier scattering, parallel and perpendicular electric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Recombination SRH and Auger</a:t>
            </a:r>
          </a:p>
          <a:p>
            <a:endParaRPr lang="en-US" sz="1400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Gallium nitride (</a:t>
            </a:r>
            <a:r>
              <a:rPr lang="en-US" b="1" dirty="0" err="1" smtClean="0">
                <a:sym typeface="Wingdings" pitchFamily="2" charset="2"/>
              </a:rPr>
              <a:t>GaN</a:t>
            </a:r>
            <a:r>
              <a:rPr lang="en-US" b="1" dirty="0" smtClean="0">
                <a:sym typeface="Wingdings" pitchFamily="2" charset="2"/>
              </a:rPr>
              <a:t>): </a:t>
            </a:r>
            <a:r>
              <a:rPr lang="en-US" dirty="0" smtClean="0">
                <a:sym typeface="Wingdings" pitchFamily="2" charset="2"/>
              </a:rPr>
              <a:t>ready to use, improvement on the way (collaboration with LETI)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Specific heat and thermal conductivity function of </a:t>
            </a:r>
            <a:r>
              <a:rPr lang="en-US" sz="1600" dirty="0" smtClean="0">
                <a:sym typeface="Wingdings" pitchFamily="2" charset="2"/>
              </a:rPr>
              <a:t>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Gap </a:t>
            </a:r>
            <a:r>
              <a:rPr lang="en-US" sz="1600" dirty="0">
                <a:sym typeface="Wingdings" pitchFamily="2" charset="2"/>
              </a:rPr>
              <a:t>reduction function of doping and </a:t>
            </a:r>
            <a:r>
              <a:rPr lang="en-US" sz="1600" dirty="0" smtClean="0">
                <a:sym typeface="Wingdings" pitchFamily="2" charset="2"/>
              </a:rPr>
              <a:t>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Impact </a:t>
            </a:r>
            <a:r>
              <a:rPr lang="en-US" sz="1600" dirty="0">
                <a:sym typeface="Wingdings" pitchFamily="2" charset="2"/>
              </a:rPr>
              <a:t>ionization </a:t>
            </a:r>
            <a:r>
              <a:rPr lang="en-US" sz="1600" dirty="0" smtClean="0">
                <a:sym typeface="Wingdings" pitchFamily="2" charset="2"/>
              </a:rPr>
              <a:t>(not function </a:t>
            </a:r>
            <a:r>
              <a:rPr lang="en-US" sz="1600" dirty="0">
                <a:sym typeface="Wingdings" pitchFamily="2" charset="2"/>
              </a:rPr>
              <a:t>of </a:t>
            </a:r>
            <a:r>
              <a:rPr lang="en-US" sz="1600" dirty="0" smtClean="0">
                <a:sym typeface="Wingdings" pitchFamily="2" charset="2"/>
              </a:rPr>
              <a:t>temperature)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Recombination SRH </a:t>
            </a:r>
            <a:r>
              <a:rPr lang="en-US" sz="1600" i="1" u="sng" dirty="0" smtClean="0">
                <a:sym typeface="Wingdings" pitchFamily="2" charset="2"/>
              </a:rPr>
              <a:t>(Auger not yet available)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i="1" u="sng" dirty="0">
                <a:sym typeface="Wingdings" pitchFamily="2" charset="2"/>
              </a:rPr>
              <a:t>Band to band </a:t>
            </a:r>
            <a:r>
              <a:rPr lang="en-US" sz="1600" i="1" u="sng" dirty="0" smtClean="0">
                <a:sym typeface="Wingdings" pitchFamily="2" charset="2"/>
              </a:rPr>
              <a:t>tunneling and mobility </a:t>
            </a:r>
            <a:r>
              <a:rPr lang="en-US" sz="1600" i="1" u="sng" dirty="0">
                <a:sym typeface="Wingdings" pitchFamily="2" charset="2"/>
              </a:rPr>
              <a:t>not yet </a:t>
            </a:r>
            <a:r>
              <a:rPr lang="en-US" sz="1600" i="1" u="sng" dirty="0" smtClean="0">
                <a:sym typeface="Wingdings" pitchFamily="2" charset="2"/>
              </a:rPr>
              <a:t>available</a:t>
            </a:r>
            <a:endParaRPr lang="en-US" sz="1600" dirty="0">
              <a:sym typeface="Wingdings" pitchFamily="2" charset="2"/>
            </a:endParaRPr>
          </a:p>
          <a:p>
            <a:endParaRPr lang="en-US" sz="1400" dirty="0" smtClean="0">
              <a:sym typeface="Wingdings" pitchFamily="2" charset="2"/>
            </a:endParaRPr>
          </a:p>
          <a:p>
            <a:r>
              <a:rPr lang="en-US" b="1" dirty="0" smtClean="0">
                <a:sym typeface="Wingdings" pitchFamily="2" charset="2"/>
              </a:rPr>
              <a:t>Diamond (C): </a:t>
            </a:r>
            <a:r>
              <a:rPr lang="en-US" dirty="0" smtClean="0">
                <a:sym typeface="Wingdings" pitchFamily="2" charset="2"/>
              </a:rPr>
              <a:t>all known laws implemented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Incomplete doping ionization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Impact </a:t>
            </a:r>
            <a:r>
              <a:rPr lang="en-US" sz="1600" dirty="0">
                <a:sym typeface="Wingdings" pitchFamily="2" charset="2"/>
              </a:rPr>
              <a:t>ionization function of </a:t>
            </a:r>
            <a:r>
              <a:rPr lang="en-US" sz="1600" dirty="0" smtClean="0">
                <a:sym typeface="Wingdings" pitchFamily="2" charset="2"/>
              </a:rPr>
              <a:t>temperature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Mobility function of </a:t>
            </a:r>
            <a:r>
              <a:rPr lang="en-US" sz="1600" dirty="0" smtClean="0">
                <a:sym typeface="Wingdings" pitchFamily="2" charset="2"/>
              </a:rPr>
              <a:t>temperature and P doping only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ym typeface="Wingdings" pitchFamily="2" charset="2"/>
              </a:rPr>
              <a:t>Recombination SRH </a:t>
            </a:r>
            <a:r>
              <a:rPr lang="en-US" sz="1600" i="1" u="sng" dirty="0">
                <a:sym typeface="Wingdings" pitchFamily="2" charset="2"/>
              </a:rPr>
              <a:t>(Auger not yet available</a:t>
            </a:r>
            <a:r>
              <a:rPr lang="en-US" sz="1600" i="1" u="sng" dirty="0" smtClean="0">
                <a:sym typeface="Wingdings" pitchFamily="2" charset="2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i="1" u="sng" dirty="0">
                <a:sym typeface="Wingdings" pitchFamily="2" charset="2"/>
              </a:rPr>
              <a:t>Specific </a:t>
            </a:r>
            <a:r>
              <a:rPr lang="en-US" sz="1600" i="1" u="sng" dirty="0" smtClean="0">
                <a:sym typeface="Wingdings" pitchFamily="2" charset="2"/>
              </a:rPr>
              <a:t>heat, thermal conductivity, gap reduction and band to band tunneling not </a:t>
            </a:r>
            <a:r>
              <a:rPr lang="en-US" sz="1600" i="1" u="sng" dirty="0">
                <a:sym typeface="Wingdings" pitchFamily="2" charset="2"/>
              </a:rPr>
              <a:t>yet available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17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97506" y="1196751"/>
            <a:ext cx="483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 new material</a:t>
            </a:r>
          </a:p>
          <a:p>
            <a:r>
              <a:rPr lang="en-US" b="1" dirty="0"/>
              <a:t>C</a:t>
            </a:r>
            <a:r>
              <a:rPr lang="en-US" b="1" dirty="0" smtClean="0"/>
              <a:t>ustomize defined materials</a:t>
            </a:r>
            <a:endParaRPr lang="en-US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893245"/>
            <a:ext cx="28956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33" y="251895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16314" y="251895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>
          <a:xfrm>
            <a:off x="11856640" y="6453336"/>
            <a:ext cx="254356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309321" y="520456"/>
            <a:ext cx="48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Customized material and library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706" y="920566"/>
            <a:ext cx="3076418" cy="52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37776" y="2060848"/>
            <a:ext cx="7862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Source code available for many laws:</a:t>
            </a:r>
          </a:p>
          <a:p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Specific heat,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Thermal conductivity,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Mobility function of temperature, electric field, …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Gap function of doping and temperature,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Density of states,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Impact ionization,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Band to Band Tunneling,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Incomplete doping ionizing,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Lifetime function of doping density,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SRH and Auger recombination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917135" y="6158393"/>
            <a:ext cx="3156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Example of customizable source code:</a:t>
            </a:r>
            <a:br>
              <a:rPr lang="en-US" sz="1400" dirty="0" smtClean="0"/>
            </a:br>
            <a:r>
              <a:rPr lang="en-US" sz="1400" dirty="0" smtClean="0"/>
              <a:t>thermal conductivity of several materials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59496" y="6031166"/>
            <a:ext cx="629416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ym typeface="Wingdings" pitchFamily="2" charset="2"/>
              </a:rPr>
              <a:t>Easy to use: auto-compilation </a:t>
            </a:r>
            <a:r>
              <a:rPr lang="en-US" b="1" dirty="0">
                <a:sym typeface="Wingdings" pitchFamily="2" charset="2"/>
              </a:rPr>
              <a:t>of ECORCE</a:t>
            </a:r>
            <a:endParaRPr lang="en-US" dirty="0">
              <a:sym typeface="Wingdings" pitchFamily="2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20" y="116632"/>
            <a:ext cx="8384058" cy="649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732666" y="1004972"/>
            <a:ext cx="8660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Mesh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design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essential for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results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precision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realistic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modeling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dynamic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mesh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reduces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TCAD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implementation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time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Wide </a:t>
            </a:r>
            <a:r>
              <a:rPr lang="fr-F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bandgap</a:t>
            </a: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materials</a:t>
            </a: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available</a:t>
            </a:r>
            <a:endParaRPr lang="fr-FR" b="1" dirty="0" smtClean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Customizable</a:t>
            </a: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source code: </a:t>
            </a:r>
            <a:r>
              <a:rPr lang="fr-F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mobility</a:t>
            </a: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impact </a:t>
            </a:r>
            <a:r>
              <a:rPr lang="fr-F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ionization</a:t>
            </a: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… (C++ </a:t>
            </a:r>
            <a:r>
              <a:rPr lang="fr-F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programming</a:t>
            </a: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b="1" dirty="0" smtClean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Radiation </a:t>
            </a:r>
            <a:r>
              <a:rPr lang="fr-FR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effects</a:t>
            </a:r>
            <a:endParaRPr lang="fr-FR" b="1" dirty="0" smtClean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Total 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Ionizing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Dose: 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space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medical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and power plant applications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Single Event Effect: occurs everywhere (neutron at ground level)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713" y="238244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486194" y="238244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99856" y="5806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87688" y="5733256"/>
            <a:ext cx="4457760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Live demonstration at coffee break/lunch</a:t>
            </a:r>
            <a:endParaRPr lang="en-US" b="1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06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577203" y="1113305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A32B95D-3B5B-4EFA-8AE5-55725578CD6A}"/>
              </a:ext>
            </a:extLst>
          </p:cNvPr>
          <p:cNvSpPr txBox="1"/>
          <p:nvPr/>
        </p:nvSpPr>
        <p:spPr>
          <a:xfrm>
            <a:off x="2351584" y="2420892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attention.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577203" y="1113305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577203" y="1113305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11784632" y="6492875"/>
            <a:ext cx="234036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86904" y="1628800"/>
            <a:ext cx="8877784" cy="116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Etude du </a:t>
            </a:r>
            <a:r>
              <a:rPr lang="fr-FR" b="1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COmportement</a:t>
            </a:r>
            <a:r>
              <a:rPr lang="fr-FR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sous Radiation des Composants Electroniques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lang="fr-FR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Similar</a:t>
            </a:r>
            <a:r>
              <a:rPr lang="fr-FR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to SENTAURUS and ATLAS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Designed to </a:t>
            </a:r>
            <a:r>
              <a:rPr lang="en-US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ease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TCAD implementation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101660" y="913250"/>
            <a:ext cx="2448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ECORCE?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64" y="248405"/>
            <a:ext cx="720725" cy="62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632504" y="164543"/>
            <a:ext cx="136815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https://www.delphea.eu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95600" y="3026795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Lacks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Process modeling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672064" y="2498301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Special </a:t>
            </a:r>
            <a:r>
              <a:rPr lang="en-US" b="1" dirty="0"/>
              <a:t>features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Full graphical interface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Control of model definition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Dynamic mesh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Optimizer (equivalent to DOE)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Radiation effect modeling</a:t>
            </a:r>
            <a:br>
              <a:rPr lang="en-US" b="1" dirty="0" smtClean="0"/>
            </a:br>
            <a:r>
              <a:rPr lang="en-US" dirty="0" smtClean="0"/>
              <a:t>Single event, dose and </a:t>
            </a:r>
            <a:r>
              <a:rPr lang="en-US" dirty="0"/>
              <a:t>d</a:t>
            </a:r>
            <a:r>
              <a:rPr lang="en-US" dirty="0" smtClean="0"/>
              <a:t>ose rate effects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trapping-detrapping model in insulator volume and at interfaces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4720" y="5229202"/>
            <a:ext cx="887778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suitable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for</a:t>
            </a:r>
            <a:r>
              <a:rPr lang="en-US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teaching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(11 years effects of radiation,13 years finite element method)</a:t>
            </a:r>
            <a:endParaRPr lang="fr-FR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38743" y="5854096"/>
            <a:ext cx="802552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125000 lines of code, 34 years of development, university of Montpellier</a:t>
            </a:r>
          </a:p>
          <a:p>
            <a:pPr algn="ctr"/>
            <a:r>
              <a:rPr lang="en-US" b="1" dirty="0" smtClean="0"/>
              <a:t>Commercial distribution by the SAS </a:t>
            </a:r>
            <a:r>
              <a:rPr lang="en-US" b="1" dirty="0" err="1" smtClean="0"/>
              <a:t>Delphea</a:t>
            </a:r>
            <a:endParaRPr lang="en-US" b="1" dirty="0"/>
          </a:p>
        </p:txBody>
      </p:sp>
      <p:sp>
        <p:nvSpPr>
          <p:cNvPr id="19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577203" y="1113305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983434" y="1532723"/>
            <a:ext cx="86607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Mesh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design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essential for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results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precision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realistic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modeling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dynamic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mesh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reduces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TCAD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implementation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time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TID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3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models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available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choice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based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on the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results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relevance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needed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and computation effort 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accepted</a:t>
            </a:r>
            <a:endParaRPr lang="fr-FR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it 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quantitatively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experimental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results</a:t>
            </a:r>
            <a:endParaRPr lang="fr-FR" dirty="0" smtClean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Model of interface state 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creation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available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(</a:t>
            </a:r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experimental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SEE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Take into account the LET distribution along the ion track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ion energies and type available for all materials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713" y="238244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486194" y="238244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99856" y="5806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91344" y="1141905"/>
            <a:ext cx="11809312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4BBBB555-E378-184F-AA22-46E080150E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087888" y="46361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 TCAD tools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11947" y="1196754"/>
            <a:ext cx="89964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Many TCAD software are available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PISCES,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Fielday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Sentaurus</a:t>
            </a:r>
            <a:r>
              <a:rPr lang="en-US" dirty="0">
                <a:latin typeface="Arial" pitchFamily="34" charset="0"/>
                <a:cs typeface="Arial" pitchFamily="34" charset="0"/>
              </a:rPr>
              <a:t>, Atlas, Genius,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NanoTCAD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Lumerical</a:t>
            </a:r>
            <a:r>
              <a:rPr lang="en-US" dirty="0">
                <a:latin typeface="Arial" pitchFamily="34" charset="0"/>
                <a:cs typeface="Arial" pitchFamily="34" charset="0"/>
              </a:rPr>
              <a:t>, FLOODS, …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(see </a:t>
            </a:r>
            <a:r>
              <a:rPr lang="en-US" dirty="0">
                <a:latin typeface="Arial" pitchFamily="34" charset="0"/>
                <a:cs typeface="Arial" pitchFamily="34" charset="0"/>
                <a:hlinkClick r:id="rId4"/>
              </a:rPr>
              <a:t>www.tcad.com</a:t>
            </a:r>
            <a:r>
              <a:rPr lang="en-US" dirty="0">
                <a:latin typeface="Arial" pitchFamily="34" charset="0"/>
                <a:cs typeface="Arial" pitchFamily="34" charset="0"/>
              </a:rPr>
              <a:t> for a more exhaustive list)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Commercial or Open Source, general or dedicated to a specific domain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	 Dimensions: </a:t>
            </a:r>
            <a:r>
              <a:rPr lang="en-US" dirty="0">
                <a:latin typeface="Arial" pitchFamily="34" charset="0"/>
                <a:cs typeface="Arial" pitchFamily="34" charset="0"/>
              </a:rPr>
              <a:t>1D, 2D,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Axisymmetric, 3D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Materials: Si/SiO2,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SiC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GaN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Graphene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…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Applications: Radiation effects, Solar cells,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nano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devices, optoelectronic, …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8774" y="4400984"/>
            <a:ext cx="6119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This presentation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Examples of the influence of mesh design and 	     	    model choice for SEE and TID modeling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Highlight the advantages of the dynamic mesh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     of ECORCE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64" y="3899887"/>
            <a:ext cx="3651429" cy="203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390911" y="5992796"/>
            <a:ext cx="481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“ECORCE: A TCAD Tool for Total Ionizing Dose and Single Event Effect Modeling”. IEEE Transactions on Nuclear Science, 2015, 62 (4), pp.1516 - 1527. </a:t>
            </a:r>
          </a:p>
        </p:txBody>
      </p:sp>
    </p:spTree>
    <p:extLst>
      <p:ext uri="{BB962C8B-B14F-4D97-AF65-F5344CB8AC3E}">
        <p14:creationId xmlns:p14="http://schemas.microsoft.com/office/powerpoint/2010/main" val="5487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33" y="251895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16314" y="251895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>
          <a:xfrm>
            <a:off x="11856640" y="6453336"/>
            <a:ext cx="254356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720690" y="500215"/>
            <a:ext cx="48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Example: academic MOSFET design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2" y="1268760"/>
            <a:ext cx="6863109" cy="416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12224" y="1368080"/>
            <a:ext cx="36387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Within ECORCE modeling executed in 5 steps: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Geometry design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Definition of physical model</a:t>
            </a:r>
            <a:br>
              <a:rPr lang="en-US" dirty="0" smtClean="0"/>
            </a:br>
            <a:r>
              <a:rPr lang="en-US" dirty="0" smtClean="0"/>
              <a:t>equations, doping, …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Definition of stimuli</a:t>
            </a:r>
            <a:br>
              <a:rPr lang="en-US" dirty="0" smtClean="0"/>
            </a:br>
            <a:r>
              <a:rPr lang="en-US" dirty="0" smtClean="0"/>
              <a:t>bias, temperature, irradiation, …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Calculation of solution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Analysis of results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2517682" y="5805264"/>
            <a:ext cx="3888432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Live demonstration at the break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1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33" y="251895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16314" y="251895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>
          <a:xfrm>
            <a:off x="11856640" y="6453336"/>
            <a:ext cx="254356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303852" y="520456"/>
            <a:ext cx="48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Adjusting the device parameters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7779" y="1400918"/>
            <a:ext cx="4478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TCAD model must be adjusted to fit experimental results.</a:t>
            </a:r>
          </a:p>
          <a:p>
            <a:endParaRPr lang="en-US" dirty="0" smtClean="0"/>
          </a:p>
          <a:p>
            <a:r>
              <a:rPr lang="en-US" dirty="0" smtClean="0"/>
              <a:t>Considering the Id=f(</a:t>
            </a:r>
            <a:r>
              <a:rPr lang="en-US" dirty="0" err="1" smtClean="0"/>
              <a:t>Vgs</a:t>
            </a:r>
            <a:r>
              <a:rPr lang="en-US" dirty="0" smtClean="0"/>
              <a:t>) characteristic.</a:t>
            </a:r>
          </a:p>
          <a:p>
            <a:endParaRPr lang="en-US" dirty="0" smtClean="0"/>
          </a:p>
          <a:p>
            <a:r>
              <a:rPr lang="en-US" dirty="0" smtClean="0"/>
              <a:t>What is the effect of the P substrate density on the threshold voltage?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42" y="1268760"/>
            <a:ext cx="3672981" cy="357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9400371" y="4365104"/>
            <a:ext cx="288032" cy="11521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992360" y="5725778"/>
            <a:ext cx="312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= 2.23 V for Na = 10</a:t>
            </a:r>
            <a:r>
              <a:rPr lang="en-US" baseline="30000" dirty="0" smtClean="0"/>
              <a:t>16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92507" y="4488370"/>
            <a:ext cx="4248472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optimizer </a:t>
            </a:r>
            <a:r>
              <a:rPr lang="en-US" sz="2000" dirty="0" smtClean="0"/>
              <a:t>automatically calculates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err="1"/>
              <a:t>Vth</a:t>
            </a:r>
            <a:r>
              <a:rPr lang="en-US" sz="2000" dirty="0"/>
              <a:t> for several </a:t>
            </a:r>
            <a:r>
              <a:rPr lang="en-US" sz="2000" dirty="0" err="1"/>
              <a:t>dopings</a:t>
            </a:r>
            <a:endParaRPr 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541437"/>
            <a:ext cx="2381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603802" y="5626122"/>
            <a:ext cx="3888432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Live demonstration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683732" y="54384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TID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Fixed Charge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64612" y="5819328"/>
            <a:ext cx="4961816" cy="58477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Fast but weak method.</a:t>
            </a:r>
            <a:b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Many phenomena are not taken into account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482941" y="3016100"/>
            <a:ext cx="4925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Easy to implement</a:t>
            </a:r>
          </a:p>
          <a:p>
            <a:r>
              <a:rPr lang="en-US" dirty="0"/>
              <a:t>Low calculation time</a:t>
            </a:r>
          </a:p>
          <a:p>
            <a:endParaRPr lang="en-US" dirty="0"/>
          </a:p>
          <a:p>
            <a:r>
              <a:rPr lang="en-US" dirty="0"/>
              <a:t>Does not take into account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change of the electric field during irradiation</a:t>
            </a:r>
          </a:p>
          <a:p>
            <a:pPr marL="285750" indent="-285750"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Real displacement of charges in the oxide</a:t>
            </a:r>
          </a:p>
          <a:p>
            <a:pPr marL="285750" indent="-285750"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Temperature</a:t>
            </a:r>
          </a:p>
          <a:p>
            <a:pPr marL="285750" indent="-285750"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Recombination of  trapped holes with electrons</a:t>
            </a:r>
          </a:p>
          <a:p>
            <a:r>
              <a:rPr lang="en-US" dirty="0">
                <a:sym typeface="Wingdings" pitchFamily="2" charset="2"/>
              </a:rPr>
              <a:t> Thermal reemission of trapped hole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223792" y="1064769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Example: 1</a:t>
            </a:r>
            <a:r>
              <a:rPr lang="en-US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0 </a:t>
            </a:r>
            <a:r>
              <a:rPr lang="en-US" sz="1600" b="1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krad</a:t>
            </a:r>
            <a:r>
              <a:rPr lang="en-US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Co60, </a:t>
            </a:r>
            <a:r>
              <a:rPr lang="en-US" sz="16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Vgs</a:t>
            </a:r>
            <a:r>
              <a:rPr lang="en-US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= </a:t>
            </a:r>
            <a:r>
              <a:rPr lang="en-US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12 </a:t>
            </a:r>
            <a:r>
              <a:rPr lang="en-US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V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Density generated in the 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gate oxide</a:t>
            </a: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7.6 10</a:t>
            </a:r>
            <a:r>
              <a:rPr lang="en-US" sz="1600" baseline="300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16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cm</a:t>
            </a:r>
            <a:r>
              <a:rPr lang="en-US" sz="1600" baseline="300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-3</a:t>
            </a: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Electric </a:t>
            </a: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field: 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1.2 </a:t>
            </a: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MV/cm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Initial separation of generated pairs: 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0.92</a:t>
            </a: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Fixed </a:t>
            </a: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charge density applied: 7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10</a:t>
            </a:r>
            <a:r>
              <a:rPr lang="en-US" sz="1600" baseline="300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16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cm</a:t>
            </a:r>
            <a:r>
              <a:rPr lang="en-US" sz="1600" baseline="300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-3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, full oxide volume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Or 1.4 </a:t>
            </a: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10</a:t>
            </a:r>
            <a:r>
              <a:rPr lang="en-US" sz="1600" baseline="300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17</a:t>
            </a: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cm</a:t>
            </a:r>
            <a:r>
              <a:rPr lang="en-US" sz="1600" baseline="300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-3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half oxide volume, close to the gate</a:t>
            </a: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Threshold Voltage Shift: 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-2.65 V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="" xmlns:a16="http://schemas.microsoft.com/office/drawing/2014/main" id="{B5CA0AB1-0A66-41FA-B67E-566775332A6E}"/>
              </a:ext>
            </a:extLst>
          </p:cNvPr>
          <p:cNvGrpSpPr/>
          <p:nvPr/>
        </p:nvGrpSpPr>
        <p:grpSpPr>
          <a:xfrm>
            <a:off x="669316" y="1034595"/>
            <a:ext cx="2382095" cy="2235790"/>
            <a:chOff x="324772" y="4258491"/>
            <a:chExt cx="2382094" cy="1526501"/>
          </a:xfrm>
        </p:grpSpPr>
        <p:sp>
          <p:nvSpPr>
            <p:cNvPr id="26" name="Rectangle 25"/>
            <p:cNvSpPr/>
            <p:nvPr/>
          </p:nvSpPr>
          <p:spPr>
            <a:xfrm>
              <a:off x="366489" y="4706051"/>
              <a:ext cx="2304256" cy="772634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6568" y="4556518"/>
              <a:ext cx="864096" cy="14953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86568" y="4490674"/>
              <a:ext cx="864096" cy="6663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6488" y="4633709"/>
              <a:ext cx="530510" cy="6663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40234" y="4633709"/>
              <a:ext cx="530510" cy="6663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094680" y="4418019"/>
              <a:ext cx="612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Source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086129" y="4258491"/>
              <a:ext cx="553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Gate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936958" y="5101950"/>
              <a:ext cx="953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 substrate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66487" y="4707193"/>
              <a:ext cx="740377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 +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950664" y="4706051"/>
              <a:ext cx="720080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 +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63BCAB04-E3C9-42D5-BE63-F53B0F1E4B05}"/>
                </a:ext>
              </a:extLst>
            </p:cNvPr>
            <p:cNvSpPr/>
            <p:nvPr/>
          </p:nvSpPr>
          <p:spPr>
            <a:xfrm>
              <a:off x="366487" y="5470991"/>
              <a:ext cx="2304256" cy="57325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="" xmlns:a16="http://schemas.microsoft.com/office/drawing/2014/main" id="{988910D1-5C12-4671-9478-CCCD5C91A85D}"/>
                </a:ext>
              </a:extLst>
            </p:cNvPr>
            <p:cNvSpPr txBox="1"/>
            <p:nvPr/>
          </p:nvSpPr>
          <p:spPr>
            <a:xfrm>
              <a:off x="1109452" y="5507993"/>
              <a:ext cx="9159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Substrate</a:t>
              </a:r>
              <a:endParaRPr lang="en-US" sz="120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="" xmlns:a16="http://schemas.microsoft.com/office/drawing/2014/main" id="{D2646AC0-09DE-45E6-8241-8E3E221309CA}"/>
                </a:ext>
              </a:extLst>
            </p:cNvPr>
            <p:cNvSpPr txBox="1"/>
            <p:nvPr/>
          </p:nvSpPr>
          <p:spPr>
            <a:xfrm>
              <a:off x="324772" y="4397717"/>
              <a:ext cx="612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Drain</a:t>
              </a:r>
              <a:endParaRPr lang="en-US" sz="1200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49763" y="3345164"/>
            <a:ext cx="294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 oxide: 100nm</a:t>
            </a:r>
          </a:p>
          <a:p>
            <a:r>
              <a:rPr lang="en-US" dirty="0" smtClean="0"/>
              <a:t>Similar to power MOSFETS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1112" y="1580607"/>
            <a:ext cx="864097" cy="111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355496"/>
              </p:ext>
            </p:extLst>
          </p:nvPr>
        </p:nvGraphicFramePr>
        <p:xfrm>
          <a:off x="489822" y="3966119"/>
          <a:ext cx="3489708" cy="276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" name="Connecteur droit avec flèche 2">
            <a:extLst>
              <a:ext uri="{FF2B5EF4-FFF2-40B4-BE49-F238E27FC236}">
                <a16:creationId xmlns="" xmlns:a16="http://schemas.microsoft.com/office/drawing/2014/main" id="{1820AE45-2664-447D-9B36-E8498E0DA4BF}"/>
              </a:ext>
            </a:extLst>
          </p:cNvPr>
          <p:cNvCxnSpPr/>
          <p:nvPr/>
        </p:nvCxnSpPr>
        <p:spPr>
          <a:xfrm flipH="1">
            <a:off x="2493944" y="5015440"/>
            <a:ext cx="40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006507" y="5003224"/>
            <a:ext cx="628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Vt shift</a:t>
            </a:r>
          </a:p>
        </p:txBody>
      </p:sp>
    </p:spTree>
    <p:extLst>
      <p:ext uri="{BB962C8B-B14F-4D97-AF65-F5344CB8AC3E}">
        <p14:creationId xmlns:p14="http://schemas.microsoft.com/office/powerpoint/2010/main" val="4701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3" grpId="0"/>
      <p:bldP spid="4" grpId="0" animBg="1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577203" y="1113305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955540" y="1844828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Goal of TCAD for component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under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radiation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Importance of the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mesh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quality</a:t>
            </a:r>
            <a:endParaRPr lang="fr-FR" b="1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Single Event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Effects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modeling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Total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Ionizing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Dose modeling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43872" y="436602"/>
            <a:ext cx="2448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Outline</a:t>
            </a:r>
            <a:endParaRPr lang="fr-FR" sz="2000" b="1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4BBBB555-E378-184F-AA22-46E080150E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35360" y="1113305"/>
            <a:ext cx="11305256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703512" y="1196755"/>
            <a:ext cx="8280920" cy="161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Goal: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understand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phenomena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induced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by radiation on components</a:t>
            </a:r>
          </a:p>
          <a:p>
            <a:pPr marL="285750" indent="-28575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Single Event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Effects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(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SEE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Total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Ionizing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 and Non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Ionizing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Dose (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TID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) (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TNID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ElectroStatic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Discharge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(ESD)</a:t>
            </a:r>
          </a:p>
          <a:p>
            <a:pPr marL="285750" indent="-285750"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Combined </a:t>
            </a:r>
            <a:r>
              <a:rPr lang="en-US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effects:TID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TNID, SEE, ESD</a:t>
            </a:r>
            <a:endParaRPr lang="fr-FR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4BBBB555-E378-184F-AA22-46E080150EC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087888" y="46361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 TCAD goal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60E2C9D-16BF-4D8A-B7D6-EC2C7C14A36F}"/>
              </a:ext>
            </a:extLst>
          </p:cNvPr>
          <p:cNvSpPr txBox="1"/>
          <p:nvPr/>
        </p:nvSpPr>
        <p:spPr>
          <a:xfrm>
            <a:off x="1737929" y="5600875"/>
            <a:ext cx="8280920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 is essential to carefully check inputs and correlate modeling with experiments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32CFC38E-03A4-4A7E-8FC8-B5902C1A31AA}"/>
              </a:ext>
            </a:extLst>
          </p:cNvPr>
          <p:cNvSpPr txBox="1"/>
          <p:nvPr/>
        </p:nvSpPr>
        <p:spPr>
          <a:xfrm>
            <a:off x="5762833" y="3212978"/>
            <a:ext cx="6389657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Drawbacks:</a:t>
            </a: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not a qualification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tool</a:t>
            </a:r>
            <a:endParaRPr lang="fr-FR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reduce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set of components</a:t>
            </a:r>
            <a:endParaRPr lang="fr-FR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results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reliability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keep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in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mind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: « Garbage In, Garbage Out » (GIGO)</a:t>
            </a:r>
            <a:endParaRPr lang="fr-FR" sz="1400" dirty="0">
              <a:solidFill>
                <a:srgbClr val="FF0000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734928A0-02CD-4E16-ABE4-5DAF10315090}"/>
              </a:ext>
            </a:extLst>
          </p:cNvPr>
          <p:cNvSpPr txBox="1"/>
          <p:nvPr/>
        </p:nvSpPr>
        <p:spPr>
          <a:xfrm>
            <a:off x="434237" y="3225028"/>
            <a:ext cx="5328592" cy="184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Advantages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over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experiments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model in a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reduce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time long duration</a:t>
            </a:r>
            <a:b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   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phenomena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fast and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easy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(?)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results</a:t>
            </a:r>
            <a:endParaRPr lang="fr-FR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ts val="17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insight of the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mechanisms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at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play</a:t>
            </a:r>
            <a:endParaRPr lang="fr-FR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263352" y="1150859"/>
            <a:ext cx="1162043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943872" y="5806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SEE case study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8064" y="3280252"/>
            <a:ext cx="7528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experiments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(2006)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U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nexpected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failure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for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low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reverse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bias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No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sensitivity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for Si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Schottky diode.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Why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TCAD model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including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heat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equation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and Impact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Ionization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(all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models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proposed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Axisymmetric modeling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same results as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3D.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Dynamic mesh, lowest edge size: 0.02 µm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62061" y="1484787"/>
            <a:ext cx="7650163" cy="1741487"/>
            <a:chOff x="505" y="1315"/>
            <a:chExt cx="4819" cy="1097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522" y="1587"/>
              <a:ext cx="2066" cy="532"/>
            </a:xfrm>
            <a:prstGeom prst="rect">
              <a:avLst/>
            </a:prstGeom>
            <a:solidFill>
              <a:srgbClr val="FF0000"/>
            </a:solidFill>
            <a:ln w="9360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/>
              </a:r>
              <a:br>
                <a:rPr lang="fr-FR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</a:br>
              <a:r>
                <a:rPr lang="fr-FR" sz="12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Nd</a:t>
              </a:r>
              <a:r>
                <a:rPr lang="fr-FR" sz="12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=2 10</a:t>
              </a:r>
              <a:r>
                <a:rPr lang="fr-FR" sz="1200" baseline="330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18</a:t>
              </a:r>
              <a:r>
                <a:rPr lang="fr-FR" sz="12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cm</a:t>
              </a:r>
              <a:r>
                <a:rPr lang="fr-FR" sz="1200" baseline="330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-3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SiC</a:t>
              </a:r>
              <a:endParaRPr lang="fr-FR" sz="1200" dirty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593" y="1597"/>
              <a:ext cx="708" cy="522"/>
            </a:xfrm>
            <a:prstGeom prst="rect">
              <a:avLst/>
            </a:prstGeom>
            <a:solidFill>
              <a:srgbClr val="EB613D"/>
            </a:solidFill>
            <a:ln w="9360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2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EPI layer</a:t>
              </a:r>
              <a:r>
                <a:rPr lang="fr-FR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/>
              </a:r>
              <a:br>
                <a:rPr lang="fr-FR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</a:br>
              <a:r>
                <a:rPr lang="fr-FR" sz="12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Nd</a:t>
              </a:r>
              <a:r>
                <a:rPr lang="fr-FR" sz="12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=10</a:t>
              </a:r>
              <a:r>
                <a:rPr lang="fr-FR" sz="1200" baseline="330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16</a:t>
              </a:r>
              <a:r>
                <a:rPr lang="fr-FR" sz="12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cm</a:t>
              </a:r>
              <a:r>
                <a:rPr lang="fr-FR" sz="1200" baseline="330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-3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2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SiC</a:t>
              </a:r>
              <a:endParaRPr lang="fr-FR" sz="1200" dirty="0">
                <a:solidFill>
                  <a:srgbClr val="000000"/>
                </a:solidFill>
                <a:ea typeface="DejaVu Sans" charset="0"/>
                <a:cs typeface="DejaVu Sans" charset="0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4305" y="1724"/>
              <a:ext cx="101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Anode, -200 V</a:t>
              </a:r>
              <a:r>
                <a:rPr lang="fr-FR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/>
              </a:r>
              <a:br>
                <a:rPr lang="fr-FR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</a:br>
              <a:r>
                <a:rPr lang="fr-FR" sz="14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Schottky contact</a:t>
              </a: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05" y="1718"/>
              <a:ext cx="848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4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Cathode, 0 V</a:t>
              </a:r>
              <a:r>
                <a:rPr lang="fr-FR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/>
              </a:r>
              <a:br>
                <a:rPr lang="fr-FR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</a:br>
              <a:r>
                <a:rPr lang="fr-FR" sz="1400" dirty="0" err="1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Ohmic</a:t>
              </a:r>
              <a:r>
                <a:rPr lang="fr-FR" sz="1400" dirty="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 contact</a:t>
              </a: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2570" y="1597"/>
              <a:ext cx="1735" cy="0"/>
            </a:xfrm>
            <a:prstGeom prst="line">
              <a:avLst/>
            </a:prstGeom>
            <a:noFill/>
            <a:ln w="36000" cap="flat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499" y="1315"/>
              <a:ext cx="89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200" dirty="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1.3 </a:t>
              </a:r>
              <a:r>
                <a:rPr lang="fr-FR" sz="1200" dirty="0" err="1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GeV</a:t>
              </a:r>
              <a:r>
                <a:rPr lang="fr-FR" sz="1200" dirty="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 Xe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sz="1200" dirty="0">
                  <a:solidFill>
                    <a:srgbClr val="0000FF"/>
                  </a:solidFill>
                  <a:ea typeface="DejaVu Sans" charset="0"/>
                  <a:cs typeface="DejaVu Sans" charset="0"/>
                </a:rPr>
                <a:t>Range : 64.39 µm</a:t>
              </a:r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" y="2065"/>
              <a:ext cx="70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2169"/>
              <a:ext cx="2785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" y="1602"/>
              <a:ext cx="368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" name="ZoneTexte 21"/>
          <p:cNvSpPr txBox="1"/>
          <p:nvPr/>
        </p:nvSpPr>
        <p:spPr>
          <a:xfrm>
            <a:off x="1943175" y="115698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Case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Study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SiC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Schottky diode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used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in satellite power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supply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6400866" y="1906092"/>
            <a:ext cx="127185" cy="82748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6528050" y="1700808"/>
            <a:ext cx="602329" cy="2266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176122" y="1556796"/>
            <a:ext cx="136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Critical temperature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51112" y="5160697"/>
            <a:ext cx="9097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Critical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temperature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(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reached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very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close to Schottky contact)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exceeds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SiC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melting</a:t>
            </a:r>
            <a:r>
              <a:rPr lang="fr-FR" sz="20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point (3100K)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are the 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mechanisms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at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play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989602"/>
              </p:ext>
            </p:extLst>
          </p:nvPr>
        </p:nvGraphicFramePr>
        <p:xfrm>
          <a:off x="8472269" y="1449681"/>
          <a:ext cx="3278471" cy="251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" name="Connecteur droit 3"/>
          <p:cNvCxnSpPr>
            <a:cxnSpLocks/>
          </p:cNvCxnSpPr>
          <p:nvPr/>
        </p:nvCxnSpPr>
        <p:spPr>
          <a:xfrm>
            <a:off x="10038131" y="1727490"/>
            <a:ext cx="0" cy="1728192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9624401" y="1367455"/>
            <a:ext cx="857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Burnout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0FD234E-3DA8-43B6-BDF4-39B73F04485F}"/>
              </a:ext>
            </a:extLst>
          </p:cNvPr>
          <p:cNvSpPr txBox="1"/>
          <p:nvPr/>
        </p:nvSpPr>
        <p:spPr>
          <a:xfrm>
            <a:off x="5721930" y="3241288"/>
            <a:ext cx="2816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 TCAD model, same results: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Javanainen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(2017),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F.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Witulski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(2018),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Kuboyama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(2019)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" grpId="0"/>
      <p:bldGraphic spid="28" grpId="0">
        <p:bldAsOne/>
      </p:bldGraphic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577203" y="1113305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943872" y="5806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SEE case study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48111" y="512816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Critical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electric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field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	Si : 0.3 MV/cm,	</a:t>
            </a:r>
            <a:r>
              <a:rPr lang="fr-FR" sz="24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SiC</a:t>
            </a: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: 3 MV/cm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Power </a:t>
            </a:r>
            <a:r>
              <a:rPr lang="fr-FR" sz="2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heat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density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(W/µm</a:t>
            </a:r>
            <a:r>
              <a:rPr lang="fr-FR" sz="2400" baseline="300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)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Symbol"/>
              </a:rPr>
              <a:t>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E</a:t>
            </a:r>
            <a:r>
              <a:rPr lang="fr-FR" sz="2400" baseline="300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 x 100 in </a:t>
            </a:r>
            <a:r>
              <a:rPr lang="fr-FR" sz="2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SiC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than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in Si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75522" y="1268765"/>
            <a:ext cx="936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Mechanism located in the low conductivity area</a:t>
            </a:r>
            <a:r>
              <a:rPr lang="en-US" dirty="0">
                <a:latin typeface="Arial" pitchFamily="34" charset="0"/>
                <a:cs typeface="Arial" pitchFamily="34" charset="0"/>
              </a:rPr>
              <a:t>, between 110 and 120 µm (EPI layer)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Electric field: 0.2 MV/cm because of -200V applied on Anode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95400" y="3430714"/>
            <a:ext cx="2165739" cy="5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Generation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separation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of charges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068904" y="3429000"/>
            <a:ext cx="3971312" cy="8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12725" indent="-209550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High positive charge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appears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at the contact</a:t>
            </a:r>
          </a:p>
          <a:p>
            <a:pPr marL="212725" indent="-209550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→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increase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electric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field</a:t>
            </a:r>
            <a:endParaRPr lang="fr-FR" sz="1600" dirty="0">
              <a:solidFill>
                <a:srgbClr val="000000"/>
              </a:solidFill>
              <a:latin typeface="Arial" pitchFamily="34" charset="0"/>
              <a:ea typeface="DejaVu Sans" charset="0"/>
              <a:cs typeface="Arial" pitchFamily="34" charset="0"/>
            </a:endParaRPr>
          </a:p>
          <a:p>
            <a:pPr marL="212725" indent="-209550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→ speed up the pairs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separation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70653"/>
              </p:ext>
            </p:extLst>
          </p:nvPr>
        </p:nvGraphicFramePr>
        <p:xfrm>
          <a:off x="1059388" y="2024636"/>
          <a:ext cx="195103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r:id="rId5" imgW="1949760" imgH="1405440" progId="">
                  <p:embed/>
                </p:oleObj>
              </mc:Choice>
              <mc:Fallback>
                <p:oleObj r:id="rId5" imgW="1949760" imgH="140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388" y="2024636"/>
                        <a:ext cx="1951037" cy="1406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233557"/>
              </p:ext>
            </p:extLst>
          </p:nvPr>
        </p:nvGraphicFramePr>
        <p:xfrm>
          <a:off x="5231906" y="1987556"/>
          <a:ext cx="1951039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r:id="rId7" imgW="1949760" imgH="1405440" progId="">
                  <p:embed/>
                </p:oleObj>
              </mc:Choice>
              <mc:Fallback>
                <p:oleObj r:id="rId7" imgW="1949760" imgH="1405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6" y="1987556"/>
                        <a:ext cx="1951039" cy="1406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8390710" y="3284984"/>
            <a:ext cx="368195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12725" indent="-209550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Impact Ionisation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triggered</a:t>
            </a:r>
            <a:endParaRPr lang="fr-FR" sz="1600" dirty="0">
              <a:solidFill>
                <a:srgbClr val="000000"/>
              </a:solidFill>
              <a:latin typeface="Arial" pitchFamily="34" charset="0"/>
              <a:ea typeface="DejaVu Sans" charset="0"/>
              <a:cs typeface="Arial" pitchFamily="34" charset="0"/>
            </a:endParaRPr>
          </a:p>
          <a:p>
            <a:pPr marL="212725" indent="-209550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Additionnal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pairs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generation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(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yellow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)</a:t>
            </a:r>
          </a:p>
          <a:p>
            <a:pPr marL="212725" indent="-209550">
              <a:buSzPct val="4500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ceiling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of the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electric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field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when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the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generation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rate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is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high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enough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ea typeface="DejaVu Sans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114111"/>
              </p:ext>
            </p:extLst>
          </p:nvPr>
        </p:nvGraphicFramePr>
        <p:xfrm>
          <a:off x="8959951" y="2005016"/>
          <a:ext cx="1951039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r:id="rId9" imgW="1949040" imgH="1404720" progId="">
                  <p:embed/>
                </p:oleObj>
              </mc:Choice>
              <mc:Fallback>
                <p:oleObj r:id="rId9" imgW="1949040" imgH="1404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951" y="2005016"/>
                        <a:ext cx="1951039" cy="1406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8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1622540" y="1087806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392376" y="532546"/>
            <a:ext cx="3888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SEE Issue on mesh design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90692" y="3546141"/>
            <a:ext cx="75631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Highest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temperature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: 1700 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Thermal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runaway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disappears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unrealistic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modeling,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badly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designed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mesh</a:t>
            </a: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Electric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field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for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finest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mesh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is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high (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blue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curve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) 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Impact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Ionization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triggered</a:t>
            </a: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Electric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field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for large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mesh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is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low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(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red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curve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)  Impact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Ionization</a:t>
            </a:r>
            <a:r>
              <a:rPr lang="fr-FR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not </a:t>
            </a:r>
            <a:r>
              <a:rPr lang="fr-FR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triggered</a:t>
            </a: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9336" y="1303767"/>
            <a:ext cx="1159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Thermal runaway mechanism, very sensitive to parameters variation. </a:t>
            </a:r>
            <a:r>
              <a:rPr lang="en-US" dirty="0">
                <a:latin typeface="Arial" pitchFamily="34" charset="0"/>
                <a:cs typeface="Arial" pitchFamily="34" charset="0"/>
              </a:rPr>
              <a:t>(mobility laws, Impact ionization, …)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What about mesh sensitivity?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New modeling, dynamic mesh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lowest edge size from 0.02 to 0.1 µm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05921"/>
              </p:ext>
            </p:extLst>
          </p:nvPr>
        </p:nvGraphicFramePr>
        <p:xfrm>
          <a:off x="7557110" y="1772816"/>
          <a:ext cx="422752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125558" y="5579407"/>
            <a:ext cx="958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large edges at the anode do not take into account this localized effect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user parameters, the dynamic mesh automatically compute the right solution</a:t>
            </a:r>
          </a:p>
        </p:txBody>
      </p:sp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726935"/>
              </p:ext>
            </p:extLst>
          </p:nvPr>
        </p:nvGraphicFramePr>
        <p:xfrm>
          <a:off x="253464" y="3216039"/>
          <a:ext cx="3913624" cy="224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53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/>
          <p:cNvSpPr txBox="1"/>
          <p:nvPr/>
        </p:nvSpPr>
        <p:spPr>
          <a:xfrm>
            <a:off x="1577203" y="1113305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559496" y="1268761"/>
            <a:ext cx="9433048" cy="544764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TCAD </a:t>
            </a:r>
            <a:r>
              <a:rPr lang="fr-FR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Technological</a:t>
            </a:r>
            <a:r>
              <a:rPr lang="fr-FR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Computer </a:t>
            </a:r>
            <a:r>
              <a:rPr lang="fr-FR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Aided</a:t>
            </a:r>
            <a:r>
              <a:rPr lang="fr-FR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Design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fr-FR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r>
              <a:rPr lang="fr-FR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Modeling 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of component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based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on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semiconductors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insulators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       by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solving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differential</a:t>
            </a:r>
            <a:r>
              <a:rPr lang="fr-FR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equations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: Poisson, Transport,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Heat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Trapping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, 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No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analytical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solution,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solving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method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fr-FR" b="1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Discretisation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of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differential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equations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fr-FR" sz="24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Variation of DF </a:t>
            </a:r>
            <a:r>
              <a:rPr lang="fr-FR" sz="2400" b="1" dirty="0" err="1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linear</a:t>
            </a:r>
            <a:r>
              <a:rPr lang="fr-FR" sz="24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in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each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element</a:t>
            </a:r>
            <a:endParaRPr lang="fr-FR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Approximate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solution: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mesh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adjusted</a:t>
            </a:r>
            <a:r>
              <a:rPr lang="fr-FR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to control the </a:t>
            </a:r>
            <a:r>
              <a:rPr lang="fr-FR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error</a:t>
            </a:r>
            <a:endParaRPr lang="fr-FR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856" y="229679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456335" y="229679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1869610" y="6445999"/>
            <a:ext cx="25488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4BBBB555-E378-184F-AA22-46E080150E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087888" y="46361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Mesh design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167459" y="3208968"/>
                <a:ext cx="2929299" cy="7723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fr-FR" dirty="0">
                  <a:latin typeface="Arial" panose="020B0604020202020204" pitchFamily="34" charset="0"/>
                  <a:ea typeface="Open Sans Semibold" panose="020B07060308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59" y="3208968"/>
                <a:ext cx="2929299" cy="7723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7363792" y="2924944"/>
            <a:ext cx="2260600" cy="1441450"/>
            <a:chOff x="1139" y="2824"/>
            <a:chExt cx="3560" cy="2269"/>
          </a:xfrm>
        </p:grpSpPr>
        <p:sp>
          <p:nvSpPr>
            <p:cNvPr id="6" name="AutoShape 4"/>
            <p:cNvSpPr>
              <a:spLocks noChangeAspect="1" noChangeArrowheads="1"/>
            </p:cNvSpPr>
            <p:nvPr/>
          </p:nvSpPr>
          <p:spPr bwMode="auto">
            <a:xfrm>
              <a:off x="1139" y="2824"/>
              <a:ext cx="3560" cy="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1139" y="2825"/>
              <a:ext cx="35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1145" y="3370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>
              <a:off x="1145" y="3950"/>
              <a:ext cx="355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1145" y="4529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1145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1145" y="5086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1724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2326" y="2824"/>
              <a:ext cx="0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2949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>
              <a:off x="3539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>
              <a:off x="4130" y="2824"/>
              <a:ext cx="0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4698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3258" y="3370"/>
              <a:ext cx="1" cy="1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>
              <a:off x="3834" y="3370"/>
              <a:ext cx="1" cy="1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>
              <a:off x="2949" y="3677"/>
              <a:ext cx="118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>
              <a:off x="2944" y="4236"/>
              <a:ext cx="11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3401" y="3677"/>
              <a:ext cx="0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3265" y="3808"/>
              <a:ext cx="2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H="1" flipV="1">
              <a:off x="2950" y="2824"/>
              <a:ext cx="308" cy="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V="1">
              <a:off x="3258" y="2824"/>
              <a:ext cx="281" cy="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 flipH="1" flipV="1">
              <a:off x="2326" y="3371"/>
              <a:ext cx="624" cy="3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flipH="1">
              <a:off x="2326" y="3677"/>
              <a:ext cx="624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 flipH="1" flipV="1">
              <a:off x="3539" y="2825"/>
              <a:ext cx="295" cy="5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 flipV="1">
              <a:off x="3834" y="2824"/>
              <a:ext cx="296" cy="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H="1">
              <a:off x="2326" y="4234"/>
              <a:ext cx="624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H="1" flipV="1">
              <a:off x="2326" y="3950"/>
              <a:ext cx="624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 flipH="1">
              <a:off x="2944" y="4529"/>
              <a:ext cx="315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>
              <a:off x="3265" y="4530"/>
              <a:ext cx="274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 flipH="1">
              <a:off x="4130" y="3370"/>
              <a:ext cx="568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>
              <a:off x="4125" y="3677"/>
              <a:ext cx="574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 flipV="1">
              <a:off x="4125" y="3950"/>
              <a:ext cx="573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>
              <a:off x="4125" y="4234"/>
              <a:ext cx="574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 flipH="1">
              <a:off x="3540" y="4529"/>
              <a:ext cx="294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3835" y="4530"/>
              <a:ext cx="290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>
              <a:off x="3265" y="3370"/>
              <a:ext cx="136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 flipV="1">
              <a:off x="3401" y="3370"/>
              <a:ext cx="139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 flipH="1" flipV="1">
              <a:off x="2944" y="3677"/>
              <a:ext cx="314" cy="1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H="1">
              <a:off x="2944" y="3808"/>
              <a:ext cx="314" cy="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7" name="AutoShape 43"/>
            <p:cNvCxnSpPr>
              <a:cxnSpLocks noChangeShapeType="1"/>
            </p:cNvCxnSpPr>
            <p:nvPr/>
          </p:nvCxnSpPr>
          <p:spPr bwMode="auto">
            <a:xfrm flipH="1">
              <a:off x="3266" y="3950"/>
              <a:ext cx="135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8" name="AutoShape 44"/>
            <p:cNvCxnSpPr>
              <a:cxnSpLocks noChangeShapeType="1"/>
            </p:cNvCxnSpPr>
            <p:nvPr/>
          </p:nvCxnSpPr>
          <p:spPr bwMode="auto">
            <a:xfrm>
              <a:off x="3401" y="3950"/>
              <a:ext cx="138" cy="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9" name="AutoShape 45"/>
            <p:cNvCxnSpPr>
              <a:cxnSpLocks noChangeShapeType="1"/>
            </p:cNvCxnSpPr>
            <p:nvPr/>
          </p:nvCxnSpPr>
          <p:spPr bwMode="auto">
            <a:xfrm flipV="1">
              <a:off x="3540" y="3677"/>
              <a:ext cx="294" cy="1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0" name="AutoShape 46"/>
            <p:cNvCxnSpPr>
              <a:cxnSpLocks noChangeShapeType="1"/>
            </p:cNvCxnSpPr>
            <p:nvPr/>
          </p:nvCxnSpPr>
          <p:spPr bwMode="auto">
            <a:xfrm>
              <a:off x="3540" y="3808"/>
              <a:ext cx="295" cy="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Freeform 47"/>
            <p:cNvSpPr>
              <a:spLocks/>
            </p:cNvSpPr>
            <p:nvPr/>
          </p:nvSpPr>
          <p:spPr bwMode="auto">
            <a:xfrm>
              <a:off x="3184" y="4662"/>
              <a:ext cx="144" cy="52"/>
            </a:xfrm>
            <a:custGeom>
              <a:avLst/>
              <a:gdLst>
                <a:gd name="T0" fmla="*/ 0 w 226"/>
                <a:gd name="T1" fmla="*/ 0 h 43"/>
                <a:gd name="T2" fmla="*/ 115 w 226"/>
                <a:gd name="T3" fmla="*/ 43 h 43"/>
                <a:gd name="T4" fmla="*/ 226 w 226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43">
                  <a:moveTo>
                    <a:pt x="0" y="0"/>
                  </a:moveTo>
                  <a:cubicBezTo>
                    <a:pt x="38" y="21"/>
                    <a:pt x="77" y="43"/>
                    <a:pt x="115" y="43"/>
                  </a:cubicBezTo>
                  <a:cubicBezTo>
                    <a:pt x="153" y="43"/>
                    <a:pt x="189" y="21"/>
                    <a:pt x="2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6" name="Imag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559496" y="1069547"/>
            <a:ext cx="9039111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775522" y="1340773"/>
            <a:ext cx="5915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Experimental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results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 MOSFET, IRF130 batch,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same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datecode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70krad, 100rad/s, X-ray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3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biases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Vgs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: -5V, +5V et +12V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8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temperatures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during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irradiation:</a:t>
            </a:r>
            <a:b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30°C, 55°C, 70°C, 85°C, 93°C, 100°C, 130°C and 160°C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8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85749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295800" y="60563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TID: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Srour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model </a:t>
            </a:r>
          </a:p>
        </p:txBody>
      </p:sp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244348"/>
              </p:ext>
            </p:extLst>
          </p:nvPr>
        </p:nvGraphicFramePr>
        <p:xfrm>
          <a:off x="7392144" y="1268760"/>
          <a:ext cx="313184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817814" y="3284984"/>
            <a:ext cx="528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Best model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3 traps levels: density and activation energy fitted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	 6 parameters fitted using 6 experimental results.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Traps are close to the interface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Threshold voltage shifts for others experimental points?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718979" y="496532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Srour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model</a:t>
            </a:r>
          </a:p>
          <a:p>
            <a:pPr marL="285750" indent="-285750">
              <a:buFont typeface="Wingdings"/>
              <a:buChar char="à"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Impossible to fit positive and negative biases 	with the same trap distribution</a:t>
            </a:r>
          </a:p>
          <a:p>
            <a:pPr marL="285750" indent="-285750">
              <a:buFont typeface="Wingdings"/>
              <a:buChar char="à"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biases: traps close to the interface</a:t>
            </a:r>
          </a:p>
          <a:p>
            <a:pPr marL="285750" indent="-285750">
              <a:buFont typeface="Wingdings"/>
              <a:buChar char="à"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 biases: traps close to the gate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7104112" y="3421868"/>
            <a:ext cx="3600400" cy="2815451"/>
            <a:chOff x="5580112" y="3421861"/>
            <a:chExt cx="3600400" cy="2815451"/>
          </a:xfrm>
        </p:grpSpPr>
        <p:graphicFrame>
          <p:nvGraphicFramePr>
            <p:cNvPr id="10" name="Graphique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00168467"/>
                </p:ext>
              </p:extLst>
            </p:nvPr>
          </p:nvGraphicFramePr>
          <p:xfrm>
            <a:off x="5580112" y="4201742"/>
            <a:ext cx="3187425" cy="18915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9" name="Groupe 28"/>
            <p:cNvGrpSpPr/>
            <p:nvPr/>
          </p:nvGrpSpPr>
          <p:grpSpPr>
            <a:xfrm>
              <a:off x="5699309" y="3421861"/>
              <a:ext cx="3068228" cy="561820"/>
              <a:chOff x="5645324" y="3493867"/>
              <a:chExt cx="3354660" cy="622395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5645324" y="3826445"/>
                <a:ext cx="1188132" cy="28981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Oxide</a:t>
                </a:r>
              </a:p>
            </p:txBody>
          </p:sp>
          <p:sp>
            <p:nvSpPr>
              <p:cNvPr id="6" name="ZoneTexte 5"/>
              <p:cNvSpPr txBox="1"/>
              <p:nvPr/>
            </p:nvSpPr>
            <p:spPr>
              <a:xfrm>
                <a:off x="6833455" y="3826444"/>
                <a:ext cx="2166529" cy="2898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Silicon</a:t>
                </a:r>
              </a:p>
            </p:txBody>
          </p:sp>
          <p:cxnSp>
            <p:nvCxnSpPr>
              <p:cNvPr id="8" name="Connecteur droit 7"/>
              <p:cNvCxnSpPr/>
              <p:nvPr/>
            </p:nvCxnSpPr>
            <p:spPr>
              <a:xfrm>
                <a:off x="5645324" y="3747203"/>
                <a:ext cx="11881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/>
              <p:cNvSpPr txBox="1"/>
              <p:nvPr/>
            </p:nvSpPr>
            <p:spPr>
              <a:xfrm>
                <a:off x="5897365" y="3493867"/>
                <a:ext cx="715432" cy="289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itchFamily="34" charset="0"/>
                    <a:cs typeface="Arial" pitchFamily="34" charset="0"/>
                  </a:rPr>
                  <a:t>100 nm</a:t>
                </a:r>
              </a:p>
            </p:txBody>
          </p:sp>
        </p:grpSp>
        <p:cxnSp>
          <p:nvCxnSpPr>
            <p:cNvPr id="18" name="Connecteur droit 17"/>
            <p:cNvCxnSpPr/>
            <p:nvPr/>
          </p:nvCxnSpPr>
          <p:spPr>
            <a:xfrm>
              <a:off x="6785994" y="3958216"/>
              <a:ext cx="1817358" cy="38008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6166542" y="3958216"/>
              <a:ext cx="461018" cy="38008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627560" y="3722068"/>
              <a:ext cx="158433" cy="236149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>
                  <a:lumMod val="75000"/>
                </a:schemeClr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ZoneTexte 1"/>
            <p:cNvSpPr txBox="1"/>
            <p:nvPr/>
          </p:nvSpPr>
          <p:spPr>
            <a:xfrm>
              <a:off x="8581924" y="5998700"/>
              <a:ext cx="598588" cy="2386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/>
                <a:t>Interface</a:t>
              </a: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H="1" flipV="1">
              <a:off x="8589151" y="5627036"/>
              <a:ext cx="252028" cy="2793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19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Graphic spid="24" grpId="0" uiExpand="1">
        <p:bldSub>
          <a:bldChart bld="series"/>
        </p:bldSub>
      </p:bldGraphic>
      <p:bldP spid="2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856" y="229679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456335" y="229679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11889787" y="6453336"/>
            <a:ext cx="254885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4BBBB555-E378-184F-AA22-46E080150E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781276" y="59194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Mesh design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4307108" y="2156191"/>
            <a:ext cx="409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Finer mesh on high gradient area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improves precision of results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utoShape 22"/>
          <p:cNvSpPr>
            <a:spLocks noChangeAspect="1" noChangeArrowheads="1" noTextEdit="1"/>
          </p:cNvSpPr>
          <p:nvPr/>
        </p:nvSpPr>
        <p:spPr bwMode="auto">
          <a:xfrm>
            <a:off x="759821" y="2674273"/>
            <a:ext cx="30892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AutoShape 21"/>
          <p:cNvSpPr>
            <a:spLocks noChangeShapeType="1"/>
          </p:cNvSpPr>
          <p:nvPr/>
        </p:nvSpPr>
        <p:spPr bwMode="auto">
          <a:xfrm flipV="1">
            <a:off x="875411" y="4055357"/>
            <a:ext cx="2689143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AutoShape 20"/>
          <p:cNvSpPr>
            <a:spLocks noChangeShapeType="1"/>
          </p:cNvSpPr>
          <p:nvPr/>
        </p:nvSpPr>
        <p:spPr bwMode="auto">
          <a:xfrm flipH="1" flipV="1">
            <a:off x="912253" y="2869930"/>
            <a:ext cx="635" cy="12146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AutoShape 19"/>
          <p:cNvSpPr>
            <a:spLocks noChangeShapeType="1"/>
          </p:cNvSpPr>
          <p:nvPr/>
        </p:nvSpPr>
        <p:spPr bwMode="auto">
          <a:xfrm>
            <a:off x="1130733" y="3766306"/>
            <a:ext cx="2092120" cy="6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8"/>
          <p:cNvSpPr>
            <a:spLocks noChangeArrowheads="1"/>
          </p:cNvSpPr>
          <p:nvPr/>
        </p:nvSpPr>
        <p:spPr bwMode="auto">
          <a:xfrm>
            <a:off x="1094529" y="3742160"/>
            <a:ext cx="53987" cy="5399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7"/>
          <p:cNvSpPr>
            <a:spLocks noChangeArrowheads="1"/>
          </p:cNvSpPr>
          <p:nvPr/>
        </p:nvSpPr>
        <p:spPr bwMode="auto">
          <a:xfrm>
            <a:off x="1797621" y="3735172"/>
            <a:ext cx="53987" cy="53998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6"/>
          <p:cNvSpPr>
            <a:spLocks noChangeArrowheads="1"/>
          </p:cNvSpPr>
          <p:nvPr/>
        </p:nvSpPr>
        <p:spPr bwMode="auto">
          <a:xfrm>
            <a:off x="3192365" y="3733266"/>
            <a:ext cx="53987" cy="5399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15"/>
          <p:cNvSpPr>
            <a:spLocks noChangeArrowheads="1"/>
          </p:cNvSpPr>
          <p:nvPr/>
        </p:nvSpPr>
        <p:spPr bwMode="auto">
          <a:xfrm>
            <a:off x="2536912" y="3745274"/>
            <a:ext cx="53987" cy="53998"/>
          </a:xfrm>
          <a:prstGeom prst="ellipse">
            <a:avLst/>
          </a:prstGeom>
          <a:solidFill>
            <a:schemeClr val="accent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592783" y="2674273"/>
            <a:ext cx="769143" cy="21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1100" dirty="0" err="1">
                <a:latin typeface="Arial" pitchFamily="34" charset="0"/>
              </a:rPr>
              <a:t>Potential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68" name="Text Box 13"/>
          <p:cNvSpPr txBox="1">
            <a:spLocks noChangeArrowheads="1"/>
          </p:cNvSpPr>
          <p:nvPr/>
        </p:nvSpPr>
        <p:spPr bwMode="auto">
          <a:xfrm>
            <a:off x="3527715" y="3923851"/>
            <a:ext cx="321376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1100">
                <a:latin typeface="Arial" pitchFamily="34" charset="0"/>
                <a:ea typeface="Times New Roman" pitchFamily="18" charset="0"/>
              </a:rPr>
              <a:t>x</a:t>
            </a:r>
            <a:endParaRPr lang="fr-FR">
              <a:latin typeface="Arial" pitchFamily="34" charset="0"/>
            </a:endParaRP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879223" y="3760589"/>
            <a:ext cx="577335" cy="33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>
                <a:latin typeface="Arial" pitchFamily="34" charset="0"/>
                <a:ea typeface="Times New Roman" pitchFamily="18" charset="0"/>
              </a:rPr>
              <a:t>Node</a:t>
            </a:r>
            <a:r>
              <a:rPr lang="fr-FR" sz="800">
                <a:latin typeface="Arial" pitchFamily="34" charset="0"/>
                <a:ea typeface="Times New Roman" pitchFamily="18" charset="0"/>
              </a:rPr>
              <a:t> 1</a:t>
            </a:r>
            <a:br>
              <a:rPr lang="fr-FR" sz="800">
                <a:latin typeface="Arial" pitchFamily="34" charset="0"/>
                <a:ea typeface="Times New Roman" pitchFamily="18" charset="0"/>
              </a:rPr>
            </a:br>
            <a:r>
              <a:rPr lang="fr-FR" sz="800">
                <a:latin typeface="Arial" pitchFamily="34" charset="0"/>
                <a:ea typeface="Times New Roman" pitchFamily="18" charset="0"/>
              </a:rPr>
              <a:t>x</a:t>
            </a:r>
            <a:r>
              <a:rPr lang="fr-FR" sz="800" baseline="-30000">
                <a:latin typeface="Arial" pitchFamily="34" charset="0"/>
                <a:ea typeface="Times New Roman" pitchFamily="18" charset="0"/>
              </a:rPr>
              <a:t>1</a:t>
            </a:r>
            <a:endParaRPr lang="fr-FR">
              <a:latin typeface="Arial" pitchFamily="34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1483235" y="3751054"/>
            <a:ext cx="567807" cy="31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>
                <a:latin typeface="Arial" pitchFamily="34" charset="0"/>
                <a:ea typeface="Times New Roman" pitchFamily="18" charset="0"/>
              </a:rPr>
              <a:t>Node</a:t>
            </a:r>
            <a:r>
              <a:rPr lang="fr-FR" sz="800" dirty="0">
                <a:latin typeface="Arial" pitchFamily="34" charset="0"/>
                <a:ea typeface="Times New Roman" pitchFamily="18" charset="0"/>
              </a:rPr>
              <a:t> 2</a:t>
            </a:r>
            <a:br>
              <a:rPr lang="fr-FR" sz="800" dirty="0">
                <a:latin typeface="Arial" pitchFamily="34" charset="0"/>
                <a:ea typeface="Times New Roman" pitchFamily="18" charset="0"/>
              </a:rPr>
            </a:br>
            <a:r>
              <a:rPr lang="fr-FR" sz="800" dirty="0">
                <a:latin typeface="Arial" pitchFamily="34" charset="0"/>
                <a:ea typeface="Times New Roman" pitchFamily="18" charset="0"/>
              </a:rPr>
              <a:t>x</a:t>
            </a:r>
            <a:r>
              <a:rPr lang="fr-FR" sz="800" baseline="-30000" dirty="0">
                <a:latin typeface="Arial" pitchFamily="34" charset="0"/>
                <a:ea typeface="Times New Roman" pitchFamily="18" charset="0"/>
              </a:rPr>
              <a:t>2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2324789" y="3790839"/>
            <a:ext cx="548753" cy="31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 dirty="0">
                <a:latin typeface="Arial" pitchFamily="34" charset="0"/>
                <a:ea typeface="Times New Roman" pitchFamily="18" charset="0"/>
              </a:rPr>
              <a:t>Node</a:t>
            </a:r>
            <a:r>
              <a:rPr lang="fr-FR" sz="800" dirty="0">
                <a:latin typeface="Arial" pitchFamily="34" charset="0"/>
                <a:ea typeface="Times New Roman" pitchFamily="18" charset="0"/>
              </a:rPr>
              <a:t> 3</a:t>
            </a:r>
            <a:br>
              <a:rPr lang="fr-FR" sz="800" dirty="0">
                <a:latin typeface="Arial" pitchFamily="34" charset="0"/>
                <a:ea typeface="Times New Roman" pitchFamily="18" charset="0"/>
              </a:rPr>
            </a:br>
            <a:r>
              <a:rPr lang="fr-FR" sz="800" dirty="0">
                <a:latin typeface="Arial" pitchFamily="34" charset="0"/>
                <a:ea typeface="Times New Roman" pitchFamily="18" charset="0"/>
              </a:rPr>
              <a:t>x</a:t>
            </a:r>
            <a:r>
              <a:rPr lang="fr-FR" sz="800" baseline="-30000" dirty="0">
                <a:latin typeface="Arial" pitchFamily="34" charset="0"/>
                <a:ea typeface="Times New Roman" pitchFamily="18" charset="0"/>
              </a:rPr>
              <a:t>3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2995476" y="3762489"/>
            <a:ext cx="558280" cy="32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sz="800">
                <a:latin typeface="Arial" pitchFamily="34" charset="0"/>
                <a:ea typeface="Times New Roman" pitchFamily="18" charset="0"/>
              </a:rPr>
              <a:t>Node</a:t>
            </a:r>
            <a:r>
              <a:rPr lang="fr-FR" sz="800">
                <a:latin typeface="Arial" pitchFamily="34" charset="0"/>
                <a:ea typeface="Times New Roman" pitchFamily="18" charset="0"/>
              </a:rPr>
              <a:t> 4</a:t>
            </a:r>
            <a:br>
              <a:rPr lang="fr-FR" sz="800">
                <a:latin typeface="Arial" pitchFamily="34" charset="0"/>
                <a:ea typeface="Times New Roman" pitchFamily="18" charset="0"/>
              </a:rPr>
            </a:br>
            <a:r>
              <a:rPr lang="fr-FR" sz="800">
                <a:latin typeface="Arial" pitchFamily="34" charset="0"/>
                <a:ea typeface="Times New Roman" pitchFamily="18" charset="0"/>
              </a:rPr>
              <a:t>x</a:t>
            </a:r>
            <a:r>
              <a:rPr lang="fr-FR" sz="800" baseline="-30000">
                <a:latin typeface="Arial" pitchFamily="34" charset="0"/>
                <a:ea typeface="Times New Roman" pitchFamily="18" charset="0"/>
              </a:rPr>
              <a:t>4</a:t>
            </a:r>
            <a:endParaRPr lang="fr-FR">
              <a:latin typeface="Arial" pitchFamily="34" charset="0"/>
            </a:endParaRPr>
          </a:p>
        </p:txBody>
      </p:sp>
      <p:sp>
        <p:nvSpPr>
          <p:cNvPr id="73" name="AutoShape 8"/>
          <p:cNvSpPr>
            <a:spLocks noChangeShapeType="1"/>
          </p:cNvSpPr>
          <p:nvPr/>
        </p:nvSpPr>
        <p:spPr bwMode="auto">
          <a:xfrm flipV="1">
            <a:off x="1109778" y="3590653"/>
            <a:ext cx="687847" cy="1038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AutoShape 7"/>
          <p:cNvSpPr>
            <a:spLocks noChangeShapeType="1"/>
          </p:cNvSpPr>
          <p:nvPr/>
        </p:nvSpPr>
        <p:spPr bwMode="auto">
          <a:xfrm flipV="1">
            <a:off x="1797619" y="3436913"/>
            <a:ext cx="710712" cy="1537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950991" y="3477258"/>
            <a:ext cx="292160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700" dirty="0">
                <a:latin typeface="Arial" pitchFamily="34" charset="0"/>
                <a:ea typeface="Times New Roman" pitchFamily="18" charset="0"/>
              </a:rPr>
              <a:t>V</a:t>
            </a:r>
            <a:r>
              <a:rPr lang="fr-FR" sz="700" baseline="-30000" dirty="0">
                <a:latin typeface="Arial" pitchFamily="34" charset="0"/>
                <a:ea typeface="Times New Roman" pitchFamily="18" charset="0"/>
              </a:rPr>
              <a:t>1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1640107" y="3323518"/>
            <a:ext cx="292160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700" dirty="0">
                <a:latin typeface="Arial" pitchFamily="34" charset="0"/>
                <a:ea typeface="Times New Roman" pitchFamily="18" charset="0"/>
              </a:rPr>
              <a:t>V</a:t>
            </a:r>
            <a:r>
              <a:rPr lang="fr-FR" sz="700" baseline="-30000" dirty="0">
                <a:latin typeface="Arial" pitchFamily="34" charset="0"/>
                <a:ea typeface="Times New Roman" pitchFamily="18" charset="0"/>
              </a:rPr>
              <a:t>2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77" name="AutoShape 4"/>
          <p:cNvSpPr>
            <a:spLocks noChangeShapeType="1"/>
          </p:cNvSpPr>
          <p:nvPr/>
        </p:nvSpPr>
        <p:spPr bwMode="auto">
          <a:xfrm flipV="1">
            <a:off x="2508336" y="3209166"/>
            <a:ext cx="738021" cy="2277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2321400" y="3167560"/>
            <a:ext cx="292160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700" dirty="0">
                <a:latin typeface="Arial" pitchFamily="34" charset="0"/>
                <a:ea typeface="Times New Roman" pitchFamily="18" charset="0"/>
              </a:rPr>
              <a:t>V</a:t>
            </a:r>
            <a:r>
              <a:rPr lang="fr-FR" sz="700" baseline="-30000" dirty="0">
                <a:latin typeface="Arial" pitchFamily="34" charset="0"/>
                <a:ea typeface="Times New Roman" pitchFamily="18" charset="0"/>
              </a:rPr>
              <a:t>3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3073597" y="2972851"/>
            <a:ext cx="292160" cy="2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fr-FR" sz="700" dirty="0">
                <a:latin typeface="Arial" pitchFamily="34" charset="0"/>
                <a:ea typeface="Times New Roman" pitchFamily="18" charset="0"/>
              </a:rPr>
              <a:t>V</a:t>
            </a:r>
            <a:r>
              <a:rPr lang="fr-FR" sz="700" baseline="-30000" dirty="0">
                <a:latin typeface="Arial" pitchFamily="34" charset="0"/>
                <a:ea typeface="Times New Roman" pitchFamily="18" charset="0"/>
              </a:rPr>
              <a:t>4</a:t>
            </a:r>
            <a:endParaRPr lang="fr-FR" dirty="0">
              <a:latin typeface="Arial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8422488" y="2926968"/>
            <a:ext cx="2626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High gradient area, need to add nodes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880811" y="4103398"/>
            <a:ext cx="2721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Low gradient area, need to remove node</a:t>
            </a:r>
          </a:p>
        </p:txBody>
      </p:sp>
      <p:grpSp>
        <p:nvGrpSpPr>
          <p:cNvPr id="82" name="Group 1"/>
          <p:cNvGrpSpPr>
            <a:grpSpLocks noChangeAspect="1"/>
          </p:cNvGrpSpPr>
          <p:nvPr/>
        </p:nvGrpSpPr>
        <p:grpSpPr bwMode="auto">
          <a:xfrm>
            <a:off x="8026803" y="1484784"/>
            <a:ext cx="3253775" cy="1496704"/>
            <a:chOff x="1714" y="5835"/>
            <a:chExt cx="5123" cy="2356"/>
          </a:xfrm>
        </p:grpSpPr>
        <p:sp>
          <p:nvSpPr>
            <p:cNvPr id="83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73" y="5867"/>
              <a:ext cx="4864" cy="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AutoShape 21"/>
            <p:cNvSpPr>
              <a:spLocks noChangeShapeType="1"/>
            </p:cNvSpPr>
            <p:nvPr/>
          </p:nvSpPr>
          <p:spPr bwMode="auto">
            <a:xfrm flipV="1">
              <a:off x="2155" y="8041"/>
              <a:ext cx="423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AutoShape 20"/>
            <p:cNvSpPr>
              <a:spLocks noChangeShapeType="1"/>
            </p:cNvSpPr>
            <p:nvPr/>
          </p:nvSpPr>
          <p:spPr bwMode="auto">
            <a:xfrm flipH="1" flipV="1">
              <a:off x="2213" y="6175"/>
              <a:ext cx="1" cy="19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19"/>
            <p:cNvSpPr>
              <a:spLocks noChangeShapeType="1"/>
            </p:cNvSpPr>
            <p:nvPr/>
          </p:nvSpPr>
          <p:spPr bwMode="auto">
            <a:xfrm>
              <a:off x="2557" y="7586"/>
              <a:ext cx="329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18"/>
            <p:cNvSpPr>
              <a:spLocks noChangeArrowheads="1"/>
            </p:cNvSpPr>
            <p:nvPr/>
          </p:nvSpPr>
          <p:spPr bwMode="auto">
            <a:xfrm>
              <a:off x="2500" y="7548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17"/>
            <p:cNvSpPr>
              <a:spLocks noChangeArrowheads="1"/>
            </p:cNvSpPr>
            <p:nvPr/>
          </p:nvSpPr>
          <p:spPr bwMode="auto">
            <a:xfrm>
              <a:off x="3607" y="7537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16"/>
            <p:cNvSpPr>
              <a:spLocks noChangeArrowheads="1"/>
            </p:cNvSpPr>
            <p:nvPr/>
          </p:nvSpPr>
          <p:spPr bwMode="auto">
            <a:xfrm>
              <a:off x="5803" y="7534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15"/>
            <p:cNvSpPr>
              <a:spLocks noChangeArrowheads="1"/>
            </p:cNvSpPr>
            <p:nvPr/>
          </p:nvSpPr>
          <p:spPr bwMode="auto">
            <a:xfrm>
              <a:off x="4771" y="7549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Text Box 14"/>
            <p:cNvSpPr txBox="1">
              <a:spLocks noChangeArrowheads="1"/>
            </p:cNvSpPr>
            <p:nvPr/>
          </p:nvSpPr>
          <p:spPr bwMode="auto">
            <a:xfrm>
              <a:off x="1714" y="5835"/>
              <a:ext cx="115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1100" dirty="0" err="1">
                  <a:latin typeface="Arial" pitchFamily="34" charset="0"/>
                </a:rPr>
                <a:t>Potential</a:t>
              </a:r>
              <a:endParaRPr lang="fr-FR" dirty="0">
                <a:latin typeface="Arial" pitchFamily="34" charset="0"/>
              </a:endParaRPr>
            </a:p>
          </p:txBody>
        </p:sp>
        <p:sp>
          <p:nvSpPr>
            <p:cNvPr id="92" name="Text Box 13"/>
            <p:cNvSpPr txBox="1">
              <a:spLocks noChangeArrowheads="1"/>
            </p:cNvSpPr>
            <p:nvPr/>
          </p:nvSpPr>
          <p:spPr bwMode="auto">
            <a:xfrm>
              <a:off x="6331" y="7834"/>
              <a:ext cx="50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1100">
                  <a:latin typeface="Arial" pitchFamily="34" charset="0"/>
                  <a:ea typeface="Times New Roman" pitchFamily="18" charset="0"/>
                </a:rPr>
                <a:t>x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93" name="Text Box 12"/>
            <p:cNvSpPr txBox="1">
              <a:spLocks noChangeArrowheads="1"/>
            </p:cNvSpPr>
            <p:nvPr/>
          </p:nvSpPr>
          <p:spPr bwMode="auto">
            <a:xfrm>
              <a:off x="2161" y="7577"/>
              <a:ext cx="90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/>
              <a:r>
                <a:rPr lang="en-US" sz="800">
                  <a:latin typeface="Arial" pitchFamily="34" charset="0"/>
                  <a:ea typeface="Times New Roman" pitchFamily="18" charset="0"/>
                </a:rPr>
                <a:t>Node</a:t>
              </a:r>
              <a:r>
                <a:rPr lang="fr-FR" sz="800">
                  <a:latin typeface="Arial" pitchFamily="34" charset="0"/>
                  <a:ea typeface="Times New Roman" pitchFamily="18" charset="0"/>
                </a:rPr>
                <a:t> 1</a:t>
              </a:r>
              <a:br>
                <a:rPr lang="fr-FR" sz="800">
                  <a:latin typeface="Arial" pitchFamily="34" charset="0"/>
                  <a:ea typeface="Times New Roman" pitchFamily="18" charset="0"/>
                </a:rPr>
              </a:br>
              <a:r>
                <a:rPr lang="fr-FR" sz="800">
                  <a:latin typeface="Arial" pitchFamily="34" charset="0"/>
                  <a:ea typeface="Times New Roman" pitchFamily="18" charset="0"/>
                </a:rPr>
                <a:t>x</a:t>
              </a:r>
              <a:r>
                <a:rPr lang="fr-FR" sz="800" baseline="-30000">
                  <a:latin typeface="Arial" pitchFamily="34" charset="0"/>
                  <a:ea typeface="Times New Roman" pitchFamily="18" charset="0"/>
                </a:rPr>
                <a:t>1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94" name="Text Box 11"/>
            <p:cNvSpPr txBox="1">
              <a:spLocks noChangeArrowheads="1"/>
            </p:cNvSpPr>
            <p:nvPr/>
          </p:nvSpPr>
          <p:spPr bwMode="auto">
            <a:xfrm>
              <a:off x="3222" y="7562"/>
              <a:ext cx="89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/>
              <a:r>
                <a:rPr lang="en-US" sz="800" dirty="0">
                  <a:latin typeface="Arial" pitchFamily="34" charset="0"/>
                  <a:ea typeface="Times New Roman" pitchFamily="18" charset="0"/>
                </a:rPr>
                <a:t>Node</a:t>
              </a:r>
              <a:r>
                <a:rPr lang="fr-FR" sz="800" dirty="0">
                  <a:latin typeface="Arial" pitchFamily="34" charset="0"/>
                  <a:ea typeface="Times New Roman" pitchFamily="18" charset="0"/>
                </a:rPr>
                <a:t> 2</a:t>
              </a:r>
              <a:br>
                <a:rPr lang="fr-FR" sz="800" dirty="0">
                  <a:latin typeface="Arial" pitchFamily="34" charset="0"/>
                  <a:ea typeface="Times New Roman" pitchFamily="18" charset="0"/>
                </a:rPr>
              </a:br>
              <a:r>
                <a:rPr lang="fr-FR" sz="800" dirty="0">
                  <a:latin typeface="Arial" pitchFamily="34" charset="0"/>
                  <a:ea typeface="Times New Roman" pitchFamily="18" charset="0"/>
                </a:rPr>
                <a:t>x</a:t>
              </a:r>
              <a:r>
                <a:rPr lang="fr-FR" sz="800" baseline="-30000" dirty="0">
                  <a:latin typeface="Arial" pitchFamily="34" charset="0"/>
                  <a:ea typeface="Times New Roman" pitchFamily="18" charset="0"/>
                </a:rPr>
                <a:t>2</a:t>
              </a:r>
              <a:endParaRPr lang="fr-FR" dirty="0">
                <a:latin typeface="Arial" pitchFamily="34" charset="0"/>
              </a:endParaRPr>
            </a:p>
          </p:txBody>
        </p:sp>
        <p:sp>
          <p:nvSpPr>
            <p:cNvPr id="95" name="Text Box 10"/>
            <p:cNvSpPr txBox="1">
              <a:spLocks noChangeArrowheads="1"/>
            </p:cNvSpPr>
            <p:nvPr/>
          </p:nvSpPr>
          <p:spPr bwMode="auto">
            <a:xfrm>
              <a:off x="4386" y="7576"/>
              <a:ext cx="86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/>
              <a:r>
                <a:rPr lang="en-US" sz="800" dirty="0">
                  <a:latin typeface="Arial" pitchFamily="34" charset="0"/>
                  <a:ea typeface="Times New Roman" pitchFamily="18" charset="0"/>
                </a:rPr>
                <a:t>Node</a:t>
              </a:r>
              <a:r>
                <a:rPr lang="fr-FR" sz="800" dirty="0">
                  <a:latin typeface="Arial" pitchFamily="34" charset="0"/>
                  <a:ea typeface="Times New Roman" pitchFamily="18" charset="0"/>
                </a:rPr>
                <a:t> 3</a:t>
              </a:r>
              <a:br>
                <a:rPr lang="fr-FR" sz="800" dirty="0">
                  <a:latin typeface="Arial" pitchFamily="34" charset="0"/>
                  <a:ea typeface="Times New Roman" pitchFamily="18" charset="0"/>
                </a:rPr>
              </a:br>
              <a:r>
                <a:rPr lang="fr-FR" sz="800" dirty="0">
                  <a:latin typeface="Arial" pitchFamily="34" charset="0"/>
                  <a:ea typeface="Times New Roman" pitchFamily="18" charset="0"/>
                </a:rPr>
                <a:t>x</a:t>
              </a:r>
              <a:r>
                <a:rPr lang="fr-FR" sz="800" baseline="-30000" dirty="0">
                  <a:latin typeface="Arial" pitchFamily="34" charset="0"/>
                  <a:ea typeface="Times New Roman" pitchFamily="18" charset="0"/>
                </a:rPr>
                <a:t>3</a:t>
              </a:r>
              <a:endParaRPr lang="fr-FR" dirty="0">
                <a:latin typeface="Arial" pitchFamily="34" charset="0"/>
              </a:endParaRPr>
            </a:p>
          </p:txBody>
        </p:sp>
        <p:sp>
          <p:nvSpPr>
            <p:cNvPr id="96" name="Text Box 9"/>
            <p:cNvSpPr txBox="1">
              <a:spLocks noChangeArrowheads="1"/>
            </p:cNvSpPr>
            <p:nvPr/>
          </p:nvSpPr>
          <p:spPr bwMode="auto">
            <a:xfrm>
              <a:off x="5493" y="7580"/>
              <a:ext cx="879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914400"/>
              <a:r>
                <a:rPr lang="en-US" sz="800">
                  <a:latin typeface="Arial" pitchFamily="34" charset="0"/>
                  <a:ea typeface="Times New Roman" pitchFamily="18" charset="0"/>
                </a:rPr>
                <a:t>Node</a:t>
              </a:r>
              <a:r>
                <a:rPr lang="fr-FR" sz="800">
                  <a:latin typeface="Arial" pitchFamily="34" charset="0"/>
                  <a:ea typeface="Times New Roman" pitchFamily="18" charset="0"/>
                </a:rPr>
                <a:t> 4</a:t>
              </a:r>
              <a:br>
                <a:rPr lang="fr-FR" sz="800">
                  <a:latin typeface="Arial" pitchFamily="34" charset="0"/>
                  <a:ea typeface="Times New Roman" pitchFamily="18" charset="0"/>
                </a:rPr>
              </a:br>
              <a:r>
                <a:rPr lang="fr-FR" sz="800">
                  <a:latin typeface="Arial" pitchFamily="34" charset="0"/>
                  <a:ea typeface="Times New Roman" pitchFamily="18" charset="0"/>
                </a:rPr>
                <a:t>x</a:t>
              </a:r>
              <a:r>
                <a:rPr lang="fr-FR" sz="800" baseline="-30000">
                  <a:latin typeface="Arial" pitchFamily="34" charset="0"/>
                  <a:ea typeface="Times New Roman" pitchFamily="18" charset="0"/>
                </a:rPr>
                <a:t>4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97" name="AutoShape 8"/>
            <p:cNvSpPr>
              <a:spLocks noChangeShapeType="1"/>
            </p:cNvSpPr>
            <p:nvPr/>
          </p:nvSpPr>
          <p:spPr bwMode="auto">
            <a:xfrm>
              <a:off x="2517" y="6393"/>
              <a:ext cx="1122" cy="9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AutoShape 7"/>
            <p:cNvSpPr>
              <a:spLocks noChangeShapeType="1"/>
            </p:cNvSpPr>
            <p:nvPr/>
          </p:nvSpPr>
          <p:spPr bwMode="auto">
            <a:xfrm flipV="1">
              <a:off x="3650" y="7252"/>
              <a:ext cx="1152" cy="1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2335" y="6177"/>
              <a:ext cx="46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700">
                  <a:latin typeface="Arial" pitchFamily="34" charset="0"/>
                  <a:ea typeface="Times New Roman" pitchFamily="18" charset="0"/>
                </a:rPr>
                <a:t>V</a:t>
              </a:r>
              <a:r>
                <a:rPr lang="fr-FR" sz="700" baseline="-30000">
                  <a:latin typeface="Arial" pitchFamily="34" charset="0"/>
                  <a:ea typeface="Times New Roman" pitchFamily="18" charset="0"/>
                </a:rPr>
                <a:t>1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100" name="Text Box 5"/>
            <p:cNvSpPr txBox="1">
              <a:spLocks noChangeArrowheads="1"/>
            </p:cNvSpPr>
            <p:nvPr/>
          </p:nvSpPr>
          <p:spPr bwMode="auto">
            <a:xfrm>
              <a:off x="3403" y="7035"/>
              <a:ext cx="46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700">
                  <a:latin typeface="Arial" pitchFamily="34" charset="0"/>
                  <a:ea typeface="Times New Roman" pitchFamily="18" charset="0"/>
                </a:rPr>
                <a:t>V</a:t>
              </a:r>
              <a:r>
                <a:rPr lang="fr-FR" sz="700" baseline="-30000">
                  <a:latin typeface="Arial" pitchFamily="34" charset="0"/>
                  <a:ea typeface="Times New Roman" pitchFamily="18" charset="0"/>
                </a:rPr>
                <a:t>2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101" name="AutoShape 4"/>
            <p:cNvSpPr>
              <a:spLocks noChangeShapeType="1"/>
            </p:cNvSpPr>
            <p:nvPr/>
          </p:nvSpPr>
          <p:spPr bwMode="auto">
            <a:xfrm flipV="1">
              <a:off x="4796" y="6444"/>
              <a:ext cx="1007" cy="8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Text Box 3"/>
            <p:cNvSpPr txBox="1">
              <a:spLocks noChangeArrowheads="1"/>
            </p:cNvSpPr>
            <p:nvPr/>
          </p:nvSpPr>
          <p:spPr bwMode="auto">
            <a:xfrm>
              <a:off x="4485" y="6954"/>
              <a:ext cx="46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700">
                  <a:latin typeface="Arial" pitchFamily="34" charset="0"/>
                  <a:ea typeface="Times New Roman" pitchFamily="18" charset="0"/>
                </a:rPr>
                <a:t>V</a:t>
              </a:r>
              <a:r>
                <a:rPr lang="fr-FR" sz="700" baseline="-30000">
                  <a:latin typeface="Arial" pitchFamily="34" charset="0"/>
                  <a:ea typeface="Times New Roman" pitchFamily="18" charset="0"/>
                </a:rPr>
                <a:t>3</a:t>
              </a:r>
              <a:endParaRPr lang="fr-FR">
                <a:latin typeface="Arial" pitchFamily="34" charset="0"/>
              </a:endParaRPr>
            </a:p>
          </p:txBody>
        </p:sp>
        <p:sp>
          <p:nvSpPr>
            <p:cNvPr id="103" name="Text Box 2"/>
            <p:cNvSpPr txBox="1">
              <a:spLocks noChangeArrowheads="1"/>
            </p:cNvSpPr>
            <p:nvPr/>
          </p:nvSpPr>
          <p:spPr bwMode="auto">
            <a:xfrm>
              <a:off x="5531" y="6168"/>
              <a:ext cx="46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r>
                <a:rPr lang="fr-FR" sz="700" dirty="0">
                  <a:latin typeface="Arial" pitchFamily="34" charset="0"/>
                  <a:ea typeface="Times New Roman" pitchFamily="18" charset="0"/>
                </a:rPr>
                <a:t>V</a:t>
              </a:r>
              <a:r>
                <a:rPr lang="fr-FR" sz="700" baseline="-30000" dirty="0">
                  <a:latin typeface="Arial" pitchFamily="34" charset="0"/>
                  <a:ea typeface="Times New Roman" pitchFamily="18" charset="0"/>
                </a:rPr>
                <a:t>4</a:t>
              </a:r>
              <a:endParaRPr lang="fr-FR" dirty="0">
                <a:latin typeface="Arial" pitchFamily="34" charset="0"/>
              </a:endParaRPr>
            </a:p>
          </p:txBody>
        </p:sp>
      </p:grpSp>
      <p:sp>
        <p:nvSpPr>
          <p:cNvPr id="104" name="Oval 18"/>
          <p:cNvSpPr>
            <a:spLocks noChangeArrowheads="1"/>
          </p:cNvSpPr>
          <p:nvPr/>
        </p:nvSpPr>
        <p:spPr bwMode="auto">
          <a:xfrm>
            <a:off x="8886113" y="2565105"/>
            <a:ext cx="53987" cy="5399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8"/>
          <p:cNvSpPr>
            <a:spLocks noChangeArrowheads="1"/>
          </p:cNvSpPr>
          <p:nvPr/>
        </p:nvSpPr>
        <p:spPr bwMode="auto">
          <a:xfrm>
            <a:off x="9606113" y="2565105"/>
            <a:ext cx="53987" cy="5399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8"/>
          <p:cNvSpPr>
            <a:spLocks noChangeArrowheads="1"/>
          </p:cNvSpPr>
          <p:nvPr/>
        </p:nvSpPr>
        <p:spPr bwMode="auto">
          <a:xfrm>
            <a:off x="10308113" y="2565105"/>
            <a:ext cx="53987" cy="5399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8"/>
          <p:cNvSpPr>
            <a:spLocks noChangeShapeType="1"/>
          </p:cNvSpPr>
          <p:nvPr/>
        </p:nvSpPr>
        <p:spPr bwMode="auto">
          <a:xfrm>
            <a:off x="8536816" y="1839267"/>
            <a:ext cx="356309" cy="46978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8"/>
          <p:cNvSpPr>
            <a:spLocks noChangeShapeType="1"/>
          </p:cNvSpPr>
          <p:nvPr/>
        </p:nvSpPr>
        <p:spPr bwMode="auto">
          <a:xfrm>
            <a:off x="8893123" y="2308105"/>
            <a:ext cx="363295" cy="17152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8"/>
          <p:cNvSpPr>
            <a:spLocks noChangeShapeType="1"/>
          </p:cNvSpPr>
          <p:nvPr/>
        </p:nvSpPr>
        <p:spPr bwMode="auto">
          <a:xfrm>
            <a:off x="9242399" y="2476239"/>
            <a:ext cx="396000" cy="21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8"/>
          <p:cNvSpPr>
            <a:spLocks noChangeShapeType="1"/>
          </p:cNvSpPr>
          <p:nvPr/>
        </p:nvSpPr>
        <p:spPr bwMode="auto">
          <a:xfrm flipV="1">
            <a:off x="9633105" y="2384965"/>
            <a:ext cx="351168" cy="11413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8"/>
          <p:cNvSpPr>
            <a:spLocks noChangeShapeType="1"/>
          </p:cNvSpPr>
          <p:nvPr/>
        </p:nvSpPr>
        <p:spPr bwMode="auto">
          <a:xfrm flipV="1">
            <a:off x="9988089" y="2195655"/>
            <a:ext cx="320027" cy="19091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8"/>
          <p:cNvSpPr>
            <a:spLocks noChangeShapeType="1"/>
          </p:cNvSpPr>
          <p:nvPr/>
        </p:nvSpPr>
        <p:spPr bwMode="auto">
          <a:xfrm flipV="1">
            <a:off x="10308117" y="1871665"/>
            <a:ext cx="315739" cy="32399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8"/>
          <p:cNvSpPr>
            <a:spLocks noChangeShapeType="1"/>
          </p:cNvSpPr>
          <p:nvPr/>
        </p:nvSpPr>
        <p:spPr bwMode="auto">
          <a:xfrm flipV="1">
            <a:off x="1121528" y="3209167"/>
            <a:ext cx="2124829" cy="48534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ZoneTexte 113"/>
          <p:cNvSpPr txBox="1"/>
          <p:nvPr/>
        </p:nvSpPr>
        <p:spPr>
          <a:xfrm>
            <a:off x="4104057" y="3436817"/>
            <a:ext cx="377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Coarse mesh on low gradient area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reduces computation time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1865269" y="4365104"/>
            <a:ext cx="792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Complicated task  difficult to design an optimized mesh by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hand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116" name="Group 3"/>
          <p:cNvGrpSpPr>
            <a:grpSpLocks noChangeAspect="1"/>
          </p:cNvGrpSpPr>
          <p:nvPr/>
        </p:nvGrpSpPr>
        <p:grpSpPr bwMode="auto">
          <a:xfrm>
            <a:off x="2733454" y="1263255"/>
            <a:ext cx="1130300" cy="720725"/>
            <a:chOff x="1139" y="2824"/>
            <a:chExt cx="3560" cy="2269"/>
          </a:xfrm>
        </p:grpSpPr>
        <p:sp>
          <p:nvSpPr>
            <p:cNvPr id="117" name="AutoShape 4"/>
            <p:cNvSpPr>
              <a:spLocks noChangeAspect="1" noChangeArrowheads="1"/>
            </p:cNvSpPr>
            <p:nvPr/>
          </p:nvSpPr>
          <p:spPr bwMode="auto">
            <a:xfrm>
              <a:off x="1139" y="2824"/>
              <a:ext cx="3560" cy="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8" name="AutoShape 5"/>
            <p:cNvCxnSpPr>
              <a:cxnSpLocks noChangeShapeType="1"/>
            </p:cNvCxnSpPr>
            <p:nvPr/>
          </p:nvCxnSpPr>
          <p:spPr bwMode="auto">
            <a:xfrm>
              <a:off x="1139" y="2825"/>
              <a:ext cx="35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6"/>
            <p:cNvCxnSpPr>
              <a:cxnSpLocks noChangeShapeType="1"/>
            </p:cNvCxnSpPr>
            <p:nvPr/>
          </p:nvCxnSpPr>
          <p:spPr bwMode="auto">
            <a:xfrm>
              <a:off x="1145" y="3370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7"/>
            <p:cNvCxnSpPr>
              <a:cxnSpLocks noChangeShapeType="1"/>
            </p:cNvCxnSpPr>
            <p:nvPr/>
          </p:nvCxnSpPr>
          <p:spPr bwMode="auto">
            <a:xfrm>
              <a:off x="1145" y="3950"/>
              <a:ext cx="355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8"/>
            <p:cNvCxnSpPr>
              <a:cxnSpLocks noChangeShapeType="1"/>
            </p:cNvCxnSpPr>
            <p:nvPr/>
          </p:nvCxnSpPr>
          <p:spPr bwMode="auto">
            <a:xfrm>
              <a:off x="1145" y="4529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AutoShape 9"/>
            <p:cNvCxnSpPr>
              <a:cxnSpLocks noChangeShapeType="1"/>
            </p:cNvCxnSpPr>
            <p:nvPr/>
          </p:nvCxnSpPr>
          <p:spPr bwMode="auto">
            <a:xfrm>
              <a:off x="1145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AutoShape 10"/>
            <p:cNvCxnSpPr>
              <a:cxnSpLocks noChangeShapeType="1"/>
            </p:cNvCxnSpPr>
            <p:nvPr/>
          </p:nvCxnSpPr>
          <p:spPr bwMode="auto">
            <a:xfrm>
              <a:off x="1145" y="5086"/>
              <a:ext cx="355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AutoShape 11"/>
            <p:cNvCxnSpPr>
              <a:cxnSpLocks noChangeShapeType="1"/>
            </p:cNvCxnSpPr>
            <p:nvPr/>
          </p:nvCxnSpPr>
          <p:spPr bwMode="auto">
            <a:xfrm>
              <a:off x="1724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AutoShape 12"/>
            <p:cNvCxnSpPr>
              <a:cxnSpLocks noChangeShapeType="1"/>
            </p:cNvCxnSpPr>
            <p:nvPr/>
          </p:nvCxnSpPr>
          <p:spPr bwMode="auto">
            <a:xfrm>
              <a:off x="2326" y="2824"/>
              <a:ext cx="0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AutoShape 13"/>
            <p:cNvCxnSpPr>
              <a:cxnSpLocks noChangeShapeType="1"/>
            </p:cNvCxnSpPr>
            <p:nvPr/>
          </p:nvCxnSpPr>
          <p:spPr bwMode="auto">
            <a:xfrm>
              <a:off x="2949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AutoShape 14"/>
            <p:cNvCxnSpPr>
              <a:cxnSpLocks noChangeShapeType="1"/>
            </p:cNvCxnSpPr>
            <p:nvPr/>
          </p:nvCxnSpPr>
          <p:spPr bwMode="auto">
            <a:xfrm>
              <a:off x="3539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AutoShape 15"/>
            <p:cNvCxnSpPr>
              <a:cxnSpLocks noChangeShapeType="1"/>
            </p:cNvCxnSpPr>
            <p:nvPr/>
          </p:nvCxnSpPr>
          <p:spPr bwMode="auto">
            <a:xfrm>
              <a:off x="4130" y="2824"/>
              <a:ext cx="0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AutoShape 16"/>
            <p:cNvCxnSpPr>
              <a:cxnSpLocks noChangeShapeType="1"/>
            </p:cNvCxnSpPr>
            <p:nvPr/>
          </p:nvCxnSpPr>
          <p:spPr bwMode="auto">
            <a:xfrm>
              <a:off x="4698" y="2824"/>
              <a:ext cx="1" cy="22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AutoShape 17"/>
            <p:cNvCxnSpPr>
              <a:cxnSpLocks noChangeShapeType="1"/>
            </p:cNvCxnSpPr>
            <p:nvPr/>
          </p:nvCxnSpPr>
          <p:spPr bwMode="auto">
            <a:xfrm>
              <a:off x="3258" y="3370"/>
              <a:ext cx="1" cy="1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8"/>
            <p:cNvCxnSpPr>
              <a:cxnSpLocks noChangeShapeType="1"/>
            </p:cNvCxnSpPr>
            <p:nvPr/>
          </p:nvCxnSpPr>
          <p:spPr bwMode="auto">
            <a:xfrm>
              <a:off x="3834" y="3370"/>
              <a:ext cx="1" cy="11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AutoShape 19"/>
            <p:cNvCxnSpPr>
              <a:cxnSpLocks noChangeShapeType="1"/>
            </p:cNvCxnSpPr>
            <p:nvPr/>
          </p:nvCxnSpPr>
          <p:spPr bwMode="auto">
            <a:xfrm>
              <a:off x="2949" y="3677"/>
              <a:ext cx="118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AutoShape 20"/>
            <p:cNvCxnSpPr>
              <a:cxnSpLocks noChangeShapeType="1"/>
            </p:cNvCxnSpPr>
            <p:nvPr/>
          </p:nvCxnSpPr>
          <p:spPr bwMode="auto">
            <a:xfrm>
              <a:off x="2944" y="4236"/>
              <a:ext cx="118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AutoShape 21"/>
            <p:cNvCxnSpPr>
              <a:cxnSpLocks noChangeShapeType="1"/>
            </p:cNvCxnSpPr>
            <p:nvPr/>
          </p:nvCxnSpPr>
          <p:spPr bwMode="auto">
            <a:xfrm>
              <a:off x="3401" y="3677"/>
              <a:ext cx="0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22"/>
            <p:cNvCxnSpPr>
              <a:cxnSpLocks noChangeShapeType="1"/>
            </p:cNvCxnSpPr>
            <p:nvPr/>
          </p:nvCxnSpPr>
          <p:spPr bwMode="auto">
            <a:xfrm>
              <a:off x="3265" y="3808"/>
              <a:ext cx="2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23"/>
            <p:cNvCxnSpPr>
              <a:cxnSpLocks noChangeShapeType="1"/>
            </p:cNvCxnSpPr>
            <p:nvPr/>
          </p:nvCxnSpPr>
          <p:spPr bwMode="auto">
            <a:xfrm flipH="1" flipV="1">
              <a:off x="2950" y="2824"/>
              <a:ext cx="308" cy="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24"/>
            <p:cNvCxnSpPr>
              <a:cxnSpLocks noChangeShapeType="1"/>
            </p:cNvCxnSpPr>
            <p:nvPr/>
          </p:nvCxnSpPr>
          <p:spPr bwMode="auto">
            <a:xfrm flipV="1">
              <a:off x="3258" y="2824"/>
              <a:ext cx="281" cy="5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AutoShape 25"/>
            <p:cNvCxnSpPr>
              <a:cxnSpLocks noChangeShapeType="1"/>
            </p:cNvCxnSpPr>
            <p:nvPr/>
          </p:nvCxnSpPr>
          <p:spPr bwMode="auto">
            <a:xfrm flipH="1" flipV="1">
              <a:off x="2326" y="3371"/>
              <a:ext cx="624" cy="3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26"/>
            <p:cNvCxnSpPr>
              <a:cxnSpLocks noChangeShapeType="1"/>
            </p:cNvCxnSpPr>
            <p:nvPr/>
          </p:nvCxnSpPr>
          <p:spPr bwMode="auto">
            <a:xfrm flipH="1">
              <a:off x="2326" y="3677"/>
              <a:ext cx="624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27"/>
            <p:cNvCxnSpPr>
              <a:cxnSpLocks noChangeShapeType="1"/>
            </p:cNvCxnSpPr>
            <p:nvPr/>
          </p:nvCxnSpPr>
          <p:spPr bwMode="auto">
            <a:xfrm flipH="1" flipV="1">
              <a:off x="3539" y="2825"/>
              <a:ext cx="295" cy="5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8"/>
            <p:cNvCxnSpPr>
              <a:cxnSpLocks noChangeShapeType="1"/>
            </p:cNvCxnSpPr>
            <p:nvPr/>
          </p:nvCxnSpPr>
          <p:spPr bwMode="auto">
            <a:xfrm flipV="1">
              <a:off x="3834" y="2824"/>
              <a:ext cx="296" cy="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29"/>
            <p:cNvCxnSpPr>
              <a:cxnSpLocks noChangeShapeType="1"/>
            </p:cNvCxnSpPr>
            <p:nvPr/>
          </p:nvCxnSpPr>
          <p:spPr bwMode="auto">
            <a:xfrm flipH="1">
              <a:off x="2326" y="4234"/>
              <a:ext cx="624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30"/>
            <p:cNvCxnSpPr>
              <a:cxnSpLocks noChangeShapeType="1"/>
            </p:cNvCxnSpPr>
            <p:nvPr/>
          </p:nvCxnSpPr>
          <p:spPr bwMode="auto">
            <a:xfrm flipH="1" flipV="1">
              <a:off x="2326" y="3950"/>
              <a:ext cx="624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31"/>
            <p:cNvCxnSpPr>
              <a:cxnSpLocks noChangeShapeType="1"/>
            </p:cNvCxnSpPr>
            <p:nvPr/>
          </p:nvCxnSpPr>
          <p:spPr bwMode="auto">
            <a:xfrm flipH="1">
              <a:off x="2944" y="4529"/>
              <a:ext cx="315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32"/>
            <p:cNvCxnSpPr>
              <a:cxnSpLocks noChangeShapeType="1"/>
            </p:cNvCxnSpPr>
            <p:nvPr/>
          </p:nvCxnSpPr>
          <p:spPr bwMode="auto">
            <a:xfrm>
              <a:off x="3265" y="4530"/>
              <a:ext cx="274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3"/>
            <p:cNvCxnSpPr>
              <a:cxnSpLocks noChangeShapeType="1"/>
            </p:cNvCxnSpPr>
            <p:nvPr/>
          </p:nvCxnSpPr>
          <p:spPr bwMode="auto">
            <a:xfrm flipH="1">
              <a:off x="4130" y="3370"/>
              <a:ext cx="568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AutoShape 34"/>
            <p:cNvCxnSpPr>
              <a:cxnSpLocks noChangeShapeType="1"/>
            </p:cNvCxnSpPr>
            <p:nvPr/>
          </p:nvCxnSpPr>
          <p:spPr bwMode="auto">
            <a:xfrm>
              <a:off x="4125" y="3677"/>
              <a:ext cx="574" cy="2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35"/>
            <p:cNvCxnSpPr>
              <a:cxnSpLocks noChangeShapeType="1"/>
            </p:cNvCxnSpPr>
            <p:nvPr/>
          </p:nvCxnSpPr>
          <p:spPr bwMode="auto">
            <a:xfrm flipV="1">
              <a:off x="4125" y="3950"/>
              <a:ext cx="573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36"/>
            <p:cNvCxnSpPr>
              <a:cxnSpLocks noChangeShapeType="1"/>
            </p:cNvCxnSpPr>
            <p:nvPr/>
          </p:nvCxnSpPr>
          <p:spPr bwMode="auto">
            <a:xfrm>
              <a:off x="4125" y="4234"/>
              <a:ext cx="574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AutoShape 37"/>
            <p:cNvCxnSpPr>
              <a:cxnSpLocks noChangeShapeType="1"/>
            </p:cNvCxnSpPr>
            <p:nvPr/>
          </p:nvCxnSpPr>
          <p:spPr bwMode="auto">
            <a:xfrm flipH="1">
              <a:off x="3540" y="4529"/>
              <a:ext cx="294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38"/>
            <p:cNvCxnSpPr>
              <a:cxnSpLocks noChangeShapeType="1"/>
            </p:cNvCxnSpPr>
            <p:nvPr/>
          </p:nvCxnSpPr>
          <p:spPr bwMode="auto">
            <a:xfrm>
              <a:off x="3835" y="4530"/>
              <a:ext cx="290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AutoShape 39"/>
            <p:cNvCxnSpPr>
              <a:cxnSpLocks noChangeShapeType="1"/>
            </p:cNvCxnSpPr>
            <p:nvPr/>
          </p:nvCxnSpPr>
          <p:spPr bwMode="auto">
            <a:xfrm>
              <a:off x="3265" y="3370"/>
              <a:ext cx="136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AutoShape 40"/>
            <p:cNvCxnSpPr>
              <a:cxnSpLocks noChangeShapeType="1"/>
            </p:cNvCxnSpPr>
            <p:nvPr/>
          </p:nvCxnSpPr>
          <p:spPr bwMode="auto">
            <a:xfrm flipV="1">
              <a:off x="3401" y="3370"/>
              <a:ext cx="139" cy="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41"/>
            <p:cNvCxnSpPr>
              <a:cxnSpLocks noChangeShapeType="1"/>
            </p:cNvCxnSpPr>
            <p:nvPr/>
          </p:nvCxnSpPr>
          <p:spPr bwMode="auto">
            <a:xfrm flipH="1" flipV="1">
              <a:off x="2944" y="3677"/>
              <a:ext cx="314" cy="1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AutoShape 42"/>
            <p:cNvCxnSpPr>
              <a:cxnSpLocks noChangeShapeType="1"/>
            </p:cNvCxnSpPr>
            <p:nvPr/>
          </p:nvCxnSpPr>
          <p:spPr bwMode="auto">
            <a:xfrm flipH="1">
              <a:off x="2944" y="3808"/>
              <a:ext cx="314" cy="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43"/>
            <p:cNvCxnSpPr>
              <a:cxnSpLocks noChangeShapeType="1"/>
            </p:cNvCxnSpPr>
            <p:nvPr/>
          </p:nvCxnSpPr>
          <p:spPr bwMode="auto">
            <a:xfrm flipH="1">
              <a:off x="3266" y="3950"/>
              <a:ext cx="135" cy="2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AutoShape 44"/>
            <p:cNvCxnSpPr>
              <a:cxnSpLocks noChangeShapeType="1"/>
            </p:cNvCxnSpPr>
            <p:nvPr/>
          </p:nvCxnSpPr>
          <p:spPr bwMode="auto">
            <a:xfrm>
              <a:off x="3401" y="3950"/>
              <a:ext cx="138" cy="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45"/>
            <p:cNvCxnSpPr>
              <a:cxnSpLocks noChangeShapeType="1"/>
            </p:cNvCxnSpPr>
            <p:nvPr/>
          </p:nvCxnSpPr>
          <p:spPr bwMode="auto">
            <a:xfrm flipV="1">
              <a:off x="3540" y="3677"/>
              <a:ext cx="294" cy="1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46"/>
            <p:cNvCxnSpPr>
              <a:cxnSpLocks noChangeShapeType="1"/>
            </p:cNvCxnSpPr>
            <p:nvPr/>
          </p:nvCxnSpPr>
          <p:spPr bwMode="auto">
            <a:xfrm>
              <a:off x="3540" y="3808"/>
              <a:ext cx="295" cy="1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Freeform 47"/>
            <p:cNvSpPr>
              <a:spLocks/>
            </p:cNvSpPr>
            <p:nvPr/>
          </p:nvSpPr>
          <p:spPr bwMode="auto">
            <a:xfrm>
              <a:off x="3184" y="4662"/>
              <a:ext cx="144" cy="52"/>
            </a:xfrm>
            <a:custGeom>
              <a:avLst/>
              <a:gdLst>
                <a:gd name="T0" fmla="*/ 0 w 226"/>
                <a:gd name="T1" fmla="*/ 0 h 43"/>
                <a:gd name="T2" fmla="*/ 115 w 226"/>
                <a:gd name="T3" fmla="*/ 43 h 43"/>
                <a:gd name="T4" fmla="*/ 226 w 226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43">
                  <a:moveTo>
                    <a:pt x="0" y="0"/>
                  </a:moveTo>
                  <a:cubicBezTo>
                    <a:pt x="38" y="21"/>
                    <a:pt x="77" y="43"/>
                    <a:pt x="115" y="43"/>
                  </a:cubicBezTo>
                  <a:cubicBezTo>
                    <a:pt x="153" y="43"/>
                    <a:pt x="189" y="21"/>
                    <a:pt x="2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" name="Forme libre 160"/>
          <p:cNvSpPr/>
          <p:nvPr/>
        </p:nvSpPr>
        <p:spPr>
          <a:xfrm>
            <a:off x="3956671" y="1393825"/>
            <a:ext cx="4092044" cy="463550"/>
          </a:xfrm>
          <a:custGeom>
            <a:avLst/>
            <a:gdLst>
              <a:gd name="connsiteX0" fmla="*/ 0 w 3219450"/>
              <a:gd name="connsiteY0" fmla="*/ 6350 h 463550"/>
              <a:gd name="connsiteX1" fmla="*/ 1933575 w 3219450"/>
              <a:gd name="connsiteY1" fmla="*/ 63500 h 463550"/>
              <a:gd name="connsiteX2" fmla="*/ 3219450 w 3219450"/>
              <a:gd name="connsiteY2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9450" h="463550">
                <a:moveTo>
                  <a:pt x="0" y="6350"/>
                </a:moveTo>
                <a:cubicBezTo>
                  <a:pt x="698500" y="-3175"/>
                  <a:pt x="1397000" y="-12700"/>
                  <a:pt x="1933575" y="63500"/>
                </a:cubicBezTo>
                <a:cubicBezTo>
                  <a:pt x="2470150" y="139700"/>
                  <a:pt x="3001963" y="352425"/>
                  <a:pt x="3219450" y="463550"/>
                </a:cubicBezTo>
              </a:path>
            </a:pathLst>
          </a:cu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orme libre 161"/>
          <p:cNvSpPr/>
          <p:nvPr/>
        </p:nvSpPr>
        <p:spPr>
          <a:xfrm>
            <a:off x="2321400" y="2076450"/>
            <a:ext cx="812325" cy="793480"/>
          </a:xfrm>
          <a:custGeom>
            <a:avLst/>
            <a:gdLst>
              <a:gd name="connsiteX0" fmla="*/ 361950 w 361950"/>
              <a:gd name="connsiteY0" fmla="*/ 0 h 800100"/>
              <a:gd name="connsiteX1" fmla="*/ 76200 w 361950"/>
              <a:gd name="connsiteY1" fmla="*/ 523875 h 800100"/>
              <a:gd name="connsiteX2" fmla="*/ 0 w 361950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" h="800100">
                <a:moveTo>
                  <a:pt x="361950" y="0"/>
                </a:moveTo>
                <a:cubicBezTo>
                  <a:pt x="249237" y="195262"/>
                  <a:pt x="136525" y="390525"/>
                  <a:pt x="76200" y="523875"/>
                </a:cubicBezTo>
                <a:cubicBezTo>
                  <a:pt x="15875" y="657225"/>
                  <a:pt x="0" y="800100"/>
                  <a:pt x="0" y="800100"/>
                </a:cubicBezTo>
              </a:path>
            </a:pathLst>
          </a:custGeom>
          <a:ln w="222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ZoneTexte 162"/>
          <p:cNvSpPr txBox="1"/>
          <p:nvPr/>
        </p:nvSpPr>
        <p:spPr>
          <a:xfrm>
            <a:off x="9192994" y="3717032"/>
            <a:ext cx="218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“Dynamic mesh for TCAD modeling with ECORCE”, A Michez  et al  2016  J. Phys.: Conf. Ser. 738  012128</a:t>
            </a:r>
          </a:p>
        </p:txBody>
      </p:sp>
      <p:sp>
        <p:nvSpPr>
          <p:cNvPr id="164" name="ZoneTexte 163"/>
          <p:cNvSpPr txBox="1"/>
          <p:nvPr/>
        </p:nvSpPr>
        <p:spPr>
          <a:xfrm>
            <a:off x="2051042" y="4797152"/>
            <a:ext cx="7971342" cy="12618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Should </a:t>
            </a:r>
            <a:r>
              <a:rPr lang="en-US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be automatically handled by the TCAD tool.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ECORCE provides a dynamic mesh generator that add and remove nodes at each step of the modeling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With ECORCE, no more convergence problem induced by the mesh</a:t>
            </a:r>
            <a:endParaRPr lang="en-US" sz="1600" b="1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65" name="ZoneTexte 164"/>
          <p:cNvSpPr txBox="1"/>
          <p:nvPr/>
        </p:nvSpPr>
        <p:spPr>
          <a:xfrm>
            <a:off x="3509818" y="6186790"/>
            <a:ext cx="4882144" cy="338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Is </a:t>
            </a:r>
            <a:r>
              <a:rPr lang="en-US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it really so important for results precision?</a:t>
            </a:r>
          </a:p>
        </p:txBody>
      </p:sp>
    </p:spTree>
    <p:extLst>
      <p:ext uri="{BB962C8B-B14F-4D97-AF65-F5344CB8AC3E}">
        <p14:creationId xmlns:p14="http://schemas.microsoft.com/office/powerpoint/2010/main" val="202001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/>
      <p:bldP spid="76" grpId="0"/>
      <p:bldP spid="77" grpId="0" animBg="1"/>
      <p:bldP spid="78" grpId="0"/>
      <p:bldP spid="79" grpId="0"/>
      <p:bldP spid="81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62" grpId="0" animBg="1"/>
      <p:bldP spid="163" grpId="0"/>
      <p:bldP spid="164" grpId="0" animBg="1"/>
      <p:bldP spid="1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223792" y="1147715"/>
                <a:ext cx="4484271" cy="201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latin typeface="Arial" panose="020B0604020202020204" pitchFamily="34" charset="0"/>
                    <a:ea typeface="Open Sans Semibold" panose="020B0706030804020204" pitchFamily="34" charset="0"/>
                    <a:cs typeface="Arial" panose="020B0604020202020204" pitchFamily="34" charset="0"/>
                  </a:rPr>
                  <a:t>Analytical solution: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Arial" panose="020B0604020202020204" pitchFamily="34" charset="0"/>
                    <a:ea typeface="Open Sans Semibold" panose="020B0706030804020204" pitchFamily="34" charset="0"/>
                    <a:cs typeface="Arial" panose="020B0604020202020204" pitchFamily="34" charset="0"/>
                  </a:rPr>
                  <a:t>Poisson 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𝜓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den>
                    </m:f>
                  </m:oMath>
                </a14:m>
                <a:endParaRPr lang="fr-FR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Arial" panose="020B0604020202020204" pitchFamily="34" charset="0"/>
                    <a:ea typeface="Open Sans Semibold" panose="020B0706030804020204" pitchFamily="34" charset="0"/>
                    <a:cs typeface="Arial" panose="020B0604020202020204" pitchFamily="34" charset="0"/>
                  </a:rPr>
                  <a:t>Electric charge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FR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𝑞</m:t>
                        </m:r>
                        <m:r>
                          <a:rPr lang="fr-FR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𝜎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dirty="0"/>
                  <a:t> 	</a:t>
                </a:r>
                <a:endParaRPr lang="fr-FR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fr-FR" sz="1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𝜓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𝜀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+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>
                                              <a:latin typeface="Cambria Math"/>
                                            </a:rPr>
                                            <m:t>L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2" y="1147715"/>
                <a:ext cx="4484271" cy="2011000"/>
              </a:xfrm>
              <a:prstGeom prst="rect">
                <a:avLst/>
              </a:prstGeom>
              <a:blipFill rotWithShape="1">
                <a:blip r:embed="rId3"/>
                <a:stretch>
                  <a:fillRect l="-1224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33" y="251895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16314" y="251895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>
          <a:xfrm>
            <a:off x="11856640" y="6453336"/>
            <a:ext cx="254356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009541" y="50021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Mesh Design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893845"/>
              </p:ext>
            </p:extLst>
          </p:nvPr>
        </p:nvGraphicFramePr>
        <p:xfrm>
          <a:off x="383689" y="1810766"/>
          <a:ext cx="3503743" cy="175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245032"/>
              </p:ext>
            </p:extLst>
          </p:nvPr>
        </p:nvGraphicFramePr>
        <p:xfrm>
          <a:off x="7000645" y="3356992"/>
          <a:ext cx="5110351" cy="250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75046"/>
                  </p:ext>
                </p:extLst>
              </p:nvPr>
            </p:nvGraphicFramePr>
            <p:xfrm>
              <a:off x="479378" y="1147715"/>
              <a:ext cx="3408053" cy="64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54730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0515"/>
                  </a:tblGrid>
                  <a:tr h="144016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 err="1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r>
                            <a:rPr lang="fr-FR" sz="1000" baseline="-25000" dirty="0" err="1">
                              <a:solidFill>
                                <a:schemeClr val="tx1"/>
                              </a:solidFill>
                            </a:rPr>
                            <a:t>max</a:t>
                          </a:r>
                          <a:r>
                            <a:rPr lang="fr-FR" sz="100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fr-FR" sz="1000" dirty="0">
                              <a:solidFill>
                                <a:schemeClr val="tx1"/>
                              </a:solidFill>
                            </a:rPr>
                            <a:t>(cm</a:t>
                          </a:r>
                          <a:r>
                            <a:rPr lang="fr-FR" sz="1000" baseline="300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  <a:r>
                            <a:rPr lang="fr-FR" sz="10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00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Symbol" pitchFamily="18" charset="2"/>
                            </a:rPr>
                            <a:t>s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 (µm)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q (C)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 (Rel.)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</a:rPr>
                            <a:t>L (µm)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fr-FR" sz="1000" baseline="30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0.02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</a:rPr>
                            <a:t>1.6×10</a:t>
                          </a:r>
                          <a:r>
                            <a:rPr lang="en-US" sz="1000" baseline="30000">
                              <a:solidFill>
                                <a:schemeClr val="tx1"/>
                              </a:solidFill>
                            </a:rPr>
                            <a:t>-19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11.9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75046"/>
                  </p:ext>
                </p:extLst>
              </p:nvPr>
            </p:nvGraphicFramePr>
            <p:xfrm>
              <a:off x="479378" y="1147715"/>
              <a:ext cx="3408053" cy="64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5473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700515"/>
                  </a:tblGrid>
                  <a:tr h="3962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 err="1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r>
                            <a:rPr lang="fr-FR" sz="1000" baseline="-25000" dirty="0" err="1">
                              <a:solidFill>
                                <a:schemeClr val="tx1"/>
                              </a:solidFill>
                            </a:rPr>
                            <a:t>max</a:t>
                          </a:r>
                          <a:r>
                            <a:rPr lang="fr-FR" sz="1000" baseline="-25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fr-FR" sz="1000" dirty="0">
                              <a:solidFill>
                                <a:schemeClr val="tx1"/>
                              </a:solidFill>
                            </a:rPr>
                            <a:t>(cm</a:t>
                          </a:r>
                          <a:r>
                            <a:rPr lang="fr-FR" sz="1000" baseline="30000" dirty="0">
                              <a:solidFill>
                                <a:schemeClr val="tx1"/>
                              </a:solidFill>
                            </a:rPr>
                            <a:t>-3</a:t>
                          </a:r>
                          <a:r>
                            <a:rPr lang="fr-FR" sz="1000" baseline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1000" baseline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Symbol" pitchFamily="18" charset="2"/>
                            </a:rPr>
                            <a:t>s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 (µm)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q (C)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394444" r="-127778" b="-7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</a:rPr>
                            <a:t>L (µm)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r>
                            <a:rPr lang="fr-FR" sz="1000" baseline="30000" dirty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0.02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</a:rPr>
                            <a:t>1.6×10</a:t>
                          </a:r>
                          <a:r>
                            <a:rPr lang="en-US" sz="1000" baseline="30000">
                              <a:solidFill>
                                <a:schemeClr val="tx1"/>
                              </a:solidFill>
                            </a:rPr>
                            <a:t>-19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</a:rPr>
                            <a:t>11.9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oneTexte 2"/>
          <p:cNvSpPr txBox="1"/>
          <p:nvPr/>
        </p:nvSpPr>
        <p:spPr>
          <a:xfrm>
            <a:off x="119652" y="3516289"/>
            <a:ext cx="381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Potential  induced by Q(x)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 a 1um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wide device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(Analytical solution)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92782" y="5976928"/>
            <a:ext cx="448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Relative error compared to the analytical solution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 a function of the mesh size (markers: nodes of the mesh)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75520" y="4021632"/>
            <a:ext cx="4484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Error: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7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0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% 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 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62.5 nm mesh size (17 nodes)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0.3%  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3.9 nm mesh size (257 nodes)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0.16%  variable mesh size (77 nodes)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9379" y="5269042"/>
            <a:ext cx="6482620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Mesh quality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results reliability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79379" y="6084650"/>
            <a:ext cx="6482620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 models useless if mesh badly designed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  <p:bldP spid="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149841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412991" y="51336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TID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8158725" y="1231901"/>
            <a:ext cx="2761815" cy="2588346"/>
            <a:chOff x="6180322" y="1994357"/>
            <a:chExt cx="2761814" cy="2588346"/>
          </a:xfrm>
        </p:grpSpPr>
        <p:grpSp>
          <p:nvGrpSpPr>
            <p:cNvPr id="4" name="Groupe 3"/>
            <p:cNvGrpSpPr/>
            <p:nvPr/>
          </p:nvGrpSpPr>
          <p:grpSpPr>
            <a:xfrm>
              <a:off x="6235164" y="1994357"/>
              <a:ext cx="2650950" cy="1220194"/>
              <a:chOff x="4614678" y="2261360"/>
              <a:chExt cx="2650950" cy="122019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614678" y="2708920"/>
                <a:ext cx="2650950" cy="77263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08104" y="2559387"/>
                <a:ext cx="864096" cy="14953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08104" y="2493543"/>
                <a:ext cx="864096" cy="666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788024" y="2636578"/>
                <a:ext cx="530510" cy="666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61770" y="2636578"/>
                <a:ext cx="530510" cy="66637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ZoneTexte 2"/>
              <p:cNvSpPr txBox="1"/>
              <p:nvPr/>
            </p:nvSpPr>
            <p:spPr>
              <a:xfrm>
                <a:off x="4765247" y="2420888"/>
                <a:ext cx="5532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Drain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6516216" y="2420888"/>
                <a:ext cx="6121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Source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5713416" y="2261360"/>
                <a:ext cx="5532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Gate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5508103" y="3073537"/>
                <a:ext cx="9531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 substrate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4788023" y="2710062"/>
                <a:ext cx="740377" cy="27699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N +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6372200" y="2708920"/>
                <a:ext cx="720080" cy="276999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N +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235163" y="3214551"/>
              <a:ext cx="2650950" cy="28803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35164" y="3502583"/>
              <a:ext cx="2650950" cy="108012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35162" y="2441918"/>
              <a:ext cx="173347" cy="60883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12766" y="2441918"/>
              <a:ext cx="173347" cy="60883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997598" y="3945664"/>
              <a:ext cx="1224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Handle Wafer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092704" y="3220067"/>
              <a:ext cx="985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Buried Oxide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 rot="16200000">
              <a:off x="6042178" y="2511376"/>
              <a:ext cx="553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STI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 rot="16200000">
              <a:off x="8526993" y="2511376"/>
              <a:ext cx="553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STI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67408" y="1348316"/>
            <a:ext cx="6912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Total Ionizing dose -&gt; electron/hole pairs generated</a:t>
            </a:r>
            <a:b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			in the whole structure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Silicon  charges quickly recombined/collected at the contact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Oxide   positive charge trapped on defects.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Many oxides used in all components: MOSFET, Bipolar, ...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3 models available:	 Fixed 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charge (available with all TCAD tools)</a:t>
            </a: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		 </a:t>
            </a:r>
            <a:r>
              <a:rPr lang="en-US" sz="1600" dirty="0" err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Srour</a:t>
            </a: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model (available with ECORCE and ???)</a:t>
            </a: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				 Precursor </a:t>
            </a:r>
            <a:r>
              <a:rPr lang="en-US" sz="1600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Wingdings" pitchFamily="2" charset="2"/>
              </a:rPr>
              <a:t>model (available only with ECORCE))</a:t>
            </a:r>
            <a:endParaRPr lang="en-US" sz="1600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AAB3FBD-F451-4ADB-9984-067B4878B1A4}"/>
              </a:ext>
            </a:extLst>
          </p:cNvPr>
          <p:cNvSpPr txBox="1"/>
          <p:nvPr/>
        </p:nvSpPr>
        <p:spPr>
          <a:xfrm>
            <a:off x="8367464" y="4117326"/>
            <a:ext cx="241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Oxides in a PDSOI structure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13567" y="3820649"/>
            <a:ext cx="2650950" cy="6663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9258424" y="3814507"/>
            <a:ext cx="902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Substrate</a:t>
            </a:r>
            <a:endParaRPr lang="en-US" sz="12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29824" y="3766570"/>
            <a:ext cx="7663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Phenomena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taken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into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account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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electron-hole pairs generated by radiation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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drift-diffusion of carriers in their respective allowed band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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trapping of free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carriers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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recombination of trapped carriers by free carriers of the opposite type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charset="2"/>
              <a:buChar char="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thermal reemission of trapped carriers to their respective allowed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band</a:t>
            </a:r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⑥	</a:t>
            </a:r>
            <a:r>
              <a:rPr lang="en-US" sz="8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thermal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reemission 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 free electron or hole from an empty trap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84956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365865" y="284956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511824" y="616406"/>
            <a:ext cx="277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TID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Srour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Model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99456" y="1016516"/>
            <a:ext cx="51069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O. L. Curtis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Jr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and J. R.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Srour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“The multiple‐trapping model and hole transport in SiO2”, 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J. Appl. Phys.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vol. 48, no. 9, pp. 3819–3828, 1977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Oxide 	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wide band gap semiconductor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 defects inside the gap, trap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charges</a:t>
            </a:r>
          </a:p>
          <a:p>
            <a:endParaRPr lang="en-US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Traps 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defined by 	 activation energy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				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density</a:t>
            </a:r>
          </a:p>
          <a:p>
            <a:endParaRPr lang="en-US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Semiconductor  displacement damages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Oxide/semiconductor interface -&gt; interface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trap</a:t>
            </a:r>
            <a:endParaRPr lang="en-US" sz="1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71" y="1268761"/>
            <a:ext cx="5497213" cy="28326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8472268" y="4089736"/>
            <a:ext cx="3456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Trapping-detrapping on defects inside the band gap during irradiation.</a:t>
            </a:r>
            <a:endParaRPr lang="en-US" sz="1600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919181" y="5799375"/>
            <a:ext cx="8774435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/>
              <a:t>Srour</a:t>
            </a:r>
            <a:r>
              <a:rPr lang="en-US" sz="2000" b="1" dirty="0" smtClean="0"/>
              <a:t> model 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smtClean="0"/>
              <a:t>Traps </a:t>
            </a:r>
            <a:r>
              <a:rPr lang="en-US" sz="2000" b="1" dirty="0"/>
              <a:t>are considered to be pre-existing in the oxide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ECORCE also provides an improved model (traps are created during irradiation)</a:t>
            </a:r>
          </a:p>
        </p:txBody>
      </p:sp>
    </p:spTree>
    <p:extLst>
      <p:ext uri="{BB962C8B-B14F-4D97-AF65-F5344CB8AC3E}">
        <p14:creationId xmlns:p14="http://schemas.microsoft.com/office/powerpoint/2010/main" val="28515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33" y="251895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16314" y="251895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algn="l" eaLnBrk="1" hangingPunct="1">
              <a:buClrTx/>
              <a:buFontTx/>
              <a:buNone/>
            </a:pPr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algn="l" eaLnBrk="1" hangingPunct="1"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>
          <a:xfrm>
            <a:off x="11856640" y="6453336"/>
            <a:ext cx="254356" cy="365125"/>
          </a:xfrm>
        </p:spPr>
        <p:txBody>
          <a:bodyPr/>
          <a:lstStyle/>
          <a:p>
            <a:pPr>
              <a:defRPr/>
            </a:pPr>
            <a:fld id="{4BBBB555-E378-184F-AA22-46E080150EC7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309321" y="520456"/>
            <a:ext cx="482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Wide gap semiconductors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09775"/>
              </p:ext>
            </p:extLst>
          </p:nvPr>
        </p:nvGraphicFramePr>
        <p:xfrm>
          <a:off x="4629052" y="1423179"/>
          <a:ext cx="7217865" cy="410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4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8080FF"/>
                          </a:solidFill>
                          <a:latin typeface="+mj-lt"/>
                        </a:rPr>
                        <a:t>  </a:t>
                      </a:r>
                      <a:endParaRPr lang="fr-FR" sz="1400" b="0" dirty="0">
                        <a:solidFill>
                          <a:srgbClr val="8080FF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Activation Energy (eV)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Traps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400" b="0" baseline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density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Capture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baseline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Recombinaison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algn="ctr"/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x 10</a:t>
                      </a:r>
                      <a:r>
                        <a:rPr kumimoji="0" lang="da-DK" sz="18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3.49 x 10</a:t>
                      </a:r>
                      <a:r>
                        <a:rPr kumimoji="0" lang="da-DK" sz="18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  <a:endParaRPr lang="en-US" sz="1400" b="1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95348"/>
              </p:ext>
            </p:extLst>
          </p:nvPr>
        </p:nvGraphicFramePr>
        <p:xfrm>
          <a:off x="4629051" y="1423178"/>
          <a:ext cx="7217865" cy="410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4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8080FF"/>
                          </a:solidFill>
                          <a:latin typeface="+mj-lt"/>
                        </a:rPr>
                        <a:t>  </a:t>
                      </a:r>
                      <a:endParaRPr lang="fr-FR" sz="1400" b="0" dirty="0">
                        <a:solidFill>
                          <a:srgbClr val="8080FF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Activation Energy (eV)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Traps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400" b="0" baseline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density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Capture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baseline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Recombinaison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algn="ctr"/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  <a:endParaRPr lang="en-US" sz="1400" b="1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enough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remove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thermal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reemission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18913"/>
              </p:ext>
            </p:extLst>
          </p:nvPr>
        </p:nvGraphicFramePr>
        <p:xfrm>
          <a:off x="4629051" y="1423178"/>
          <a:ext cx="7217865" cy="410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4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8080FF"/>
                          </a:solidFill>
                          <a:latin typeface="+mj-lt"/>
                        </a:rPr>
                        <a:t>  </a:t>
                      </a:r>
                      <a:endParaRPr lang="fr-FR" sz="1400" b="0" dirty="0">
                        <a:solidFill>
                          <a:srgbClr val="8080FF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Activation Energy (eV)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Traps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400" b="0" baseline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density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Capture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baseline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Recombinaison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algn="ctr"/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Curve @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  <a:endParaRPr lang="en-US" sz="1400" b="1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enough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remove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thermal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reemission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60584"/>
              </p:ext>
            </p:extLst>
          </p:nvPr>
        </p:nvGraphicFramePr>
        <p:xfrm>
          <a:off x="4629052" y="1423179"/>
          <a:ext cx="7217865" cy="410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4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8080FF"/>
                          </a:solidFill>
                          <a:latin typeface="+mj-lt"/>
                        </a:rPr>
                        <a:t>  </a:t>
                      </a:r>
                      <a:endParaRPr lang="fr-FR" sz="1400" b="0" dirty="0">
                        <a:solidFill>
                          <a:srgbClr val="8080FF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Activation Energy (eV)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Traps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400" b="0" baseline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density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Capture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baseline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Recombinaison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algn="ctr"/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Curve @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Curve @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  <a:endParaRPr lang="en-US" sz="1400" b="1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enough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remove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thermal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reemission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044427"/>
              </p:ext>
            </p:extLst>
          </p:nvPr>
        </p:nvGraphicFramePr>
        <p:xfrm>
          <a:off x="4629052" y="1423179"/>
          <a:ext cx="7217865" cy="410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4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8080FF"/>
                          </a:solidFill>
                          <a:latin typeface="+mj-lt"/>
                        </a:rPr>
                        <a:t>  </a:t>
                      </a:r>
                      <a:endParaRPr lang="fr-FR" sz="1400" b="0" dirty="0">
                        <a:solidFill>
                          <a:srgbClr val="8080FF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Activation Energy (eV)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Traps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400" b="0" baseline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density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Capture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baseline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Recombinaison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algn="ctr"/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Curve @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Curve @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Curve @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  <a:endParaRPr lang="en-US" sz="1400" b="1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enough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remove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thermal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reemission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705122"/>
              </p:ext>
            </p:extLst>
          </p:nvPr>
        </p:nvGraphicFramePr>
        <p:xfrm>
          <a:off x="308277" y="2999189"/>
          <a:ext cx="4359843" cy="360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Ellipse 18"/>
          <p:cNvSpPr/>
          <p:nvPr/>
        </p:nvSpPr>
        <p:spPr>
          <a:xfrm flipV="1">
            <a:off x="2380199" y="5322533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 flipV="1">
            <a:off x="2596026" y="4802038"/>
            <a:ext cx="108000" cy="108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 flipV="1">
            <a:off x="2879952" y="4293096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 flipV="1">
            <a:off x="2726505" y="4810097"/>
            <a:ext cx="108000" cy="108000"/>
          </a:xfrm>
          <a:prstGeom prst="ellipse">
            <a:avLst/>
          </a:prstGeom>
          <a:solidFill>
            <a:srgbClr val="D492C0"/>
          </a:solidFill>
          <a:ln>
            <a:solidFill>
              <a:srgbClr val="D4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7870758" y="5523436"/>
            <a:ext cx="2256924" cy="1200329"/>
            <a:chOff x="8555040" y="5777399"/>
            <a:chExt cx="2256924" cy="1200329"/>
          </a:xfrm>
        </p:grpSpPr>
        <p:grpSp>
          <p:nvGrpSpPr>
            <p:cNvPr id="24" name="Groupe 23"/>
            <p:cNvGrpSpPr/>
            <p:nvPr/>
          </p:nvGrpSpPr>
          <p:grpSpPr>
            <a:xfrm>
              <a:off x="8555040" y="5777399"/>
              <a:ext cx="2256924" cy="1200329"/>
              <a:chOff x="8555040" y="5777399"/>
              <a:chExt cx="2256924" cy="1200329"/>
            </a:xfrm>
          </p:grpSpPr>
          <p:sp>
            <p:nvSpPr>
              <p:cNvPr id="26" name="ZoneTexte 25"/>
              <p:cNvSpPr txBox="1"/>
              <p:nvPr/>
            </p:nvSpPr>
            <p:spPr>
              <a:xfrm>
                <a:off x="8555040" y="5777399"/>
                <a:ext cx="111280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/>
                  <a:t>Vth</a:t>
                </a:r>
                <a:r>
                  <a:rPr lang="fr-FR" dirty="0" smtClean="0"/>
                  <a:t> value</a:t>
                </a:r>
              </a:p>
              <a:p>
                <a:r>
                  <a:rPr lang="en-US" dirty="0" smtClean="0"/>
                  <a:t>Curvature</a:t>
                </a:r>
              </a:p>
              <a:p>
                <a:r>
                  <a:rPr lang="fr-FR" dirty="0" err="1" smtClean="0"/>
                  <a:t>Vth</a:t>
                </a:r>
                <a:r>
                  <a:rPr lang="fr-FR" dirty="0" smtClean="0"/>
                  <a:t> shift</a:t>
                </a:r>
              </a:p>
              <a:p>
                <a:r>
                  <a:rPr lang="en-US" dirty="0" smtClean="0"/>
                  <a:t>Useless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864907" y="5917767"/>
                <a:ext cx="947057" cy="1463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864906" y="6165889"/>
                <a:ext cx="947057" cy="14635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864906" y="6414012"/>
                <a:ext cx="947057" cy="1463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9864906" y="6663979"/>
              <a:ext cx="947057" cy="146351"/>
            </a:xfrm>
            <a:prstGeom prst="rect">
              <a:avLst/>
            </a:prstGeom>
            <a:solidFill>
              <a:srgbClr val="DBD1FF"/>
            </a:solidFill>
            <a:ln>
              <a:solidFill>
                <a:srgbClr val="DBD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79667"/>
              </p:ext>
            </p:extLst>
          </p:nvPr>
        </p:nvGraphicFramePr>
        <p:xfrm>
          <a:off x="4629052" y="1423179"/>
          <a:ext cx="7217865" cy="410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247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8080FF"/>
                          </a:solidFill>
                          <a:latin typeface="+mj-lt"/>
                        </a:rPr>
                        <a:t>  </a:t>
                      </a:r>
                      <a:endParaRPr lang="fr-FR" sz="1400" b="0" dirty="0">
                        <a:solidFill>
                          <a:srgbClr val="8080FF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Activation Energy (eV)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Traps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400" b="0" baseline="0" noProof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density</a:t>
                      </a:r>
                      <a:r>
                        <a:rPr lang="fr-FR" sz="1400" b="0" baseline="0" dirty="0" smtClean="0">
                          <a:solidFill>
                            <a:srgbClr val="D62F34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-2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Capture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0" kern="1200" baseline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Recombinaison cross section </a:t>
                      </a:r>
                      <a:r>
                        <a:rPr lang="fr-FR" sz="1400" b="0" i="0" kern="120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cm</a:t>
                      </a:r>
                      <a:r>
                        <a:rPr lang="da-DK" sz="1400" b="0" i="0" kern="1200" baseline="300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400" b="0" i="0" kern="1200" noProof="0" dirty="0" smtClean="0">
                          <a:solidFill>
                            <a:srgbClr val="D62F34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fr-FR" sz="1400" b="0" i="0" kern="1200" noProof="0" dirty="0" smtClean="0">
                        <a:solidFill>
                          <a:srgbClr val="D62F34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25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algn="ctr"/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Curve @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Curve @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Curve @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3.49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3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7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27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traps</a:t>
                      </a:r>
                      <a:endParaRPr lang="en-US" sz="1400" b="1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endParaRPr lang="fr-FR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enough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remove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thermal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reemission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Shift    </a:t>
                      </a: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 x 10</a:t>
                      </a:r>
                      <a:r>
                        <a:rPr kumimoji="0" lang="da-DK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</a:t>
                      </a:r>
                      <a:endParaRPr kumimoji="0" lang="fr-F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1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Ellipse 30"/>
          <p:cNvSpPr/>
          <p:nvPr/>
        </p:nvSpPr>
        <p:spPr>
          <a:xfrm flipV="1">
            <a:off x="9467283" y="5096415"/>
            <a:ext cx="108000" cy="108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 flipV="1">
            <a:off x="9906015" y="5091802"/>
            <a:ext cx="108000" cy="108000"/>
          </a:xfrm>
          <a:prstGeom prst="ellipse">
            <a:avLst/>
          </a:prstGeom>
          <a:solidFill>
            <a:srgbClr val="D492C0"/>
          </a:solidFill>
          <a:ln>
            <a:solidFill>
              <a:srgbClr val="D4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 flipV="1">
            <a:off x="7292114" y="4094258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 flipV="1">
            <a:off x="7287490" y="3461559"/>
            <a:ext cx="108000" cy="108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 flipV="1">
            <a:off x="7292105" y="281039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49029" y="1591925"/>
            <a:ext cx="4077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SiC</a:t>
            </a:r>
            <a:r>
              <a:rPr lang="en-US" dirty="0" smtClean="0"/>
              <a:t> power NMOSFET </a:t>
            </a:r>
            <a:r>
              <a:rPr lang="en-US" dirty="0" smtClean="0">
                <a:sym typeface="Wingdings" pitchFamily="2" charset="2"/>
              </a:rPr>
              <a:t> interface states</a:t>
            </a:r>
            <a:endParaRPr lang="en-US" dirty="0" smtClean="0"/>
          </a:p>
          <a:p>
            <a:r>
              <a:rPr lang="en-US" dirty="0" smtClean="0"/>
              <a:t>Adjusting the experimental characteristic</a:t>
            </a:r>
          </a:p>
          <a:p>
            <a:r>
              <a:rPr lang="en-US" dirty="0" smtClean="0"/>
              <a:t>4 seconds between Id=f(</a:t>
            </a:r>
            <a:r>
              <a:rPr lang="en-US" dirty="0" err="1" smtClean="0"/>
              <a:t>Vgs</a:t>
            </a:r>
            <a:r>
              <a:rPr lang="en-US" dirty="0" smtClean="0"/>
              <a:t>) measures</a:t>
            </a:r>
          </a:p>
        </p:txBody>
      </p:sp>
    </p:spTree>
    <p:extLst>
      <p:ext uri="{BB962C8B-B14F-4D97-AF65-F5344CB8AC3E}">
        <p14:creationId xmlns:p14="http://schemas.microsoft.com/office/powerpoint/2010/main" val="41073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028" y="238244"/>
            <a:ext cx="720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436509" y="238244"/>
            <a:ext cx="1312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6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ECORCE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Finite volume software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</a:rPr>
              <a:t>http://www.ecorce.eu</a:t>
            </a: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BB555-E378-184F-AA22-46E080150EC7}" type="slidenum">
              <a:rPr lang="fr-FR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303912" y="6056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TID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Precursor Model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80634" y="3085509"/>
            <a:ext cx="540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 precursors energy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levels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 5 parameters fitted using 5 experimental results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		</a:t>
            </a:r>
            <a:r>
              <a:rPr lang="en-US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(2 energy levels and 3 spatial distribution parameters)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05142" y="4229877"/>
            <a:ext cx="4016764" cy="2072701"/>
            <a:chOff x="5307764" y="3248360"/>
            <a:chExt cx="4016764" cy="2072701"/>
          </a:xfrm>
        </p:grpSpPr>
        <p:graphicFrame>
          <p:nvGraphicFramePr>
            <p:cNvPr id="25" name="Graphique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0583003"/>
                </p:ext>
              </p:extLst>
            </p:nvPr>
          </p:nvGraphicFramePr>
          <p:xfrm>
            <a:off x="5307764" y="3248360"/>
            <a:ext cx="3567501" cy="19405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ZoneTexte 1"/>
            <p:cNvSpPr txBox="1"/>
            <p:nvPr/>
          </p:nvSpPr>
          <p:spPr>
            <a:xfrm>
              <a:off x="8604448" y="5062596"/>
              <a:ext cx="720080" cy="2386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/>
                <a:t>Interface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 flipV="1">
              <a:off x="8706383" y="4797153"/>
              <a:ext cx="258105" cy="2654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1"/>
            <p:cNvSpPr txBox="1"/>
            <p:nvPr/>
          </p:nvSpPr>
          <p:spPr>
            <a:xfrm>
              <a:off x="5678205" y="5082449"/>
              <a:ext cx="432048" cy="2386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/>
                <a:t>Gate</a:t>
              </a: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5886152" y="4803109"/>
              <a:ext cx="251848" cy="2793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6665772" y="5583107"/>
            <a:ext cx="4392488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Threshold voltage shifts for positive and negative biases consistent with </a:t>
            </a:r>
            <a:r>
              <a:rPr lang="en-US" dirty="0" smtClean="0"/>
              <a:t>experiments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 fitting with </a:t>
            </a:r>
            <a:r>
              <a:rPr lang="en-US" dirty="0" err="1" smtClean="0"/>
              <a:t>Srour</a:t>
            </a:r>
            <a:r>
              <a:rPr lang="en-US" dirty="0" smtClean="0"/>
              <a:t> model</a:t>
            </a:r>
            <a:endParaRPr lang="en-US" dirty="0"/>
          </a:p>
        </p:txBody>
      </p:sp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131179"/>
              </p:ext>
            </p:extLst>
          </p:nvPr>
        </p:nvGraphicFramePr>
        <p:xfrm>
          <a:off x="7520588" y="3085509"/>
          <a:ext cx="3656724" cy="243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="" xmlns:a16="http://schemas.microsoft.com/office/drawing/2014/main" id="{B5CA0AB1-0A66-41FA-B67E-566775332A6E}"/>
              </a:ext>
            </a:extLst>
          </p:cNvPr>
          <p:cNvGrpSpPr/>
          <p:nvPr/>
        </p:nvGrpSpPr>
        <p:grpSpPr>
          <a:xfrm>
            <a:off x="368448" y="996833"/>
            <a:ext cx="2382095" cy="1502907"/>
            <a:chOff x="324772" y="4258491"/>
            <a:chExt cx="2382094" cy="1502907"/>
          </a:xfrm>
        </p:grpSpPr>
        <p:sp>
          <p:nvSpPr>
            <p:cNvPr id="18" name="Rectangle 17"/>
            <p:cNvSpPr/>
            <p:nvPr/>
          </p:nvSpPr>
          <p:spPr>
            <a:xfrm>
              <a:off x="366489" y="4706051"/>
              <a:ext cx="2304256" cy="772634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6568" y="4556518"/>
              <a:ext cx="864096" cy="14953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6568" y="4490674"/>
              <a:ext cx="864096" cy="6663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6488" y="4633709"/>
              <a:ext cx="530510" cy="6663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40234" y="4633709"/>
              <a:ext cx="530510" cy="66637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094680" y="4418019"/>
              <a:ext cx="612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Source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086129" y="4258491"/>
              <a:ext cx="553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Gate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14233" y="5070668"/>
              <a:ext cx="9531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 substrate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66487" y="4707193"/>
              <a:ext cx="740377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 +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950664" y="4706051"/>
              <a:ext cx="720080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 +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63BCAB04-E3C9-42D5-BE63-F53B0F1E4B05}"/>
                </a:ext>
              </a:extLst>
            </p:cNvPr>
            <p:cNvSpPr/>
            <p:nvPr/>
          </p:nvSpPr>
          <p:spPr>
            <a:xfrm>
              <a:off x="366487" y="5470991"/>
              <a:ext cx="2304256" cy="57325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="" xmlns:a16="http://schemas.microsoft.com/office/drawing/2014/main" id="{988910D1-5C12-4671-9478-CCCD5C91A85D}"/>
                </a:ext>
              </a:extLst>
            </p:cNvPr>
            <p:cNvSpPr txBox="1"/>
            <p:nvPr/>
          </p:nvSpPr>
          <p:spPr>
            <a:xfrm>
              <a:off x="926490" y="5484399"/>
              <a:ext cx="553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Drain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="" xmlns:a16="http://schemas.microsoft.com/office/drawing/2014/main" id="{D2646AC0-09DE-45E6-8241-8E3E221309CA}"/>
                </a:ext>
              </a:extLst>
            </p:cNvPr>
            <p:cNvSpPr txBox="1"/>
            <p:nvPr/>
          </p:nvSpPr>
          <p:spPr>
            <a:xfrm>
              <a:off x="324772" y="4397717"/>
              <a:ext cx="612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Source</a:t>
              </a:r>
            </a:p>
          </p:txBody>
        </p:sp>
      </p:grpSp>
      <p:pic>
        <p:nvPicPr>
          <p:cNvPr id="45" name="Imag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8244"/>
            <a:ext cx="1440160" cy="578217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4" y="200768"/>
            <a:ext cx="653160" cy="653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5058" y="1224234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Experimental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results</a:t>
            </a:r>
            <a:endParaRPr lang="fr-FR" b="1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 MOSFET, IRF130 batch,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same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datecode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70krad, 100rad/s, X-ray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3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biases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Vgs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: -5V, +5V et +12V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8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temperatures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during</a:t>
            </a: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irradiation:</a:t>
            </a:r>
            <a:b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30°C, 55°C, 70°C, 85°C, 93°C, 100°C, 130°C and 160°C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5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/>
      <p:bldP spid="24" grpId="0" uiExpand="1"/>
      <p:bldP spid="9" grpId="0" animBg="1"/>
      <p:bldGraphic spid="28" grpId="0" uiExpand="1">
        <p:bldSub>
          <a:bldChart bld="series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ES-p2&gt;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Débit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Débit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Débit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Débit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70042</TotalTime>
  <Words>4780</Words>
  <Application>Microsoft Office PowerPoint</Application>
  <PresentationFormat>Personnalisé</PresentationFormat>
  <Paragraphs>1223</Paragraphs>
  <Slides>30</Slides>
  <Notes>27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IES-p2&gt;</vt:lpstr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UM2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picard</dc:creator>
  <cp:lastModifiedBy>Alain Michez</cp:lastModifiedBy>
  <cp:revision>1500</cp:revision>
  <dcterms:created xsi:type="dcterms:W3CDTF">2011-07-21T09:50:59Z</dcterms:created>
  <dcterms:modified xsi:type="dcterms:W3CDTF">2024-06-24T09:42:20Z</dcterms:modified>
</cp:coreProperties>
</file>