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4.xml" ContentType="application/vnd.openxmlformats-officedocument.them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6.xml" ContentType="application/vnd.openxmlformats-officedocument.them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720" r:id="rId2"/>
    <p:sldMasterId id="2147483756" r:id="rId3"/>
    <p:sldMasterId id="2147483792" r:id="rId4"/>
    <p:sldMasterId id="2147483828" r:id="rId5"/>
    <p:sldMasterId id="2147483861" r:id="rId6"/>
  </p:sldMasterIdLst>
  <p:notesMasterIdLst>
    <p:notesMasterId r:id="rId26"/>
  </p:notesMasterIdLst>
  <p:sldIdLst>
    <p:sldId id="257" r:id="rId7"/>
    <p:sldId id="4100" r:id="rId8"/>
    <p:sldId id="2823" r:id="rId9"/>
    <p:sldId id="2820" r:id="rId10"/>
    <p:sldId id="4117" r:id="rId11"/>
    <p:sldId id="4120" r:id="rId12"/>
    <p:sldId id="4102" r:id="rId13"/>
    <p:sldId id="4157" r:id="rId14"/>
    <p:sldId id="4158" r:id="rId15"/>
    <p:sldId id="4159" r:id="rId16"/>
    <p:sldId id="4160" r:id="rId17"/>
    <p:sldId id="4161" r:id="rId18"/>
    <p:sldId id="4105" r:id="rId19"/>
    <p:sldId id="4116" r:id="rId20"/>
    <p:sldId id="4111" r:id="rId21"/>
    <p:sldId id="4171" r:id="rId22"/>
    <p:sldId id="256" r:id="rId23"/>
    <p:sldId id="4101" r:id="rId24"/>
    <p:sldId id="4165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7F"/>
    <a:srgbClr val="000000"/>
    <a:srgbClr val="001F60"/>
    <a:srgbClr val="FFC7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17"/>
    <p:restoredTop sz="96327"/>
  </p:normalViewPr>
  <p:slideViewPr>
    <p:cSldViewPr snapToGrid="0" showGuides="1">
      <p:cViewPr>
        <p:scale>
          <a:sx n="104" d="100"/>
          <a:sy n="104" d="100"/>
        </p:scale>
        <p:origin x="96" y="400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5" d="100"/>
        <a:sy n="10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F2216-180A-7540-ADDC-AA4978AC979E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9B4CAB3-D72C-5145-B0B7-7DC8857BEB24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2013</a:t>
          </a:r>
        </a:p>
      </dgm:t>
    </dgm:pt>
    <dgm:pt modelId="{A6E71E07-C6F5-D74C-ADE0-160E05A02D9F}" type="par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66209A6D-1412-7B4D-9CAD-5E3E72EDD7F1}" type="sib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94BAC61-978D-AA41-ADA7-58241901F4F2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2014</a:t>
          </a:r>
        </a:p>
      </dgm:t>
    </dgm:pt>
    <dgm:pt modelId="{98C70A03-0B33-C24B-82B0-1412F8DF36FD}" type="par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7274F6C-3476-C541-BAED-FDBB31B0B7D8}" type="sib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04D0C6DF-C99E-7E4C-9DE9-0B3F0F25828D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2015</a:t>
          </a:r>
        </a:p>
      </dgm:t>
    </dgm:pt>
    <dgm:pt modelId="{5E485737-8264-6743-8824-2FE6DFABB9A4}" type="par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51DE3AE-5FD1-B742-B2D4-CCF309C21F1B}" type="sib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800ECD6-24FA-3444-B799-D33384A15130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March 2016</a:t>
          </a:r>
        </a:p>
      </dgm:t>
    </dgm:pt>
    <dgm:pt modelId="{3D52CDEF-234E-8F49-9CEF-F938F1100BAC}" type="par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355DA4E-B23E-084D-ADBE-1F6909259AE4}" type="sib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15078F1-4C06-534A-9856-109F92305FB5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Sep. 2020</a:t>
          </a:r>
        </a:p>
      </dgm:t>
    </dgm:pt>
    <dgm:pt modelId="{0EB17DAD-39D6-CB43-B5B0-6CAF09C6CF2A}" type="par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DD873BBF-EC07-4247-80F6-4CAF07DCE94C}" type="sib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A2C9D5D-A9E2-CF41-8978-3611ADA9C0DA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Oct. 2020</a:t>
          </a:r>
        </a:p>
      </dgm:t>
    </dgm:pt>
    <dgm:pt modelId="{8059C1A3-360B-264C-94A1-B42BE2C32E4A}" type="par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818DADD4-A89C-E246-AF9E-F692F2651437}" type="sib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6B28D99-6E5C-904B-9F77-46FE36BBEC85}" type="pres">
      <dgm:prSet presAssocID="{F7FF2216-180A-7540-ADDC-AA4978AC979E}" presName="Name0" presStyleCnt="0">
        <dgm:presLayoutVars>
          <dgm:dir/>
          <dgm:resizeHandles val="exact"/>
        </dgm:presLayoutVars>
      </dgm:prSet>
      <dgm:spPr/>
    </dgm:pt>
    <dgm:pt modelId="{12DC1E0E-63F9-D64E-8803-C46B7AB32D3E}" type="pres">
      <dgm:prSet presAssocID="{F7FF2216-180A-7540-ADDC-AA4978AC979E}" presName="arrow" presStyleLbl="bgShp" presStyleIdx="0" presStyleCnt="1"/>
      <dgm:spPr/>
    </dgm:pt>
    <dgm:pt modelId="{39976608-205F-244E-8AFF-D71E578B5332}" type="pres">
      <dgm:prSet presAssocID="{F7FF2216-180A-7540-ADDC-AA4978AC979E}" presName="points" presStyleCnt="0"/>
      <dgm:spPr/>
    </dgm:pt>
    <dgm:pt modelId="{DFCAC166-C47D-CD4A-A1AA-19F852838A91}" type="pres">
      <dgm:prSet presAssocID="{79B4CAB3-D72C-5145-B0B7-7DC8857BEB24}" presName="compositeA" presStyleCnt="0"/>
      <dgm:spPr/>
    </dgm:pt>
    <dgm:pt modelId="{908A5AF9-11D4-084F-8BE0-128750183095}" type="pres">
      <dgm:prSet presAssocID="{79B4CAB3-D72C-5145-B0B7-7DC8857BEB24}" presName="textA" presStyleLbl="revTx" presStyleIdx="0" presStyleCnt="6">
        <dgm:presLayoutVars>
          <dgm:bulletEnabled val="1"/>
        </dgm:presLayoutVars>
      </dgm:prSet>
      <dgm:spPr/>
    </dgm:pt>
    <dgm:pt modelId="{F7E4E2DA-40A7-D841-9222-E583B72B70C0}" type="pres">
      <dgm:prSet presAssocID="{79B4CAB3-D72C-5145-B0B7-7DC8857BEB24}" presName="circleA" presStyleLbl="node1" presStyleIdx="0" presStyleCnt="6"/>
      <dgm:spPr/>
    </dgm:pt>
    <dgm:pt modelId="{082CDF3A-1554-8645-9506-78C034DB791A}" type="pres">
      <dgm:prSet presAssocID="{79B4CAB3-D72C-5145-B0B7-7DC8857BEB24}" presName="spaceA" presStyleCnt="0"/>
      <dgm:spPr/>
    </dgm:pt>
    <dgm:pt modelId="{FEFBF4E8-9373-C94B-83C9-E1F98DAC391E}" type="pres">
      <dgm:prSet presAssocID="{66209A6D-1412-7B4D-9CAD-5E3E72EDD7F1}" presName="space" presStyleCnt="0"/>
      <dgm:spPr/>
    </dgm:pt>
    <dgm:pt modelId="{8BC67764-A496-374E-A958-300D90D37F3C}" type="pres">
      <dgm:prSet presAssocID="{A94BAC61-978D-AA41-ADA7-58241901F4F2}" presName="compositeB" presStyleCnt="0"/>
      <dgm:spPr/>
    </dgm:pt>
    <dgm:pt modelId="{420FEB5A-B21E-7C48-8167-830A2FC69A3C}" type="pres">
      <dgm:prSet presAssocID="{A94BAC61-978D-AA41-ADA7-58241901F4F2}" presName="textB" presStyleLbl="revTx" presStyleIdx="1" presStyleCnt="6">
        <dgm:presLayoutVars>
          <dgm:bulletEnabled val="1"/>
        </dgm:presLayoutVars>
      </dgm:prSet>
      <dgm:spPr/>
    </dgm:pt>
    <dgm:pt modelId="{A9677812-786F-A449-AB5F-E70E06157738}" type="pres">
      <dgm:prSet presAssocID="{A94BAC61-978D-AA41-ADA7-58241901F4F2}" presName="circleB" presStyleLbl="node1" presStyleIdx="1" presStyleCnt="6"/>
      <dgm:spPr/>
    </dgm:pt>
    <dgm:pt modelId="{B0C95CBF-A8CA-1B42-BA79-F03AA5D578E8}" type="pres">
      <dgm:prSet presAssocID="{A94BAC61-978D-AA41-ADA7-58241901F4F2}" presName="spaceB" presStyleCnt="0"/>
      <dgm:spPr/>
    </dgm:pt>
    <dgm:pt modelId="{CFF2A684-6340-6A46-84A7-64F31AFD8DE6}" type="pres">
      <dgm:prSet presAssocID="{27274F6C-3476-C541-BAED-FDBB31B0B7D8}" presName="space" presStyleCnt="0"/>
      <dgm:spPr/>
    </dgm:pt>
    <dgm:pt modelId="{BE1B2E48-A26B-AC44-ADF8-823B9ED0B28B}" type="pres">
      <dgm:prSet presAssocID="{04D0C6DF-C99E-7E4C-9DE9-0B3F0F25828D}" presName="compositeA" presStyleCnt="0"/>
      <dgm:spPr/>
    </dgm:pt>
    <dgm:pt modelId="{D3C77F76-5313-CD44-B795-525B19526665}" type="pres">
      <dgm:prSet presAssocID="{04D0C6DF-C99E-7E4C-9DE9-0B3F0F25828D}" presName="textA" presStyleLbl="revTx" presStyleIdx="2" presStyleCnt="6">
        <dgm:presLayoutVars>
          <dgm:bulletEnabled val="1"/>
        </dgm:presLayoutVars>
      </dgm:prSet>
      <dgm:spPr/>
    </dgm:pt>
    <dgm:pt modelId="{4D00122B-B7BC-E441-A6D4-F3A947AD3BA7}" type="pres">
      <dgm:prSet presAssocID="{04D0C6DF-C99E-7E4C-9DE9-0B3F0F25828D}" presName="circleA" presStyleLbl="node1" presStyleIdx="2" presStyleCnt="6"/>
      <dgm:spPr/>
    </dgm:pt>
    <dgm:pt modelId="{6AB8813C-5EC4-1A43-B1F4-252EDA22FC6D}" type="pres">
      <dgm:prSet presAssocID="{04D0C6DF-C99E-7E4C-9DE9-0B3F0F25828D}" presName="spaceA" presStyleCnt="0"/>
      <dgm:spPr/>
    </dgm:pt>
    <dgm:pt modelId="{F0ED5E6F-74BE-1F43-BDE1-235DB7AB1987}" type="pres">
      <dgm:prSet presAssocID="{E51DE3AE-5FD1-B742-B2D4-CCF309C21F1B}" presName="space" presStyleCnt="0"/>
      <dgm:spPr/>
    </dgm:pt>
    <dgm:pt modelId="{E1DD3534-BBDE-D740-BC97-E0D830AF5E1D}" type="pres">
      <dgm:prSet presAssocID="{E800ECD6-24FA-3444-B799-D33384A15130}" presName="compositeB" presStyleCnt="0"/>
      <dgm:spPr/>
    </dgm:pt>
    <dgm:pt modelId="{79EF1EE4-5275-7C49-9798-972E3C51F849}" type="pres">
      <dgm:prSet presAssocID="{E800ECD6-24FA-3444-B799-D33384A15130}" presName="textB" presStyleLbl="revTx" presStyleIdx="3" presStyleCnt="6">
        <dgm:presLayoutVars>
          <dgm:bulletEnabled val="1"/>
        </dgm:presLayoutVars>
      </dgm:prSet>
      <dgm:spPr/>
    </dgm:pt>
    <dgm:pt modelId="{F2C6A73C-843E-9B4C-A061-EA7B6F334500}" type="pres">
      <dgm:prSet presAssocID="{E800ECD6-24FA-3444-B799-D33384A15130}" presName="circleB" presStyleLbl="node1" presStyleIdx="3" presStyleCnt="6"/>
      <dgm:spPr/>
    </dgm:pt>
    <dgm:pt modelId="{23044BED-2556-3F4D-AFDD-6C93F30ECDF7}" type="pres">
      <dgm:prSet presAssocID="{E800ECD6-24FA-3444-B799-D33384A15130}" presName="spaceB" presStyleCnt="0"/>
      <dgm:spPr/>
    </dgm:pt>
    <dgm:pt modelId="{402BB8DB-A075-C147-AB90-2F293B7D28D0}" type="pres">
      <dgm:prSet presAssocID="{A355DA4E-B23E-084D-ADBE-1F6909259AE4}" presName="space" presStyleCnt="0"/>
      <dgm:spPr/>
    </dgm:pt>
    <dgm:pt modelId="{7217A7EA-7261-0C4C-9614-3B50DBC04C6B}" type="pres">
      <dgm:prSet presAssocID="{315078F1-4C06-534A-9856-109F92305FB5}" presName="compositeA" presStyleCnt="0"/>
      <dgm:spPr/>
    </dgm:pt>
    <dgm:pt modelId="{A83564F8-67EC-EC42-83D2-259CB1DD26D7}" type="pres">
      <dgm:prSet presAssocID="{315078F1-4C06-534A-9856-109F92305FB5}" presName="textA" presStyleLbl="revTx" presStyleIdx="4" presStyleCnt="6">
        <dgm:presLayoutVars>
          <dgm:bulletEnabled val="1"/>
        </dgm:presLayoutVars>
      </dgm:prSet>
      <dgm:spPr/>
    </dgm:pt>
    <dgm:pt modelId="{9A02F115-C9CC-1742-B176-0BA22A1CC413}" type="pres">
      <dgm:prSet presAssocID="{315078F1-4C06-534A-9856-109F92305FB5}" presName="circleA" presStyleLbl="node1" presStyleIdx="4" presStyleCnt="6"/>
      <dgm:spPr/>
    </dgm:pt>
    <dgm:pt modelId="{9FE6FB01-94EF-F34D-92B5-883F781C6033}" type="pres">
      <dgm:prSet presAssocID="{315078F1-4C06-534A-9856-109F92305FB5}" presName="spaceA" presStyleCnt="0"/>
      <dgm:spPr/>
    </dgm:pt>
    <dgm:pt modelId="{AF90E7EC-1403-6642-A306-A8EE0A4E6A2B}" type="pres">
      <dgm:prSet presAssocID="{DD873BBF-EC07-4247-80F6-4CAF07DCE94C}" presName="space" presStyleCnt="0"/>
      <dgm:spPr/>
    </dgm:pt>
    <dgm:pt modelId="{AA9DC4D0-7C4C-3F40-AF99-0251F3EC0591}" type="pres">
      <dgm:prSet presAssocID="{3A2C9D5D-A9E2-CF41-8978-3611ADA9C0DA}" presName="compositeB" presStyleCnt="0"/>
      <dgm:spPr/>
    </dgm:pt>
    <dgm:pt modelId="{DFA2F80E-7938-D541-84BD-B187ADD389D2}" type="pres">
      <dgm:prSet presAssocID="{3A2C9D5D-A9E2-CF41-8978-3611ADA9C0DA}" presName="textB" presStyleLbl="revTx" presStyleIdx="5" presStyleCnt="6">
        <dgm:presLayoutVars>
          <dgm:bulletEnabled val="1"/>
        </dgm:presLayoutVars>
      </dgm:prSet>
      <dgm:spPr/>
    </dgm:pt>
    <dgm:pt modelId="{B79E5D56-C0C9-4945-A2A0-46CB0B94B44B}" type="pres">
      <dgm:prSet presAssocID="{3A2C9D5D-A9E2-CF41-8978-3611ADA9C0DA}" presName="circleB" presStyleLbl="node1" presStyleIdx="5" presStyleCnt="6"/>
      <dgm:spPr/>
    </dgm:pt>
    <dgm:pt modelId="{4194EAA9-1423-914C-9433-2EF4515293E3}" type="pres">
      <dgm:prSet presAssocID="{3A2C9D5D-A9E2-CF41-8978-3611ADA9C0DA}" presName="spaceB" presStyleCnt="0"/>
      <dgm:spPr/>
    </dgm:pt>
  </dgm:ptLst>
  <dgm:cxnLst>
    <dgm:cxn modelId="{44CE6812-DD6C-F849-8CC6-37D7799B3218}" srcId="{F7FF2216-180A-7540-ADDC-AA4978AC979E}" destId="{3A2C9D5D-A9E2-CF41-8978-3611ADA9C0DA}" srcOrd="5" destOrd="0" parTransId="{8059C1A3-360B-264C-94A1-B42BE2C32E4A}" sibTransId="{818DADD4-A89C-E246-AF9E-F692F2651437}"/>
    <dgm:cxn modelId="{751B491B-E120-C649-A83B-BCFB6789D6D5}" type="presOf" srcId="{315078F1-4C06-534A-9856-109F92305FB5}" destId="{A83564F8-67EC-EC42-83D2-259CB1DD26D7}" srcOrd="0" destOrd="0" presId="urn:microsoft.com/office/officeart/2005/8/layout/hProcess11"/>
    <dgm:cxn modelId="{19804424-13C3-DA43-95E7-539FE0C805AC}" type="presOf" srcId="{E800ECD6-24FA-3444-B799-D33384A15130}" destId="{79EF1EE4-5275-7C49-9798-972E3C51F849}" srcOrd="0" destOrd="0" presId="urn:microsoft.com/office/officeart/2005/8/layout/hProcess11"/>
    <dgm:cxn modelId="{A13DC844-96ED-BE4D-8AEC-AF3DD0B30E24}" srcId="{F7FF2216-180A-7540-ADDC-AA4978AC979E}" destId="{E800ECD6-24FA-3444-B799-D33384A15130}" srcOrd="3" destOrd="0" parTransId="{3D52CDEF-234E-8F49-9CEF-F938F1100BAC}" sibTransId="{A355DA4E-B23E-084D-ADBE-1F6909259AE4}"/>
    <dgm:cxn modelId="{AD2A3456-662B-3545-A6DE-B2C14E9E11A5}" srcId="{F7FF2216-180A-7540-ADDC-AA4978AC979E}" destId="{79B4CAB3-D72C-5145-B0B7-7DC8857BEB24}" srcOrd="0" destOrd="0" parTransId="{A6E71E07-C6F5-D74C-ADE0-160E05A02D9F}" sibTransId="{66209A6D-1412-7B4D-9CAD-5E3E72EDD7F1}"/>
    <dgm:cxn modelId="{DBEFDA68-32C3-0B40-9295-9A0A86015793}" type="presOf" srcId="{04D0C6DF-C99E-7E4C-9DE9-0B3F0F25828D}" destId="{D3C77F76-5313-CD44-B795-525B19526665}" srcOrd="0" destOrd="0" presId="urn:microsoft.com/office/officeart/2005/8/layout/hProcess11"/>
    <dgm:cxn modelId="{5147989A-3F55-234D-94D6-D5C85DB8768C}" type="presOf" srcId="{79B4CAB3-D72C-5145-B0B7-7DC8857BEB24}" destId="{908A5AF9-11D4-084F-8BE0-128750183095}" srcOrd="0" destOrd="0" presId="urn:microsoft.com/office/officeart/2005/8/layout/hProcess11"/>
    <dgm:cxn modelId="{FBC1E3AA-DC62-584D-B41C-B7DC88873441}" type="presOf" srcId="{3A2C9D5D-A9E2-CF41-8978-3611ADA9C0DA}" destId="{DFA2F80E-7938-D541-84BD-B187ADD389D2}" srcOrd="0" destOrd="0" presId="urn:microsoft.com/office/officeart/2005/8/layout/hProcess11"/>
    <dgm:cxn modelId="{00C509C0-35A1-CB45-BD66-FD5FDBFE6E3E}" srcId="{F7FF2216-180A-7540-ADDC-AA4978AC979E}" destId="{315078F1-4C06-534A-9856-109F92305FB5}" srcOrd="4" destOrd="0" parTransId="{0EB17DAD-39D6-CB43-B5B0-6CAF09C6CF2A}" sibTransId="{DD873BBF-EC07-4247-80F6-4CAF07DCE94C}"/>
    <dgm:cxn modelId="{D6D0AAC9-F0AB-A24A-8952-B2FBEEB9884B}" srcId="{F7FF2216-180A-7540-ADDC-AA4978AC979E}" destId="{A94BAC61-978D-AA41-ADA7-58241901F4F2}" srcOrd="1" destOrd="0" parTransId="{98C70A03-0B33-C24B-82B0-1412F8DF36FD}" sibTransId="{27274F6C-3476-C541-BAED-FDBB31B0B7D8}"/>
    <dgm:cxn modelId="{155113D9-31FF-5B4C-BF2C-D7E8854D6AD6}" type="presOf" srcId="{F7FF2216-180A-7540-ADDC-AA4978AC979E}" destId="{26B28D99-6E5C-904B-9F77-46FE36BBEC85}" srcOrd="0" destOrd="0" presId="urn:microsoft.com/office/officeart/2005/8/layout/hProcess11"/>
    <dgm:cxn modelId="{659769E0-06D6-CC47-A668-FFE9BD621CCF}" type="presOf" srcId="{A94BAC61-978D-AA41-ADA7-58241901F4F2}" destId="{420FEB5A-B21E-7C48-8167-830A2FC69A3C}" srcOrd="0" destOrd="0" presId="urn:microsoft.com/office/officeart/2005/8/layout/hProcess11"/>
    <dgm:cxn modelId="{79EF6CE9-4107-B548-9340-A29F8BD8AEF4}" srcId="{F7FF2216-180A-7540-ADDC-AA4978AC979E}" destId="{04D0C6DF-C99E-7E4C-9DE9-0B3F0F25828D}" srcOrd="2" destOrd="0" parTransId="{5E485737-8264-6743-8824-2FE6DFABB9A4}" sibTransId="{E51DE3AE-5FD1-B742-B2D4-CCF309C21F1B}"/>
    <dgm:cxn modelId="{FE745F81-6FDB-7547-A1BA-8D37CA0F9A83}" type="presParOf" srcId="{26B28D99-6E5C-904B-9F77-46FE36BBEC85}" destId="{12DC1E0E-63F9-D64E-8803-C46B7AB32D3E}" srcOrd="0" destOrd="0" presId="urn:microsoft.com/office/officeart/2005/8/layout/hProcess11"/>
    <dgm:cxn modelId="{00166E96-887D-4F48-8C52-CE4C67AEB4DC}" type="presParOf" srcId="{26B28D99-6E5C-904B-9F77-46FE36BBEC85}" destId="{39976608-205F-244E-8AFF-D71E578B5332}" srcOrd="1" destOrd="0" presId="urn:microsoft.com/office/officeart/2005/8/layout/hProcess11"/>
    <dgm:cxn modelId="{C4762DD4-5B4F-8F49-B7DB-C882684A919B}" type="presParOf" srcId="{39976608-205F-244E-8AFF-D71E578B5332}" destId="{DFCAC166-C47D-CD4A-A1AA-19F852838A91}" srcOrd="0" destOrd="0" presId="urn:microsoft.com/office/officeart/2005/8/layout/hProcess11"/>
    <dgm:cxn modelId="{5F09F6F7-EC7F-B147-9948-F4B775266CDB}" type="presParOf" srcId="{DFCAC166-C47D-CD4A-A1AA-19F852838A91}" destId="{908A5AF9-11D4-084F-8BE0-128750183095}" srcOrd="0" destOrd="0" presId="urn:microsoft.com/office/officeart/2005/8/layout/hProcess11"/>
    <dgm:cxn modelId="{7C327345-73DE-4D48-83E4-7FADC1424FA7}" type="presParOf" srcId="{DFCAC166-C47D-CD4A-A1AA-19F852838A91}" destId="{F7E4E2DA-40A7-D841-9222-E583B72B70C0}" srcOrd="1" destOrd="0" presId="urn:microsoft.com/office/officeart/2005/8/layout/hProcess11"/>
    <dgm:cxn modelId="{38B3EAE2-0630-2B42-84B0-ECDE68BB0B03}" type="presParOf" srcId="{DFCAC166-C47D-CD4A-A1AA-19F852838A91}" destId="{082CDF3A-1554-8645-9506-78C034DB791A}" srcOrd="2" destOrd="0" presId="urn:microsoft.com/office/officeart/2005/8/layout/hProcess11"/>
    <dgm:cxn modelId="{0C8704C7-9279-9C40-B018-33E6E8DBD839}" type="presParOf" srcId="{39976608-205F-244E-8AFF-D71E578B5332}" destId="{FEFBF4E8-9373-C94B-83C9-E1F98DAC391E}" srcOrd="1" destOrd="0" presId="urn:microsoft.com/office/officeart/2005/8/layout/hProcess11"/>
    <dgm:cxn modelId="{8CD1C88F-0827-EB4F-8D1F-D4FA2E02A531}" type="presParOf" srcId="{39976608-205F-244E-8AFF-D71E578B5332}" destId="{8BC67764-A496-374E-A958-300D90D37F3C}" srcOrd="2" destOrd="0" presId="urn:microsoft.com/office/officeart/2005/8/layout/hProcess11"/>
    <dgm:cxn modelId="{AF712DBB-5571-504F-84D6-DAD1865BC984}" type="presParOf" srcId="{8BC67764-A496-374E-A958-300D90D37F3C}" destId="{420FEB5A-B21E-7C48-8167-830A2FC69A3C}" srcOrd="0" destOrd="0" presId="urn:microsoft.com/office/officeart/2005/8/layout/hProcess11"/>
    <dgm:cxn modelId="{CC763D38-A5FD-7648-85DF-CA208E914082}" type="presParOf" srcId="{8BC67764-A496-374E-A958-300D90D37F3C}" destId="{A9677812-786F-A449-AB5F-E70E06157738}" srcOrd="1" destOrd="0" presId="urn:microsoft.com/office/officeart/2005/8/layout/hProcess11"/>
    <dgm:cxn modelId="{92134CB6-D7B5-BF46-9823-DA019198879E}" type="presParOf" srcId="{8BC67764-A496-374E-A958-300D90D37F3C}" destId="{B0C95CBF-A8CA-1B42-BA79-F03AA5D578E8}" srcOrd="2" destOrd="0" presId="urn:microsoft.com/office/officeart/2005/8/layout/hProcess11"/>
    <dgm:cxn modelId="{A4406037-494A-E54A-A319-7FE79F5B72C1}" type="presParOf" srcId="{39976608-205F-244E-8AFF-D71E578B5332}" destId="{CFF2A684-6340-6A46-84A7-64F31AFD8DE6}" srcOrd="3" destOrd="0" presId="urn:microsoft.com/office/officeart/2005/8/layout/hProcess11"/>
    <dgm:cxn modelId="{1C50D725-8E2D-9A44-8CFB-BC8890A8AFF3}" type="presParOf" srcId="{39976608-205F-244E-8AFF-D71E578B5332}" destId="{BE1B2E48-A26B-AC44-ADF8-823B9ED0B28B}" srcOrd="4" destOrd="0" presId="urn:microsoft.com/office/officeart/2005/8/layout/hProcess11"/>
    <dgm:cxn modelId="{9C711D1D-0186-304F-BD8A-7030C6EB9931}" type="presParOf" srcId="{BE1B2E48-A26B-AC44-ADF8-823B9ED0B28B}" destId="{D3C77F76-5313-CD44-B795-525B19526665}" srcOrd="0" destOrd="0" presId="urn:microsoft.com/office/officeart/2005/8/layout/hProcess11"/>
    <dgm:cxn modelId="{534B38B5-5BED-BE45-88AB-CF7D576E2941}" type="presParOf" srcId="{BE1B2E48-A26B-AC44-ADF8-823B9ED0B28B}" destId="{4D00122B-B7BC-E441-A6D4-F3A947AD3BA7}" srcOrd="1" destOrd="0" presId="urn:microsoft.com/office/officeart/2005/8/layout/hProcess11"/>
    <dgm:cxn modelId="{DEB744DD-A355-6C4A-BCEE-BE3C2BF3D7EB}" type="presParOf" srcId="{BE1B2E48-A26B-AC44-ADF8-823B9ED0B28B}" destId="{6AB8813C-5EC4-1A43-B1F4-252EDA22FC6D}" srcOrd="2" destOrd="0" presId="urn:microsoft.com/office/officeart/2005/8/layout/hProcess11"/>
    <dgm:cxn modelId="{3BFCA98B-6E63-BD44-AB92-5BE2C660C172}" type="presParOf" srcId="{39976608-205F-244E-8AFF-D71E578B5332}" destId="{F0ED5E6F-74BE-1F43-BDE1-235DB7AB1987}" srcOrd="5" destOrd="0" presId="urn:microsoft.com/office/officeart/2005/8/layout/hProcess11"/>
    <dgm:cxn modelId="{08B0C14E-C534-034B-9277-675BCED0C5F4}" type="presParOf" srcId="{39976608-205F-244E-8AFF-D71E578B5332}" destId="{E1DD3534-BBDE-D740-BC97-E0D830AF5E1D}" srcOrd="6" destOrd="0" presId="urn:microsoft.com/office/officeart/2005/8/layout/hProcess11"/>
    <dgm:cxn modelId="{C3D5F85D-EF1A-1348-916C-A16CD7EBF686}" type="presParOf" srcId="{E1DD3534-BBDE-D740-BC97-E0D830AF5E1D}" destId="{79EF1EE4-5275-7C49-9798-972E3C51F849}" srcOrd="0" destOrd="0" presId="urn:microsoft.com/office/officeart/2005/8/layout/hProcess11"/>
    <dgm:cxn modelId="{E6774E45-66AF-B947-87C8-AA12384967E5}" type="presParOf" srcId="{E1DD3534-BBDE-D740-BC97-E0D830AF5E1D}" destId="{F2C6A73C-843E-9B4C-A061-EA7B6F334500}" srcOrd="1" destOrd="0" presId="urn:microsoft.com/office/officeart/2005/8/layout/hProcess11"/>
    <dgm:cxn modelId="{7A998A82-4D61-F04B-A0B3-7A2B68E66238}" type="presParOf" srcId="{E1DD3534-BBDE-D740-BC97-E0D830AF5E1D}" destId="{23044BED-2556-3F4D-AFDD-6C93F30ECDF7}" srcOrd="2" destOrd="0" presId="urn:microsoft.com/office/officeart/2005/8/layout/hProcess11"/>
    <dgm:cxn modelId="{4B208169-E3D3-6942-A5EA-83560A25C9D2}" type="presParOf" srcId="{39976608-205F-244E-8AFF-D71E578B5332}" destId="{402BB8DB-A075-C147-AB90-2F293B7D28D0}" srcOrd="7" destOrd="0" presId="urn:microsoft.com/office/officeart/2005/8/layout/hProcess11"/>
    <dgm:cxn modelId="{26F44801-E76B-3244-945F-0F21952AE0FF}" type="presParOf" srcId="{39976608-205F-244E-8AFF-D71E578B5332}" destId="{7217A7EA-7261-0C4C-9614-3B50DBC04C6B}" srcOrd="8" destOrd="0" presId="urn:microsoft.com/office/officeart/2005/8/layout/hProcess11"/>
    <dgm:cxn modelId="{186303B9-82AD-9E4F-988E-CB9F679B0451}" type="presParOf" srcId="{7217A7EA-7261-0C4C-9614-3B50DBC04C6B}" destId="{A83564F8-67EC-EC42-83D2-259CB1DD26D7}" srcOrd="0" destOrd="0" presId="urn:microsoft.com/office/officeart/2005/8/layout/hProcess11"/>
    <dgm:cxn modelId="{58C6C766-AE4B-8348-8565-4938930ADF5B}" type="presParOf" srcId="{7217A7EA-7261-0C4C-9614-3B50DBC04C6B}" destId="{9A02F115-C9CC-1742-B176-0BA22A1CC413}" srcOrd="1" destOrd="0" presId="urn:microsoft.com/office/officeart/2005/8/layout/hProcess11"/>
    <dgm:cxn modelId="{750A1EC3-02AF-4640-892F-FA1970A4C5C9}" type="presParOf" srcId="{7217A7EA-7261-0C4C-9614-3B50DBC04C6B}" destId="{9FE6FB01-94EF-F34D-92B5-883F781C6033}" srcOrd="2" destOrd="0" presId="urn:microsoft.com/office/officeart/2005/8/layout/hProcess11"/>
    <dgm:cxn modelId="{45401E13-71F1-6B43-8C6A-27C9AFB18EE3}" type="presParOf" srcId="{39976608-205F-244E-8AFF-D71E578B5332}" destId="{AF90E7EC-1403-6642-A306-A8EE0A4E6A2B}" srcOrd="9" destOrd="0" presId="urn:microsoft.com/office/officeart/2005/8/layout/hProcess11"/>
    <dgm:cxn modelId="{D3EEB597-A00B-2046-A923-BB30D0F1F775}" type="presParOf" srcId="{39976608-205F-244E-8AFF-D71E578B5332}" destId="{AA9DC4D0-7C4C-3F40-AF99-0251F3EC0591}" srcOrd="10" destOrd="0" presId="urn:microsoft.com/office/officeart/2005/8/layout/hProcess11"/>
    <dgm:cxn modelId="{12945C26-B5F6-EA4A-81FA-CEF99132D8B2}" type="presParOf" srcId="{AA9DC4D0-7C4C-3F40-AF99-0251F3EC0591}" destId="{DFA2F80E-7938-D541-84BD-B187ADD389D2}" srcOrd="0" destOrd="0" presId="urn:microsoft.com/office/officeart/2005/8/layout/hProcess11"/>
    <dgm:cxn modelId="{77EECCE5-876E-4140-AC68-211C2830356A}" type="presParOf" srcId="{AA9DC4D0-7C4C-3F40-AF99-0251F3EC0591}" destId="{B79E5D56-C0C9-4945-A2A0-46CB0B94B44B}" srcOrd="1" destOrd="0" presId="urn:microsoft.com/office/officeart/2005/8/layout/hProcess11"/>
    <dgm:cxn modelId="{FD5A6BB0-3609-5047-8532-A6ABEC3328B3}" type="presParOf" srcId="{AA9DC4D0-7C4C-3F40-AF99-0251F3EC0591}" destId="{4194EAA9-1423-914C-9433-2EF4515293E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FF2216-180A-7540-ADDC-AA4978AC979E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9B4CAB3-D72C-5145-B0B7-7DC8857BEB24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2013</a:t>
          </a:r>
        </a:p>
      </dgm:t>
    </dgm:pt>
    <dgm:pt modelId="{A6E71E07-C6F5-D74C-ADE0-160E05A02D9F}" type="par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66209A6D-1412-7B4D-9CAD-5E3E72EDD7F1}" type="sib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94BAC61-978D-AA41-ADA7-58241901F4F2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2014</a:t>
          </a:r>
        </a:p>
      </dgm:t>
    </dgm:pt>
    <dgm:pt modelId="{98C70A03-0B33-C24B-82B0-1412F8DF36FD}" type="par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7274F6C-3476-C541-BAED-FDBB31B0B7D8}" type="sib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04D0C6DF-C99E-7E4C-9DE9-0B3F0F25828D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2015</a:t>
          </a:r>
        </a:p>
      </dgm:t>
    </dgm:pt>
    <dgm:pt modelId="{5E485737-8264-6743-8824-2FE6DFABB9A4}" type="par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51DE3AE-5FD1-B742-B2D4-CCF309C21F1B}" type="sib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800ECD6-24FA-3444-B799-D33384A15130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March 2016</a:t>
          </a:r>
        </a:p>
      </dgm:t>
    </dgm:pt>
    <dgm:pt modelId="{3D52CDEF-234E-8F49-9CEF-F938F1100BAC}" type="par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355DA4E-B23E-084D-ADBE-1F6909259AE4}" type="sib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15078F1-4C06-534A-9856-109F92305FB5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Sep. 2020</a:t>
          </a:r>
        </a:p>
      </dgm:t>
    </dgm:pt>
    <dgm:pt modelId="{0EB17DAD-39D6-CB43-B5B0-6CAF09C6CF2A}" type="par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DD873BBF-EC07-4247-80F6-4CAF07DCE94C}" type="sib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A2C9D5D-A9E2-CF41-8978-3611ADA9C0DA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Oct. 2020</a:t>
          </a:r>
        </a:p>
      </dgm:t>
    </dgm:pt>
    <dgm:pt modelId="{8059C1A3-360B-264C-94A1-B42BE2C32E4A}" type="par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818DADD4-A89C-E246-AF9E-F692F2651437}" type="sib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6B28D99-6E5C-904B-9F77-46FE36BBEC85}" type="pres">
      <dgm:prSet presAssocID="{F7FF2216-180A-7540-ADDC-AA4978AC979E}" presName="Name0" presStyleCnt="0">
        <dgm:presLayoutVars>
          <dgm:dir/>
          <dgm:resizeHandles val="exact"/>
        </dgm:presLayoutVars>
      </dgm:prSet>
      <dgm:spPr/>
    </dgm:pt>
    <dgm:pt modelId="{12DC1E0E-63F9-D64E-8803-C46B7AB32D3E}" type="pres">
      <dgm:prSet presAssocID="{F7FF2216-180A-7540-ADDC-AA4978AC979E}" presName="arrow" presStyleLbl="bgShp" presStyleIdx="0" presStyleCnt="1"/>
      <dgm:spPr/>
    </dgm:pt>
    <dgm:pt modelId="{39976608-205F-244E-8AFF-D71E578B5332}" type="pres">
      <dgm:prSet presAssocID="{F7FF2216-180A-7540-ADDC-AA4978AC979E}" presName="points" presStyleCnt="0"/>
      <dgm:spPr/>
    </dgm:pt>
    <dgm:pt modelId="{DFCAC166-C47D-CD4A-A1AA-19F852838A91}" type="pres">
      <dgm:prSet presAssocID="{79B4CAB3-D72C-5145-B0B7-7DC8857BEB24}" presName="compositeA" presStyleCnt="0"/>
      <dgm:spPr/>
    </dgm:pt>
    <dgm:pt modelId="{908A5AF9-11D4-084F-8BE0-128750183095}" type="pres">
      <dgm:prSet presAssocID="{79B4CAB3-D72C-5145-B0B7-7DC8857BEB24}" presName="textA" presStyleLbl="revTx" presStyleIdx="0" presStyleCnt="6">
        <dgm:presLayoutVars>
          <dgm:bulletEnabled val="1"/>
        </dgm:presLayoutVars>
      </dgm:prSet>
      <dgm:spPr/>
    </dgm:pt>
    <dgm:pt modelId="{F7E4E2DA-40A7-D841-9222-E583B72B70C0}" type="pres">
      <dgm:prSet presAssocID="{79B4CAB3-D72C-5145-B0B7-7DC8857BEB24}" presName="circleA" presStyleLbl="node1" presStyleIdx="0" presStyleCnt="6"/>
      <dgm:spPr/>
    </dgm:pt>
    <dgm:pt modelId="{082CDF3A-1554-8645-9506-78C034DB791A}" type="pres">
      <dgm:prSet presAssocID="{79B4CAB3-D72C-5145-B0B7-7DC8857BEB24}" presName="spaceA" presStyleCnt="0"/>
      <dgm:spPr/>
    </dgm:pt>
    <dgm:pt modelId="{FEFBF4E8-9373-C94B-83C9-E1F98DAC391E}" type="pres">
      <dgm:prSet presAssocID="{66209A6D-1412-7B4D-9CAD-5E3E72EDD7F1}" presName="space" presStyleCnt="0"/>
      <dgm:spPr/>
    </dgm:pt>
    <dgm:pt modelId="{8BC67764-A496-374E-A958-300D90D37F3C}" type="pres">
      <dgm:prSet presAssocID="{A94BAC61-978D-AA41-ADA7-58241901F4F2}" presName="compositeB" presStyleCnt="0"/>
      <dgm:spPr/>
    </dgm:pt>
    <dgm:pt modelId="{420FEB5A-B21E-7C48-8167-830A2FC69A3C}" type="pres">
      <dgm:prSet presAssocID="{A94BAC61-978D-AA41-ADA7-58241901F4F2}" presName="textB" presStyleLbl="revTx" presStyleIdx="1" presStyleCnt="6">
        <dgm:presLayoutVars>
          <dgm:bulletEnabled val="1"/>
        </dgm:presLayoutVars>
      </dgm:prSet>
      <dgm:spPr/>
    </dgm:pt>
    <dgm:pt modelId="{A9677812-786F-A449-AB5F-E70E06157738}" type="pres">
      <dgm:prSet presAssocID="{A94BAC61-978D-AA41-ADA7-58241901F4F2}" presName="circleB" presStyleLbl="node1" presStyleIdx="1" presStyleCnt="6"/>
      <dgm:spPr/>
    </dgm:pt>
    <dgm:pt modelId="{B0C95CBF-A8CA-1B42-BA79-F03AA5D578E8}" type="pres">
      <dgm:prSet presAssocID="{A94BAC61-978D-AA41-ADA7-58241901F4F2}" presName="spaceB" presStyleCnt="0"/>
      <dgm:spPr/>
    </dgm:pt>
    <dgm:pt modelId="{CFF2A684-6340-6A46-84A7-64F31AFD8DE6}" type="pres">
      <dgm:prSet presAssocID="{27274F6C-3476-C541-BAED-FDBB31B0B7D8}" presName="space" presStyleCnt="0"/>
      <dgm:spPr/>
    </dgm:pt>
    <dgm:pt modelId="{BE1B2E48-A26B-AC44-ADF8-823B9ED0B28B}" type="pres">
      <dgm:prSet presAssocID="{04D0C6DF-C99E-7E4C-9DE9-0B3F0F25828D}" presName="compositeA" presStyleCnt="0"/>
      <dgm:spPr/>
    </dgm:pt>
    <dgm:pt modelId="{D3C77F76-5313-CD44-B795-525B19526665}" type="pres">
      <dgm:prSet presAssocID="{04D0C6DF-C99E-7E4C-9DE9-0B3F0F25828D}" presName="textA" presStyleLbl="revTx" presStyleIdx="2" presStyleCnt="6">
        <dgm:presLayoutVars>
          <dgm:bulletEnabled val="1"/>
        </dgm:presLayoutVars>
      </dgm:prSet>
      <dgm:spPr/>
    </dgm:pt>
    <dgm:pt modelId="{4D00122B-B7BC-E441-A6D4-F3A947AD3BA7}" type="pres">
      <dgm:prSet presAssocID="{04D0C6DF-C99E-7E4C-9DE9-0B3F0F25828D}" presName="circleA" presStyleLbl="node1" presStyleIdx="2" presStyleCnt="6"/>
      <dgm:spPr/>
    </dgm:pt>
    <dgm:pt modelId="{6AB8813C-5EC4-1A43-B1F4-252EDA22FC6D}" type="pres">
      <dgm:prSet presAssocID="{04D0C6DF-C99E-7E4C-9DE9-0B3F0F25828D}" presName="spaceA" presStyleCnt="0"/>
      <dgm:spPr/>
    </dgm:pt>
    <dgm:pt modelId="{F0ED5E6F-74BE-1F43-BDE1-235DB7AB1987}" type="pres">
      <dgm:prSet presAssocID="{E51DE3AE-5FD1-B742-B2D4-CCF309C21F1B}" presName="space" presStyleCnt="0"/>
      <dgm:spPr/>
    </dgm:pt>
    <dgm:pt modelId="{E1DD3534-BBDE-D740-BC97-E0D830AF5E1D}" type="pres">
      <dgm:prSet presAssocID="{E800ECD6-24FA-3444-B799-D33384A15130}" presName="compositeB" presStyleCnt="0"/>
      <dgm:spPr/>
    </dgm:pt>
    <dgm:pt modelId="{79EF1EE4-5275-7C49-9798-972E3C51F849}" type="pres">
      <dgm:prSet presAssocID="{E800ECD6-24FA-3444-B799-D33384A15130}" presName="textB" presStyleLbl="revTx" presStyleIdx="3" presStyleCnt="6">
        <dgm:presLayoutVars>
          <dgm:bulletEnabled val="1"/>
        </dgm:presLayoutVars>
      </dgm:prSet>
      <dgm:spPr/>
    </dgm:pt>
    <dgm:pt modelId="{F2C6A73C-843E-9B4C-A061-EA7B6F334500}" type="pres">
      <dgm:prSet presAssocID="{E800ECD6-24FA-3444-B799-D33384A15130}" presName="circleB" presStyleLbl="node1" presStyleIdx="3" presStyleCnt="6"/>
      <dgm:spPr/>
    </dgm:pt>
    <dgm:pt modelId="{23044BED-2556-3F4D-AFDD-6C93F30ECDF7}" type="pres">
      <dgm:prSet presAssocID="{E800ECD6-24FA-3444-B799-D33384A15130}" presName="spaceB" presStyleCnt="0"/>
      <dgm:spPr/>
    </dgm:pt>
    <dgm:pt modelId="{402BB8DB-A075-C147-AB90-2F293B7D28D0}" type="pres">
      <dgm:prSet presAssocID="{A355DA4E-B23E-084D-ADBE-1F6909259AE4}" presName="space" presStyleCnt="0"/>
      <dgm:spPr/>
    </dgm:pt>
    <dgm:pt modelId="{7217A7EA-7261-0C4C-9614-3B50DBC04C6B}" type="pres">
      <dgm:prSet presAssocID="{315078F1-4C06-534A-9856-109F92305FB5}" presName="compositeA" presStyleCnt="0"/>
      <dgm:spPr/>
    </dgm:pt>
    <dgm:pt modelId="{A83564F8-67EC-EC42-83D2-259CB1DD26D7}" type="pres">
      <dgm:prSet presAssocID="{315078F1-4C06-534A-9856-109F92305FB5}" presName="textA" presStyleLbl="revTx" presStyleIdx="4" presStyleCnt="6">
        <dgm:presLayoutVars>
          <dgm:bulletEnabled val="1"/>
        </dgm:presLayoutVars>
      </dgm:prSet>
      <dgm:spPr/>
    </dgm:pt>
    <dgm:pt modelId="{9A02F115-C9CC-1742-B176-0BA22A1CC413}" type="pres">
      <dgm:prSet presAssocID="{315078F1-4C06-534A-9856-109F92305FB5}" presName="circleA" presStyleLbl="node1" presStyleIdx="4" presStyleCnt="6"/>
      <dgm:spPr/>
    </dgm:pt>
    <dgm:pt modelId="{9FE6FB01-94EF-F34D-92B5-883F781C6033}" type="pres">
      <dgm:prSet presAssocID="{315078F1-4C06-534A-9856-109F92305FB5}" presName="spaceA" presStyleCnt="0"/>
      <dgm:spPr/>
    </dgm:pt>
    <dgm:pt modelId="{AF90E7EC-1403-6642-A306-A8EE0A4E6A2B}" type="pres">
      <dgm:prSet presAssocID="{DD873BBF-EC07-4247-80F6-4CAF07DCE94C}" presName="space" presStyleCnt="0"/>
      <dgm:spPr/>
    </dgm:pt>
    <dgm:pt modelId="{AA9DC4D0-7C4C-3F40-AF99-0251F3EC0591}" type="pres">
      <dgm:prSet presAssocID="{3A2C9D5D-A9E2-CF41-8978-3611ADA9C0DA}" presName="compositeB" presStyleCnt="0"/>
      <dgm:spPr/>
    </dgm:pt>
    <dgm:pt modelId="{DFA2F80E-7938-D541-84BD-B187ADD389D2}" type="pres">
      <dgm:prSet presAssocID="{3A2C9D5D-A9E2-CF41-8978-3611ADA9C0DA}" presName="textB" presStyleLbl="revTx" presStyleIdx="5" presStyleCnt="6">
        <dgm:presLayoutVars>
          <dgm:bulletEnabled val="1"/>
        </dgm:presLayoutVars>
      </dgm:prSet>
      <dgm:spPr/>
    </dgm:pt>
    <dgm:pt modelId="{B79E5D56-C0C9-4945-A2A0-46CB0B94B44B}" type="pres">
      <dgm:prSet presAssocID="{3A2C9D5D-A9E2-CF41-8978-3611ADA9C0DA}" presName="circleB" presStyleLbl="node1" presStyleIdx="5" presStyleCnt="6"/>
      <dgm:spPr/>
    </dgm:pt>
    <dgm:pt modelId="{4194EAA9-1423-914C-9433-2EF4515293E3}" type="pres">
      <dgm:prSet presAssocID="{3A2C9D5D-A9E2-CF41-8978-3611ADA9C0DA}" presName="spaceB" presStyleCnt="0"/>
      <dgm:spPr/>
    </dgm:pt>
  </dgm:ptLst>
  <dgm:cxnLst>
    <dgm:cxn modelId="{44CE6812-DD6C-F849-8CC6-37D7799B3218}" srcId="{F7FF2216-180A-7540-ADDC-AA4978AC979E}" destId="{3A2C9D5D-A9E2-CF41-8978-3611ADA9C0DA}" srcOrd="5" destOrd="0" parTransId="{8059C1A3-360B-264C-94A1-B42BE2C32E4A}" sibTransId="{818DADD4-A89C-E246-AF9E-F692F2651437}"/>
    <dgm:cxn modelId="{751B491B-E120-C649-A83B-BCFB6789D6D5}" type="presOf" srcId="{315078F1-4C06-534A-9856-109F92305FB5}" destId="{A83564F8-67EC-EC42-83D2-259CB1DD26D7}" srcOrd="0" destOrd="0" presId="urn:microsoft.com/office/officeart/2005/8/layout/hProcess11"/>
    <dgm:cxn modelId="{19804424-13C3-DA43-95E7-539FE0C805AC}" type="presOf" srcId="{E800ECD6-24FA-3444-B799-D33384A15130}" destId="{79EF1EE4-5275-7C49-9798-972E3C51F849}" srcOrd="0" destOrd="0" presId="urn:microsoft.com/office/officeart/2005/8/layout/hProcess11"/>
    <dgm:cxn modelId="{A13DC844-96ED-BE4D-8AEC-AF3DD0B30E24}" srcId="{F7FF2216-180A-7540-ADDC-AA4978AC979E}" destId="{E800ECD6-24FA-3444-B799-D33384A15130}" srcOrd="3" destOrd="0" parTransId="{3D52CDEF-234E-8F49-9CEF-F938F1100BAC}" sibTransId="{A355DA4E-B23E-084D-ADBE-1F6909259AE4}"/>
    <dgm:cxn modelId="{AD2A3456-662B-3545-A6DE-B2C14E9E11A5}" srcId="{F7FF2216-180A-7540-ADDC-AA4978AC979E}" destId="{79B4CAB3-D72C-5145-B0B7-7DC8857BEB24}" srcOrd="0" destOrd="0" parTransId="{A6E71E07-C6F5-D74C-ADE0-160E05A02D9F}" sibTransId="{66209A6D-1412-7B4D-9CAD-5E3E72EDD7F1}"/>
    <dgm:cxn modelId="{DBEFDA68-32C3-0B40-9295-9A0A86015793}" type="presOf" srcId="{04D0C6DF-C99E-7E4C-9DE9-0B3F0F25828D}" destId="{D3C77F76-5313-CD44-B795-525B19526665}" srcOrd="0" destOrd="0" presId="urn:microsoft.com/office/officeart/2005/8/layout/hProcess11"/>
    <dgm:cxn modelId="{5147989A-3F55-234D-94D6-D5C85DB8768C}" type="presOf" srcId="{79B4CAB3-D72C-5145-B0B7-7DC8857BEB24}" destId="{908A5AF9-11D4-084F-8BE0-128750183095}" srcOrd="0" destOrd="0" presId="urn:microsoft.com/office/officeart/2005/8/layout/hProcess11"/>
    <dgm:cxn modelId="{FBC1E3AA-DC62-584D-B41C-B7DC88873441}" type="presOf" srcId="{3A2C9D5D-A9E2-CF41-8978-3611ADA9C0DA}" destId="{DFA2F80E-7938-D541-84BD-B187ADD389D2}" srcOrd="0" destOrd="0" presId="urn:microsoft.com/office/officeart/2005/8/layout/hProcess11"/>
    <dgm:cxn modelId="{00C509C0-35A1-CB45-BD66-FD5FDBFE6E3E}" srcId="{F7FF2216-180A-7540-ADDC-AA4978AC979E}" destId="{315078F1-4C06-534A-9856-109F92305FB5}" srcOrd="4" destOrd="0" parTransId="{0EB17DAD-39D6-CB43-B5B0-6CAF09C6CF2A}" sibTransId="{DD873BBF-EC07-4247-80F6-4CAF07DCE94C}"/>
    <dgm:cxn modelId="{D6D0AAC9-F0AB-A24A-8952-B2FBEEB9884B}" srcId="{F7FF2216-180A-7540-ADDC-AA4978AC979E}" destId="{A94BAC61-978D-AA41-ADA7-58241901F4F2}" srcOrd="1" destOrd="0" parTransId="{98C70A03-0B33-C24B-82B0-1412F8DF36FD}" sibTransId="{27274F6C-3476-C541-BAED-FDBB31B0B7D8}"/>
    <dgm:cxn modelId="{155113D9-31FF-5B4C-BF2C-D7E8854D6AD6}" type="presOf" srcId="{F7FF2216-180A-7540-ADDC-AA4978AC979E}" destId="{26B28D99-6E5C-904B-9F77-46FE36BBEC85}" srcOrd="0" destOrd="0" presId="urn:microsoft.com/office/officeart/2005/8/layout/hProcess11"/>
    <dgm:cxn modelId="{659769E0-06D6-CC47-A668-FFE9BD621CCF}" type="presOf" srcId="{A94BAC61-978D-AA41-ADA7-58241901F4F2}" destId="{420FEB5A-B21E-7C48-8167-830A2FC69A3C}" srcOrd="0" destOrd="0" presId="urn:microsoft.com/office/officeart/2005/8/layout/hProcess11"/>
    <dgm:cxn modelId="{79EF6CE9-4107-B548-9340-A29F8BD8AEF4}" srcId="{F7FF2216-180A-7540-ADDC-AA4978AC979E}" destId="{04D0C6DF-C99E-7E4C-9DE9-0B3F0F25828D}" srcOrd="2" destOrd="0" parTransId="{5E485737-8264-6743-8824-2FE6DFABB9A4}" sibTransId="{E51DE3AE-5FD1-B742-B2D4-CCF309C21F1B}"/>
    <dgm:cxn modelId="{FE745F81-6FDB-7547-A1BA-8D37CA0F9A83}" type="presParOf" srcId="{26B28D99-6E5C-904B-9F77-46FE36BBEC85}" destId="{12DC1E0E-63F9-D64E-8803-C46B7AB32D3E}" srcOrd="0" destOrd="0" presId="urn:microsoft.com/office/officeart/2005/8/layout/hProcess11"/>
    <dgm:cxn modelId="{00166E96-887D-4F48-8C52-CE4C67AEB4DC}" type="presParOf" srcId="{26B28D99-6E5C-904B-9F77-46FE36BBEC85}" destId="{39976608-205F-244E-8AFF-D71E578B5332}" srcOrd="1" destOrd="0" presId="urn:microsoft.com/office/officeart/2005/8/layout/hProcess11"/>
    <dgm:cxn modelId="{C4762DD4-5B4F-8F49-B7DB-C882684A919B}" type="presParOf" srcId="{39976608-205F-244E-8AFF-D71E578B5332}" destId="{DFCAC166-C47D-CD4A-A1AA-19F852838A91}" srcOrd="0" destOrd="0" presId="urn:microsoft.com/office/officeart/2005/8/layout/hProcess11"/>
    <dgm:cxn modelId="{5F09F6F7-EC7F-B147-9948-F4B775266CDB}" type="presParOf" srcId="{DFCAC166-C47D-CD4A-A1AA-19F852838A91}" destId="{908A5AF9-11D4-084F-8BE0-128750183095}" srcOrd="0" destOrd="0" presId="urn:microsoft.com/office/officeart/2005/8/layout/hProcess11"/>
    <dgm:cxn modelId="{7C327345-73DE-4D48-83E4-7FADC1424FA7}" type="presParOf" srcId="{DFCAC166-C47D-CD4A-A1AA-19F852838A91}" destId="{F7E4E2DA-40A7-D841-9222-E583B72B70C0}" srcOrd="1" destOrd="0" presId="urn:microsoft.com/office/officeart/2005/8/layout/hProcess11"/>
    <dgm:cxn modelId="{38B3EAE2-0630-2B42-84B0-ECDE68BB0B03}" type="presParOf" srcId="{DFCAC166-C47D-CD4A-A1AA-19F852838A91}" destId="{082CDF3A-1554-8645-9506-78C034DB791A}" srcOrd="2" destOrd="0" presId="urn:microsoft.com/office/officeart/2005/8/layout/hProcess11"/>
    <dgm:cxn modelId="{0C8704C7-9279-9C40-B018-33E6E8DBD839}" type="presParOf" srcId="{39976608-205F-244E-8AFF-D71E578B5332}" destId="{FEFBF4E8-9373-C94B-83C9-E1F98DAC391E}" srcOrd="1" destOrd="0" presId="urn:microsoft.com/office/officeart/2005/8/layout/hProcess11"/>
    <dgm:cxn modelId="{8CD1C88F-0827-EB4F-8D1F-D4FA2E02A531}" type="presParOf" srcId="{39976608-205F-244E-8AFF-D71E578B5332}" destId="{8BC67764-A496-374E-A958-300D90D37F3C}" srcOrd="2" destOrd="0" presId="urn:microsoft.com/office/officeart/2005/8/layout/hProcess11"/>
    <dgm:cxn modelId="{AF712DBB-5571-504F-84D6-DAD1865BC984}" type="presParOf" srcId="{8BC67764-A496-374E-A958-300D90D37F3C}" destId="{420FEB5A-B21E-7C48-8167-830A2FC69A3C}" srcOrd="0" destOrd="0" presId="urn:microsoft.com/office/officeart/2005/8/layout/hProcess11"/>
    <dgm:cxn modelId="{CC763D38-A5FD-7648-85DF-CA208E914082}" type="presParOf" srcId="{8BC67764-A496-374E-A958-300D90D37F3C}" destId="{A9677812-786F-A449-AB5F-E70E06157738}" srcOrd="1" destOrd="0" presId="urn:microsoft.com/office/officeart/2005/8/layout/hProcess11"/>
    <dgm:cxn modelId="{92134CB6-D7B5-BF46-9823-DA019198879E}" type="presParOf" srcId="{8BC67764-A496-374E-A958-300D90D37F3C}" destId="{B0C95CBF-A8CA-1B42-BA79-F03AA5D578E8}" srcOrd="2" destOrd="0" presId="urn:microsoft.com/office/officeart/2005/8/layout/hProcess11"/>
    <dgm:cxn modelId="{A4406037-494A-E54A-A319-7FE79F5B72C1}" type="presParOf" srcId="{39976608-205F-244E-8AFF-D71E578B5332}" destId="{CFF2A684-6340-6A46-84A7-64F31AFD8DE6}" srcOrd="3" destOrd="0" presId="urn:microsoft.com/office/officeart/2005/8/layout/hProcess11"/>
    <dgm:cxn modelId="{1C50D725-8E2D-9A44-8CFB-BC8890A8AFF3}" type="presParOf" srcId="{39976608-205F-244E-8AFF-D71E578B5332}" destId="{BE1B2E48-A26B-AC44-ADF8-823B9ED0B28B}" srcOrd="4" destOrd="0" presId="urn:microsoft.com/office/officeart/2005/8/layout/hProcess11"/>
    <dgm:cxn modelId="{9C711D1D-0186-304F-BD8A-7030C6EB9931}" type="presParOf" srcId="{BE1B2E48-A26B-AC44-ADF8-823B9ED0B28B}" destId="{D3C77F76-5313-CD44-B795-525B19526665}" srcOrd="0" destOrd="0" presId="urn:microsoft.com/office/officeart/2005/8/layout/hProcess11"/>
    <dgm:cxn modelId="{534B38B5-5BED-BE45-88AB-CF7D576E2941}" type="presParOf" srcId="{BE1B2E48-A26B-AC44-ADF8-823B9ED0B28B}" destId="{4D00122B-B7BC-E441-A6D4-F3A947AD3BA7}" srcOrd="1" destOrd="0" presId="urn:microsoft.com/office/officeart/2005/8/layout/hProcess11"/>
    <dgm:cxn modelId="{DEB744DD-A355-6C4A-BCEE-BE3C2BF3D7EB}" type="presParOf" srcId="{BE1B2E48-A26B-AC44-ADF8-823B9ED0B28B}" destId="{6AB8813C-5EC4-1A43-B1F4-252EDA22FC6D}" srcOrd="2" destOrd="0" presId="urn:microsoft.com/office/officeart/2005/8/layout/hProcess11"/>
    <dgm:cxn modelId="{3BFCA98B-6E63-BD44-AB92-5BE2C660C172}" type="presParOf" srcId="{39976608-205F-244E-8AFF-D71E578B5332}" destId="{F0ED5E6F-74BE-1F43-BDE1-235DB7AB1987}" srcOrd="5" destOrd="0" presId="urn:microsoft.com/office/officeart/2005/8/layout/hProcess11"/>
    <dgm:cxn modelId="{08B0C14E-C534-034B-9277-675BCED0C5F4}" type="presParOf" srcId="{39976608-205F-244E-8AFF-D71E578B5332}" destId="{E1DD3534-BBDE-D740-BC97-E0D830AF5E1D}" srcOrd="6" destOrd="0" presId="urn:microsoft.com/office/officeart/2005/8/layout/hProcess11"/>
    <dgm:cxn modelId="{C3D5F85D-EF1A-1348-916C-A16CD7EBF686}" type="presParOf" srcId="{E1DD3534-BBDE-D740-BC97-E0D830AF5E1D}" destId="{79EF1EE4-5275-7C49-9798-972E3C51F849}" srcOrd="0" destOrd="0" presId="urn:microsoft.com/office/officeart/2005/8/layout/hProcess11"/>
    <dgm:cxn modelId="{E6774E45-66AF-B947-87C8-AA12384967E5}" type="presParOf" srcId="{E1DD3534-BBDE-D740-BC97-E0D830AF5E1D}" destId="{F2C6A73C-843E-9B4C-A061-EA7B6F334500}" srcOrd="1" destOrd="0" presId="urn:microsoft.com/office/officeart/2005/8/layout/hProcess11"/>
    <dgm:cxn modelId="{7A998A82-4D61-F04B-A0B3-7A2B68E66238}" type="presParOf" srcId="{E1DD3534-BBDE-D740-BC97-E0D830AF5E1D}" destId="{23044BED-2556-3F4D-AFDD-6C93F30ECDF7}" srcOrd="2" destOrd="0" presId="urn:microsoft.com/office/officeart/2005/8/layout/hProcess11"/>
    <dgm:cxn modelId="{4B208169-E3D3-6942-A5EA-83560A25C9D2}" type="presParOf" srcId="{39976608-205F-244E-8AFF-D71E578B5332}" destId="{402BB8DB-A075-C147-AB90-2F293B7D28D0}" srcOrd="7" destOrd="0" presId="urn:microsoft.com/office/officeart/2005/8/layout/hProcess11"/>
    <dgm:cxn modelId="{26F44801-E76B-3244-945F-0F21952AE0FF}" type="presParOf" srcId="{39976608-205F-244E-8AFF-D71E578B5332}" destId="{7217A7EA-7261-0C4C-9614-3B50DBC04C6B}" srcOrd="8" destOrd="0" presId="urn:microsoft.com/office/officeart/2005/8/layout/hProcess11"/>
    <dgm:cxn modelId="{186303B9-82AD-9E4F-988E-CB9F679B0451}" type="presParOf" srcId="{7217A7EA-7261-0C4C-9614-3B50DBC04C6B}" destId="{A83564F8-67EC-EC42-83D2-259CB1DD26D7}" srcOrd="0" destOrd="0" presId="urn:microsoft.com/office/officeart/2005/8/layout/hProcess11"/>
    <dgm:cxn modelId="{58C6C766-AE4B-8348-8565-4938930ADF5B}" type="presParOf" srcId="{7217A7EA-7261-0C4C-9614-3B50DBC04C6B}" destId="{9A02F115-C9CC-1742-B176-0BA22A1CC413}" srcOrd="1" destOrd="0" presId="urn:microsoft.com/office/officeart/2005/8/layout/hProcess11"/>
    <dgm:cxn modelId="{750A1EC3-02AF-4640-892F-FA1970A4C5C9}" type="presParOf" srcId="{7217A7EA-7261-0C4C-9614-3B50DBC04C6B}" destId="{9FE6FB01-94EF-F34D-92B5-883F781C6033}" srcOrd="2" destOrd="0" presId="urn:microsoft.com/office/officeart/2005/8/layout/hProcess11"/>
    <dgm:cxn modelId="{45401E13-71F1-6B43-8C6A-27C9AFB18EE3}" type="presParOf" srcId="{39976608-205F-244E-8AFF-D71E578B5332}" destId="{AF90E7EC-1403-6642-A306-A8EE0A4E6A2B}" srcOrd="9" destOrd="0" presId="urn:microsoft.com/office/officeart/2005/8/layout/hProcess11"/>
    <dgm:cxn modelId="{D3EEB597-A00B-2046-A923-BB30D0F1F775}" type="presParOf" srcId="{39976608-205F-244E-8AFF-D71E578B5332}" destId="{AA9DC4D0-7C4C-3F40-AF99-0251F3EC0591}" srcOrd="10" destOrd="0" presId="urn:microsoft.com/office/officeart/2005/8/layout/hProcess11"/>
    <dgm:cxn modelId="{12945C26-B5F6-EA4A-81FA-CEF99132D8B2}" type="presParOf" srcId="{AA9DC4D0-7C4C-3F40-AF99-0251F3EC0591}" destId="{DFA2F80E-7938-D541-84BD-B187ADD389D2}" srcOrd="0" destOrd="0" presId="urn:microsoft.com/office/officeart/2005/8/layout/hProcess11"/>
    <dgm:cxn modelId="{77EECCE5-876E-4140-AC68-211C2830356A}" type="presParOf" srcId="{AA9DC4D0-7C4C-3F40-AF99-0251F3EC0591}" destId="{B79E5D56-C0C9-4945-A2A0-46CB0B94B44B}" srcOrd="1" destOrd="0" presId="urn:microsoft.com/office/officeart/2005/8/layout/hProcess11"/>
    <dgm:cxn modelId="{FD5A6BB0-3609-5047-8532-A6ABEC3328B3}" type="presParOf" srcId="{AA9DC4D0-7C4C-3F40-AF99-0251F3EC0591}" destId="{4194EAA9-1423-914C-9433-2EF4515293E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84941D-60A6-F441-989C-E41847C0DCF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6CCA6A5-BA15-234B-A2A6-28D086C1D9E0}">
      <dgm:prSet phldrT="[Text]"/>
      <dgm:spPr/>
      <dgm:t>
        <a:bodyPr/>
        <a:lstStyle/>
        <a:p>
          <a:r>
            <a:rPr lang="en-US" dirty="0"/>
            <a:t>2013</a:t>
          </a:r>
        </a:p>
      </dgm:t>
    </dgm:pt>
    <dgm:pt modelId="{AB9804E1-80CB-C846-B2FC-9B302E5D8E39}" type="parTrans" cxnId="{FE74883E-4369-F441-BEC6-F4676DD0BFBB}">
      <dgm:prSet/>
      <dgm:spPr/>
      <dgm:t>
        <a:bodyPr/>
        <a:lstStyle/>
        <a:p>
          <a:endParaRPr lang="en-US"/>
        </a:p>
      </dgm:t>
    </dgm:pt>
    <dgm:pt modelId="{E70757D9-E4B8-E844-8670-3CFB7CA80744}" type="sibTrans" cxnId="{FE74883E-4369-F441-BEC6-F4676DD0BFBB}">
      <dgm:prSet/>
      <dgm:spPr/>
      <dgm:t>
        <a:bodyPr/>
        <a:lstStyle/>
        <a:p>
          <a:endParaRPr lang="en-US"/>
        </a:p>
      </dgm:t>
    </dgm:pt>
    <dgm:pt modelId="{FF10B690-F7C8-AA4E-8CE1-F03D83E5E55D}">
      <dgm:prSet phldrT="[Text]"/>
      <dgm:spPr/>
      <dgm:t>
        <a:bodyPr/>
        <a:lstStyle/>
        <a:p>
          <a:r>
            <a:rPr lang="en-US" dirty="0"/>
            <a:t>2014</a:t>
          </a:r>
        </a:p>
      </dgm:t>
    </dgm:pt>
    <dgm:pt modelId="{C3097D4D-7E1F-1D43-8764-06782FD5A6FC}" type="parTrans" cxnId="{40F4C3C7-A3E2-1F45-8C33-420B8EA81778}">
      <dgm:prSet/>
      <dgm:spPr/>
      <dgm:t>
        <a:bodyPr/>
        <a:lstStyle/>
        <a:p>
          <a:endParaRPr lang="en-US"/>
        </a:p>
      </dgm:t>
    </dgm:pt>
    <dgm:pt modelId="{8A5F0A35-1D5B-A14C-A4FA-C24B69997174}" type="sibTrans" cxnId="{40F4C3C7-A3E2-1F45-8C33-420B8EA81778}">
      <dgm:prSet/>
      <dgm:spPr/>
      <dgm:t>
        <a:bodyPr/>
        <a:lstStyle/>
        <a:p>
          <a:endParaRPr lang="en-US"/>
        </a:p>
      </dgm:t>
    </dgm:pt>
    <dgm:pt modelId="{DF528C68-9A9A-B040-A2DD-C627DA3A77DA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F9D71A8A-339E-924A-914B-F5B13A11EA66}" type="parTrans" cxnId="{F599F49F-55EA-D545-8C83-6DF17FFD0DF4}">
      <dgm:prSet/>
      <dgm:spPr/>
      <dgm:t>
        <a:bodyPr/>
        <a:lstStyle/>
        <a:p>
          <a:endParaRPr lang="en-US"/>
        </a:p>
      </dgm:t>
    </dgm:pt>
    <dgm:pt modelId="{29A7C026-8F11-7448-8626-F24FD8C0BB05}" type="sibTrans" cxnId="{F599F49F-55EA-D545-8C83-6DF17FFD0DF4}">
      <dgm:prSet/>
      <dgm:spPr/>
      <dgm:t>
        <a:bodyPr/>
        <a:lstStyle/>
        <a:p>
          <a:endParaRPr lang="en-US"/>
        </a:p>
      </dgm:t>
    </dgm:pt>
    <dgm:pt modelId="{88E23D3A-D5AD-4B49-8161-17C835E50FFD}" type="pres">
      <dgm:prSet presAssocID="{EE84941D-60A6-F441-989C-E41847C0DCF2}" presName="Name0" presStyleCnt="0">
        <dgm:presLayoutVars>
          <dgm:dir/>
          <dgm:animLvl val="lvl"/>
          <dgm:resizeHandles val="exact"/>
        </dgm:presLayoutVars>
      </dgm:prSet>
      <dgm:spPr/>
    </dgm:pt>
    <dgm:pt modelId="{F0AA18A0-3494-5F4F-91D2-EDC91E42E9C7}" type="pres">
      <dgm:prSet presAssocID="{36CCA6A5-BA15-234B-A2A6-28D086C1D9E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19B59F-9317-E247-88D4-E737F01FC6FA}" type="pres">
      <dgm:prSet presAssocID="{E70757D9-E4B8-E844-8670-3CFB7CA80744}" presName="parTxOnlySpace" presStyleCnt="0"/>
      <dgm:spPr/>
    </dgm:pt>
    <dgm:pt modelId="{BDFAFBB7-BD07-F04B-A948-004ABEE727C2}" type="pres">
      <dgm:prSet presAssocID="{FF10B690-F7C8-AA4E-8CE1-F03D83E5E55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AB907F6-123E-DF4F-A99B-D26FF76407AD}" type="pres">
      <dgm:prSet presAssocID="{8A5F0A35-1D5B-A14C-A4FA-C24B69997174}" presName="parTxOnlySpace" presStyleCnt="0"/>
      <dgm:spPr/>
    </dgm:pt>
    <dgm:pt modelId="{4FD6606C-A660-A149-AD1B-B4856C83B165}" type="pres">
      <dgm:prSet presAssocID="{DF528C68-9A9A-B040-A2DD-C627DA3A77D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DAFAB10-53C5-654B-B9D2-1C55459F0D2B}" type="presOf" srcId="{DF528C68-9A9A-B040-A2DD-C627DA3A77DA}" destId="{4FD6606C-A660-A149-AD1B-B4856C83B165}" srcOrd="0" destOrd="0" presId="urn:microsoft.com/office/officeart/2005/8/layout/chevron1"/>
    <dgm:cxn modelId="{ABE3E423-5852-D949-8EF3-5919D6A7C4CD}" type="presOf" srcId="{EE84941D-60A6-F441-989C-E41847C0DCF2}" destId="{88E23D3A-D5AD-4B49-8161-17C835E50FFD}" srcOrd="0" destOrd="0" presId="urn:microsoft.com/office/officeart/2005/8/layout/chevron1"/>
    <dgm:cxn modelId="{C6BB6824-C0F1-7C4B-A1EF-2F0572702C01}" type="presOf" srcId="{36CCA6A5-BA15-234B-A2A6-28D086C1D9E0}" destId="{F0AA18A0-3494-5F4F-91D2-EDC91E42E9C7}" srcOrd="0" destOrd="0" presId="urn:microsoft.com/office/officeart/2005/8/layout/chevron1"/>
    <dgm:cxn modelId="{A351E73A-02A3-CC40-958C-87728CCAF103}" type="presOf" srcId="{FF10B690-F7C8-AA4E-8CE1-F03D83E5E55D}" destId="{BDFAFBB7-BD07-F04B-A948-004ABEE727C2}" srcOrd="0" destOrd="0" presId="urn:microsoft.com/office/officeart/2005/8/layout/chevron1"/>
    <dgm:cxn modelId="{FE74883E-4369-F441-BEC6-F4676DD0BFBB}" srcId="{EE84941D-60A6-F441-989C-E41847C0DCF2}" destId="{36CCA6A5-BA15-234B-A2A6-28D086C1D9E0}" srcOrd="0" destOrd="0" parTransId="{AB9804E1-80CB-C846-B2FC-9B302E5D8E39}" sibTransId="{E70757D9-E4B8-E844-8670-3CFB7CA80744}"/>
    <dgm:cxn modelId="{F599F49F-55EA-D545-8C83-6DF17FFD0DF4}" srcId="{EE84941D-60A6-F441-989C-E41847C0DCF2}" destId="{DF528C68-9A9A-B040-A2DD-C627DA3A77DA}" srcOrd="2" destOrd="0" parTransId="{F9D71A8A-339E-924A-914B-F5B13A11EA66}" sibTransId="{29A7C026-8F11-7448-8626-F24FD8C0BB05}"/>
    <dgm:cxn modelId="{40F4C3C7-A3E2-1F45-8C33-420B8EA81778}" srcId="{EE84941D-60A6-F441-989C-E41847C0DCF2}" destId="{FF10B690-F7C8-AA4E-8CE1-F03D83E5E55D}" srcOrd="1" destOrd="0" parTransId="{C3097D4D-7E1F-1D43-8764-06782FD5A6FC}" sibTransId="{8A5F0A35-1D5B-A14C-A4FA-C24B69997174}"/>
    <dgm:cxn modelId="{292D6378-B06B-104B-8437-57AD072C4BA5}" type="presParOf" srcId="{88E23D3A-D5AD-4B49-8161-17C835E50FFD}" destId="{F0AA18A0-3494-5F4F-91D2-EDC91E42E9C7}" srcOrd="0" destOrd="0" presId="urn:microsoft.com/office/officeart/2005/8/layout/chevron1"/>
    <dgm:cxn modelId="{0E4FB91D-B9FB-EF42-AFEA-95B904E18F5A}" type="presParOf" srcId="{88E23D3A-D5AD-4B49-8161-17C835E50FFD}" destId="{1B19B59F-9317-E247-88D4-E737F01FC6FA}" srcOrd="1" destOrd="0" presId="urn:microsoft.com/office/officeart/2005/8/layout/chevron1"/>
    <dgm:cxn modelId="{D1143E42-5357-8E4C-8C9F-6D6ED5577DD3}" type="presParOf" srcId="{88E23D3A-D5AD-4B49-8161-17C835E50FFD}" destId="{BDFAFBB7-BD07-F04B-A948-004ABEE727C2}" srcOrd="2" destOrd="0" presId="urn:microsoft.com/office/officeart/2005/8/layout/chevron1"/>
    <dgm:cxn modelId="{913E07F9-933C-FA4E-9EB0-1ABD536070A7}" type="presParOf" srcId="{88E23D3A-D5AD-4B49-8161-17C835E50FFD}" destId="{4AB907F6-123E-DF4F-A99B-D26FF76407AD}" srcOrd="3" destOrd="0" presId="urn:microsoft.com/office/officeart/2005/8/layout/chevron1"/>
    <dgm:cxn modelId="{9AEF59DC-7A5B-514C-A2E6-BA6FDD75C1E6}" type="presParOf" srcId="{88E23D3A-D5AD-4B49-8161-17C835E50FFD}" destId="{4FD6606C-A660-A149-AD1B-B4856C83B1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D96D75-0901-954B-8A32-405CE71DD0B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8217C5E-5FBD-A44F-99CC-0C8990090230}">
      <dgm:prSet phldrT="[Text]"/>
      <dgm:spPr/>
      <dgm:t>
        <a:bodyPr/>
        <a:lstStyle/>
        <a:p>
          <a:r>
            <a:rPr lang="en-US"/>
            <a:t>April 2013</a:t>
          </a:r>
          <a:endParaRPr lang="en-US" dirty="0"/>
        </a:p>
      </dgm:t>
    </dgm:pt>
    <dgm:pt modelId="{25156C18-4B90-7A41-9D34-435F337B5EE0}" type="parTrans" cxnId="{81A5EFCD-DB44-0A44-8B00-263BA7B59926}">
      <dgm:prSet/>
      <dgm:spPr/>
      <dgm:t>
        <a:bodyPr/>
        <a:lstStyle/>
        <a:p>
          <a:endParaRPr lang="en-US"/>
        </a:p>
      </dgm:t>
    </dgm:pt>
    <dgm:pt modelId="{045B2EF8-B3C4-5C43-AF7B-01AFCCA4C0A4}" type="sibTrans" cxnId="{81A5EFCD-DB44-0A44-8B00-263BA7B59926}">
      <dgm:prSet/>
      <dgm:spPr/>
      <dgm:t>
        <a:bodyPr/>
        <a:lstStyle/>
        <a:p>
          <a:endParaRPr lang="en-US"/>
        </a:p>
      </dgm:t>
    </dgm:pt>
    <dgm:pt modelId="{B8B571C8-3A1B-0049-8F38-3C02E4D9D812}">
      <dgm:prSet/>
      <dgm:spPr/>
      <dgm:t>
        <a:bodyPr/>
        <a:lstStyle/>
        <a:p>
          <a:r>
            <a:rPr lang="en-US"/>
            <a:t>Second level</a:t>
          </a:r>
          <a:endParaRPr lang="en-US" dirty="0"/>
        </a:p>
      </dgm:t>
    </dgm:pt>
    <dgm:pt modelId="{149DEBDE-D0E3-C847-B053-CBA6ED658686}" type="parTrans" cxnId="{90D536E1-3DD9-0D49-90DD-8E638E340562}">
      <dgm:prSet/>
      <dgm:spPr/>
      <dgm:t>
        <a:bodyPr/>
        <a:lstStyle/>
        <a:p>
          <a:endParaRPr lang="en-US"/>
        </a:p>
      </dgm:t>
    </dgm:pt>
    <dgm:pt modelId="{C4249D41-3EA0-B94E-9111-1BAFFE7B558F}" type="sibTrans" cxnId="{90D536E1-3DD9-0D49-90DD-8E638E340562}">
      <dgm:prSet/>
      <dgm:spPr/>
      <dgm:t>
        <a:bodyPr/>
        <a:lstStyle/>
        <a:p>
          <a:endParaRPr lang="en-US"/>
        </a:p>
      </dgm:t>
    </dgm:pt>
    <dgm:pt modelId="{747CE5FB-E0A5-FE44-9FB8-5EBEF1FA029C}">
      <dgm:prSet/>
      <dgm:spPr/>
      <dgm:t>
        <a:bodyPr/>
        <a:lstStyle/>
        <a:p>
          <a:r>
            <a:rPr lang="en-US"/>
            <a:t>Third level</a:t>
          </a:r>
          <a:endParaRPr lang="en-US" dirty="0"/>
        </a:p>
      </dgm:t>
    </dgm:pt>
    <dgm:pt modelId="{9B8AE955-CA4C-1846-BAE3-9D89A355DDC7}" type="parTrans" cxnId="{325DDDCA-28B2-D64C-A771-DCF1DD3361CB}">
      <dgm:prSet/>
      <dgm:spPr/>
      <dgm:t>
        <a:bodyPr/>
        <a:lstStyle/>
        <a:p>
          <a:endParaRPr lang="en-US"/>
        </a:p>
      </dgm:t>
    </dgm:pt>
    <dgm:pt modelId="{F0604215-3362-964E-965B-2F80F9988C35}" type="sibTrans" cxnId="{325DDDCA-28B2-D64C-A771-DCF1DD3361CB}">
      <dgm:prSet/>
      <dgm:spPr/>
      <dgm:t>
        <a:bodyPr/>
        <a:lstStyle/>
        <a:p>
          <a:endParaRPr lang="en-US"/>
        </a:p>
      </dgm:t>
    </dgm:pt>
    <dgm:pt modelId="{2719F5D2-4764-6E46-9631-30C20A0286F2}">
      <dgm:prSet/>
      <dgm:spPr/>
      <dgm:t>
        <a:bodyPr/>
        <a:lstStyle/>
        <a:p>
          <a:r>
            <a:rPr lang="en-US"/>
            <a:t>Fourth level</a:t>
          </a:r>
          <a:endParaRPr lang="en-US" dirty="0"/>
        </a:p>
      </dgm:t>
    </dgm:pt>
    <dgm:pt modelId="{3CF197C5-9F9A-E946-A722-9C8D255EB394}" type="parTrans" cxnId="{5659DA00-7CF7-574E-9DC0-BE7D38946A26}">
      <dgm:prSet/>
      <dgm:spPr/>
      <dgm:t>
        <a:bodyPr/>
        <a:lstStyle/>
        <a:p>
          <a:endParaRPr lang="en-US"/>
        </a:p>
      </dgm:t>
    </dgm:pt>
    <dgm:pt modelId="{1A006572-1343-9F44-9B13-B20A4838000B}" type="sibTrans" cxnId="{5659DA00-7CF7-574E-9DC0-BE7D38946A26}">
      <dgm:prSet/>
      <dgm:spPr/>
      <dgm:t>
        <a:bodyPr/>
        <a:lstStyle/>
        <a:p>
          <a:endParaRPr lang="en-US"/>
        </a:p>
      </dgm:t>
    </dgm:pt>
    <dgm:pt modelId="{4546F73D-E0C6-D742-8F33-84C9CACF9079}">
      <dgm:prSet/>
      <dgm:spPr/>
      <dgm:t>
        <a:bodyPr/>
        <a:lstStyle/>
        <a:p>
          <a:r>
            <a:rPr lang="en-US"/>
            <a:t>Fifth level</a:t>
          </a:r>
          <a:endParaRPr lang="en-US" dirty="0"/>
        </a:p>
      </dgm:t>
    </dgm:pt>
    <dgm:pt modelId="{29365F63-6F13-254F-A740-68D8490F1272}" type="parTrans" cxnId="{0BA7FF69-AA28-7D48-B7CF-E5DC54A4603D}">
      <dgm:prSet/>
      <dgm:spPr/>
      <dgm:t>
        <a:bodyPr/>
        <a:lstStyle/>
        <a:p>
          <a:endParaRPr lang="en-US"/>
        </a:p>
      </dgm:t>
    </dgm:pt>
    <dgm:pt modelId="{128D95AA-165F-D64E-BD65-47F7B2CD9EDF}" type="sibTrans" cxnId="{0BA7FF69-AA28-7D48-B7CF-E5DC54A4603D}">
      <dgm:prSet/>
      <dgm:spPr/>
      <dgm:t>
        <a:bodyPr/>
        <a:lstStyle/>
        <a:p>
          <a:endParaRPr lang="en-US"/>
        </a:p>
      </dgm:t>
    </dgm:pt>
    <dgm:pt modelId="{479446FE-9828-324A-B981-25A3D50559FD}">
      <dgm:prSet/>
      <dgm:spPr/>
      <dgm:t>
        <a:bodyPr/>
        <a:lstStyle/>
        <a:p>
          <a:r>
            <a:rPr lang="en-US" dirty="0"/>
            <a:t>6th </a:t>
          </a:r>
        </a:p>
      </dgm:t>
    </dgm:pt>
    <dgm:pt modelId="{E0DF13BA-A4D9-FC42-9115-891CB27399B4}" type="parTrans" cxnId="{1B4115D0-F05F-7B4A-9FE1-DBC4B5709943}">
      <dgm:prSet/>
      <dgm:spPr/>
      <dgm:t>
        <a:bodyPr/>
        <a:lstStyle/>
        <a:p>
          <a:endParaRPr lang="en-US"/>
        </a:p>
      </dgm:t>
    </dgm:pt>
    <dgm:pt modelId="{90C8E8ED-6784-864C-8F14-5CC545A97D5A}" type="sibTrans" cxnId="{1B4115D0-F05F-7B4A-9FE1-DBC4B5709943}">
      <dgm:prSet/>
      <dgm:spPr/>
      <dgm:t>
        <a:bodyPr/>
        <a:lstStyle/>
        <a:p>
          <a:endParaRPr lang="en-US"/>
        </a:p>
      </dgm:t>
    </dgm:pt>
    <dgm:pt modelId="{47AC683A-FA64-194D-8C8D-CBA049C38CC1}" type="pres">
      <dgm:prSet presAssocID="{4CD96D75-0901-954B-8A32-405CE71DD0BD}" presName="Name0" presStyleCnt="0">
        <dgm:presLayoutVars>
          <dgm:dir/>
          <dgm:resizeHandles val="exact"/>
        </dgm:presLayoutVars>
      </dgm:prSet>
      <dgm:spPr/>
    </dgm:pt>
    <dgm:pt modelId="{F7AA8DA9-37A5-9D43-9632-B2883C998534}" type="pres">
      <dgm:prSet presAssocID="{E8217C5E-5FBD-A44F-99CC-0C8990090230}" presName="parTxOnly" presStyleLbl="node1" presStyleIdx="0" presStyleCnt="6">
        <dgm:presLayoutVars>
          <dgm:bulletEnabled val="1"/>
        </dgm:presLayoutVars>
      </dgm:prSet>
      <dgm:spPr/>
    </dgm:pt>
    <dgm:pt modelId="{5418380B-EA5B-DB45-8D78-BDD70E88A18B}" type="pres">
      <dgm:prSet presAssocID="{045B2EF8-B3C4-5C43-AF7B-01AFCCA4C0A4}" presName="parSpace" presStyleCnt="0"/>
      <dgm:spPr/>
    </dgm:pt>
    <dgm:pt modelId="{01BDBB40-1078-1447-A84C-6699DD7D450A}" type="pres">
      <dgm:prSet presAssocID="{B8B571C8-3A1B-0049-8F38-3C02E4D9D812}" presName="parTxOnly" presStyleLbl="node1" presStyleIdx="1" presStyleCnt="6">
        <dgm:presLayoutVars>
          <dgm:bulletEnabled val="1"/>
        </dgm:presLayoutVars>
      </dgm:prSet>
      <dgm:spPr/>
    </dgm:pt>
    <dgm:pt modelId="{D97CD36A-36A2-AF4B-A448-1A9D2D07E77F}" type="pres">
      <dgm:prSet presAssocID="{C4249D41-3EA0-B94E-9111-1BAFFE7B558F}" presName="parSpace" presStyleCnt="0"/>
      <dgm:spPr/>
    </dgm:pt>
    <dgm:pt modelId="{AE3545AA-DFE4-1B44-B368-E0ACD5B74B3B}" type="pres">
      <dgm:prSet presAssocID="{747CE5FB-E0A5-FE44-9FB8-5EBEF1FA029C}" presName="parTxOnly" presStyleLbl="node1" presStyleIdx="2" presStyleCnt="6">
        <dgm:presLayoutVars>
          <dgm:bulletEnabled val="1"/>
        </dgm:presLayoutVars>
      </dgm:prSet>
      <dgm:spPr/>
    </dgm:pt>
    <dgm:pt modelId="{2ED8A922-F002-7A40-8759-8B686529213C}" type="pres">
      <dgm:prSet presAssocID="{F0604215-3362-964E-965B-2F80F9988C35}" presName="parSpace" presStyleCnt="0"/>
      <dgm:spPr/>
    </dgm:pt>
    <dgm:pt modelId="{679847E7-5FF1-8B45-9ACF-08D31D54A4E1}" type="pres">
      <dgm:prSet presAssocID="{2719F5D2-4764-6E46-9631-30C20A0286F2}" presName="parTxOnly" presStyleLbl="node1" presStyleIdx="3" presStyleCnt="6">
        <dgm:presLayoutVars>
          <dgm:bulletEnabled val="1"/>
        </dgm:presLayoutVars>
      </dgm:prSet>
      <dgm:spPr/>
    </dgm:pt>
    <dgm:pt modelId="{47F713A1-A4C6-4148-89C3-CB1A3D4B70F7}" type="pres">
      <dgm:prSet presAssocID="{1A006572-1343-9F44-9B13-B20A4838000B}" presName="parSpace" presStyleCnt="0"/>
      <dgm:spPr/>
    </dgm:pt>
    <dgm:pt modelId="{C1953BC3-DA88-E74F-B5F3-FC4ECE75E49F}" type="pres">
      <dgm:prSet presAssocID="{4546F73D-E0C6-D742-8F33-84C9CACF9079}" presName="parTxOnly" presStyleLbl="node1" presStyleIdx="4" presStyleCnt="6">
        <dgm:presLayoutVars>
          <dgm:bulletEnabled val="1"/>
        </dgm:presLayoutVars>
      </dgm:prSet>
      <dgm:spPr/>
    </dgm:pt>
    <dgm:pt modelId="{59F1C56E-E3A3-334B-9920-566C0801D511}" type="pres">
      <dgm:prSet presAssocID="{128D95AA-165F-D64E-BD65-47F7B2CD9EDF}" presName="parSpace" presStyleCnt="0"/>
      <dgm:spPr/>
    </dgm:pt>
    <dgm:pt modelId="{D1211553-7077-8A48-8978-2D52753E9A96}" type="pres">
      <dgm:prSet presAssocID="{479446FE-9828-324A-B981-25A3D50559FD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659DA00-7CF7-574E-9DC0-BE7D38946A26}" srcId="{4CD96D75-0901-954B-8A32-405CE71DD0BD}" destId="{2719F5D2-4764-6E46-9631-30C20A0286F2}" srcOrd="3" destOrd="0" parTransId="{3CF197C5-9F9A-E946-A722-9C8D255EB394}" sibTransId="{1A006572-1343-9F44-9B13-B20A4838000B}"/>
    <dgm:cxn modelId="{933B520C-087F-6C46-933A-C59909BCD804}" type="presOf" srcId="{4CD96D75-0901-954B-8A32-405CE71DD0BD}" destId="{47AC683A-FA64-194D-8C8D-CBA049C38CC1}" srcOrd="0" destOrd="0" presId="urn:microsoft.com/office/officeart/2005/8/layout/hChevron3"/>
    <dgm:cxn modelId="{D08FB436-0341-FD41-A181-CA525BEE66B3}" type="presOf" srcId="{2719F5D2-4764-6E46-9631-30C20A0286F2}" destId="{679847E7-5FF1-8B45-9ACF-08D31D54A4E1}" srcOrd="0" destOrd="0" presId="urn:microsoft.com/office/officeart/2005/8/layout/hChevron3"/>
    <dgm:cxn modelId="{FB005E69-7355-144C-913F-C29360E127F6}" type="presOf" srcId="{B8B571C8-3A1B-0049-8F38-3C02E4D9D812}" destId="{01BDBB40-1078-1447-A84C-6699DD7D450A}" srcOrd="0" destOrd="0" presId="urn:microsoft.com/office/officeart/2005/8/layout/hChevron3"/>
    <dgm:cxn modelId="{0BA7FF69-AA28-7D48-B7CF-E5DC54A4603D}" srcId="{4CD96D75-0901-954B-8A32-405CE71DD0BD}" destId="{4546F73D-E0C6-D742-8F33-84C9CACF9079}" srcOrd="4" destOrd="0" parTransId="{29365F63-6F13-254F-A740-68D8490F1272}" sibTransId="{128D95AA-165F-D64E-BD65-47F7B2CD9EDF}"/>
    <dgm:cxn modelId="{1A230E72-7EFD-3D41-B000-7D458A7491BE}" type="presOf" srcId="{E8217C5E-5FBD-A44F-99CC-0C8990090230}" destId="{F7AA8DA9-37A5-9D43-9632-B2883C998534}" srcOrd="0" destOrd="0" presId="urn:microsoft.com/office/officeart/2005/8/layout/hChevron3"/>
    <dgm:cxn modelId="{352F3F76-553B-0542-A90F-97842A16EBF9}" type="presOf" srcId="{4546F73D-E0C6-D742-8F33-84C9CACF9079}" destId="{C1953BC3-DA88-E74F-B5F3-FC4ECE75E49F}" srcOrd="0" destOrd="0" presId="urn:microsoft.com/office/officeart/2005/8/layout/hChevron3"/>
    <dgm:cxn modelId="{D10EC6C9-DE9F-EB4D-ACAA-9877F8E25766}" type="presOf" srcId="{479446FE-9828-324A-B981-25A3D50559FD}" destId="{D1211553-7077-8A48-8978-2D52753E9A96}" srcOrd="0" destOrd="0" presId="urn:microsoft.com/office/officeart/2005/8/layout/hChevron3"/>
    <dgm:cxn modelId="{325DDDCA-28B2-D64C-A771-DCF1DD3361CB}" srcId="{4CD96D75-0901-954B-8A32-405CE71DD0BD}" destId="{747CE5FB-E0A5-FE44-9FB8-5EBEF1FA029C}" srcOrd="2" destOrd="0" parTransId="{9B8AE955-CA4C-1846-BAE3-9D89A355DDC7}" sibTransId="{F0604215-3362-964E-965B-2F80F9988C35}"/>
    <dgm:cxn modelId="{81A5EFCD-DB44-0A44-8B00-263BA7B59926}" srcId="{4CD96D75-0901-954B-8A32-405CE71DD0BD}" destId="{E8217C5E-5FBD-A44F-99CC-0C8990090230}" srcOrd="0" destOrd="0" parTransId="{25156C18-4B90-7A41-9D34-435F337B5EE0}" sibTransId="{045B2EF8-B3C4-5C43-AF7B-01AFCCA4C0A4}"/>
    <dgm:cxn modelId="{1B4115D0-F05F-7B4A-9FE1-DBC4B5709943}" srcId="{4CD96D75-0901-954B-8A32-405CE71DD0BD}" destId="{479446FE-9828-324A-B981-25A3D50559FD}" srcOrd="5" destOrd="0" parTransId="{E0DF13BA-A4D9-FC42-9115-891CB27399B4}" sibTransId="{90C8E8ED-6784-864C-8F14-5CC545A97D5A}"/>
    <dgm:cxn modelId="{2E4CBAD0-54B2-C147-B03A-BA908865D3EC}" type="presOf" srcId="{747CE5FB-E0A5-FE44-9FB8-5EBEF1FA029C}" destId="{AE3545AA-DFE4-1B44-B368-E0ACD5B74B3B}" srcOrd="0" destOrd="0" presId="urn:microsoft.com/office/officeart/2005/8/layout/hChevron3"/>
    <dgm:cxn modelId="{90D536E1-3DD9-0D49-90DD-8E638E340562}" srcId="{4CD96D75-0901-954B-8A32-405CE71DD0BD}" destId="{B8B571C8-3A1B-0049-8F38-3C02E4D9D812}" srcOrd="1" destOrd="0" parTransId="{149DEBDE-D0E3-C847-B053-CBA6ED658686}" sibTransId="{C4249D41-3EA0-B94E-9111-1BAFFE7B558F}"/>
    <dgm:cxn modelId="{83F49E9F-D47C-EA45-99A1-B29F80A54129}" type="presParOf" srcId="{47AC683A-FA64-194D-8C8D-CBA049C38CC1}" destId="{F7AA8DA9-37A5-9D43-9632-B2883C998534}" srcOrd="0" destOrd="0" presId="urn:microsoft.com/office/officeart/2005/8/layout/hChevron3"/>
    <dgm:cxn modelId="{602AFEEC-676F-694D-9705-A3476D671BED}" type="presParOf" srcId="{47AC683A-FA64-194D-8C8D-CBA049C38CC1}" destId="{5418380B-EA5B-DB45-8D78-BDD70E88A18B}" srcOrd="1" destOrd="0" presId="urn:microsoft.com/office/officeart/2005/8/layout/hChevron3"/>
    <dgm:cxn modelId="{12031CD9-1F1C-8D46-B0A2-3AE879559F73}" type="presParOf" srcId="{47AC683A-FA64-194D-8C8D-CBA049C38CC1}" destId="{01BDBB40-1078-1447-A84C-6699DD7D450A}" srcOrd="2" destOrd="0" presId="urn:microsoft.com/office/officeart/2005/8/layout/hChevron3"/>
    <dgm:cxn modelId="{B5B6FE3F-C4D5-8A44-B4F3-B6865F409E69}" type="presParOf" srcId="{47AC683A-FA64-194D-8C8D-CBA049C38CC1}" destId="{D97CD36A-36A2-AF4B-A448-1A9D2D07E77F}" srcOrd="3" destOrd="0" presId="urn:microsoft.com/office/officeart/2005/8/layout/hChevron3"/>
    <dgm:cxn modelId="{EA926D79-FDC2-CE4D-A498-96C3F225345D}" type="presParOf" srcId="{47AC683A-FA64-194D-8C8D-CBA049C38CC1}" destId="{AE3545AA-DFE4-1B44-B368-E0ACD5B74B3B}" srcOrd="4" destOrd="0" presId="urn:microsoft.com/office/officeart/2005/8/layout/hChevron3"/>
    <dgm:cxn modelId="{26EF5C52-C723-D647-8C1B-574B90FA950F}" type="presParOf" srcId="{47AC683A-FA64-194D-8C8D-CBA049C38CC1}" destId="{2ED8A922-F002-7A40-8759-8B686529213C}" srcOrd="5" destOrd="0" presId="urn:microsoft.com/office/officeart/2005/8/layout/hChevron3"/>
    <dgm:cxn modelId="{7CE3185B-6030-B542-8134-0FBA8AA62A5D}" type="presParOf" srcId="{47AC683A-FA64-194D-8C8D-CBA049C38CC1}" destId="{679847E7-5FF1-8B45-9ACF-08D31D54A4E1}" srcOrd="6" destOrd="0" presId="urn:microsoft.com/office/officeart/2005/8/layout/hChevron3"/>
    <dgm:cxn modelId="{D7801F97-1E4B-9640-BC23-6F64F8428703}" type="presParOf" srcId="{47AC683A-FA64-194D-8C8D-CBA049C38CC1}" destId="{47F713A1-A4C6-4148-89C3-CB1A3D4B70F7}" srcOrd="7" destOrd="0" presId="urn:microsoft.com/office/officeart/2005/8/layout/hChevron3"/>
    <dgm:cxn modelId="{03643DCA-4836-9C4B-8ECB-9752D20E43DD}" type="presParOf" srcId="{47AC683A-FA64-194D-8C8D-CBA049C38CC1}" destId="{C1953BC3-DA88-E74F-B5F3-FC4ECE75E49F}" srcOrd="8" destOrd="0" presId="urn:microsoft.com/office/officeart/2005/8/layout/hChevron3"/>
    <dgm:cxn modelId="{72B500AC-8AAD-9E40-9A1D-4A3250D4B918}" type="presParOf" srcId="{47AC683A-FA64-194D-8C8D-CBA049C38CC1}" destId="{59F1C56E-E3A3-334B-9920-566C0801D511}" srcOrd="9" destOrd="0" presId="urn:microsoft.com/office/officeart/2005/8/layout/hChevron3"/>
    <dgm:cxn modelId="{293C3A19-14FD-C943-9EFF-FB9A492F3FCA}" type="presParOf" srcId="{47AC683A-FA64-194D-8C8D-CBA049C38CC1}" destId="{D1211553-7077-8A48-8978-2D52753E9A9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7FF2216-180A-7540-ADDC-AA4978AC979E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9B4CAB3-D72C-5145-B0B7-7DC8857BEB24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2013</a:t>
          </a:r>
        </a:p>
      </dgm:t>
    </dgm:pt>
    <dgm:pt modelId="{A6E71E07-C6F5-D74C-ADE0-160E05A02D9F}" type="par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66209A6D-1412-7B4D-9CAD-5E3E72EDD7F1}" type="sib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94BAC61-978D-AA41-ADA7-58241901F4F2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2014</a:t>
          </a:r>
        </a:p>
      </dgm:t>
    </dgm:pt>
    <dgm:pt modelId="{98C70A03-0B33-C24B-82B0-1412F8DF36FD}" type="par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7274F6C-3476-C541-BAED-FDBB31B0B7D8}" type="sib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04D0C6DF-C99E-7E4C-9DE9-0B3F0F25828D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2015</a:t>
          </a:r>
        </a:p>
      </dgm:t>
    </dgm:pt>
    <dgm:pt modelId="{5E485737-8264-6743-8824-2FE6DFABB9A4}" type="par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51DE3AE-5FD1-B742-B2D4-CCF309C21F1B}" type="sib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800ECD6-24FA-3444-B799-D33384A15130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March 2016</a:t>
          </a:r>
        </a:p>
      </dgm:t>
    </dgm:pt>
    <dgm:pt modelId="{3D52CDEF-234E-8F49-9CEF-F938F1100BAC}" type="par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355DA4E-B23E-084D-ADBE-1F6909259AE4}" type="sib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15078F1-4C06-534A-9856-109F92305FB5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Sep. 2020</a:t>
          </a:r>
        </a:p>
      </dgm:t>
    </dgm:pt>
    <dgm:pt modelId="{0EB17DAD-39D6-CB43-B5B0-6CAF09C6CF2A}" type="par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DD873BBF-EC07-4247-80F6-4CAF07DCE94C}" type="sib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A2C9D5D-A9E2-CF41-8978-3611ADA9C0DA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Oct. 2020</a:t>
          </a:r>
        </a:p>
      </dgm:t>
    </dgm:pt>
    <dgm:pt modelId="{8059C1A3-360B-264C-94A1-B42BE2C32E4A}" type="par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818DADD4-A89C-E246-AF9E-F692F2651437}" type="sib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6B28D99-6E5C-904B-9F77-46FE36BBEC85}" type="pres">
      <dgm:prSet presAssocID="{F7FF2216-180A-7540-ADDC-AA4978AC979E}" presName="Name0" presStyleCnt="0">
        <dgm:presLayoutVars>
          <dgm:dir/>
          <dgm:resizeHandles val="exact"/>
        </dgm:presLayoutVars>
      </dgm:prSet>
      <dgm:spPr/>
    </dgm:pt>
    <dgm:pt modelId="{12DC1E0E-63F9-D64E-8803-C46B7AB32D3E}" type="pres">
      <dgm:prSet presAssocID="{F7FF2216-180A-7540-ADDC-AA4978AC979E}" presName="arrow" presStyleLbl="bgShp" presStyleIdx="0" presStyleCnt="1"/>
      <dgm:spPr/>
    </dgm:pt>
    <dgm:pt modelId="{39976608-205F-244E-8AFF-D71E578B5332}" type="pres">
      <dgm:prSet presAssocID="{F7FF2216-180A-7540-ADDC-AA4978AC979E}" presName="points" presStyleCnt="0"/>
      <dgm:spPr/>
    </dgm:pt>
    <dgm:pt modelId="{DFCAC166-C47D-CD4A-A1AA-19F852838A91}" type="pres">
      <dgm:prSet presAssocID="{79B4CAB3-D72C-5145-B0B7-7DC8857BEB24}" presName="compositeA" presStyleCnt="0"/>
      <dgm:spPr/>
    </dgm:pt>
    <dgm:pt modelId="{908A5AF9-11D4-084F-8BE0-128750183095}" type="pres">
      <dgm:prSet presAssocID="{79B4CAB3-D72C-5145-B0B7-7DC8857BEB24}" presName="textA" presStyleLbl="revTx" presStyleIdx="0" presStyleCnt="6">
        <dgm:presLayoutVars>
          <dgm:bulletEnabled val="1"/>
        </dgm:presLayoutVars>
      </dgm:prSet>
      <dgm:spPr/>
    </dgm:pt>
    <dgm:pt modelId="{F7E4E2DA-40A7-D841-9222-E583B72B70C0}" type="pres">
      <dgm:prSet presAssocID="{79B4CAB3-D72C-5145-B0B7-7DC8857BEB24}" presName="circleA" presStyleLbl="node1" presStyleIdx="0" presStyleCnt="6"/>
      <dgm:spPr/>
    </dgm:pt>
    <dgm:pt modelId="{082CDF3A-1554-8645-9506-78C034DB791A}" type="pres">
      <dgm:prSet presAssocID="{79B4CAB3-D72C-5145-B0B7-7DC8857BEB24}" presName="spaceA" presStyleCnt="0"/>
      <dgm:spPr/>
    </dgm:pt>
    <dgm:pt modelId="{FEFBF4E8-9373-C94B-83C9-E1F98DAC391E}" type="pres">
      <dgm:prSet presAssocID="{66209A6D-1412-7B4D-9CAD-5E3E72EDD7F1}" presName="space" presStyleCnt="0"/>
      <dgm:spPr/>
    </dgm:pt>
    <dgm:pt modelId="{8BC67764-A496-374E-A958-300D90D37F3C}" type="pres">
      <dgm:prSet presAssocID="{A94BAC61-978D-AA41-ADA7-58241901F4F2}" presName="compositeB" presStyleCnt="0"/>
      <dgm:spPr/>
    </dgm:pt>
    <dgm:pt modelId="{420FEB5A-B21E-7C48-8167-830A2FC69A3C}" type="pres">
      <dgm:prSet presAssocID="{A94BAC61-978D-AA41-ADA7-58241901F4F2}" presName="textB" presStyleLbl="revTx" presStyleIdx="1" presStyleCnt="6">
        <dgm:presLayoutVars>
          <dgm:bulletEnabled val="1"/>
        </dgm:presLayoutVars>
      </dgm:prSet>
      <dgm:spPr/>
    </dgm:pt>
    <dgm:pt modelId="{A9677812-786F-A449-AB5F-E70E06157738}" type="pres">
      <dgm:prSet presAssocID="{A94BAC61-978D-AA41-ADA7-58241901F4F2}" presName="circleB" presStyleLbl="node1" presStyleIdx="1" presStyleCnt="6"/>
      <dgm:spPr/>
    </dgm:pt>
    <dgm:pt modelId="{B0C95CBF-A8CA-1B42-BA79-F03AA5D578E8}" type="pres">
      <dgm:prSet presAssocID="{A94BAC61-978D-AA41-ADA7-58241901F4F2}" presName="spaceB" presStyleCnt="0"/>
      <dgm:spPr/>
    </dgm:pt>
    <dgm:pt modelId="{CFF2A684-6340-6A46-84A7-64F31AFD8DE6}" type="pres">
      <dgm:prSet presAssocID="{27274F6C-3476-C541-BAED-FDBB31B0B7D8}" presName="space" presStyleCnt="0"/>
      <dgm:spPr/>
    </dgm:pt>
    <dgm:pt modelId="{BE1B2E48-A26B-AC44-ADF8-823B9ED0B28B}" type="pres">
      <dgm:prSet presAssocID="{04D0C6DF-C99E-7E4C-9DE9-0B3F0F25828D}" presName="compositeA" presStyleCnt="0"/>
      <dgm:spPr/>
    </dgm:pt>
    <dgm:pt modelId="{D3C77F76-5313-CD44-B795-525B19526665}" type="pres">
      <dgm:prSet presAssocID="{04D0C6DF-C99E-7E4C-9DE9-0B3F0F25828D}" presName="textA" presStyleLbl="revTx" presStyleIdx="2" presStyleCnt="6">
        <dgm:presLayoutVars>
          <dgm:bulletEnabled val="1"/>
        </dgm:presLayoutVars>
      </dgm:prSet>
      <dgm:spPr/>
    </dgm:pt>
    <dgm:pt modelId="{4D00122B-B7BC-E441-A6D4-F3A947AD3BA7}" type="pres">
      <dgm:prSet presAssocID="{04D0C6DF-C99E-7E4C-9DE9-0B3F0F25828D}" presName="circleA" presStyleLbl="node1" presStyleIdx="2" presStyleCnt="6"/>
      <dgm:spPr/>
    </dgm:pt>
    <dgm:pt modelId="{6AB8813C-5EC4-1A43-B1F4-252EDA22FC6D}" type="pres">
      <dgm:prSet presAssocID="{04D0C6DF-C99E-7E4C-9DE9-0B3F0F25828D}" presName="spaceA" presStyleCnt="0"/>
      <dgm:spPr/>
    </dgm:pt>
    <dgm:pt modelId="{F0ED5E6F-74BE-1F43-BDE1-235DB7AB1987}" type="pres">
      <dgm:prSet presAssocID="{E51DE3AE-5FD1-B742-B2D4-CCF309C21F1B}" presName="space" presStyleCnt="0"/>
      <dgm:spPr/>
    </dgm:pt>
    <dgm:pt modelId="{E1DD3534-BBDE-D740-BC97-E0D830AF5E1D}" type="pres">
      <dgm:prSet presAssocID="{E800ECD6-24FA-3444-B799-D33384A15130}" presName="compositeB" presStyleCnt="0"/>
      <dgm:spPr/>
    </dgm:pt>
    <dgm:pt modelId="{79EF1EE4-5275-7C49-9798-972E3C51F849}" type="pres">
      <dgm:prSet presAssocID="{E800ECD6-24FA-3444-B799-D33384A15130}" presName="textB" presStyleLbl="revTx" presStyleIdx="3" presStyleCnt="6">
        <dgm:presLayoutVars>
          <dgm:bulletEnabled val="1"/>
        </dgm:presLayoutVars>
      </dgm:prSet>
      <dgm:spPr/>
    </dgm:pt>
    <dgm:pt modelId="{F2C6A73C-843E-9B4C-A061-EA7B6F334500}" type="pres">
      <dgm:prSet presAssocID="{E800ECD6-24FA-3444-B799-D33384A15130}" presName="circleB" presStyleLbl="node1" presStyleIdx="3" presStyleCnt="6"/>
      <dgm:spPr/>
    </dgm:pt>
    <dgm:pt modelId="{23044BED-2556-3F4D-AFDD-6C93F30ECDF7}" type="pres">
      <dgm:prSet presAssocID="{E800ECD6-24FA-3444-B799-D33384A15130}" presName="spaceB" presStyleCnt="0"/>
      <dgm:spPr/>
    </dgm:pt>
    <dgm:pt modelId="{402BB8DB-A075-C147-AB90-2F293B7D28D0}" type="pres">
      <dgm:prSet presAssocID="{A355DA4E-B23E-084D-ADBE-1F6909259AE4}" presName="space" presStyleCnt="0"/>
      <dgm:spPr/>
    </dgm:pt>
    <dgm:pt modelId="{7217A7EA-7261-0C4C-9614-3B50DBC04C6B}" type="pres">
      <dgm:prSet presAssocID="{315078F1-4C06-534A-9856-109F92305FB5}" presName="compositeA" presStyleCnt="0"/>
      <dgm:spPr/>
    </dgm:pt>
    <dgm:pt modelId="{A83564F8-67EC-EC42-83D2-259CB1DD26D7}" type="pres">
      <dgm:prSet presAssocID="{315078F1-4C06-534A-9856-109F92305FB5}" presName="textA" presStyleLbl="revTx" presStyleIdx="4" presStyleCnt="6">
        <dgm:presLayoutVars>
          <dgm:bulletEnabled val="1"/>
        </dgm:presLayoutVars>
      </dgm:prSet>
      <dgm:spPr/>
    </dgm:pt>
    <dgm:pt modelId="{9A02F115-C9CC-1742-B176-0BA22A1CC413}" type="pres">
      <dgm:prSet presAssocID="{315078F1-4C06-534A-9856-109F92305FB5}" presName="circleA" presStyleLbl="node1" presStyleIdx="4" presStyleCnt="6"/>
      <dgm:spPr/>
    </dgm:pt>
    <dgm:pt modelId="{9FE6FB01-94EF-F34D-92B5-883F781C6033}" type="pres">
      <dgm:prSet presAssocID="{315078F1-4C06-534A-9856-109F92305FB5}" presName="spaceA" presStyleCnt="0"/>
      <dgm:spPr/>
    </dgm:pt>
    <dgm:pt modelId="{AF90E7EC-1403-6642-A306-A8EE0A4E6A2B}" type="pres">
      <dgm:prSet presAssocID="{DD873BBF-EC07-4247-80F6-4CAF07DCE94C}" presName="space" presStyleCnt="0"/>
      <dgm:spPr/>
    </dgm:pt>
    <dgm:pt modelId="{AA9DC4D0-7C4C-3F40-AF99-0251F3EC0591}" type="pres">
      <dgm:prSet presAssocID="{3A2C9D5D-A9E2-CF41-8978-3611ADA9C0DA}" presName="compositeB" presStyleCnt="0"/>
      <dgm:spPr/>
    </dgm:pt>
    <dgm:pt modelId="{DFA2F80E-7938-D541-84BD-B187ADD389D2}" type="pres">
      <dgm:prSet presAssocID="{3A2C9D5D-A9E2-CF41-8978-3611ADA9C0DA}" presName="textB" presStyleLbl="revTx" presStyleIdx="5" presStyleCnt="6">
        <dgm:presLayoutVars>
          <dgm:bulletEnabled val="1"/>
        </dgm:presLayoutVars>
      </dgm:prSet>
      <dgm:spPr/>
    </dgm:pt>
    <dgm:pt modelId="{B79E5D56-C0C9-4945-A2A0-46CB0B94B44B}" type="pres">
      <dgm:prSet presAssocID="{3A2C9D5D-A9E2-CF41-8978-3611ADA9C0DA}" presName="circleB" presStyleLbl="node1" presStyleIdx="5" presStyleCnt="6"/>
      <dgm:spPr/>
    </dgm:pt>
    <dgm:pt modelId="{4194EAA9-1423-914C-9433-2EF4515293E3}" type="pres">
      <dgm:prSet presAssocID="{3A2C9D5D-A9E2-CF41-8978-3611ADA9C0DA}" presName="spaceB" presStyleCnt="0"/>
      <dgm:spPr/>
    </dgm:pt>
  </dgm:ptLst>
  <dgm:cxnLst>
    <dgm:cxn modelId="{44CE6812-DD6C-F849-8CC6-37D7799B3218}" srcId="{F7FF2216-180A-7540-ADDC-AA4978AC979E}" destId="{3A2C9D5D-A9E2-CF41-8978-3611ADA9C0DA}" srcOrd="5" destOrd="0" parTransId="{8059C1A3-360B-264C-94A1-B42BE2C32E4A}" sibTransId="{818DADD4-A89C-E246-AF9E-F692F2651437}"/>
    <dgm:cxn modelId="{751B491B-E120-C649-A83B-BCFB6789D6D5}" type="presOf" srcId="{315078F1-4C06-534A-9856-109F92305FB5}" destId="{A83564F8-67EC-EC42-83D2-259CB1DD26D7}" srcOrd="0" destOrd="0" presId="urn:microsoft.com/office/officeart/2005/8/layout/hProcess11"/>
    <dgm:cxn modelId="{19804424-13C3-DA43-95E7-539FE0C805AC}" type="presOf" srcId="{E800ECD6-24FA-3444-B799-D33384A15130}" destId="{79EF1EE4-5275-7C49-9798-972E3C51F849}" srcOrd="0" destOrd="0" presId="urn:microsoft.com/office/officeart/2005/8/layout/hProcess11"/>
    <dgm:cxn modelId="{A13DC844-96ED-BE4D-8AEC-AF3DD0B30E24}" srcId="{F7FF2216-180A-7540-ADDC-AA4978AC979E}" destId="{E800ECD6-24FA-3444-B799-D33384A15130}" srcOrd="3" destOrd="0" parTransId="{3D52CDEF-234E-8F49-9CEF-F938F1100BAC}" sibTransId="{A355DA4E-B23E-084D-ADBE-1F6909259AE4}"/>
    <dgm:cxn modelId="{AD2A3456-662B-3545-A6DE-B2C14E9E11A5}" srcId="{F7FF2216-180A-7540-ADDC-AA4978AC979E}" destId="{79B4CAB3-D72C-5145-B0B7-7DC8857BEB24}" srcOrd="0" destOrd="0" parTransId="{A6E71E07-C6F5-D74C-ADE0-160E05A02D9F}" sibTransId="{66209A6D-1412-7B4D-9CAD-5E3E72EDD7F1}"/>
    <dgm:cxn modelId="{DBEFDA68-32C3-0B40-9295-9A0A86015793}" type="presOf" srcId="{04D0C6DF-C99E-7E4C-9DE9-0B3F0F25828D}" destId="{D3C77F76-5313-CD44-B795-525B19526665}" srcOrd="0" destOrd="0" presId="urn:microsoft.com/office/officeart/2005/8/layout/hProcess11"/>
    <dgm:cxn modelId="{5147989A-3F55-234D-94D6-D5C85DB8768C}" type="presOf" srcId="{79B4CAB3-D72C-5145-B0B7-7DC8857BEB24}" destId="{908A5AF9-11D4-084F-8BE0-128750183095}" srcOrd="0" destOrd="0" presId="urn:microsoft.com/office/officeart/2005/8/layout/hProcess11"/>
    <dgm:cxn modelId="{FBC1E3AA-DC62-584D-B41C-B7DC88873441}" type="presOf" srcId="{3A2C9D5D-A9E2-CF41-8978-3611ADA9C0DA}" destId="{DFA2F80E-7938-D541-84BD-B187ADD389D2}" srcOrd="0" destOrd="0" presId="urn:microsoft.com/office/officeart/2005/8/layout/hProcess11"/>
    <dgm:cxn modelId="{00C509C0-35A1-CB45-BD66-FD5FDBFE6E3E}" srcId="{F7FF2216-180A-7540-ADDC-AA4978AC979E}" destId="{315078F1-4C06-534A-9856-109F92305FB5}" srcOrd="4" destOrd="0" parTransId="{0EB17DAD-39D6-CB43-B5B0-6CAF09C6CF2A}" sibTransId="{DD873BBF-EC07-4247-80F6-4CAF07DCE94C}"/>
    <dgm:cxn modelId="{D6D0AAC9-F0AB-A24A-8952-B2FBEEB9884B}" srcId="{F7FF2216-180A-7540-ADDC-AA4978AC979E}" destId="{A94BAC61-978D-AA41-ADA7-58241901F4F2}" srcOrd="1" destOrd="0" parTransId="{98C70A03-0B33-C24B-82B0-1412F8DF36FD}" sibTransId="{27274F6C-3476-C541-BAED-FDBB31B0B7D8}"/>
    <dgm:cxn modelId="{155113D9-31FF-5B4C-BF2C-D7E8854D6AD6}" type="presOf" srcId="{F7FF2216-180A-7540-ADDC-AA4978AC979E}" destId="{26B28D99-6E5C-904B-9F77-46FE36BBEC85}" srcOrd="0" destOrd="0" presId="urn:microsoft.com/office/officeart/2005/8/layout/hProcess11"/>
    <dgm:cxn modelId="{659769E0-06D6-CC47-A668-FFE9BD621CCF}" type="presOf" srcId="{A94BAC61-978D-AA41-ADA7-58241901F4F2}" destId="{420FEB5A-B21E-7C48-8167-830A2FC69A3C}" srcOrd="0" destOrd="0" presId="urn:microsoft.com/office/officeart/2005/8/layout/hProcess11"/>
    <dgm:cxn modelId="{79EF6CE9-4107-B548-9340-A29F8BD8AEF4}" srcId="{F7FF2216-180A-7540-ADDC-AA4978AC979E}" destId="{04D0C6DF-C99E-7E4C-9DE9-0B3F0F25828D}" srcOrd="2" destOrd="0" parTransId="{5E485737-8264-6743-8824-2FE6DFABB9A4}" sibTransId="{E51DE3AE-5FD1-B742-B2D4-CCF309C21F1B}"/>
    <dgm:cxn modelId="{FE745F81-6FDB-7547-A1BA-8D37CA0F9A83}" type="presParOf" srcId="{26B28D99-6E5C-904B-9F77-46FE36BBEC85}" destId="{12DC1E0E-63F9-D64E-8803-C46B7AB32D3E}" srcOrd="0" destOrd="0" presId="urn:microsoft.com/office/officeart/2005/8/layout/hProcess11"/>
    <dgm:cxn modelId="{00166E96-887D-4F48-8C52-CE4C67AEB4DC}" type="presParOf" srcId="{26B28D99-6E5C-904B-9F77-46FE36BBEC85}" destId="{39976608-205F-244E-8AFF-D71E578B5332}" srcOrd="1" destOrd="0" presId="urn:microsoft.com/office/officeart/2005/8/layout/hProcess11"/>
    <dgm:cxn modelId="{C4762DD4-5B4F-8F49-B7DB-C882684A919B}" type="presParOf" srcId="{39976608-205F-244E-8AFF-D71E578B5332}" destId="{DFCAC166-C47D-CD4A-A1AA-19F852838A91}" srcOrd="0" destOrd="0" presId="urn:microsoft.com/office/officeart/2005/8/layout/hProcess11"/>
    <dgm:cxn modelId="{5F09F6F7-EC7F-B147-9948-F4B775266CDB}" type="presParOf" srcId="{DFCAC166-C47D-CD4A-A1AA-19F852838A91}" destId="{908A5AF9-11D4-084F-8BE0-128750183095}" srcOrd="0" destOrd="0" presId="urn:microsoft.com/office/officeart/2005/8/layout/hProcess11"/>
    <dgm:cxn modelId="{7C327345-73DE-4D48-83E4-7FADC1424FA7}" type="presParOf" srcId="{DFCAC166-C47D-CD4A-A1AA-19F852838A91}" destId="{F7E4E2DA-40A7-D841-9222-E583B72B70C0}" srcOrd="1" destOrd="0" presId="urn:microsoft.com/office/officeart/2005/8/layout/hProcess11"/>
    <dgm:cxn modelId="{38B3EAE2-0630-2B42-84B0-ECDE68BB0B03}" type="presParOf" srcId="{DFCAC166-C47D-CD4A-A1AA-19F852838A91}" destId="{082CDF3A-1554-8645-9506-78C034DB791A}" srcOrd="2" destOrd="0" presId="urn:microsoft.com/office/officeart/2005/8/layout/hProcess11"/>
    <dgm:cxn modelId="{0C8704C7-9279-9C40-B018-33E6E8DBD839}" type="presParOf" srcId="{39976608-205F-244E-8AFF-D71E578B5332}" destId="{FEFBF4E8-9373-C94B-83C9-E1F98DAC391E}" srcOrd="1" destOrd="0" presId="urn:microsoft.com/office/officeart/2005/8/layout/hProcess11"/>
    <dgm:cxn modelId="{8CD1C88F-0827-EB4F-8D1F-D4FA2E02A531}" type="presParOf" srcId="{39976608-205F-244E-8AFF-D71E578B5332}" destId="{8BC67764-A496-374E-A958-300D90D37F3C}" srcOrd="2" destOrd="0" presId="urn:microsoft.com/office/officeart/2005/8/layout/hProcess11"/>
    <dgm:cxn modelId="{AF712DBB-5571-504F-84D6-DAD1865BC984}" type="presParOf" srcId="{8BC67764-A496-374E-A958-300D90D37F3C}" destId="{420FEB5A-B21E-7C48-8167-830A2FC69A3C}" srcOrd="0" destOrd="0" presId="urn:microsoft.com/office/officeart/2005/8/layout/hProcess11"/>
    <dgm:cxn modelId="{CC763D38-A5FD-7648-85DF-CA208E914082}" type="presParOf" srcId="{8BC67764-A496-374E-A958-300D90D37F3C}" destId="{A9677812-786F-A449-AB5F-E70E06157738}" srcOrd="1" destOrd="0" presId="urn:microsoft.com/office/officeart/2005/8/layout/hProcess11"/>
    <dgm:cxn modelId="{92134CB6-D7B5-BF46-9823-DA019198879E}" type="presParOf" srcId="{8BC67764-A496-374E-A958-300D90D37F3C}" destId="{B0C95CBF-A8CA-1B42-BA79-F03AA5D578E8}" srcOrd="2" destOrd="0" presId="urn:microsoft.com/office/officeart/2005/8/layout/hProcess11"/>
    <dgm:cxn modelId="{A4406037-494A-E54A-A319-7FE79F5B72C1}" type="presParOf" srcId="{39976608-205F-244E-8AFF-D71E578B5332}" destId="{CFF2A684-6340-6A46-84A7-64F31AFD8DE6}" srcOrd="3" destOrd="0" presId="urn:microsoft.com/office/officeart/2005/8/layout/hProcess11"/>
    <dgm:cxn modelId="{1C50D725-8E2D-9A44-8CFB-BC8890A8AFF3}" type="presParOf" srcId="{39976608-205F-244E-8AFF-D71E578B5332}" destId="{BE1B2E48-A26B-AC44-ADF8-823B9ED0B28B}" srcOrd="4" destOrd="0" presId="urn:microsoft.com/office/officeart/2005/8/layout/hProcess11"/>
    <dgm:cxn modelId="{9C711D1D-0186-304F-BD8A-7030C6EB9931}" type="presParOf" srcId="{BE1B2E48-A26B-AC44-ADF8-823B9ED0B28B}" destId="{D3C77F76-5313-CD44-B795-525B19526665}" srcOrd="0" destOrd="0" presId="urn:microsoft.com/office/officeart/2005/8/layout/hProcess11"/>
    <dgm:cxn modelId="{534B38B5-5BED-BE45-88AB-CF7D576E2941}" type="presParOf" srcId="{BE1B2E48-A26B-AC44-ADF8-823B9ED0B28B}" destId="{4D00122B-B7BC-E441-A6D4-F3A947AD3BA7}" srcOrd="1" destOrd="0" presId="urn:microsoft.com/office/officeart/2005/8/layout/hProcess11"/>
    <dgm:cxn modelId="{DEB744DD-A355-6C4A-BCEE-BE3C2BF3D7EB}" type="presParOf" srcId="{BE1B2E48-A26B-AC44-ADF8-823B9ED0B28B}" destId="{6AB8813C-5EC4-1A43-B1F4-252EDA22FC6D}" srcOrd="2" destOrd="0" presId="urn:microsoft.com/office/officeart/2005/8/layout/hProcess11"/>
    <dgm:cxn modelId="{3BFCA98B-6E63-BD44-AB92-5BE2C660C172}" type="presParOf" srcId="{39976608-205F-244E-8AFF-D71E578B5332}" destId="{F0ED5E6F-74BE-1F43-BDE1-235DB7AB1987}" srcOrd="5" destOrd="0" presId="urn:microsoft.com/office/officeart/2005/8/layout/hProcess11"/>
    <dgm:cxn modelId="{08B0C14E-C534-034B-9277-675BCED0C5F4}" type="presParOf" srcId="{39976608-205F-244E-8AFF-D71E578B5332}" destId="{E1DD3534-BBDE-D740-BC97-E0D830AF5E1D}" srcOrd="6" destOrd="0" presId="urn:microsoft.com/office/officeart/2005/8/layout/hProcess11"/>
    <dgm:cxn modelId="{C3D5F85D-EF1A-1348-916C-A16CD7EBF686}" type="presParOf" srcId="{E1DD3534-BBDE-D740-BC97-E0D830AF5E1D}" destId="{79EF1EE4-5275-7C49-9798-972E3C51F849}" srcOrd="0" destOrd="0" presId="urn:microsoft.com/office/officeart/2005/8/layout/hProcess11"/>
    <dgm:cxn modelId="{E6774E45-66AF-B947-87C8-AA12384967E5}" type="presParOf" srcId="{E1DD3534-BBDE-D740-BC97-E0D830AF5E1D}" destId="{F2C6A73C-843E-9B4C-A061-EA7B6F334500}" srcOrd="1" destOrd="0" presId="urn:microsoft.com/office/officeart/2005/8/layout/hProcess11"/>
    <dgm:cxn modelId="{7A998A82-4D61-F04B-A0B3-7A2B68E66238}" type="presParOf" srcId="{E1DD3534-BBDE-D740-BC97-E0D830AF5E1D}" destId="{23044BED-2556-3F4D-AFDD-6C93F30ECDF7}" srcOrd="2" destOrd="0" presId="urn:microsoft.com/office/officeart/2005/8/layout/hProcess11"/>
    <dgm:cxn modelId="{4B208169-E3D3-6942-A5EA-83560A25C9D2}" type="presParOf" srcId="{39976608-205F-244E-8AFF-D71E578B5332}" destId="{402BB8DB-A075-C147-AB90-2F293B7D28D0}" srcOrd="7" destOrd="0" presId="urn:microsoft.com/office/officeart/2005/8/layout/hProcess11"/>
    <dgm:cxn modelId="{26F44801-E76B-3244-945F-0F21952AE0FF}" type="presParOf" srcId="{39976608-205F-244E-8AFF-D71E578B5332}" destId="{7217A7EA-7261-0C4C-9614-3B50DBC04C6B}" srcOrd="8" destOrd="0" presId="urn:microsoft.com/office/officeart/2005/8/layout/hProcess11"/>
    <dgm:cxn modelId="{186303B9-82AD-9E4F-988E-CB9F679B0451}" type="presParOf" srcId="{7217A7EA-7261-0C4C-9614-3B50DBC04C6B}" destId="{A83564F8-67EC-EC42-83D2-259CB1DD26D7}" srcOrd="0" destOrd="0" presId="urn:microsoft.com/office/officeart/2005/8/layout/hProcess11"/>
    <dgm:cxn modelId="{58C6C766-AE4B-8348-8565-4938930ADF5B}" type="presParOf" srcId="{7217A7EA-7261-0C4C-9614-3B50DBC04C6B}" destId="{9A02F115-C9CC-1742-B176-0BA22A1CC413}" srcOrd="1" destOrd="0" presId="urn:microsoft.com/office/officeart/2005/8/layout/hProcess11"/>
    <dgm:cxn modelId="{750A1EC3-02AF-4640-892F-FA1970A4C5C9}" type="presParOf" srcId="{7217A7EA-7261-0C4C-9614-3B50DBC04C6B}" destId="{9FE6FB01-94EF-F34D-92B5-883F781C6033}" srcOrd="2" destOrd="0" presId="urn:microsoft.com/office/officeart/2005/8/layout/hProcess11"/>
    <dgm:cxn modelId="{45401E13-71F1-6B43-8C6A-27C9AFB18EE3}" type="presParOf" srcId="{39976608-205F-244E-8AFF-D71E578B5332}" destId="{AF90E7EC-1403-6642-A306-A8EE0A4E6A2B}" srcOrd="9" destOrd="0" presId="urn:microsoft.com/office/officeart/2005/8/layout/hProcess11"/>
    <dgm:cxn modelId="{D3EEB597-A00B-2046-A923-BB30D0F1F775}" type="presParOf" srcId="{39976608-205F-244E-8AFF-D71E578B5332}" destId="{AA9DC4D0-7C4C-3F40-AF99-0251F3EC0591}" srcOrd="10" destOrd="0" presId="urn:microsoft.com/office/officeart/2005/8/layout/hProcess11"/>
    <dgm:cxn modelId="{12945C26-B5F6-EA4A-81FA-CEF99132D8B2}" type="presParOf" srcId="{AA9DC4D0-7C4C-3F40-AF99-0251F3EC0591}" destId="{DFA2F80E-7938-D541-84BD-B187ADD389D2}" srcOrd="0" destOrd="0" presId="urn:microsoft.com/office/officeart/2005/8/layout/hProcess11"/>
    <dgm:cxn modelId="{77EECCE5-876E-4140-AC68-211C2830356A}" type="presParOf" srcId="{AA9DC4D0-7C4C-3F40-AF99-0251F3EC0591}" destId="{B79E5D56-C0C9-4945-A2A0-46CB0B94B44B}" srcOrd="1" destOrd="0" presId="urn:microsoft.com/office/officeart/2005/8/layout/hProcess11"/>
    <dgm:cxn modelId="{FD5A6BB0-3609-5047-8532-A6ABEC3328B3}" type="presParOf" srcId="{AA9DC4D0-7C4C-3F40-AF99-0251F3EC0591}" destId="{4194EAA9-1423-914C-9433-2EF4515293E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E84941D-60A6-F441-989C-E41847C0DCF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6CCA6A5-BA15-234B-A2A6-28D086C1D9E0}">
      <dgm:prSet phldrT="[Text]"/>
      <dgm:spPr/>
      <dgm:t>
        <a:bodyPr/>
        <a:lstStyle/>
        <a:p>
          <a:r>
            <a:rPr lang="en-US" dirty="0"/>
            <a:t>2013</a:t>
          </a:r>
        </a:p>
      </dgm:t>
    </dgm:pt>
    <dgm:pt modelId="{AB9804E1-80CB-C846-B2FC-9B302E5D8E39}" type="parTrans" cxnId="{FE74883E-4369-F441-BEC6-F4676DD0BFBB}">
      <dgm:prSet/>
      <dgm:spPr/>
      <dgm:t>
        <a:bodyPr/>
        <a:lstStyle/>
        <a:p>
          <a:endParaRPr lang="en-US"/>
        </a:p>
      </dgm:t>
    </dgm:pt>
    <dgm:pt modelId="{E70757D9-E4B8-E844-8670-3CFB7CA80744}" type="sibTrans" cxnId="{FE74883E-4369-F441-BEC6-F4676DD0BFBB}">
      <dgm:prSet/>
      <dgm:spPr/>
      <dgm:t>
        <a:bodyPr/>
        <a:lstStyle/>
        <a:p>
          <a:endParaRPr lang="en-US"/>
        </a:p>
      </dgm:t>
    </dgm:pt>
    <dgm:pt modelId="{FF10B690-F7C8-AA4E-8CE1-F03D83E5E55D}">
      <dgm:prSet phldrT="[Text]"/>
      <dgm:spPr/>
      <dgm:t>
        <a:bodyPr/>
        <a:lstStyle/>
        <a:p>
          <a:r>
            <a:rPr lang="en-US" dirty="0"/>
            <a:t>2014</a:t>
          </a:r>
        </a:p>
      </dgm:t>
    </dgm:pt>
    <dgm:pt modelId="{C3097D4D-7E1F-1D43-8764-06782FD5A6FC}" type="parTrans" cxnId="{40F4C3C7-A3E2-1F45-8C33-420B8EA81778}">
      <dgm:prSet/>
      <dgm:spPr/>
      <dgm:t>
        <a:bodyPr/>
        <a:lstStyle/>
        <a:p>
          <a:endParaRPr lang="en-US"/>
        </a:p>
      </dgm:t>
    </dgm:pt>
    <dgm:pt modelId="{8A5F0A35-1D5B-A14C-A4FA-C24B69997174}" type="sibTrans" cxnId="{40F4C3C7-A3E2-1F45-8C33-420B8EA81778}">
      <dgm:prSet/>
      <dgm:spPr/>
      <dgm:t>
        <a:bodyPr/>
        <a:lstStyle/>
        <a:p>
          <a:endParaRPr lang="en-US"/>
        </a:p>
      </dgm:t>
    </dgm:pt>
    <dgm:pt modelId="{DF528C68-9A9A-B040-A2DD-C627DA3A77DA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F9D71A8A-339E-924A-914B-F5B13A11EA66}" type="parTrans" cxnId="{F599F49F-55EA-D545-8C83-6DF17FFD0DF4}">
      <dgm:prSet/>
      <dgm:spPr/>
      <dgm:t>
        <a:bodyPr/>
        <a:lstStyle/>
        <a:p>
          <a:endParaRPr lang="en-US"/>
        </a:p>
      </dgm:t>
    </dgm:pt>
    <dgm:pt modelId="{29A7C026-8F11-7448-8626-F24FD8C0BB05}" type="sibTrans" cxnId="{F599F49F-55EA-D545-8C83-6DF17FFD0DF4}">
      <dgm:prSet/>
      <dgm:spPr/>
      <dgm:t>
        <a:bodyPr/>
        <a:lstStyle/>
        <a:p>
          <a:endParaRPr lang="en-US"/>
        </a:p>
      </dgm:t>
    </dgm:pt>
    <dgm:pt modelId="{88E23D3A-D5AD-4B49-8161-17C835E50FFD}" type="pres">
      <dgm:prSet presAssocID="{EE84941D-60A6-F441-989C-E41847C0DCF2}" presName="Name0" presStyleCnt="0">
        <dgm:presLayoutVars>
          <dgm:dir/>
          <dgm:animLvl val="lvl"/>
          <dgm:resizeHandles val="exact"/>
        </dgm:presLayoutVars>
      </dgm:prSet>
      <dgm:spPr/>
    </dgm:pt>
    <dgm:pt modelId="{F0AA18A0-3494-5F4F-91D2-EDC91E42E9C7}" type="pres">
      <dgm:prSet presAssocID="{36CCA6A5-BA15-234B-A2A6-28D086C1D9E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19B59F-9317-E247-88D4-E737F01FC6FA}" type="pres">
      <dgm:prSet presAssocID="{E70757D9-E4B8-E844-8670-3CFB7CA80744}" presName="parTxOnlySpace" presStyleCnt="0"/>
      <dgm:spPr/>
    </dgm:pt>
    <dgm:pt modelId="{BDFAFBB7-BD07-F04B-A948-004ABEE727C2}" type="pres">
      <dgm:prSet presAssocID="{FF10B690-F7C8-AA4E-8CE1-F03D83E5E55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AB907F6-123E-DF4F-A99B-D26FF76407AD}" type="pres">
      <dgm:prSet presAssocID="{8A5F0A35-1D5B-A14C-A4FA-C24B69997174}" presName="parTxOnlySpace" presStyleCnt="0"/>
      <dgm:spPr/>
    </dgm:pt>
    <dgm:pt modelId="{4FD6606C-A660-A149-AD1B-B4856C83B165}" type="pres">
      <dgm:prSet presAssocID="{DF528C68-9A9A-B040-A2DD-C627DA3A77D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DAFAB10-53C5-654B-B9D2-1C55459F0D2B}" type="presOf" srcId="{DF528C68-9A9A-B040-A2DD-C627DA3A77DA}" destId="{4FD6606C-A660-A149-AD1B-B4856C83B165}" srcOrd="0" destOrd="0" presId="urn:microsoft.com/office/officeart/2005/8/layout/chevron1"/>
    <dgm:cxn modelId="{ABE3E423-5852-D949-8EF3-5919D6A7C4CD}" type="presOf" srcId="{EE84941D-60A6-F441-989C-E41847C0DCF2}" destId="{88E23D3A-D5AD-4B49-8161-17C835E50FFD}" srcOrd="0" destOrd="0" presId="urn:microsoft.com/office/officeart/2005/8/layout/chevron1"/>
    <dgm:cxn modelId="{C6BB6824-C0F1-7C4B-A1EF-2F0572702C01}" type="presOf" srcId="{36CCA6A5-BA15-234B-A2A6-28D086C1D9E0}" destId="{F0AA18A0-3494-5F4F-91D2-EDC91E42E9C7}" srcOrd="0" destOrd="0" presId="urn:microsoft.com/office/officeart/2005/8/layout/chevron1"/>
    <dgm:cxn modelId="{A351E73A-02A3-CC40-958C-87728CCAF103}" type="presOf" srcId="{FF10B690-F7C8-AA4E-8CE1-F03D83E5E55D}" destId="{BDFAFBB7-BD07-F04B-A948-004ABEE727C2}" srcOrd="0" destOrd="0" presId="urn:microsoft.com/office/officeart/2005/8/layout/chevron1"/>
    <dgm:cxn modelId="{FE74883E-4369-F441-BEC6-F4676DD0BFBB}" srcId="{EE84941D-60A6-F441-989C-E41847C0DCF2}" destId="{36CCA6A5-BA15-234B-A2A6-28D086C1D9E0}" srcOrd="0" destOrd="0" parTransId="{AB9804E1-80CB-C846-B2FC-9B302E5D8E39}" sibTransId="{E70757D9-E4B8-E844-8670-3CFB7CA80744}"/>
    <dgm:cxn modelId="{F599F49F-55EA-D545-8C83-6DF17FFD0DF4}" srcId="{EE84941D-60A6-F441-989C-E41847C0DCF2}" destId="{DF528C68-9A9A-B040-A2DD-C627DA3A77DA}" srcOrd="2" destOrd="0" parTransId="{F9D71A8A-339E-924A-914B-F5B13A11EA66}" sibTransId="{29A7C026-8F11-7448-8626-F24FD8C0BB05}"/>
    <dgm:cxn modelId="{40F4C3C7-A3E2-1F45-8C33-420B8EA81778}" srcId="{EE84941D-60A6-F441-989C-E41847C0DCF2}" destId="{FF10B690-F7C8-AA4E-8CE1-F03D83E5E55D}" srcOrd="1" destOrd="0" parTransId="{C3097D4D-7E1F-1D43-8764-06782FD5A6FC}" sibTransId="{8A5F0A35-1D5B-A14C-A4FA-C24B69997174}"/>
    <dgm:cxn modelId="{292D6378-B06B-104B-8437-57AD072C4BA5}" type="presParOf" srcId="{88E23D3A-D5AD-4B49-8161-17C835E50FFD}" destId="{F0AA18A0-3494-5F4F-91D2-EDC91E42E9C7}" srcOrd="0" destOrd="0" presId="urn:microsoft.com/office/officeart/2005/8/layout/chevron1"/>
    <dgm:cxn modelId="{0E4FB91D-B9FB-EF42-AFEA-95B904E18F5A}" type="presParOf" srcId="{88E23D3A-D5AD-4B49-8161-17C835E50FFD}" destId="{1B19B59F-9317-E247-88D4-E737F01FC6FA}" srcOrd="1" destOrd="0" presId="urn:microsoft.com/office/officeart/2005/8/layout/chevron1"/>
    <dgm:cxn modelId="{D1143E42-5357-8E4C-8C9F-6D6ED5577DD3}" type="presParOf" srcId="{88E23D3A-D5AD-4B49-8161-17C835E50FFD}" destId="{BDFAFBB7-BD07-F04B-A948-004ABEE727C2}" srcOrd="2" destOrd="0" presId="urn:microsoft.com/office/officeart/2005/8/layout/chevron1"/>
    <dgm:cxn modelId="{913E07F9-933C-FA4E-9EB0-1ABD536070A7}" type="presParOf" srcId="{88E23D3A-D5AD-4B49-8161-17C835E50FFD}" destId="{4AB907F6-123E-DF4F-A99B-D26FF76407AD}" srcOrd="3" destOrd="0" presId="urn:microsoft.com/office/officeart/2005/8/layout/chevron1"/>
    <dgm:cxn modelId="{9AEF59DC-7A5B-514C-A2E6-BA6FDD75C1E6}" type="presParOf" srcId="{88E23D3A-D5AD-4B49-8161-17C835E50FFD}" destId="{4FD6606C-A660-A149-AD1B-B4856C83B1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D96D75-0901-954B-8A32-405CE71DD0B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8217C5E-5FBD-A44F-99CC-0C8990090230}">
      <dgm:prSet phldrT="[Text]"/>
      <dgm:spPr/>
      <dgm:t>
        <a:bodyPr/>
        <a:lstStyle/>
        <a:p>
          <a:r>
            <a:rPr lang="en-US"/>
            <a:t>April 2013</a:t>
          </a:r>
          <a:endParaRPr lang="en-US" dirty="0"/>
        </a:p>
      </dgm:t>
    </dgm:pt>
    <dgm:pt modelId="{25156C18-4B90-7A41-9D34-435F337B5EE0}" type="parTrans" cxnId="{81A5EFCD-DB44-0A44-8B00-263BA7B59926}">
      <dgm:prSet/>
      <dgm:spPr/>
      <dgm:t>
        <a:bodyPr/>
        <a:lstStyle/>
        <a:p>
          <a:endParaRPr lang="en-US"/>
        </a:p>
      </dgm:t>
    </dgm:pt>
    <dgm:pt modelId="{045B2EF8-B3C4-5C43-AF7B-01AFCCA4C0A4}" type="sibTrans" cxnId="{81A5EFCD-DB44-0A44-8B00-263BA7B59926}">
      <dgm:prSet/>
      <dgm:spPr/>
      <dgm:t>
        <a:bodyPr/>
        <a:lstStyle/>
        <a:p>
          <a:endParaRPr lang="en-US"/>
        </a:p>
      </dgm:t>
    </dgm:pt>
    <dgm:pt modelId="{B8B571C8-3A1B-0049-8F38-3C02E4D9D812}">
      <dgm:prSet/>
      <dgm:spPr/>
      <dgm:t>
        <a:bodyPr/>
        <a:lstStyle/>
        <a:p>
          <a:r>
            <a:rPr lang="en-US"/>
            <a:t>Second level</a:t>
          </a:r>
          <a:endParaRPr lang="en-US" dirty="0"/>
        </a:p>
      </dgm:t>
    </dgm:pt>
    <dgm:pt modelId="{149DEBDE-D0E3-C847-B053-CBA6ED658686}" type="parTrans" cxnId="{90D536E1-3DD9-0D49-90DD-8E638E340562}">
      <dgm:prSet/>
      <dgm:spPr/>
      <dgm:t>
        <a:bodyPr/>
        <a:lstStyle/>
        <a:p>
          <a:endParaRPr lang="en-US"/>
        </a:p>
      </dgm:t>
    </dgm:pt>
    <dgm:pt modelId="{C4249D41-3EA0-B94E-9111-1BAFFE7B558F}" type="sibTrans" cxnId="{90D536E1-3DD9-0D49-90DD-8E638E340562}">
      <dgm:prSet/>
      <dgm:spPr/>
      <dgm:t>
        <a:bodyPr/>
        <a:lstStyle/>
        <a:p>
          <a:endParaRPr lang="en-US"/>
        </a:p>
      </dgm:t>
    </dgm:pt>
    <dgm:pt modelId="{747CE5FB-E0A5-FE44-9FB8-5EBEF1FA029C}">
      <dgm:prSet/>
      <dgm:spPr/>
      <dgm:t>
        <a:bodyPr/>
        <a:lstStyle/>
        <a:p>
          <a:r>
            <a:rPr lang="en-US"/>
            <a:t>Third level</a:t>
          </a:r>
          <a:endParaRPr lang="en-US" dirty="0"/>
        </a:p>
      </dgm:t>
    </dgm:pt>
    <dgm:pt modelId="{9B8AE955-CA4C-1846-BAE3-9D89A355DDC7}" type="parTrans" cxnId="{325DDDCA-28B2-D64C-A771-DCF1DD3361CB}">
      <dgm:prSet/>
      <dgm:spPr/>
      <dgm:t>
        <a:bodyPr/>
        <a:lstStyle/>
        <a:p>
          <a:endParaRPr lang="en-US"/>
        </a:p>
      </dgm:t>
    </dgm:pt>
    <dgm:pt modelId="{F0604215-3362-964E-965B-2F80F9988C35}" type="sibTrans" cxnId="{325DDDCA-28B2-D64C-A771-DCF1DD3361CB}">
      <dgm:prSet/>
      <dgm:spPr/>
      <dgm:t>
        <a:bodyPr/>
        <a:lstStyle/>
        <a:p>
          <a:endParaRPr lang="en-US"/>
        </a:p>
      </dgm:t>
    </dgm:pt>
    <dgm:pt modelId="{2719F5D2-4764-6E46-9631-30C20A0286F2}">
      <dgm:prSet/>
      <dgm:spPr/>
      <dgm:t>
        <a:bodyPr/>
        <a:lstStyle/>
        <a:p>
          <a:r>
            <a:rPr lang="en-US"/>
            <a:t>Fourth level</a:t>
          </a:r>
          <a:endParaRPr lang="en-US" dirty="0"/>
        </a:p>
      </dgm:t>
    </dgm:pt>
    <dgm:pt modelId="{3CF197C5-9F9A-E946-A722-9C8D255EB394}" type="parTrans" cxnId="{5659DA00-7CF7-574E-9DC0-BE7D38946A26}">
      <dgm:prSet/>
      <dgm:spPr/>
      <dgm:t>
        <a:bodyPr/>
        <a:lstStyle/>
        <a:p>
          <a:endParaRPr lang="en-US"/>
        </a:p>
      </dgm:t>
    </dgm:pt>
    <dgm:pt modelId="{1A006572-1343-9F44-9B13-B20A4838000B}" type="sibTrans" cxnId="{5659DA00-7CF7-574E-9DC0-BE7D38946A26}">
      <dgm:prSet/>
      <dgm:spPr/>
      <dgm:t>
        <a:bodyPr/>
        <a:lstStyle/>
        <a:p>
          <a:endParaRPr lang="en-US"/>
        </a:p>
      </dgm:t>
    </dgm:pt>
    <dgm:pt modelId="{4546F73D-E0C6-D742-8F33-84C9CACF9079}">
      <dgm:prSet/>
      <dgm:spPr/>
      <dgm:t>
        <a:bodyPr/>
        <a:lstStyle/>
        <a:p>
          <a:r>
            <a:rPr lang="en-US"/>
            <a:t>Fifth level</a:t>
          </a:r>
          <a:endParaRPr lang="en-US" dirty="0"/>
        </a:p>
      </dgm:t>
    </dgm:pt>
    <dgm:pt modelId="{29365F63-6F13-254F-A740-68D8490F1272}" type="parTrans" cxnId="{0BA7FF69-AA28-7D48-B7CF-E5DC54A4603D}">
      <dgm:prSet/>
      <dgm:spPr/>
      <dgm:t>
        <a:bodyPr/>
        <a:lstStyle/>
        <a:p>
          <a:endParaRPr lang="en-US"/>
        </a:p>
      </dgm:t>
    </dgm:pt>
    <dgm:pt modelId="{128D95AA-165F-D64E-BD65-47F7B2CD9EDF}" type="sibTrans" cxnId="{0BA7FF69-AA28-7D48-B7CF-E5DC54A4603D}">
      <dgm:prSet/>
      <dgm:spPr/>
      <dgm:t>
        <a:bodyPr/>
        <a:lstStyle/>
        <a:p>
          <a:endParaRPr lang="en-US"/>
        </a:p>
      </dgm:t>
    </dgm:pt>
    <dgm:pt modelId="{479446FE-9828-324A-B981-25A3D50559FD}">
      <dgm:prSet/>
      <dgm:spPr/>
      <dgm:t>
        <a:bodyPr/>
        <a:lstStyle/>
        <a:p>
          <a:r>
            <a:rPr lang="en-US" dirty="0"/>
            <a:t>6th </a:t>
          </a:r>
        </a:p>
      </dgm:t>
    </dgm:pt>
    <dgm:pt modelId="{E0DF13BA-A4D9-FC42-9115-891CB27399B4}" type="parTrans" cxnId="{1B4115D0-F05F-7B4A-9FE1-DBC4B5709943}">
      <dgm:prSet/>
      <dgm:spPr/>
      <dgm:t>
        <a:bodyPr/>
        <a:lstStyle/>
        <a:p>
          <a:endParaRPr lang="en-US"/>
        </a:p>
      </dgm:t>
    </dgm:pt>
    <dgm:pt modelId="{90C8E8ED-6784-864C-8F14-5CC545A97D5A}" type="sibTrans" cxnId="{1B4115D0-F05F-7B4A-9FE1-DBC4B5709943}">
      <dgm:prSet/>
      <dgm:spPr/>
      <dgm:t>
        <a:bodyPr/>
        <a:lstStyle/>
        <a:p>
          <a:endParaRPr lang="en-US"/>
        </a:p>
      </dgm:t>
    </dgm:pt>
    <dgm:pt modelId="{47AC683A-FA64-194D-8C8D-CBA049C38CC1}" type="pres">
      <dgm:prSet presAssocID="{4CD96D75-0901-954B-8A32-405CE71DD0BD}" presName="Name0" presStyleCnt="0">
        <dgm:presLayoutVars>
          <dgm:dir/>
          <dgm:resizeHandles val="exact"/>
        </dgm:presLayoutVars>
      </dgm:prSet>
      <dgm:spPr/>
    </dgm:pt>
    <dgm:pt modelId="{F7AA8DA9-37A5-9D43-9632-B2883C998534}" type="pres">
      <dgm:prSet presAssocID="{E8217C5E-5FBD-A44F-99CC-0C8990090230}" presName="parTxOnly" presStyleLbl="node1" presStyleIdx="0" presStyleCnt="6">
        <dgm:presLayoutVars>
          <dgm:bulletEnabled val="1"/>
        </dgm:presLayoutVars>
      </dgm:prSet>
      <dgm:spPr/>
    </dgm:pt>
    <dgm:pt modelId="{5418380B-EA5B-DB45-8D78-BDD70E88A18B}" type="pres">
      <dgm:prSet presAssocID="{045B2EF8-B3C4-5C43-AF7B-01AFCCA4C0A4}" presName="parSpace" presStyleCnt="0"/>
      <dgm:spPr/>
    </dgm:pt>
    <dgm:pt modelId="{01BDBB40-1078-1447-A84C-6699DD7D450A}" type="pres">
      <dgm:prSet presAssocID="{B8B571C8-3A1B-0049-8F38-3C02E4D9D812}" presName="parTxOnly" presStyleLbl="node1" presStyleIdx="1" presStyleCnt="6">
        <dgm:presLayoutVars>
          <dgm:bulletEnabled val="1"/>
        </dgm:presLayoutVars>
      </dgm:prSet>
      <dgm:spPr/>
    </dgm:pt>
    <dgm:pt modelId="{D97CD36A-36A2-AF4B-A448-1A9D2D07E77F}" type="pres">
      <dgm:prSet presAssocID="{C4249D41-3EA0-B94E-9111-1BAFFE7B558F}" presName="parSpace" presStyleCnt="0"/>
      <dgm:spPr/>
    </dgm:pt>
    <dgm:pt modelId="{AE3545AA-DFE4-1B44-B368-E0ACD5B74B3B}" type="pres">
      <dgm:prSet presAssocID="{747CE5FB-E0A5-FE44-9FB8-5EBEF1FA029C}" presName="parTxOnly" presStyleLbl="node1" presStyleIdx="2" presStyleCnt="6">
        <dgm:presLayoutVars>
          <dgm:bulletEnabled val="1"/>
        </dgm:presLayoutVars>
      </dgm:prSet>
      <dgm:spPr/>
    </dgm:pt>
    <dgm:pt modelId="{2ED8A922-F002-7A40-8759-8B686529213C}" type="pres">
      <dgm:prSet presAssocID="{F0604215-3362-964E-965B-2F80F9988C35}" presName="parSpace" presStyleCnt="0"/>
      <dgm:spPr/>
    </dgm:pt>
    <dgm:pt modelId="{679847E7-5FF1-8B45-9ACF-08D31D54A4E1}" type="pres">
      <dgm:prSet presAssocID="{2719F5D2-4764-6E46-9631-30C20A0286F2}" presName="parTxOnly" presStyleLbl="node1" presStyleIdx="3" presStyleCnt="6">
        <dgm:presLayoutVars>
          <dgm:bulletEnabled val="1"/>
        </dgm:presLayoutVars>
      </dgm:prSet>
      <dgm:spPr/>
    </dgm:pt>
    <dgm:pt modelId="{47F713A1-A4C6-4148-89C3-CB1A3D4B70F7}" type="pres">
      <dgm:prSet presAssocID="{1A006572-1343-9F44-9B13-B20A4838000B}" presName="parSpace" presStyleCnt="0"/>
      <dgm:spPr/>
    </dgm:pt>
    <dgm:pt modelId="{C1953BC3-DA88-E74F-B5F3-FC4ECE75E49F}" type="pres">
      <dgm:prSet presAssocID="{4546F73D-E0C6-D742-8F33-84C9CACF9079}" presName="parTxOnly" presStyleLbl="node1" presStyleIdx="4" presStyleCnt="6">
        <dgm:presLayoutVars>
          <dgm:bulletEnabled val="1"/>
        </dgm:presLayoutVars>
      </dgm:prSet>
      <dgm:spPr/>
    </dgm:pt>
    <dgm:pt modelId="{59F1C56E-E3A3-334B-9920-566C0801D511}" type="pres">
      <dgm:prSet presAssocID="{128D95AA-165F-D64E-BD65-47F7B2CD9EDF}" presName="parSpace" presStyleCnt="0"/>
      <dgm:spPr/>
    </dgm:pt>
    <dgm:pt modelId="{D1211553-7077-8A48-8978-2D52753E9A96}" type="pres">
      <dgm:prSet presAssocID="{479446FE-9828-324A-B981-25A3D50559FD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659DA00-7CF7-574E-9DC0-BE7D38946A26}" srcId="{4CD96D75-0901-954B-8A32-405CE71DD0BD}" destId="{2719F5D2-4764-6E46-9631-30C20A0286F2}" srcOrd="3" destOrd="0" parTransId="{3CF197C5-9F9A-E946-A722-9C8D255EB394}" sibTransId="{1A006572-1343-9F44-9B13-B20A4838000B}"/>
    <dgm:cxn modelId="{933B520C-087F-6C46-933A-C59909BCD804}" type="presOf" srcId="{4CD96D75-0901-954B-8A32-405CE71DD0BD}" destId="{47AC683A-FA64-194D-8C8D-CBA049C38CC1}" srcOrd="0" destOrd="0" presId="urn:microsoft.com/office/officeart/2005/8/layout/hChevron3"/>
    <dgm:cxn modelId="{D08FB436-0341-FD41-A181-CA525BEE66B3}" type="presOf" srcId="{2719F5D2-4764-6E46-9631-30C20A0286F2}" destId="{679847E7-5FF1-8B45-9ACF-08D31D54A4E1}" srcOrd="0" destOrd="0" presId="urn:microsoft.com/office/officeart/2005/8/layout/hChevron3"/>
    <dgm:cxn modelId="{FB005E69-7355-144C-913F-C29360E127F6}" type="presOf" srcId="{B8B571C8-3A1B-0049-8F38-3C02E4D9D812}" destId="{01BDBB40-1078-1447-A84C-6699DD7D450A}" srcOrd="0" destOrd="0" presId="urn:microsoft.com/office/officeart/2005/8/layout/hChevron3"/>
    <dgm:cxn modelId="{0BA7FF69-AA28-7D48-B7CF-E5DC54A4603D}" srcId="{4CD96D75-0901-954B-8A32-405CE71DD0BD}" destId="{4546F73D-E0C6-D742-8F33-84C9CACF9079}" srcOrd="4" destOrd="0" parTransId="{29365F63-6F13-254F-A740-68D8490F1272}" sibTransId="{128D95AA-165F-D64E-BD65-47F7B2CD9EDF}"/>
    <dgm:cxn modelId="{1A230E72-7EFD-3D41-B000-7D458A7491BE}" type="presOf" srcId="{E8217C5E-5FBD-A44F-99CC-0C8990090230}" destId="{F7AA8DA9-37A5-9D43-9632-B2883C998534}" srcOrd="0" destOrd="0" presId="urn:microsoft.com/office/officeart/2005/8/layout/hChevron3"/>
    <dgm:cxn modelId="{352F3F76-553B-0542-A90F-97842A16EBF9}" type="presOf" srcId="{4546F73D-E0C6-D742-8F33-84C9CACF9079}" destId="{C1953BC3-DA88-E74F-B5F3-FC4ECE75E49F}" srcOrd="0" destOrd="0" presId="urn:microsoft.com/office/officeart/2005/8/layout/hChevron3"/>
    <dgm:cxn modelId="{D10EC6C9-DE9F-EB4D-ACAA-9877F8E25766}" type="presOf" srcId="{479446FE-9828-324A-B981-25A3D50559FD}" destId="{D1211553-7077-8A48-8978-2D52753E9A96}" srcOrd="0" destOrd="0" presId="urn:microsoft.com/office/officeart/2005/8/layout/hChevron3"/>
    <dgm:cxn modelId="{325DDDCA-28B2-D64C-A771-DCF1DD3361CB}" srcId="{4CD96D75-0901-954B-8A32-405CE71DD0BD}" destId="{747CE5FB-E0A5-FE44-9FB8-5EBEF1FA029C}" srcOrd="2" destOrd="0" parTransId="{9B8AE955-CA4C-1846-BAE3-9D89A355DDC7}" sibTransId="{F0604215-3362-964E-965B-2F80F9988C35}"/>
    <dgm:cxn modelId="{81A5EFCD-DB44-0A44-8B00-263BA7B59926}" srcId="{4CD96D75-0901-954B-8A32-405CE71DD0BD}" destId="{E8217C5E-5FBD-A44F-99CC-0C8990090230}" srcOrd="0" destOrd="0" parTransId="{25156C18-4B90-7A41-9D34-435F337B5EE0}" sibTransId="{045B2EF8-B3C4-5C43-AF7B-01AFCCA4C0A4}"/>
    <dgm:cxn modelId="{1B4115D0-F05F-7B4A-9FE1-DBC4B5709943}" srcId="{4CD96D75-0901-954B-8A32-405CE71DD0BD}" destId="{479446FE-9828-324A-B981-25A3D50559FD}" srcOrd="5" destOrd="0" parTransId="{E0DF13BA-A4D9-FC42-9115-891CB27399B4}" sibTransId="{90C8E8ED-6784-864C-8F14-5CC545A97D5A}"/>
    <dgm:cxn modelId="{2E4CBAD0-54B2-C147-B03A-BA908865D3EC}" type="presOf" srcId="{747CE5FB-E0A5-FE44-9FB8-5EBEF1FA029C}" destId="{AE3545AA-DFE4-1B44-B368-E0ACD5B74B3B}" srcOrd="0" destOrd="0" presId="urn:microsoft.com/office/officeart/2005/8/layout/hChevron3"/>
    <dgm:cxn modelId="{90D536E1-3DD9-0D49-90DD-8E638E340562}" srcId="{4CD96D75-0901-954B-8A32-405CE71DD0BD}" destId="{B8B571C8-3A1B-0049-8F38-3C02E4D9D812}" srcOrd="1" destOrd="0" parTransId="{149DEBDE-D0E3-C847-B053-CBA6ED658686}" sibTransId="{C4249D41-3EA0-B94E-9111-1BAFFE7B558F}"/>
    <dgm:cxn modelId="{83F49E9F-D47C-EA45-99A1-B29F80A54129}" type="presParOf" srcId="{47AC683A-FA64-194D-8C8D-CBA049C38CC1}" destId="{F7AA8DA9-37A5-9D43-9632-B2883C998534}" srcOrd="0" destOrd="0" presId="urn:microsoft.com/office/officeart/2005/8/layout/hChevron3"/>
    <dgm:cxn modelId="{602AFEEC-676F-694D-9705-A3476D671BED}" type="presParOf" srcId="{47AC683A-FA64-194D-8C8D-CBA049C38CC1}" destId="{5418380B-EA5B-DB45-8D78-BDD70E88A18B}" srcOrd="1" destOrd="0" presId="urn:microsoft.com/office/officeart/2005/8/layout/hChevron3"/>
    <dgm:cxn modelId="{12031CD9-1F1C-8D46-B0A2-3AE879559F73}" type="presParOf" srcId="{47AC683A-FA64-194D-8C8D-CBA049C38CC1}" destId="{01BDBB40-1078-1447-A84C-6699DD7D450A}" srcOrd="2" destOrd="0" presId="urn:microsoft.com/office/officeart/2005/8/layout/hChevron3"/>
    <dgm:cxn modelId="{B5B6FE3F-C4D5-8A44-B4F3-B6865F409E69}" type="presParOf" srcId="{47AC683A-FA64-194D-8C8D-CBA049C38CC1}" destId="{D97CD36A-36A2-AF4B-A448-1A9D2D07E77F}" srcOrd="3" destOrd="0" presId="urn:microsoft.com/office/officeart/2005/8/layout/hChevron3"/>
    <dgm:cxn modelId="{EA926D79-FDC2-CE4D-A498-96C3F225345D}" type="presParOf" srcId="{47AC683A-FA64-194D-8C8D-CBA049C38CC1}" destId="{AE3545AA-DFE4-1B44-B368-E0ACD5B74B3B}" srcOrd="4" destOrd="0" presId="urn:microsoft.com/office/officeart/2005/8/layout/hChevron3"/>
    <dgm:cxn modelId="{26EF5C52-C723-D647-8C1B-574B90FA950F}" type="presParOf" srcId="{47AC683A-FA64-194D-8C8D-CBA049C38CC1}" destId="{2ED8A922-F002-7A40-8759-8B686529213C}" srcOrd="5" destOrd="0" presId="urn:microsoft.com/office/officeart/2005/8/layout/hChevron3"/>
    <dgm:cxn modelId="{7CE3185B-6030-B542-8134-0FBA8AA62A5D}" type="presParOf" srcId="{47AC683A-FA64-194D-8C8D-CBA049C38CC1}" destId="{679847E7-5FF1-8B45-9ACF-08D31D54A4E1}" srcOrd="6" destOrd="0" presId="urn:microsoft.com/office/officeart/2005/8/layout/hChevron3"/>
    <dgm:cxn modelId="{D7801F97-1E4B-9640-BC23-6F64F8428703}" type="presParOf" srcId="{47AC683A-FA64-194D-8C8D-CBA049C38CC1}" destId="{47F713A1-A4C6-4148-89C3-CB1A3D4B70F7}" srcOrd="7" destOrd="0" presId="urn:microsoft.com/office/officeart/2005/8/layout/hChevron3"/>
    <dgm:cxn modelId="{03643DCA-4836-9C4B-8ECB-9752D20E43DD}" type="presParOf" srcId="{47AC683A-FA64-194D-8C8D-CBA049C38CC1}" destId="{C1953BC3-DA88-E74F-B5F3-FC4ECE75E49F}" srcOrd="8" destOrd="0" presId="urn:microsoft.com/office/officeart/2005/8/layout/hChevron3"/>
    <dgm:cxn modelId="{72B500AC-8AAD-9E40-9A1D-4A3250D4B918}" type="presParOf" srcId="{47AC683A-FA64-194D-8C8D-CBA049C38CC1}" destId="{59F1C56E-E3A3-334B-9920-566C0801D511}" srcOrd="9" destOrd="0" presId="urn:microsoft.com/office/officeart/2005/8/layout/hChevron3"/>
    <dgm:cxn modelId="{293C3A19-14FD-C943-9EFF-FB9A492F3FCA}" type="presParOf" srcId="{47AC683A-FA64-194D-8C8D-CBA049C38CC1}" destId="{D1211553-7077-8A48-8978-2D52753E9A9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F7FF2216-180A-7540-ADDC-AA4978AC979E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9B4CAB3-D72C-5145-B0B7-7DC8857BEB24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2013</a:t>
          </a:r>
        </a:p>
      </dgm:t>
    </dgm:pt>
    <dgm:pt modelId="{A6E71E07-C6F5-D74C-ADE0-160E05A02D9F}" type="par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66209A6D-1412-7B4D-9CAD-5E3E72EDD7F1}" type="sib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94BAC61-978D-AA41-ADA7-58241901F4F2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2014</a:t>
          </a:r>
        </a:p>
      </dgm:t>
    </dgm:pt>
    <dgm:pt modelId="{98C70A03-0B33-C24B-82B0-1412F8DF36FD}" type="par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7274F6C-3476-C541-BAED-FDBB31B0B7D8}" type="sib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04D0C6DF-C99E-7E4C-9DE9-0B3F0F25828D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2015</a:t>
          </a:r>
        </a:p>
      </dgm:t>
    </dgm:pt>
    <dgm:pt modelId="{5E485737-8264-6743-8824-2FE6DFABB9A4}" type="par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51DE3AE-5FD1-B742-B2D4-CCF309C21F1B}" type="sib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800ECD6-24FA-3444-B799-D33384A15130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March 2016</a:t>
          </a:r>
        </a:p>
      </dgm:t>
    </dgm:pt>
    <dgm:pt modelId="{3D52CDEF-234E-8F49-9CEF-F938F1100BAC}" type="par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355DA4E-B23E-084D-ADBE-1F6909259AE4}" type="sib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15078F1-4C06-534A-9856-109F92305FB5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Sep. 2020</a:t>
          </a:r>
        </a:p>
      </dgm:t>
    </dgm:pt>
    <dgm:pt modelId="{0EB17DAD-39D6-CB43-B5B0-6CAF09C6CF2A}" type="par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DD873BBF-EC07-4247-80F6-4CAF07DCE94C}" type="sib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A2C9D5D-A9E2-CF41-8978-3611ADA9C0DA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Oct. 2020</a:t>
          </a:r>
        </a:p>
      </dgm:t>
    </dgm:pt>
    <dgm:pt modelId="{8059C1A3-360B-264C-94A1-B42BE2C32E4A}" type="par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818DADD4-A89C-E246-AF9E-F692F2651437}" type="sib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6B28D99-6E5C-904B-9F77-46FE36BBEC85}" type="pres">
      <dgm:prSet presAssocID="{F7FF2216-180A-7540-ADDC-AA4978AC979E}" presName="Name0" presStyleCnt="0">
        <dgm:presLayoutVars>
          <dgm:dir/>
          <dgm:resizeHandles val="exact"/>
        </dgm:presLayoutVars>
      </dgm:prSet>
      <dgm:spPr/>
    </dgm:pt>
    <dgm:pt modelId="{12DC1E0E-63F9-D64E-8803-C46B7AB32D3E}" type="pres">
      <dgm:prSet presAssocID="{F7FF2216-180A-7540-ADDC-AA4978AC979E}" presName="arrow" presStyleLbl="bgShp" presStyleIdx="0" presStyleCnt="1"/>
      <dgm:spPr/>
    </dgm:pt>
    <dgm:pt modelId="{39976608-205F-244E-8AFF-D71E578B5332}" type="pres">
      <dgm:prSet presAssocID="{F7FF2216-180A-7540-ADDC-AA4978AC979E}" presName="points" presStyleCnt="0"/>
      <dgm:spPr/>
    </dgm:pt>
    <dgm:pt modelId="{DFCAC166-C47D-CD4A-A1AA-19F852838A91}" type="pres">
      <dgm:prSet presAssocID="{79B4CAB3-D72C-5145-B0B7-7DC8857BEB24}" presName="compositeA" presStyleCnt="0"/>
      <dgm:spPr/>
    </dgm:pt>
    <dgm:pt modelId="{908A5AF9-11D4-084F-8BE0-128750183095}" type="pres">
      <dgm:prSet presAssocID="{79B4CAB3-D72C-5145-B0B7-7DC8857BEB24}" presName="textA" presStyleLbl="revTx" presStyleIdx="0" presStyleCnt="6">
        <dgm:presLayoutVars>
          <dgm:bulletEnabled val="1"/>
        </dgm:presLayoutVars>
      </dgm:prSet>
      <dgm:spPr/>
    </dgm:pt>
    <dgm:pt modelId="{F7E4E2DA-40A7-D841-9222-E583B72B70C0}" type="pres">
      <dgm:prSet presAssocID="{79B4CAB3-D72C-5145-B0B7-7DC8857BEB24}" presName="circleA" presStyleLbl="node1" presStyleIdx="0" presStyleCnt="6"/>
      <dgm:spPr/>
    </dgm:pt>
    <dgm:pt modelId="{082CDF3A-1554-8645-9506-78C034DB791A}" type="pres">
      <dgm:prSet presAssocID="{79B4CAB3-D72C-5145-B0B7-7DC8857BEB24}" presName="spaceA" presStyleCnt="0"/>
      <dgm:spPr/>
    </dgm:pt>
    <dgm:pt modelId="{FEFBF4E8-9373-C94B-83C9-E1F98DAC391E}" type="pres">
      <dgm:prSet presAssocID="{66209A6D-1412-7B4D-9CAD-5E3E72EDD7F1}" presName="space" presStyleCnt="0"/>
      <dgm:spPr/>
    </dgm:pt>
    <dgm:pt modelId="{8BC67764-A496-374E-A958-300D90D37F3C}" type="pres">
      <dgm:prSet presAssocID="{A94BAC61-978D-AA41-ADA7-58241901F4F2}" presName="compositeB" presStyleCnt="0"/>
      <dgm:spPr/>
    </dgm:pt>
    <dgm:pt modelId="{420FEB5A-B21E-7C48-8167-830A2FC69A3C}" type="pres">
      <dgm:prSet presAssocID="{A94BAC61-978D-AA41-ADA7-58241901F4F2}" presName="textB" presStyleLbl="revTx" presStyleIdx="1" presStyleCnt="6">
        <dgm:presLayoutVars>
          <dgm:bulletEnabled val="1"/>
        </dgm:presLayoutVars>
      </dgm:prSet>
      <dgm:spPr/>
    </dgm:pt>
    <dgm:pt modelId="{A9677812-786F-A449-AB5F-E70E06157738}" type="pres">
      <dgm:prSet presAssocID="{A94BAC61-978D-AA41-ADA7-58241901F4F2}" presName="circleB" presStyleLbl="node1" presStyleIdx="1" presStyleCnt="6"/>
      <dgm:spPr/>
    </dgm:pt>
    <dgm:pt modelId="{B0C95CBF-A8CA-1B42-BA79-F03AA5D578E8}" type="pres">
      <dgm:prSet presAssocID="{A94BAC61-978D-AA41-ADA7-58241901F4F2}" presName="spaceB" presStyleCnt="0"/>
      <dgm:spPr/>
    </dgm:pt>
    <dgm:pt modelId="{CFF2A684-6340-6A46-84A7-64F31AFD8DE6}" type="pres">
      <dgm:prSet presAssocID="{27274F6C-3476-C541-BAED-FDBB31B0B7D8}" presName="space" presStyleCnt="0"/>
      <dgm:spPr/>
    </dgm:pt>
    <dgm:pt modelId="{BE1B2E48-A26B-AC44-ADF8-823B9ED0B28B}" type="pres">
      <dgm:prSet presAssocID="{04D0C6DF-C99E-7E4C-9DE9-0B3F0F25828D}" presName="compositeA" presStyleCnt="0"/>
      <dgm:spPr/>
    </dgm:pt>
    <dgm:pt modelId="{D3C77F76-5313-CD44-B795-525B19526665}" type="pres">
      <dgm:prSet presAssocID="{04D0C6DF-C99E-7E4C-9DE9-0B3F0F25828D}" presName="textA" presStyleLbl="revTx" presStyleIdx="2" presStyleCnt="6">
        <dgm:presLayoutVars>
          <dgm:bulletEnabled val="1"/>
        </dgm:presLayoutVars>
      </dgm:prSet>
      <dgm:spPr/>
    </dgm:pt>
    <dgm:pt modelId="{4D00122B-B7BC-E441-A6D4-F3A947AD3BA7}" type="pres">
      <dgm:prSet presAssocID="{04D0C6DF-C99E-7E4C-9DE9-0B3F0F25828D}" presName="circleA" presStyleLbl="node1" presStyleIdx="2" presStyleCnt="6"/>
      <dgm:spPr/>
    </dgm:pt>
    <dgm:pt modelId="{6AB8813C-5EC4-1A43-B1F4-252EDA22FC6D}" type="pres">
      <dgm:prSet presAssocID="{04D0C6DF-C99E-7E4C-9DE9-0B3F0F25828D}" presName="spaceA" presStyleCnt="0"/>
      <dgm:spPr/>
    </dgm:pt>
    <dgm:pt modelId="{F0ED5E6F-74BE-1F43-BDE1-235DB7AB1987}" type="pres">
      <dgm:prSet presAssocID="{E51DE3AE-5FD1-B742-B2D4-CCF309C21F1B}" presName="space" presStyleCnt="0"/>
      <dgm:spPr/>
    </dgm:pt>
    <dgm:pt modelId="{E1DD3534-BBDE-D740-BC97-E0D830AF5E1D}" type="pres">
      <dgm:prSet presAssocID="{E800ECD6-24FA-3444-B799-D33384A15130}" presName="compositeB" presStyleCnt="0"/>
      <dgm:spPr/>
    </dgm:pt>
    <dgm:pt modelId="{79EF1EE4-5275-7C49-9798-972E3C51F849}" type="pres">
      <dgm:prSet presAssocID="{E800ECD6-24FA-3444-B799-D33384A15130}" presName="textB" presStyleLbl="revTx" presStyleIdx="3" presStyleCnt="6">
        <dgm:presLayoutVars>
          <dgm:bulletEnabled val="1"/>
        </dgm:presLayoutVars>
      </dgm:prSet>
      <dgm:spPr/>
    </dgm:pt>
    <dgm:pt modelId="{F2C6A73C-843E-9B4C-A061-EA7B6F334500}" type="pres">
      <dgm:prSet presAssocID="{E800ECD6-24FA-3444-B799-D33384A15130}" presName="circleB" presStyleLbl="node1" presStyleIdx="3" presStyleCnt="6"/>
      <dgm:spPr/>
    </dgm:pt>
    <dgm:pt modelId="{23044BED-2556-3F4D-AFDD-6C93F30ECDF7}" type="pres">
      <dgm:prSet presAssocID="{E800ECD6-24FA-3444-B799-D33384A15130}" presName="spaceB" presStyleCnt="0"/>
      <dgm:spPr/>
    </dgm:pt>
    <dgm:pt modelId="{402BB8DB-A075-C147-AB90-2F293B7D28D0}" type="pres">
      <dgm:prSet presAssocID="{A355DA4E-B23E-084D-ADBE-1F6909259AE4}" presName="space" presStyleCnt="0"/>
      <dgm:spPr/>
    </dgm:pt>
    <dgm:pt modelId="{7217A7EA-7261-0C4C-9614-3B50DBC04C6B}" type="pres">
      <dgm:prSet presAssocID="{315078F1-4C06-534A-9856-109F92305FB5}" presName="compositeA" presStyleCnt="0"/>
      <dgm:spPr/>
    </dgm:pt>
    <dgm:pt modelId="{A83564F8-67EC-EC42-83D2-259CB1DD26D7}" type="pres">
      <dgm:prSet presAssocID="{315078F1-4C06-534A-9856-109F92305FB5}" presName="textA" presStyleLbl="revTx" presStyleIdx="4" presStyleCnt="6">
        <dgm:presLayoutVars>
          <dgm:bulletEnabled val="1"/>
        </dgm:presLayoutVars>
      </dgm:prSet>
      <dgm:spPr/>
    </dgm:pt>
    <dgm:pt modelId="{9A02F115-C9CC-1742-B176-0BA22A1CC413}" type="pres">
      <dgm:prSet presAssocID="{315078F1-4C06-534A-9856-109F92305FB5}" presName="circleA" presStyleLbl="node1" presStyleIdx="4" presStyleCnt="6"/>
      <dgm:spPr/>
    </dgm:pt>
    <dgm:pt modelId="{9FE6FB01-94EF-F34D-92B5-883F781C6033}" type="pres">
      <dgm:prSet presAssocID="{315078F1-4C06-534A-9856-109F92305FB5}" presName="spaceA" presStyleCnt="0"/>
      <dgm:spPr/>
    </dgm:pt>
    <dgm:pt modelId="{AF90E7EC-1403-6642-A306-A8EE0A4E6A2B}" type="pres">
      <dgm:prSet presAssocID="{DD873BBF-EC07-4247-80F6-4CAF07DCE94C}" presName="space" presStyleCnt="0"/>
      <dgm:spPr/>
    </dgm:pt>
    <dgm:pt modelId="{AA9DC4D0-7C4C-3F40-AF99-0251F3EC0591}" type="pres">
      <dgm:prSet presAssocID="{3A2C9D5D-A9E2-CF41-8978-3611ADA9C0DA}" presName="compositeB" presStyleCnt="0"/>
      <dgm:spPr/>
    </dgm:pt>
    <dgm:pt modelId="{DFA2F80E-7938-D541-84BD-B187ADD389D2}" type="pres">
      <dgm:prSet presAssocID="{3A2C9D5D-A9E2-CF41-8978-3611ADA9C0DA}" presName="textB" presStyleLbl="revTx" presStyleIdx="5" presStyleCnt="6">
        <dgm:presLayoutVars>
          <dgm:bulletEnabled val="1"/>
        </dgm:presLayoutVars>
      </dgm:prSet>
      <dgm:spPr/>
    </dgm:pt>
    <dgm:pt modelId="{B79E5D56-C0C9-4945-A2A0-46CB0B94B44B}" type="pres">
      <dgm:prSet presAssocID="{3A2C9D5D-A9E2-CF41-8978-3611ADA9C0DA}" presName="circleB" presStyleLbl="node1" presStyleIdx="5" presStyleCnt="6"/>
      <dgm:spPr/>
    </dgm:pt>
    <dgm:pt modelId="{4194EAA9-1423-914C-9433-2EF4515293E3}" type="pres">
      <dgm:prSet presAssocID="{3A2C9D5D-A9E2-CF41-8978-3611ADA9C0DA}" presName="spaceB" presStyleCnt="0"/>
      <dgm:spPr/>
    </dgm:pt>
  </dgm:ptLst>
  <dgm:cxnLst>
    <dgm:cxn modelId="{44CE6812-DD6C-F849-8CC6-37D7799B3218}" srcId="{F7FF2216-180A-7540-ADDC-AA4978AC979E}" destId="{3A2C9D5D-A9E2-CF41-8978-3611ADA9C0DA}" srcOrd="5" destOrd="0" parTransId="{8059C1A3-360B-264C-94A1-B42BE2C32E4A}" sibTransId="{818DADD4-A89C-E246-AF9E-F692F2651437}"/>
    <dgm:cxn modelId="{751B491B-E120-C649-A83B-BCFB6789D6D5}" type="presOf" srcId="{315078F1-4C06-534A-9856-109F92305FB5}" destId="{A83564F8-67EC-EC42-83D2-259CB1DD26D7}" srcOrd="0" destOrd="0" presId="urn:microsoft.com/office/officeart/2005/8/layout/hProcess11"/>
    <dgm:cxn modelId="{19804424-13C3-DA43-95E7-539FE0C805AC}" type="presOf" srcId="{E800ECD6-24FA-3444-B799-D33384A15130}" destId="{79EF1EE4-5275-7C49-9798-972E3C51F849}" srcOrd="0" destOrd="0" presId="urn:microsoft.com/office/officeart/2005/8/layout/hProcess11"/>
    <dgm:cxn modelId="{A13DC844-96ED-BE4D-8AEC-AF3DD0B30E24}" srcId="{F7FF2216-180A-7540-ADDC-AA4978AC979E}" destId="{E800ECD6-24FA-3444-B799-D33384A15130}" srcOrd="3" destOrd="0" parTransId="{3D52CDEF-234E-8F49-9CEF-F938F1100BAC}" sibTransId="{A355DA4E-B23E-084D-ADBE-1F6909259AE4}"/>
    <dgm:cxn modelId="{AD2A3456-662B-3545-A6DE-B2C14E9E11A5}" srcId="{F7FF2216-180A-7540-ADDC-AA4978AC979E}" destId="{79B4CAB3-D72C-5145-B0B7-7DC8857BEB24}" srcOrd="0" destOrd="0" parTransId="{A6E71E07-C6F5-D74C-ADE0-160E05A02D9F}" sibTransId="{66209A6D-1412-7B4D-9CAD-5E3E72EDD7F1}"/>
    <dgm:cxn modelId="{DBEFDA68-32C3-0B40-9295-9A0A86015793}" type="presOf" srcId="{04D0C6DF-C99E-7E4C-9DE9-0B3F0F25828D}" destId="{D3C77F76-5313-CD44-B795-525B19526665}" srcOrd="0" destOrd="0" presId="urn:microsoft.com/office/officeart/2005/8/layout/hProcess11"/>
    <dgm:cxn modelId="{5147989A-3F55-234D-94D6-D5C85DB8768C}" type="presOf" srcId="{79B4CAB3-D72C-5145-B0B7-7DC8857BEB24}" destId="{908A5AF9-11D4-084F-8BE0-128750183095}" srcOrd="0" destOrd="0" presId="urn:microsoft.com/office/officeart/2005/8/layout/hProcess11"/>
    <dgm:cxn modelId="{FBC1E3AA-DC62-584D-B41C-B7DC88873441}" type="presOf" srcId="{3A2C9D5D-A9E2-CF41-8978-3611ADA9C0DA}" destId="{DFA2F80E-7938-D541-84BD-B187ADD389D2}" srcOrd="0" destOrd="0" presId="urn:microsoft.com/office/officeart/2005/8/layout/hProcess11"/>
    <dgm:cxn modelId="{00C509C0-35A1-CB45-BD66-FD5FDBFE6E3E}" srcId="{F7FF2216-180A-7540-ADDC-AA4978AC979E}" destId="{315078F1-4C06-534A-9856-109F92305FB5}" srcOrd="4" destOrd="0" parTransId="{0EB17DAD-39D6-CB43-B5B0-6CAF09C6CF2A}" sibTransId="{DD873BBF-EC07-4247-80F6-4CAF07DCE94C}"/>
    <dgm:cxn modelId="{D6D0AAC9-F0AB-A24A-8952-B2FBEEB9884B}" srcId="{F7FF2216-180A-7540-ADDC-AA4978AC979E}" destId="{A94BAC61-978D-AA41-ADA7-58241901F4F2}" srcOrd="1" destOrd="0" parTransId="{98C70A03-0B33-C24B-82B0-1412F8DF36FD}" sibTransId="{27274F6C-3476-C541-BAED-FDBB31B0B7D8}"/>
    <dgm:cxn modelId="{155113D9-31FF-5B4C-BF2C-D7E8854D6AD6}" type="presOf" srcId="{F7FF2216-180A-7540-ADDC-AA4978AC979E}" destId="{26B28D99-6E5C-904B-9F77-46FE36BBEC85}" srcOrd="0" destOrd="0" presId="urn:microsoft.com/office/officeart/2005/8/layout/hProcess11"/>
    <dgm:cxn modelId="{659769E0-06D6-CC47-A668-FFE9BD621CCF}" type="presOf" srcId="{A94BAC61-978D-AA41-ADA7-58241901F4F2}" destId="{420FEB5A-B21E-7C48-8167-830A2FC69A3C}" srcOrd="0" destOrd="0" presId="urn:microsoft.com/office/officeart/2005/8/layout/hProcess11"/>
    <dgm:cxn modelId="{79EF6CE9-4107-B548-9340-A29F8BD8AEF4}" srcId="{F7FF2216-180A-7540-ADDC-AA4978AC979E}" destId="{04D0C6DF-C99E-7E4C-9DE9-0B3F0F25828D}" srcOrd="2" destOrd="0" parTransId="{5E485737-8264-6743-8824-2FE6DFABB9A4}" sibTransId="{E51DE3AE-5FD1-B742-B2D4-CCF309C21F1B}"/>
    <dgm:cxn modelId="{FE745F81-6FDB-7547-A1BA-8D37CA0F9A83}" type="presParOf" srcId="{26B28D99-6E5C-904B-9F77-46FE36BBEC85}" destId="{12DC1E0E-63F9-D64E-8803-C46B7AB32D3E}" srcOrd="0" destOrd="0" presId="urn:microsoft.com/office/officeart/2005/8/layout/hProcess11"/>
    <dgm:cxn modelId="{00166E96-887D-4F48-8C52-CE4C67AEB4DC}" type="presParOf" srcId="{26B28D99-6E5C-904B-9F77-46FE36BBEC85}" destId="{39976608-205F-244E-8AFF-D71E578B5332}" srcOrd="1" destOrd="0" presId="urn:microsoft.com/office/officeart/2005/8/layout/hProcess11"/>
    <dgm:cxn modelId="{C4762DD4-5B4F-8F49-B7DB-C882684A919B}" type="presParOf" srcId="{39976608-205F-244E-8AFF-D71E578B5332}" destId="{DFCAC166-C47D-CD4A-A1AA-19F852838A91}" srcOrd="0" destOrd="0" presId="urn:microsoft.com/office/officeart/2005/8/layout/hProcess11"/>
    <dgm:cxn modelId="{5F09F6F7-EC7F-B147-9948-F4B775266CDB}" type="presParOf" srcId="{DFCAC166-C47D-CD4A-A1AA-19F852838A91}" destId="{908A5AF9-11D4-084F-8BE0-128750183095}" srcOrd="0" destOrd="0" presId="urn:microsoft.com/office/officeart/2005/8/layout/hProcess11"/>
    <dgm:cxn modelId="{7C327345-73DE-4D48-83E4-7FADC1424FA7}" type="presParOf" srcId="{DFCAC166-C47D-CD4A-A1AA-19F852838A91}" destId="{F7E4E2DA-40A7-D841-9222-E583B72B70C0}" srcOrd="1" destOrd="0" presId="urn:microsoft.com/office/officeart/2005/8/layout/hProcess11"/>
    <dgm:cxn modelId="{38B3EAE2-0630-2B42-84B0-ECDE68BB0B03}" type="presParOf" srcId="{DFCAC166-C47D-CD4A-A1AA-19F852838A91}" destId="{082CDF3A-1554-8645-9506-78C034DB791A}" srcOrd="2" destOrd="0" presId="urn:microsoft.com/office/officeart/2005/8/layout/hProcess11"/>
    <dgm:cxn modelId="{0C8704C7-9279-9C40-B018-33E6E8DBD839}" type="presParOf" srcId="{39976608-205F-244E-8AFF-D71E578B5332}" destId="{FEFBF4E8-9373-C94B-83C9-E1F98DAC391E}" srcOrd="1" destOrd="0" presId="urn:microsoft.com/office/officeart/2005/8/layout/hProcess11"/>
    <dgm:cxn modelId="{8CD1C88F-0827-EB4F-8D1F-D4FA2E02A531}" type="presParOf" srcId="{39976608-205F-244E-8AFF-D71E578B5332}" destId="{8BC67764-A496-374E-A958-300D90D37F3C}" srcOrd="2" destOrd="0" presId="urn:microsoft.com/office/officeart/2005/8/layout/hProcess11"/>
    <dgm:cxn modelId="{AF712DBB-5571-504F-84D6-DAD1865BC984}" type="presParOf" srcId="{8BC67764-A496-374E-A958-300D90D37F3C}" destId="{420FEB5A-B21E-7C48-8167-830A2FC69A3C}" srcOrd="0" destOrd="0" presId="urn:microsoft.com/office/officeart/2005/8/layout/hProcess11"/>
    <dgm:cxn modelId="{CC763D38-A5FD-7648-85DF-CA208E914082}" type="presParOf" srcId="{8BC67764-A496-374E-A958-300D90D37F3C}" destId="{A9677812-786F-A449-AB5F-E70E06157738}" srcOrd="1" destOrd="0" presId="urn:microsoft.com/office/officeart/2005/8/layout/hProcess11"/>
    <dgm:cxn modelId="{92134CB6-D7B5-BF46-9823-DA019198879E}" type="presParOf" srcId="{8BC67764-A496-374E-A958-300D90D37F3C}" destId="{B0C95CBF-A8CA-1B42-BA79-F03AA5D578E8}" srcOrd="2" destOrd="0" presId="urn:microsoft.com/office/officeart/2005/8/layout/hProcess11"/>
    <dgm:cxn modelId="{A4406037-494A-E54A-A319-7FE79F5B72C1}" type="presParOf" srcId="{39976608-205F-244E-8AFF-D71E578B5332}" destId="{CFF2A684-6340-6A46-84A7-64F31AFD8DE6}" srcOrd="3" destOrd="0" presId="urn:microsoft.com/office/officeart/2005/8/layout/hProcess11"/>
    <dgm:cxn modelId="{1C50D725-8E2D-9A44-8CFB-BC8890A8AFF3}" type="presParOf" srcId="{39976608-205F-244E-8AFF-D71E578B5332}" destId="{BE1B2E48-A26B-AC44-ADF8-823B9ED0B28B}" srcOrd="4" destOrd="0" presId="urn:microsoft.com/office/officeart/2005/8/layout/hProcess11"/>
    <dgm:cxn modelId="{9C711D1D-0186-304F-BD8A-7030C6EB9931}" type="presParOf" srcId="{BE1B2E48-A26B-AC44-ADF8-823B9ED0B28B}" destId="{D3C77F76-5313-CD44-B795-525B19526665}" srcOrd="0" destOrd="0" presId="urn:microsoft.com/office/officeart/2005/8/layout/hProcess11"/>
    <dgm:cxn modelId="{534B38B5-5BED-BE45-88AB-CF7D576E2941}" type="presParOf" srcId="{BE1B2E48-A26B-AC44-ADF8-823B9ED0B28B}" destId="{4D00122B-B7BC-E441-A6D4-F3A947AD3BA7}" srcOrd="1" destOrd="0" presId="urn:microsoft.com/office/officeart/2005/8/layout/hProcess11"/>
    <dgm:cxn modelId="{DEB744DD-A355-6C4A-BCEE-BE3C2BF3D7EB}" type="presParOf" srcId="{BE1B2E48-A26B-AC44-ADF8-823B9ED0B28B}" destId="{6AB8813C-5EC4-1A43-B1F4-252EDA22FC6D}" srcOrd="2" destOrd="0" presId="urn:microsoft.com/office/officeart/2005/8/layout/hProcess11"/>
    <dgm:cxn modelId="{3BFCA98B-6E63-BD44-AB92-5BE2C660C172}" type="presParOf" srcId="{39976608-205F-244E-8AFF-D71E578B5332}" destId="{F0ED5E6F-74BE-1F43-BDE1-235DB7AB1987}" srcOrd="5" destOrd="0" presId="urn:microsoft.com/office/officeart/2005/8/layout/hProcess11"/>
    <dgm:cxn modelId="{08B0C14E-C534-034B-9277-675BCED0C5F4}" type="presParOf" srcId="{39976608-205F-244E-8AFF-D71E578B5332}" destId="{E1DD3534-BBDE-D740-BC97-E0D830AF5E1D}" srcOrd="6" destOrd="0" presId="urn:microsoft.com/office/officeart/2005/8/layout/hProcess11"/>
    <dgm:cxn modelId="{C3D5F85D-EF1A-1348-916C-A16CD7EBF686}" type="presParOf" srcId="{E1DD3534-BBDE-D740-BC97-E0D830AF5E1D}" destId="{79EF1EE4-5275-7C49-9798-972E3C51F849}" srcOrd="0" destOrd="0" presId="urn:microsoft.com/office/officeart/2005/8/layout/hProcess11"/>
    <dgm:cxn modelId="{E6774E45-66AF-B947-87C8-AA12384967E5}" type="presParOf" srcId="{E1DD3534-BBDE-D740-BC97-E0D830AF5E1D}" destId="{F2C6A73C-843E-9B4C-A061-EA7B6F334500}" srcOrd="1" destOrd="0" presId="urn:microsoft.com/office/officeart/2005/8/layout/hProcess11"/>
    <dgm:cxn modelId="{7A998A82-4D61-F04B-A0B3-7A2B68E66238}" type="presParOf" srcId="{E1DD3534-BBDE-D740-BC97-E0D830AF5E1D}" destId="{23044BED-2556-3F4D-AFDD-6C93F30ECDF7}" srcOrd="2" destOrd="0" presId="urn:microsoft.com/office/officeart/2005/8/layout/hProcess11"/>
    <dgm:cxn modelId="{4B208169-E3D3-6942-A5EA-83560A25C9D2}" type="presParOf" srcId="{39976608-205F-244E-8AFF-D71E578B5332}" destId="{402BB8DB-A075-C147-AB90-2F293B7D28D0}" srcOrd="7" destOrd="0" presId="urn:microsoft.com/office/officeart/2005/8/layout/hProcess11"/>
    <dgm:cxn modelId="{26F44801-E76B-3244-945F-0F21952AE0FF}" type="presParOf" srcId="{39976608-205F-244E-8AFF-D71E578B5332}" destId="{7217A7EA-7261-0C4C-9614-3B50DBC04C6B}" srcOrd="8" destOrd="0" presId="urn:microsoft.com/office/officeart/2005/8/layout/hProcess11"/>
    <dgm:cxn modelId="{186303B9-82AD-9E4F-988E-CB9F679B0451}" type="presParOf" srcId="{7217A7EA-7261-0C4C-9614-3B50DBC04C6B}" destId="{A83564F8-67EC-EC42-83D2-259CB1DD26D7}" srcOrd="0" destOrd="0" presId="urn:microsoft.com/office/officeart/2005/8/layout/hProcess11"/>
    <dgm:cxn modelId="{58C6C766-AE4B-8348-8565-4938930ADF5B}" type="presParOf" srcId="{7217A7EA-7261-0C4C-9614-3B50DBC04C6B}" destId="{9A02F115-C9CC-1742-B176-0BA22A1CC413}" srcOrd="1" destOrd="0" presId="urn:microsoft.com/office/officeart/2005/8/layout/hProcess11"/>
    <dgm:cxn modelId="{750A1EC3-02AF-4640-892F-FA1970A4C5C9}" type="presParOf" srcId="{7217A7EA-7261-0C4C-9614-3B50DBC04C6B}" destId="{9FE6FB01-94EF-F34D-92B5-883F781C6033}" srcOrd="2" destOrd="0" presId="urn:microsoft.com/office/officeart/2005/8/layout/hProcess11"/>
    <dgm:cxn modelId="{45401E13-71F1-6B43-8C6A-27C9AFB18EE3}" type="presParOf" srcId="{39976608-205F-244E-8AFF-D71E578B5332}" destId="{AF90E7EC-1403-6642-A306-A8EE0A4E6A2B}" srcOrd="9" destOrd="0" presId="urn:microsoft.com/office/officeart/2005/8/layout/hProcess11"/>
    <dgm:cxn modelId="{D3EEB597-A00B-2046-A923-BB30D0F1F775}" type="presParOf" srcId="{39976608-205F-244E-8AFF-D71E578B5332}" destId="{AA9DC4D0-7C4C-3F40-AF99-0251F3EC0591}" srcOrd="10" destOrd="0" presId="urn:microsoft.com/office/officeart/2005/8/layout/hProcess11"/>
    <dgm:cxn modelId="{12945C26-B5F6-EA4A-81FA-CEF99132D8B2}" type="presParOf" srcId="{AA9DC4D0-7C4C-3F40-AF99-0251F3EC0591}" destId="{DFA2F80E-7938-D541-84BD-B187ADD389D2}" srcOrd="0" destOrd="0" presId="urn:microsoft.com/office/officeart/2005/8/layout/hProcess11"/>
    <dgm:cxn modelId="{77EECCE5-876E-4140-AC68-211C2830356A}" type="presParOf" srcId="{AA9DC4D0-7C4C-3F40-AF99-0251F3EC0591}" destId="{B79E5D56-C0C9-4945-A2A0-46CB0B94B44B}" srcOrd="1" destOrd="0" presId="urn:microsoft.com/office/officeart/2005/8/layout/hProcess11"/>
    <dgm:cxn modelId="{FD5A6BB0-3609-5047-8532-A6ABEC3328B3}" type="presParOf" srcId="{AA9DC4D0-7C4C-3F40-AF99-0251F3EC0591}" destId="{4194EAA9-1423-914C-9433-2EF4515293E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84941D-60A6-F441-989C-E41847C0DCF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6CCA6A5-BA15-234B-A2A6-28D086C1D9E0}">
      <dgm:prSet phldrT="[Text]"/>
      <dgm:spPr/>
      <dgm:t>
        <a:bodyPr/>
        <a:lstStyle/>
        <a:p>
          <a:r>
            <a:rPr lang="en-US" dirty="0"/>
            <a:t>2013</a:t>
          </a:r>
        </a:p>
      </dgm:t>
    </dgm:pt>
    <dgm:pt modelId="{AB9804E1-80CB-C846-B2FC-9B302E5D8E39}" type="parTrans" cxnId="{FE74883E-4369-F441-BEC6-F4676DD0BFBB}">
      <dgm:prSet/>
      <dgm:spPr/>
      <dgm:t>
        <a:bodyPr/>
        <a:lstStyle/>
        <a:p>
          <a:endParaRPr lang="en-US"/>
        </a:p>
      </dgm:t>
    </dgm:pt>
    <dgm:pt modelId="{E70757D9-E4B8-E844-8670-3CFB7CA80744}" type="sibTrans" cxnId="{FE74883E-4369-F441-BEC6-F4676DD0BFBB}">
      <dgm:prSet/>
      <dgm:spPr/>
      <dgm:t>
        <a:bodyPr/>
        <a:lstStyle/>
        <a:p>
          <a:endParaRPr lang="en-US"/>
        </a:p>
      </dgm:t>
    </dgm:pt>
    <dgm:pt modelId="{FF10B690-F7C8-AA4E-8CE1-F03D83E5E55D}">
      <dgm:prSet phldrT="[Text]"/>
      <dgm:spPr/>
      <dgm:t>
        <a:bodyPr/>
        <a:lstStyle/>
        <a:p>
          <a:r>
            <a:rPr lang="en-US" dirty="0"/>
            <a:t>2014</a:t>
          </a:r>
        </a:p>
      </dgm:t>
    </dgm:pt>
    <dgm:pt modelId="{C3097D4D-7E1F-1D43-8764-06782FD5A6FC}" type="parTrans" cxnId="{40F4C3C7-A3E2-1F45-8C33-420B8EA81778}">
      <dgm:prSet/>
      <dgm:spPr/>
      <dgm:t>
        <a:bodyPr/>
        <a:lstStyle/>
        <a:p>
          <a:endParaRPr lang="en-US"/>
        </a:p>
      </dgm:t>
    </dgm:pt>
    <dgm:pt modelId="{8A5F0A35-1D5B-A14C-A4FA-C24B69997174}" type="sibTrans" cxnId="{40F4C3C7-A3E2-1F45-8C33-420B8EA81778}">
      <dgm:prSet/>
      <dgm:spPr/>
      <dgm:t>
        <a:bodyPr/>
        <a:lstStyle/>
        <a:p>
          <a:endParaRPr lang="en-US"/>
        </a:p>
      </dgm:t>
    </dgm:pt>
    <dgm:pt modelId="{DF528C68-9A9A-B040-A2DD-C627DA3A77DA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F9D71A8A-339E-924A-914B-F5B13A11EA66}" type="parTrans" cxnId="{F599F49F-55EA-D545-8C83-6DF17FFD0DF4}">
      <dgm:prSet/>
      <dgm:spPr/>
      <dgm:t>
        <a:bodyPr/>
        <a:lstStyle/>
        <a:p>
          <a:endParaRPr lang="en-US"/>
        </a:p>
      </dgm:t>
    </dgm:pt>
    <dgm:pt modelId="{29A7C026-8F11-7448-8626-F24FD8C0BB05}" type="sibTrans" cxnId="{F599F49F-55EA-D545-8C83-6DF17FFD0DF4}">
      <dgm:prSet/>
      <dgm:spPr/>
      <dgm:t>
        <a:bodyPr/>
        <a:lstStyle/>
        <a:p>
          <a:endParaRPr lang="en-US"/>
        </a:p>
      </dgm:t>
    </dgm:pt>
    <dgm:pt modelId="{88E23D3A-D5AD-4B49-8161-17C835E50FFD}" type="pres">
      <dgm:prSet presAssocID="{EE84941D-60A6-F441-989C-E41847C0DCF2}" presName="Name0" presStyleCnt="0">
        <dgm:presLayoutVars>
          <dgm:dir/>
          <dgm:animLvl val="lvl"/>
          <dgm:resizeHandles val="exact"/>
        </dgm:presLayoutVars>
      </dgm:prSet>
      <dgm:spPr/>
    </dgm:pt>
    <dgm:pt modelId="{F0AA18A0-3494-5F4F-91D2-EDC91E42E9C7}" type="pres">
      <dgm:prSet presAssocID="{36CCA6A5-BA15-234B-A2A6-28D086C1D9E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19B59F-9317-E247-88D4-E737F01FC6FA}" type="pres">
      <dgm:prSet presAssocID="{E70757D9-E4B8-E844-8670-3CFB7CA80744}" presName="parTxOnlySpace" presStyleCnt="0"/>
      <dgm:spPr/>
    </dgm:pt>
    <dgm:pt modelId="{BDFAFBB7-BD07-F04B-A948-004ABEE727C2}" type="pres">
      <dgm:prSet presAssocID="{FF10B690-F7C8-AA4E-8CE1-F03D83E5E55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AB907F6-123E-DF4F-A99B-D26FF76407AD}" type="pres">
      <dgm:prSet presAssocID="{8A5F0A35-1D5B-A14C-A4FA-C24B69997174}" presName="parTxOnlySpace" presStyleCnt="0"/>
      <dgm:spPr/>
    </dgm:pt>
    <dgm:pt modelId="{4FD6606C-A660-A149-AD1B-B4856C83B165}" type="pres">
      <dgm:prSet presAssocID="{DF528C68-9A9A-B040-A2DD-C627DA3A77D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DAFAB10-53C5-654B-B9D2-1C55459F0D2B}" type="presOf" srcId="{DF528C68-9A9A-B040-A2DD-C627DA3A77DA}" destId="{4FD6606C-A660-A149-AD1B-B4856C83B165}" srcOrd="0" destOrd="0" presId="urn:microsoft.com/office/officeart/2005/8/layout/chevron1"/>
    <dgm:cxn modelId="{ABE3E423-5852-D949-8EF3-5919D6A7C4CD}" type="presOf" srcId="{EE84941D-60A6-F441-989C-E41847C0DCF2}" destId="{88E23D3A-D5AD-4B49-8161-17C835E50FFD}" srcOrd="0" destOrd="0" presId="urn:microsoft.com/office/officeart/2005/8/layout/chevron1"/>
    <dgm:cxn modelId="{C6BB6824-C0F1-7C4B-A1EF-2F0572702C01}" type="presOf" srcId="{36CCA6A5-BA15-234B-A2A6-28D086C1D9E0}" destId="{F0AA18A0-3494-5F4F-91D2-EDC91E42E9C7}" srcOrd="0" destOrd="0" presId="urn:microsoft.com/office/officeart/2005/8/layout/chevron1"/>
    <dgm:cxn modelId="{A351E73A-02A3-CC40-958C-87728CCAF103}" type="presOf" srcId="{FF10B690-F7C8-AA4E-8CE1-F03D83E5E55D}" destId="{BDFAFBB7-BD07-F04B-A948-004ABEE727C2}" srcOrd="0" destOrd="0" presId="urn:microsoft.com/office/officeart/2005/8/layout/chevron1"/>
    <dgm:cxn modelId="{FE74883E-4369-F441-BEC6-F4676DD0BFBB}" srcId="{EE84941D-60A6-F441-989C-E41847C0DCF2}" destId="{36CCA6A5-BA15-234B-A2A6-28D086C1D9E0}" srcOrd="0" destOrd="0" parTransId="{AB9804E1-80CB-C846-B2FC-9B302E5D8E39}" sibTransId="{E70757D9-E4B8-E844-8670-3CFB7CA80744}"/>
    <dgm:cxn modelId="{F599F49F-55EA-D545-8C83-6DF17FFD0DF4}" srcId="{EE84941D-60A6-F441-989C-E41847C0DCF2}" destId="{DF528C68-9A9A-B040-A2DD-C627DA3A77DA}" srcOrd="2" destOrd="0" parTransId="{F9D71A8A-339E-924A-914B-F5B13A11EA66}" sibTransId="{29A7C026-8F11-7448-8626-F24FD8C0BB05}"/>
    <dgm:cxn modelId="{40F4C3C7-A3E2-1F45-8C33-420B8EA81778}" srcId="{EE84941D-60A6-F441-989C-E41847C0DCF2}" destId="{FF10B690-F7C8-AA4E-8CE1-F03D83E5E55D}" srcOrd="1" destOrd="0" parTransId="{C3097D4D-7E1F-1D43-8764-06782FD5A6FC}" sibTransId="{8A5F0A35-1D5B-A14C-A4FA-C24B69997174}"/>
    <dgm:cxn modelId="{292D6378-B06B-104B-8437-57AD072C4BA5}" type="presParOf" srcId="{88E23D3A-D5AD-4B49-8161-17C835E50FFD}" destId="{F0AA18A0-3494-5F4F-91D2-EDC91E42E9C7}" srcOrd="0" destOrd="0" presId="urn:microsoft.com/office/officeart/2005/8/layout/chevron1"/>
    <dgm:cxn modelId="{0E4FB91D-B9FB-EF42-AFEA-95B904E18F5A}" type="presParOf" srcId="{88E23D3A-D5AD-4B49-8161-17C835E50FFD}" destId="{1B19B59F-9317-E247-88D4-E737F01FC6FA}" srcOrd="1" destOrd="0" presId="urn:microsoft.com/office/officeart/2005/8/layout/chevron1"/>
    <dgm:cxn modelId="{D1143E42-5357-8E4C-8C9F-6D6ED5577DD3}" type="presParOf" srcId="{88E23D3A-D5AD-4B49-8161-17C835E50FFD}" destId="{BDFAFBB7-BD07-F04B-A948-004ABEE727C2}" srcOrd="2" destOrd="0" presId="urn:microsoft.com/office/officeart/2005/8/layout/chevron1"/>
    <dgm:cxn modelId="{913E07F9-933C-FA4E-9EB0-1ABD536070A7}" type="presParOf" srcId="{88E23D3A-D5AD-4B49-8161-17C835E50FFD}" destId="{4AB907F6-123E-DF4F-A99B-D26FF76407AD}" srcOrd="3" destOrd="0" presId="urn:microsoft.com/office/officeart/2005/8/layout/chevron1"/>
    <dgm:cxn modelId="{9AEF59DC-7A5B-514C-A2E6-BA6FDD75C1E6}" type="presParOf" srcId="{88E23D3A-D5AD-4B49-8161-17C835E50FFD}" destId="{4FD6606C-A660-A149-AD1B-B4856C83B1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CD96D75-0901-954B-8A32-405CE71DD0B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8217C5E-5FBD-A44F-99CC-0C8990090230}">
      <dgm:prSet phldrT="[Text]"/>
      <dgm:spPr/>
      <dgm:t>
        <a:bodyPr/>
        <a:lstStyle/>
        <a:p>
          <a:r>
            <a:rPr lang="en-US"/>
            <a:t>April 2013</a:t>
          </a:r>
          <a:endParaRPr lang="en-US" dirty="0"/>
        </a:p>
      </dgm:t>
    </dgm:pt>
    <dgm:pt modelId="{25156C18-4B90-7A41-9D34-435F337B5EE0}" type="parTrans" cxnId="{81A5EFCD-DB44-0A44-8B00-263BA7B59926}">
      <dgm:prSet/>
      <dgm:spPr/>
      <dgm:t>
        <a:bodyPr/>
        <a:lstStyle/>
        <a:p>
          <a:endParaRPr lang="en-US"/>
        </a:p>
      </dgm:t>
    </dgm:pt>
    <dgm:pt modelId="{045B2EF8-B3C4-5C43-AF7B-01AFCCA4C0A4}" type="sibTrans" cxnId="{81A5EFCD-DB44-0A44-8B00-263BA7B59926}">
      <dgm:prSet/>
      <dgm:spPr/>
      <dgm:t>
        <a:bodyPr/>
        <a:lstStyle/>
        <a:p>
          <a:endParaRPr lang="en-US"/>
        </a:p>
      </dgm:t>
    </dgm:pt>
    <dgm:pt modelId="{B8B571C8-3A1B-0049-8F38-3C02E4D9D812}">
      <dgm:prSet/>
      <dgm:spPr/>
      <dgm:t>
        <a:bodyPr/>
        <a:lstStyle/>
        <a:p>
          <a:r>
            <a:rPr lang="en-US"/>
            <a:t>Second level</a:t>
          </a:r>
          <a:endParaRPr lang="en-US" dirty="0"/>
        </a:p>
      </dgm:t>
    </dgm:pt>
    <dgm:pt modelId="{149DEBDE-D0E3-C847-B053-CBA6ED658686}" type="parTrans" cxnId="{90D536E1-3DD9-0D49-90DD-8E638E340562}">
      <dgm:prSet/>
      <dgm:spPr/>
      <dgm:t>
        <a:bodyPr/>
        <a:lstStyle/>
        <a:p>
          <a:endParaRPr lang="en-US"/>
        </a:p>
      </dgm:t>
    </dgm:pt>
    <dgm:pt modelId="{C4249D41-3EA0-B94E-9111-1BAFFE7B558F}" type="sibTrans" cxnId="{90D536E1-3DD9-0D49-90DD-8E638E340562}">
      <dgm:prSet/>
      <dgm:spPr/>
      <dgm:t>
        <a:bodyPr/>
        <a:lstStyle/>
        <a:p>
          <a:endParaRPr lang="en-US"/>
        </a:p>
      </dgm:t>
    </dgm:pt>
    <dgm:pt modelId="{747CE5FB-E0A5-FE44-9FB8-5EBEF1FA029C}">
      <dgm:prSet/>
      <dgm:spPr/>
      <dgm:t>
        <a:bodyPr/>
        <a:lstStyle/>
        <a:p>
          <a:r>
            <a:rPr lang="en-US"/>
            <a:t>Third level</a:t>
          </a:r>
          <a:endParaRPr lang="en-US" dirty="0"/>
        </a:p>
      </dgm:t>
    </dgm:pt>
    <dgm:pt modelId="{9B8AE955-CA4C-1846-BAE3-9D89A355DDC7}" type="parTrans" cxnId="{325DDDCA-28B2-D64C-A771-DCF1DD3361CB}">
      <dgm:prSet/>
      <dgm:spPr/>
      <dgm:t>
        <a:bodyPr/>
        <a:lstStyle/>
        <a:p>
          <a:endParaRPr lang="en-US"/>
        </a:p>
      </dgm:t>
    </dgm:pt>
    <dgm:pt modelId="{F0604215-3362-964E-965B-2F80F9988C35}" type="sibTrans" cxnId="{325DDDCA-28B2-D64C-A771-DCF1DD3361CB}">
      <dgm:prSet/>
      <dgm:spPr/>
      <dgm:t>
        <a:bodyPr/>
        <a:lstStyle/>
        <a:p>
          <a:endParaRPr lang="en-US"/>
        </a:p>
      </dgm:t>
    </dgm:pt>
    <dgm:pt modelId="{2719F5D2-4764-6E46-9631-30C20A0286F2}">
      <dgm:prSet/>
      <dgm:spPr/>
      <dgm:t>
        <a:bodyPr/>
        <a:lstStyle/>
        <a:p>
          <a:r>
            <a:rPr lang="en-US"/>
            <a:t>Fourth level</a:t>
          </a:r>
          <a:endParaRPr lang="en-US" dirty="0"/>
        </a:p>
      </dgm:t>
    </dgm:pt>
    <dgm:pt modelId="{3CF197C5-9F9A-E946-A722-9C8D255EB394}" type="parTrans" cxnId="{5659DA00-7CF7-574E-9DC0-BE7D38946A26}">
      <dgm:prSet/>
      <dgm:spPr/>
      <dgm:t>
        <a:bodyPr/>
        <a:lstStyle/>
        <a:p>
          <a:endParaRPr lang="en-US"/>
        </a:p>
      </dgm:t>
    </dgm:pt>
    <dgm:pt modelId="{1A006572-1343-9F44-9B13-B20A4838000B}" type="sibTrans" cxnId="{5659DA00-7CF7-574E-9DC0-BE7D38946A26}">
      <dgm:prSet/>
      <dgm:spPr/>
      <dgm:t>
        <a:bodyPr/>
        <a:lstStyle/>
        <a:p>
          <a:endParaRPr lang="en-US"/>
        </a:p>
      </dgm:t>
    </dgm:pt>
    <dgm:pt modelId="{4546F73D-E0C6-D742-8F33-84C9CACF9079}">
      <dgm:prSet/>
      <dgm:spPr/>
      <dgm:t>
        <a:bodyPr/>
        <a:lstStyle/>
        <a:p>
          <a:r>
            <a:rPr lang="en-US"/>
            <a:t>Fifth level</a:t>
          </a:r>
          <a:endParaRPr lang="en-US" dirty="0"/>
        </a:p>
      </dgm:t>
    </dgm:pt>
    <dgm:pt modelId="{29365F63-6F13-254F-A740-68D8490F1272}" type="parTrans" cxnId="{0BA7FF69-AA28-7D48-B7CF-E5DC54A4603D}">
      <dgm:prSet/>
      <dgm:spPr/>
      <dgm:t>
        <a:bodyPr/>
        <a:lstStyle/>
        <a:p>
          <a:endParaRPr lang="en-US"/>
        </a:p>
      </dgm:t>
    </dgm:pt>
    <dgm:pt modelId="{128D95AA-165F-D64E-BD65-47F7B2CD9EDF}" type="sibTrans" cxnId="{0BA7FF69-AA28-7D48-B7CF-E5DC54A4603D}">
      <dgm:prSet/>
      <dgm:spPr/>
      <dgm:t>
        <a:bodyPr/>
        <a:lstStyle/>
        <a:p>
          <a:endParaRPr lang="en-US"/>
        </a:p>
      </dgm:t>
    </dgm:pt>
    <dgm:pt modelId="{479446FE-9828-324A-B981-25A3D50559FD}">
      <dgm:prSet/>
      <dgm:spPr/>
      <dgm:t>
        <a:bodyPr/>
        <a:lstStyle/>
        <a:p>
          <a:r>
            <a:rPr lang="en-US" dirty="0"/>
            <a:t>6th </a:t>
          </a:r>
        </a:p>
      </dgm:t>
    </dgm:pt>
    <dgm:pt modelId="{E0DF13BA-A4D9-FC42-9115-891CB27399B4}" type="parTrans" cxnId="{1B4115D0-F05F-7B4A-9FE1-DBC4B5709943}">
      <dgm:prSet/>
      <dgm:spPr/>
      <dgm:t>
        <a:bodyPr/>
        <a:lstStyle/>
        <a:p>
          <a:endParaRPr lang="en-US"/>
        </a:p>
      </dgm:t>
    </dgm:pt>
    <dgm:pt modelId="{90C8E8ED-6784-864C-8F14-5CC545A97D5A}" type="sibTrans" cxnId="{1B4115D0-F05F-7B4A-9FE1-DBC4B5709943}">
      <dgm:prSet/>
      <dgm:spPr/>
      <dgm:t>
        <a:bodyPr/>
        <a:lstStyle/>
        <a:p>
          <a:endParaRPr lang="en-US"/>
        </a:p>
      </dgm:t>
    </dgm:pt>
    <dgm:pt modelId="{47AC683A-FA64-194D-8C8D-CBA049C38CC1}" type="pres">
      <dgm:prSet presAssocID="{4CD96D75-0901-954B-8A32-405CE71DD0BD}" presName="Name0" presStyleCnt="0">
        <dgm:presLayoutVars>
          <dgm:dir/>
          <dgm:resizeHandles val="exact"/>
        </dgm:presLayoutVars>
      </dgm:prSet>
      <dgm:spPr/>
    </dgm:pt>
    <dgm:pt modelId="{F7AA8DA9-37A5-9D43-9632-B2883C998534}" type="pres">
      <dgm:prSet presAssocID="{E8217C5E-5FBD-A44F-99CC-0C8990090230}" presName="parTxOnly" presStyleLbl="node1" presStyleIdx="0" presStyleCnt="6">
        <dgm:presLayoutVars>
          <dgm:bulletEnabled val="1"/>
        </dgm:presLayoutVars>
      </dgm:prSet>
      <dgm:spPr/>
    </dgm:pt>
    <dgm:pt modelId="{5418380B-EA5B-DB45-8D78-BDD70E88A18B}" type="pres">
      <dgm:prSet presAssocID="{045B2EF8-B3C4-5C43-AF7B-01AFCCA4C0A4}" presName="parSpace" presStyleCnt="0"/>
      <dgm:spPr/>
    </dgm:pt>
    <dgm:pt modelId="{01BDBB40-1078-1447-A84C-6699DD7D450A}" type="pres">
      <dgm:prSet presAssocID="{B8B571C8-3A1B-0049-8F38-3C02E4D9D812}" presName="parTxOnly" presStyleLbl="node1" presStyleIdx="1" presStyleCnt="6">
        <dgm:presLayoutVars>
          <dgm:bulletEnabled val="1"/>
        </dgm:presLayoutVars>
      </dgm:prSet>
      <dgm:spPr/>
    </dgm:pt>
    <dgm:pt modelId="{D97CD36A-36A2-AF4B-A448-1A9D2D07E77F}" type="pres">
      <dgm:prSet presAssocID="{C4249D41-3EA0-B94E-9111-1BAFFE7B558F}" presName="parSpace" presStyleCnt="0"/>
      <dgm:spPr/>
    </dgm:pt>
    <dgm:pt modelId="{AE3545AA-DFE4-1B44-B368-E0ACD5B74B3B}" type="pres">
      <dgm:prSet presAssocID="{747CE5FB-E0A5-FE44-9FB8-5EBEF1FA029C}" presName="parTxOnly" presStyleLbl="node1" presStyleIdx="2" presStyleCnt="6">
        <dgm:presLayoutVars>
          <dgm:bulletEnabled val="1"/>
        </dgm:presLayoutVars>
      </dgm:prSet>
      <dgm:spPr/>
    </dgm:pt>
    <dgm:pt modelId="{2ED8A922-F002-7A40-8759-8B686529213C}" type="pres">
      <dgm:prSet presAssocID="{F0604215-3362-964E-965B-2F80F9988C35}" presName="parSpace" presStyleCnt="0"/>
      <dgm:spPr/>
    </dgm:pt>
    <dgm:pt modelId="{679847E7-5FF1-8B45-9ACF-08D31D54A4E1}" type="pres">
      <dgm:prSet presAssocID="{2719F5D2-4764-6E46-9631-30C20A0286F2}" presName="parTxOnly" presStyleLbl="node1" presStyleIdx="3" presStyleCnt="6">
        <dgm:presLayoutVars>
          <dgm:bulletEnabled val="1"/>
        </dgm:presLayoutVars>
      </dgm:prSet>
      <dgm:spPr/>
    </dgm:pt>
    <dgm:pt modelId="{47F713A1-A4C6-4148-89C3-CB1A3D4B70F7}" type="pres">
      <dgm:prSet presAssocID="{1A006572-1343-9F44-9B13-B20A4838000B}" presName="parSpace" presStyleCnt="0"/>
      <dgm:spPr/>
    </dgm:pt>
    <dgm:pt modelId="{C1953BC3-DA88-E74F-B5F3-FC4ECE75E49F}" type="pres">
      <dgm:prSet presAssocID="{4546F73D-E0C6-D742-8F33-84C9CACF9079}" presName="parTxOnly" presStyleLbl="node1" presStyleIdx="4" presStyleCnt="6">
        <dgm:presLayoutVars>
          <dgm:bulletEnabled val="1"/>
        </dgm:presLayoutVars>
      </dgm:prSet>
      <dgm:spPr/>
    </dgm:pt>
    <dgm:pt modelId="{59F1C56E-E3A3-334B-9920-566C0801D511}" type="pres">
      <dgm:prSet presAssocID="{128D95AA-165F-D64E-BD65-47F7B2CD9EDF}" presName="parSpace" presStyleCnt="0"/>
      <dgm:spPr/>
    </dgm:pt>
    <dgm:pt modelId="{D1211553-7077-8A48-8978-2D52753E9A96}" type="pres">
      <dgm:prSet presAssocID="{479446FE-9828-324A-B981-25A3D50559FD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659DA00-7CF7-574E-9DC0-BE7D38946A26}" srcId="{4CD96D75-0901-954B-8A32-405CE71DD0BD}" destId="{2719F5D2-4764-6E46-9631-30C20A0286F2}" srcOrd="3" destOrd="0" parTransId="{3CF197C5-9F9A-E946-A722-9C8D255EB394}" sibTransId="{1A006572-1343-9F44-9B13-B20A4838000B}"/>
    <dgm:cxn modelId="{933B520C-087F-6C46-933A-C59909BCD804}" type="presOf" srcId="{4CD96D75-0901-954B-8A32-405CE71DD0BD}" destId="{47AC683A-FA64-194D-8C8D-CBA049C38CC1}" srcOrd="0" destOrd="0" presId="urn:microsoft.com/office/officeart/2005/8/layout/hChevron3"/>
    <dgm:cxn modelId="{D08FB436-0341-FD41-A181-CA525BEE66B3}" type="presOf" srcId="{2719F5D2-4764-6E46-9631-30C20A0286F2}" destId="{679847E7-5FF1-8B45-9ACF-08D31D54A4E1}" srcOrd="0" destOrd="0" presId="urn:microsoft.com/office/officeart/2005/8/layout/hChevron3"/>
    <dgm:cxn modelId="{FB005E69-7355-144C-913F-C29360E127F6}" type="presOf" srcId="{B8B571C8-3A1B-0049-8F38-3C02E4D9D812}" destId="{01BDBB40-1078-1447-A84C-6699DD7D450A}" srcOrd="0" destOrd="0" presId="urn:microsoft.com/office/officeart/2005/8/layout/hChevron3"/>
    <dgm:cxn modelId="{0BA7FF69-AA28-7D48-B7CF-E5DC54A4603D}" srcId="{4CD96D75-0901-954B-8A32-405CE71DD0BD}" destId="{4546F73D-E0C6-D742-8F33-84C9CACF9079}" srcOrd="4" destOrd="0" parTransId="{29365F63-6F13-254F-A740-68D8490F1272}" sibTransId="{128D95AA-165F-D64E-BD65-47F7B2CD9EDF}"/>
    <dgm:cxn modelId="{1A230E72-7EFD-3D41-B000-7D458A7491BE}" type="presOf" srcId="{E8217C5E-5FBD-A44F-99CC-0C8990090230}" destId="{F7AA8DA9-37A5-9D43-9632-B2883C998534}" srcOrd="0" destOrd="0" presId="urn:microsoft.com/office/officeart/2005/8/layout/hChevron3"/>
    <dgm:cxn modelId="{352F3F76-553B-0542-A90F-97842A16EBF9}" type="presOf" srcId="{4546F73D-E0C6-D742-8F33-84C9CACF9079}" destId="{C1953BC3-DA88-E74F-B5F3-FC4ECE75E49F}" srcOrd="0" destOrd="0" presId="urn:microsoft.com/office/officeart/2005/8/layout/hChevron3"/>
    <dgm:cxn modelId="{D10EC6C9-DE9F-EB4D-ACAA-9877F8E25766}" type="presOf" srcId="{479446FE-9828-324A-B981-25A3D50559FD}" destId="{D1211553-7077-8A48-8978-2D52753E9A96}" srcOrd="0" destOrd="0" presId="urn:microsoft.com/office/officeart/2005/8/layout/hChevron3"/>
    <dgm:cxn modelId="{325DDDCA-28B2-D64C-A771-DCF1DD3361CB}" srcId="{4CD96D75-0901-954B-8A32-405CE71DD0BD}" destId="{747CE5FB-E0A5-FE44-9FB8-5EBEF1FA029C}" srcOrd="2" destOrd="0" parTransId="{9B8AE955-CA4C-1846-BAE3-9D89A355DDC7}" sibTransId="{F0604215-3362-964E-965B-2F80F9988C35}"/>
    <dgm:cxn modelId="{81A5EFCD-DB44-0A44-8B00-263BA7B59926}" srcId="{4CD96D75-0901-954B-8A32-405CE71DD0BD}" destId="{E8217C5E-5FBD-A44F-99CC-0C8990090230}" srcOrd="0" destOrd="0" parTransId="{25156C18-4B90-7A41-9D34-435F337B5EE0}" sibTransId="{045B2EF8-B3C4-5C43-AF7B-01AFCCA4C0A4}"/>
    <dgm:cxn modelId="{1B4115D0-F05F-7B4A-9FE1-DBC4B5709943}" srcId="{4CD96D75-0901-954B-8A32-405CE71DD0BD}" destId="{479446FE-9828-324A-B981-25A3D50559FD}" srcOrd="5" destOrd="0" parTransId="{E0DF13BA-A4D9-FC42-9115-891CB27399B4}" sibTransId="{90C8E8ED-6784-864C-8F14-5CC545A97D5A}"/>
    <dgm:cxn modelId="{2E4CBAD0-54B2-C147-B03A-BA908865D3EC}" type="presOf" srcId="{747CE5FB-E0A5-FE44-9FB8-5EBEF1FA029C}" destId="{AE3545AA-DFE4-1B44-B368-E0ACD5B74B3B}" srcOrd="0" destOrd="0" presId="urn:microsoft.com/office/officeart/2005/8/layout/hChevron3"/>
    <dgm:cxn modelId="{90D536E1-3DD9-0D49-90DD-8E638E340562}" srcId="{4CD96D75-0901-954B-8A32-405CE71DD0BD}" destId="{B8B571C8-3A1B-0049-8F38-3C02E4D9D812}" srcOrd="1" destOrd="0" parTransId="{149DEBDE-D0E3-C847-B053-CBA6ED658686}" sibTransId="{C4249D41-3EA0-B94E-9111-1BAFFE7B558F}"/>
    <dgm:cxn modelId="{83F49E9F-D47C-EA45-99A1-B29F80A54129}" type="presParOf" srcId="{47AC683A-FA64-194D-8C8D-CBA049C38CC1}" destId="{F7AA8DA9-37A5-9D43-9632-B2883C998534}" srcOrd="0" destOrd="0" presId="urn:microsoft.com/office/officeart/2005/8/layout/hChevron3"/>
    <dgm:cxn modelId="{602AFEEC-676F-694D-9705-A3476D671BED}" type="presParOf" srcId="{47AC683A-FA64-194D-8C8D-CBA049C38CC1}" destId="{5418380B-EA5B-DB45-8D78-BDD70E88A18B}" srcOrd="1" destOrd="0" presId="urn:microsoft.com/office/officeart/2005/8/layout/hChevron3"/>
    <dgm:cxn modelId="{12031CD9-1F1C-8D46-B0A2-3AE879559F73}" type="presParOf" srcId="{47AC683A-FA64-194D-8C8D-CBA049C38CC1}" destId="{01BDBB40-1078-1447-A84C-6699DD7D450A}" srcOrd="2" destOrd="0" presId="urn:microsoft.com/office/officeart/2005/8/layout/hChevron3"/>
    <dgm:cxn modelId="{B5B6FE3F-C4D5-8A44-B4F3-B6865F409E69}" type="presParOf" srcId="{47AC683A-FA64-194D-8C8D-CBA049C38CC1}" destId="{D97CD36A-36A2-AF4B-A448-1A9D2D07E77F}" srcOrd="3" destOrd="0" presId="urn:microsoft.com/office/officeart/2005/8/layout/hChevron3"/>
    <dgm:cxn modelId="{EA926D79-FDC2-CE4D-A498-96C3F225345D}" type="presParOf" srcId="{47AC683A-FA64-194D-8C8D-CBA049C38CC1}" destId="{AE3545AA-DFE4-1B44-B368-E0ACD5B74B3B}" srcOrd="4" destOrd="0" presId="urn:microsoft.com/office/officeart/2005/8/layout/hChevron3"/>
    <dgm:cxn modelId="{26EF5C52-C723-D647-8C1B-574B90FA950F}" type="presParOf" srcId="{47AC683A-FA64-194D-8C8D-CBA049C38CC1}" destId="{2ED8A922-F002-7A40-8759-8B686529213C}" srcOrd="5" destOrd="0" presId="urn:microsoft.com/office/officeart/2005/8/layout/hChevron3"/>
    <dgm:cxn modelId="{7CE3185B-6030-B542-8134-0FBA8AA62A5D}" type="presParOf" srcId="{47AC683A-FA64-194D-8C8D-CBA049C38CC1}" destId="{679847E7-5FF1-8B45-9ACF-08D31D54A4E1}" srcOrd="6" destOrd="0" presId="urn:microsoft.com/office/officeart/2005/8/layout/hChevron3"/>
    <dgm:cxn modelId="{D7801F97-1E4B-9640-BC23-6F64F8428703}" type="presParOf" srcId="{47AC683A-FA64-194D-8C8D-CBA049C38CC1}" destId="{47F713A1-A4C6-4148-89C3-CB1A3D4B70F7}" srcOrd="7" destOrd="0" presId="urn:microsoft.com/office/officeart/2005/8/layout/hChevron3"/>
    <dgm:cxn modelId="{03643DCA-4836-9C4B-8ECB-9752D20E43DD}" type="presParOf" srcId="{47AC683A-FA64-194D-8C8D-CBA049C38CC1}" destId="{C1953BC3-DA88-E74F-B5F3-FC4ECE75E49F}" srcOrd="8" destOrd="0" presId="urn:microsoft.com/office/officeart/2005/8/layout/hChevron3"/>
    <dgm:cxn modelId="{72B500AC-8AAD-9E40-9A1D-4A3250D4B918}" type="presParOf" srcId="{47AC683A-FA64-194D-8C8D-CBA049C38CC1}" destId="{59F1C56E-E3A3-334B-9920-566C0801D511}" srcOrd="9" destOrd="0" presId="urn:microsoft.com/office/officeart/2005/8/layout/hChevron3"/>
    <dgm:cxn modelId="{293C3A19-14FD-C943-9EFF-FB9A492F3FCA}" type="presParOf" srcId="{47AC683A-FA64-194D-8C8D-CBA049C38CC1}" destId="{D1211553-7077-8A48-8978-2D52753E9A9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84941D-60A6-F441-989C-E41847C0DCF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6CCA6A5-BA15-234B-A2A6-28D086C1D9E0}">
      <dgm:prSet phldrT="[Text]"/>
      <dgm:spPr/>
      <dgm:t>
        <a:bodyPr/>
        <a:lstStyle/>
        <a:p>
          <a:r>
            <a:rPr lang="en-US" dirty="0"/>
            <a:t>2013</a:t>
          </a:r>
        </a:p>
      </dgm:t>
    </dgm:pt>
    <dgm:pt modelId="{AB9804E1-80CB-C846-B2FC-9B302E5D8E39}" type="parTrans" cxnId="{FE74883E-4369-F441-BEC6-F4676DD0BFBB}">
      <dgm:prSet/>
      <dgm:spPr/>
      <dgm:t>
        <a:bodyPr/>
        <a:lstStyle/>
        <a:p>
          <a:endParaRPr lang="en-US"/>
        </a:p>
      </dgm:t>
    </dgm:pt>
    <dgm:pt modelId="{E70757D9-E4B8-E844-8670-3CFB7CA80744}" type="sibTrans" cxnId="{FE74883E-4369-F441-BEC6-F4676DD0BFBB}">
      <dgm:prSet/>
      <dgm:spPr/>
      <dgm:t>
        <a:bodyPr/>
        <a:lstStyle/>
        <a:p>
          <a:endParaRPr lang="en-US"/>
        </a:p>
      </dgm:t>
    </dgm:pt>
    <dgm:pt modelId="{FF10B690-F7C8-AA4E-8CE1-F03D83E5E55D}">
      <dgm:prSet phldrT="[Text]"/>
      <dgm:spPr/>
      <dgm:t>
        <a:bodyPr/>
        <a:lstStyle/>
        <a:p>
          <a:r>
            <a:rPr lang="en-US" dirty="0"/>
            <a:t>2014</a:t>
          </a:r>
        </a:p>
      </dgm:t>
    </dgm:pt>
    <dgm:pt modelId="{C3097D4D-7E1F-1D43-8764-06782FD5A6FC}" type="parTrans" cxnId="{40F4C3C7-A3E2-1F45-8C33-420B8EA81778}">
      <dgm:prSet/>
      <dgm:spPr/>
      <dgm:t>
        <a:bodyPr/>
        <a:lstStyle/>
        <a:p>
          <a:endParaRPr lang="en-US"/>
        </a:p>
      </dgm:t>
    </dgm:pt>
    <dgm:pt modelId="{8A5F0A35-1D5B-A14C-A4FA-C24B69997174}" type="sibTrans" cxnId="{40F4C3C7-A3E2-1F45-8C33-420B8EA81778}">
      <dgm:prSet/>
      <dgm:spPr/>
      <dgm:t>
        <a:bodyPr/>
        <a:lstStyle/>
        <a:p>
          <a:endParaRPr lang="en-US"/>
        </a:p>
      </dgm:t>
    </dgm:pt>
    <dgm:pt modelId="{DF528C68-9A9A-B040-A2DD-C627DA3A77DA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F9D71A8A-339E-924A-914B-F5B13A11EA66}" type="parTrans" cxnId="{F599F49F-55EA-D545-8C83-6DF17FFD0DF4}">
      <dgm:prSet/>
      <dgm:spPr/>
      <dgm:t>
        <a:bodyPr/>
        <a:lstStyle/>
        <a:p>
          <a:endParaRPr lang="en-US"/>
        </a:p>
      </dgm:t>
    </dgm:pt>
    <dgm:pt modelId="{29A7C026-8F11-7448-8626-F24FD8C0BB05}" type="sibTrans" cxnId="{F599F49F-55EA-D545-8C83-6DF17FFD0DF4}">
      <dgm:prSet/>
      <dgm:spPr/>
      <dgm:t>
        <a:bodyPr/>
        <a:lstStyle/>
        <a:p>
          <a:endParaRPr lang="en-US"/>
        </a:p>
      </dgm:t>
    </dgm:pt>
    <dgm:pt modelId="{88E23D3A-D5AD-4B49-8161-17C835E50FFD}" type="pres">
      <dgm:prSet presAssocID="{EE84941D-60A6-F441-989C-E41847C0DCF2}" presName="Name0" presStyleCnt="0">
        <dgm:presLayoutVars>
          <dgm:dir/>
          <dgm:animLvl val="lvl"/>
          <dgm:resizeHandles val="exact"/>
        </dgm:presLayoutVars>
      </dgm:prSet>
      <dgm:spPr/>
    </dgm:pt>
    <dgm:pt modelId="{F0AA18A0-3494-5F4F-91D2-EDC91E42E9C7}" type="pres">
      <dgm:prSet presAssocID="{36CCA6A5-BA15-234B-A2A6-28D086C1D9E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19B59F-9317-E247-88D4-E737F01FC6FA}" type="pres">
      <dgm:prSet presAssocID="{E70757D9-E4B8-E844-8670-3CFB7CA80744}" presName="parTxOnlySpace" presStyleCnt="0"/>
      <dgm:spPr/>
    </dgm:pt>
    <dgm:pt modelId="{BDFAFBB7-BD07-F04B-A948-004ABEE727C2}" type="pres">
      <dgm:prSet presAssocID="{FF10B690-F7C8-AA4E-8CE1-F03D83E5E55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AB907F6-123E-DF4F-A99B-D26FF76407AD}" type="pres">
      <dgm:prSet presAssocID="{8A5F0A35-1D5B-A14C-A4FA-C24B69997174}" presName="parTxOnlySpace" presStyleCnt="0"/>
      <dgm:spPr/>
    </dgm:pt>
    <dgm:pt modelId="{4FD6606C-A660-A149-AD1B-B4856C83B165}" type="pres">
      <dgm:prSet presAssocID="{DF528C68-9A9A-B040-A2DD-C627DA3A77D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DAFAB10-53C5-654B-B9D2-1C55459F0D2B}" type="presOf" srcId="{DF528C68-9A9A-B040-A2DD-C627DA3A77DA}" destId="{4FD6606C-A660-A149-AD1B-B4856C83B165}" srcOrd="0" destOrd="0" presId="urn:microsoft.com/office/officeart/2005/8/layout/chevron1"/>
    <dgm:cxn modelId="{ABE3E423-5852-D949-8EF3-5919D6A7C4CD}" type="presOf" srcId="{EE84941D-60A6-F441-989C-E41847C0DCF2}" destId="{88E23D3A-D5AD-4B49-8161-17C835E50FFD}" srcOrd="0" destOrd="0" presId="urn:microsoft.com/office/officeart/2005/8/layout/chevron1"/>
    <dgm:cxn modelId="{C6BB6824-C0F1-7C4B-A1EF-2F0572702C01}" type="presOf" srcId="{36CCA6A5-BA15-234B-A2A6-28D086C1D9E0}" destId="{F0AA18A0-3494-5F4F-91D2-EDC91E42E9C7}" srcOrd="0" destOrd="0" presId="urn:microsoft.com/office/officeart/2005/8/layout/chevron1"/>
    <dgm:cxn modelId="{A351E73A-02A3-CC40-958C-87728CCAF103}" type="presOf" srcId="{FF10B690-F7C8-AA4E-8CE1-F03D83E5E55D}" destId="{BDFAFBB7-BD07-F04B-A948-004ABEE727C2}" srcOrd="0" destOrd="0" presId="urn:microsoft.com/office/officeart/2005/8/layout/chevron1"/>
    <dgm:cxn modelId="{FE74883E-4369-F441-BEC6-F4676DD0BFBB}" srcId="{EE84941D-60A6-F441-989C-E41847C0DCF2}" destId="{36CCA6A5-BA15-234B-A2A6-28D086C1D9E0}" srcOrd="0" destOrd="0" parTransId="{AB9804E1-80CB-C846-B2FC-9B302E5D8E39}" sibTransId="{E70757D9-E4B8-E844-8670-3CFB7CA80744}"/>
    <dgm:cxn modelId="{F599F49F-55EA-D545-8C83-6DF17FFD0DF4}" srcId="{EE84941D-60A6-F441-989C-E41847C0DCF2}" destId="{DF528C68-9A9A-B040-A2DD-C627DA3A77DA}" srcOrd="2" destOrd="0" parTransId="{F9D71A8A-339E-924A-914B-F5B13A11EA66}" sibTransId="{29A7C026-8F11-7448-8626-F24FD8C0BB05}"/>
    <dgm:cxn modelId="{40F4C3C7-A3E2-1F45-8C33-420B8EA81778}" srcId="{EE84941D-60A6-F441-989C-E41847C0DCF2}" destId="{FF10B690-F7C8-AA4E-8CE1-F03D83E5E55D}" srcOrd="1" destOrd="0" parTransId="{C3097D4D-7E1F-1D43-8764-06782FD5A6FC}" sibTransId="{8A5F0A35-1D5B-A14C-A4FA-C24B69997174}"/>
    <dgm:cxn modelId="{292D6378-B06B-104B-8437-57AD072C4BA5}" type="presParOf" srcId="{88E23D3A-D5AD-4B49-8161-17C835E50FFD}" destId="{F0AA18A0-3494-5F4F-91D2-EDC91E42E9C7}" srcOrd="0" destOrd="0" presId="urn:microsoft.com/office/officeart/2005/8/layout/chevron1"/>
    <dgm:cxn modelId="{0E4FB91D-B9FB-EF42-AFEA-95B904E18F5A}" type="presParOf" srcId="{88E23D3A-D5AD-4B49-8161-17C835E50FFD}" destId="{1B19B59F-9317-E247-88D4-E737F01FC6FA}" srcOrd="1" destOrd="0" presId="urn:microsoft.com/office/officeart/2005/8/layout/chevron1"/>
    <dgm:cxn modelId="{D1143E42-5357-8E4C-8C9F-6D6ED5577DD3}" type="presParOf" srcId="{88E23D3A-D5AD-4B49-8161-17C835E50FFD}" destId="{BDFAFBB7-BD07-F04B-A948-004ABEE727C2}" srcOrd="2" destOrd="0" presId="urn:microsoft.com/office/officeart/2005/8/layout/chevron1"/>
    <dgm:cxn modelId="{913E07F9-933C-FA4E-9EB0-1ABD536070A7}" type="presParOf" srcId="{88E23D3A-D5AD-4B49-8161-17C835E50FFD}" destId="{4AB907F6-123E-DF4F-A99B-D26FF76407AD}" srcOrd="3" destOrd="0" presId="urn:microsoft.com/office/officeart/2005/8/layout/chevron1"/>
    <dgm:cxn modelId="{9AEF59DC-7A5B-514C-A2E6-BA6FDD75C1E6}" type="presParOf" srcId="{88E23D3A-D5AD-4B49-8161-17C835E50FFD}" destId="{4FD6606C-A660-A149-AD1B-B4856C83B1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D96D75-0901-954B-8A32-405CE71DD0B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8217C5E-5FBD-A44F-99CC-0C8990090230}">
      <dgm:prSet phldrT="[Text]"/>
      <dgm:spPr/>
      <dgm:t>
        <a:bodyPr/>
        <a:lstStyle/>
        <a:p>
          <a:r>
            <a:rPr lang="en-US"/>
            <a:t>April 2013</a:t>
          </a:r>
          <a:endParaRPr lang="en-US" dirty="0"/>
        </a:p>
      </dgm:t>
    </dgm:pt>
    <dgm:pt modelId="{25156C18-4B90-7A41-9D34-435F337B5EE0}" type="parTrans" cxnId="{81A5EFCD-DB44-0A44-8B00-263BA7B59926}">
      <dgm:prSet/>
      <dgm:spPr/>
      <dgm:t>
        <a:bodyPr/>
        <a:lstStyle/>
        <a:p>
          <a:endParaRPr lang="en-US"/>
        </a:p>
      </dgm:t>
    </dgm:pt>
    <dgm:pt modelId="{045B2EF8-B3C4-5C43-AF7B-01AFCCA4C0A4}" type="sibTrans" cxnId="{81A5EFCD-DB44-0A44-8B00-263BA7B59926}">
      <dgm:prSet/>
      <dgm:spPr/>
      <dgm:t>
        <a:bodyPr/>
        <a:lstStyle/>
        <a:p>
          <a:endParaRPr lang="en-US"/>
        </a:p>
      </dgm:t>
    </dgm:pt>
    <dgm:pt modelId="{B8B571C8-3A1B-0049-8F38-3C02E4D9D812}">
      <dgm:prSet/>
      <dgm:spPr/>
      <dgm:t>
        <a:bodyPr/>
        <a:lstStyle/>
        <a:p>
          <a:r>
            <a:rPr lang="en-US"/>
            <a:t>Second level</a:t>
          </a:r>
          <a:endParaRPr lang="en-US" dirty="0"/>
        </a:p>
      </dgm:t>
    </dgm:pt>
    <dgm:pt modelId="{149DEBDE-D0E3-C847-B053-CBA6ED658686}" type="parTrans" cxnId="{90D536E1-3DD9-0D49-90DD-8E638E340562}">
      <dgm:prSet/>
      <dgm:spPr/>
      <dgm:t>
        <a:bodyPr/>
        <a:lstStyle/>
        <a:p>
          <a:endParaRPr lang="en-US"/>
        </a:p>
      </dgm:t>
    </dgm:pt>
    <dgm:pt modelId="{C4249D41-3EA0-B94E-9111-1BAFFE7B558F}" type="sibTrans" cxnId="{90D536E1-3DD9-0D49-90DD-8E638E340562}">
      <dgm:prSet/>
      <dgm:spPr/>
      <dgm:t>
        <a:bodyPr/>
        <a:lstStyle/>
        <a:p>
          <a:endParaRPr lang="en-US"/>
        </a:p>
      </dgm:t>
    </dgm:pt>
    <dgm:pt modelId="{747CE5FB-E0A5-FE44-9FB8-5EBEF1FA029C}">
      <dgm:prSet/>
      <dgm:spPr/>
      <dgm:t>
        <a:bodyPr/>
        <a:lstStyle/>
        <a:p>
          <a:r>
            <a:rPr lang="en-US"/>
            <a:t>Third level</a:t>
          </a:r>
          <a:endParaRPr lang="en-US" dirty="0"/>
        </a:p>
      </dgm:t>
    </dgm:pt>
    <dgm:pt modelId="{9B8AE955-CA4C-1846-BAE3-9D89A355DDC7}" type="parTrans" cxnId="{325DDDCA-28B2-D64C-A771-DCF1DD3361CB}">
      <dgm:prSet/>
      <dgm:spPr/>
      <dgm:t>
        <a:bodyPr/>
        <a:lstStyle/>
        <a:p>
          <a:endParaRPr lang="en-US"/>
        </a:p>
      </dgm:t>
    </dgm:pt>
    <dgm:pt modelId="{F0604215-3362-964E-965B-2F80F9988C35}" type="sibTrans" cxnId="{325DDDCA-28B2-D64C-A771-DCF1DD3361CB}">
      <dgm:prSet/>
      <dgm:spPr/>
      <dgm:t>
        <a:bodyPr/>
        <a:lstStyle/>
        <a:p>
          <a:endParaRPr lang="en-US"/>
        </a:p>
      </dgm:t>
    </dgm:pt>
    <dgm:pt modelId="{2719F5D2-4764-6E46-9631-30C20A0286F2}">
      <dgm:prSet/>
      <dgm:spPr/>
      <dgm:t>
        <a:bodyPr/>
        <a:lstStyle/>
        <a:p>
          <a:r>
            <a:rPr lang="en-US"/>
            <a:t>Fourth level</a:t>
          </a:r>
          <a:endParaRPr lang="en-US" dirty="0"/>
        </a:p>
      </dgm:t>
    </dgm:pt>
    <dgm:pt modelId="{3CF197C5-9F9A-E946-A722-9C8D255EB394}" type="parTrans" cxnId="{5659DA00-7CF7-574E-9DC0-BE7D38946A26}">
      <dgm:prSet/>
      <dgm:spPr/>
      <dgm:t>
        <a:bodyPr/>
        <a:lstStyle/>
        <a:p>
          <a:endParaRPr lang="en-US"/>
        </a:p>
      </dgm:t>
    </dgm:pt>
    <dgm:pt modelId="{1A006572-1343-9F44-9B13-B20A4838000B}" type="sibTrans" cxnId="{5659DA00-7CF7-574E-9DC0-BE7D38946A26}">
      <dgm:prSet/>
      <dgm:spPr/>
      <dgm:t>
        <a:bodyPr/>
        <a:lstStyle/>
        <a:p>
          <a:endParaRPr lang="en-US"/>
        </a:p>
      </dgm:t>
    </dgm:pt>
    <dgm:pt modelId="{4546F73D-E0C6-D742-8F33-84C9CACF9079}">
      <dgm:prSet/>
      <dgm:spPr/>
      <dgm:t>
        <a:bodyPr/>
        <a:lstStyle/>
        <a:p>
          <a:r>
            <a:rPr lang="en-US"/>
            <a:t>Fifth level</a:t>
          </a:r>
          <a:endParaRPr lang="en-US" dirty="0"/>
        </a:p>
      </dgm:t>
    </dgm:pt>
    <dgm:pt modelId="{29365F63-6F13-254F-A740-68D8490F1272}" type="parTrans" cxnId="{0BA7FF69-AA28-7D48-B7CF-E5DC54A4603D}">
      <dgm:prSet/>
      <dgm:spPr/>
      <dgm:t>
        <a:bodyPr/>
        <a:lstStyle/>
        <a:p>
          <a:endParaRPr lang="en-US"/>
        </a:p>
      </dgm:t>
    </dgm:pt>
    <dgm:pt modelId="{128D95AA-165F-D64E-BD65-47F7B2CD9EDF}" type="sibTrans" cxnId="{0BA7FF69-AA28-7D48-B7CF-E5DC54A4603D}">
      <dgm:prSet/>
      <dgm:spPr/>
      <dgm:t>
        <a:bodyPr/>
        <a:lstStyle/>
        <a:p>
          <a:endParaRPr lang="en-US"/>
        </a:p>
      </dgm:t>
    </dgm:pt>
    <dgm:pt modelId="{479446FE-9828-324A-B981-25A3D50559FD}">
      <dgm:prSet/>
      <dgm:spPr/>
      <dgm:t>
        <a:bodyPr/>
        <a:lstStyle/>
        <a:p>
          <a:r>
            <a:rPr lang="en-US" dirty="0"/>
            <a:t>6th </a:t>
          </a:r>
        </a:p>
      </dgm:t>
    </dgm:pt>
    <dgm:pt modelId="{E0DF13BA-A4D9-FC42-9115-891CB27399B4}" type="parTrans" cxnId="{1B4115D0-F05F-7B4A-9FE1-DBC4B5709943}">
      <dgm:prSet/>
      <dgm:spPr/>
      <dgm:t>
        <a:bodyPr/>
        <a:lstStyle/>
        <a:p>
          <a:endParaRPr lang="en-US"/>
        </a:p>
      </dgm:t>
    </dgm:pt>
    <dgm:pt modelId="{90C8E8ED-6784-864C-8F14-5CC545A97D5A}" type="sibTrans" cxnId="{1B4115D0-F05F-7B4A-9FE1-DBC4B5709943}">
      <dgm:prSet/>
      <dgm:spPr/>
      <dgm:t>
        <a:bodyPr/>
        <a:lstStyle/>
        <a:p>
          <a:endParaRPr lang="en-US"/>
        </a:p>
      </dgm:t>
    </dgm:pt>
    <dgm:pt modelId="{47AC683A-FA64-194D-8C8D-CBA049C38CC1}" type="pres">
      <dgm:prSet presAssocID="{4CD96D75-0901-954B-8A32-405CE71DD0BD}" presName="Name0" presStyleCnt="0">
        <dgm:presLayoutVars>
          <dgm:dir/>
          <dgm:resizeHandles val="exact"/>
        </dgm:presLayoutVars>
      </dgm:prSet>
      <dgm:spPr/>
    </dgm:pt>
    <dgm:pt modelId="{F7AA8DA9-37A5-9D43-9632-B2883C998534}" type="pres">
      <dgm:prSet presAssocID="{E8217C5E-5FBD-A44F-99CC-0C8990090230}" presName="parTxOnly" presStyleLbl="node1" presStyleIdx="0" presStyleCnt="6">
        <dgm:presLayoutVars>
          <dgm:bulletEnabled val="1"/>
        </dgm:presLayoutVars>
      </dgm:prSet>
      <dgm:spPr/>
    </dgm:pt>
    <dgm:pt modelId="{5418380B-EA5B-DB45-8D78-BDD70E88A18B}" type="pres">
      <dgm:prSet presAssocID="{045B2EF8-B3C4-5C43-AF7B-01AFCCA4C0A4}" presName="parSpace" presStyleCnt="0"/>
      <dgm:spPr/>
    </dgm:pt>
    <dgm:pt modelId="{01BDBB40-1078-1447-A84C-6699DD7D450A}" type="pres">
      <dgm:prSet presAssocID="{B8B571C8-3A1B-0049-8F38-3C02E4D9D812}" presName="parTxOnly" presStyleLbl="node1" presStyleIdx="1" presStyleCnt="6">
        <dgm:presLayoutVars>
          <dgm:bulletEnabled val="1"/>
        </dgm:presLayoutVars>
      </dgm:prSet>
      <dgm:spPr/>
    </dgm:pt>
    <dgm:pt modelId="{D97CD36A-36A2-AF4B-A448-1A9D2D07E77F}" type="pres">
      <dgm:prSet presAssocID="{C4249D41-3EA0-B94E-9111-1BAFFE7B558F}" presName="parSpace" presStyleCnt="0"/>
      <dgm:spPr/>
    </dgm:pt>
    <dgm:pt modelId="{AE3545AA-DFE4-1B44-B368-E0ACD5B74B3B}" type="pres">
      <dgm:prSet presAssocID="{747CE5FB-E0A5-FE44-9FB8-5EBEF1FA029C}" presName="parTxOnly" presStyleLbl="node1" presStyleIdx="2" presStyleCnt="6">
        <dgm:presLayoutVars>
          <dgm:bulletEnabled val="1"/>
        </dgm:presLayoutVars>
      </dgm:prSet>
      <dgm:spPr/>
    </dgm:pt>
    <dgm:pt modelId="{2ED8A922-F002-7A40-8759-8B686529213C}" type="pres">
      <dgm:prSet presAssocID="{F0604215-3362-964E-965B-2F80F9988C35}" presName="parSpace" presStyleCnt="0"/>
      <dgm:spPr/>
    </dgm:pt>
    <dgm:pt modelId="{679847E7-5FF1-8B45-9ACF-08D31D54A4E1}" type="pres">
      <dgm:prSet presAssocID="{2719F5D2-4764-6E46-9631-30C20A0286F2}" presName="parTxOnly" presStyleLbl="node1" presStyleIdx="3" presStyleCnt="6">
        <dgm:presLayoutVars>
          <dgm:bulletEnabled val="1"/>
        </dgm:presLayoutVars>
      </dgm:prSet>
      <dgm:spPr/>
    </dgm:pt>
    <dgm:pt modelId="{47F713A1-A4C6-4148-89C3-CB1A3D4B70F7}" type="pres">
      <dgm:prSet presAssocID="{1A006572-1343-9F44-9B13-B20A4838000B}" presName="parSpace" presStyleCnt="0"/>
      <dgm:spPr/>
    </dgm:pt>
    <dgm:pt modelId="{C1953BC3-DA88-E74F-B5F3-FC4ECE75E49F}" type="pres">
      <dgm:prSet presAssocID="{4546F73D-E0C6-D742-8F33-84C9CACF9079}" presName="parTxOnly" presStyleLbl="node1" presStyleIdx="4" presStyleCnt="6">
        <dgm:presLayoutVars>
          <dgm:bulletEnabled val="1"/>
        </dgm:presLayoutVars>
      </dgm:prSet>
      <dgm:spPr/>
    </dgm:pt>
    <dgm:pt modelId="{59F1C56E-E3A3-334B-9920-566C0801D511}" type="pres">
      <dgm:prSet presAssocID="{128D95AA-165F-D64E-BD65-47F7B2CD9EDF}" presName="parSpace" presStyleCnt="0"/>
      <dgm:spPr/>
    </dgm:pt>
    <dgm:pt modelId="{D1211553-7077-8A48-8978-2D52753E9A96}" type="pres">
      <dgm:prSet presAssocID="{479446FE-9828-324A-B981-25A3D50559FD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659DA00-7CF7-574E-9DC0-BE7D38946A26}" srcId="{4CD96D75-0901-954B-8A32-405CE71DD0BD}" destId="{2719F5D2-4764-6E46-9631-30C20A0286F2}" srcOrd="3" destOrd="0" parTransId="{3CF197C5-9F9A-E946-A722-9C8D255EB394}" sibTransId="{1A006572-1343-9F44-9B13-B20A4838000B}"/>
    <dgm:cxn modelId="{933B520C-087F-6C46-933A-C59909BCD804}" type="presOf" srcId="{4CD96D75-0901-954B-8A32-405CE71DD0BD}" destId="{47AC683A-FA64-194D-8C8D-CBA049C38CC1}" srcOrd="0" destOrd="0" presId="urn:microsoft.com/office/officeart/2005/8/layout/hChevron3"/>
    <dgm:cxn modelId="{D08FB436-0341-FD41-A181-CA525BEE66B3}" type="presOf" srcId="{2719F5D2-4764-6E46-9631-30C20A0286F2}" destId="{679847E7-5FF1-8B45-9ACF-08D31D54A4E1}" srcOrd="0" destOrd="0" presId="urn:microsoft.com/office/officeart/2005/8/layout/hChevron3"/>
    <dgm:cxn modelId="{FB005E69-7355-144C-913F-C29360E127F6}" type="presOf" srcId="{B8B571C8-3A1B-0049-8F38-3C02E4D9D812}" destId="{01BDBB40-1078-1447-A84C-6699DD7D450A}" srcOrd="0" destOrd="0" presId="urn:microsoft.com/office/officeart/2005/8/layout/hChevron3"/>
    <dgm:cxn modelId="{0BA7FF69-AA28-7D48-B7CF-E5DC54A4603D}" srcId="{4CD96D75-0901-954B-8A32-405CE71DD0BD}" destId="{4546F73D-E0C6-D742-8F33-84C9CACF9079}" srcOrd="4" destOrd="0" parTransId="{29365F63-6F13-254F-A740-68D8490F1272}" sibTransId="{128D95AA-165F-D64E-BD65-47F7B2CD9EDF}"/>
    <dgm:cxn modelId="{1A230E72-7EFD-3D41-B000-7D458A7491BE}" type="presOf" srcId="{E8217C5E-5FBD-A44F-99CC-0C8990090230}" destId="{F7AA8DA9-37A5-9D43-9632-B2883C998534}" srcOrd="0" destOrd="0" presId="urn:microsoft.com/office/officeart/2005/8/layout/hChevron3"/>
    <dgm:cxn modelId="{352F3F76-553B-0542-A90F-97842A16EBF9}" type="presOf" srcId="{4546F73D-E0C6-D742-8F33-84C9CACF9079}" destId="{C1953BC3-DA88-E74F-B5F3-FC4ECE75E49F}" srcOrd="0" destOrd="0" presId="urn:microsoft.com/office/officeart/2005/8/layout/hChevron3"/>
    <dgm:cxn modelId="{D10EC6C9-DE9F-EB4D-ACAA-9877F8E25766}" type="presOf" srcId="{479446FE-9828-324A-B981-25A3D50559FD}" destId="{D1211553-7077-8A48-8978-2D52753E9A96}" srcOrd="0" destOrd="0" presId="urn:microsoft.com/office/officeart/2005/8/layout/hChevron3"/>
    <dgm:cxn modelId="{325DDDCA-28B2-D64C-A771-DCF1DD3361CB}" srcId="{4CD96D75-0901-954B-8A32-405CE71DD0BD}" destId="{747CE5FB-E0A5-FE44-9FB8-5EBEF1FA029C}" srcOrd="2" destOrd="0" parTransId="{9B8AE955-CA4C-1846-BAE3-9D89A355DDC7}" sibTransId="{F0604215-3362-964E-965B-2F80F9988C35}"/>
    <dgm:cxn modelId="{81A5EFCD-DB44-0A44-8B00-263BA7B59926}" srcId="{4CD96D75-0901-954B-8A32-405CE71DD0BD}" destId="{E8217C5E-5FBD-A44F-99CC-0C8990090230}" srcOrd="0" destOrd="0" parTransId="{25156C18-4B90-7A41-9D34-435F337B5EE0}" sibTransId="{045B2EF8-B3C4-5C43-AF7B-01AFCCA4C0A4}"/>
    <dgm:cxn modelId="{1B4115D0-F05F-7B4A-9FE1-DBC4B5709943}" srcId="{4CD96D75-0901-954B-8A32-405CE71DD0BD}" destId="{479446FE-9828-324A-B981-25A3D50559FD}" srcOrd="5" destOrd="0" parTransId="{E0DF13BA-A4D9-FC42-9115-891CB27399B4}" sibTransId="{90C8E8ED-6784-864C-8F14-5CC545A97D5A}"/>
    <dgm:cxn modelId="{2E4CBAD0-54B2-C147-B03A-BA908865D3EC}" type="presOf" srcId="{747CE5FB-E0A5-FE44-9FB8-5EBEF1FA029C}" destId="{AE3545AA-DFE4-1B44-B368-E0ACD5B74B3B}" srcOrd="0" destOrd="0" presId="urn:microsoft.com/office/officeart/2005/8/layout/hChevron3"/>
    <dgm:cxn modelId="{90D536E1-3DD9-0D49-90DD-8E638E340562}" srcId="{4CD96D75-0901-954B-8A32-405CE71DD0BD}" destId="{B8B571C8-3A1B-0049-8F38-3C02E4D9D812}" srcOrd="1" destOrd="0" parTransId="{149DEBDE-D0E3-C847-B053-CBA6ED658686}" sibTransId="{C4249D41-3EA0-B94E-9111-1BAFFE7B558F}"/>
    <dgm:cxn modelId="{83F49E9F-D47C-EA45-99A1-B29F80A54129}" type="presParOf" srcId="{47AC683A-FA64-194D-8C8D-CBA049C38CC1}" destId="{F7AA8DA9-37A5-9D43-9632-B2883C998534}" srcOrd="0" destOrd="0" presId="urn:microsoft.com/office/officeart/2005/8/layout/hChevron3"/>
    <dgm:cxn modelId="{602AFEEC-676F-694D-9705-A3476D671BED}" type="presParOf" srcId="{47AC683A-FA64-194D-8C8D-CBA049C38CC1}" destId="{5418380B-EA5B-DB45-8D78-BDD70E88A18B}" srcOrd="1" destOrd="0" presId="urn:microsoft.com/office/officeart/2005/8/layout/hChevron3"/>
    <dgm:cxn modelId="{12031CD9-1F1C-8D46-B0A2-3AE879559F73}" type="presParOf" srcId="{47AC683A-FA64-194D-8C8D-CBA049C38CC1}" destId="{01BDBB40-1078-1447-A84C-6699DD7D450A}" srcOrd="2" destOrd="0" presId="urn:microsoft.com/office/officeart/2005/8/layout/hChevron3"/>
    <dgm:cxn modelId="{B5B6FE3F-C4D5-8A44-B4F3-B6865F409E69}" type="presParOf" srcId="{47AC683A-FA64-194D-8C8D-CBA049C38CC1}" destId="{D97CD36A-36A2-AF4B-A448-1A9D2D07E77F}" srcOrd="3" destOrd="0" presId="urn:microsoft.com/office/officeart/2005/8/layout/hChevron3"/>
    <dgm:cxn modelId="{EA926D79-FDC2-CE4D-A498-96C3F225345D}" type="presParOf" srcId="{47AC683A-FA64-194D-8C8D-CBA049C38CC1}" destId="{AE3545AA-DFE4-1B44-B368-E0ACD5B74B3B}" srcOrd="4" destOrd="0" presId="urn:microsoft.com/office/officeart/2005/8/layout/hChevron3"/>
    <dgm:cxn modelId="{26EF5C52-C723-D647-8C1B-574B90FA950F}" type="presParOf" srcId="{47AC683A-FA64-194D-8C8D-CBA049C38CC1}" destId="{2ED8A922-F002-7A40-8759-8B686529213C}" srcOrd="5" destOrd="0" presId="urn:microsoft.com/office/officeart/2005/8/layout/hChevron3"/>
    <dgm:cxn modelId="{7CE3185B-6030-B542-8134-0FBA8AA62A5D}" type="presParOf" srcId="{47AC683A-FA64-194D-8C8D-CBA049C38CC1}" destId="{679847E7-5FF1-8B45-9ACF-08D31D54A4E1}" srcOrd="6" destOrd="0" presId="urn:microsoft.com/office/officeart/2005/8/layout/hChevron3"/>
    <dgm:cxn modelId="{D7801F97-1E4B-9640-BC23-6F64F8428703}" type="presParOf" srcId="{47AC683A-FA64-194D-8C8D-CBA049C38CC1}" destId="{47F713A1-A4C6-4148-89C3-CB1A3D4B70F7}" srcOrd="7" destOrd="0" presId="urn:microsoft.com/office/officeart/2005/8/layout/hChevron3"/>
    <dgm:cxn modelId="{03643DCA-4836-9C4B-8ECB-9752D20E43DD}" type="presParOf" srcId="{47AC683A-FA64-194D-8C8D-CBA049C38CC1}" destId="{C1953BC3-DA88-E74F-B5F3-FC4ECE75E49F}" srcOrd="8" destOrd="0" presId="urn:microsoft.com/office/officeart/2005/8/layout/hChevron3"/>
    <dgm:cxn modelId="{72B500AC-8AAD-9E40-9A1D-4A3250D4B918}" type="presParOf" srcId="{47AC683A-FA64-194D-8C8D-CBA049C38CC1}" destId="{59F1C56E-E3A3-334B-9920-566C0801D511}" srcOrd="9" destOrd="0" presId="urn:microsoft.com/office/officeart/2005/8/layout/hChevron3"/>
    <dgm:cxn modelId="{293C3A19-14FD-C943-9EFF-FB9A492F3FCA}" type="presParOf" srcId="{47AC683A-FA64-194D-8C8D-CBA049C38CC1}" destId="{D1211553-7077-8A48-8978-2D52753E9A9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7FF2216-180A-7540-ADDC-AA4978AC979E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9B4CAB3-D72C-5145-B0B7-7DC8857BEB24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2013</a:t>
          </a:r>
        </a:p>
      </dgm:t>
    </dgm:pt>
    <dgm:pt modelId="{A6E71E07-C6F5-D74C-ADE0-160E05A02D9F}" type="par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66209A6D-1412-7B4D-9CAD-5E3E72EDD7F1}" type="sib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94BAC61-978D-AA41-ADA7-58241901F4F2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2014</a:t>
          </a:r>
        </a:p>
      </dgm:t>
    </dgm:pt>
    <dgm:pt modelId="{98C70A03-0B33-C24B-82B0-1412F8DF36FD}" type="par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7274F6C-3476-C541-BAED-FDBB31B0B7D8}" type="sib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04D0C6DF-C99E-7E4C-9DE9-0B3F0F25828D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2015</a:t>
          </a:r>
        </a:p>
      </dgm:t>
    </dgm:pt>
    <dgm:pt modelId="{5E485737-8264-6743-8824-2FE6DFABB9A4}" type="par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51DE3AE-5FD1-B742-B2D4-CCF309C21F1B}" type="sib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800ECD6-24FA-3444-B799-D33384A15130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March 2016</a:t>
          </a:r>
        </a:p>
      </dgm:t>
    </dgm:pt>
    <dgm:pt modelId="{3D52CDEF-234E-8F49-9CEF-F938F1100BAC}" type="par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355DA4E-B23E-084D-ADBE-1F6909259AE4}" type="sib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15078F1-4C06-534A-9856-109F92305FB5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Sep. 2020</a:t>
          </a:r>
        </a:p>
      </dgm:t>
    </dgm:pt>
    <dgm:pt modelId="{0EB17DAD-39D6-CB43-B5B0-6CAF09C6CF2A}" type="par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DD873BBF-EC07-4247-80F6-4CAF07DCE94C}" type="sib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A2C9D5D-A9E2-CF41-8978-3611ADA9C0DA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Oct. 2020</a:t>
          </a:r>
        </a:p>
      </dgm:t>
    </dgm:pt>
    <dgm:pt modelId="{8059C1A3-360B-264C-94A1-B42BE2C32E4A}" type="par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818DADD4-A89C-E246-AF9E-F692F2651437}" type="sib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6B28D99-6E5C-904B-9F77-46FE36BBEC85}" type="pres">
      <dgm:prSet presAssocID="{F7FF2216-180A-7540-ADDC-AA4978AC979E}" presName="Name0" presStyleCnt="0">
        <dgm:presLayoutVars>
          <dgm:dir/>
          <dgm:resizeHandles val="exact"/>
        </dgm:presLayoutVars>
      </dgm:prSet>
      <dgm:spPr/>
    </dgm:pt>
    <dgm:pt modelId="{12DC1E0E-63F9-D64E-8803-C46B7AB32D3E}" type="pres">
      <dgm:prSet presAssocID="{F7FF2216-180A-7540-ADDC-AA4978AC979E}" presName="arrow" presStyleLbl="bgShp" presStyleIdx="0" presStyleCnt="1"/>
      <dgm:spPr/>
    </dgm:pt>
    <dgm:pt modelId="{39976608-205F-244E-8AFF-D71E578B5332}" type="pres">
      <dgm:prSet presAssocID="{F7FF2216-180A-7540-ADDC-AA4978AC979E}" presName="points" presStyleCnt="0"/>
      <dgm:spPr/>
    </dgm:pt>
    <dgm:pt modelId="{DFCAC166-C47D-CD4A-A1AA-19F852838A91}" type="pres">
      <dgm:prSet presAssocID="{79B4CAB3-D72C-5145-B0B7-7DC8857BEB24}" presName="compositeA" presStyleCnt="0"/>
      <dgm:spPr/>
    </dgm:pt>
    <dgm:pt modelId="{908A5AF9-11D4-084F-8BE0-128750183095}" type="pres">
      <dgm:prSet presAssocID="{79B4CAB3-D72C-5145-B0B7-7DC8857BEB24}" presName="textA" presStyleLbl="revTx" presStyleIdx="0" presStyleCnt="6">
        <dgm:presLayoutVars>
          <dgm:bulletEnabled val="1"/>
        </dgm:presLayoutVars>
      </dgm:prSet>
      <dgm:spPr/>
    </dgm:pt>
    <dgm:pt modelId="{F7E4E2DA-40A7-D841-9222-E583B72B70C0}" type="pres">
      <dgm:prSet presAssocID="{79B4CAB3-D72C-5145-B0B7-7DC8857BEB24}" presName="circleA" presStyleLbl="node1" presStyleIdx="0" presStyleCnt="6"/>
      <dgm:spPr/>
    </dgm:pt>
    <dgm:pt modelId="{082CDF3A-1554-8645-9506-78C034DB791A}" type="pres">
      <dgm:prSet presAssocID="{79B4CAB3-D72C-5145-B0B7-7DC8857BEB24}" presName="spaceA" presStyleCnt="0"/>
      <dgm:spPr/>
    </dgm:pt>
    <dgm:pt modelId="{FEFBF4E8-9373-C94B-83C9-E1F98DAC391E}" type="pres">
      <dgm:prSet presAssocID="{66209A6D-1412-7B4D-9CAD-5E3E72EDD7F1}" presName="space" presStyleCnt="0"/>
      <dgm:spPr/>
    </dgm:pt>
    <dgm:pt modelId="{8BC67764-A496-374E-A958-300D90D37F3C}" type="pres">
      <dgm:prSet presAssocID="{A94BAC61-978D-AA41-ADA7-58241901F4F2}" presName="compositeB" presStyleCnt="0"/>
      <dgm:spPr/>
    </dgm:pt>
    <dgm:pt modelId="{420FEB5A-B21E-7C48-8167-830A2FC69A3C}" type="pres">
      <dgm:prSet presAssocID="{A94BAC61-978D-AA41-ADA7-58241901F4F2}" presName="textB" presStyleLbl="revTx" presStyleIdx="1" presStyleCnt="6">
        <dgm:presLayoutVars>
          <dgm:bulletEnabled val="1"/>
        </dgm:presLayoutVars>
      </dgm:prSet>
      <dgm:spPr/>
    </dgm:pt>
    <dgm:pt modelId="{A9677812-786F-A449-AB5F-E70E06157738}" type="pres">
      <dgm:prSet presAssocID="{A94BAC61-978D-AA41-ADA7-58241901F4F2}" presName="circleB" presStyleLbl="node1" presStyleIdx="1" presStyleCnt="6"/>
      <dgm:spPr/>
    </dgm:pt>
    <dgm:pt modelId="{B0C95CBF-A8CA-1B42-BA79-F03AA5D578E8}" type="pres">
      <dgm:prSet presAssocID="{A94BAC61-978D-AA41-ADA7-58241901F4F2}" presName="spaceB" presStyleCnt="0"/>
      <dgm:spPr/>
    </dgm:pt>
    <dgm:pt modelId="{CFF2A684-6340-6A46-84A7-64F31AFD8DE6}" type="pres">
      <dgm:prSet presAssocID="{27274F6C-3476-C541-BAED-FDBB31B0B7D8}" presName="space" presStyleCnt="0"/>
      <dgm:spPr/>
    </dgm:pt>
    <dgm:pt modelId="{BE1B2E48-A26B-AC44-ADF8-823B9ED0B28B}" type="pres">
      <dgm:prSet presAssocID="{04D0C6DF-C99E-7E4C-9DE9-0B3F0F25828D}" presName="compositeA" presStyleCnt="0"/>
      <dgm:spPr/>
    </dgm:pt>
    <dgm:pt modelId="{D3C77F76-5313-CD44-B795-525B19526665}" type="pres">
      <dgm:prSet presAssocID="{04D0C6DF-C99E-7E4C-9DE9-0B3F0F25828D}" presName="textA" presStyleLbl="revTx" presStyleIdx="2" presStyleCnt="6">
        <dgm:presLayoutVars>
          <dgm:bulletEnabled val="1"/>
        </dgm:presLayoutVars>
      </dgm:prSet>
      <dgm:spPr/>
    </dgm:pt>
    <dgm:pt modelId="{4D00122B-B7BC-E441-A6D4-F3A947AD3BA7}" type="pres">
      <dgm:prSet presAssocID="{04D0C6DF-C99E-7E4C-9DE9-0B3F0F25828D}" presName="circleA" presStyleLbl="node1" presStyleIdx="2" presStyleCnt="6"/>
      <dgm:spPr/>
    </dgm:pt>
    <dgm:pt modelId="{6AB8813C-5EC4-1A43-B1F4-252EDA22FC6D}" type="pres">
      <dgm:prSet presAssocID="{04D0C6DF-C99E-7E4C-9DE9-0B3F0F25828D}" presName="spaceA" presStyleCnt="0"/>
      <dgm:spPr/>
    </dgm:pt>
    <dgm:pt modelId="{F0ED5E6F-74BE-1F43-BDE1-235DB7AB1987}" type="pres">
      <dgm:prSet presAssocID="{E51DE3AE-5FD1-B742-B2D4-CCF309C21F1B}" presName="space" presStyleCnt="0"/>
      <dgm:spPr/>
    </dgm:pt>
    <dgm:pt modelId="{E1DD3534-BBDE-D740-BC97-E0D830AF5E1D}" type="pres">
      <dgm:prSet presAssocID="{E800ECD6-24FA-3444-B799-D33384A15130}" presName="compositeB" presStyleCnt="0"/>
      <dgm:spPr/>
    </dgm:pt>
    <dgm:pt modelId="{79EF1EE4-5275-7C49-9798-972E3C51F849}" type="pres">
      <dgm:prSet presAssocID="{E800ECD6-24FA-3444-B799-D33384A15130}" presName="textB" presStyleLbl="revTx" presStyleIdx="3" presStyleCnt="6">
        <dgm:presLayoutVars>
          <dgm:bulletEnabled val="1"/>
        </dgm:presLayoutVars>
      </dgm:prSet>
      <dgm:spPr/>
    </dgm:pt>
    <dgm:pt modelId="{F2C6A73C-843E-9B4C-A061-EA7B6F334500}" type="pres">
      <dgm:prSet presAssocID="{E800ECD6-24FA-3444-B799-D33384A15130}" presName="circleB" presStyleLbl="node1" presStyleIdx="3" presStyleCnt="6"/>
      <dgm:spPr/>
    </dgm:pt>
    <dgm:pt modelId="{23044BED-2556-3F4D-AFDD-6C93F30ECDF7}" type="pres">
      <dgm:prSet presAssocID="{E800ECD6-24FA-3444-B799-D33384A15130}" presName="spaceB" presStyleCnt="0"/>
      <dgm:spPr/>
    </dgm:pt>
    <dgm:pt modelId="{402BB8DB-A075-C147-AB90-2F293B7D28D0}" type="pres">
      <dgm:prSet presAssocID="{A355DA4E-B23E-084D-ADBE-1F6909259AE4}" presName="space" presStyleCnt="0"/>
      <dgm:spPr/>
    </dgm:pt>
    <dgm:pt modelId="{7217A7EA-7261-0C4C-9614-3B50DBC04C6B}" type="pres">
      <dgm:prSet presAssocID="{315078F1-4C06-534A-9856-109F92305FB5}" presName="compositeA" presStyleCnt="0"/>
      <dgm:spPr/>
    </dgm:pt>
    <dgm:pt modelId="{A83564F8-67EC-EC42-83D2-259CB1DD26D7}" type="pres">
      <dgm:prSet presAssocID="{315078F1-4C06-534A-9856-109F92305FB5}" presName="textA" presStyleLbl="revTx" presStyleIdx="4" presStyleCnt="6">
        <dgm:presLayoutVars>
          <dgm:bulletEnabled val="1"/>
        </dgm:presLayoutVars>
      </dgm:prSet>
      <dgm:spPr/>
    </dgm:pt>
    <dgm:pt modelId="{9A02F115-C9CC-1742-B176-0BA22A1CC413}" type="pres">
      <dgm:prSet presAssocID="{315078F1-4C06-534A-9856-109F92305FB5}" presName="circleA" presStyleLbl="node1" presStyleIdx="4" presStyleCnt="6"/>
      <dgm:spPr/>
    </dgm:pt>
    <dgm:pt modelId="{9FE6FB01-94EF-F34D-92B5-883F781C6033}" type="pres">
      <dgm:prSet presAssocID="{315078F1-4C06-534A-9856-109F92305FB5}" presName="spaceA" presStyleCnt="0"/>
      <dgm:spPr/>
    </dgm:pt>
    <dgm:pt modelId="{AF90E7EC-1403-6642-A306-A8EE0A4E6A2B}" type="pres">
      <dgm:prSet presAssocID="{DD873BBF-EC07-4247-80F6-4CAF07DCE94C}" presName="space" presStyleCnt="0"/>
      <dgm:spPr/>
    </dgm:pt>
    <dgm:pt modelId="{AA9DC4D0-7C4C-3F40-AF99-0251F3EC0591}" type="pres">
      <dgm:prSet presAssocID="{3A2C9D5D-A9E2-CF41-8978-3611ADA9C0DA}" presName="compositeB" presStyleCnt="0"/>
      <dgm:spPr/>
    </dgm:pt>
    <dgm:pt modelId="{DFA2F80E-7938-D541-84BD-B187ADD389D2}" type="pres">
      <dgm:prSet presAssocID="{3A2C9D5D-A9E2-CF41-8978-3611ADA9C0DA}" presName="textB" presStyleLbl="revTx" presStyleIdx="5" presStyleCnt="6">
        <dgm:presLayoutVars>
          <dgm:bulletEnabled val="1"/>
        </dgm:presLayoutVars>
      </dgm:prSet>
      <dgm:spPr/>
    </dgm:pt>
    <dgm:pt modelId="{B79E5D56-C0C9-4945-A2A0-46CB0B94B44B}" type="pres">
      <dgm:prSet presAssocID="{3A2C9D5D-A9E2-CF41-8978-3611ADA9C0DA}" presName="circleB" presStyleLbl="node1" presStyleIdx="5" presStyleCnt="6"/>
      <dgm:spPr/>
    </dgm:pt>
    <dgm:pt modelId="{4194EAA9-1423-914C-9433-2EF4515293E3}" type="pres">
      <dgm:prSet presAssocID="{3A2C9D5D-A9E2-CF41-8978-3611ADA9C0DA}" presName="spaceB" presStyleCnt="0"/>
      <dgm:spPr/>
    </dgm:pt>
  </dgm:ptLst>
  <dgm:cxnLst>
    <dgm:cxn modelId="{44CE6812-DD6C-F849-8CC6-37D7799B3218}" srcId="{F7FF2216-180A-7540-ADDC-AA4978AC979E}" destId="{3A2C9D5D-A9E2-CF41-8978-3611ADA9C0DA}" srcOrd="5" destOrd="0" parTransId="{8059C1A3-360B-264C-94A1-B42BE2C32E4A}" sibTransId="{818DADD4-A89C-E246-AF9E-F692F2651437}"/>
    <dgm:cxn modelId="{751B491B-E120-C649-A83B-BCFB6789D6D5}" type="presOf" srcId="{315078F1-4C06-534A-9856-109F92305FB5}" destId="{A83564F8-67EC-EC42-83D2-259CB1DD26D7}" srcOrd="0" destOrd="0" presId="urn:microsoft.com/office/officeart/2005/8/layout/hProcess11"/>
    <dgm:cxn modelId="{19804424-13C3-DA43-95E7-539FE0C805AC}" type="presOf" srcId="{E800ECD6-24FA-3444-B799-D33384A15130}" destId="{79EF1EE4-5275-7C49-9798-972E3C51F849}" srcOrd="0" destOrd="0" presId="urn:microsoft.com/office/officeart/2005/8/layout/hProcess11"/>
    <dgm:cxn modelId="{A13DC844-96ED-BE4D-8AEC-AF3DD0B30E24}" srcId="{F7FF2216-180A-7540-ADDC-AA4978AC979E}" destId="{E800ECD6-24FA-3444-B799-D33384A15130}" srcOrd="3" destOrd="0" parTransId="{3D52CDEF-234E-8F49-9CEF-F938F1100BAC}" sibTransId="{A355DA4E-B23E-084D-ADBE-1F6909259AE4}"/>
    <dgm:cxn modelId="{AD2A3456-662B-3545-A6DE-B2C14E9E11A5}" srcId="{F7FF2216-180A-7540-ADDC-AA4978AC979E}" destId="{79B4CAB3-D72C-5145-B0B7-7DC8857BEB24}" srcOrd="0" destOrd="0" parTransId="{A6E71E07-C6F5-D74C-ADE0-160E05A02D9F}" sibTransId="{66209A6D-1412-7B4D-9CAD-5E3E72EDD7F1}"/>
    <dgm:cxn modelId="{DBEFDA68-32C3-0B40-9295-9A0A86015793}" type="presOf" srcId="{04D0C6DF-C99E-7E4C-9DE9-0B3F0F25828D}" destId="{D3C77F76-5313-CD44-B795-525B19526665}" srcOrd="0" destOrd="0" presId="urn:microsoft.com/office/officeart/2005/8/layout/hProcess11"/>
    <dgm:cxn modelId="{5147989A-3F55-234D-94D6-D5C85DB8768C}" type="presOf" srcId="{79B4CAB3-D72C-5145-B0B7-7DC8857BEB24}" destId="{908A5AF9-11D4-084F-8BE0-128750183095}" srcOrd="0" destOrd="0" presId="urn:microsoft.com/office/officeart/2005/8/layout/hProcess11"/>
    <dgm:cxn modelId="{FBC1E3AA-DC62-584D-B41C-B7DC88873441}" type="presOf" srcId="{3A2C9D5D-A9E2-CF41-8978-3611ADA9C0DA}" destId="{DFA2F80E-7938-D541-84BD-B187ADD389D2}" srcOrd="0" destOrd="0" presId="urn:microsoft.com/office/officeart/2005/8/layout/hProcess11"/>
    <dgm:cxn modelId="{00C509C0-35A1-CB45-BD66-FD5FDBFE6E3E}" srcId="{F7FF2216-180A-7540-ADDC-AA4978AC979E}" destId="{315078F1-4C06-534A-9856-109F92305FB5}" srcOrd="4" destOrd="0" parTransId="{0EB17DAD-39D6-CB43-B5B0-6CAF09C6CF2A}" sibTransId="{DD873BBF-EC07-4247-80F6-4CAF07DCE94C}"/>
    <dgm:cxn modelId="{D6D0AAC9-F0AB-A24A-8952-B2FBEEB9884B}" srcId="{F7FF2216-180A-7540-ADDC-AA4978AC979E}" destId="{A94BAC61-978D-AA41-ADA7-58241901F4F2}" srcOrd="1" destOrd="0" parTransId="{98C70A03-0B33-C24B-82B0-1412F8DF36FD}" sibTransId="{27274F6C-3476-C541-BAED-FDBB31B0B7D8}"/>
    <dgm:cxn modelId="{155113D9-31FF-5B4C-BF2C-D7E8854D6AD6}" type="presOf" srcId="{F7FF2216-180A-7540-ADDC-AA4978AC979E}" destId="{26B28D99-6E5C-904B-9F77-46FE36BBEC85}" srcOrd="0" destOrd="0" presId="urn:microsoft.com/office/officeart/2005/8/layout/hProcess11"/>
    <dgm:cxn modelId="{659769E0-06D6-CC47-A668-FFE9BD621CCF}" type="presOf" srcId="{A94BAC61-978D-AA41-ADA7-58241901F4F2}" destId="{420FEB5A-B21E-7C48-8167-830A2FC69A3C}" srcOrd="0" destOrd="0" presId="urn:microsoft.com/office/officeart/2005/8/layout/hProcess11"/>
    <dgm:cxn modelId="{79EF6CE9-4107-B548-9340-A29F8BD8AEF4}" srcId="{F7FF2216-180A-7540-ADDC-AA4978AC979E}" destId="{04D0C6DF-C99E-7E4C-9DE9-0B3F0F25828D}" srcOrd="2" destOrd="0" parTransId="{5E485737-8264-6743-8824-2FE6DFABB9A4}" sibTransId="{E51DE3AE-5FD1-B742-B2D4-CCF309C21F1B}"/>
    <dgm:cxn modelId="{FE745F81-6FDB-7547-A1BA-8D37CA0F9A83}" type="presParOf" srcId="{26B28D99-6E5C-904B-9F77-46FE36BBEC85}" destId="{12DC1E0E-63F9-D64E-8803-C46B7AB32D3E}" srcOrd="0" destOrd="0" presId="urn:microsoft.com/office/officeart/2005/8/layout/hProcess11"/>
    <dgm:cxn modelId="{00166E96-887D-4F48-8C52-CE4C67AEB4DC}" type="presParOf" srcId="{26B28D99-6E5C-904B-9F77-46FE36BBEC85}" destId="{39976608-205F-244E-8AFF-D71E578B5332}" srcOrd="1" destOrd="0" presId="urn:microsoft.com/office/officeart/2005/8/layout/hProcess11"/>
    <dgm:cxn modelId="{C4762DD4-5B4F-8F49-B7DB-C882684A919B}" type="presParOf" srcId="{39976608-205F-244E-8AFF-D71E578B5332}" destId="{DFCAC166-C47D-CD4A-A1AA-19F852838A91}" srcOrd="0" destOrd="0" presId="urn:microsoft.com/office/officeart/2005/8/layout/hProcess11"/>
    <dgm:cxn modelId="{5F09F6F7-EC7F-B147-9948-F4B775266CDB}" type="presParOf" srcId="{DFCAC166-C47D-CD4A-A1AA-19F852838A91}" destId="{908A5AF9-11D4-084F-8BE0-128750183095}" srcOrd="0" destOrd="0" presId="urn:microsoft.com/office/officeart/2005/8/layout/hProcess11"/>
    <dgm:cxn modelId="{7C327345-73DE-4D48-83E4-7FADC1424FA7}" type="presParOf" srcId="{DFCAC166-C47D-CD4A-A1AA-19F852838A91}" destId="{F7E4E2DA-40A7-D841-9222-E583B72B70C0}" srcOrd="1" destOrd="0" presId="urn:microsoft.com/office/officeart/2005/8/layout/hProcess11"/>
    <dgm:cxn modelId="{38B3EAE2-0630-2B42-84B0-ECDE68BB0B03}" type="presParOf" srcId="{DFCAC166-C47D-CD4A-A1AA-19F852838A91}" destId="{082CDF3A-1554-8645-9506-78C034DB791A}" srcOrd="2" destOrd="0" presId="urn:microsoft.com/office/officeart/2005/8/layout/hProcess11"/>
    <dgm:cxn modelId="{0C8704C7-9279-9C40-B018-33E6E8DBD839}" type="presParOf" srcId="{39976608-205F-244E-8AFF-D71E578B5332}" destId="{FEFBF4E8-9373-C94B-83C9-E1F98DAC391E}" srcOrd="1" destOrd="0" presId="urn:microsoft.com/office/officeart/2005/8/layout/hProcess11"/>
    <dgm:cxn modelId="{8CD1C88F-0827-EB4F-8D1F-D4FA2E02A531}" type="presParOf" srcId="{39976608-205F-244E-8AFF-D71E578B5332}" destId="{8BC67764-A496-374E-A958-300D90D37F3C}" srcOrd="2" destOrd="0" presId="urn:microsoft.com/office/officeart/2005/8/layout/hProcess11"/>
    <dgm:cxn modelId="{AF712DBB-5571-504F-84D6-DAD1865BC984}" type="presParOf" srcId="{8BC67764-A496-374E-A958-300D90D37F3C}" destId="{420FEB5A-B21E-7C48-8167-830A2FC69A3C}" srcOrd="0" destOrd="0" presId="urn:microsoft.com/office/officeart/2005/8/layout/hProcess11"/>
    <dgm:cxn modelId="{CC763D38-A5FD-7648-85DF-CA208E914082}" type="presParOf" srcId="{8BC67764-A496-374E-A958-300D90D37F3C}" destId="{A9677812-786F-A449-AB5F-E70E06157738}" srcOrd="1" destOrd="0" presId="urn:microsoft.com/office/officeart/2005/8/layout/hProcess11"/>
    <dgm:cxn modelId="{92134CB6-D7B5-BF46-9823-DA019198879E}" type="presParOf" srcId="{8BC67764-A496-374E-A958-300D90D37F3C}" destId="{B0C95CBF-A8CA-1B42-BA79-F03AA5D578E8}" srcOrd="2" destOrd="0" presId="urn:microsoft.com/office/officeart/2005/8/layout/hProcess11"/>
    <dgm:cxn modelId="{A4406037-494A-E54A-A319-7FE79F5B72C1}" type="presParOf" srcId="{39976608-205F-244E-8AFF-D71E578B5332}" destId="{CFF2A684-6340-6A46-84A7-64F31AFD8DE6}" srcOrd="3" destOrd="0" presId="urn:microsoft.com/office/officeart/2005/8/layout/hProcess11"/>
    <dgm:cxn modelId="{1C50D725-8E2D-9A44-8CFB-BC8890A8AFF3}" type="presParOf" srcId="{39976608-205F-244E-8AFF-D71E578B5332}" destId="{BE1B2E48-A26B-AC44-ADF8-823B9ED0B28B}" srcOrd="4" destOrd="0" presId="urn:microsoft.com/office/officeart/2005/8/layout/hProcess11"/>
    <dgm:cxn modelId="{9C711D1D-0186-304F-BD8A-7030C6EB9931}" type="presParOf" srcId="{BE1B2E48-A26B-AC44-ADF8-823B9ED0B28B}" destId="{D3C77F76-5313-CD44-B795-525B19526665}" srcOrd="0" destOrd="0" presId="urn:microsoft.com/office/officeart/2005/8/layout/hProcess11"/>
    <dgm:cxn modelId="{534B38B5-5BED-BE45-88AB-CF7D576E2941}" type="presParOf" srcId="{BE1B2E48-A26B-AC44-ADF8-823B9ED0B28B}" destId="{4D00122B-B7BC-E441-A6D4-F3A947AD3BA7}" srcOrd="1" destOrd="0" presId="urn:microsoft.com/office/officeart/2005/8/layout/hProcess11"/>
    <dgm:cxn modelId="{DEB744DD-A355-6C4A-BCEE-BE3C2BF3D7EB}" type="presParOf" srcId="{BE1B2E48-A26B-AC44-ADF8-823B9ED0B28B}" destId="{6AB8813C-5EC4-1A43-B1F4-252EDA22FC6D}" srcOrd="2" destOrd="0" presId="urn:microsoft.com/office/officeart/2005/8/layout/hProcess11"/>
    <dgm:cxn modelId="{3BFCA98B-6E63-BD44-AB92-5BE2C660C172}" type="presParOf" srcId="{39976608-205F-244E-8AFF-D71E578B5332}" destId="{F0ED5E6F-74BE-1F43-BDE1-235DB7AB1987}" srcOrd="5" destOrd="0" presId="urn:microsoft.com/office/officeart/2005/8/layout/hProcess11"/>
    <dgm:cxn modelId="{08B0C14E-C534-034B-9277-675BCED0C5F4}" type="presParOf" srcId="{39976608-205F-244E-8AFF-D71E578B5332}" destId="{E1DD3534-BBDE-D740-BC97-E0D830AF5E1D}" srcOrd="6" destOrd="0" presId="urn:microsoft.com/office/officeart/2005/8/layout/hProcess11"/>
    <dgm:cxn modelId="{C3D5F85D-EF1A-1348-916C-A16CD7EBF686}" type="presParOf" srcId="{E1DD3534-BBDE-D740-BC97-E0D830AF5E1D}" destId="{79EF1EE4-5275-7C49-9798-972E3C51F849}" srcOrd="0" destOrd="0" presId="urn:microsoft.com/office/officeart/2005/8/layout/hProcess11"/>
    <dgm:cxn modelId="{E6774E45-66AF-B947-87C8-AA12384967E5}" type="presParOf" srcId="{E1DD3534-BBDE-D740-BC97-E0D830AF5E1D}" destId="{F2C6A73C-843E-9B4C-A061-EA7B6F334500}" srcOrd="1" destOrd="0" presId="urn:microsoft.com/office/officeart/2005/8/layout/hProcess11"/>
    <dgm:cxn modelId="{7A998A82-4D61-F04B-A0B3-7A2B68E66238}" type="presParOf" srcId="{E1DD3534-BBDE-D740-BC97-E0D830AF5E1D}" destId="{23044BED-2556-3F4D-AFDD-6C93F30ECDF7}" srcOrd="2" destOrd="0" presId="urn:microsoft.com/office/officeart/2005/8/layout/hProcess11"/>
    <dgm:cxn modelId="{4B208169-E3D3-6942-A5EA-83560A25C9D2}" type="presParOf" srcId="{39976608-205F-244E-8AFF-D71E578B5332}" destId="{402BB8DB-A075-C147-AB90-2F293B7D28D0}" srcOrd="7" destOrd="0" presId="urn:microsoft.com/office/officeart/2005/8/layout/hProcess11"/>
    <dgm:cxn modelId="{26F44801-E76B-3244-945F-0F21952AE0FF}" type="presParOf" srcId="{39976608-205F-244E-8AFF-D71E578B5332}" destId="{7217A7EA-7261-0C4C-9614-3B50DBC04C6B}" srcOrd="8" destOrd="0" presId="urn:microsoft.com/office/officeart/2005/8/layout/hProcess11"/>
    <dgm:cxn modelId="{186303B9-82AD-9E4F-988E-CB9F679B0451}" type="presParOf" srcId="{7217A7EA-7261-0C4C-9614-3B50DBC04C6B}" destId="{A83564F8-67EC-EC42-83D2-259CB1DD26D7}" srcOrd="0" destOrd="0" presId="urn:microsoft.com/office/officeart/2005/8/layout/hProcess11"/>
    <dgm:cxn modelId="{58C6C766-AE4B-8348-8565-4938930ADF5B}" type="presParOf" srcId="{7217A7EA-7261-0C4C-9614-3B50DBC04C6B}" destId="{9A02F115-C9CC-1742-B176-0BA22A1CC413}" srcOrd="1" destOrd="0" presId="urn:microsoft.com/office/officeart/2005/8/layout/hProcess11"/>
    <dgm:cxn modelId="{750A1EC3-02AF-4640-892F-FA1970A4C5C9}" type="presParOf" srcId="{7217A7EA-7261-0C4C-9614-3B50DBC04C6B}" destId="{9FE6FB01-94EF-F34D-92B5-883F781C6033}" srcOrd="2" destOrd="0" presId="urn:microsoft.com/office/officeart/2005/8/layout/hProcess11"/>
    <dgm:cxn modelId="{45401E13-71F1-6B43-8C6A-27C9AFB18EE3}" type="presParOf" srcId="{39976608-205F-244E-8AFF-D71E578B5332}" destId="{AF90E7EC-1403-6642-A306-A8EE0A4E6A2B}" srcOrd="9" destOrd="0" presId="urn:microsoft.com/office/officeart/2005/8/layout/hProcess11"/>
    <dgm:cxn modelId="{D3EEB597-A00B-2046-A923-BB30D0F1F775}" type="presParOf" srcId="{39976608-205F-244E-8AFF-D71E578B5332}" destId="{AA9DC4D0-7C4C-3F40-AF99-0251F3EC0591}" srcOrd="10" destOrd="0" presId="urn:microsoft.com/office/officeart/2005/8/layout/hProcess11"/>
    <dgm:cxn modelId="{12945C26-B5F6-EA4A-81FA-CEF99132D8B2}" type="presParOf" srcId="{AA9DC4D0-7C4C-3F40-AF99-0251F3EC0591}" destId="{DFA2F80E-7938-D541-84BD-B187ADD389D2}" srcOrd="0" destOrd="0" presId="urn:microsoft.com/office/officeart/2005/8/layout/hProcess11"/>
    <dgm:cxn modelId="{77EECCE5-876E-4140-AC68-211C2830356A}" type="presParOf" srcId="{AA9DC4D0-7C4C-3F40-AF99-0251F3EC0591}" destId="{B79E5D56-C0C9-4945-A2A0-46CB0B94B44B}" srcOrd="1" destOrd="0" presId="urn:microsoft.com/office/officeart/2005/8/layout/hProcess11"/>
    <dgm:cxn modelId="{FD5A6BB0-3609-5047-8532-A6ABEC3328B3}" type="presParOf" srcId="{AA9DC4D0-7C4C-3F40-AF99-0251F3EC0591}" destId="{4194EAA9-1423-914C-9433-2EF4515293E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84941D-60A6-F441-989C-E41847C0DCF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6CCA6A5-BA15-234B-A2A6-28D086C1D9E0}">
      <dgm:prSet phldrT="[Text]"/>
      <dgm:spPr/>
      <dgm:t>
        <a:bodyPr/>
        <a:lstStyle/>
        <a:p>
          <a:r>
            <a:rPr lang="en-US" dirty="0"/>
            <a:t>2013</a:t>
          </a:r>
        </a:p>
      </dgm:t>
    </dgm:pt>
    <dgm:pt modelId="{AB9804E1-80CB-C846-B2FC-9B302E5D8E39}" type="parTrans" cxnId="{FE74883E-4369-F441-BEC6-F4676DD0BFBB}">
      <dgm:prSet/>
      <dgm:spPr/>
      <dgm:t>
        <a:bodyPr/>
        <a:lstStyle/>
        <a:p>
          <a:endParaRPr lang="en-US"/>
        </a:p>
      </dgm:t>
    </dgm:pt>
    <dgm:pt modelId="{E70757D9-E4B8-E844-8670-3CFB7CA80744}" type="sibTrans" cxnId="{FE74883E-4369-F441-BEC6-F4676DD0BFBB}">
      <dgm:prSet/>
      <dgm:spPr/>
      <dgm:t>
        <a:bodyPr/>
        <a:lstStyle/>
        <a:p>
          <a:endParaRPr lang="en-US"/>
        </a:p>
      </dgm:t>
    </dgm:pt>
    <dgm:pt modelId="{FF10B690-F7C8-AA4E-8CE1-F03D83E5E55D}">
      <dgm:prSet phldrT="[Text]"/>
      <dgm:spPr/>
      <dgm:t>
        <a:bodyPr/>
        <a:lstStyle/>
        <a:p>
          <a:r>
            <a:rPr lang="en-US" dirty="0"/>
            <a:t>2014</a:t>
          </a:r>
        </a:p>
      </dgm:t>
    </dgm:pt>
    <dgm:pt modelId="{C3097D4D-7E1F-1D43-8764-06782FD5A6FC}" type="parTrans" cxnId="{40F4C3C7-A3E2-1F45-8C33-420B8EA81778}">
      <dgm:prSet/>
      <dgm:spPr/>
      <dgm:t>
        <a:bodyPr/>
        <a:lstStyle/>
        <a:p>
          <a:endParaRPr lang="en-US"/>
        </a:p>
      </dgm:t>
    </dgm:pt>
    <dgm:pt modelId="{8A5F0A35-1D5B-A14C-A4FA-C24B69997174}" type="sibTrans" cxnId="{40F4C3C7-A3E2-1F45-8C33-420B8EA81778}">
      <dgm:prSet/>
      <dgm:spPr/>
      <dgm:t>
        <a:bodyPr/>
        <a:lstStyle/>
        <a:p>
          <a:endParaRPr lang="en-US"/>
        </a:p>
      </dgm:t>
    </dgm:pt>
    <dgm:pt modelId="{DF528C68-9A9A-B040-A2DD-C627DA3A77DA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F9D71A8A-339E-924A-914B-F5B13A11EA66}" type="parTrans" cxnId="{F599F49F-55EA-D545-8C83-6DF17FFD0DF4}">
      <dgm:prSet/>
      <dgm:spPr/>
      <dgm:t>
        <a:bodyPr/>
        <a:lstStyle/>
        <a:p>
          <a:endParaRPr lang="en-US"/>
        </a:p>
      </dgm:t>
    </dgm:pt>
    <dgm:pt modelId="{29A7C026-8F11-7448-8626-F24FD8C0BB05}" type="sibTrans" cxnId="{F599F49F-55EA-D545-8C83-6DF17FFD0DF4}">
      <dgm:prSet/>
      <dgm:spPr/>
      <dgm:t>
        <a:bodyPr/>
        <a:lstStyle/>
        <a:p>
          <a:endParaRPr lang="en-US"/>
        </a:p>
      </dgm:t>
    </dgm:pt>
    <dgm:pt modelId="{88E23D3A-D5AD-4B49-8161-17C835E50FFD}" type="pres">
      <dgm:prSet presAssocID="{EE84941D-60A6-F441-989C-E41847C0DCF2}" presName="Name0" presStyleCnt="0">
        <dgm:presLayoutVars>
          <dgm:dir/>
          <dgm:animLvl val="lvl"/>
          <dgm:resizeHandles val="exact"/>
        </dgm:presLayoutVars>
      </dgm:prSet>
      <dgm:spPr/>
    </dgm:pt>
    <dgm:pt modelId="{F0AA18A0-3494-5F4F-91D2-EDC91E42E9C7}" type="pres">
      <dgm:prSet presAssocID="{36CCA6A5-BA15-234B-A2A6-28D086C1D9E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19B59F-9317-E247-88D4-E737F01FC6FA}" type="pres">
      <dgm:prSet presAssocID="{E70757D9-E4B8-E844-8670-3CFB7CA80744}" presName="parTxOnlySpace" presStyleCnt="0"/>
      <dgm:spPr/>
    </dgm:pt>
    <dgm:pt modelId="{BDFAFBB7-BD07-F04B-A948-004ABEE727C2}" type="pres">
      <dgm:prSet presAssocID="{FF10B690-F7C8-AA4E-8CE1-F03D83E5E55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AB907F6-123E-DF4F-A99B-D26FF76407AD}" type="pres">
      <dgm:prSet presAssocID="{8A5F0A35-1D5B-A14C-A4FA-C24B69997174}" presName="parTxOnlySpace" presStyleCnt="0"/>
      <dgm:spPr/>
    </dgm:pt>
    <dgm:pt modelId="{4FD6606C-A660-A149-AD1B-B4856C83B165}" type="pres">
      <dgm:prSet presAssocID="{DF528C68-9A9A-B040-A2DD-C627DA3A77D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DAFAB10-53C5-654B-B9D2-1C55459F0D2B}" type="presOf" srcId="{DF528C68-9A9A-B040-A2DD-C627DA3A77DA}" destId="{4FD6606C-A660-A149-AD1B-B4856C83B165}" srcOrd="0" destOrd="0" presId="urn:microsoft.com/office/officeart/2005/8/layout/chevron1"/>
    <dgm:cxn modelId="{ABE3E423-5852-D949-8EF3-5919D6A7C4CD}" type="presOf" srcId="{EE84941D-60A6-F441-989C-E41847C0DCF2}" destId="{88E23D3A-D5AD-4B49-8161-17C835E50FFD}" srcOrd="0" destOrd="0" presId="urn:microsoft.com/office/officeart/2005/8/layout/chevron1"/>
    <dgm:cxn modelId="{C6BB6824-C0F1-7C4B-A1EF-2F0572702C01}" type="presOf" srcId="{36CCA6A5-BA15-234B-A2A6-28D086C1D9E0}" destId="{F0AA18A0-3494-5F4F-91D2-EDC91E42E9C7}" srcOrd="0" destOrd="0" presId="urn:microsoft.com/office/officeart/2005/8/layout/chevron1"/>
    <dgm:cxn modelId="{A351E73A-02A3-CC40-958C-87728CCAF103}" type="presOf" srcId="{FF10B690-F7C8-AA4E-8CE1-F03D83E5E55D}" destId="{BDFAFBB7-BD07-F04B-A948-004ABEE727C2}" srcOrd="0" destOrd="0" presId="urn:microsoft.com/office/officeart/2005/8/layout/chevron1"/>
    <dgm:cxn modelId="{FE74883E-4369-F441-BEC6-F4676DD0BFBB}" srcId="{EE84941D-60A6-F441-989C-E41847C0DCF2}" destId="{36CCA6A5-BA15-234B-A2A6-28D086C1D9E0}" srcOrd="0" destOrd="0" parTransId="{AB9804E1-80CB-C846-B2FC-9B302E5D8E39}" sibTransId="{E70757D9-E4B8-E844-8670-3CFB7CA80744}"/>
    <dgm:cxn modelId="{F599F49F-55EA-D545-8C83-6DF17FFD0DF4}" srcId="{EE84941D-60A6-F441-989C-E41847C0DCF2}" destId="{DF528C68-9A9A-B040-A2DD-C627DA3A77DA}" srcOrd="2" destOrd="0" parTransId="{F9D71A8A-339E-924A-914B-F5B13A11EA66}" sibTransId="{29A7C026-8F11-7448-8626-F24FD8C0BB05}"/>
    <dgm:cxn modelId="{40F4C3C7-A3E2-1F45-8C33-420B8EA81778}" srcId="{EE84941D-60A6-F441-989C-E41847C0DCF2}" destId="{FF10B690-F7C8-AA4E-8CE1-F03D83E5E55D}" srcOrd="1" destOrd="0" parTransId="{C3097D4D-7E1F-1D43-8764-06782FD5A6FC}" sibTransId="{8A5F0A35-1D5B-A14C-A4FA-C24B69997174}"/>
    <dgm:cxn modelId="{292D6378-B06B-104B-8437-57AD072C4BA5}" type="presParOf" srcId="{88E23D3A-D5AD-4B49-8161-17C835E50FFD}" destId="{F0AA18A0-3494-5F4F-91D2-EDC91E42E9C7}" srcOrd="0" destOrd="0" presId="urn:microsoft.com/office/officeart/2005/8/layout/chevron1"/>
    <dgm:cxn modelId="{0E4FB91D-B9FB-EF42-AFEA-95B904E18F5A}" type="presParOf" srcId="{88E23D3A-D5AD-4B49-8161-17C835E50FFD}" destId="{1B19B59F-9317-E247-88D4-E737F01FC6FA}" srcOrd="1" destOrd="0" presId="urn:microsoft.com/office/officeart/2005/8/layout/chevron1"/>
    <dgm:cxn modelId="{D1143E42-5357-8E4C-8C9F-6D6ED5577DD3}" type="presParOf" srcId="{88E23D3A-D5AD-4B49-8161-17C835E50FFD}" destId="{BDFAFBB7-BD07-F04B-A948-004ABEE727C2}" srcOrd="2" destOrd="0" presId="urn:microsoft.com/office/officeart/2005/8/layout/chevron1"/>
    <dgm:cxn modelId="{913E07F9-933C-FA4E-9EB0-1ABD536070A7}" type="presParOf" srcId="{88E23D3A-D5AD-4B49-8161-17C835E50FFD}" destId="{4AB907F6-123E-DF4F-A99B-D26FF76407AD}" srcOrd="3" destOrd="0" presId="urn:microsoft.com/office/officeart/2005/8/layout/chevron1"/>
    <dgm:cxn modelId="{9AEF59DC-7A5B-514C-A2E6-BA6FDD75C1E6}" type="presParOf" srcId="{88E23D3A-D5AD-4B49-8161-17C835E50FFD}" destId="{4FD6606C-A660-A149-AD1B-B4856C83B1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D96D75-0901-954B-8A32-405CE71DD0B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8217C5E-5FBD-A44F-99CC-0C8990090230}">
      <dgm:prSet phldrT="[Text]"/>
      <dgm:spPr/>
      <dgm:t>
        <a:bodyPr/>
        <a:lstStyle/>
        <a:p>
          <a:r>
            <a:rPr lang="en-US"/>
            <a:t>April 2013</a:t>
          </a:r>
          <a:endParaRPr lang="en-US" dirty="0"/>
        </a:p>
      </dgm:t>
    </dgm:pt>
    <dgm:pt modelId="{25156C18-4B90-7A41-9D34-435F337B5EE0}" type="parTrans" cxnId="{81A5EFCD-DB44-0A44-8B00-263BA7B59926}">
      <dgm:prSet/>
      <dgm:spPr/>
      <dgm:t>
        <a:bodyPr/>
        <a:lstStyle/>
        <a:p>
          <a:endParaRPr lang="en-US"/>
        </a:p>
      </dgm:t>
    </dgm:pt>
    <dgm:pt modelId="{045B2EF8-B3C4-5C43-AF7B-01AFCCA4C0A4}" type="sibTrans" cxnId="{81A5EFCD-DB44-0A44-8B00-263BA7B59926}">
      <dgm:prSet/>
      <dgm:spPr/>
      <dgm:t>
        <a:bodyPr/>
        <a:lstStyle/>
        <a:p>
          <a:endParaRPr lang="en-US"/>
        </a:p>
      </dgm:t>
    </dgm:pt>
    <dgm:pt modelId="{B8B571C8-3A1B-0049-8F38-3C02E4D9D812}">
      <dgm:prSet/>
      <dgm:spPr/>
      <dgm:t>
        <a:bodyPr/>
        <a:lstStyle/>
        <a:p>
          <a:r>
            <a:rPr lang="en-US"/>
            <a:t>Second level</a:t>
          </a:r>
          <a:endParaRPr lang="en-US" dirty="0"/>
        </a:p>
      </dgm:t>
    </dgm:pt>
    <dgm:pt modelId="{149DEBDE-D0E3-C847-B053-CBA6ED658686}" type="parTrans" cxnId="{90D536E1-3DD9-0D49-90DD-8E638E340562}">
      <dgm:prSet/>
      <dgm:spPr/>
      <dgm:t>
        <a:bodyPr/>
        <a:lstStyle/>
        <a:p>
          <a:endParaRPr lang="en-US"/>
        </a:p>
      </dgm:t>
    </dgm:pt>
    <dgm:pt modelId="{C4249D41-3EA0-B94E-9111-1BAFFE7B558F}" type="sibTrans" cxnId="{90D536E1-3DD9-0D49-90DD-8E638E340562}">
      <dgm:prSet/>
      <dgm:spPr/>
      <dgm:t>
        <a:bodyPr/>
        <a:lstStyle/>
        <a:p>
          <a:endParaRPr lang="en-US"/>
        </a:p>
      </dgm:t>
    </dgm:pt>
    <dgm:pt modelId="{747CE5FB-E0A5-FE44-9FB8-5EBEF1FA029C}">
      <dgm:prSet/>
      <dgm:spPr/>
      <dgm:t>
        <a:bodyPr/>
        <a:lstStyle/>
        <a:p>
          <a:r>
            <a:rPr lang="en-US"/>
            <a:t>Third level</a:t>
          </a:r>
          <a:endParaRPr lang="en-US" dirty="0"/>
        </a:p>
      </dgm:t>
    </dgm:pt>
    <dgm:pt modelId="{9B8AE955-CA4C-1846-BAE3-9D89A355DDC7}" type="parTrans" cxnId="{325DDDCA-28B2-D64C-A771-DCF1DD3361CB}">
      <dgm:prSet/>
      <dgm:spPr/>
      <dgm:t>
        <a:bodyPr/>
        <a:lstStyle/>
        <a:p>
          <a:endParaRPr lang="en-US"/>
        </a:p>
      </dgm:t>
    </dgm:pt>
    <dgm:pt modelId="{F0604215-3362-964E-965B-2F80F9988C35}" type="sibTrans" cxnId="{325DDDCA-28B2-D64C-A771-DCF1DD3361CB}">
      <dgm:prSet/>
      <dgm:spPr/>
      <dgm:t>
        <a:bodyPr/>
        <a:lstStyle/>
        <a:p>
          <a:endParaRPr lang="en-US"/>
        </a:p>
      </dgm:t>
    </dgm:pt>
    <dgm:pt modelId="{2719F5D2-4764-6E46-9631-30C20A0286F2}">
      <dgm:prSet/>
      <dgm:spPr/>
      <dgm:t>
        <a:bodyPr/>
        <a:lstStyle/>
        <a:p>
          <a:r>
            <a:rPr lang="en-US"/>
            <a:t>Fourth level</a:t>
          </a:r>
          <a:endParaRPr lang="en-US" dirty="0"/>
        </a:p>
      </dgm:t>
    </dgm:pt>
    <dgm:pt modelId="{3CF197C5-9F9A-E946-A722-9C8D255EB394}" type="parTrans" cxnId="{5659DA00-7CF7-574E-9DC0-BE7D38946A26}">
      <dgm:prSet/>
      <dgm:spPr/>
      <dgm:t>
        <a:bodyPr/>
        <a:lstStyle/>
        <a:p>
          <a:endParaRPr lang="en-US"/>
        </a:p>
      </dgm:t>
    </dgm:pt>
    <dgm:pt modelId="{1A006572-1343-9F44-9B13-B20A4838000B}" type="sibTrans" cxnId="{5659DA00-7CF7-574E-9DC0-BE7D38946A26}">
      <dgm:prSet/>
      <dgm:spPr/>
      <dgm:t>
        <a:bodyPr/>
        <a:lstStyle/>
        <a:p>
          <a:endParaRPr lang="en-US"/>
        </a:p>
      </dgm:t>
    </dgm:pt>
    <dgm:pt modelId="{4546F73D-E0C6-D742-8F33-84C9CACF9079}">
      <dgm:prSet/>
      <dgm:spPr/>
      <dgm:t>
        <a:bodyPr/>
        <a:lstStyle/>
        <a:p>
          <a:r>
            <a:rPr lang="en-US"/>
            <a:t>Fifth level</a:t>
          </a:r>
          <a:endParaRPr lang="en-US" dirty="0"/>
        </a:p>
      </dgm:t>
    </dgm:pt>
    <dgm:pt modelId="{29365F63-6F13-254F-A740-68D8490F1272}" type="parTrans" cxnId="{0BA7FF69-AA28-7D48-B7CF-E5DC54A4603D}">
      <dgm:prSet/>
      <dgm:spPr/>
      <dgm:t>
        <a:bodyPr/>
        <a:lstStyle/>
        <a:p>
          <a:endParaRPr lang="en-US"/>
        </a:p>
      </dgm:t>
    </dgm:pt>
    <dgm:pt modelId="{128D95AA-165F-D64E-BD65-47F7B2CD9EDF}" type="sibTrans" cxnId="{0BA7FF69-AA28-7D48-B7CF-E5DC54A4603D}">
      <dgm:prSet/>
      <dgm:spPr/>
      <dgm:t>
        <a:bodyPr/>
        <a:lstStyle/>
        <a:p>
          <a:endParaRPr lang="en-US"/>
        </a:p>
      </dgm:t>
    </dgm:pt>
    <dgm:pt modelId="{479446FE-9828-324A-B981-25A3D50559FD}">
      <dgm:prSet/>
      <dgm:spPr/>
      <dgm:t>
        <a:bodyPr/>
        <a:lstStyle/>
        <a:p>
          <a:r>
            <a:rPr lang="en-US" dirty="0"/>
            <a:t>6th </a:t>
          </a:r>
        </a:p>
      </dgm:t>
    </dgm:pt>
    <dgm:pt modelId="{E0DF13BA-A4D9-FC42-9115-891CB27399B4}" type="parTrans" cxnId="{1B4115D0-F05F-7B4A-9FE1-DBC4B5709943}">
      <dgm:prSet/>
      <dgm:spPr/>
      <dgm:t>
        <a:bodyPr/>
        <a:lstStyle/>
        <a:p>
          <a:endParaRPr lang="en-US"/>
        </a:p>
      </dgm:t>
    </dgm:pt>
    <dgm:pt modelId="{90C8E8ED-6784-864C-8F14-5CC545A97D5A}" type="sibTrans" cxnId="{1B4115D0-F05F-7B4A-9FE1-DBC4B5709943}">
      <dgm:prSet/>
      <dgm:spPr/>
      <dgm:t>
        <a:bodyPr/>
        <a:lstStyle/>
        <a:p>
          <a:endParaRPr lang="en-US"/>
        </a:p>
      </dgm:t>
    </dgm:pt>
    <dgm:pt modelId="{47AC683A-FA64-194D-8C8D-CBA049C38CC1}" type="pres">
      <dgm:prSet presAssocID="{4CD96D75-0901-954B-8A32-405CE71DD0BD}" presName="Name0" presStyleCnt="0">
        <dgm:presLayoutVars>
          <dgm:dir/>
          <dgm:resizeHandles val="exact"/>
        </dgm:presLayoutVars>
      </dgm:prSet>
      <dgm:spPr/>
    </dgm:pt>
    <dgm:pt modelId="{F7AA8DA9-37A5-9D43-9632-B2883C998534}" type="pres">
      <dgm:prSet presAssocID="{E8217C5E-5FBD-A44F-99CC-0C8990090230}" presName="parTxOnly" presStyleLbl="node1" presStyleIdx="0" presStyleCnt="6">
        <dgm:presLayoutVars>
          <dgm:bulletEnabled val="1"/>
        </dgm:presLayoutVars>
      </dgm:prSet>
      <dgm:spPr/>
    </dgm:pt>
    <dgm:pt modelId="{5418380B-EA5B-DB45-8D78-BDD70E88A18B}" type="pres">
      <dgm:prSet presAssocID="{045B2EF8-B3C4-5C43-AF7B-01AFCCA4C0A4}" presName="parSpace" presStyleCnt="0"/>
      <dgm:spPr/>
    </dgm:pt>
    <dgm:pt modelId="{01BDBB40-1078-1447-A84C-6699DD7D450A}" type="pres">
      <dgm:prSet presAssocID="{B8B571C8-3A1B-0049-8F38-3C02E4D9D812}" presName="parTxOnly" presStyleLbl="node1" presStyleIdx="1" presStyleCnt="6">
        <dgm:presLayoutVars>
          <dgm:bulletEnabled val="1"/>
        </dgm:presLayoutVars>
      </dgm:prSet>
      <dgm:spPr/>
    </dgm:pt>
    <dgm:pt modelId="{D97CD36A-36A2-AF4B-A448-1A9D2D07E77F}" type="pres">
      <dgm:prSet presAssocID="{C4249D41-3EA0-B94E-9111-1BAFFE7B558F}" presName="parSpace" presStyleCnt="0"/>
      <dgm:spPr/>
    </dgm:pt>
    <dgm:pt modelId="{AE3545AA-DFE4-1B44-B368-E0ACD5B74B3B}" type="pres">
      <dgm:prSet presAssocID="{747CE5FB-E0A5-FE44-9FB8-5EBEF1FA029C}" presName="parTxOnly" presStyleLbl="node1" presStyleIdx="2" presStyleCnt="6">
        <dgm:presLayoutVars>
          <dgm:bulletEnabled val="1"/>
        </dgm:presLayoutVars>
      </dgm:prSet>
      <dgm:spPr/>
    </dgm:pt>
    <dgm:pt modelId="{2ED8A922-F002-7A40-8759-8B686529213C}" type="pres">
      <dgm:prSet presAssocID="{F0604215-3362-964E-965B-2F80F9988C35}" presName="parSpace" presStyleCnt="0"/>
      <dgm:spPr/>
    </dgm:pt>
    <dgm:pt modelId="{679847E7-5FF1-8B45-9ACF-08D31D54A4E1}" type="pres">
      <dgm:prSet presAssocID="{2719F5D2-4764-6E46-9631-30C20A0286F2}" presName="parTxOnly" presStyleLbl="node1" presStyleIdx="3" presStyleCnt="6">
        <dgm:presLayoutVars>
          <dgm:bulletEnabled val="1"/>
        </dgm:presLayoutVars>
      </dgm:prSet>
      <dgm:spPr/>
    </dgm:pt>
    <dgm:pt modelId="{47F713A1-A4C6-4148-89C3-CB1A3D4B70F7}" type="pres">
      <dgm:prSet presAssocID="{1A006572-1343-9F44-9B13-B20A4838000B}" presName="parSpace" presStyleCnt="0"/>
      <dgm:spPr/>
    </dgm:pt>
    <dgm:pt modelId="{C1953BC3-DA88-E74F-B5F3-FC4ECE75E49F}" type="pres">
      <dgm:prSet presAssocID="{4546F73D-E0C6-D742-8F33-84C9CACF9079}" presName="parTxOnly" presStyleLbl="node1" presStyleIdx="4" presStyleCnt="6">
        <dgm:presLayoutVars>
          <dgm:bulletEnabled val="1"/>
        </dgm:presLayoutVars>
      </dgm:prSet>
      <dgm:spPr/>
    </dgm:pt>
    <dgm:pt modelId="{59F1C56E-E3A3-334B-9920-566C0801D511}" type="pres">
      <dgm:prSet presAssocID="{128D95AA-165F-D64E-BD65-47F7B2CD9EDF}" presName="parSpace" presStyleCnt="0"/>
      <dgm:spPr/>
    </dgm:pt>
    <dgm:pt modelId="{D1211553-7077-8A48-8978-2D52753E9A96}" type="pres">
      <dgm:prSet presAssocID="{479446FE-9828-324A-B981-25A3D50559FD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659DA00-7CF7-574E-9DC0-BE7D38946A26}" srcId="{4CD96D75-0901-954B-8A32-405CE71DD0BD}" destId="{2719F5D2-4764-6E46-9631-30C20A0286F2}" srcOrd="3" destOrd="0" parTransId="{3CF197C5-9F9A-E946-A722-9C8D255EB394}" sibTransId="{1A006572-1343-9F44-9B13-B20A4838000B}"/>
    <dgm:cxn modelId="{933B520C-087F-6C46-933A-C59909BCD804}" type="presOf" srcId="{4CD96D75-0901-954B-8A32-405CE71DD0BD}" destId="{47AC683A-FA64-194D-8C8D-CBA049C38CC1}" srcOrd="0" destOrd="0" presId="urn:microsoft.com/office/officeart/2005/8/layout/hChevron3"/>
    <dgm:cxn modelId="{D08FB436-0341-FD41-A181-CA525BEE66B3}" type="presOf" srcId="{2719F5D2-4764-6E46-9631-30C20A0286F2}" destId="{679847E7-5FF1-8B45-9ACF-08D31D54A4E1}" srcOrd="0" destOrd="0" presId="urn:microsoft.com/office/officeart/2005/8/layout/hChevron3"/>
    <dgm:cxn modelId="{FB005E69-7355-144C-913F-C29360E127F6}" type="presOf" srcId="{B8B571C8-3A1B-0049-8F38-3C02E4D9D812}" destId="{01BDBB40-1078-1447-A84C-6699DD7D450A}" srcOrd="0" destOrd="0" presId="urn:microsoft.com/office/officeart/2005/8/layout/hChevron3"/>
    <dgm:cxn modelId="{0BA7FF69-AA28-7D48-B7CF-E5DC54A4603D}" srcId="{4CD96D75-0901-954B-8A32-405CE71DD0BD}" destId="{4546F73D-E0C6-D742-8F33-84C9CACF9079}" srcOrd="4" destOrd="0" parTransId="{29365F63-6F13-254F-A740-68D8490F1272}" sibTransId="{128D95AA-165F-D64E-BD65-47F7B2CD9EDF}"/>
    <dgm:cxn modelId="{1A230E72-7EFD-3D41-B000-7D458A7491BE}" type="presOf" srcId="{E8217C5E-5FBD-A44F-99CC-0C8990090230}" destId="{F7AA8DA9-37A5-9D43-9632-B2883C998534}" srcOrd="0" destOrd="0" presId="urn:microsoft.com/office/officeart/2005/8/layout/hChevron3"/>
    <dgm:cxn modelId="{352F3F76-553B-0542-A90F-97842A16EBF9}" type="presOf" srcId="{4546F73D-E0C6-D742-8F33-84C9CACF9079}" destId="{C1953BC3-DA88-E74F-B5F3-FC4ECE75E49F}" srcOrd="0" destOrd="0" presId="urn:microsoft.com/office/officeart/2005/8/layout/hChevron3"/>
    <dgm:cxn modelId="{D10EC6C9-DE9F-EB4D-ACAA-9877F8E25766}" type="presOf" srcId="{479446FE-9828-324A-B981-25A3D50559FD}" destId="{D1211553-7077-8A48-8978-2D52753E9A96}" srcOrd="0" destOrd="0" presId="urn:microsoft.com/office/officeart/2005/8/layout/hChevron3"/>
    <dgm:cxn modelId="{325DDDCA-28B2-D64C-A771-DCF1DD3361CB}" srcId="{4CD96D75-0901-954B-8A32-405CE71DD0BD}" destId="{747CE5FB-E0A5-FE44-9FB8-5EBEF1FA029C}" srcOrd="2" destOrd="0" parTransId="{9B8AE955-CA4C-1846-BAE3-9D89A355DDC7}" sibTransId="{F0604215-3362-964E-965B-2F80F9988C35}"/>
    <dgm:cxn modelId="{81A5EFCD-DB44-0A44-8B00-263BA7B59926}" srcId="{4CD96D75-0901-954B-8A32-405CE71DD0BD}" destId="{E8217C5E-5FBD-A44F-99CC-0C8990090230}" srcOrd="0" destOrd="0" parTransId="{25156C18-4B90-7A41-9D34-435F337B5EE0}" sibTransId="{045B2EF8-B3C4-5C43-AF7B-01AFCCA4C0A4}"/>
    <dgm:cxn modelId="{1B4115D0-F05F-7B4A-9FE1-DBC4B5709943}" srcId="{4CD96D75-0901-954B-8A32-405CE71DD0BD}" destId="{479446FE-9828-324A-B981-25A3D50559FD}" srcOrd="5" destOrd="0" parTransId="{E0DF13BA-A4D9-FC42-9115-891CB27399B4}" sibTransId="{90C8E8ED-6784-864C-8F14-5CC545A97D5A}"/>
    <dgm:cxn modelId="{2E4CBAD0-54B2-C147-B03A-BA908865D3EC}" type="presOf" srcId="{747CE5FB-E0A5-FE44-9FB8-5EBEF1FA029C}" destId="{AE3545AA-DFE4-1B44-B368-E0ACD5B74B3B}" srcOrd="0" destOrd="0" presId="urn:microsoft.com/office/officeart/2005/8/layout/hChevron3"/>
    <dgm:cxn modelId="{90D536E1-3DD9-0D49-90DD-8E638E340562}" srcId="{4CD96D75-0901-954B-8A32-405CE71DD0BD}" destId="{B8B571C8-3A1B-0049-8F38-3C02E4D9D812}" srcOrd="1" destOrd="0" parTransId="{149DEBDE-D0E3-C847-B053-CBA6ED658686}" sibTransId="{C4249D41-3EA0-B94E-9111-1BAFFE7B558F}"/>
    <dgm:cxn modelId="{83F49E9F-D47C-EA45-99A1-B29F80A54129}" type="presParOf" srcId="{47AC683A-FA64-194D-8C8D-CBA049C38CC1}" destId="{F7AA8DA9-37A5-9D43-9632-B2883C998534}" srcOrd="0" destOrd="0" presId="urn:microsoft.com/office/officeart/2005/8/layout/hChevron3"/>
    <dgm:cxn modelId="{602AFEEC-676F-694D-9705-A3476D671BED}" type="presParOf" srcId="{47AC683A-FA64-194D-8C8D-CBA049C38CC1}" destId="{5418380B-EA5B-DB45-8D78-BDD70E88A18B}" srcOrd="1" destOrd="0" presId="urn:microsoft.com/office/officeart/2005/8/layout/hChevron3"/>
    <dgm:cxn modelId="{12031CD9-1F1C-8D46-B0A2-3AE879559F73}" type="presParOf" srcId="{47AC683A-FA64-194D-8C8D-CBA049C38CC1}" destId="{01BDBB40-1078-1447-A84C-6699DD7D450A}" srcOrd="2" destOrd="0" presId="urn:microsoft.com/office/officeart/2005/8/layout/hChevron3"/>
    <dgm:cxn modelId="{B5B6FE3F-C4D5-8A44-B4F3-B6865F409E69}" type="presParOf" srcId="{47AC683A-FA64-194D-8C8D-CBA049C38CC1}" destId="{D97CD36A-36A2-AF4B-A448-1A9D2D07E77F}" srcOrd="3" destOrd="0" presId="urn:microsoft.com/office/officeart/2005/8/layout/hChevron3"/>
    <dgm:cxn modelId="{EA926D79-FDC2-CE4D-A498-96C3F225345D}" type="presParOf" srcId="{47AC683A-FA64-194D-8C8D-CBA049C38CC1}" destId="{AE3545AA-DFE4-1B44-B368-E0ACD5B74B3B}" srcOrd="4" destOrd="0" presId="urn:microsoft.com/office/officeart/2005/8/layout/hChevron3"/>
    <dgm:cxn modelId="{26EF5C52-C723-D647-8C1B-574B90FA950F}" type="presParOf" srcId="{47AC683A-FA64-194D-8C8D-CBA049C38CC1}" destId="{2ED8A922-F002-7A40-8759-8B686529213C}" srcOrd="5" destOrd="0" presId="urn:microsoft.com/office/officeart/2005/8/layout/hChevron3"/>
    <dgm:cxn modelId="{7CE3185B-6030-B542-8134-0FBA8AA62A5D}" type="presParOf" srcId="{47AC683A-FA64-194D-8C8D-CBA049C38CC1}" destId="{679847E7-5FF1-8B45-9ACF-08D31D54A4E1}" srcOrd="6" destOrd="0" presId="urn:microsoft.com/office/officeart/2005/8/layout/hChevron3"/>
    <dgm:cxn modelId="{D7801F97-1E4B-9640-BC23-6F64F8428703}" type="presParOf" srcId="{47AC683A-FA64-194D-8C8D-CBA049C38CC1}" destId="{47F713A1-A4C6-4148-89C3-CB1A3D4B70F7}" srcOrd="7" destOrd="0" presId="urn:microsoft.com/office/officeart/2005/8/layout/hChevron3"/>
    <dgm:cxn modelId="{03643DCA-4836-9C4B-8ECB-9752D20E43DD}" type="presParOf" srcId="{47AC683A-FA64-194D-8C8D-CBA049C38CC1}" destId="{C1953BC3-DA88-E74F-B5F3-FC4ECE75E49F}" srcOrd="8" destOrd="0" presId="urn:microsoft.com/office/officeart/2005/8/layout/hChevron3"/>
    <dgm:cxn modelId="{72B500AC-8AAD-9E40-9A1D-4A3250D4B918}" type="presParOf" srcId="{47AC683A-FA64-194D-8C8D-CBA049C38CC1}" destId="{59F1C56E-E3A3-334B-9920-566C0801D511}" srcOrd="9" destOrd="0" presId="urn:microsoft.com/office/officeart/2005/8/layout/hChevron3"/>
    <dgm:cxn modelId="{293C3A19-14FD-C943-9EFF-FB9A492F3FCA}" type="presParOf" srcId="{47AC683A-FA64-194D-8C8D-CBA049C38CC1}" destId="{D1211553-7077-8A48-8978-2D52753E9A9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7FF2216-180A-7540-ADDC-AA4978AC979E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79B4CAB3-D72C-5145-B0B7-7DC8857BEB24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2013</a:t>
          </a:r>
        </a:p>
      </dgm:t>
    </dgm:pt>
    <dgm:pt modelId="{A6E71E07-C6F5-D74C-ADE0-160E05A02D9F}" type="par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66209A6D-1412-7B4D-9CAD-5E3E72EDD7F1}" type="sibTrans" cxnId="{AD2A3456-662B-3545-A6DE-B2C14E9E11A5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94BAC61-978D-AA41-ADA7-58241901F4F2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2014</a:t>
          </a:r>
        </a:p>
      </dgm:t>
    </dgm:pt>
    <dgm:pt modelId="{98C70A03-0B33-C24B-82B0-1412F8DF36FD}" type="par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7274F6C-3476-C541-BAED-FDBB31B0B7D8}" type="sibTrans" cxnId="{D6D0AAC9-F0AB-A24A-8952-B2FBEEB9884B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04D0C6DF-C99E-7E4C-9DE9-0B3F0F25828D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2015</a:t>
          </a:r>
        </a:p>
      </dgm:t>
    </dgm:pt>
    <dgm:pt modelId="{5E485737-8264-6743-8824-2FE6DFABB9A4}" type="par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51DE3AE-5FD1-B742-B2D4-CCF309C21F1B}" type="sibTrans" cxnId="{79EF6CE9-4107-B548-9340-A29F8BD8AEF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E800ECD6-24FA-3444-B799-D33384A15130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March 2016</a:t>
          </a:r>
        </a:p>
      </dgm:t>
    </dgm:pt>
    <dgm:pt modelId="{3D52CDEF-234E-8F49-9CEF-F938F1100BAC}" type="par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A355DA4E-B23E-084D-ADBE-1F6909259AE4}" type="sibTrans" cxnId="{A13DC844-96ED-BE4D-8AEC-AF3DD0B30E24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15078F1-4C06-534A-9856-109F92305FB5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Sep. 2020</a:t>
          </a:r>
        </a:p>
      </dgm:t>
    </dgm:pt>
    <dgm:pt modelId="{0EB17DAD-39D6-CB43-B5B0-6CAF09C6CF2A}" type="par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DD873BBF-EC07-4247-80F6-4CAF07DCE94C}" type="sibTrans" cxnId="{00C509C0-35A1-CB45-BD66-FD5FDBFE6E3E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3A2C9D5D-A9E2-CF41-8978-3611ADA9C0DA}">
      <dgm:prSet phldrT="[Text]" custT="1"/>
      <dgm:spPr/>
      <dgm:t>
        <a:bodyPr/>
        <a:lstStyle/>
        <a:p>
          <a:r>
            <a:rPr lang="en-US" sz="2400" b="1" dirty="0">
              <a:solidFill>
                <a:schemeClr val="tx2"/>
              </a:solidFill>
            </a:rPr>
            <a:t>Oct. 2020</a:t>
          </a:r>
        </a:p>
      </dgm:t>
    </dgm:pt>
    <dgm:pt modelId="{8059C1A3-360B-264C-94A1-B42BE2C32E4A}" type="par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818DADD4-A89C-E246-AF9E-F692F2651437}" type="sibTrans" cxnId="{44CE6812-DD6C-F849-8CC6-37D7799B3218}">
      <dgm:prSet/>
      <dgm:spPr/>
      <dgm:t>
        <a:bodyPr/>
        <a:lstStyle/>
        <a:p>
          <a:endParaRPr lang="en-US" sz="2400" b="1">
            <a:solidFill>
              <a:schemeClr val="tx2"/>
            </a:solidFill>
          </a:endParaRPr>
        </a:p>
      </dgm:t>
    </dgm:pt>
    <dgm:pt modelId="{26B28D99-6E5C-904B-9F77-46FE36BBEC85}" type="pres">
      <dgm:prSet presAssocID="{F7FF2216-180A-7540-ADDC-AA4978AC979E}" presName="Name0" presStyleCnt="0">
        <dgm:presLayoutVars>
          <dgm:dir/>
          <dgm:resizeHandles val="exact"/>
        </dgm:presLayoutVars>
      </dgm:prSet>
      <dgm:spPr/>
    </dgm:pt>
    <dgm:pt modelId="{12DC1E0E-63F9-D64E-8803-C46B7AB32D3E}" type="pres">
      <dgm:prSet presAssocID="{F7FF2216-180A-7540-ADDC-AA4978AC979E}" presName="arrow" presStyleLbl="bgShp" presStyleIdx="0" presStyleCnt="1"/>
      <dgm:spPr/>
    </dgm:pt>
    <dgm:pt modelId="{39976608-205F-244E-8AFF-D71E578B5332}" type="pres">
      <dgm:prSet presAssocID="{F7FF2216-180A-7540-ADDC-AA4978AC979E}" presName="points" presStyleCnt="0"/>
      <dgm:spPr/>
    </dgm:pt>
    <dgm:pt modelId="{DFCAC166-C47D-CD4A-A1AA-19F852838A91}" type="pres">
      <dgm:prSet presAssocID="{79B4CAB3-D72C-5145-B0B7-7DC8857BEB24}" presName="compositeA" presStyleCnt="0"/>
      <dgm:spPr/>
    </dgm:pt>
    <dgm:pt modelId="{908A5AF9-11D4-084F-8BE0-128750183095}" type="pres">
      <dgm:prSet presAssocID="{79B4CAB3-D72C-5145-B0B7-7DC8857BEB24}" presName="textA" presStyleLbl="revTx" presStyleIdx="0" presStyleCnt="6">
        <dgm:presLayoutVars>
          <dgm:bulletEnabled val="1"/>
        </dgm:presLayoutVars>
      </dgm:prSet>
      <dgm:spPr/>
    </dgm:pt>
    <dgm:pt modelId="{F7E4E2DA-40A7-D841-9222-E583B72B70C0}" type="pres">
      <dgm:prSet presAssocID="{79B4CAB3-D72C-5145-B0B7-7DC8857BEB24}" presName="circleA" presStyleLbl="node1" presStyleIdx="0" presStyleCnt="6"/>
      <dgm:spPr/>
    </dgm:pt>
    <dgm:pt modelId="{082CDF3A-1554-8645-9506-78C034DB791A}" type="pres">
      <dgm:prSet presAssocID="{79B4CAB3-D72C-5145-B0B7-7DC8857BEB24}" presName="spaceA" presStyleCnt="0"/>
      <dgm:spPr/>
    </dgm:pt>
    <dgm:pt modelId="{FEFBF4E8-9373-C94B-83C9-E1F98DAC391E}" type="pres">
      <dgm:prSet presAssocID="{66209A6D-1412-7B4D-9CAD-5E3E72EDD7F1}" presName="space" presStyleCnt="0"/>
      <dgm:spPr/>
    </dgm:pt>
    <dgm:pt modelId="{8BC67764-A496-374E-A958-300D90D37F3C}" type="pres">
      <dgm:prSet presAssocID="{A94BAC61-978D-AA41-ADA7-58241901F4F2}" presName="compositeB" presStyleCnt="0"/>
      <dgm:spPr/>
    </dgm:pt>
    <dgm:pt modelId="{420FEB5A-B21E-7C48-8167-830A2FC69A3C}" type="pres">
      <dgm:prSet presAssocID="{A94BAC61-978D-AA41-ADA7-58241901F4F2}" presName="textB" presStyleLbl="revTx" presStyleIdx="1" presStyleCnt="6">
        <dgm:presLayoutVars>
          <dgm:bulletEnabled val="1"/>
        </dgm:presLayoutVars>
      </dgm:prSet>
      <dgm:spPr/>
    </dgm:pt>
    <dgm:pt modelId="{A9677812-786F-A449-AB5F-E70E06157738}" type="pres">
      <dgm:prSet presAssocID="{A94BAC61-978D-AA41-ADA7-58241901F4F2}" presName="circleB" presStyleLbl="node1" presStyleIdx="1" presStyleCnt="6"/>
      <dgm:spPr/>
    </dgm:pt>
    <dgm:pt modelId="{B0C95CBF-A8CA-1B42-BA79-F03AA5D578E8}" type="pres">
      <dgm:prSet presAssocID="{A94BAC61-978D-AA41-ADA7-58241901F4F2}" presName="spaceB" presStyleCnt="0"/>
      <dgm:spPr/>
    </dgm:pt>
    <dgm:pt modelId="{CFF2A684-6340-6A46-84A7-64F31AFD8DE6}" type="pres">
      <dgm:prSet presAssocID="{27274F6C-3476-C541-BAED-FDBB31B0B7D8}" presName="space" presStyleCnt="0"/>
      <dgm:spPr/>
    </dgm:pt>
    <dgm:pt modelId="{BE1B2E48-A26B-AC44-ADF8-823B9ED0B28B}" type="pres">
      <dgm:prSet presAssocID="{04D0C6DF-C99E-7E4C-9DE9-0B3F0F25828D}" presName="compositeA" presStyleCnt="0"/>
      <dgm:spPr/>
    </dgm:pt>
    <dgm:pt modelId="{D3C77F76-5313-CD44-B795-525B19526665}" type="pres">
      <dgm:prSet presAssocID="{04D0C6DF-C99E-7E4C-9DE9-0B3F0F25828D}" presName="textA" presStyleLbl="revTx" presStyleIdx="2" presStyleCnt="6">
        <dgm:presLayoutVars>
          <dgm:bulletEnabled val="1"/>
        </dgm:presLayoutVars>
      </dgm:prSet>
      <dgm:spPr/>
    </dgm:pt>
    <dgm:pt modelId="{4D00122B-B7BC-E441-A6D4-F3A947AD3BA7}" type="pres">
      <dgm:prSet presAssocID="{04D0C6DF-C99E-7E4C-9DE9-0B3F0F25828D}" presName="circleA" presStyleLbl="node1" presStyleIdx="2" presStyleCnt="6"/>
      <dgm:spPr/>
    </dgm:pt>
    <dgm:pt modelId="{6AB8813C-5EC4-1A43-B1F4-252EDA22FC6D}" type="pres">
      <dgm:prSet presAssocID="{04D0C6DF-C99E-7E4C-9DE9-0B3F0F25828D}" presName="spaceA" presStyleCnt="0"/>
      <dgm:spPr/>
    </dgm:pt>
    <dgm:pt modelId="{F0ED5E6F-74BE-1F43-BDE1-235DB7AB1987}" type="pres">
      <dgm:prSet presAssocID="{E51DE3AE-5FD1-B742-B2D4-CCF309C21F1B}" presName="space" presStyleCnt="0"/>
      <dgm:spPr/>
    </dgm:pt>
    <dgm:pt modelId="{E1DD3534-BBDE-D740-BC97-E0D830AF5E1D}" type="pres">
      <dgm:prSet presAssocID="{E800ECD6-24FA-3444-B799-D33384A15130}" presName="compositeB" presStyleCnt="0"/>
      <dgm:spPr/>
    </dgm:pt>
    <dgm:pt modelId="{79EF1EE4-5275-7C49-9798-972E3C51F849}" type="pres">
      <dgm:prSet presAssocID="{E800ECD6-24FA-3444-B799-D33384A15130}" presName="textB" presStyleLbl="revTx" presStyleIdx="3" presStyleCnt="6">
        <dgm:presLayoutVars>
          <dgm:bulletEnabled val="1"/>
        </dgm:presLayoutVars>
      </dgm:prSet>
      <dgm:spPr/>
    </dgm:pt>
    <dgm:pt modelId="{F2C6A73C-843E-9B4C-A061-EA7B6F334500}" type="pres">
      <dgm:prSet presAssocID="{E800ECD6-24FA-3444-B799-D33384A15130}" presName="circleB" presStyleLbl="node1" presStyleIdx="3" presStyleCnt="6"/>
      <dgm:spPr/>
    </dgm:pt>
    <dgm:pt modelId="{23044BED-2556-3F4D-AFDD-6C93F30ECDF7}" type="pres">
      <dgm:prSet presAssocID="{E800ECD6-24FA-3444-B799-D33384A15130}" presName="spaceB" presStyleCnt="0"/>
      <dgm:spPr/>
    </dgm:pt>
    <dgm:pt modelId="{402BB8DB-A075-C147-AB90-2F293B7D28D0}" type="pres">
      <dgm:prSet presAssocID="{A355DA4E-B23E-084D-ADBE-1F6909259AE4}" presName="space" presStyleCnt="0"/>
      <dgm:spPr/>
    </dgm:pt>
    <dgm:pt modelId="{7217A7EA-7261-0C4C-9614-3B50DBC04C6B}" type="pres">
      <dgm:prSet presAssocID="{315078F1-4C06-534A-9856-109F92305FB5}" presName="compositeA" presStyleCnt="0"/>
      <dgm:spPr/>
    </dgm:pt>
    <dgm:pt modelId="{A83564F8-67EC-EC42-83D2-259CB1DD26D7}" type="pres">
      <dgm:prSet presAssocID="{315078F1-4C06-534A-9856-109F92305FB5}" presName="textA" presStyleLbl="revTx" presStyleIdx="4" presStyleCnt="6">
        <dgm:presLayoutVars>
          <dgm:bulletEnabled val="1"/>
        </dgm:presLayoutVars>
      </dgm:prSet>
      <dgm:spPr/>
    </dgm:pt>
    <dgm:pt modelId="{9A02F115-C9CC-1742-B176-0BA22A1CC413}" type="pres">
      <dgm:prSet presAssocID="{315078F1-4C06-534A-9856-109F92305FB5}" presName="circleA" presStyleLbl="node1" presStyleIdx="4" presStyleCnt="6"/>
      <dgm:spPr/>
    </dgm:pt>
    <dgm:pt modelId="{9FE6FB01-94EF-F34D-92B5-883F781C6033}" type="pres">
      <dgm:prSet presAssocID="{315078F1-4C06-534A-9856-109F92305FB5}" presName="spaceA" presStyleCnt="0"/>
      <dgm:spPr/>
    </dgm:pt>
    <dgm:pt modelId="{AF90E7EC-1403-6642-A306-A8EE0A4E6A2B}" type="pres">
      <dgm:prSet presAssocID="{DD873BBF-EC07-4247-80F6-4CAF07DCE94C}" presName="space" presStyleCnt="0"/>
      <dgm:spPr/>
    </dgm:pt>
    <dgm:pt modelId="{AA9DC4D0-7C4C-3F40-AF99-0251F3EC0591}" type="pres">
      <dgm:prSet presAssocID="{3A2C9D5D-A9E2-CF41-8978-3611ADA9C0DA}" presName="compositeB" presStyleCnt="0"/>
      <dgm:spPr/>
    </dgm:pt>
    <dgm:pt modelId="{DFA2F80E-7938-D541-84BD-B187ADD389D2}" type="pres">
      <dgm:prSet presAssocID="{3A2C9D5D-A9E2-CF41-8978-3611ADA9C0DA}" presName="textB" presStyleLbl="revTx" presStyleIdx="5" presStyleCnt="6">
        <dgm:presLayoutVars>
          <dgm:bulletEnabled val="1"/>
        </dgm:presLayoutVars>
      </dgm:prSet>
      <dgm:spPr/>
    </dgm:pt>
    <dgm:pt modelId="{B79E5D56-C0C9-4945-A2A0-46CB0B94B44B}" type="pres">
      <dgm:prSet presAssocID="{3A2C9D5D-A9E2-CF41-8978-3611ADA9C0DA}" presName="circleB" presStyleLbl="node1" presStyleIdx="5" presStyleCnt="6"/>
      <dgm:spPr/>
    </dgm:pt>
    <dgm:pt modelId="{4194EAA9-1423-914C-9433-2EF4515293E3}" type="pres">
      <dgm:prSet presAssocID="{3A2C9D5D-A9E2-CF41-8978-3611ADA9C0DA}" presName="spaceB" presStyleCnt="0"/>
      <dgm:spPr/>
    </dgm:pt>
  </dgm:ptLst>
  <dgm:cxnLst>
    <dgm:cxn modelId="{44CE6812-DD6C-F849-8CC6-37D7799B3218}" srcId="{F7FF2216-180A-7540-ADDC-AA4978AC979E}" destId="{3A2C9D5D-A9E2-CF41-8978-3611ADA9C0DA}" srcOrd="5" destOrd="0" parTransId="{8059C1A3-360B-264C-94A1-B42BE2C32E4A}" sibTransId="{818DADD4-A89C-E246-AF9E-F692F2651437}"/>
    <dgm:cxn modelId="{751B491B-E120-C649-A83B-BCFB6789D6D5}" type="presOf" srcId="{315078F1-4C06-534A-9856-109F92305FB5}" destId="{A83564F8-67EC-EC42-83D2-259CB1DD26D7}" srcOrd="0" destOrd="0" presId="urn:microsoft.com/office/officeart/2005/8/layout/hProcess11"/>
    <dgm:cxn modelId="{19804424-13C3-DA43-95E7-539FE0C805AC}" type="presOf" srcId="{E800ECD6-24FA-3444-B799-D33384A15130}" destId="{79EF1EE4-5275-7C49-9798-972E3C51F849}" srcOrd="0" destOrd="0" presId="urn:microsoft.com/office/officeart/2005/8/layout/hProcess11"/>
    <dgm:cxn modelId="{A13DC844-96ED-BE4D-8AEC-AF3DD0B30E24}" srcId="{F7FF2216-180A-7540-ADDC-AA4978AC979E}" destId="{E800ECD6-24FA-3444-B799-D33384A15130}" srcOrd="3" destOrd="0" parTransId="{3D52CDEF-234E-8F49-9CEF-F938F1100BAC}" sibTransId="{A355DA4E-B23E-084D-ADBE-1F6909259AE4}"/>
    <dgm:cxn modelId="{AD2A3456-662B-3545-A6DE-B2C14E9E11A5}" srcId="{F7FF2216-180A-7540-ADDC-AA4978AC979E}" destId="{79B4CAB3-D72C-5145-B0B7-7DC8857BEB24}" srcOrd="0" destOrd="0" parTransId="{A6E71E07-C6F5-D74C-ADE0-160E05A02D9F}" sibTransId="{66209A6D-1412-7B4D-9CAD-5E3E72EDD7F1}"/>
    <dgm:cxn modelId="{DBEFDA68-32C3-0B40-9295-9A0A86015793}" type="presOf" srcId="{04D0C6DF-C99E-7E4C-9DE9-0B3F0F25828D}" destId="{D3C77F76-5313-CD44-B795-525B19526665}" srcOrd="0" destOrd="0" presId="urn:microsoft.com/office/officeart/2005/8/layout/hProcess11"/>
    <dgm:cxn modelId="{5147989A-3F55-234D-94D6-D5C85DB8768C}" type="presOf" srcId="{79B4CAB3-D72C-5145-B0B7-7DC8857BEB24}" destId="{908A5AF9-11D4-084F-8BE0-128750183095}" srcOrd="0" destOrd="0" presId="urn:microsoft.com/office/officeart/2005/8/layout/hProcess11"/>
    <dgm:cxn modelId="{FBC1E3AA-DC62-584D-B41C-B7DC88873441}" type="presOf" srcId="{3A2C9D5D-A9E2-CF41-8978-3611ADA9C0DA}" destId="{DFA2F80E-7938-D541-84BD-B187ADD389D2}" srcOrd="0" destOrd="0" presId="urn:microsoft.com/office/officeart/2005/8/layout/hProcess11"/>
    <dgm:cxn modelId="{00C509C0-35A1-CB45-BD66-FD5FDBFE6E3E}" srcId="{F7FF2216-180A-7540-ADDC-AA4978AC979E}" destId="{315078F1-4C06-534A-9856-109F92305FB5}" srcOrd="4" destOrd="0" parTransId="{0EB17DAD-39D6-CB43-B5B0-6CAF09C6CF2A}" sibTransId="{DD873BBF-EC07-4247-80F6-4CAF07DCE94C}"/>
    <dgm:cxn modelId="{D6D0AAC9-F0AB-A24A-8952-B2FBEEB9884B}" srcId="{F7FF2216-180A-7540-ADDC-AA4978AC979E}" destId="{A94BAC61-978D-AA41-ADA7-58241901F4F2}" srcOrd="1" destOrd="0" parTransId="{98C70A03-0B33-C24B-82B0-1412F8DF36FD}" sibTransId="{27274F6C-3476-C541-BAED-FDBB31B0B7D8}"/>
    <dgm:cxn modelId="{155113D9-31FF-5B4C-BF2C-D7E8854D6AD6}" type="presOf" srcId="{F7FF2216-180A-7540-ADDC-AA4978AC979E}" destId="{26B28D99-6E5C-904B-9F77-46FE36BBEC85}" srcOrd="0" destOrd="0" presId="urn:microsoft.com/office/officeart/2005/8/layout/hProcess11"/>
    <dgm:cxn modelId="{659769E0-06D6-CC47-A668-FFE9BD621CCF}" type="presOf" srcId="{A94BAC61-978D-AA41-ADA7-58241901F4F2}" destId="{420FEB5A-B21E-7C48-8167-830A2FC69A3C}" srcOrd="0" destOrd="0" presId="urn:microsoft.com/office/officeart/2005/8/layout/hProcess11"/>
    <dgm:cxn modelId="{79EF6CE9-4107-B548-9340-A29F8BD8AEF4}" srcId="{F7FF2216-180A-7540-ADDC-AA4978AC979E}" destId="{04D0C6DF-C99E-7E4C-9DE9-0B3F0F25828D}" srcOrd="2" destOrd="0" parTransId="{5E485737-8264-6743-8824-2FE6DFABB9A4}" sibTransId="{E51DE3AE-5FD1-B742-B2D4-CCF309C21F1B}"/>
    <dgm:cxn modelId="{FE745F81-6FDB-7547-A1BA-8D37CA0F9A83}" type="presParOf" srcId="{26B28D99-6E5C-904B-9F77-46FE36BBEC85}" destId="{12DC1E0E-63F9-D64E-8803-C46B7AB32D3E}" srcOrd="0" destOrd="0" presId="urn:microsoft.com/office/officeart/2005/8/layout/hProcess11"/>
    <dgm:cxn modelId="{00166E96-887D-4F48-8C52-CE4C67AEB4DC}" type="presParOf" srcId="{26B28D99-6E5C-904B-9F77-46FE36BBEC85}" destId="{39976608-205F-244E-8AFF-D71E578B5332}" srcOrd="1" destOrd="0" presId="urn:microsoft.com/office/officeart/2005/8/layout/hProcess11"/>
    <dgm:cxn modelId="{C4762DD4-5B4F-8F49-B7DB-C882684A919B}" type="presParOf" srcId="{39976608-205F-244E-8AFF-D71E578B5332}" destId="{DFCAC166-C47D-CD4A-A1AA-19F852838A91}" srcOrd="0" destOrd="0" presId="urn:microsoft.com/office/officeart/2005/8/layout/hProcess11"/>
    <dgm:cxn modelId="{5F09F6F7-EC7F-B147-9948-F4B775266CDB}" type="presParOf" srcId="{DFCAC166-C47D-CD4A-A1AA-19F852838A91}" destId="{908A5AF9-11D4-084F-8BE0-128750183095}" srcOrd="0" destOrd="0" presId="urn:microsoft.com/office/officeart/2005/8/layout/hProcess11"/>
    <dgm:cxn modelId="{7C327345-73DE-4D48-83E4-7FADC1424FA7}" type="presParOf" srcId="{DFCAC166-C47D-CD4A-A1AA-19F852838A91}" destId="{F7E4E2DA-40A7-D841-9222-E583B72B70C0}" srcOrd="1" destOrd="0" presId="urn:microsoft.com/office/officeart/2005/8/layout/hProcess11"/>
    <dgm:cxn modelId="{38B3EAE2-0630-2B42-84B0-ECDE68BB0B03}" type="presParOf" srcId="{DFCAC166-C47D-CD4A-A1AA-19F852838A91}" destId="{082CDF3A-1554-8645-9506-78C034DB791A}" srcOrd="2" destOrd="0" presId="urn:microsoft.com/office/officeart/2005/8/layout/hProcess11"/>
    <dgm:cxn modelId="{0C8704C7-9279-9C40-B018-33E6E8DBD839}" type="presParOf" srcId="{39976608-205F-244E-8AFF-D71E578B5332}" destId="{FEFBF4E8-9373-C94B-83C9-E1F98DAC391E}" srcOrd="1" destOrd="0" presId="urn:microsoft.com/office/officeart/2005/8/layout/hProcess11"/>
    <dgm:cxn modelId="{8CD1C88F-0827-EB4F-8D1F-D4FA2E02A531}" type="presParOf" srcId="{39976608-205F-244E-8AFF-D71E578B5332}" destId="{8BC67764-A496-374E-A958-300D90D37F3C}" srcOrd="2" destOrd="0" presId="urn:microsoft.com/office/officeart/2005/8/layout/hProcess11"/>
    <dgm:cxn modelId="{AF712DBB-5571-504F-84D6-DAD1865BC984}" type="presParOf" srcId="{8BC67764-A496-374E-A958-300D90D37F3C}" destId="{420FEB5A-B21E-7C48-8167-830A2FC69A3C}" srcOrd="0" destOrd="0" presId="urn:microsoft.com/office/officeart/2005/8/layout/hProcess11"/>
    <dgm:cxn modelId="{CC763D38-A5FD-7648-85DF-CA208E914082}" type="presParOf" srcId="{8BC67764-A496-374E-A958-300D90D37F3C}" destId="{A9677812-786F-A449-AB5F-E70E06157738}" srcOrd="1" destOrd="0" presId="urn:microsoft.com/office/officeart/2005/8/layout/hProcess11"/>
    <dgm:cxn modelId="{92134CB6-D7B5-BF46-9823-DA019198879E}" type="presParOf" srcId="{8BC67764-A496-374E-A958-300D90D37F3C}" destId="{B0C95CBF-A8CA-1B42-BA79-F03AA5D578E8}" srcOrd="2" destOrd="0" presId="urn:microsoft.com/office/officeart/2005/8/layout/hProcess11"/>
    <dgm:cxn modelId="{A4406037-494A-E54A-A319-7FE79F5B72C1}" type="presParOf" srcId="{39976608-205F-244E-8AFF-D71E578B5332}" destId="{CFF2A684-6340-6A46-84A7-64F31AFD8DE6}" srcOrd="3" destOrd="0" presId="urn:microsoft.com/office/officeart/2005/8/layout/hProcess11"/>
    <dgm:cxn modelId="{1C50D725-8E2D-9A44-8CFB-BC8890A8AFF3}" type="presParOf" srcId="{39976608-205F-244E-8AFF-D71E578B5332}" destId="{BE1B2E48-A26B-AC44-ADF8-823B9ED0B28B}" srcOrd="4" destOrd="0" presId="urn:microsoft.com/office/officeart/2005/8/layout/hProcess11"/>
    <dgm:cxn modelId="{9C711D1D-0186-304F-BD8A-7030C6EB9931}" type="presParOf" srcId="{BE1B2E48-A26B-AC44-ADF8-823B9ED0B28B}" destId="{D3C77F76-5313-CD44-B795-525B19526665}" srcOrd="0" destOrd="0" presId="urn:microsoft.com/office/officeart/2005/8/layout/hProcess11"/>
    <dgm:cxn modelId="{534B38B5-5BED-BE45-88AB-CF7D576E2941}" type="presParOf" srcId="{BE1B2E48-A26B-AC44-ADF8-823B9ED0B28B}" destId="{4D00122B-B7BC-E441-A6D4-F3A947AD3BA7}" srcOrd="1" destOrd="0" presId="urn:microsoft.com/office/officeart/2005/8/layout/hProcess11"/>
    <dgm:cxn modelId="{DEB744DD-A355-6C4A-BCEE-BE3C2BF3D7EB}" type="presParOf" srcId="{BE1B2E48-A26B-AC44-ADF8-823B9ED0B28B}" destId="{6AB8813C-5EC4-1A43-B1F4-252EDA22FC6D}" srcOrd="2" destOrd="0" presId="urn:microsoft.com/office/officeart/2005/8/layout/hProcess11"/>
    <dgm:cxn modelId="{3BFCA98B-6E63-BD44-AB92-5BE2C660C172}" type="presParOf" srcId="{39976608-205F-244E-8AFF-D71E578B5332}" destId="{F0ED5E6F-74BE-1F43-BDE1-235DB7AB1987}" srcOrd="5" destOrd="0" presId="urn:microsoft.com/office/officeart/2005/8/layout/hProcess11"/>
    <dgm:cxn modelId="{08B0C14E-C534-034B-9277-675BCED0C5F4}" type="presParOf" srcId="{39976608-205F-244E-8AFF-D71E578B5332}" destId="{E1DD3534-BBDE-D740-BC97-E0D830AF5E1D}" srcOrd="6" destOrd="0" presId="urn:microsoft.com/office/officeart/2005/8/layout/hProcess11"/>
    <dgm:cxn modelId="{C3D5F85D-EF1A-1348-916C-A16CD7EBF686}" type="presParOf" srcId="{E1DD3534-BBDE-D740-BC97-E0D830AF5E1D}" destId="{79EF1EE4-5275-7C49-9798-972E3C51F849}" srcOrd="0" destOrd="0" presId="urn:microsoft.com/office/officeart/2005/8/layout/hProcess11"/>
    <dgm:cxn modelId="{E6774E45-66AF-B947-87C8-AA12384967E5}" type="presParOf" srcId="{E1DD3534-BBDE-D740-BC97-E0D830AF5E1D}" destId="{F2C6A73C-843E-9B4C-A061-EA7B6F334500}" srcOrd="1" destOrd="0" presId="urn:microsoft.com/office/officeart/2005/8/layout/hProcess11"/>
    <dgm:cxn modelId="{7A998A82-4D61-F04B-A0B3-7A2B68E66238}" type="presParOf" srcId="{E1DD3534-BBDE-D740-BC97-E0D830AF5E1D}" destId="{23044BED-2556-3F4D-AFDD-6C93F30ECDF7}" srcOrd="2" destOrd="0" presId="urn:microsoft.com/office/officeart/2005/8/layout/hProcess11"/>
    <dgm:cxn modelId="{4B208169-E3D3-6942-A5EA-83560A25C9D2}" type="presParOf" srcId="{39976608-205F-244E-8AFF-D71E578B5332}" destId="{402BB8DB-A075-C147-AB90-2F293B7D28D0}" srcOrd="7" destOrd="0" presId="urn:microsoft.com/office/officeart/2005/8/layout/hProcess11"/>
    <dgm:cxn modelId="{26F44801-E76B-3244-945F-0F21952AE0FF}" type="presParOf" srcId="{39976608-205F-244E-8AFF-D71E578B5332}" destId="{7217A7EA-7261-0C4C-9614-3B50DBC04C6B}" srcOrd="8" destOrd="0" presId="urn:microsoft.com/office/officeart/2005/8/layout/hProcess11"/>
    <dgm:cxn modelId="{186303B9-82AD-9E4F-988E-CB9F679B0451}" type="presParOf" srcId="{7217A7EA-7261-0C4C-9614-3B50DBC04C6B}" destId="{A83564F8-67EC-EC42-83D2-259CB1DD26D7}" srcOrd="0" destOrd="0" presId="urn:microsoft.com/office/officeart/2005/8/layout/hProcess11"/>
    <dgm:cxn modelId="{58C6C766-AE4B-8348-8565-4938930ADF5B}" type="presParOf" srcId="{7217A7EA-7261-0C4C-9614-3B50DBC04C6B}" destId="{9A02F115-C9CC-1742-B176-0BA22A1CC413}" srcOrd="1" destOrd="0" presId="urn:microsoft.com/office/officeart/2005/8/layout/hProcess11"/>
    <dgm:cxn modelId="{750A1EC3-02AF-4640-892F-FA1970A4C5C9}" type="presParOf" srcId="{7217A7EA-7261-0C4C-9614-3B50DBC04C6B}" destId="{9FE6FB01-94EF-F34D-92B5-883F781C6033}" srcOrd="2" destOrd="0" presId="urn:microsoft.com/office/officeart/2005/8/layout/hProcess11"/>
    <dgm:cxn modelId="{45401E13-71F1-6B43-8C6A-27C9AFB18EE3}" type="presParOf" srcId="{39976608-205F-244E-8AFF-D71E578B5332}" destId="{AF90E7EC-1403-6642-A306-A8EE0A4E6A2B}" srcOrd="9" destOrd="0" presId="urn:microsoft.com/office/officeart/2005/8/layout/hProcess11"/>
    <dgm:cxn modelId="{D3EEB597-A00B-2046-A923-BB30D0F1F775}" type="presParOf" srcId="{39976608-205F-244E-8AFF-D71E578B5332}" destId="{AA9DC4D0-7C4C-3F40-AF99-0251F3EC0591}" srcOrd="10" destOrd="0" presId="urn:microsoft.com/office/officeart/2005/8/layout/hProcess11"/>
    <dgm:cxn modelId="{12945C26-B5F6-EA4A-81FA-CEF99132D8B2}" type="presParOf" srcId="{AA9DC4D0-7C4C-3F40-AF99-0251F3EC0591}" destId="{DFA2F80E-7938-D541-84BD-B187ADD389D2}" srcOrd="0" destOrd="0" presId="urn:microsoft.com/office/officeart/2005/8/layout/hProcess11"/>
    <dgm:cxn modelId="{77EECCE5-876E-4140-AC68-211C2830356A}" type="presParOf" srcId="{AA9DC4D0-7C4C-3F40-AF99-0251F3EC0591}" destId="{B79E5D56-C0C9-4945-A2A0-46CB0B94B44B}" srcOrd="1" destOrd="0" presId="urn:microsoft.com/office/officeart/2005/8/layout/hProcess11"/>
    <dgm:cxn modelId="{FD5A6BB0-3609-5047-8532-A6ABEC3328B3}" type="presParOf" srcId="{AA9DC4D0-7C4C-3F40-AF99-0251F3EC0591}" destId="{4194EAA9-1423-914C-9433-2EF4515293E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84941D-60A6-F441-989C-E41847C0DCF2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36CCA6A5-BA15-234B-A2A6-28D086C1D9E0}">
      <dgm:prSet phldrT="[Text]"/>
      <dgm:spPr/>
      <dgm:t>
        <a:bodyPr/>
        <a:lstStyle/>
        <a:p>
          <a:r>
            <a:rPr lang="en-US" dirty="0"/>
            <a:t>2013</a:t>
          </a:r>
        </a:p>
      </dgm:t>
    </dgm:pt>
    <dgm:pt modelId="{AB9804E1-80CB-C846-B2FC-9B302E5D8E39}" type="parTrans" cxnId="{FE74883E-4369-F441-BEC6-F4676DD0BFBB}">
      <dgm:prSet/>
      <dgm:spPr/>
      <dgm:t>
        <a:bodyPr/>
        <a:lstStyle/>
        <a:p>
          <a:endParaRPr lang="en-US"/>
        </a:p>
      </dgm:t>
    </dgm:pt>
    <dgm:pt modelId="{E70757D9-E4B8-E844-8670-3CFB7CA80744}" type="sibTrans" cxnId="{FE74883E-4369-F441-BEC6-F4676DD0BFBB}">
      <dgm:prSet/>
      <dgm:spPr/>
      <dgm:t>
        <a:bodyPr/>
        <a:lstStyle/>
        <a:p>
          <a:endParaRPr lang="en-US"/>
        </a:p>
      </dgm:t>
    </dgm:pt>
    <dgm:pt modelId="{FF10B690-F7C8-AA4E-8CE1-F03D83E5E55D}">
      <dgm:prSet phldrT="[Text]"/>
      <dgm:spPr/>
      <dgm:t>
        <a:bodyPr/>
        <a:lstStyle/>
        <a:p>
          <a:r>
            <a:rPr lang="en-US" dirty="0"/>
            <a:t>2014</a:t>
          </a:r>
        </a:p>
      </dgm:t>
    </dgm:pt>
    <dgm:pt modelId="{C3097D4D-7E1F-1D43-8764-06782FD5A6FC}" type="parTrans" cxnId="{40F4C3C7-A3E2-1F45-8C33-420B8EA81778}">
      <dgm:prSet/>
      <dgm:spPr/>
      <dgm:t>
        <a:bodyPr/>
        <a:lstStyle/>
        <a:p>
          <a:endParaRPr lang="en-US"/>
        </a:p>
      </dgm:t>
    </dgm:pt>
    <dgm:pt modelId="{8A5F0A35-1D5B-A14C-A4FA-C24B69997174}" type="sibTrans" cxnId="{40F4C3C7-A3E2-1F45-8C33-420B8EA81778}">
      <dgm:prSet/>
      <dgm:spPr/>
      <dgm:t>
        <a:bodyPr/>
        <a:lstStyle/>
        <a:p>
          <a:endParaRPr lang="en-US"/>
        </a:p>
      </dgm:t>
    </dgm:pt>
    <dgm:pt modelId="{DF528C68-9A9A-B040-A2DD-C627DA3A77DA}">
      <dgm:prSet phldrT="[Text]"/>
      <dgm:spPr/>
      <dgm:t>
        <a:bodyPr/>
        <a:lstStyle/>
        <a:p>
          <a:r>
            <a:rPr lang="en-US" dirty="0"/>
            <a:t>2015</a:t>
          </a:r>
        </a:p>
      </dgm:t>
    </dgm:pt>
    <dgm:pt modelId="{F9D71A8A-339E-924A-914B-F5B13A11EA66}" type="parTrans" cxnId="{F599F49F-55EA-D545-8C83-6DF17FFD0DF4}">
      <dgm:prSet/>
      <dgm:spPr/>
      <dgm:t>
        <a:bodyPr/>
        <a:lstStyle/>
        <a:p>
          <a:endParaRPr lang="en-US"/>
        </a:p>
      </dgm:t>
    </dgm:pt>
    <dgm:pt modelId="{29A7C026-8F11-7448-8626-F24FD8C0BB05}" type="sibTrans" cxnId="{F599F49F-55EA-D545-8C83-6DF17FFD0DF4}">
      <dgm:prSet/>
      <dgm:spPr/>
      <dgm:t>
        <a:bodyPr/>
        <a:lstStyle/>
        <a:p>
          <a:endParaRPr lang="en-US"/>
        </a:p>
      </dgm:t>
    </dgm:pt>
    <dgm:pt modelId="{88E23D3A-D5AD-4B49-8161-17C835E50FFD}" type="pres">
      <dgm:prSet presAssocID="{EE84941D-60A6-F441-989C-E41847C0DCF2}" presName="Name0" presStyleCnt="0">
        <dgm:presLayoutVars>
          <dgm:dir/>
          <dgm:animLvl val="lvl"/>
          <dgm:resizeHandles val="exact"/>
        </dgm:presLayoutVars>
      </dgm:prSet>
      <dgm:spPr/>
    </dgm:pt>
    <dgm:pt modelId="{F0AA18A0-3494-5F4F-91D2-EDC91E42E9C7}" type="pres">
      <dgm:prSet presAssocID="{36CCA6A5-BA15-234B-A2A6-28D086C1D9E0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B19B59F-9317-E247-88D4-E737F01FC6FA}" type="pres">
      <dgm:prSet presAssocID="{E70757D9-E4B8-E844-8670-3CFB7CA80744}" presName="parTxOnlySpace" presStyleCnt="0"/>
      <dgm:spPr/>
    </dgm:pt>
    <dgm:pt modelId="{BDFAFBB7-BD07-F04B-A948-004ABEE727C2}" type="pres">
      <dgm:prSet presAssocID="{FF10B690-F7C8-AA4E-8CE1-F03D83E5E55D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AB907F6-123E-DF4F-A99B-D26FF76407AD}" type="pres">
      <dgm:prSet presAssocID="{8A5F0A35-1D5B-A14C-A4FA-C24B69997174}" presName="parTxOnlySpace" presStyleCnt="0"/>
      <dgm:spPr/>
    </dgm:pt>
    <dgm:pt modelId="{4FD6606C-A660-A149-AD1B-B4856C83B165}" type="pres">
      <dgm:prSet presAssocID="{DF528C68-9A9A-B040-A2DD-C627DA3A77DA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DAFAB10-53C5-654B-B9D2-1C55459F0D2B}" type="presOf" srcId="{DF528C68-9A9A-B040-A2DD-C627DA3A77DA}" destId="{4FD6606C-A660-A149-AD1B-B4856C83B165}" srcOrd="0" destOrd="0" presId="urn:microsoft.com/office/officeart/2005/8/layout/chevron1"/>
    <dgm:cxn modelId="{ABE3E423-5852-D949-8EF3-5919D6A7C4CD}" type="presOf" srcId="{EE84941D-60A6-F441-989C-E41847C0DCF2}" destId="{88E23D3A-D5AD-4B49-8161-17C835E50FFD}" srcOrd="0" destOrd="0" presId="urn:microsoft.com/office/officeart/2005/8/layout/chevron1"/>
    <dgm:cxn modelId="{C6BB6824-C0F1-7C4B-A1EF-2F0572702C01}" type="presOf" srcId="{36CCA6A5-BA15-234B-A2A6-28D086C1D9E0}" destId="{F0AA18A0-3494-5F4F-91D2-EDC91E42E9C7}" srcOrd="0" destOrd="0" presId="urn:microsoft.com/office/officeart/2005/8/layout/chevron1"/>
    <dgm:cxn modelId="{A351E73A-02A3-CC40-958C-87728CCAF103}" type="presOf" srcId="{FF10B690-F7C8-AA4E-8CE1-F03D83E5E55D}" destId="{BDFAFBB7-BD07-F04B-A948-004ABEE727C2}" srcOrd="0" destOrd="0" presId="urn:microsoft.com/office/officeart/2005/8/layout/chevron1"/>
    <dgm:cxn modelId="{FE74883E-4369-F441-BEC6-F4676DD0BFBB}" srcId="{EE84941D-60A6-F441-989C-E41847C0DCF2}" destId="{36CCA6A5-BA15-234B-A2A6-28D086C1D9E0}" srcOrd="0" destOrd="0" parTransId="{AB9804E1-80CB-C846-B2FC-9B302E5D8E39}" sibTransId="{E70757D9-E4B8-E844-8670-3CFB7CA80744}"/>
    <dgm:cxn modelId="{F599F49F-55EA-D545-8C83-6DF17FFD0DF4}" srcId="{EE84941D-60A6-F441-989C-E41847C0DCF2}" destId="{DF528C68-9A9A-B040-A2DD-C627DA3A77DA}" srcOrd="2" destOrd="0" parTransId="{F9D71A8A-339E-924A-914B-F5B13A11EA66}" sibTransId="{29A7C026-8F11-7448-8626-F24FD8C0BB05}"/>
    <dgm:cxn modelId="{40F4C3C7-A3E2-1F45-8C33-420B8EA81778}" srcId="{EE84941D-60A6-F441-989C-E41847C0DCF2}" destId="{FF10B690-F7C8-AA4E-8CE1-F03D83E5E55D}" srcOrd="1" destOrd="0" parTransId="{C3097D4D-7E1F-1D43-8764-06782FD5A6FC}" sibTransId="{8A5F0A35-1D5B-A14C-A4FA-C24B69997174}"/>
    <dgm:cxn modelId="{292D6378-B06B-104B-8437-57AD072C4BA5}" type="presParOf" srcId="{88E23D3A-D5AD-4B49-8161-17C835E50FFD}" destId="{F0AA18A0-3494-5F4F-91D2-EDC91E42E9C7}" srcOrd="0" destOrd="0" presId="urn:microsoft.com/office/officeart/2005/8/layout/chevron1"/>
    <dgm:cxn modelId="{0E4FB91D-B9FB-EF42-AFEA-95B904E18F5A}" type="presParOf" srcId="{88E23D3A-D5AD-4B49-8161-17C835E50FFD}" destId="{1B19B59F-9317-E247-88D4-E737F01FC6FA}" srcOrd="1" destOrd="0" presId="urn:microsoft.com/office/officeart/2005/8/layout/chevron1"/>
    <dgm:cxn modelId="{D1143E42-5357-8E4C-8C9F-6D6ED5577DD3}" type="presParOf" srcId="{88E23D3A-D5AD-4B49-8161-17C835E50FFD}" destId="{BDFAFBB7-BD07-F04B-A948-004ABEE727C2}" srcOrd="2" destOrd="0" presId="urn:microsoft.com/office/officeart/2005/8/layout/chevron1"/>
    <dgm:cxn modelId="{913E07F9-933C-FA4E-9EB0-1ABD536070A7}" type="presParOf" srcId="{88E23D3A-D5AD-4B49-8161-17C835E50FFD}" destId="{4AB907F6-123E-DF4F-A99B-D26FF76407AD}" srcOrd="3" destOrd="0" presId="urn:microsoft.com/office/officeart/2005/8/layout/chevron1"/>
    <dgm:cxn modelId="{9AEF59DC-7A5B-514C-A2E6-BA6FDD75C1E6}" type="presParOf" srcId="{88E23D3A-D5AD-4B49-8161-17C835E50FFD}" destId="{4FD6606C-A660-A149-AD1B-B4856C83B16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CD96D75-0901-954B-8A32-405CE71DD0BD}" type="doc">
      <dgm:prSet loTypeId="urn:microsoft.com/office/officeart/2005/8/layout/hChevron3" loCatId="" qsTypeId="urn:microsoft.com/office/officeart/2005/8/quickstyle/simple1" qsCatId="simple" csTypeId="urn:microsoft.com/office/officeart/2005/8/colors/accent1_2" csCatId="accent1" phldr="1"/>
      <dgm:spPr/>
    </dgm:pt>
    <dgm:pt modelId="{E8217C5E-5FBD-A44F-99CC-0C8990090230}">
      <dgm:prSet phldrT="[Text]"/>
      <dgm:spPr/>
      <dgm:t>
        <a:bodyPr/>
        <a:lstStyle/>
        <a:p>
          <a:r>
            <a:rPr lang="en-US"/>
            <a:t>April 2013</a:t>
          </a:r>
          <a:endParaRPr lang="en-US" dirty="0"/>
        </a:p>
      </dgm:t>
    </dgm:pt>
    <dgm:pt modelId="{25156C18-4B90-7A41-9D34-435F337B5EE0}" type="parTrans" cxnId="{81A5EFCD-DB44-0A44-8B00-263BA7B59926}">
      <dgm:prSet/>
      <dgm:spPr/>
      <dgm:t>
        <a:bodyPr/>
        <a:lstStyle/>
        <a:p>
          <a:endParaRPr lang="en-US"/>
        </a:p>
      </dgm:t>
    </dgm:pt>
    <dgm:pt modelId="{045B2EF8-B3C4-5C43-AF7B-01AFCCA4C0A4}" type="sibTrans" cxnId="{81A5EFCD-DB44-0A44-8B00-263BA7B59926}">
      <dgm:prSet/>
      <dgm:spPr/>
      <dgm:t>
        <a:bodyPr/>
        <a:lstStyle/>
        <a:p>
          <a:endParaRPr lang="en-US"/>
        </a:p>
      </dgm:t>
    </dgm:pt>
    <dgm:pt modelId="{B8B571C8-3A1B-0049-8F38-3C02E4D9D812}">
      <dgm:prSet/>
      <dgm:spPr/>
      <dgm:t>
        <a:bodyPr/>
        <a:lstStyle/>
        <a:p>
          <a:r>
            <a:rPr lang="en-US"/>
            <a:t>Second level</a:t>
          </a:r>
          <a:endParaRPr lang="en-US" dirty="0"/>
        </a:p>
      </dgm:t>
    </dgm:pt>
    <dgm:pt modelId="{149DEBDE-D0E3-C847-B053-CBA6ED658686}" type="parTrans" cxnId="{90D536E1-3DD9-0D49-90DD-8E638E340562}">
      <dgm:prSet/>
      <dgm:spPr/>
      <dgm:t>
        <a:bodyPr/>
        <a:lstStyle/>
        <a:p>
          <a:endParaRPr lang="en-US"/>
        </a:p>
      </dgm:t>
    </dgm:pt>
    <dgm:pt modelId="{C4249D41-3EA0-B94E-9111-1BAFFE7B558F}" type="sibTrans" cxnId="{90D536E1-3DD9-0D49-90DD-8E638E340562}">
      <dgm:prSet/>
      <dgm:spPr/>
      <dgm:t>
        <a:bodyPr/>
        <a:lstStyle/>
        <a:p>
          <a:endParaRPr lang="en-US"/>
        </a:p>
      </dgm:t>
    </dgm:pt>
    <dgm:pt modelId="{747CE5FB-E0A5-FE44-9FB8-5EBEF1FA029C}">
      <dgm:prSet/>
      <dgm:spPr/>
      <dgm:t>
        <a:bodyPr/>
        <a:lstStyle/>
        <a:p>
          <a:r>
            <a:rPr lang="en-US"/>
            <a:t>Third level</a:t>
          </a:r>
          <a:endParaRPr lang="en-US" dirty="0"/>
        </a:p>
      </dgm:t>
    </dgm:pt>
    <dgm:pt modelId="{9B8AE955-CA4C-1846-BAE3-9D89A355DDC7}" type="parTrans" cxnId="{325DDDCA-28B2-D64C-A771-DCF1DD3361CB}">
      <dgm:prSet/>
      <dgm:spPr/>
      <dgm:t>
        <a:bodyPr/>
        <a:lstStyle/>
        <a:p>
          <a:endParaRPr lang="en-US"/>
        </a:p>
      </dgm:t>
    </dgm:pt>
    <dgm:pt modelId="{F0604215-3362-964E-965B-2F80F9988C35}" type="sibTrans" cxnId="{325DDDCA-28B2-D64C-A771-DCF1DD3361CB}">
      <dgm:prSet/>
      <dgm:spPr/>
      <dgm:t>
        <a:bodyPr/>
        <a:lstStyle/>
        <a:p>
          <a:endParaRPr lang="en-US"/>
        </a:p>
      </dgm:t>
    </dgm:pt>
    <dgm:pt modelId="{2719F5D2-4764-6E46-9631-30C20A0286F2}">
      <dgm:prSet/>
      <dgm:spPr/>
      <dgm:t>
        <a:bodyPr/>
        <a:lstStyle/>
        <a:p>
          <a:r>
            <a:rPr lang="en-US"/>
            <a:t>Fourth level</a:t>
          </a:r>
          <a:endParaRPr lang="en-US" dirty="0"/>
        </a:p>
      </dgm:t>
    </dgm:pt>
    <dgm:pt modelId="{3CF197C5-9F9A-E946-A722-9C8D255EB394}" type="parTrans" cxnId="{5659DA00-7CF7-574E-9DC0-BE7D38946A26}">
      <dgm:prSet/>
      <dgm:spPr/>
      <dgm:t>
        <a:bodyPr/>
        <a:lstStyle/>
        <a:p>
          <a:endParaRPr lang="en-US"/>
        </a:p>
      </dgm:t>
    </dgm:pt>
    <dgm:pt modelId="{1A006572-1343-9F44-9B13-B20A4838000B}" type="sibTrans" cxnId="{5659DA00-7CF7-574E-9DC0-BE7D38946A26}">
      <dgm:prSet/>
      <dgm:spPr/>
      <dgm:t>
        <a:bodyPr/>
        <a:lstStyle/>
        <a:p>
          <a:endParaRPr lang="en-US"/>
        </a:p>
      </dgm:t>
    </dgm:pt>
    <dgm:pt modelId="{4546F73D-E0C6-D742-8F33-84C9CACF9079}">
      <dgm:prSet/>
      <dgm:spPr/>
      <dgm:t>
        <a:bodyPr/>
        <a:lstStyle/>
        <a:p>
          <a:r>
            <a:rPr lang="en-US"/>
            <a:t>Fifth level</a:t>
          </a:r>
          <a:endParaRPr lang="en-US" dirty="0"/>
        </a:p>
      </dgm:t>
    </dgm:pt>
    <dgm:pt modelId="{29365F63-6F13-254F-A740-68D8490F1272}" type="parTrans" cxnId="{0BA7FF69-AA28-7D48-B7CF-E5DC54A4603D}">
      <dgm:prSet/>
      <dgm:spPr/>
      <dgm:t>
        <a:bodyPr/>
        <a:lstStyle/>
        <a:p>
          <a:endParaRPr lang="en-US"/>
        </a:p>
      </dgm:t>
    </dgm:pt>
    <dgm:pt modelId="{128D95AA-165F-D64E-BD65-47F7B2CD9EDF}" type="sibTrans" cxnId="{0BA7FF69-AA28-7D48-B7CF-E5DC54A4603D}">
      <dgm:prSet/>
      <dgm:spPr/>
      <dgm:t>
        <a:bodyPr/>
        <a:lstStyle/>
        <a:p>
          <a:endParaRPr lang="en-US"/>
        </a:p>
      </dgm:t>
    </dgm:pt>
    <dgm:pt modelId="{479446FE-9828-324A-B981-25A3D50559FD}">
      <dgm:prSet/>
      <dgm:spPr/>
      <dgm:t>
        <a:bodyPr/>
        <a:lstStyle/>
        <a:p>
          <a:r>
            <a:rPr lang="en-US" dirty="0"/>
            <a:t>6th </a:t>
          </a:r>
        </a:p>
      </dgm:t>
    </dgm:pt>
    <dgm:pt modelId="{E0DF13BA-A4D9-FC42-9115-891CB27399B4}" type="parTrans" cxnId="{1B4115D0-F05F-7B4A-9FE1-DBC4B5709943}">
      <dgm:prSet/>
      <dgm:spPr/>
      <dgm:t>
        <a:bodyPr/>
        <a:lstStyle/>
        <a:p>
          <a:endParaRPr lang="en-US"/>
        </a:p>
      </dgm:t>
    </dgm:pt>
    <dgm:pt modelId="{90C8E8ED-6784-864C-8F14-5CC545A97D5A}" type="sibTrans" cxnId="{1B4115D0-F05F-7B4A-9FE1-DBC4B5709943}">
      <dgm:prSet/>
      <dgm:spPr/>
      <dgm:t>
        <a:bodyPr/>
        <a:lstStyle/>
        <a:p>
          <a:endParaRPr lang="en-US"/>
        </a:p>
      </dgm:t>
    </dgm:pt>
    <dgm:pt modelId="{47AC683A-FA64-194D-8C8D-CBA049C38CC1}" type="pres">
      <dgm:prSet presAssocID="{4CD96D75-0901-954B-8A32-405CE71DD0BD}" presName="Name0" presStyleCnt="0">
        <dgm:presLayoutVars>
          <dgm:dir/>
          <dgm:resizeHandles val="exact"/>
        </dgm:presLayoutVars>
      </dgm:prSet>
      <dgm:spPr/>
    </dgm:pt>
    <dgm:pt modelId="{F7AA8DA9-37A5-9D43-9632-B2883C998534}" type="pres">
      <dgm:prSet presAssocID="{E8217C5E-5FBD-A44F-99CC-0C8990090230}" presName="parTxOnly" presStyleLbl="node1" presStyleIdx="0" presStyleCnt="6">
        <dgm:presLayoutVars>
          <dgm:bulletEnabled val="1"/>
        </dgm:presLayoutVars>
      </dgm:prSet>
      <dgm:spPr/>
    </dgm:pt>
    <dgm:pt modelId="{5418380B-EA5B-DB45-8D78-BDD70E88A18B}" type="pres">
      <dgm:prSet presAssocID="{045B2EF8-B3C4-5C43-AF7B-01AFCCA4C0A4}" presName="parSpace" presStyleCnt="0"/>
      <dgm:spPr/>
    </dgm:pt>
    <dgm:pt modelId="{01BDBB40-1078-1447-A84C-6699DD7D450A}" type="pres">
      <dgm:prSet presAssocID="{B8B571C8-3A1B-0049-8F38-3C02E4D9D812}" presName="parTxOnly" presStyleLbl="node1" presStyleIdx="1" presStyleCnt="6">
        <dgm:presLayoutVars>
          <dgm:bulletEnabled val="1"/>
        </dgm:presLayoutVars>
      </dgm:prSet>
      <dgm:spPr/>
    </dgm:pt>
    <dgm:pt modelId="{D97CD36A-36A2-AF4B-A448-1A9D2D07E77F}" type="pres">
      <dgm:prSet presAssocID="{C4249D41-3EA0-B94E-9111-1BAFFE7B558F}" presName="parSpace" presStyleCnt="0"/>
      <dgm:spPr/>
    </dgm:pt>
    <dgm:pt modelId="{AE3545AA-DFE4-1B44-B368-E0ACD5B74B3B}" type="pres">
      <dgm:prSet presAssocID="{747CE5FB-E0A5-FE44-9FB8-5EBEF1FA029C}" presName="parTxOnly" presStyleLbl="node1" presStyleIdx="2" presStyleCnt="6">
        <dgm:presLayoutVars>
          <dgm:bulletEnabled val="1"/>
        </dgm:presLayoutVars>
      </dgm:prSet>
      <dgm:spPr/>
    </dgm:pt>
    <dgm:pt modelId="{2ED8A922-F002-7A40-8759-8B686529213C}" type="pres">
      <dgm:prSet presAssocID="{F0604215-3362-964E-965B-2F80F9988C35}" presName="parSpace" presStyleCnt="0"/>
      <dgm:spPr/>
    </dgm:pt>
    <dgm:pt modelId="{679847E7-5FF1-8B45-9ACF-08D31D54A4E1}" type="pres">
      <dgm:prSet presAssocID="{2719F5D2-4764-6E46-9631-30C20A0286F2}" presName="parTxOnly" presStyleLbl="node1" presStyleIdx="3" presStyleCnt="6">
        <dgm:presLayoutVars>
          <dgm:bulletEnabled val="1"/>
        </dgm:presLayoutVars>
      </dgm:prSet>
      <dgm:spPr/>
    </dgm:pt>
    <dgm:pt modelId="{47F713A1-A4C6-4148-89C3-CB1A3D4B70F7}" type="pres">
      <dgm:prSet presAssocID="{1A006572-1343-9F44-9B13-B20A4838000B}" presName="parSpace" presStyleCnt="0"/>
      <dgm:spPr/>
    </dgm:pt>
    <dgm:pt modelId="{C1953BC3-DA88-E74F-B5F3-FC4ECE75E49F}" type="pres">
      <dgm:prSet presAssocID="{4546F73D-E0C6-D742-8F33-84C9CACF9079}" presName="parTxOnly" presStyleLbl="node1" presStyleIdx="4" presStyleCnt="6">
        <dgm:presLayoutVars>
          <dgm:bulletEnabled val="1"/>
        </dgm:presLayoutVars>
      </dgm:prSet>
      <dgm:spPr/>
    </dgm:pt>
    <dgm:pt modelId="{59F1C56E-E3A3-334B-9920-566C0801D511}" type="pres">
      <dgm:prSet presAssocID="{128D95AA-165F-D64E-BD65-47F7B2CD9EDF}" presName="parSpace" presStyleCnt="0"/>
      <dgm:spPr/>
    </dgm:pt>
    <dgm:pt modelId="{D1211553-7077-8A48-8978-2D52753E9A96}" type="pres">
      <dgm:prSet presAssocID="{479446FE-9828-324A-B981-25A3D50559FD}" presName="parTxOnly" presStyleLbl="node1" presStyleIdx="5" presStyleCnt="6">
        <dgm:presLayoutVars>
          <dgm:bulletEnabled val="1"/>
        </dgm:presLayoutVars>
      </dgm:prSet>
      <dgm:spPr/>
    </dgm:pt>
  </dgm:ptLst>
  <dgm:cxnLst>
    <dgm:cxn modelId="{5659DA00-7CF7-574E-9DC0-BE7D38946A26}" srcId="{4CD96D75-0901-954B-8A32-405CE71DD0BD}" destId="{2719F5D2-4764-6E46-9631-30C20A0286F2}" srcOrd="3" destOrd="0" parTransId="{3CF197C5-9F9A-E946-A722-9C8D255EB394}" sibTransId="{1A006572-1343-9F44-9B13-B20A4838000B}"/>
    <dgm:cxn modelId="{933B520C-087F-6C46-933A-C59909BCD804}" type="presOf" srcId="{4CD96D75-0901-954B-8A32-405CE71DD0BD}" destId="{47AC683A-FA64-194D-8C8D-CBA049C38CC1}" srcOrd="0" destOrd="0" presId="urn:microsoft.com/office/officeart/2005/8/layout/hChevron3"/>
    <dgm:cxn modelId="{D08FB436-0341-FD41-A181-CA525BEE66B3}" type="presOf" srcId="{2719F5D2-4764-6E46-9631-30C20A0286F2}" destId="{679847E7-5FF1-8B45-9ACF-08D31D54A4E1}" srcOrd="0" destOrd="0" presId="urn:microsoft.com/office/officeart/2005/8/layout/hChevron3"/>
    <dgm:cxn modelId="{FB005E69-7355-144C-913F-C29360E127F6}" type="presOf" srcId="{B8B571C8-3A1B-0049-8F38-3C02E4D9D812}" destId="{01BDBB40-1078-1447-A84C-6699DD7D450A}" srcOrd="0" destOrd="0" presId="urn:microsoft.com/office/officeart/2005/8/layout/hChevron3"/>
    <dgm:cxn modelId="{0BA7FF69-AA28-7D48-B7CF-E5DC54A4603D}" srcId="{4CD96D75-0901-954B-8A32-405CE71DD0BD}" destId="{4546F73D-E0C6-D742-8F33-84C9CACF9079}" srcOrd="4" destOrd="0" parTransId="{29365F63-6F13-254F-A740-68D8490F1272}" sibTransId="{128D95AA-165F-D64E-BD65-47F7B2CD9EDF}"/>
    <dgm:cxn modelId="{1A230E72-7EFD-3D41-B000-7D458A7491BE}" type="presOf" srcId="{E8217C5E-5FBD-A44F-99CC-0C8990090230}" destId="{F7AA8DA9-37A5-9D43-9632-B2883C998534}" srcOrd="0" destOrd="0" presId="urn:microsoft.com/office/officeart/2005/8/layout/hChevron3"/>
    <dgm:cxn modelId="{352F3F76-553B-0542-A90F-97842A16EBF9}" type="presOf" srcId="{4546F73D-E0C6-D742-8F33-84C9CACF9079}" destId="{C1953BC3-DA88-E74F-B5F3-FC4ECE75E49F}" srcOrd="0" destOrd="0" presId="urn:microsoft.com/office/officeart/2005/8/layout/hChevron3"/>
    <dgm:cxn modelId="{D10EC6C9-DE9F-EB4D-ACAA-9877F8E25766}" type="presOf" srcId="{479446FE-9828-324A-B981-25A3D50559FD}" destId="{D1211553-7077-8A48-8978-2D52753E9A96}" srcOrd="0" destOrd="0" presId="urn:microsoft.com/office/officeart/2005/8/layout/hChevron3"/>
    <dgm:cxn modelId="{325DDDCA-28B2-D64C-A771-DCF1DD3361CB}" srcId="{4CD96D75-0901-954B-8A32-405CE71DD0BD}" destId="{747CE5FB-E0A5-FE44-9FB8-5EBEF1FA029C}" srcOrd="2" destOrd="0" parTransId="{9B8AE955-CA4C-1846-BAE3-9D89A355DDC7}" sibTransId="{F0604215-3362-964E-965B-2F80F9988C35}"/>
    <dgm:cxn modelId="{81A5EFCD-DB44-0A44-8B00-263BA7B59926}" srcId="{4CD96D75-0901-954B-8A32-405CE71DD0BD}" destId="{E8217C5E-5FBD-A44F-99CC-0C8990090230}" srcOrd="0" destOrd="0" parTransId="{25156C18-4B90-7A41-9D34-435F337B5EE0}" sibTransId="{045B2EF8-B3C4-5C43-AF7B-01AFCCA4C0A4}"/>
    <dgm:cxn modelId="{1B4115D0-F05F-7B4A-9FE1-DBC4B5709943}" srcId="{4CD96D75-0901-954B-8A32-405CE71DD0BD}" destId="{479446FE-9828-324A-B981-25A3D50559FD}" srcOrd="5" destOrd="0" parTransId="{E0DF13BA-A4D9-FC42-9115-891CB27399B4}" sibTransId="{90C8E8ED-6784-864C-8F14-5CC545A97D5A}"/>
    <dgm:cxn modelId="{2E4CBAD0-54B2-C147-B03A-BA908865D3EC}" type="presOf" srcId="{747CE5FB-E0A5-FE44-9FB8-5EBEF1FA029C}" destId="{AE3545AA-DFE4-1B44-B368-E0ACD5B74B3B}" srcOrd="0" destOrd="0" presId="urn:microsoft.com/office/officeart/2005/8/layout/hChevron3"/>
    <dgm:cxn modelId="{90D536E1-3DD9-0D49-90DD-8E638E340562}" srcId="{4CD96D75-0901-954B-8A32-405CE71DD0BD}" destId="{B8B571C8-3A1B-0049-8F38-3C02E4D9D812}" srcOrd="1" destOrd="0" parTransId="{149DEBDE-D0E3-C847-B053-CBA6ED658686}" sibTransId="{C4249D41-3EA0-B94E-9111-1BAFFE7B558F}"/>
    <dgm:cxn modelId="{83F49E9F-D47C-EA45-99A1-B29F80A54129}" type="presParOf" srcId="{47AC683A-FA64-194D-8C8D-CBA049C38CC1}" destId="{F7AA8DA9-37A5-9D43-9632-B2883C998534}" srcOrd="0" destOrd="0" presId="urn:microsoft.com/office/officeart/2005/8/layout/hChevron3"/>
    <dgm:cxn modelId="{602AFEEC-676F-694D-9705-A3476D671BED}" type="presParOf" srcId="{47AC683A-FA64-194D-8C8D-CBA049C38CC1}" destId="{5418380B-EA5B-DB45-8D78-BDD70E88A18B}" srcOrd="1" destOrd="0" presId="urn:microsoft.com/office/officeart/2005/8/layout/hChevron3"/>
    <dgm:cxn modelId="{12031CD9-1F1C-8D46-B0A2-3AE879559F73}" type="presParOf" srcId="{47AC683A-FA64-194D-8C8D-CBA049C38CC1}" destId="{01BDBB40-1078-1447-A84C-6699DD7D450A}" srcOrd="2" destOrd="0" presId="urn:microsoft.com/office/officeart/2005/8/layout/hChevron3"/>
    <dgm:cxn modelId="{B5B6FE3F-C4D5-8A44-B4F3-B6865F409E69}" type="presParOf" srcId="{47AC683A-FA64-194D-8C8D-CBA049C38CC1}" destId="{D97CD36A-36A2-AF4B-A448-1A9D2D07E77F}" srcOrd="3" destOrd="0" presId="urn:microsoft.com/office/officeart/2005/8/layout/hChevron3"/>
    <dgm:cxn modelId="{EA926D79-FDC2-CE4D-A498-96C3F225345D}" type="presParOf" srcId="{47AC683A-FA64-194D-8C8D-CBA049C38CC1}" destId="{AE3545AA-DFE4-1B44-B368-E0ACD5B74B3B}" srcOrd="4" destOrd="0" presId="urn:microsoft.com/office/officeart/2005/8/layout/hChevron3"/>
    <dgm:cxn modelId="{26EF5C52-C723-D647-8C1B-574B90FA950F}" type="presParOf" srcId="{47AC683A-FA64-194D-8C8D-CBA049C38CC1}" destId="{2ED8A922-F002-7A40-8759-8B686529213C}" srcOrd="5" destOrd="0" presId="urn:microsoft.com/office/officeart/2005/8/layout/hChevron3"/>
    <dgm:cxn modelId="{7CE3185B-6030-B542-8134-0FBA8AA62A5D}" type="presParOf" srcId="{47AC683A-FA64-194D-8C8D-CBA049C38CC1}" destId="{679847E7-5FF1-8B45-9ACF-08D31D54A4E1}" srcOrd="6" destOrd="0" presId="urn:microsoft.com/office/officeart/2005/8/layout/hChevron3"/>
    <dgm:cxn modelId="{D7801F97-1E4B-9640-BC23-6F64F8428703}" type="presParOf" srcId="{47AC683A-FA64-194D-8C8D-CBA049C38CC1}" destId="{47F713A1-A4C6-4148-89C3-CB1A3D4B70F7}" srcOrd="7" destOrd="0" presId="urn:microsoft.com/office/officeart/2005/8/layout/hChevron3"/>
    <dgm:cxn modelId="{03643DCA-4836-9C4B-8ECB-9752D20E43DD}" type="presParOf" srcId="{47AC683A-FA64-194D-8C8D-CBA049C38CC1}" destId="{C1953BC3-DA88-E74F-B5F3-FC4ECE75E49F}" srcOrd="8" destOrd="0" presId="urn:microsoft.com/office/officeart/2005/8/layout/hChevron3"/>
    <dgm:cxn modelId="{72B500AC-8AAD-9E40-9A1D-4A3250D4B918}" type="presParOf" srcId="{47AC683A-FA64-194D-8C8D-CBA049C38CC1}" destId="{59F1C56E-E3A3-334B-9920-566C0801D511}" srcOrd="9" destOrd="0" presId="urn:microsoft.com/office/officeart/2005/8/layout/hChevron3"/>
    <dgm:cxn modelId="{293C3A19-14FD-C943-9EFF-FB9A492F3FCA}" type="presParOf" srcId="{47AC683A-FA64-194D-8C8D-CBA049C38CC1}" destId="{D1211553-7077-8A48-8978-2D52753E9A96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C1E0E-63F9-D64E-8803-C46B7AB32D3E}">
      <dsp:nvSpPr>
        <dsp:cNvPr id="0" name=""/>
        <dsp:cNvSpPr/>
      </dsp:nvSpPr>
      <dsp:spPr>
        <a:xfrm>
          <a:off x="0" y="482067"/>
          <a:ext cx="11307683" cy="6427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A5AF9-11D4-084F-8BE0-128750183095}">
      <dsp:nvSpPr>
        <dsp:cNvPr id="0" name=""/>
        <dsp:cNvSpPr/>
      </dsp:nvSpPr>
      <dsp:spPr>
        <a:xfrm>
          <a:off x="279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2013</a:t>
          </a:r>
        </a:p>
      </dsp:txBody>
      <dsp:txXfrm>
        <a:off x="2795" y="0"/>
        <a:ext cx="1627411" cy="642756"/>
      </dsp:txXfrm>
    </dsp:sp>
    <dsp:sp modelId="{F7E4E2DA-40A7-D841-9222-E583B72B70C0}">
      <dsp:nvSpPr>
        <dsp:cNvPr id="0" name=""/>
        <dsp:cNvSpPr/>
      </dsp:nvSpPr>
      <dsp:spPr>
        <a:xfrm>
          <a:off x="73615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FEB5A-B21E-7C48-8167-830A2FC69A3C}">
      <dsp:nvSpPr>
        <dsp:cNvPr id="0" name=""/>
        <dsp:cNvSpPr/>
      </dsp:nvSpPr>
      <dsp:spPr>
        <a:xfrm>
          <a:off x="171157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2014</a:t>
          </a:r>
        </a:p>
      </dsp:txBody>
      <dsp:txXfrm>
        <a:off x="1711577" y="964135"/>
        <a:ext cx="1627411" cy="642756"/>
      </dsp:txXfrm>
    </dsp:sp>
    <dsp:sp modelId="{A9677812-786F-A449-AB5F-E70E06157738}">
      <dsp:nvSpPr>
        <dsp:cNvPr id="0" name=""/>
        <dsp:cNvSpPr/>
      </dsp:nvSpPr>
      <dsp:spPr>
        <a:xfrm>
          <a:off x="2444939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77F76-5313-CD44-B795-525B19526665}">
      <dsp:nvSpPr>
        <dsp:cNvPr id="0" name=""/>
        <dsp:cNvSpPr/>
      </dsp:nvSpPr>
      <dsp:spPr>
        <a:xfrm>
          <a:off x="3420360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2015</a:t>
          </a:r>
        </a:p>
      </dsp:txBody>
      <dsp:txXfrm>
        <a:off x="3420360" y="0"/>
        <a:ext cx="1627411" cy="642756"/>
      </dsp:txXfrm>
    </dsp:sp>
    <dsp:sp modelId="{4D00122B-B7BC-E441-A6D4-F3A947AD3BA7}">
      <dsp:nvSpPr>
        <dsp:cNvPr id="0" name=""/>
        <dsp:cNvSpPr/>
      </dsp:nvSpPr>
      <dsp:spPr>
        <a:xfrm>
          <a:off x="4153721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F1EE4-5275-7C49-9798-972E3C51F849}">
      <dsp:nvSpPr>
        <dsp:cNvPr id="0" name=""/>
        <dsp:cNvSpPr/>
      </dsp:nvSpPr>
      <dsp:spPr>
        <a:xfrm>
          <a:off x="5129142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March 2016</a:t>
          </a:r>
        </a:p>
      </dsp:txBody>
      <dsp:txXfrm>
        <a:off x="5129142" y="964135"/>
        <a:ext cx="1627411" cy="642756"/>
      </dsp:txXfrm>
    </dsp:sp>
    <dsp:sp modelId="{F2C6A73C-843E-9B4C-A061-EA7B6F334500}">
      <dsp:nvSpPr>
        <dsp:cNvPr id="0" name=""/>
        <dsp:cNvSpPr/>
      </dsp:nvSpPr>
      <dsp:spPr>
        <a:xfrm>
          <a:off x="5862503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564F8-67EC-EC42-83D2-259CB1DD26D7}">
      <dsp:nvSpPr>
        <dsp:cNvPr id="0" name=""/>
        <dsp:cNvSpPr/>
      </dsp:nvSpPr>
      <dsp:spPr>
        <a:xfrm>
          <a:off x="683792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Sep. 2020</a:t>
          </a:r>
        </a:p>
      </dsp:txBody>
      <dsp:txXfrm>
        <a:off x="6837925" y="0"/>
        <a:ext cx="1627411" cy="642756"/>
      </dsp:txXfrm>
    </dsp:sp>
    <dsp:sp modelId="{9A02F115-C9CC-1742-B176-0BA22A1CC413}">
      <dsp:nvSpPr>
        <dsp:cNvPr id="0" name=""/>
        <dsp:cNvSpPr/>
      </dsp:nvSpPr>
      <dsp:spPr>
        <a:xfrm>
          <a:off x="757128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2F80E-7938-D541-84BD-B187ADD389D2}">
      <dsp:nvSpPr>
        <dsp:cNvPr id="0" name=""/>
        <dsp:cNvSpPr/>
      </dsp:nvSpPr>
      <dsp:spPr>
        <a:xfrm>
          <a:off x="854670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Oct. 2020</a:t>
          </a:r>
        </a:p>
      </dsp:txBody>
      <dsp:txXfrm>
        <a:off x="8546707" y="964135"/>
        <a:ext cx="1627411" cy="642756"/>
      </dsp:txXfrm>
    </dsp:sp>
    <dsp:sp modelId="{B79E5D56-C0C9-4945-A2A0-46CB0B94B44B}">
      <dsp:nvSpPr>
        <dsp:cNvPr id="0" name=""/>
        <dsp:cNvSpPr/>
      </dsp:nvSpPr>
      <dsp:spPr>
        <a:xfrm>
          <a:off x="9280068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C1E0E-63F9-D64E-8803-C46B7AB32D3E}">
      <dsp:nvSpPr>
        <dsp:cNvPr id="0" name=""/>
        <dsp:cNvSpPr/>
      </dsp:nvSpPr>
      <dsp:spPr>
        <a:xfrm>
          <a:off x="0" y="482067"/>
          <a:ext cx="11307683" cy="6427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A5AF9-11D4-084F-8BE0-128750183095}">
      <dsp:nvSpPr>
        <dsp:cNvPr id="0" name=""/>
        <dsp:cNvSpPr/>
      </dsp:nvSpPr>
      <dsp:spPr>
        <a:xfrm>
          <a:off x="279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2013</a:t>
          </a:r>
        </a:p>
      </dsp:txBody>
      <dsp:txXfrm>
        <a:off x="2795" y="0"/>
        <a:ext cx="1627411" cy="642756"/>
      </dsp:txXfrm>
    </dsp:sp>
    <dsp:sp modelId="{F7E4E2DA-40A7-D841-9222-E583B72B70C0}">
      <dsp:nvSpPr>
        <dsp:cNvPr id="0" name=""/>
        <dsp:cNvSpPr/>
      </dsp:nvSpPr>
      <dsp:spPr>
        <a:xfrm>
          <a:off x="73615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FEB5A-B21E-7C48-8167-830A2FC69A3C}">
      <dsp:nvSpPr>
        <dsp:cNvPr id="0" name=""/>
        <dsp:cNvSpPr/>
      </dsp:nvSpPr>
      <dsp:spPr>
        <a:xfrm>
          <a:off x="171157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2014</a:t>
          </a:r>
        </a:p>
      </dsp:txBody>
      <dsp:txXfrm>
        <a:off x="1711577" y="964135"/>
        <a:ext cx="1627411" cy="642756"/>
      </dsp:txXfrm>
    </dsp:sp>
    <dsp:sp modelId="{A9677812-786F-A449-AB5F-E70E06157738}">
      <dsp:nvSpPr>
        <dsp:cNvPr id="0" name=""/>
        <dsp:cNvSpPr/>
      </dsp:nvSpPr>
      <dsp:spPr>
        <a:xfrm>
          <a:off x="2444939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77F76-5313-CD44-B795-525B19526665}">
      <dsp:nvSpPr>
        <dsp:cNvPr id="0" name=""/>
        <dsp:cNvSpPr/>
      </dsp:nvSpPr>
      <dsp:spPr>
        <a:xfrm>
          <a:off x="3420360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2015</a:t>
          </a:r>
        </a:p>
      </dsp:txBody>
      <dsp:txXfrm>
        <a:off x="3420360" y="0"/>
        <a:ext cx="1627411" cy="642756"/>
      </dsp:txXfrm>
    </dsp:sp>
    <dsp:sp modelId="{4D00122B-B7BC-E441-A6D4-F3A947AD3BA7}">
      <dsp:nvSpPr>
        <dsp:cNvPr id="0" name=""/>
        <dsp:cNvSpPr/>
      </dsp:nvSpPr>
      <dsp:spPr>
        <a:xfrm>
          <a:off x="4153721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F1EE4-5275-7C49-9798-972E3C51F849}">
      <dsp:nvSpPr>
        <dsp:cNvPr id="0" name=""/>
        <dsp:cNvSpPr/>
      </dsp:nvSpPr>
      <dsp:spPr>
        <a:xfrm>
          <a:off x="5129142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March 2016</a:t>
          </a:r>
        </a:p>
      </dsp:txBody>
      <dsp:txXfrm>
        <a:off x="5129142" y="964135"/>
        <a:ext cx="1627411" cy="642756"/>
      </dsp:txXfrm>
    </dsp:sp>
    <dsp:sp modelId="{F2C6A73C-843E-9B4C-A061-EA7B6F334500}">
      <dsp:nvSpPr>
        <dsp:cNvPr id="0" name=""/>
        <dsp:cNvSpPr/>
      </dsp:nvSpPr>
      <dsp:spPr>
        <a:xfrm>
          <a:off x="5862503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564F8-67EC-EC42-83D2-259CB1DD26D7}">
      <dsp:nvSpPr>
        <dsp:cNvPr id="0" name=""/>
        <dsp:cNvSpPr/>
      </dsp:nvSpPr>
      <dsp:spPr>
        <a:xfrm>
          <a:off x="683792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Sep. 2020</a:t>
          </a:r>
        </a:p>
      </dsp:txBody>
      <dsp:txXfrm>
        <a:off x="6837925" y="0"/>
        <a:ext cx="1627411" cy="642756"/>
      </dsp:txXfrm>
    </dsp:sp>
    <dsp:sp modelId="{9A02F115-C9CC-1742-B176-0BA22A1CC413}">
      <dsp:nvSpPr>
        <dsp:cNvPr id="0" name=""/>
        <dsp:cNvSpPr/>
      </dsp:nvSpPr>
      <dsp:spPr>
        <a:xfrm>
          <a:off x="757128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2F80E-7938-D541-84BD-B187ADD389D2}">
      <dsp:nvSpPr>
        <dsp:cNvPr id="0" name=""/>
        <dsp:cNvSpPr/>
      </dsp:nvSpPr>
      <dsp:spPr>
        <a:xfrm>
          <a:off x="854670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Oct. 2020</a:t>
          </a:r>
        </a:p>
      </dsp:txBody>
      <dsp:txXfrm>
        <a:off x="8546707" y="964135"/>
        <a:ext cx="1627411" cy="642756"/>
      </dsp:txXfrm>
    </dsp:sp>
    <dsp:sp modelId="{B79E5D56-C0C9-4945-A2A0-46CB0B94B44B}">
      <dsp:nvSpPr>
        <dsp:cNvPr id="0" name=""/>
        <dsp:cNvSpPr/>
      </dsp:nvSpPr>
      <dsp:spPr>
        <a:xfrm>
          <a:off x="9280068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A18A0-3494-5F4F-91D2-EDC91E42E9C7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2013</a:t>
          </a:r>
        </a:p>
      </dsp:txBody>
      <dsp:txXfrm>
        <a:off x="582612" y="2129102"/>
        <a:ext cx="1740694" cy="1160462"/>
      </dsp:txXfrm>
    </dsp:sp>
    <dsp:sp modelId="{BDFAFBB7-BD07-F04B-A948-004ABEE727C2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2014</a:t>
          </a:r>
        </a:p>
      </dsp:txBody>
      <dsp:txXfrm>
        <a:off x="3193652" y="2129102"/>
        <a:ext cx="1740694" cy="1160462"/>
      </dsp:txXfrm>
    </dsp:sp>
    <dsp:sp modelId="{4FD6606C-A660-A149-AD1B-B4856C83B165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2015</a:t>
          </a:r>
        </a:p>
      </dsp:txBody>
      <dsp:txXfrm>
        <a:off x="5804693" y="2129102"/>
        <a:ext cx="1740694" cy="116046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A8DA9-37A5-9D43-9632-B2883C998534}">
      <dsp:nvSpPr>
        <dsp:cNvPr id="0" name=""/>
        <dsp:cNvSpPr/>
      </dsp:nvSpPr>
      <dsp:spPr>
        <a:xfrm>
          <a:off x="1359" y="318324"/>
          <a:ext cx="2227035" cy="890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April 2013</a:t>
          </a:r>
          <a:endParaRPr lang="en-US" sz="2600" kern="1200" dirty="0"/>
        </a:p>
      </dsp:txBody>
      <dsp:txXfrm>
        <a:off x="1359" y="318324"/>
        <a:ext cx="2004332" cy="890814"/>
      </dsp:txXfrm>
    </dsp:sp>
    <dsp:sp modelId="{01BDBB40-1078-1447-A84C-6699DD7D450A}">
      <dsp:nvSpPr>
        <dsp:cNvPr id="0" name=""/>
        <dsp:cNvSpPr/>
      </dsp:nvSpPr>
      <dsp:spPr>
        <a:xfrm>
          <a:off x="1782988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Second level</a:t>
          </a:r>
          <a:endParaRPr lang="en-US" sz="2600" kern="1200" dirty="0"/>
        </a:p>
      </dsp:txBody>
      <dsp:txXfrm>
        <a:off x="2228395" y="318324"/>
        <a:ext cx="1336221" cy="890814"/>
      </dsp:txXfrm>
    </dsp:sp>
    <dsp:sp modelId="{AE3545AA-DFE4-1B44-B368-E0ACD5B74B3B}">
      <dsp:nvSpPr>
        <dsp:cNvPr id="0" name=""/>
        <dsp:cNvSpPr/>
      </dsp:nvSpPr>
      <dsp:spPr>
        <a:xfrm>
          <a:off x="3564617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Third level</a:t>
          </a:r>
          <a:endParaRPr lang="en-US" sz="2600" kern="1200" dirty="0"/>
        </a:p>
      </dsp:txBody>
      <dsp:txXfrm>
        <a:off x="4010024" y="318324"/>
        <a:ext cx="1336221" cy="890814"/>
      </dsp:txXfrm>
    </dsp:sp>
    <dsp:sp modelId="{679847E7-5FF1-8B45-9ACF-08D31D54A4E1}">
      <dsp:nvSpPr>
        <dsp:cNvPr id="0" name=""/>
        <dsp:cNvSpPr/>
      </dsp:nvSpPr>
      <dsp:spPr>
        <a:xfrm>
          <a:off x="5346245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Fourth level</a:t>
          </a:r>
          <a:endParaRPr lang="en-US" sz="2600" kern="1200" dirty="0"/>
        </a:p>
      </dsp:txBody>
      <dsp:txXfrm>
        <a:off x="5791652" y="318324"/>
        <a:ext cx="1336221" cy="890814"/>
      </dsp:txXfrm>
    </dsp:sp>
    <dsp:sp modelId="{C1953BC3-DA88-E74F-B5F3-FC4ECE75E49F}">
      <dsp:nvSpPr>
        <dsp:cNvPr id="0" name=""/>
        <dsp:cNvSpPr/>
      </dsp:nvSpPr>
      <dsp:spPr>
        <a:xfrm>
          <a:off x="7127874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Fifth level</a:t>
          </a:r>
          <a:endParaRPr lang="en-US" sz="2600" kern="1200" dirty="0"/>
        </a:p>
      </dsp:txBody>
      <dsp:txXfrm>
        <a:off x="7573281" y="318324"/>
        <a:ext cx="1336221" cy="890814"/>
      </dsp:txXfrm>
    </dsp:sp>
    <dsp:sp modelId="{D1211553-7077-8A48-8978-2D52753E9A96}">
      <dsp:nvSpPr>
        <dsp:cNvPr id="0" name=""/>
        <dsp:cNvSpPr/>
      </dsp:nvSpPr>
      <dsp:spPr>
        <a:xfrm>
          <a:off x="8909503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6th </a:t>
          </a:r>
        </a:p>
      </dsp:txBody>
      <dsp:txXfrm>
        <a:off x="9354910" y="318324"/>
        <a:ext cx="1336221" cy="8908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C1E0E-63F9-D64E-8803-C46B7AB32D3E}">
      <dsp:nvSpPr>
        <dsp:cNvPr id="0" name=""/>
        <dsp:cNvSpPr/>
      </dsp:nvSpPr>
      <dsp:spPr>
        <a:xfrm>
          <a:off x="0" y="482067"/>
          <a:ext cx="11307683" cy="6427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A5AF9-11D4-084F-8BE0-128750183095}">
      <dsp:nvSpPr>
        <dsp:cNvPr id="0" name=""/>
        <dsp:cNvSpPr/>
      </dsp:nvSpPr>
      <dsp:spPr>
        <a:xfrm>
          <a:off x="279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2013</a:t>
          </a:r>
        </a:p>
      </dsp:txBody>
      <dsp:txXfrm>
        <a:off x="2795" y="0"/>
        <a:ext cx="1627411" cy="642756"/>
      </dsp:txXfrm>
    </dsp:sp>
    <dsp:sp modelId="{F7E4E2DA-40A7-D841-9222-E583B72B70C0}">
      <dsp:nvSpPr>
        <dsp:cNvPr id="0" name=""/>
        <dsp:cNvSpPr/>
      </dsp:nvSpPr>
      <dsp:spPr>
        <a:xfrm>
          <a:off x="73615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FEB5A-B21E-7C48-8167-830A2FC69A3C}">
      <dsp:nvSpPr>
        <dsp:cNvPr id="0" name=""/>
        <dsp:cNvSpPr/>
      </dsp:nvSpPr>
      <dsp:spPr>
        <a:xfrm>
          <a:off x="171157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2014</a:t>
          </a:r>
        </a:p>
      </dsp:txBody>
      <dsp:txXfrm>
        <a:off x="1711577" y="964135"/>
        <a:ext cx="1627411" cy="642756"/>
      </dsp:txXfrm>
    </dsp:sp>
    <dsp:sp modelId="{A9677812-786F-A449-AB5F-E70E06157738}">
      <dsp:nvSpPr>
        <dsp:cNvPr id="0" name=""/>
        <dsp:cNvSpPr/>
      </dsp:nvSpPr>
      <dsp:spPr>
        <a:xfrm>
          <a:off x="2444939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77F76-5313-CD44-B795-525B19526665}">
      <dsp:nvSpPr>
        <dsp:cNvPr id="0" name=""/>
        <dsp:cNvSpPr/>
      </dsp:nvSpPr>
      <dsp:spPr>
        <a:xfrm>
          <a:off x="3420360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2015</a:t>
          </a:r>
        </a:p>
      </dsp:txBody>
      <dsp:txXfrm>
        <a:off x="3420360" y="0"/>
        <a:ext cx="1627411" cy="642756"/>
      </dsp:txXfrm>
    </dsp:sp>
    <dsp:sp modelId="{4D00122B-B7BC-E441-A6D4-F3A947AD3BA7}">
      <dsp:nvSpPr>
        <dsp:cNvPr id="0" name=""/>
        <dsp:cNvSpPr/>
      </dsp:nvSpPr>
      <dsp:spPr>
        <a:xfrm>
          <a:off x="4153721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F1EE4-5275-7C49-9798-972E3C51F849}">
      <dsp:nvSpPr>
        <dsp:cNvPr id="0" name=""/>
        <dsp:cNvSpPr/>
      </dsp:nvSpPr>
      <dsp:spPr>
        <a:xfrm>
          <a:off x="5129142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March 2016</a:t>
          </a:r>
        </a:p>
      </dsp:txBody>
      <dsp:txXfrm>
        <a:off x="5129142" y="964135"/>
        <a:ext cx="1627411" cy="642756"/>
      </dsp:txXfrm>
    </dsp:sp>
    <dsp:sp modelId="{F2C6A73C-843E-9B4C-A061-EA7B6F334500}">
      <dsp:nvSpPr>
        <dsp:cNvPr id="0" name=""/>
        <dsp:cNvSpPr/>
      </dsp:nvSpPr>
      <dsp:spPr>
        <a:xfrm>
          <a:off x="5862503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564F8-67EC-EC42-83D2-259CB1DD26D7}">
      <dsp:nvSpPr>
        <dsp:cNvPr id="0" name=""/>
        <dsp:cNvSpPr/>
      </dsp:nvSpPr>
      <dsp:spPr>
        <a:xfrm>
          <a:off x="683792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Sep. 2020</a:t>
          </a:r>
        </a:p>
      </dsp:txBody>
      <dsp:txXfrm>
        <a:off x="6837925" y="0"/>
        <a:ext cx="1627411" cy="642756"/>
      </dsp:txXfrm>
    </dsp:sp>
    <dsp:sp modelId="{9A02F115-C9CC-1742-B176-0BA22A1CC413}">
      <dsp:nvSpPr>
        <dsp:cNvPr id="0" name=""/>
        <dsp:cNvSpPr/>
      </dsp:nvSpPr>
      <dsp:spPr>
        <a:xfrm>
          <a:off x="757128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2F80E-7938-D541-84BD-B187ADD389D2}">
      <dsp:nvSpPr>
        <dsp:cNvPr id="0" name=""/>
        <dsp:cNvSpPr/>
      </dsp:nvSpPr>
      <dsp:spPr>
        <a:xfrm>
          <a:off x="854670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Oct. 2020</a:t>
          </a:r>
        </a:p>
      </dsp:txBody>
      <dsp:txXfrm>
        <a:off x="8546707" y="964135"/>
        <a:ext cx="1627411" cy="642756"/>
      </dsp:txXfrm>
    </dsp:sp>
    <dsp:sp modelId="{B79E5D56-C0C9-4945-A2A0-46CB0B94B44B}">
      <dsp:nvSpPr>
        <dsp:cNvPr id="0" name=""/>
        <dsp:cNvSpPr/>
      </dsp:nvSpPr>
      <dsp:spPr>
        <a:xfrm>
          <a:off x="9280068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A18A0-3494-5F4F-91D2-EDC91E42E9C7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2013</a:t>
          </a:r>
        </a:p>
      </dsp:txBody>
      <dsp:txXfrm>
        <a:off x="582612" y="2129102"/>
        <a:ext cx="1740694" cy="1160462"/>
      </dsp:txXfrm>
    </dsp:sp>
    <dsp:sp modelId="{BDFAFBB7-BD07-F04B-A948-004ABEE727C2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2014</a:t>
          </a:r>
        </a:p>
      </dsp:txBody>
      <dsp:txXfrm>
        <a:off x="3193652" y="2129102"/>
        <a:ext cx="1740694" cy="1160462"/>
      </dsp:txXfrm>
    </dsp:sp>
    <dsp:sp modelId="{4FD6606C-A660-A149-AD1B-B4856C83B165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2015</a:t>
          </a:r>
        </a:p>
      </dsp:txBody>
      <dsp:txXfrm>
        <a:off x="5804693" y="2129102"/>
        <a:ext cx="1740694" cy="116046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A8DA9-37A5-9D43-9632-B2883C998534}">
      <dsp:nvSpPr>
        <dsp:cNvPr id="0" name=""/>
        <dsp:cNvSpPr/>
      </dsp:nvSpPr>
      <dsp:spPr>
        <a:xfrm>
          <a:off x="1359" y="318324"/>
          <a:ext cx="2227035" cy="890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April 2013</a:t>
          </a:r>
          <a:endParaRPr lang="en-US" sz="2600" kern="1200" dirty="0"/>
        </a:p>
      </dsp:txBody>
      <dsp:txXfrm>
        <a:off x="1359" y="318324"/>
        <a:ext cx="2004332" cy="890814"/>
      </dsp:txXfrm>
    </dsp:sp>
    <dsp:sp modelId="{01BDBB40-1078-1447-A84C-6699DD7D450A}">
      <dsp:nvSpPr>
        <dsp:cNvPr id="0" name=""/>
        <dsp:cNvSpPr/>
      </dsp:nvSpPr>
      <dsp:spPr>
        <a:xfrm>
          <a:off x="1782988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Second level</a:t>
          </a:r>
          <a:endParaRPr lang="en-US" sz="2600" kern="1200" dirty="0"/>
        </a:p>
      </dsp:txBody>
      <dsp:txXfrm>
        <a:off x="2228395" y="318324"/>
        <a:ext cx="1336221" cy="890814"/>
      </dsp:txXfrm>
    </dsp:sp>
    <dsp:sp modelId="{AE3545AA-DFE4-1B44-B368-E0ACD5B74B3B}">
      <dsp:nvSpPr>
        <dsp:cNvPr id="0" name=""/>
        <dsp:cNvSpPr/>
      </dsp:nvSpPr>
      <dsp:spPr>
        <a:xfrm>
          <a:off x="3564617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Third level</a:t>
          </a:r>
          <a:endParaRPr lang="en-US" sz="2600" kern="1200" dirty="0"/>
        </a:p>
      </dsp:txBody>
      <dsp:txXfrm>
        <a:off x="4010024" y="318324"/>
        <a:ext cx="1336221" cy="890814"/>
      </dsp:txXfrm>
    </dsp:sp>
    <dsp:sp modelId="{679847E7-5FF1-8B45-9ACF-08D31D54A4E1}">
      <dsp:nvSpPr>
        <dsp:cNvPr id="0" name=""/>
        <dsp:cNvSpPr/>
      </dsp:nvSpPr>
      <dsp:spPr>
        <a:xfrm>
          <a:off x="5346245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Fourth level</a:t>
          </a:r>
          <a:endParaRPr lang="en-US" sz="2600" kern="1200" dirty="0"/>
        </a:p>
      </dsp:txBody>
      <dsp:txXfrm>
        <a:off x="5791652" y="318324"/>
        <a:ext cx="1336221" cy="890814"/>
      </dsp:txXfrm>
    </dsp:sp>
    <dsp:sp modelId="{C1953BC3-DA88-E74F-B5F3-FC4ECE75E49F}">
      <dsp:nvSpPr>
        <dsp:cNvPr id="0" name=""/>
        <dsp:cNvSpPr/>
      </dsp:nvSpPr>
      <dsp:spPr>
        <a:xfrm>
          <a:off x="7127874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Fifth level</a:t>
          </a:r>
          <a:endParaRPr lang="en-US" sz="2600" kern="1200" dirty="0"/>
        </a:p>
      </dsp:txBody>
      <dsp:txXfrm>
        <a:off x="7573281" y="318324"/>
        <a:ext cx="1336221" cy="890814"/>
      </dsp:txXfrm>
    </dsp:sp>
    <dsp:sp modelId="{D1211553-7077-8A48-8978-2D52753E9A96}">
      <dsp:nvSpPr>
        <dsp:cNvPr id="0" name=""/>
        <dsp:cNvSpPr/>
      </dsp:nvSpPr>
      <dsp:spPr>
        <a:xfrm>
          <a:off x="8909503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6th </a:t>
          </a:r>
        </a:p>
      </dsp:txBody>
      <dsp:txXfrm>
        <a:off x="9354910" y="318324"/>
        <a:ext cx="1336221" cy="89081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C1E0E-63F9-D64E-8803-C46B7AB32D3E}">
      <dsp:nvSpPr>
        <dsp:cNvPr id="0" name=""/>
        <dsp:cNvSpPr/>
      </dsp:nvSpPr>
      <dsp:spPr>
        <a:xfrm>
          <a:off x="0" y="482067"/>
          <a:ext cx="11307683" cy="6427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A5AF9-11D4-084F-8BE0-128750183095}">
      <dsp:nvSpPr>
        <dsp:cNvPr id="0" name=""/>
        <dsp:cNvSpPr/>
      </dsp:nvSpPr>
      <dsp:spPr>
        <a:xfrm>
          <a:off x="279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2013</a:t>
          </a:r>
        </a:p>
      </dsp:txBody>
      <dsp:txXfrm>
        <a:off x="2795" y="0"/>
        <a:ext cx="1627411" cy="642756"/>
      </dsp:txXfrm>
    </dsp:sp>
    <dsp:sp modelId="{F7E4E2DA-40A7-D841-9222-E583B72B70C0}">
      <dsp:nvSpPr>
        <dsp:cNvPr id="0" name=""/>
        <dsp:cNvSpPr/>
      </dsp:nvSpPr>
      <dsp:spPr>
        <a:xfrm>
          <a:off x="73615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FEB5A-B21E-7C48-8167-830A2FC69A3C}">
      <dsp:nvSpPr>
        <dsp:cNvPr id="0" name=""/>
        <dsp:cNvSpPr/>
      </dsp:nvSpPr>
      <dsp:spPr>
        <a:xfrm>
          <a:off x="171157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2014</a:t>
          </a:r>
        </a:p>
      </dsp:txBody>
      <dsp:txXfrm>
        <a:off x="1711577" y="964135"/>
        <a:ext cx="1627411" cy="642756"/>
      </dsp:txXfrm>
    </dsp:sp>
    <dsp:sp modelId="{A9677812-786F-A449-AB5F-E70E06157738}">
      <dsp:nvSpPr>
        <dsp:cNvPr id="0" name=""/>
        <dsp:cNvSpPr/>
      </dsp:nvSpPr>
      <dsp:spPr>
        <a:xfrm>
          <a:off x="2444939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77F76-5313-CD44-B795-525B19526665}">
      <dsp:nvSpPr>
        <dsp:cNvPr id="0" name=""/>
        <dsp:cNvSpPr/>
      </dsp:nvSpPr>
      <dsp:spPr>
        <a:xfrm>
          <a:off x="3420360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2015</a:t>
          </a:r>
        </a:p>
      </dsp:txBody>
      <dsp:txXfrm>
        <a:off x="3420360" y="0"/>
        <a:ext cx="1627411" cy="642756"/>
      </dsp:txXfrm>
    </dsp:sp>
    <dsp:sp modelId="{4D00122B-B7BC-E441-A6D4-F3A947AD3BA7}">
      <dsp:nvSpPr>
        <dsp:cNvPr id="0" name=""/>
        <dsp:cNvSpPr/>
      </dsp:nvSpPr>
      <dsp:spPr>
        <a:xfrm>
          <a:off x="4153721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F1EE4-5275-7C49-9798-972E3C51F849}">
      <dsp:nvSpPr>
        <dsp:cNvPr id="0" name=""/>
        <dsp:cNvSpPr/>
      </dsp:nvSpPr>
      <dsp:spPr>
        <a:xfrm>
          <a:off x="5129142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March 2016</a:t>
          </a:r>
        </a:p>
      </dsp:txBody>
      <dsp:txXfrm>
        <a:off x="5129142" y="964135"/>
        <a:ext cx="1627411" cy="642756"/>
      </dsp:txXfrm>
    </dsp:sp>
    <dsp:sp modelId="{F2C6A73C-843E-9B4C-A061-EA7B6F334500}">
      <dsp:nvSpPr>
        <dsp:cNvPr id="0" name=""/>
        <dsp:cNvSpPr/>
      </dsp:nvSpPr>
      <dsp:spPr>
        <a:xfrm>
          <a:off x="5862503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564F8-67EC-EC42-83D2-259CB1DD26D7}">
      <dsp:nvSpPr>
        <dsp:cNvPr id="0" name=""/>
        <dsp:cNvSpPr/>
      </dsp:nvSpPr>
      <dsp:spPr>
        <a:xfrm>
          <a:off x="683792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Sep. 2020</a:t>
          </a:r>
        </a:p>
      </dsp:txBody>
      <dsp:txXfrm>
        <a:off x="6837925" y="0"/>
        <a:ext cx="1627411" cy="642756"/>
      </dsp:txXfrm>
    </dsp:sp>
    <dsp:sp modelId="{9A02F115-C9CC-1742-B176-0BA22A1CC413}">
      <dsp:nvSpPr>
        <dsp:cNvPr id="0" name=""/>
        <dsp:cNvSpPr/>
      </dsp:nvSpPr>
      <dsp:spPr>
        <a:xfrm>
          <a:off x="757128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2F80E-7938-D541-84BD-B187ADD389D2}">
      <dsp:nvSpPr>
        <dsp:cNvPr id="0" name=""/>
        <dsp:cNvSpPr/>
      </dsp:nvSpPr>
      <dsp:spPr>
        <a:xfrm>
          <a:off x="854670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Oct. 2020</a:t>
          </a:r>
        </a:p>
      </dsp:txBody>
      <dsp:txXfrm>
        <a:off x="8546707" y="964135"/>
        <a:ext cx="1627411" cy="642756"/>
      </dsp:txXfrm>
    </dsp:sp>
    <dsp:sp modelId="{B79E5D56-C0C9-4945-A2A0-46CB0B94B44B}">
      <dsp:nvSpPr>
        <dsp:cNvPr id="0" name=""/>
        <dsp:cNvSpPr/>
      </dsp:nvSpPr>
      <dsp:spPr>
        <a:xfrm>
          <a:off x="9280068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A18A0-3494-5F4F-91D2-EDC91E42E9C7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2013</a:t>
          </a:r>
        </a:p>
      </dsp:txBody>
      <dsp:txXfrm>
        <a:off x="582612" y="2129102"/>
        <a:ext cx="1740694" cy="1160462"/>
      </dsp:txXfrm>
    </dsp:sp>
    <dsp:sp modelId="{BDFAFBB7-BD07-F04B-A948-004ABEE727C2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2014</a:t>
          </a:r>
        </a:p>
      </dsp:txBody>
      <dsp:txXfrm>
        <a:off x="3193652" y="2129102"/>
        <a:ext cx="1740694" cy="1160462"/>
      </dsp:txXfrm>
    </dsp:sp>
    <dsp:sp modelId="{4FD6606C-A660-A149-AD1B-B4856C83B165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2015</a:t>
          </a:r>
        </a:p>
      </dsp:txBody>
      <dsp:txXfrm>
        <a:off x="5804693" y="2129102"/>
        <a:ext cx="1740694" cy="116046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A8DA9-37A5-9D43-9632-B2883C998534}">
      <dsp:nvSpPr>
        <dsp:cNvPr id="0" name=""/>
        <dsp:cNvSpPr/>
      </dsp:nvSpPr>
      <dsp:spPr>
        <a:xfrm>
          <a:off x="1359" y="318324"/>
          <a:ext cx="2227035" cy="890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April 2013</a:t>
          </a:r>
          <a:endParaRPr lang="en-US" sz="2600" kern="1200" dirty="0"/>
        </a:p>
      </dsp:txBody>
      <dsp:txXfrm>
        <a:off x="1359" y="318324"/>
        <a:ext cx="2004332" cy="890814"/>
      </dsp:txXfrm>
    </dsp:sp>
    <dsp:sp modelId="{01BDBB40-1078-1447-A84C-6699DD7D450A}">
      <dsp:nvSpPr>
        <dsp:cNvPr id="0" name=""/>
        <dsp:cNvSpPr/>
      </dsp:nvSpPr>
      <dsp:spPr>
        <a:xfrm>
          <a:off x="1782988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Second level</a:t>
          </a:r>
          <a:endParaRPr lang="en-US" sz="2600" kern="1200" dirty="0"/>
        </a:p>
      </dsp:txBody>
      <dsp:txXfrm>
        <a:off x="2228395" y="318324"/>
        <a:ext cx="1336221" cy="890814"/>
      </dsp:txXfrm>
    </dsp:sp>
    <dsp:sp modelId="{AE3545AA-DFE4-1B44-B368-E0ACD5B74B3B}">
      <dsp:nvSpPr>
        <dsp:cNvPr id="0" name=""/>
        <dsp:cNvSpPr/>
      </dsp:nvSpPr>
      <dsp:spPr>
        <a:xfrm>
          <a:off x="3564617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Third level</a:t>
          </a:r>
          <a:endParaRPr lang="en-US" sz="2600" kern="1200" dirty="0"/>
        </a:p>
      </dsp:txBody>
      <dsp:txXfrm>
        <a:off x="4010024" y="318324"/>
        <a:ext cx="1336221" cy="890814"/>
      </dsp:txXfrm>
    </dsp:sp>
    <dsp:sp modelId="{679847E7-5FF1-8B45-9ACF-08D31D54A4E1}">
      <dsp:nvSpPr>
        <dsp:cNvPr id="0" name=""/>
        <dsp:cNvSpPr/>
      </dsp:nvSpPr>
      <dsp:spPr>
        <a:xfrm>
          <a:off x="5346245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Fourth level</a:t>
          </a:r>
          <a:endParaRPr lang="en-US" sz="2600" kern="1200" dirty="0"/>
        </a:p>
      </dsp:txBody>
      <dsp:txXfrm>
        <a:off x="5791652" y="318324"/>
        <a:ext cx="1336221" cy="890814"/>
      </dsp:txXfrm>
    </dsp:sp>
    <dsp:sp modelId="{C1953BC3-DA88-E74F-B5F3-FC4ECE75E49F}">
      <dsp:nvSpPr>
        <dsp:cNvPr id="0" name=""/>
        <dsp:cNvSpPr/>
      </dsp:nvSpPr>
      <dsp:spPr>
        <a:xfrm>
          <a:off x="7127874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Fifth level</a:t>
          </a:r>
          <a:endParaRPr lang="en-US" sz="2600" kern="1200" dirty="0"/>
        </a:p>
      </dsp:txBody>
      <dsp:txXfrm>
        <a:off x="7573281" y="318324"/>
        <a:ext cx="1336221" cy="890814"/>
      </dsp:txXfrm>
    </dsp:sp>
    <dsp:sp modelId="{D1211553-7077-8A48-8978-2D52753E9A96}">
      <dsp:nvSpPr>
        <dsp:cNvPr id="0" name=""/>
        <dsp:cNvSpPr/>
      </dsp:nvSpPr>
      <dsp:spPr>
        <a:xfrm>
          <a:off x="8909503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6th </a:t>
          </a:r>
        </a:p>
      </dsp:txBody>
      <dsp:txXfrm>
        <a:off x="9354910" y="318324"/>
        <a:ext cx="1336221" cy="8908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A18A0-3494-5F4F-91D2-EDC91E42E9C7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2013</a:t>
          </a:r>
        </a:p>
      </dsp:txBody>
      <dsp:txXfrm>
        <a:off x="582612" y="2129102"/>
        <a:ext cx="1740694" cy="1160462"/>
      </dsp:txXfrm>
    </dsp:sp>
    <dsp:sp modelId="{BDFAFBB7-BD07-F04B-A948-004ABEE727C2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2014</a:t>
          </a:r>
        </a:p>
      </dsp:txBody>
      <dsp:txXfrm>
        <a:off x="3193652" y="2129102"/>
        <a:ext cx="1740694" cy="1160462"/>
      </dsp:txXfrm>
    </dsp:sp>
    <dsp:sp modelId="{4FD6606C-A660-A149-AD1B-B4856C83B165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2015</a:t>
          </a:r>
        </a:p>
      </dsp:txBody>
      <dsp:txXfrm>
        <a:off x="5804693" y="2129102"/>
        <a:ext cx="1740694" cy="11604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A8DA9-37A5-9D43-9632-B2883C998534}">
      <dsp:nvSpPr>
        <dsp:cNvPr id="0" name=""/>
        <dsp:cNvSpPr/>
      </dsp:nvSpPr>
      <dsp:spPr>
        <a:xfrm>
          <a:off x="1359" y="318324"/>
          <a:ext cx="2227035" cy="890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April 2013</a:t>
          </a:r>
          <a:endParaRPr lang="en-US" sz="2600" kern="1200" dirty="0"/>
        </a:p>
      </dsp:txBody>
      <dsp:txXfrm>
        <a:off x="1359" y="318324"/>
        <a:ext cx="2004332" cy="890814"/>
      </dsp:txXfrm>
    </dsp:sp>
    <dsp:sp modelId="{01BDBB40-1078-1447-A84C-6699DD7D450A}">
      <dsp:nvSpPr>
        <dsp:cNvPr id="0" name=""/>
        <dsp:cNvSpPr/>
      </dsp:nvSpPr>
      <dsp:spPr>
        <a:xfrm>
          <a:off x="1782988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Second level</a:t>
          </a:r>
          <a:endParaRPr lang="en-US" sz="2600" kern="1200" dirty="0"/>
        </a:p>
      </dsp:txBody>
      <dsp:txXfrm>
        <a:off x="2228395" y="318324"/>
        <a:ext cx="1336221" cy="890814"/>
      </dsp:txXfrm>
    </dsp:sp>
    <dsp:sp modelId="{AE3545AA-DFE4-1B44-B368-E0ACD5B74B3B}">
      <dsp:nvSpPr>
        <dsp:cNvPr id="0" name=""/>
        <dsp:cNvSpPr/>
      </dsp:nvSpPr>
      <dsp:spPr>
        <a:xfrm>
          <a:off x="3564617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Third level</a:t>
          </a:r>
          <a:endParaRPr lang="en-US" sz="2600" kern="1200" dirty="0"/>
        </a:p>
      </dsp:txBody>
      <dsp:txXfrm>
        <a:off x="4010024" y="318324"/>
        <a:ext cx="1336221" cy="890814"/>
      </dsp:txXfrm>
    </dsp:sp>
    <dsp:sp modelId="{679847E7-5FF1-8B45-9ACF-08D31D54A4E1}">
      <dsp:nvSpPr>
        <dsp:cNvPr id="0" name=""/>
        <dsp:cNvSpPr/>
      </dsp:nvSpPr>
      <dsp:spPr>
        <a:xfrm>
          <a:off x="5346245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Fourth level</a:t>
          </a:r>
          <a:endParaRPr lang="en-US" sz="2600" kern="1200" dirty="0"/>
        </a:p>
      </dsp:txBody>
      <dsp:txXfrm>
        <a:off x="5791652" y="318324"/>
        <a:ext cx="1336221" cy="890814"/>
      </dsp:txXfrm>
    </dsp:sp>
    <dsp:sp modelId="{C1953BC3-DA88-E74F-B5F3-FC4ECE75E49F}">
      <dsp:nvSpPr>
        <dsp:cNvPr id="0" name=""/>
        <dsp:cNvSpPr/>
      </dsp:nvSpPr>
      <dsp:spPr>
        <a:xfrm>
          <a:off x="7127874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Fifth level</a:t>
          </a:r>
          <a:endParaRPr lang="en-US" sz="2600" kern="1200" dirty="0"/>
        </a:p>
      </dsp:txBody>
      <dsp:txXfrm>
        <a:off x="7573281" y="318324"/>
        <a:ext cx="1336221" cy="890814"/>
      </dsp:txXfrm>
    </dsp:sp>
    <dsp:sp modelId="{D1211553-7077-8A48-8978-2D52753E9A96}">
      <dsp:nvSpPr>
        <dsp:cNvPr id="0" name=""/>
        <dsp:cNvSpPr/>
      </dsp:nvSpPr>
      <dsp:spPr>
        <a:xfrm>
          <a:off x="8909503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6th </a:t>
          </a:r>
        </a:p>
      </dsp:txBody>
      <dsp:txXfrm>
        <a:off x="9354910" y="318324"/>
        <a:ext cx="1336221" cy="8908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C1E0E-63F9-D64E-8803-C46B7AB32D3E}">
      <dsp:nvSpPr>
        <dsp:cNvPr id="0" name=""/>
        <dsp:cNvSpPr/>
      </dsp:nvSpPr>
      <dsp:spPr>
        <a:xfrm>
          <a:off x="0" y="482067"/>
          <a:ext cx="11307683" cy="6427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A5AF9-11D4-084F-8BE0-128750183095}">
      <dsp:nvSpPr>
        <dsp:cNvPr id="0" name=""/>
        <dsp:cNvSpPr/>
      </dsp:nvSpPr>
      <dsp:spPr>
        <a:xfrm>
          <a:off x="279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2013</a:t>
          </a:r>
        </a:p>
      </dsp:txBody>
      <dsp:txXfrm>
        <a:off x="2795" y="0"/>
        <a:ext cx="1627411" cy="642756"/>
      </dsp:txXfrm>
    </dsp:sp>
    <dsp:sp modelId="{F7E4E2DA-40A7-D841-9222-E583B72B70C0}">
      <dsp:nvSpPr>
        <dsp:cNvPr id="0" name=""/>
        <dsp:cNvSpPr/>
      </dsp:nvSpPr>
      <dsp:spPr>
        <a:xfrm>
          <a:off x="73615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FEB5A-B21E-7C48-8167-830A2FC69A3C}">
      <dsp:nvSpPr>
        <dsp:cNvPr id="0" name=""/>
        <dsp:cNvSpPr/>
      </dsp:nvSpPr>
      <dsp:spPr>
        <a:xfrm>
          <a:off x="171157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2014</a:t>
          </a:r>
        </a:p>
      </dsp:txBody>
      <dsp:txXfrm>
        <a:off x="1711577" y="964135"/>
        <a:ext cx="1627411" cy="642756"/>
      </dsp:txXfrm>
    </dsp:sp>
    <dsp:sp modelId="{A9677812-786F-A449-AB5F-E70E06157738}">
      <dsp:nvSpPr>
        <dsp:cNvPr id="0" name=""/>
        <dsp:cNvSpPr/>
      </dsp:nvSpPr>
      <dsp:spPr>
        <a:xfrm>
          <a:off x="2444939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77F76-5313-CD44-B795-525B19526665}">
      <dsp:nvSpPr>
        <dsp:cNvPr id="0" name=""/>
        <dsp:cNvSpPr/>
      </dsp:nvSpPr>
      <dsp:spPr>
        <a:xfrm>
          <a:off x="3420360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2015</a:t>
          </a:r>
        </a:p>
      </dsp:txBody>
      <dsp:txXfrm>
        <a:off x="3420360" y="0"/>
        <a:ext cx="1627411" cy="642756"/>
      </dsp:txXfrm>
    </dsp:sp>
    <dsp:sp modelId="{4D00122B-B7BC-E441-A6D4-F3A947AD3BA7}">
      <dsp:nvSpPr>
        <dsp:cNvPr id="0" name=""/>
        <dsp:cNvSpPr/>
      </dsp:nvSpPr>
      <dsp:spPr>
        <a:xfrm>
          <a:off x="4153721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F1EE4-5275-7C49-9798-972E3C51F849}">
      <dsp:nvSpPr>
        <dsp:cNvPr id="0" name=""/>
        <dsp:cNvSpPr/>
      </dsp:nvSpPr>
      <dsp:spPr>
        <a:xfrm>
          <a:off x="5129142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March 2016</a:t>
          </a:r>
        </a:p>
      </dsp:txBody>
      <dsp:txXfrm>
        <a:off x="5129142" y="964135"/>
        <a:ext cx="1627411" cy="642756"/>
      </dsp:txXfrm>
    </dsp:sp>
    <dsp:sp modelId="{F2C6A73C-843E-9B4C-A061-EA7B6F334500}">
      <dsp:nvSpPr>
        <dsp:cNvPr id="0" name=""/>
        <dsp:cNvSpPr/>
      </dsp:nvSpPr>
      <dsp:spPr>
        <a:xfrm>
          <a:off x="5862503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564F8-67EC-EC42-83D2-259CB1DD26D7}">
      <dsp:nvSpPr>
        <dsp:cNvPr id="0" name=""/>
        <dsp:cNvSpPr/>
      </dsp:nvSpPr>
      <dsp:spPr>
        <a:xfrm>
          <a:off x="683792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Sep. 2020</a:t>
          </a:r>
        </a:p>
      </dsp:txBody>
      <dsp:txXfrm>
        <a:off x="6837925" y="0"/>
        <a:ext cx="1627411" cy="642756"/>
      </dsp:txXfrm>
    </dsp:sp>
    <dsp:sp modelId="{9A02F115-C9CC-1742-B176-0BA22A1CC413}">
      <dsp:nvSpPr>
        <dsp:cNvPr id="0" name=""/>
        <dsp:cNvSpPr/>
      </dsp:nvSpPr>
      <dsp:spPr>
        <a:xfrm>
          <a:off x="757128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2F80E-7938-D541-84BD-B187ADD389D2}">
      <dsp:nvSpPr>
        <dsp:cNvPr id="0" name=""/>
        <dsp:cNvSpPr/>
      </dsp:nvSpPr>
      <dsp:spPr>
        <a:xfrm>
          <a:off x="854670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Oct. 2020</a:t>
          </a:r>
        </a:p>
      </dsp:txBody>
      <dsp:txXfrm>
        <a:off x="8546707" y="964135"/>
        <a:ext cx="1627411" cy="642756"/>
      </dsp:txXfrm>
    </dsp:sp>
    <dsp:sp modelId="{B79E5D56-C0C9-4945-A2A0-46CB0B94B44B}">
      <dsp:nvSpPr>
        <dsp:cNvPr id="0" name=""/>
        <dsp:cNvSpPr/>
      </dsp:nvSpPr>
      <dsp:spPr>
        <a:xfrm>
          <a:off x="9280068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A18A0-3494-5F4F-91D2-EDC91E42E9C7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2013</a:t>
          </a:r>
        </a:p>
      </dsp:txBody>
      <dsp:txXfrm>
        <a:off x="582612" y="2129102"/>
        <a:ext cx="1740694" cy="1160462"/>
      </dsp:txXfrm>
    </dsp:sp>
    <dsp:sp modelId="{BDFAFBB7-BD07-F04B-A948-004ABEE727C2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2014</a:t>
          </a:r>
        </a:p>
      </dsp:txBody>
      <dsp:txXfrm>
        <a:off x="3193652" y="2129102"/>
        <a:ext cx="1740694" cy="1160462"/>
      </dsp:txXfrm>
    </dsp:sp>
    <dsp:sp modelId="{4FD6606C-A660-A149-AD1B-B4856C83B165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2015</a:t>
          </a:r>
        </a:p>
      </dsp:txBody>
      <dsp:txXfrm>
        <a:off x="5804693" y="2129102"/>
        <a:ext cx="1740694" cy="11604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A8DA9-37A5-9D43-9632-B2883C998534}">
      <dsp:nvSpPr>
        <dsp:cNvPr id="0" name=""/>
        <dsp:cNvSpPr/>
      </dsp:nvSpPr>
      <dsp:spPr>
        <a:xfrm>
          <a:off x="1359" y="318324"/>
          <a:ext cx="2227035" cy="890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April 2013</a:t>
          </a:r>
          <a:endParaRPr lang="en-US" sz="2600" kern="1200" dirty="0"/>
        </a:p>
      </dsp:txBody>
      <dsp:txXfrm>
        <a:off x="1359" y="318324"/>
        <a:ext cx="2004332" cy="890814"/>
      </dsp:txXfrm>
    </dsp:sp>
    <dsp:sp modelId="{01BDBB40-1078-1447-A84C-6699DD7D450A}">
      <dsp:nvSpPr>
        <dsp:cNvPr id="0" name=""/>
        <dsp:cNvSpPr/>
      </dsp:nvSpPr>
      <dsp:spPr>
        <a:xfrm>
          <a:off x="1782988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Second level</a:t>
          </a:r>
          <a:endParaRPr lang="en-US" sz="2600" kern="1200" dirty="0"/>
        </a:p>
      </dsp:txBody>
      <dsp:txXfrm>
        <a:off x="2228395" y="318324"/>
        <a:ext cx="1336221" cy="890814"/>
      </dsp:txXfrm>
    </dsp:sp>
    <dsp:sp modelId="{AE3545AA-DFE4-1B44-B368-E0ACD5B74B3B}">
      <dsp:nvSpPr>
        <dsp:cNvPr id="0" name=""/>
        <dsp:cNvSpPr/>
      </dsp:nvSpPr>
      <dsp:spPr>
        <a:xfrm>
          <a:off x="3564617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Third level</a:t>
          </a:r>
          <a:endParaRPr lang="en-US" sz="2600" kern="1200" dirty="0"/>
        </a:p>
      </dsp:txBody>
      <dsp:txXfrm>
        <a:off x="4010024" y="318324"/>
        <a:ext cx="1336221" cy="890814"/>
      </dsp:txXfrm>
    </dsp:sp>
    <dsp:sp modelId="{679847E7-5FF1-8B45-9ACF-08D31D54A4E1}">
      <dsp:nvSpPr>
        <dsp:cNvPr id="0" name=""/>
        <dsp:cNvSpPr/>
      </dsp:nvSpPr>
      <dsp:spPr>
        <a:xfrm>
          <a:off x="5346245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Fourth level</a:t>
          </a:r>
          <a:endParaRPr lang="en-US" sz="2600" kern="1200" dirty="0"/>
        </a:p>
      </dsp:txBody>
      <dsp:txXfrm>
        <a:off x="5791652" y="318324"/>
        <a:ext cx="1336221" cy="890814"/>
      </dsp:txXfrm>
    </dsp:sp>
    <dsp:sp modelId="{C1953BC3-DA88-E74F-B5F3-FC4ECE75E49F}">
      <dsp:nvSpPr>
        <dsp:cNvPr id="0" name=""/>
        <dsp:cNvSpPr/>
      </dsp:nvSpPr>
      <dsp:spPr>
        <a:xfrm>
          <a:off x="7127874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Fifth level</a:t>
          </a:r>
          <a:endParaRPr lang="en-US" sz="2600" kern="1200" dirty="0"/>
        </a:p>
      </dsp:txBody>
      <dsp:txXfrm>
        <a:off x="7573281" y="318324"/>
        <a:ext cx="1336221" cy="890814"/>
      </dsp:txXfrm>
    </dsp:sp>
    <dsp:sp modelId="{D1211553-7077-8A48-8978-2D52753E9A96}">
      <dsp:nvSpPr>
        <dsp:cNvPr id="0" name=""/>
        <dsp:cNvSpPr/>
      </dsp:nvSpPr>
      <dsp:spPr>
        <a:xfrm>
          <a:off x="8909503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6th </a:t>
          </a:r>
        </a:p>
      </dsp:txBody>
      <dsp:txXfrm>
        <a:off x="9354910" y="318324"/>
        <a:ext cx="1336221" cy="89081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C1E0E-63F9-D64E-8803-C46B7AB32D3E}">
      <dsp:nvSpPr>
        <dsp:cNvPr id="0" name=""/>
        <dsp:cNvSpPr/>
      </dsp:nvSpPr>
      <dsp:spPr>
        <a:xfrm>
          <a:off x="0" y="482067"/>
          <a:ext cx="11307683" cy="64275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A5AF9-11D4-084F-8BE0-128750183095}">
      <dsp:nvSpPr>
        <dsp:cNvPr id="0" name=""/>
        <dsp:cNvSpPr/>
      </dsp:nvSpPr>
      <dsp:spPr>
        <a:xfrm>
          <a:off x="279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2013</a:t>
          </a:r>
        </a:p>
      </dsp:txBody>
      <dsp:txXfrm>
        <a:off x="2795" y="0"/>
        <a:ext cx="1627411" cy="642756"/>
      </dsp:txXfrm>
    </dsp:sp>
    <dsp:sp modelId="{F7E4E2DA-40A7-D841-9222-E583B72B70C0}">
      <dsp:nvSpPr>
        <dsp:cNvPr id="0" name=""/>
        <dsp:cNvSpPr/>
      </dsp:nvSpPr>
      <dsp:spPr>
        <a:xfrm>
          <a:off x="73615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FEB5A-B21E-7C48-8167-830A2FC69A3C}">
      <dsp:nvSpPr>
        <dsp:cNvPr id="0" name=""/>
        <dsp:cNvSpPr/>
      </dsp:nvSpPr>
      <dsp:spPr>
        <a:xfrm>
          <a:off x="171157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2014</a:t>
          </a:r>
        </a:p>
      </dsp:txBody>
      <dsp:txXfrm>
        <a:off x="1711577" y="964135"/>
        <a:ext cx="1627411" cy="642756"/>
      </dsp:txXfrm>
    </dsp:sp>
    <dsp:sp modelId="{A9677812-786F-A449-AB5F-E70E06157738}">
      <dsp:nvSpPr>
        <dsp:cNvPr id="0" name=""/>
        <dsp:cNvSpPr/>
      </dsp:nvSpPr>
      <dsp:spPr>
        <a:xfrm>
          <a:off x="2444939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C77F76-5313-CD44-B795-525B19526665}">
      <dsp:nvSpPr>
        <dsp:cNvPr id="0" name=""/>
        <dsp:cNvSpPr/>
      </dsp:nvSpPr>
      <dsp:spPr>
        <a:xfrm>
          <a:off x="3420360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2015</a:t>
          </a:r>
        </a:p>
      </dsp:txBody>
      <dsp:txXfrm>
        <a:off x="3420360" y="0"/>
        <a:ext cx="1627411" cy="642756"/>
      </dsp:txXfrm>
    </dsp:sp>
    <dsp:sp modelId="{4D00122B-B7BC-E441-A6D4-F3A947AD3BA7}">
      <dsp:nvSpPr>
        <dsp:cNvPr id="0" name=""/>
        <dsp:cNvSpPr/>
      </dsp:nvSpPr>
      <dsp:spPr>
        <a:xfrm>
          <a:off x="4153721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F1EE4-5275-7C49-9798-972E3C51F849}">
      <dsp:nvSpPr>
        <dsp:cNvPr id="0" name=""/>
        <dsp:cNvSpPr/>
      </dsp:nvSpPr>
      <dsp:spPr>
        <a:xfrm>
          <a:off x="5129142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March 2016</a:t>
          </a:r>
        </a:p>
      </dsp:txBody>
      <dsp:txXfrm>
        <a:off x="5129142" y="964135"/>
        <a:ext cx="1627411" cy="642756"/>
      </dsp:txXfrm>
    </dsp:sp>
    <dsp:sp modelId="{F2C6A73C-843E-9B4C-A061-EA7B6F334500}">
      <dsp:nvSpPr>
        <dsp:cNvPr id="0" name=""/>
        <dsp:cNvSpPr/>
      </dsp:nvSpPr>
      <dsp:spPr>
        <a:xfrm>
          <a:off x="5862503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3564F8-67EC-EC42-83D2-259CB1DD26D7}">
      <dsp:nvSpPr>
        <dsp:cNvPr id="0" name=""/>
        <dsp:cNvSpPr/>
      </dsp:nvSpPr>
      <dsp:spPr>
        <a:xfrm>
          <a:off x="6837925" y="0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Sep. 2020</a:t>
          </a:r>
        </a:p>
      </dsp:txBody>
      <dsp:txXfrm>
        <a:off x="6837925" y="0"/>
        <a:ext cx="1627411" cy="642756"/>
      </dsp:txXfrm>
    </dsp:sp>
    <dsp:sp modelId="{9A02F115-C9CC-1742-B176-0BA22A1CC413}">
      <dsp:nvSpPr>
        <dsp:cNvPr id="0" name=""/>
        <dsp:cNvSpPr/>
      </dsp:nvSpPr>
      <dsp:spPr>
        <a:xfrm>
          <a:off x="7571286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2F80E-7938-D541-84BD-B187ADD389D2}">
      <dsp:nvSpPr>
        <dsp:cNvPr id="0" name=""/>
        <dsp:cNvSpPr/>
      </dsp:nvSpPr>
      <dsp:spPr>
        <a:xfrm>
          <a:off x="8546707" y="964135"/>
          <a:ext cx="1627411" cy="642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2"/>
              </a:solidFill>
            </a:rPr>
            <a:t>Oct. 2020</a:t>
          </a:r>
        </a:p>
      </dsp:txBody>
      <dsp:txXfrm>
        <a:off x="8546707" y="964135"/>
        <a:ext cx="1627411" cy="642756"/>
      </dsp:txXfrm>
    </dsp:sp>
    <dsp:sp modelId="{B79E5D56-C0C9-4945-A2A0-46CB0B94B44B}">
      <dsp:nvSpPr>
        <dsp:cNvPr id="0" name=""/>
        <dsp:cNvSpPr/>
      </dsp:nvSpPr>
      <dsp:spPr>
        <a:xfrm>
          <a:off x="9280068" y="723101"/>
          <a:ext cx="160689" cy="16068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AA18A0-3494-5F4F-91D2-EDC91E42E9C7}">
      <dsp:nvSpPr>
        <dsp:cNvPr id="0" name=""/>
        <dsp:cNvSpPr/>
      </dsp:nvSpPr>
      <dsp:spPr>
        <a:xfrm>
          <a:off x="238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2013</a:t>
          </a:r>
        </a:p>
      </dsp:txBody>
      <dsp:txXfrm>
        <a:off x="582612" y="2129102"/>
        <a:ext cx="1740694" cy="1160462"/>
      </dsp:txXfrm>
    </dsp:sp>
    <dsp:sp modelId="{BDFAFBB7-BD07-F04B-A948-004ABEE727C2}">
      <dsp:nvSpPr>
        <dsp:cNvPr id="0" name=""/>
        <dsp:cNvSpPr/>
      </dsp:nvSpPr>
      <dsp:spPr>
        <a:xfrm>
          <a:off x="2613421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2014</a:t>
          </a:r>
        </a:p>
      </dsp:txBody>
      <dsp:txXfrm>
        <a:off x="3193652" y="2129102"/>
        <a:ext cx="1740694" cy="1160462"/>
      </dsp:txXfrm>
    </dsp:sp>
    <dsp:sp modelId="{4FD6606C-A660-A149-AD1B-B4856C83B165}">
      <dsp:nvSpPr>
        <dsp:cNvPr id="0" name=""/>
        <dsp:cNvSpPr/>
      </dsp:nvSpPr>
      <dsp:spPr>
        <a:xfrm>
          <a:off x="5224462" y="2129102"/>
          <a:ext cx="2901156" cy="11604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25" tIns="66675" rIns="66675" bIns="66675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2015</a:t>
          </a:r>
        </a:p>
      </dsp:txBody>
      <dsp:txXfrm>
        <a:off x="5804693" y="2129102"/>
        <a:ext cx="1740694" cy="11604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A8DA9-37A5-9D43-9632-B2883C998534}">
      <dsp:nvSpPr>
        <dsp:cNvPr id="0" name=""/>
        <dsp:cNvSpPr/>
      </dsp:nvSpPr>
      <dsp:spPr>
        <a:xfrm>
          <a:off x="1359" y="318324"/>
          <a:ext cx="2227035" cy="890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8684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April 2013</a:t>
          </a:r>
          <a:endParaRPr lang="en-US" sz="2600" kern="1200" dirty="0"/>
        </a:p>
      </dsp:txBody>
      <dsp:txXfrm>
        <a:off x="1359" y="318324"/>
        <a:ext cx="2004332" cy="890814"/>
      </dsp:txXfrm>
    </dsp:sp>
    <dsp:sp modelId="{01BDBB40-1078-1447-A84C-6699DD7D450A}">
      <dsp:nvSpPr>
        <dsp:cNvPr id="0" name=""/>
        <dsp:cNvSpPr/>
      </dsp:nvSpPr>
      <dsp:spPr>
        <a:xfrm>
          <a:off x="1782988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Second level</a:t>
          </a:r>
          <a:endParaRPr lang="en-US" sz="2600" kern="1200" dirty="0"/>
        </a:p>
      </dsp:txBody>
      <dsp:txXfrm>
        <a:off x="2228395" y="318324"/>
        <a:ext cx="1336221" cy="890814"/>
      </dsp:txXfrm>
    </dsp:sp>
    <dsp:sp modelId="{AE3545AA-DFE4-1B44-B368-E0ACD5B74B3B}">
      <dsp:nvSpPr>
        <dsp:cNvPr id="0" name=""/>
        <dsp:cNvSpPr/>
      </dsp:nvSpPr>
      <dsp:spPr>
        <a:xfrm>
          <a:off x="3564617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Third level</a:t>
          </a:r>
          <a:endParaRPr lang="en-US" sz="2600" kern="1200" dirty="0"/>
        </a:p>
      </dsp:txBody>
      <dsp:txXfrm>
        <a:off x="4010024" y="318324"/>
        <a:ext cx="1336221" cy="890814"/>
      </dsp:txXfrm>
    </dsp:sp>
    <dsp:sp modelId="{679847E7-5FF1-8B45-9ACF-08D31D54A4E1}">
      <dsp:nvSpPr>
        <dsp:cNvPr id="0" name=""/>
        <dsp:cNvSpPr/>
      </dsp:nvSpPr>
      <dsp:spPr>
        <a:xfrm>
          <a:off x="5346245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Fourth level</a:t>
          </a:r>
          <a:endParaRPr lang="en-US" sz="2600" kern="1200" dirty="0"/>
        </a:p>
      </dsp:txBody>
      <dsp:txXfrm>
        <a:off x="5791652" y="318324"/>
        <a:ext cx="1336221" cy="890814"/>
      </dsp:txXfrm>
    </dsp:sp>
    <dsp:sp modelId="{C1953BC3-DA88-E74F-B5F3-FC4ECE75E49F}">
      <dsp:nvSpPr>
        <dsp:cNvPr id="0" name=""/>
        <dsp:cNvSpPr/>
      </dsp:nvSpPr>
      <dsp:spPr>
        <a:xfrm>
          <a:off x="7127874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Fifth level</a:t>
          </a:r>
          <a:endParaRPr lang="en-US" sz="2600" kern="1200" dirty="0"/>
        </a:p>
      </dsp:txBody>
      <dsp:txXfrm>
        <a:off x="7573281" y="318324"/>
        <a:ext cx="1336221" cy="890814"/>
      </dsp:txXfrm>
    </dsp:sp>
    <dsp:sp modelId="{D1211553-7077-8A48-8978-2D52753E9A96}">
      <dsp:nvSpPr>
        <dsp:cNvPr id="0" name=""/>
        <dsp:cNvSpPr/>
      </dsp:nvSpPr>
      <dsp:spPr>
        <a:xfrm>
          <a:off x="8909503" y="318324"/>
          <a:ext cx="2227035" cy="89081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013" tIns="69342" rIns="34671" bIns="6934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6th </a:t>
          </a:r>
        </a:p>
      </dsp:txBody>
      <dsp:txXfrm>
        <a:off x="9354910" y="318324"/>
        <a:ext cx="1336221" cy="890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58B0F-78D5-0743-B8FE-1A8C6371C507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FDBA2-1653-C44D-A1AB-2BFFDEDC3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2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B09A6-7AE9-DC30-760C-F0582452A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89C74-BDE4-4CBD-A178-6D194BC1FC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86A0D8-0A00-8B91-BDD8-A4D817DCC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5C274-12C7-8733-C852-0CB736D5D4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FDBA2-1653-C44D-A1AB-2BFFDEDC353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632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48832-B200-F7E7-AE05-99D129C35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B90E95-1880-83A3-A667-7E150D57F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F3E00-1690-CA5D-71DE-DA9FB1312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0F686-0224-2BC9-CBB6-05FED4F43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FDBA2-1653-C44D-A1AB-2BFFDEDC353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966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8CD04-5033-A5E3-13BE-2C1038AF6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8B8101-14BF-1F35-35A9-D485BF33CC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0D02B7-D304-4CFF-FF33-A448D5540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ラボ光源で分光イメージングをデモンストレーションした結果を一つご紹介します。</a:t>
            </a:r>
          </a:p>
          <a:p>
            <a:r>
              <a:rPr kumimoji="1" lang="ja-JP" altLang="en-US" dirty="0"/>
              <a:t>今回のデモンストレーションは、金属元素のマッピングになります。</a:t>
            </a:r>
          </a:p>
          <a:p>
            <a:r>
              <a:rPr kumimoji="1" lang="ja-JP" altLang="en-US" dirty="0"/>
              <a:t>実験の模式図が左の図になります。</a:t>
            </a:r>
          </a:p>
          <a:p>
            <a:r>
              <a:rPr kumimoji="1" lang="en-US" altLang="ja-JP" dirty="0"/>
              <a:t>X</a:t>
            </a:r>
            <a:r>
              <a:rPr kumimoji="1" lang="ja-JP" altLang="en-US" dirty="0"/>
              <a:t>線管からの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線を金属試料に当て、試料からの蛍光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線をガラスキャピラリを介して</a:t>
            </a:r>
            <a:r>
              <a:rPr kumimoji="1" lang="en-US" altLang="ja-JP" dirty="0"/>
              <a:t>CITIUS</a:t>
            </a:r>
            <a:r>
              <a:rPr kumimoji="1" lang="ja-JP" altLang="en-US" dirty="0"/>
              <a:t>で計測しました。</a:t>
            </a:r>
          </a:p>
          <a:p>
            <a:r>
              <a:rPr kumimoji="1" lang="ja-JP" altLang="en-US" dirty="0"/>
              <a:t>今回用いた金属試料の外観写真が右になります。</a:t>
            </a:r>
          </a:p>
          <a:p>
            <a:r>
              <a:rPr kumimoji="1" lang="ja-JP" altLang="en-US" dirty="0"/>
              <a:t>文字の形に整形した</a:t>
            </a:r>
            <a:r>
              <a:rPr kumimoji="1" lang="en-US" altLang="ja-JP" dirty="0"/>
              <a:t>5</a:t>
            </a:r>
            <a:r>
              <a:rPr kumimoji="1" lang="ja-JP" altLang="en-US" dirty="0"/>
              <a:t>種類の金属を並べ、カプトンで挟み込んだものになります。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A888B91-222D-CA75-E25C-50FCBF2F5A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8DD2DB-D65D-495B-B271-EFB3637365A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68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1B8975-9E40-4449-804B-F9BEC865F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383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C985B-CAD7-3AA0-493C-5926D80C1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5B30F3-DA3F-33A0-001D-33930345B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DDC9A6-E709-0F16-CEB1-19D26015B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C6F1-C6B6-6527-00BC-EE1B4E4648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FDBA2-1653-C44D-A1AB-2BFFDEDC353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86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gi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gif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Master" Target="../slideMasters/slideMaster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gif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Master" Target="../slideMasters/slideMaster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gi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Master" Target="../slideMasters/slideMaster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4FC2E-8EB8-0FBE-A742-9637A991A3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1476" y="657224"/>
            <a:ext cx="11341100" cy="226118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altLang="ja-JP" dirty="0"/>
              <a:t>Click to edit the Title up to three lines</a:t>
            </a:r>
            <a:endParaRPr 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132964-9A68-5EB7-83AA-05ABF6531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1475" y="3505399"/>
            <a:ext cx="9880521" cy="869316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Speaker name</a:t>
            </a:r>
          </a:p>
          <a:p>
            <a:r>
              <a:rPr lang="en-US" dirty="0"/>
              <a:t>RIKEN SPring-8 Center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CC8419-6E37-FD7E-D1DF-024A86E3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424" y="5583632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290011-B037-38C3-66FE-7A5EA1686A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93" y="5583632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37D93F-14CC-3F4F-4EF7-A01AFB586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5487035"/>
            <a:ext cx="511747" cy="86931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05D4D5-9397-6D40-084D-D52E5E12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45238"/>
            <a:ext cx="5357812" cy="391567"/>
          </a:xfrm>
        </p:spPr>
        <p:txBody>
          <a:bodyPr/>
          <a:lstStyle/>
          <a:p>
            <a:r>
              <a:rPr lang="en-US"/>
              <a:t>18th November, 2024.      PIXEL2024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7CCED7-2A7A-9A25-3244-11FE501E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3176" y="6345238"/>
            <a:ext cx="7343774" cy="391567"/>
          </a:xfrm>
        </p:spPr>
        <p:txBody>
          <a:bodyPr/>
          <a:lstStyle/>
          <a:p>
            <a:r>
              <a:rPr lang="en-US" dirty="0"/>
              <a:t>AO-SRI 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CC445E-0B57-A05F-853A-16E9145A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82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4" userDrawn="1">
          <p15:clr>
            <a:srgbClr val="FBAE40"/>
          </p15:clr>
        </p15:guide>
        <p15:guide id="2" pos="3840">
          <p15:clr>
            <a:srgbClr val="FBAE40"/>
          </p15:clr>
        </p15:guide>
        <p15:guide id="5" orient="horz" pos="39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AEAFC-E7FC-0C35-79A8-394134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FC00-A782-6DC3-B021-FF354D257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8CDF-F954-DB1C-0891-50A5EEBA0C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1779BAF-C1AE-9079-5CD3-D1C232F8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420" y="4173240"/>
            <a:ext cx="5180216" cy="793395"/>
          </a:xfrm>
          <a:ln w="19050">
            <a:solidFill>
              <a:schemeClr val="tx2"/>
            </a:solidFill>
          </a:ln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74BBA3-0456-823D-2467-F938FA1F3DC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1448" y="0"/>
            <a:ext cx="2" cy="4176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DDD0E222-EE0E-5CC9-3B96-9B32256D34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5230" y="284649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436D561-7B57-BBD9-7513-75573C4ED4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88288" y="1905973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64A677-3F01-1EAF-CA2B-910DAD332FFE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>
            <a:off x="4106342" y="1008087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C312FD0-4987-2AFC-BD08-6AF0188E79A7}"/>
              </a:ext>
            </a:extLst>
          </p:cNvPr>
          <p:cNvSpPr/>
          <p:nvPr userDrawn="1"/>
        </p:nvSpPr>
        <p:spPr>
          <a:xfrm>
            <a:off x="5942344" y="8589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B8554F-FCFD-731F-FC74-A8709A936F5C}"/>
              </a:ext>
            </a:extLst>
          </p:cNvPr>
          <p:cNvCxnSpPr>
            <a:cxnSpLocks/>
          </p:cNvCxnSpPr>
          <p:nvPr userDrawn="1"/>
        </p:nvCxnSpPr>
        <p:spPr>
          <a:xfrm>
            <a:off x="6091448" y="270465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78D1408-F552-88C4-C91E-6562A65FAAE3}"/>
              </a:ext>
            </a:extLst>
          </p:cNvPr>
          <p:cNvSpPr/>
          <p:nvPr userDrawn="1"/>
        </p:nvSpPr>
        <p:spPr>
          <a:xfrm>
            <a:off x="5942343" y="255444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43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96C012-16EF-7F45-D3C4-E9EF83E22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789"/>
            <a:ext cx="10515600" cy="7321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8C6198D7-8C56-D45D-2328-E34DDCC3F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78542"/>
            <a:ext cx="10515601" cy="476450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1967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4FC2E-8EB8-0FBE-A742-9637A991A3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718" y="530808"/>
            <a:ext cx="1130768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altLang="ja-JP" dirty="0" err="1"/>
              <a:t>Clik</a:t>
            </a:r>
            <a:r>
              <a:rPr lang="en-US" altLang="ja-JP" dirty="0"/>
              <a:t> to edit Title up to three lines</a:t>
            </a:r>
            <a:endParaRPr 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132964-9A68-5EB7-83AA-05ABF6531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717" y="3573061"/>
            <a:ext cx="9809083" cy="869316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Speaker name</a:t>
            </a:r>
          </a:p>
          <a:p>
            <a:r>
              <a:rPr lang="en-US" dirty="0"/>
              <a:t>RIKEN SPring-8 Center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CC8419-6E37-FD7E-D1DF-024A86E3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424" y="5583632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290011-B037-38C3-66FE-7A5EA1686A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93" y="5583632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37D93F-14CC-3F4F-4EF7-A01AFB586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5487035"/>
            <a:ext cx="511747" cy="86931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05D4D5-9397-6D40-084D-D52E5E12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7CCED7-2A7A-9A25-3244-11FE501E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CC445E-0B57-A05F-853A-16E9145A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274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C00900-953D-E0AD-7D55-A657501F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24" y="136525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09F148-057C-1972-0F8B-7B392B27D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93" y="136525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320639-158F-8DE3-BA36-1EF19C300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11" y="136526"/>
            <a:ext cx="511747" cy="86931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59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515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12BA57-E1E3-CBA3-A6FD-267635DE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77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492890"/>
            <a:ext cx="3547416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492890"/>
            <a:ext cx="3571701" cy="453289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492890"/>
            <a:ext cx="3600000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7E1A278-DF5C-1B5E-2711-A3FD3B08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7856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841862"/>
            <a:ext cx="3547416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828800"/>
            <a:ext cx="3571701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411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5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5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5558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558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FB329D8-3DCF-CD9D-C496-56AEF1746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9400" y="1690688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83CC2D7-FEEA-9A8F-A84B-E8D7884341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9400" y="2514600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C65B86-2238-8820-1628-47845EA3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3780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BDD1-AA10-D7FB-AF5F-9EEE9DE6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DEB1-9053-9814-F6A1-F55A643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EB19-E646-F203-2D68-BDCD63C65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A32D-45FB-B834-9233-B033195489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06DC4C-B50C-72A8-D2E2-61682F875977}"/>
              </a:ext>
            </a:extLst>
          </p:cNvPr>
          <p:cNvCxnSpPr>
            <a:cxnSpLocks/>
            <a:stCxn id="10" idx="2"/>
          </p:cNvCxnSpPr>
          <p:nvPr userDrawn="1"/>
        </p:nvCxnSpPr>
        <p:spPr>
          <a:xfrm>
            <a:off x="6096000" y="1845772"/>
            <a:ext cx="0" cy="512823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8413A-FE22-94AC-449D-4E7CD41F80BD}"/>
              </a:ext>
            </a:extLst>
          </p:cNvPr>
          <p:cNvCxnSpPr>
            <a:cxnSpLocks/>
          </p:cNvCxnSpPr>
          <p:nvPr userDrawn="1"/>
        </p:nvCxnSpPr>
        <p:spPr>
          <a:xfrm>
            <a:off x="4222906" y="2539993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55FC13C-C893-0B36-F9BB-2CBED9806862}"/>
              </a:ext>
            </a:extLst>
          </p:cNvPr>
          <p:cNvSpPr/>
          <p:nvPr userDrawn="1"/>
        </p:nvSpPr>
        <p:spPr>
          <a:xfrm>
            <a:off x="5946972" y="23786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84CAF1-1C24-DFB9-8410-BE9967213B68}"/>
              </a:ext>
            </a:extLst>
          </p:cNvPr>
          <p:cNvCxnSpPr>
            <a:cxnSpLocks/>
          </p:cNvCxnSpPr>
          <p:nvPr userDrawn="1"/>
        </p:nvCxnSpPr>
        <p:spPr>
          <a:xfrm>
            <a:off x="6096078" y="354436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2164543-6CE5-5AC4-7120-624F5A174270}"/>
              </a:ext>
            </a:extLst>
          </p:cNvPr>
          <p:cNvSpPr/>
          <p:nvPr userDrawn="1"/>
        </p:nvSpPr>
        <p:spPr>
          <a:xfrm>
            <a:off x="5946973" y="339525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577016-F669-456A-1EE9-3D74D39ABE7B}"/>
              </a:ext>
            </a:extLst>
          </p:cNvPr>
          <p:cNvSpPr/>
          <p:nvPr userDrawn="1"/>
        </p:nvSpPr>
        <p:spPr>
          <a:xfrm>
            <a:off x="5946971" y="4513164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B55046-831F-8687-4AE4-7580732F36B8}"/>
              </a:ext>
            </a:extLst>
          </p:cNvPr>
          <p:cNvCxnSpPr>
            <a:cxnSpLocks/>
            <a:endCxn id="28" idx="2"/>
          </p:cNvCxnSpPr>
          <p:nvPr userDrawn="1"/>
        </p:nvCxnSpPr>
        <p:spPr>
          <a:xfrm>
            <a:off x="4222906" y="4662269"/>
            <a:ext cx="17240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7D43C8A-FC1A-45FE-5A18-F03DC43666F0}"/>
              </a:ext>
            </a:extLst>
          </p:cNvPr>
          <p:cNvSpPr/>
          <p:nvPr userDrawn="1"/>
        </p:nvSpPr>
        <p:spPr>
          <a:xfrm>
            <a:off x="5946970" y="538570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10E6B9-A3FC-FE1D-81E8-DD61FD5737F5}"/>
              </a:ext>
            </a:extLst>
          </p:cNvPr>
          <p:cNvCxnSpPr>
            <a:cxnSpLocks/>
            <a:stCxn id="34" idx="6"/>
          </p:cNvCxnSpPr>
          <p:nvPr userDrawn="1"/>
        </p:nvCxnSpPr>
        <p:spPr>
          <a:xfrm>
            <a:off x="6245181" y="5534812"/>
            <a:ext cx="1643185" cy="106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40761F05-E34D-155F-1F1A-42C2196D92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8366" y="2929998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D0778227-D78A-9379-F305-077B7A152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1716" y="402961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6CF6A14F-98C5-A5F6-07FD-EE3DDB4B2B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868878" y="490575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7A51F93-060C-C2B0-BD2B-3FDEDC059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8878" y="2061156"/>
            <a:ext cx="3663950" cy="91440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FA9FB382-4E1A-FB67-1BD3-B0FDB913B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6459" y="2144387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6" name="Text Placeholder 47">
            <a:extLst>
              <a:ext uri="{FF2B5EF4-FFF2-40B4-BE49-F238E27FC236}">
                <a16:creationId xmlns:a16="http://schemas.microsoft.com/office/drawing/2014/main" id="{F6428CEE-FFDD-0C8C-0E31-9D3CABF23D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92" y="3145438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08BBABCE-D266-4E15-3DCB-FBF1EC057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1114" y="419101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92D65398-B3C0-3C72-ABA5-8C097A8112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5124" y="527127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0F53F0BB-C870-D467-7F02-C3F5E3358E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4605" y="1297365"/>
            <a:ext cx="1682790" cy="548407"/>
          </a:xfrm>
          <a:ln w="1905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l">
              <a:defRPr sz="2000"/>
            </a:lvl1pPr>
          </a:lstStyle>
          <a:p>
            <a:pPr lvl="0"/>
            <a:r>
              <a:rPr lang="en-US" dirty="0"/>
              <a:t>Insert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E5C135-5443-67DF-737F-32B6CA6160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54564"/>
              </p:ext>
            </p:extLst>
          </p:nvPr>
        </p:nvGraphicFramePr>
        <p:xfrm>
          <a:off x="401715" y="2746869"/>
          <a:ext cx="11307683" cy="16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33468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D6A4-3B15-F83F-EA94-87D791B2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6F024-EF66-007E-F452-1F75DF3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7FABA-E324-3419-A510-FBCF866F4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F08A-A755-4F65-AE1C-6D28A2B8A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24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3D1C-E44F-896A-5DD5-85FC2466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D185A-AAA3-7953-0368-BF028608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6550-BE66-2C06-F0EF-323AA0880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B23F-B6EB-598A-DB77-593F7138CB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F6446-2035-5E79-C257-0CAA085408EE}"/>
              </a:ext>
            </a:extLst>
          </p:cNvPr>
          <p:cNvGrpSpPr/>
          <p:nvPr userDrawn="1"/>
        </p:nvGrpSpPr>
        <p:grpSpPr>
          <a:xfrm>
            <a:off x="2419835" y="2188095"/>
            <a:ext cx="8697593" cy="2363900"/>
            <a:chOff x="1633635" y="1755670"/>
            <a:chExt cx="6682781" cy="1816297"/>
          </a:xfrm>
          <a:solidFill>
            <a:schemeClr val="tx2"/>
          </a:solidFill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609BA362-9384-45A1-24A6-7E3651DF212B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75DD3C-0324-FF5F-CDBB-8BEA86A3B210}"/>
                </a:ext>
              </a:extLst>
            </p:cNvPr>
            <p:cNvSpPr/>
            <p:nvPr/>
          </p:nvSpPr>
          <p:spPr>
            <a:xfrm>
              <a:off x="1633635" y="1755670"/>
              <a:ext cx="5808713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6FDD7-EAD1-E9CA-E217-A8A34E95E0CA}"/>
                </a:ext>
              </a:extLst>
            </p:cNvPr>
            <p:cNvSpPr/>
            <p:nvPr/>
          </p:nvSpPr>
          <p:spPr>
            <a:xfrm>
              <a:off x="3029770" y="3499967"/>
              <a:ext cx="4398026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4A83B4-B7D4-F2E0-FCB7-A34B5145115C}"/>
              </a:ext>
            </a:extLst>
          </p:cNvPr>
          <p:cNvSpPr txBox="1"/>
          <p:nvPr userDrawn="1"/>
        </p:nvSpPr>
        <p:spPr>
          <a:xfrm>
            <a:off x="914400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53E96-2A08-0A23-9A87-A74EB7E79C06}"/>
              </a:ext>
            </a:extLst>
          </p:cNvPr>
          <p:cNvSpPr txBox="1"/>
          <p:nvPr userDrawn="1"/>
        </p:nvSpPr>
        <p:spPr>
          <a:xfrm>
            <a:off x="914400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6"/>
                </a:solidFill>
                <a:cs typeface="Arial" pitchFamily="34" charset="0"/>
              </a:rPr>
              <a:t>2016</a:t>
            </a:r>
            <a:endParaRPr lang="ko-KR" altLang="en-US" sz="28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9050C-870B-4ACE-BD8C-4AE8C57AA1F9}"/>
              </a:ext>
            </a:extLst>
          </p:cNvPr>
          <p:cNvSpPr txBox="1"/>
          <p:nvPr userDrawn="1"/>
        </p:nvSpPr>
        <p:spPr>
          <a:xfrm>
            <a:off x="4524784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D352D7-0080-957A-4454-9A25657BC7AA}"/>
              </a:ext>
            </a:extLst>
          </p:cNvPr>
          <p:cNvSpPr txBox="1"/>
          <p:nvPr userDrawn="1"/>
        </p:nvSpPr>
        <p:spPr>
          <a:xfrm>
            <a:off x="4524784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2017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2C70E6-7E53-6D2A-A2F2-FE6968A38B98}"/>
              </a:ext>
            </a:extLst>
          </p:cNvPr>
          <p:cNvSpPr txBox="1"/>
          <p:nvPr userDrawn="1"/>
        </p:nvSpPr>
        <p:spPr>
          <a:xfrm>
            <a:off x="8135176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7B611-ECE4-10BE-3A57-90BA176BB6FC}"/>
              </a:ext>
            </a:extLst>
          </p:cNvPr>
          <p:cNvSpPr txBox="1"/>
          <p:nvPr userDrawn="1"/>
        </p:nvSpPr>
        <p:spPr>
          <a:xfrm>
            <a:off x="8135176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2018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8DF70-09C3-0BE2-57E6-51D95153D691}"/>
              </a:ext>
            </a:extLst>
          </p:cNvPr>
          <p:cNvSpPr txBox="1"/>
          <p:nvPr userDrawn="1"/>
        </p:nvSpPr>
        <p:spPr>
          <a:xfrm>
            <a:off x="2736032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1AD6B-0B7C-AEE4-0D16-C2C26126D8DC}"/>
              </a:ext>
            </a:extLst>
          </p:cNvPr>
          <p:cNvSpPr txBox="1"/>
          <p:nvPr userDrawn="1"/>
        </p:nvSpPr>
        <p:spPr>
          <a:xfrm>
            <a:off x="2736032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2020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2C63F-2B64-2CF2-525A-D5888A9623D0}"/>
              </a:ext>
            </a:extLst>
          </p:cNvPr>
          <p:cNvSpPr txBox="1"/>
          <p:nvPr userDrawn="1"/>
        </p:nvSpPr>
        <p:spPr>
          <a:xfrm>
            <a:off x="6390666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D2ED8C-4FBD-D0F8-CB09-20ABC4803F5D}"/>
              </a:ext>
            </a:extLst>
          </p:cNvPr>
          <p:cNvSpPr txBox="1"/>
          <p:nvPr userDrawn="1"/>
        </p:nvSpPr>
        <p:spPr>
          <a:xfrm>
            <a:off x="6390666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2019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3773E7-9897-DE68-982A-CF9AE1D562F1}"/>
              </a:ext>
            </a:extLst>
          </p:cNvPr>
          <p:cNvSpPr/>
          <p:nvPr userDrawn="1"/>
        </p:nvSpPr>
        <p:spPr>
          <a:xfrm>
            <a:off x="179342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BA71EE-078D-9199-226E-57CD6DDE1CB1}"/>
              </a:ext>
            </a:extLst>
          </p:cNvPr>
          <p:cNvSpPr/>
          <p:nvPr userDrawn="1"/>
        </p:nvSpPr>
        <p:spPr>
          <a:xfrm>
            <a:off x="5413135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F2CCA5-11B1-739A-FE3C-C2ED53FD8FDD}"/>
              </a:ext>
            </a:extLst>
          </p:cNvPr>
          <p:cNvSpPr/>
          <p:nvPr userDrawn="1"/>
        </p:nvSpPr>
        <p:spPr>
          <a:xfrm>
            <a:off x="900106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DD194D-DA60-8935-6F6D-808521F3FC23}"/>
              </a:ext>
            </a:extLst>
          </p:cNvPr>
          <p:cNvSpPr/>
          <p:nvPr userDrawn="1"/>
        </p:nvSpPr>
        <p:spPr>
          <a:xfrm>
            <a:off x="3624383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B93C5A-C40C-34F7-99D2-5C256FFEFC3D}"/>
              </a:ext>
            </a:extLst>
          </p:cNvPr>
          <p:cNvSpPr/>
          <p:nvPr userDrawn="1"/>
        </p:nvSpPr>
        <p:spPr>
          <a:xfrm>
            <a:off x="7243849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Isosceles Triangle 51">
            <a:extLst>
              <a:ext uri="{FF2B5EF4-FFF2-40B4-BE49-F238E27FC236}">
                <a16:creationId xmlns:a16="http://schemas.microsoft.com/office/drawing/2014/main" id="{479B9CF5-9B58-42D3-0FF4-76A0C9C40581}"/>
              </a:ext>
            </a:extLst>
          </p:cNvPr>
          <p:cNvSpPr/>
          <p:nvPr userDrawn="1"/>
        </p:nvSpPr>
        <p:spPr>
          <a:xfrm>
            <a:off x="5589119" y="2108487"/>
            <a:ext cx="297992" cy="218518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5DE90307-0E17-C0E8-7D31-C143754DB9FF}"/>
              </a:ext>
            </a:extLst>
          </p:cNvPr>
          <p:cNvSpPr/>
          <p:nvPr userDrawn="1"/>
        </p:nvSpPr>
        <p:spPr>
          <a:xfrm>
            <a:off x="1956584" y="2078214"/>
            <a:ext cx="323256" cy="32325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39B02290-825F-6320-8DB9-7FD1F19AEE0B}"/>
              </a:ext>
            </a:extLst>
          </p:cNvPr>
          <p:cNvSpPr/>
          <p:nvPr userDrawn="1"/>
        </p:nvSpPr>
        <p:spPr>
          <a:xfrm>
            <a:off x="9174530" y="2110308"/>
            <a:ext cx="309942" cy="23807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46DD4A3-DFE4-16AB-8E57-6D69B01AFB8D}"/>
              </a:ext>
            </a:extLst>
          </p:cNvPr>
          <p:cNvSpPr/>
          <p:nvPr userDrawn="1"/>
        </p:nvSpPr>
        <p:spPr>
          <a:xfrm>
            <a:off x="3803206" y="4347160"/>
            <a:ext cx="315112" cy="27193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 Same Side Corner Rectangle 36">
            <a:extLst>
              <a:ext uri="{FF2B5EF4-FFF2-40B4-BE49-F238E27FC236}">
                <a16:creationId xmlns:a16="http://schemas.microsoft.com/office/drawing/2014/main" id="{D2287B5F-D03A-D7B2-1EE4-21BB2A448BED}"/>
              </a:ext>
            </a:extLst>
          </p:cNvPr>
          <p:cNvSpPr/>
          <p:nvPr userDrawn="1"/>
        </p:nvSpPr>
        <p:spPr>
          <a:xfrm>
            <a:off x="7402458" y="4366372"/>
            <a:ext cx="320180" cy="25314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0A2AD2C-0406-D702-E746-717467281E0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61711174"/>
              </p:ext>
            </p:extLst>
          </p:nvPr>
        </p:nvGraphicFramePr>
        <p:xfrm>
          <a:off x="3866221" y="751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21957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AEAFC-E7FC-0C35-79A8-394134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FC00-A782-6DC3-B021-FF354D257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8CDF-F954-DB1C-0891-50A5EEBA0C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1779BAF-C1AE-9079-5CD3-D1C232F8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420" y="4173240"/>
            <a:ext cx="5180216" cy="793395"/>
          </a:xfrm>
          <a:ln w="19050">
            <a:solidFill>
              <a:schemeClr val="tx2"/>
            </a:solidFill>
          </a:ln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74BBA3-0456-823D-2467-F938FA1F3DC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1448" y="0"/>
            <a:ext cx="2" cy="4176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DDD0E222-EE0E-5CC9-3B96-9B32256D34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5230" y="284649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436D561-7B57-BBD9-7513-75573C4ED4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88288" y="1905973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64A677-3F01-1EAF-CA2B-910DAD332FFE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>
            <a:off x="4106342" y="1008087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C312FD0-4987-2AFC-BD08-6AF0188E79A7}"/>
              </a:ext>
            </a:extLst>
          </p:cNvPr>
          <p:cNvSpPr/>
          <p:nvPr userDrawn="1"/>
        </p:nvSpPr>
        <p:spPr>
          <a:xfrm>
            <a:off x="5942344" y="8589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B8554F-FCFD-731F-FC74-A8709A936F5C}"/>
              </a:ext>
            </a:extLst>
          </p:cNvPr>
          <p:cNvCxnSpPr>
            <a:cxnSpLocks/>
          </p:cNvCxnSpPr>
          <p:nvPr userDrawn="1"/>
        </p:nvCxnSpPr>
        <p:spPr>
          <a:xfrm>
            <a:off x="6091448" y="270465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78D1408-F552-88C4-C91E-6562A65FAAE3}"/>
              </a:ext>
            </a:extLst>
          </p:cNvPr>
          <p:cNvSpPr/>
          <p:nvPr userDrawn="1"/>
        </p:nvSpPr>
        <p:spPr>
          <a:xfrm>
            <a:off x="5942343" y="255444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440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3D1C-E44F-896A-5DD5-85FC2466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D185A-AAA3-7953-0368-BF028608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6550-BE66-2C06-F0EF-323AA0880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B23F-B6EB-598A-DB77-593F7138CB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F6446-2035-5E79-C257-0CAA085408EE}"/>
              </a:ext>
            </a:extLst>
          </p:cNvPr>
          <p:cNvGrpSpPr/>
          <p:nvPr userDrawn="1"/>
        </p:nvGrpSpPr>
        <p:grpSpPr>
          <a:xfrm>
            <a:off x="2419835" y="2188095"/>
            <a:ext cx="8697593" cy="2363900"/>
            <a:chOff x="1633635" y="1755670"/>
            <a:chExt cx="6682781" cy="1816297"/>
          </a:xfrm>
          <a:solidFill>
            <a:schemeClr val="tx2"/>
          </a:solidFill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609BA362-9384-45A1-24A6-7E3651DF212B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75DD3C-0324-FF5F-CDBB-8BEA86A3B210}"/>
                </a:ext>
              </a:extLst>
            </p:cNvPr>
            <p:cNvSpPr/>
            <p:nvPr/>
          </p:nvSpPr>
          <p:spPr>
            <a:xfrm>
              <a:off x="1633635" y="1755670"/>
              <a:ext cx="5808713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6FDD7-EAD1-E9CA-E217-A8A34E95E0CA}"/>
                </a:ext>
              </a:extLst>
            </p:cNvPr>
            <p:cNvSpPr/>
            <p:nvPr/>
          </p:nvSpPr>
          <p:spPr>
            <a:xfrm>
              <a:off x="3029770" y="3499967"/>
              <a:ext cx="4398026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4A83B4-B7D4-F2E0-FCB7-A34B5145115C}"/>
              </a:ext>
            </a:extLst>
          </p:cNvPr>
          <p:cNvSpPr txBox="1"/>
          <p:nvPr userDrawn="1"/>
        </p:nvSpPr>
        <p:spPr>
          <a:xfrm>
            <a:off x="914400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53E96-2A08-0A23-9A87-A74EB7E79C06}"/>
              </a:ext>
            </a:extLst>
          </p:cNvPr>
          <p:cNvSpPr txBox="1"/>
          <p:nvPr userDrawn="1"/>
        </p:nvSpPr>
        <p:spPr>
          <a:xfrm>
            <a:off x="914400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6"/>
                </a:solidFill>
                <a:cs typeface="Arial" pitchFamily="34" charset="0"/>
              </a:rPr>
              <a:t>2016</a:t>
            </a:r>
            <a:endParaRPr lang="ko-KR" altLang="en-US" sz="28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9050C-870B-4ACE-BD8C-4AE8C57AA1F9}"/>
              </a:ext>
            </a:extLst>
          </p:cNvPr>
          <p:cNvSpPr txBox="1"/>
          <p:nvPr userDrawn="1"/>
        </p:nvSpPr>
        <p:spPr>
          <a:xfrm>
            <a:off x="4524784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D352D7-0080-957A-4454-9A25657BC7AA}"/>
              </a:ext>
            </a:extLst>
          </p:cNvPr>
          <p:cNvSpPr txBox="1"/>
          <p:nvPr userDrawn="1"/>
        </p:nvSpPr>
        <p:spPr>
          <a:xfrm>
            <a:off x="4524784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2017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2C70E6-7E53-6D2A-A2F2-FE6968A38B98}"/>
              </a:ext>
            </a:extLst>
          </p:cNvPr>
          <p:cNvSpPr txBox="1"/>
          <p:nvPr userDrawn="1"/>
        </p:nvSpPr>
        <p:spPr>
          <a:xfrm>
            <a:off x="8135176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7B611-ECE4-10BE-3A57-90BA176BB6FC}"/>
              </a:ext>
            </a:extLst>
          </p:cNvPr>
          <p:cNvSpPr txBox="1"/>
          <p:nvPr userDrawn="1"/>
        </p:nvSpPr>
        <p:spPr>
          <a:xfrm>
            <a:off x="8135176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2018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8DF70-09C3-0BE2-57E6-51D95153D691}"/>
              </a:ext>
            </a:extLst>
          </p:cNvPr>
          <p:cNvSpPr txBox="1"/>
          <p:nvPr userDrawn="1"/>
        </p:nvSpPr>
        <p:spPr>
          <a:xfrm>
            <a:off x="2736032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1AD6B-0B7C-AEE4-0D16-C2C26126D8DC}"/>
              </a:ext>
            </a:extLst>
          </p:cNvPr>
          <p:cNvSpPr txBox="1"/>
          <p:nvPr userDrawn="1"/>
        </p:nvSpPr>
        <p:spPr>
          <a:xfrm>
            <a:off x="2736032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2020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2C63F-2B64-2CF2-525A-D5888A9623D0}"/>
              </a:ext>
            </a:extLst>
          </p:cNvPr>
          <p:cNvSpPr txBox="1"/>
          <p:nvPr userDrawn="1"/>
        </p:nvSpPr>
        <p:spPr>
          <a:xfrm>
            <a:off x="6390666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D2ED8C-4FBD-D0F8-CB09-20ABC4803F5D}"/>
              </a:ext>
            </a:extLst>
          </p:cNvPr>
          <p:cNvSpPr txBox="1"/>
          <p:nvPr userDrawn="1"/>
        </p:nvSpPr>
        <p:spPr>
          <a:xfrm>
            <a:off x="6390666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2019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3773E7-9897-DE68-982A-CF9AE1D562F1}"/>
              </a:ext>
            </a:extLst>
          </p:cNvPr>
          <p:cNvSpPr/>
          <p:nvPr userDrawn="1"/>
        </p:nvSpPr>
        <p:spPr>
          <a:xfrm>
            <a:off x="179342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BA71EE-078D-9199-226E-57CD6DDE1CB1}"/>
              </a:ext>
            </a:extLst>
          </p:cNvPr>
          <p:cNvSpPr/>
          <p:nvPr userDrawn="1"/>
        </p:nvSpPr>
        <p:spPr>
          <a:xfrm>
            <a:off x="5413135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F2CCA5-11B1-739A-FE3C-C2ED53FD8FDD}"/>
              </a:ext>
            </a:extLst>
          </p:cNvPr>
          <p:cNvSpPr/>
          <p:nvPr userDrawn="1"/>
        </p:nvSpPr>
        <p:spPr>
          <a:xfrm>
            <a:off x="900106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DD194D-DA60-8935-6F6D-808521F3FC23}"/>
              </a:ext>
            </a:extLst>
          </p:cNvPr>
          <p:cNvSpPr/>
          <p:nvPr userDrawn="1"/>
        </p:nvSpPr>
        <p:spPr>
          <a:xfrm>
            <a:off x="3624383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B93C5A-C40C-34F7-99D2-5C256FFEFC3D}"/>
              </a:ext>
            </a:extLst>
          </p:cNvPr>
          <p:cNvSpPr/>
          <p:nvPr userDrawn="1"/>
        </p:nvSpPr>
        <p:spPr>
          <a:xfrm>
            <a:off x="7243849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Isosceles Triangle 51">
            <a:extLst>
              <a:ext uri="{FF2B5EF4-FFF2-40B4-BE49-F238E27FC236}">
                <a16:creationId xmlns:a16="http://schemas.microsoft.com/office/drawing/2014/main" id="{479B9CF5-9B58-42D3-0FF4-76A0C9C40581}"/>
              </a:ext>
            </a:extLst>
          </p:cNvPr>
          <p:cNvSpPr/>
          <p:nvPr userDrawn="1"/>
        </p:nvSpPr>
        <p:spPr>
          <a:xfrm>
            <a:off x="5589119" y="2108487"/>
            <a:ext cx="297992" cy="218518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5DE90307-0E17-C0E8-7D31-C143754DB9FF}"/>
              </a:ext>
            </a:extLst>
          </p:cNvPr>
          <p:cNvSpPr/>
          <p:nvPr userDrawn="1"/>
        </p:nvSpPr>
        <p:spPr>
          <a:xfrm>
            <a:off x="1956584" y="2078214"/>
            <a:ext cx="323256" cy="32325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39B02290-825F-6320-8DB9-7FD1F19AEE0B}"/>
              </a:ext>
            </a:extLst>
          </p:cNvPr>
          <p:cNvSpPr/>
          <p:nvPr userDrawn="1"/>
        </p:nvSpPr>
        <p:spPr>
          <a:xfrm>
            <a:off x="9174530" y="2110308"/>
            <a:ext cx="309942" cy="23807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46DD4A3-DFE4-16AB-8E57-6D69B01AFB8D}"/>
              </a:ext>
            </a:extLst>
          </p:cNvPr>
          <p:cNvSpPr/>
          <p:nvPr userDrawn="1"/>
        </p:nvSpPr>
        <p:spPr>
          <a:xfrm>
            <a:off x="3803206" y="4347160"/>
            <a:ext cx="315112" cy="27193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 Same Side Corner Rectangle 36">
            <a:extLst>
              <a:ext uri="{FF2B5EF4-FFF2-40B4-BE49-F238E27FC236}">
                <a16:creationId xmlns:a16="http://schemas.microsoft.com/office/drawing/2014/main" id="{D2287B5F-D03A-D7B2-1EE4-21BB2A448BED}"/>
              </a:ext>
            </a:extLst>
          </p:cNvPr>
          <p:cNvSpPr/>
          <p:nvPr userDrawn="1"/>
        </p:nvSpPr>
        <p:spPr>
          <a:xfrm>
            <a:off x="7402458" y="4366372"/>
            <a:ext cx="320180" cy="25314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0A2AD2C-0406-D702-E746-717467281E0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61711174"/>
              </p:ext>
            </p:extLst>
          </p:nvPr>
        </p:nvGraphicFramePr>
        <p:xfrm>
          <a:off x="3866221" y="751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1582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10A7-4590-C16A-A80E-1260DD71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B8F7F-7BDD-0B24-1008-5DA1A76A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6F10-7241-C5D1-B230-5CE390F28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433D-F39B-8027-903D-0EC6301F12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0DA229AE-178D-787F-0E44-6F34BC284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7607" y="1071496"/>
            <a:ext cx="9289032" cy="570337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altLang="ja-JP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92709D7-A398-03B2-4509-7466150A79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93932108"/>
              </p:ext>
            </p:extLst>
          </p:nvPr>
        </p:nvGraphicFramePr>
        <p:xfrm>
          <a:off x="696190" y="1474674"/>
          <a:ext cx="11137899" cy="152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06241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383453-C2A5-18CF-399D-7D1768A940C0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781602" y="-371993"/>
            <a:ext cx="1515361" cy="1515361"/>
          </a:xfrm>
          <a:prstGeom prst="roundRect">
            <a:avLst>
              <a:gd name="adj" fmla="val 571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741541-784F-4D6C-C96B-2DE93282466D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4945838" y="-408055"/>
            <a:ext cx="1515361" cy="1515361"/>
          </a:xfrm>
          <a:prstGeom prst="roundRect">
            <a:avLst>
              <a:gd name="adj" fmla="val 936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7BF25-45AE-BF55-C30D-BA76D62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2374686"/>
            <a:ext cx="11402933" cy="810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6B27A-09F2-3EAB-9978-8729480F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B0E9-1B50-5D89-585F-A2F6772A7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A583-A3A1-ECBE-5E7D-820494BEE0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F0DD9D-A98A-C4C4-4818-3A06363FF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3649318"/>
            <a:ext cx="11403012" cy="887413"/>
          </a:xfrm>
        </p:spPr>
        <p:txBody>
          <a:bodyPr anchor="ctr"/>
          <a:lstStyle>
            <a:lvl1pPr algn="ctr">
              <a:defRPr/>
            </a:lvl1pPr>
            <a:lvl2pPr marL="20638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871AEA0-E4ED-89B5-F125-2BAFAB171665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338320" y="-390023"/>
            <a:ext cx="1515361" cy="1515361"/>
          </a:xfrm>
          <a:prstGeom prst="roundRect">
            <a:avLst>
              <a:gd name="adj" fmla="val 890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C6129B-794B-4069-84FF-F8C3B54F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3876" y="121195"/>
            <a:ext cx="704247" cy="704247"/>
          </a:xfr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77558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6218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994540"/>
            <a:ext cx="3600000" cy="40306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900DEC-6C9D-AACC-DEE7-9B02150380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87806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0C9C9B-613F-053D-3045-007EA958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7526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8239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371054"/>
            <a:ext cx="5595858" cy="5528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031600"/>
            <a:ext cx="5595858" cy="41580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053"/>
            <a:ext cx="5537200" cy="5528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31600"/>
            <a:ext cx="5537200" cy="4158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438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E47CA0-6211-D90E-FCB7-9AC910AF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76720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9B7DD-C2BE-C9D3-031B-B40C6EFBD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100" y="1500188"/>
            <a:ext cx="11304000" cy="46188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 marL="274638" indent="-254000">
              <a:buFont typeface="System Font Regular"/>
              <a:buChar char="⁃"/>
              <a:defRPr/>
            </a:lvl2pPr>
            <a:lvl4pPr marL="720000" indent="-254000">
              <a:buFont typeface="System Font Regular"/>
              <a:buChar char="⁃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9CE55D-1715-8E72-E6AC-CDA3A69D1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209681-1B52-8493-AE71-59386CBAB9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5A3D81-C617-4E05-279B-70EBC22A7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18D48-12EB-40FC-536D-54DF2B6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6099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271-38DB-C102-750A-ABCB9B09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0520" cy="6305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D75A6-0B52-F5BF-BDB7-DC2957D46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016000"/>
            <a:ext cx="10510520" cy="549275"/>
          </a:xfrm>
        </p:spPr>
        <p:txBody>
          <a:bodyPr>
            <a:normAutofit/>
          </a:bodyPr>
          <a:lstStyle>
            <a:lvl1pPr algn="ctr"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E8EBACA-807F-4486-44A5-9EF1F2C19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BB3254-99E6-2A53-F448-E8ED96CB36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4242A61-AAB8-9A0A-8238-FE745E5E70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54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10A7-4590-C16A-A80E-1260DD71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B8F7F-7BDD-0B24-1008-5DA1A76A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6F10-7241-C5D1-B230-5CE390F28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433D-F39B-8027-903D-0EC6301F12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0DA229AE-178D-787F-0E44-6F34BC284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7607" y="1071496"/>
            <a:ext cx="9289032" cy="570337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altLang="ja-JP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92709D7-A398-03B2-4509-7466150A79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93932108"/>
              </p:ext>
            </p:extLst>
          </p:nvPr>
        </p:nvGraphicFramePr>
        <p:xfrm>
          <a:off x="696190" y="1474674"/>
          <a:ext cx="11137899" cy="152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34813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05021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0502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5463F-A1F8-9B8D-F3C7-DF2ECFB8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4A7C9-0A14-3D6F-7C61-1DCB52A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689C8-850F-ED15-DBFB-91FDABD8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1774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215901" cy="104845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00506"/>
            <a:ext cx="1021590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8AAA-6302-28BC-41C2-F8A1A765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27B8-8C02-A9B5-BF72-D75B5ED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3B45-FBA3-69E4-FBE4-50A2F0B0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55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20A9-2C2D-C36A-4529-8B8D03A5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365125"/>
            <a:ext cx="10175298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834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693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0B1-6676-9442-86DF-A323C680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4363-67B1-453D-EFE6-CB6BFE8FAC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91725" y="457200"/>
            <a:ext cx="6717675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chart or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14848-4EEB-7393-E109-F744DDDD8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6351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792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図 6">
            <a:extLst>
              <a:ext uri="{FF2B5EF4-FFF2-40B4-BE49-F238E27FC236}">
                <a16:creationId xmlns:a16="http://schemas.microsoft.com/office/drawing/2014/main" id="{B72334E4-FC1E-39D5-CC23-01071B84E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41" y="5007617"/>
            <a:ext cx="1111399" cy="7896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05C96E-0B3F-42F5-B858-41741354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5385817" cy="1308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9570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図 7">
            <a:extLst>
              <a:ext uri="{FF2B5EF4-FFF2-40B4-BE49-F238E27FC236}">
                <a16:creationId xmlns:a16="http://schemas.microsoft.com/office/drawing/2014/main" id="{899362F2-25C5-BF00-099C-F72EA1FBEA2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93" y="5133167"/>
            <a:ext cx="1315692" cy="590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5041AB-8DF8-C1CD-8086-C2110979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49795"/>
            <a:ext cx="5694284" cy="138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1927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D99-DE5B-5D2D-B6E7-08C5EEFF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9654A-C7FB-6566-F1B6-38D267681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1764" y="416560"/>
            <a:ext cx="6423624" cy="582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697E3-B775-E066-D1CE-B97E544DA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798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FB59D-D9DA-B32D-4E96-D618B8CD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3BB3-2BE6-4ED5-24E4-1DEE615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D4DF-9287-C3E6-2395-A8D20DA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18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62EC-C8C0-F6A0-D8AE-FEDB7715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09441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D1387-13CD-BA50-59C8-80EA1BB54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E5787-9A2E-E9D3-D238-73A98D4F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92A1-E154-1247-4AD6-133D334A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5035-BD3E-9EC9-7EFB-874EC9C3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283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BC7E-0D22-2354-9467-133B4A694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D93FD-7ED6-5637-6352-01730C1A0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4C35F-3CCD-6A26-C533-5DB82F7F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3FA5-B1BB-0FD2-3FCB-DB1A9FC6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F3988-3F48-48BE-A2A3-10888E6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383453-C2A5-18CF-399D-7D1768A940C0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781602" y="-371993"/>
            <a:ext cx="1515361" cy="1515361"/>
          </a:xfrm>
          <a:prstGeom prst="roundRect">
            <a:avLst>
              <a:gd name="adj" fmla="val 571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741541-784F-4D6C-C96B-2DE93282466D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4945838" y="-408055"/>
            <a:ext cx="1515361" cy="1515361"/>
          </a:xfrm>
          <a:prstGeom prst="roundRect">
            <a:avLst>
              <a:gd name="adj" fmla="val 936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7BF25-45AE-BF55-C30D-BA76D62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2374686"/>
            <a:ext cx="11402933" cy="810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6B27A-09F2-3EAB-9978-8729480F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B0E9-1B50-5D89-585F-A2F6772A7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A583-A3A1-ECBE-5E7D-820494BEE0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F0DD9D-A98A-C4C4-4818-3A06363FF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3649318"/>
            <a:ext cx="11403012" cy="887413"/>
          </a:xfrm>
        </p:spPr>
        <p:txBody>
          <a:bodyPr anchor="ctr"/>
          <a:lstStyle>
            <a:lvl1pPr algn="ctr">
              <a:defRPr/>
            </a:lvl1pPr>
            <a:lvl2pPr marL="20638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871AEA0-E4ED-89B5-F125-2BAFAB171665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338320" y="-390023"/>
            <a:ext cx="1515361" cy="1515361"/>
          </a:xfrm>
          <a:prstGeom prst="roundRect">
            <a:avLst>
              <a:gd name="adj" fmla="val 890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C6129B-794B-4069-84FF-F8C3B54F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3876" y="121195"/>
            <a:ext cx="704247" cy="704247"/>
          </a:xfr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391743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926" y="435192"/>
            <a:ext cx="10640149" cy="51958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775926" y="1268760"/>
            <a:ext cx="10640149" cy="503996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>
                <a:solidFill>
                  <a:schemeClr val="accent4"/>
                </a:solidFill>
              </a:rPr>
              <a:t>AO-SRI 2022</a:t>
            </a:r>
            <a:endParaRPr lang="en-US" altLang="ja-JP" dirty="0">
              <a:solidFill>
                <a:schemeClr val="accent4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tabLst>
                <a:tab pos="1608138" algn="r"/>
              </a:tabLst>
            </a:pPr>
            <a:r>
              <a:rPr lang="en-US" altLang="en-US"/>
              <a:t>	 </a:t>
            </a:r>
            <a:fld id="{72AC53DF-4216-466D-99A7-94400E6C2A25}" type="slidenum">
              <a:rPr lang="en-US" altLang="ja-JP" smtClean="0"/>
              <a:pPr>
                <a:tabLst>
                  <a:tab pos="1608138" algn="r"/>
                </a:tabLst>
              </a:pPr>
              <a:t>‹#›</a:t>
            </a:fld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024465" y="6634187"/>
            <a:ext cx="10406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00" dirty="0"/>
              <a:t>T. Hatsui, RIKEN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34000433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tabLst>
                <a:tab pos="1790700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Y. Honjo,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altLang="ja-JP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73778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tabLst>
                <a:tab pos="1790700" algn="r"/>
              </a:tabLst>
            </a:pPr>
            <a:r>
              <a:rPr lang="en-US" altLang="en-US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76129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tabLst>
                <a:tab pos="1792288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 algn="r">
                <a:tabLst>
                  <a:tab pos="1792288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xfrm>
            <a:off x="775926" y="1268413"/>
            <a:ext cx="10640149" cy="5040312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96856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96C012-16EF-7F45-D3C4-E9EF83E22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789"/>
            <a:ext cx="10515600" cy="7321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8C6198D7-8C56-D45D-2328-E34DDCC3F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78542"/>
            <a:ext cx="10515601" cy="476450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974042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18th November, 2024.      PIXEL2024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AO-SRI 2022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101669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65B17BD4-5BC9-4564-B6C5-BAE990E2862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221223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4FC2E-8EB8-0FBE-A742-9637A991A3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718" y="530808"/>
            <a:ext cx="1130768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altLang="ja-JP" dirty="0" err="1"/>
              <a:t>Clik</a:t>
            </a:r>
            <a:r>
              <a:rPr lang="en-US" altLang="ja-JP" dirty="0"/>
              <a:t> to edit Title up to three lines</a:t>
            </a:r>
            <a:endParaRPr 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132964-9A68-5EB7-83AA-05ABF6531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717" y="3573061"/>
            <a:ext cx="9809083" cy="869316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Speaker name</a:t>
            </a:r>
          </a:p>
          <a:p>
            <a:r>
              <a:rPr lang="en-US" dirty="0"/>
              <a:t>RIKEN SPring-8 Center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CC8419-6E37-FD7E-D1DF-024A86E3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424" y="5583632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290011-B037-38C3-66FE-7A5EA1686A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93" y="5583632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37D93F-14CC-3F4F-4EF7-A01AFB586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5487035"/>
            <a:ext cx="511747" cy="86931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05D4D5-9397-6D40-084D-D52E5E12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1716" y="6371680"/>
            <a:ext cx="5327571" cy="365125"/>
          </a:xfrm>
        </p:spPr>
        <p:txBody>
          <a:bodyPr/>
          <a:lstStyle/>
          <a:p>
            <a:r>
              <a:rPr lang="en-US"/>
              <a:t>18th November, 2024.      PIXEL2024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7CCED7-2A7A-9A25-3244-11FE501E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43176" y="6371680"/>
            <a:ext cx="7343774" cy="365125"/>
          </a:xfrm>
        </p:spPr>
        <p:txBody>
          <a:bodyPr/>
          <a:lstStyle/>
          <a:p>
            <a:r>
              <a:rPr lang="en-US" dirty="0"/>
              <a:t>AO-SRI 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CC445E-0B57-A05F-853A-16E9145A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4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C00900-953D-E0AD-7D55-A657501F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24" y="136525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09F148-057C-1972-0F8B-7B392B27D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93" y="136525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320639-158F-8DE3-BA36-1EF19C300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11" y="136526"/>
            <a:ext cx="511747" cy="86931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73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937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12BA57-E1E3-CBA3-A6FD-267635DE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29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5522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492890"/>
            <a:ext cx="3547416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492890"/>
            <a:ext cx="3571701" cy="453289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492890"/>
            <a:ext cx="3600000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7E1A278-DF5C-1B5E-2711-A3FD3B08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067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841862"/>
            <a:ext cx="3547416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828800"/>
            <a:ext cx="3571701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607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5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5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5558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558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FB329D8-3DCF-CD9D-C496-56AEF1746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9400" y="1690688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83CC2D7-FEEA-9A8F-A84B-E8D7884341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9400" y="2514600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C65B86-2238-8820-1628-47845EA3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6160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BDD1-AA10-D7FB-AF5F-9EEE9DE6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DEB1-9053-9814-F6A1-F55A643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EB19-E646-F203-2D68-BDCD63C65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A32D-45FB-B834-9233-B033195489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06DC4C-B50C-72A8-D2E2-61682F875977}"/>
              </a:ext>
            </a:extLst>
          </p:cNvPr>
          <p:cNvCxnSpPr>
            <a:cxnSpLocks/>
            <a:stCxn id="10" idx="2"/>
          </p:cNvCxnSpPr>
          <p:nvPr userDrawn="1"/>
        </p:nvCxnSpPr>
        <p:spPr>
          <a:xfrm>
            <a:off x="6096000" y="1845772"/>
            <a:ext cx="0" cy="512823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8413A-FE22-94AC-449D-4E7CD41F80BD}"/>
              </a:ext>
            </a:extLst>
          </p:cNvPr>
          <p:cNvCxnSpPr>
            <a:cxnSpLocks/>
          </p:cNvCxnSpPr>
          <p:nvPr userDrawn="1"/>
        </p:nvCxnSpPr>
        <p:spPr>
          <a:xfrm>
            <a:off x="4222906" y="2539993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55FC13C-C893-0B36-F9BB-2CBED9806862}"/>
              </a:ext>
            </a:extLst>
          </p:cNvPr>
          <p:cNvSpPr/>
          <p:nvPr userDrawn="1"/>
        </p:nvSpPr>
        <p:spPr>
          <a:xfrm>
            <a:off x="5946972" y="23786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84CAF1-1C24-DFB9-8410-BE9967213B68}"/>
              </a:ext>
            </a:extLst>
          </p:cNvPr>
          <p:cNvCxnSpPr>
            <a:cxnSpLocks/>
          </p:cNvCxnSpPr>
          <p:nvPr userDrawn="1"/>
        </p:nvCxnSpPr>
        <p:spPr>
          <a:xfrm>
            <a:off x="6096078" y="354436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2164543-6CE5-5AC4-7120-624F5A174270}"/>
              </a:ext>
            </a:extLst>
          </p:cNvPr>
          <p:cNvSpPr/>
          <p:nvPr userDrawn="1"/>
        </p:nvSpPr>
        <p:spPr>
          <a:xfrm>
            <a:off x="5946973" y="339525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577016-F669-456A-1EE9-3D74D39ABE7B}"/>
              </a:ext>
            </a:extLst>
          </p:cNvPr>
          <p:cNvSpPr/>
          <p:nvPr userDrawn="1"/>
        </p:nvSpPr>
        <p:spPr>
          <a:xfrm>
            <a:off x="5946971" y="4513164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B55046-831F-8687-4AE4-7580732F36B8}"/>
              </a:ext>
            </a:extLst>
          </p:cNvPr>
          <p:cNvCxnSpPr>
            <a:cxnSpLocks/>
            <a:endCxn id="28" idx="2"/>
          </p:cNvCxnSpPr>
          <p:nvPr userDrawn="1"/>
        </p:nvCxnSpPr>
        <p:spPr>
          <a:xfrm>
            <a:off x="4222906" y="4662269"/>
            <a:ext cx="17240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7D43C8A-FC1A-45FE-5A18-F03DC43666F0}"/>
              </a:ext>
            </a:extLst>
          </p:cNvPr>
          <p:cNvSpPr/>
          <p:nvPr userDrawn="1"/>
        </p:nvSpPr>
        <p:spPr>
          <a:xfrm>
            <a:off x="5946970" y="538570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10E6B9-A3FC-FE1D-81E8-DD61FD5737F5}"/>
              </a:ext>
            </a:extLst>
          </p:cNvPr>
          <p:cNvCxnSpPr>
            <a:cxnSpLocks/>
            <a:stCxn id="34" idx="6"/>
          </p:cNvCxnSpPr>
          <p:nvPr userDrawn="1"/>
        </p:nvCxnSpPr>
        <p:spPr>
          <a:xfrm>
            <a:off x="6245181" y="5534812"/>
            <a:ext cx="1643185" cy="106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40761F05-E34D-155F-1F1A-42C2196D92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8366" y="2929998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D0778227-D78A-9379-F305-077B7A152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1716" y="402961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6CF6A14F-98C5-A5F6-07FD-EE3DDB4B2B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868878" y="490575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7A51F93-060C-C2B0-BD2B-3FDEDC059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8878" y="2061156"/>
            <a:ext cx="3663950" cy="91440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FA9FB382-4E1A-FB67-1BD3-B0FDB913B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6459" y="2144387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6" name="Text Placeholder 47">
            <a:extLst>
              <a:ext uri="{FF2B5EF4-FFF2-40B4-BE49-F238E27FC236}">
                <a16:creationId xmlns:a16="http://schemas.microsoft.com/office/drawing/2014/main" id="{F6428CEE-FFDD-0C8C-0E31-9D3CABF23D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92" y="3145438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08BBABCE-D266-4E15-3DCB-FBF1EC057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1114" y="419101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92D65398-B3C0-3C72-ABA5-8C097A8112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5124" y="527127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0F53F0BB-C870-D467-7F02-C3F5E3358E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4605" y="1297365"/>
            <a:ext cx="1682790" cy="548407"/>
          </a:xfrm>
          <a:ln w="1905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l">
              <a:defRPr sz="2000"/>
            </a:lvl1pPr>
          </a:lstStyle>
          <a:p>
            <a:pPr lvl="0"/>
            <a:r>
              <a:rPr lang="en-US" dirty="0"/>
              <a:t>Insert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E5C135-5443-67DF-737F-32B6CA6160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54564"/>
              </p:ext>
            </p:extLst>
          </p:nvPr>
        </p:nvGraphicFramePr>
        <p:xfrm>
          <a:off x="401715" y="2746869"/>
          <a:ext cx="11307683" cy="16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986396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D6A4-3B15-F83F-EA94-87D791B2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6F024-EF66-007E-F452-1F75DF3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7FABA-E324-3419-A510-FBCF866F4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F08A-A755-4F65-AE1C-6D28A2B8A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0542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AEAFC-E7FC-0C35-79A8-394134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FC00-A782-6DC3-B021-FF354D257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8CDF-F954-DB1C-0891-50A5EEBA0C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1779BAF-C1AE-9079-5CD3-D1C232F8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420" y="4173240"/>
            <a:ext cx="5180216" cy="793395"/>
          </a:xfrm>
          <a:ln w="19050">
            <a:solidFill>
              <a:schemeClr val="tx2"/>
            </a:solidFill>
          </a:ln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74BBA3-0456-823D-2467-F938FA1F3DC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1448" y="0"/>
            <a:ext cx="2" cy="4176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DDD0E222-EE0E-5CC9-3B96-9B32256D34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5230" y="284649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436D561-7B57-BBD9-7513-75573C4ED4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88288" y="1905973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64A677-3F01-1EAF-CA2B-910DAD332FFE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>
            <a:off x="4106342" y="1008087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C312FD0-4987-2AFC-BD08-6AF0188E79A7}"/>
              </a:ext>
            </a:extLst>
          </p:cNvPr>
          <p:cNvSpPr/>
          <p:nvPr userDrawn="1"/>
        </p:nvSpPr>
        <p:spPr>
          <a:xfrm>
            <a:off x="5942344" y="8589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B8554F-FCFD-731F-FC74-A8709A936F5C}"/>
              </a:ext>
            </a:extLst>
          </p:cNvPr>
          <p:cNvCxnSpPr>
            <a:cxnSpLocks/>
          </p:cNvCxnSpPr>
          <p:nvPr userDrawn="1"/>
        </p:nvCxnSpPr>
        <p:spPr>
          <a:xfrm>
            <a:off x="6091448" y="270465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78D1408-F552-88C4-C91E-6562A65FAAE3}"/>
              </a:ext>
            </a:extLst>
          </p:cNvPr>
          <p:cNvSpPr/>
          <p:nvPr userDrawn="1"/>
        </p:nvSpPr>
        <p:spPr>
          <a:xfrm>
            <a:off x="5942343" y="255444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035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3D1C-E44F-896A-5DD5-85FC2466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D185A-AAA3-7953-0368-BF028608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6550-BE66-2C06-F0EF-323AA0880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B23F-B6EB-598A-DB77-593F7138CB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F6446-2035-5E79-C257-0CAA085408EE}"/>
              </a:ext>
            </a:extLst>
          </p:cNvPr>
          <p:cNvGrpSpPr/>
          <p:nvPr userDrawn="1"/>
        </p:nvGrpSpPr>
        <p:grpSpPr>
          <a:xfrm>
            <a:off x="2419835" y="2188095"/>
            <a:ext cx="8697593" cy="2363900"/>
            <a:chOff x="1633635" y="1755670"/>
            <a:chExt cx="6682781" cy="1816297"/>
          </a:xfrm>
          <a:solidFill>
            <a:schemeClr val="tx2"/>
          </a:solidFill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609BA362-9384-45A1-24A6-7E3651DF212B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75DD3C-0324-FF5F-CDBB-8BEA86A3B210}"/>
                </a:ext>
              </a:extLst>
            </p:cNvPr>
            <p:cNvSpPr/>
            <p:nvPr/>
          </p:nvSpPr>
          <p:spPr>
            <a:xfrm>
              <a:off x="1633635" y="1755670"/>
              <a:ext cx="5808713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6FDD7-EAD1-E9CA-E217-A8A34E95E0CA}"/>
                </a:ext>
              </a:extLst>
            </p:cNvPr>
            <p:cNvSpPr/>
            <p:nvPr/>
          </p:nvSpPr>
          <p:spPr>
            <a:xfrm>
              <a:off x="3029770" y="3499967"/>
              <a:ext cx="4398026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4A83B4-B7D4-F2E0-FCB7-A34B5145115C}"/>
              </a:ext>
            </a:extLst>
          </p:cNvPr>
          <p:cNvSpPr txBox="1"/>
          <p:nvPr userDrawn="1"/>
        </p:nvSpPr>
        <p:spPr>
          <a:xfrm>
            <a:off x="914400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53E96-2A08-0A23-9A87-A74EB7E79C06}"/>
              </a:ext>
            </a:extLst>
          </p:cNvPr>
          <p:cNvSpPr txBox="1"/>
          <p:nvPr userDrawn="1"/>
        </p:nvSpPr>
        <p:spPr>
          <a:xfrm>
            <a:off x="914400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6"/>
                </a:solidFill>
                <a:cs typeface="Arial" pitchFamily="34" charset="0"/>
              </a:rPr>
              <a:t>2016</a:t>
            </a:r>
            <a:endParaRPr lang="ko-KR" altLang="en-US" sz="28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9050C-870B-4ACE-BD8C-4AE8C57AA1F9}"/>
              </a:ext>
            </a:extLst>
          </p:cNvPr>
          <p:cNvSpPr txBox="1"/>
          <p:nvPr userDrawn="1"/>
        </p:nvSpPr>
        <p:spPr>
          <a:xfrm>
            <a:off x="4524784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D352D7-0080-957A-4454-9A25657BC7AA}"/>
              </a:ext>
            </a:extLst>
          </p:cNvPr>
          <p:cNvSpPr txBox="1"/>
          <p:nvPr userDrawn="1"/>
        </p:nvSpPr>
        <p:spPr>
          <a:xfrm>
            <a:off x="4524784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2017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2C70E6-7E53-6D2A-A2F2-FE6968A38B98}"/>
              </a:ext>
            </a:extLst>
          </p:cNvPr>
          <p:cNvSpPr txBox="1"/>
          <p:nvPr userDrawn="1"/>
        </p:nvSpPr>
        <p:spPr>
          <a:xfrm>
            <a:off x="8135176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7B611-ECE4-10BE-3A57-90BA176BB6FC}"/>
              </a:ext>
            </a:extLst>
          </p:cNvPr>
          <p:cNvSpPr txBox="1"/>
          <p:nvPr userDrawn="1"/>
        </p:nvSpPr>
        <p:spPr>
          <a:xfrm>
            <a:off x="8135176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2018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8DF70-09C3-0BE2-57E6-51D95153D691}"/>
              </a:ext>
            </a:extLst>
          </p:cNvPr>
          <p:cNvSpPr txBox="1"/>
          <p:nvPr userDrawn="1"/>
        </p:nvSpPr>
        <p:spPr>
          <a:xfrm>
            <a:off x="2736032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1AD6B-0B7C-AEE4-0D16-C2C26126D8DC}"/>
              </a:ext>
            </a:extLst>
          </p:cNvPr>
          <p:cNvSpPr txBox="1"/>
          <p:nvPr userDrawn="1"/>
        </p:nvSpPr>
        <p:spPr>
          <a:xfrm>
            <a:off x="2736032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2020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2C63F-2B64-2CF2-525A-D5888A9623D0}"/>
              </a:ext>
            </a:extLst>
          </p:cNvPr>
          <p:cNvSpPr txBox="1"/>
          <p:nvPr userDrawn="1"/>
        </p:nvSpPr>
        <p:spPr>
          <a:xfrm>
            <a:off x="6390666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D2ED8C-4FBD-D0F8-CB09-20ABC4803F5D}"/>
              </a:ext>
            </a:extLst>
          </p:cNvPr>
          <p:cNvSpPr txBox="1"/>
          <p:nvPr userDrawn="1"/>
        </p:nvSpPr>
        <p:spPr>
          <a:xfrm>
            <a:off x="6390666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2019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3773E7-9897-DE68-982A-CF9AE1D562F1}"/>
              </a:ext>
            </a:extLst>
          </p:cNvPr>
          <p:cNvSpPr/>
          <p:nvPr userDrawn="1"/>
        </p:nvSpPr>
        <p:spPr>
          <a:xfrm>
            <a:off x="179342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BA71EE-078D-9199-226E-57CD6DDE1CB1}"/>
              </a:ext>
            </a:extLst>
          </p:cNvPr>
          <p:cNvSpPr/>
          <p:nvPr userDrawn="1"/>
        </p:nvSpPr>
        <p:spPr>
          <a:xfrm>
            <a:off x="5413135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F2CCA5-11B1-739A-FE3C-C2ED53FD8FDD}"/>
              </a:ext>
            </a:extLst>
          </p:cNvPr>
          <p:cNvSpPr/>
          <p:nvPr userDrawn="1"/>
        </p:nvSpPr>
        <p:spPr>
          <a:xfrm>
            <a:off x="900106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DD194D-DA60-8935-6F6D-808521F3FC23}"/>
              </a:ext>
            </a:extLst>
          </p:cNvPr>
          <p:cNvSpPr/>
          <p:nvPr userDrawn="1"/>
        </p:nvSpPr>
        <p:spPr>
          <a:xfrm>
            <a:off x="3624383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B93C5A-C40C-34F7-99D2-5C256FFEFC3D}"/>
              </a:ext>
            </a:extLst>
          </p:cNvPr>
          <p:cNvSpPr/>
          <p:nvPr userDrawn="1"/>
        </p:nvSpPr>
        <p:spPr>
          <a:xfrm>
            <a:off x="7243849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Isosceles Triangle 51">
            <a:extLst>
              <a:ext uri="{FF2B5EF4-FFF2-40B4-BE49-F238E27FC236}">
                <a16:creationId xmlns:a16="http://schemas.microsoft.com/office/drawing/2014/main" id="{479B9CF5-9B58-42D3-0FF4-76A0C9C40581}"/>
              </a:ext>
            </a:extLst>
          </p:cNvPr>
          <p:cNvSpPr/>
          <p:nvPr userDrawn="1"/>
        </p:nvSpPr>
        <p:spPr>
          <a:xfrm>
            <a:off x="5589119" y="2108487"/>
            <a:ext cx="297992" cy="218518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5DE90307-0E17-C0E8-7D31-C143754DB9FF}"/>
              </a:ext>
            </a:extLst>
          </p:cNvPr>
          <p:cNvSpPr/>
          <p:nvPr userDrawn="1"/>
        </p:nvSpPr>
        <p:spPr>
          <a:xfrm>
            <a:off x="1956584" y="2078214"/>
            <a:ext cx="323256" cy="32325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39B02290-825F-6320-8DB9-7FD1F19AEE0B}"/>
              </a:ext>
            </a:extLst>
          </p:cNvPr>
          <p:cNvSpPr/>
          <p:nvPr userDrawn="1"/>
        </p:nvSpPr>
        <p:spPr>
          <a:xfrm>
            <a:off x="9174530" y="2110308"/>
            <a:ext cx="309942" cy="23807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46DD4A3-DFE4-16AB-8E57-6D69B01AFB8D}"/>
              </a:ext>
            </a:extLst>
          </p:cNvPr>
          <p:cNvSpPr/>
          <p:nvPr userDrawn="1"/>
        </p:nvSpPr>
        <p:spPr>
          <a:xfrm>
            <a:off x="3803206" y="4347160"/>
            <a:ext cx="315112" cy="27193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 Same Side Corner Rectangle 36">
            <a:extLst>
              <a:ext uri="{FF2B5EF4-FFF2-40B4-BE49-F238E27FC236}">
                <a16:creationId xmlns:a16="http://schemas.microsoft.com/office/drawing/2014/main" id="{D2287B5F-D03A-D7B2-1EE4-21BB2A448BED}"/>
              </a:ext>
            </a:extLst>
          </p:cNvPr>
          <p:cNvSpPr/>
          <p:nvPr userDrawn="1"/>
        </p:nvSpPr>
        <p:spPr>
          <a:xfrm>
            <a:off x="7402458" y="4366372"/>
            <a:ext cx="320180" cy="25314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0A2AD2C-0406-D702-E746-717467281E0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61711174"/>
              </p:ext>
            </p:extLst>
          </p:nvPr>
        </p:nvGraphicFramePr>
        <p:xfrm>
          <a:off x="3866221" y="751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24385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10A7-4590-C16A-A80E-1260DD71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B8F7F-7BDD-0B24-1008-5DA1A76A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6F10-7241-C5D1-B230-5CE390F28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433D-F39B-8027-903D-0EC6301F12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0DA229AE-178D-787F-0E44-6F34BC284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7607" y="1071496"/>
            <a:ext cx="9289032" cy="570337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altLang="ja-JP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92709D7-A398-03B2-4509-7466150A79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93932108"/>
              </p:ext>
            </p:extLst>
          </p:nvPr>
        </p:nvGraphicFramePr>
        <p:xfrm>
          <a:off x="696190" y="1474674"/>
          <a:ext cx="11137899" cy="152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56149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383453-C2A5-18CF-399D-7D1768A940C0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781602" y="-371993"/>
            <a:ext cx="1515361" cy="1515361"/>
          </a:xfrm>
          <a:prstGeom prst="roundRect">
            <a:avLst>
              <a:gd name="adj" fmla="val 571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741541-784F-4D6C-C96B-2DE93282466D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4945838" y="-408055"/>
            <a:ext cx="1515361" cy="1515361"/>
          </a:xfrm>
          <a:prstGeom prst="roundRect">
            <a:avLst>
              <a:gd name="adj" fmla="val 936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7BF25-45AE-BF55-C30D-BA76D62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2374686"/>
            <a:ext cx="11402933" cy="810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6B27A-09F2-3EAB-9978-8729480F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B0E9-1B50-5D89-585F-A2F6772A7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A583-A3A1-ECBE-5E7D-820494BEE0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F0DD9D-A98A-C4C4-4818-3A06363FF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3649318"/>
            <a:ext cx="11403012" cy="887413"/>
          </a:xfrm>
        </p:spPr>
        <p:txBody>
          <a:bodyPr anchor="ctr"/>
          <a:lstStyle>
            <a:lvl1pPr algn="ctr">
              <a:defRPr/>
            </a:lvl1pPr>
            <a:lvl2pPr marL="20638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871AEA0-E4ED-89B5-F125-2BAFAB171665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338320" y="-390023"/>
            <a:ext cx="1515361" cy="1515361"/>
          </a:xfrm>
          <a:prstGeom prst="roundRect">
            <a:avLst>
              <a:gd name="adj" fmla="val 890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C6129B-794B-4069-84FF-F8C3B54F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3876" y="121195"/>
            <a:ext cx="704247" cy="704247"/>
          </a:xfr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7917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946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994540"/>
            <a:ext cx="3600000" cy="40306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900DEC-6C9D-AACC-DEE7-9B02150380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87806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0C9C9B-613F-053D-3045-007EA958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908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994540"/>
            <a:ext cx="3600000" cy="40306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900DEC-6C9D-AACC-DEE7-9B02150380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87806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0C9C9B-613F-053D-3045-007EA958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758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0847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E47CA0-6211-D90E-FCB7-9AC910AF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76245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9B7DD-C2BE-C9D3-031B-B40C6EFBD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100" y="1500188"/>
            <a:ext cx="11304000" cy="46188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 marL="274638" indent="-254000">
              <a:buFont typeface="System Font Regular"/>
              <a:buChar char="⁃"/>
              <a:defRPr/>
            </a:lvl2pPr>
            <a:lvl4pPr marL="720000" indent="-254000">
              <a:buFont typeface="System Font Regular"/>
              <a:buChar char="⁃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9CE55D-1715-8E72-E6AC-CDA3A69D1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209681-1B52-8493-AE71-59386CBAB9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5A3D81-C617-4E05-279B-70EBC22A7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18D48-12EB-40FC-536D-54DF2B6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777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9B7DD-C2BE-C9D3-031B-B40C6EFBD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100" y="1500188"/>
            <a:ext cx="11304000" cy="46188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 marL="274638" indent="-254000">
              <a:buFont typeface="System Font Regular"/>
              <a:buChar char="⁃"/>
              <a:defRPr/>
            </a:lvl2pPr>
            <a:lvl4pPr marL="720000" indent="-254000">
              <a:buFont typeface="System Font Regular"/>
              <a:buChar char="⁃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9CE55D-1715-8E72-E6AC-CDA3A69D1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209681-1B52-8493-AE71-59386CBAB9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5A3D81-C617-4E05-279B-70EBC22A7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18D48-12EB-40FC-536D-54DF2B6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6585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271-38DB-C102-750A-ABCB9B09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0520" cy="6305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D75A6-0B52-F5BF-BDB7-DC2957D46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016000"/>
            <a:ext cx="10510520" cy="549275"/>
          </a:xfrm>
        </p:spPr>
        <p:txBody>
          <a:bodyPr>
            <a:normAutofit/>
          </a:bodyPr>
          <a:lstStyle>
            <a:lvl1pPr algn="ctr"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E8EBACA-807F-4486-44A5-9EF1F2C19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BB3254-99E6-2A53-F448-E8ED96CB36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4242A61-AAB8-9A0A-8238-FE745E5E70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2714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05021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0502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5463F-A1F8-9B8D-F3C7-DF2ECFB8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4A7C9-0A14-3D6F-7C61-1DCB52A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689C8-850F-ED15-DBFB-91FDABD8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693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215901" cy="104845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00506"/>
            <a:ext cx="1021590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8AAA-6302-28BC-41C2-F8A1A765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27B8-8C02-A9B5-BF72-D75B5ED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3B45-FBA3-69E4-FBE4-50A2F0B0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527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20A9-2C2D-C36A-4529-8B8D03A5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365125"/>
            <a:ext cx="10175298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6952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6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544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0B1-6676-9442-86DF-A323C680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4363-67B1-453D-EFE6-CB6BFE8FAC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91725" y="457200"/>
            <a:ext cx="6717675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chart or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14848-4EEB-7393-E109-F744DDDD8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6351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050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図 6">
            <a:extLst>
              <a:ext uri="{FF2B5EF4-FFF2-40B4-BE49-F238E27FC236}">
                <a16:creationId xmlns:a16="http://schemas.microsoft.com/office/drawing/2014/main" id="{B72334E4-FC1E-39D5-CC23-01071B84E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41" y="5007617"/>
            <a:ext cx="1111399" cy="7896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05C96E-0B3F-42F5-B858-41741354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5385817" cy="1308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94089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図 7">
            <a:extLst>
              <a:ext uri="{FF2B5EF4-FFF2-40B4-BE49-F238E27FC236}">
                <a16:creationId xmlns:a16="http://schemas.microsoft.com/office/drawing/2014/main" id="{899362F2-25C5-BF00-099C-F72EA1FBEA2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93" y="5133167"/>
            <a:ext cx="1315692" cy="590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5041AB-8DF8-C1CD-8086-C2110979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49795"/>
            <a:ext cx="5694284" cy="138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554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D99-DE5B-5D2D-B6E7-08C5EEFF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9654A-C7FB-6566-F1B6-38D267681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1764" y="416560"/>
            <a:ext cx="6423624" cy="582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697E3-B775-E066-D1CE-B97E544DA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798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FB59D-D9DA-B32D-4E96-D618B8CD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3BB3-2BE6-4ED5-24E4-1DEE615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D4DF-9287-C3E6-2395-A8D20DA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62EC-C8C0-F6A0-D8AE-FEDB7715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09441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D1387-13CD-BA50-59C8-80EA1BB54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E5787-9A2E-E9D3-D238-73A98D4F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92A1-E154-1247-4AD6-133D334A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5035-BD3E-9EC9-7EFB-874EC9C3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63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BC7E-0D22-2354-9467-133B4A694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D93FD-7ED6-5637-6352-01730C1A0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4C35F-3CCD-6A26-C533-5DB82F7F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3FA5-B1BB-0FD2-3FCB-DB1A9FC6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F3988-3F48-48BE-A2A3-10888E6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725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926" y="435192"/>
            <a:ext cx="10640149" cy="51958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775926" y="1268760"/>
            <a:ext cx="10640149" cy="503996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>
                <a:solidFill>
                  <a:schemeClr val="accent4"/>
                </a:solidFill>
              </a:rPr>
              <a:t>AO-SRI 2022</a:t>
            </a:r>
            <a:endParaRPr lang="en-US" altLang="ja-JP" dirty="0">
              <a:solidFill>
                <a:schemeClr val="accent4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tabLst>
                <a:tab pos="1608138" algn="r"/>
              </a:tabLst>
            </a:pPr>
            <a:r>
              <a:rPr lang="en-US" altLang="en-US"/>
              <a:t>	 </a:t>
            </a:r>
            <a:fld id="{72AC53DF-4216-466D-99A7-94400E6C2A25}" type="slidenum">
              <a:rPr lang="en-US" altLang="ja-JP" smtClean="0"/>
              <a:pPr>
                <a:tabLst>
                  <a:tab pos="1608138" algn="r"/>
                </a:tabLst>
              </a:pPr>
              <a:t>‹#›</a:t>
            </a:fld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024465" y="6634187"/>
            <a:ext cx="10406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00" dirty="0"/>
              <a:t>T. Hatsui, RIKEN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218333542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18th November, 2024.      PIXEL2024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AO-SRI 2022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2E392-1833-4780-9B4B-817833A4F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9493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4FC2E-8EB8-0FBE-A742-9637A991A3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718" y="530808"/>
            <a:ext cx="1130768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altLang="ja-JP" dirty="0" err="1"/>
              <a:t>Clik</a:t>
            </a:r>
            <a:r>
              <a:rPr lang="en-US" altLang="ja-JP" dirty="0"/>
              <a:t> to edit Title up to three lines</a:t>
            </a:r>
            <a:endParaRPr 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132964-9A68-5EB7-83AA-05ABF6531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717" y="3573061"/>
            <a:ext cx="9809083" cy="869316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Speaker name</a:t>
            </a:r>
          </a:p>
          <a:p>
            <a:r>
              <a:rPr lang="en-US" dirty="0"/>
              <a:t>RIKEN SPring-8 Center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CC8419-6E37-FD7E-D1DF-024A86E3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424" y="5583632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290011-B037-38C3-66FE-7A5EA1686A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93" y="5583632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37D93F-14CC-3F4F-4EF7-A01AFB586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5487035"/>
            <a:ext cx="511747" cy="86931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05D4D5-9397-6D40-084D-D52E5E12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7CCED7-2A7A-9A25-3244-11FE501E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CC445E-0B57-A05F-853A-16E9145A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76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C00900-953D-E0AD-7D55-A657501F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24" y="136525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09F148-057C-1972-0F8B-7B392B27D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93" y="136525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320639-158F-8DE3-BA36-1EF19C300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11" y="136526"/>
            <a:ext cx="511747" cy="86931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70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E47CA0-6211-D90E-FCB7-9AC910AF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90377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611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12BA57-E1E3-CBA3-A6FD-267635DE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56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492890"/>
            <a:ext cx="3547416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492890"/>
            <a:ext cx="3571701" cy="453289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492890"/>
            <a:ext cx="3600000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7E1A278-DF5C-1B5E-2711-A3FD3B08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745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841862"/>
            <a:ext cx="3547416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828800"/>
            <a:ext cx="3571701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3889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5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5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5558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558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FB329D8-3DCF-CD9D-C496-56AEF1746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9400" y="1690688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83CC2D7-FEEA-9A8F-A84B-E8D7884341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9400" y="2514600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C65B86-2238-8820-1628-47845EA3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777533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BDD1-AA10-D7FB-AF5F-9EEE9DE6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DEB1-9053-9814-F6A1-F55A643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EB19-E646-F203-2D68-BDCD63C65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A32D-45FB-B834-9233-B033195489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06DC4C-B50C-72A8-D2E2-61682F875977}"/>
              </a:ext>
            </a:extLst>
          </p:cNvPr>
          <p:cNvCxnSpPr>
            <a:cxnSpLocks/>
            <a:stCxn id="10" idx="2"/>
          </p:cNvCxnSpPr>
          <p:nvPr userDrawn="1"/>
        </p:nvCxnSpPr>
        <p:spPr>
          <a:xfrm>
            <a:off x="6096000" y="1845772"/>
            <a:ext cx="0" cy="512823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8413A-FE22-94AC-449D-4E7CD41F80BD}"/>
              </a:ext>
            </a:extLst>
          </p:cNvPr>
          <p:cNvCxnSpPr>
            <a:cxnSpLocks/>
          </p:cNvCxnSpPr>
          <p:nvPr userDrawn="1"/>
        </p:nvCxnSpPr>
        <p:spPr>
          <a:xfrm>
            <a:off x="4222906" y="2539993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55FC13C-C893-0B36-F9BB-2CBED9806862}"/>
              </a:ext>
            </a:extLst>
          </p:cNvPr>
          <p:cNvSpPr/>
          <p:nvPr userDrawn="1"/>
        </p:nvSpPr>
        <p:spPr>
          <a:xfrm>
            <a:off x="5946972" y="23786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84CAF1-1C24-DFB9-8410-BE9967213B68}"/>
              </a:ext>
            </a:extLst>
          </p:cNvPr>
          <p:cNvCxnSpPr>
            <a:cxnSpLocks/>
          </p:cNvCxnSpPr>
          <p:nvPr userDrawn="1"/>
        </p:nvCxnSpPr>
        <p:spPr>
          <a:xfrm>
            <a:off x="6096078" y="354436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2164543-6CE5-5AC4-7120-624F5A174270}"/>
              </a:ext>
            </a:extLst>
          </p:cNvPr>
          <p:cNvSpPr/>
          <p:nvPr userDrawn="1"/>
        </p:nvSpPr>
        <p:spPr>
          <a:xfrm>
            <a:off x="5946973" y="339525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577016-F669-456A-1EE9-3D74D39ABE7B}"/>
              </a:ext>
            </a:extLst>
          </p:cNvPr>
          <p:cNvSpPr/>
          <p:nvPr userDrawn="1"/>
        </p:nvSpPr>
        <p:spPr>
          <a:xfrm>
            <a:off x="5946971" y="4513164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B55046-831F-8687-4AE4-7580732F36B8}"/>
              </a:ext>
            </a:extLst>
          </p:cNvPr>
          <p:cNvCxnSpPr>
            <a:cxnSpLocks/>
            <a:endCxn id="28" idx="2"/>
          </p:cNvCxnSpPr>
          <p:nvPr userDrawn="1"/>
        </p:nvCxnSpPr>
        <p:spPr>
          <a:xfrm>
            <a:off x="4222906" y="4662269"/>
            <a:ext cx="17240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7D43C8A-FC1A-45FE-5A18-F03DC43666F0}"/>
              </a:ext>
            </a:extLst>
          </p:cNvPr>
          <p:cNvSpPr/>
          <p:nvPr userDrawn="1"/>
        </p:nvSpPr>
        <p:spPr>
          <a:xfrm>
            <a:off x="5946970" y="538570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10E6B9-A3FC-FE1D-81E8-DD61FD5737F5}"/>
              </a:ext>
            </a:extLst>
          </p:cNvPr>
          <p:cNvCxnSpPr>
            <a:cxnSpLocks/>
            <a:stCxn id="34" idx="6"/>
          </p:cNvCxnSpPr>
          <p:nvPr userDrawn="1"/>
        </p:nvCxnSpPr>
        <p:spPr>
          <a:xfrm>
            <a:off x="6245181" y="5534812"/>
            <a:ext cx="1643185" cy="106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40761F05-E34D-155F-1F1A-42C2196D92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8366" y="2929998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D0778227-D78A-9379-F305-077B7A152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1716" y="402961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6CF6A14F-98C5-A5F6-07FD-EE3DDB4B2B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868878" y="490575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7A51F93-060C-C2B0-BD2B-3FDEDC059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8878" y="2061156"/>
            <a:ext cx="3663950" cy="91440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FA9FB382-4E1A-FB67-1BD3-B0FDB913B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6459" y="2144387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6" name="Text Placeholder 47">
            <a:extLst>
              <a:ext uri="{FF2B5EF4-FFF2-40B4-BE49-F238E27FC236}">
                <a16:creationId xmlns:a16="http://schemas.microsoft.com/office/drawing/2014/main" id="{F6428CEE-FFDD-0C8C-0E31-9D3CABF23D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92" y="3145438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08BBABCE-D266-4E15-3DCB-FBF1EC057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1114" y="419101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92D65398-B3C0-3C72-ABA5-8C097A8112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5124" y="527127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0F53F0BB-C870-D467-7F02-C3F5E3358E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4605" y="1297365"/>
            <a:ext cx="1682790" cy="548407"/>
          </a:xfrm>
          <a:ln w="1905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l">
              <a:defRPr sz="2000"/>
            </a:lvl1pPr>
          </a:lstStyle>
          <a:p>
            <a:pPr lvl="0"/>
            <a:r>
              <a:rPr lang="en-US" dirty="0"/>
              <a:t>Insert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E5C135-5443-67DF-737F-32B6CA6160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54564"/>
              </p:ext>
            </p:extLst>
          </p:nvPr>
        </p:nvGraphicFramePr>
        <p:xfrm>
          <a:off x="401715" y="2746869"/>
          <a:ext cx="11307683" cy="16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27509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D6A4-3B15-F83F-EA94-87D791B2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6F024-EF66-007E-F452-1F75DF3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7FABA-E324-3419-A510-FBCF866F4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F08A-A755-4F65-AE1C-6D28A2B8A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2105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AEAFC-E7FC-0C35-79A8-394134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FC00-A782-6DC3-B021-FF354D257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8CDF-F954-DB1C-0891-50A5EEBA0C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1779BAF-C1AE-9079-5CD3-D1C232F8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420" y="4173240"/>
            <a:ext cx="5180216" cy="793395"/>
          </a:xfrm>
          <a:ln w="19050">
            <a:solidFill>
              <a:schemeClr val="tx2"/>
            </a:solidFill>
          </a:ln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74BBA3-0456-823D-2467-F938FA1F3DC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1448" y="0"/>
            <a:ext cx="2" cy="4176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DDD0E222-EE0E-5CC9-3B96-9B32256D34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5230" y="284649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436D561-7B57-BBD9-7513-75573C4ED4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88288" y="1905973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64A677-3F01-1EAF-CA2B-910DAD332FFE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>
            <a:off x="4106342" y="1008087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C312FD0-4987-2AFC-BD08-6AF0188E79A7}"/>
              </a:ext>
            </a:extLst>
          </p:cNvPr>
          <p:cNvSpPr/>
          <p:nvPr userDrawn="1"/>
        </p:nvSpPr>
        <p:spPr>
          <a:xfrm>
            <a:off x="5942344" y="8589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B8554F-FCFD-731F-FC74-A8709A936F5C}"/>
              </a:ext>
            </a:extLst>
          </p:cNvPr>
          <p:cNvCxnSpPr>
            <a:cxnSpLocks/>
          </p:cNvCxnSpPr>
          <p:nvPr userDrawn="1"/>
        </p:nvCxnSpPr>
        <p:spPr>
          <a:xfrm>
            <a:off x="6091448" y="270465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78D1408-F552-88C4-C91E-6562A65FAAE3}"/>
              </a:ext>
            </a:extLst>
          </p:cNvPr>
          <p:cNvSpPr/>
          <p:nvPr userDrawn="1"/>
        </p:nvSpPr>
        <p:spPr>
          <a:xfrm>
            <a:off x="5942343" y="255444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460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3D1C-E44F-896A-5DD5-85FC2466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D185A-AAA3-7953-0368-BF028608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6550-BE66-2C06-F0EF-323AA0880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B23F-B6EB-598A-DB77-593F7138CB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F6446-2035-5E79-C257-0CAA085408EE}"/>
              </a:ext>
            </a:extLst>
          </p:cNvPr>
          <p:cNvGrpSpPr/>
          <p:nvPr userDrawn="1"/>
        </p:nvGrpSpPr>
        <p:grpSpPr>
          <a:xfrm>
            <a:off x="2419835" y="2188095"/>
            <a:ext cx="8697593" cy="2363900"/>
            <a:chOff x="1633635" y="1755670"/>
            <a:chExt cx="6682781" cy="1816297"/>
          </a:xfrm>
          <a:solidFill>
            <a:schemeClr val="tx2"/>
          </a:solidFill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609BA362-9384-45A1-24A6-7E3651DF212B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75DD3C-0324-FF5F-CDBB-8BEA86A3B210}"/>
                </a:ext>
              </a:extLst>
            </p:cNvPr>
            <p:cNvSpPr/>
            <p:nvPr/>
          </p:nvSpPr>
          <p:spPr>
            <a:xfrm>
              <a:off x="1633635" y="1755670"/>
              <a:ext cx="5808713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6FDD7-EAD1-E9CA-E217-A8A34E95E0CA}"/>
                </a:ext>
              </a:extLst>
            </p:cNvPr>
            <p:cNvSpPr/>
            <p:nvPr/>
          </p:nvSpPr>
          <p:spPr>
            <a:xfrm>
              <a:off x="3029770" y="3499967"/>
              <a:ext cx="4398026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4A83B4-B7D4-F2E0-FCB7-A34B5145115C}"/>
              </a:ext>
            </a:extLst>
          </p:cNvPr>
          <p:cNvSpPr txBox="1"/>
          <p:nvPr userDrawn="1"/>
        </p:nvSpPr>
        <p:spPr>
          <a:xfrm>
            <a:off x="914400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53E96-2A08-0A23-9A87-A74EB7E79C06}"/>
              </a:ext>
            </a:extLst>
          </p:cNvPr>
          <p:cNvSpPr txBox="1"/>
          <p:nvPr userDrawn="1"/>
        </p:nvSpPr>
        <p:spPr>
          <a:xfrm>
            <a:off x="914400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6"/>
                </a:solidFill>
                <a:cs typeface="Arial" pitchFamily="34" charset="0"/>
              </a:rPr>
              <a:t>2016</a:t>
            </a:r>
            <a:endParaRPr lang="ko-KR" altLang="en-US" sz="28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9050C-870B-4ACE-BD8C-4AE8C57AA1F9}"/>
              </a:ext>
            </a:extLst>
          </p:cNvPr>
          <p:cNvSpPr txBox="1"/>
          <p:nvPr userDrawn="1"/>
        </p:nvSpPr>
        <p:spPr>
          <a:xfrm>
            <a:off x="4524784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D352D7-0080-957A-4454-9A25657BC7AA}"/>
              </a:ext>
            </a:extLst>
          </p:cNvPr>
          <p:cNvSpPr txBox="1"/>
          <p:nvPr userDrawn="1"/>
        </p:nvSpPr>
        <p:spPr>
          <a:xfrm>
            <a:off x="4524784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2017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2C70E6-7E53-6D2A-A2F2-FE6968A38B98}"/>
              </a:ext>
            </a:extLst>
          </p:cNvPr>
          <p:cNvSpPr txBox="1"/>
          <p:nvPr userDrawn="1"/>
        </p:nvSpPr>
        <p:spPr>
          <a:xfrm>
            <a:off x="8135176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7B611-ECE4-10BE-3A57-90BA176BB6FC}"/>
              </a:ext>
            </a:extLst>
          </p:cNvPr>
          <p:cNvSpPr txBox="1"/>
          <p:nvPr userDrawn="1"/>
        </p:nvSpPr>
        <p:spPr>
          <a:xfrm>
            <a:off x="8135176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2018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8DF70-09C3-0BE2-57E6-51D95153D691}"/>
              </a:ext>
            </a:extLst>
          </p:cNvPr>
          <p:cNvSpPr txBox="1"/>
          <p:nvPr userDrawn="1"/>
        </p:nvSpPr>
        <p:spPr>
          <a:xfrm>
            <a:off x="2736032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1AD6B-0B7C-AEE4-0D16-C2C26126D8DC}"/>
              </a:ext>
            </a:extLst>
          </p:cNvPr>
          <p:cNvSpPr txBox="1"/>
          <p:nvPr userDrawn="1"/>
        </p:nvSpPr>
        <p:spPr>
          <a:xfrm>
            <a:off x="2736032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2020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2C63F-2B64-2CF2-525A-D5888A9623D0}"/>
              </a:ext>
            </a:extLst>
          </p:cNvPr>
          <p:cNvSpPr txBox="1"/>
          <p:nvPr userDrawn="1"/>
        </p:nvSpPr>
        <p:spPr>
          <a:xfrm>
            <a:off x="6390666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D2ED8C-4FBD-D0F8-CB09-20ABC4803F5D}"/>
              </a:ext>
            </a:extLst>
          </p:cNvPr>
          <p:cNvSpPr txBox="1"/>
          <p:nvPr userDrawn="1"/>
        </p:nvSpPr>
        <p:spPr>
          <a:xfrm>
            <a:off x="6390666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2019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3773E7-9897-DE68-982A-CF9AE1D562F1}"/>
              </a:ext>
            </a:extLst>
          </p:cNvPr>
          <p:cNvSpPr/>
          <p:nvPr userDrawn="1"/>
        </p:nvSpPr>
        <p:spPr>
          <a:xfrm>
            <a:off x="179342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BA71EE-078D-9199-226E-57CD6DDE1CB1}"/>
              </a:ext>
            </a:extLst>
          </p:cNvPr>
          <p:cNvSpPr/>
          <p:nvPr userDrawn="1"/>
        </p:nvSpPr>
        <p:spPr>
          <a:xfrm>
            <a:off x="5413135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F2CCA5-11B1-739A-FE3C-C2ED53FD8FDD}"/>
              </a:ext>
            </a:extLst>
          </p:cNvPr>
          <p:cNvSpPr/>
          <p:nvPr userDrawn="1"/>
        </p:nvSpPr>
        <p:spPr>
          <a:xfrm>
            <a:off x="900106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DD194D-DA60-8935-6F6D-808521F3FC23}"/>
              </a:ext>
            </a:extLst>
          </p:cNvPr>
          <p:cNvSpPr/>
          <p:nvPr userDrawn="1"/>
        </p:nvSpPr>
        <p:spPr>
          <a:xfrm>
            <a:off x="3624383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B93C5A-C40C-34F7-99D2-5C256FFEFC3D}"/>
              </a:ext>
            </a:extLst>
          </p:cNvPr>
          <p:cNvSpPr/>
          <p:nvPr userDrawn="1"/>
        </p:nvSpPr>
        <p:spPr>
          <a:xfrm>
            <a:off x="7243849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Isosceles Triangle 51">
            <a:extLst>
              <a:ext uri="{FF2B5EF4-FFF2-40B4-BE49-F238E27FC236}">
                <a16:creationId xmlns:a16="http://schemas.microsoft.com/office/drawing/2014/main" id="{479B9CF5-9B58-42D3-0FF4-76A0C9C40581}"/>
              </a:ext>
            </a:extLst>
          </p:cNvPr>
          <p:cNvSpPr/>
          <p:nvPr userDrawn="1"/>
        </p:nvSpPr>
        <p:spPr>
          <a:xfrm>
            <a:off x="5589119" y="2108487"/>
            <a:ext cx="297992" cy="218518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5DE90307-0E17-C0E8-7D31-C143754DB9FF}"/>
              </a:ext>
            </a:extLst>
          </p:cNvPr>
          <p:cNvSpPr/>
          <p:nvPr userDrawn="1"/>
        </p:nvSpPr>
        <p:spPr>
          <a:xfrm>
            <a:off x="1956584" y="2078214"/>
            <a:ext cx="323256" cy="32325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39B02290-825F-6320-8DB9-7FD1F19AEE0B}"/>
              </a:ext>
            </a:extLst>
          </p:cNvPr>
          <p:cNvSpPr/>
          <p:nvPr userDrawn="1"/>
        </p:nvSpPr>
        <p:spPr>
          <a:xfrm>
            <a:off x="9174530" y="2110308"/>
            <a:ext cx="309942" cy="23807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46DD4A3-DFE4-16AB-8E57-6D69B01AFB8D}"/>
              </a:ext>
            </a:extLst>
          </p:cNvPr>
          <p:cNvSpPr/>
          <p:nvPr userDrawn="1"/>
        </p:nvSpPr>
        <p:spPr>
          <a:xfrm>
            <a:off x="3803206" y="4347160"/>
            <a:ext cx="315112" cy="27193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 Same Side Corner Rectangle 36">
            <a:extLst>
              <a:ext uri="{FF2B5EF4-FFF2-40B4-BE49-F238E27FC236}">
                <a16:creationId xmlns:a16="http://schemas.microsoft.com/office/drawing/2014/main" id="{D2287B5F-D03A-D7B2-1EE4-21BB2A448BED}"/>
              </a:ext>
            </a:extLst>
          </p:cNvPr>
          <p:cNvSpPr/>
          <p:nvPr userDrawn="1"/>
        </p:nvSpPr>
        <p:spPr>
          <a:xfrm>
            <a:off x="7402458" y="4366372"/>
            <a:ext cx="320180" cy="25314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0A2AD2C-0406-D702-E746-717467281E0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61711174"/>
              </p:ext>
            </p:extLst>
          </p:nvPr>
        </p:nvGraphicFramePr>
        <p:xfrm>
          <a:off x="3866221" y="751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764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10A7-4590-C16A-A80E-1260DD71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B8F7F-7BDD-0B24-1008-5DA1A76A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6F10-7241-C5D1-B230-5CE390F28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433D-F39B-8027-903D-0EC6301F12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0DA229AE-178D-787F-0E44-6F34BC284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7607" y="1071496"/>
            <a:ext cx="9289032" cy="570337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altLang="ja-JP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92709D7-A398-03B2-4509-7466150A79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93932108"/>
              </p:ext>
            </p:extLst>
          </p:nvPr>
        </p:nvGraphicFramePr>
        <p:xfrm>
          <a:off x="696190" y="1474674"/>
          <a:ext cx="11137899" cy="152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7883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9B7DD-C2BE-C9D3-031B-B40C6EFBD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100" y="1500188"/>
            <a:ext cx="11304000" cy="46188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 marL="274638" indent="-254000">
              <a:buFont typeface="System Font Regular"/>
              <a:buChar char="⁃"/>
              <a:defRPr/>
            </a:lvl2pPr>
            <a:lvl4pPr marL="720000" indent="-254000">
              <a:buFont typeface="System Font Regular"/>
              <a:buChar char="⁃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9CE55D-1715-8E72-E6AC-CDA3A69D1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209681-1B52-8493-AE71-59386CBAB9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5A3D81-C617-4E05-279B-70EBC22A7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18D48-12EB-40FC-536D-54DF2B6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169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383453-C2A5-18CF-399D-7D1768A940C0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781602" y="-371993"/>
            <a:ext cx="1515361" cy="1515361"/>
          </a:xfrm>
          <a:prstGeom prst="roundRect">
            <a:avLst>
              <a:gd name="adj" fmla="val 571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741541-784F-4D6C-C96B-2DE93282466D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4945838" y="-408055"/>
            <a:ext cx="1515361" cy="1515361"/>
          </a:xfrm>
          <a:prstGeom prst="roundRect">
            <a:avLst>
              <a:gd name="adj" fmla="val 936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7BF25-45AE-BF55-C30D-BA76D62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2374686"/>
            <a:ext cx="11402933" cy="810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6B27A-09F2-3EAB-9978-8729480F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B0E9-1B50-5D89-585F-A2F6772A7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A583-A3A1-ECBE-5E7D-820494BEE0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F0DD9D-A98A-C4C4-4818-3A06363FF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3649318"/>
            <a:ext cx="11403012" cy="887413"/>
          </a:xfrm>
        </p:spPr>
        <p:txBody>
          <a:bodyPr anchor="ctr"/>
          <a:lstStyle>
            <a:lvl1pPr algn="ctr">
              <a:defRPr/>
            </a:lvl1pPr>
            <a:lvl2pPr marL="20638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871AEA0-E4ED-89B5-F125-2BAFAB171665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338320" y="-390023"/>
            <a:ext cx="1515361" cy="1515361"/>
          </a:xfrm>
          <a:prstGeom prst="roundRect">
            <a:avLst>
              <a:gd name="adj" fmla="val 890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C6129B-794B-4069-84FF-F8C3B54F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3876" y="121195"/>
            <a:ext cx="704247" cy="704247"/>
          </a:xfr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804293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8769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994540"/>
            <a:ext cx="3600000" cy="40306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900DEC-6C9D-AACC-DEE7-9B02150380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87806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0C9C9B-613F-053D-3045-007EA958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049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8239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371054"/>
            <a:ext cx="5595858" cy="5528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031600"/>
            <a:ext cx="5595858" cy="41580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053"/>
            <a:ext cx="5537200" cy="5528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31600"/>
            <a:ext cx="5537200" cy="4158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242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E47CA0-6211-D90E-FCB7-9AC910AF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37278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9B7DD-C2BE-C9D3-031B-B40C6EFBD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100" y="1500188"/>
            <a:ext cx="11304000" cy="46188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 marL="274638" indent="-254000">
              <a:buFont typeface="System Font Regular"/>
              <a:buChar char="⁃"/>
              <a:defRPr/>
            </a:lvl2pPr>
            <a:lvl4pPr marL="720000" indent="-254000">
              <a:buFont typeface="System Font Regular"/>
              <a:buChar char="⁃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9CE55D-1715-8E72-E6AC-CDA3A69D1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209681-1B52-8493-AE71-59386CBAB9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5A3D81-C617-4E05-279B-70EBC22A7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18D48-12EB-40FC-536D-54DF2B6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694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271-38DB-C102-750A-ABCB9B09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0520" cy="6305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D75A6-0B52-F5BF-BDB7-DC2957D46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016000"/>
            <a:ext cx="10510520" cy="549275"/>
          </a:xfrm>
        </p:spPr>
        <p:txBody>
          <a:bodyPr>
            <a:normAutofit/>
          </a:bodyPr>
          <a:lstStyle>
            <a:lvl1pPr algn="ctr"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E8EBACA-807F-4486-44A5-9EF1F2C19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BB3254-99E6-2A53-F448-E8ED96CB36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4242A61-AAB8-9A0A-8238-FE745E5E70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144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05021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0502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5463F-A1F8-9B8D-F3C7-DF2ECFB8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4A7C9-0A14-3D6F-7C61-1DCB52A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689C8-850F-ED15-DBFB-91FDABD8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568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215901" cy="104845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00506"/>
            <a:ext cx="1021590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8AAA-6302-28BC-41C2-F8A1A765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27B8-8C02-A9B5-BF72-D75B5ED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3B45-FBA3-69E4-FBE4-50A2F0B0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30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20A9-2C2D-C36A-4529-8B8D03A5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365125"/>
            <a:ext cx="10175298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271-38DB-C102-750A-ABCB9B09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0520" cy="6305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D75A6-0B52-F5BF-BDB7-DC2957D46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016000"/>
            <a:ext cx="10510520" cy="549275"/>
          </a:xfrm>
        </p:spPr>
        <p:txBody>
          <a:bodyPr>
            <a:normAutofit/>
          </a:bodyPr>
          <a:lstStyle>
            <a:lvl1pPr algn="ctr"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E8EBACA-807F-4486-44A5-9EF1F2C19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BB3254-99E6-2A53-F448-E8ED96CB36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4242A61-AAB8-9A0A-8238-FE745E5E70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3277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95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0B1-6676-9442-86DF-A323C680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4363-67B1-453D-EFE6-CB6BFE8FAC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91725" y="457200"/>
            <a:ext cx="6717675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chart or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14848-4EEB-7393-E109-F744DDDD8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6351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2725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図 6">
            <a:extLst>
              <a:ext uri="{FF2B5EF4-FFF2-40B4-BE49-F238E27FC236}">
                <a16:creationId xmlns:a16="http://schemas.microsoft.com/office/drawing/2014/main" id="{B72334E4-FC1E-39D5-CC23-01071B84E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41" y="5007617"/>
            <a:ext cx="1111399" cy="7896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05C96E-0B3F-42F5-B858-41741354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5385817" cy="1308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444462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図 7">
            <a:extLst>
              <a:ext uri="{FF2B5EF4-FFF2-40B4-BE49-F238E27FC236}">
                <a16:creationId xmlns:a16="http://schemas.microsoft.com/office/drawing/2014/main" id="{899362F2-25C5-BF00-099C-F72EA1FBEA2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93" y="5133167"/>
            <a:ext cx="1315692" cy="590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5041AB-8DF8-C1CD-8086-C2110979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49795"/>
            <a:ext cx="5694284" cy="138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78968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D99-DE5B-5D2D-B6E7-08C5EEFF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9654A-C7FB-6566-F1B6-38D267681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1764" y="416560"/>
            <a:ext cx="6423624" cy="582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697E3-B775-E066-D1CE-B97E544DA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798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FB59D-D9DA-B32D-4E96-D618B8CD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3BB3-2BE6-4ED5-24E4-1DEE615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D4DF-9287-C3E6-2395-A8D20DA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7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62EC-C8C0-F6A0-D8AE-FEDB7715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09441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D1387-13CD-BA50-59C8-80EA1BB54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E5787-9A2E-E9D3-D238-73A98D4F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92A1-E154-1247-4AD6-133D334A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5035-BD3E-9EC9-7EFB-874EC9C3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913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BC7E-0D22-2354-9467-133B4A694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D93FD-7ED6-5637-6352-01730C1A0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4C35F-3CCD-6A26-C533-5DB82F7F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November 15th,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3FA5-B1BB-0FD2-3FCB-DB1A9FC6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F3988-3F48-48BE-A2A3-10888E6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090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926" y="435192"/>
            <a:ext cx="10640149" cy="51958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775926" y="1268760"/>
            <a:ext cx="10640149" cy="503996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November 15th, 2024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>
                <a:solidFill>
                  <a:schemeClr val="accent4"/>
                </a:solidFill>
              </a:rPr>
              <a:t>AO-SRI 2022</a:t>
            </a:r>
            <a:endParaRPr lang="en-US" altLang="ja-JP" dirty="0">
              <a:solidFill>
                <a:schemeClr val="accent4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tabLst>
                <a:tab pos="1608138" algn="r"/>
              </a:tabLst>
            </a:pPr>
            <a:r>
              <a:rPr lang="en-US" altLang="en-US"/>
              <a:t>	 </a:t>
            </a:r>
            <a:fld id="{72AC53DF-4216-466D-99A7-94400E6C2A25}" type="slidenum">
              <a:rPr lang="en-US" altLang="ja-JP" smtClean="0"/>
              <a:pPr>
                <a:tabLst>
                  <a:tab pos="1608138" algn="r"/>
                </a:tabLst>
              </a:pPr>
              <a:t>‹#›</a:t>
            </a:fld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024465" y="6634187"/>
            <a:ext cx="10406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00" dirty="0"/>
              <a:t>T. Hatsui, RIKEN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22237946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tabLst>
                <a:tab pos="1790700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Y. Honjo,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altLang="ja-JP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November 15th, 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32031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tabLst>
                <a:tab pos="1790700" algn="r"/>
              </a:tabLst>
            </a:pPr>
            <a:r>
              <a:rPr lang="en-US" altLang="en-US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November 15th, 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3673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C00900-953D-E0AD-7D55-A657501F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24" y="136525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09F148-057C-1972-0F8B-7B392B27D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93" y="136525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320639-158F-8DE3-BA36-1EF19C300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11" y="136526"/>
            <a:ext cx="511747" cy="86931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89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05021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0502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5463F-A1F8-9B8D-F3C7-DF2ECFB8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4A7C9-0A14-3D6F-7C61-1DCB52A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689C8-850F-ED15-DBFB-91FDABD8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485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tabLst>
                <a:tab pos="1792288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 algn="r">
                <a:tabLst>
                  <a:tab pos="1792288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November 15th, 2024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xfrm>
            <a:off x="775926" y="1268413"/>
            <a:ext cx="10640149" cy="5040312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53313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96C012-16EF-7F45-D3C4-E9EF83E22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789"/>
            <a:ext cx="10515600" cy="7321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8C6198D7-8C56-D45D-2328-E34DDCC3F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78542"/>
            <a:ext cx="10515601" cy="476450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23091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November 15th, 2024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AO-SRI 2022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101669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65B17BD4-5BC9-4564-B6C5-BAE990E2862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982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215901" cy="104845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00506"/>
            <a:ext cx="1021590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8AAA-6302-28BC-41C2-F8A1A765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27B8-8C02-A9B5-BF72-D75B5ED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3B45-FBA3-69E4-FBE4-50A2F0B0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2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20A9-2C2D-C36A-4529-8B8D03A5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365125"/>
            <a:ext cx="10175298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36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456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0B1-6676-9442-86DF-A323C680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4363-67B1-453D-EFE6-CB6BFE8FAC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91725" y="457200"/>
            <a:ext cx="6717675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chart or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14848-4EEB-7393-E109-F744DDDD8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6351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9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図 6">
            <a:extLst>
              <a:ext uri="{FF2B5EF4-FFF2-40B4-BE49-F238E27FC236}">
                <a16:creationId xmlns:a16="http://schemas.microsoft.com/office/drawing/2014/main" id="{B72334E4-FC1E-39D5-CC23-01071B84E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41" y="5007617"/>
            <a:ext cx="1111399" cy="7896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05C96E-0B3F-42F5-B858-41741354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5385817" cy="1308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3658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図 7">
            <a:extLst>
              <a:ext uri="{FF2B5EF4-FFF2-40B4-BE49-F238E27FC236}">
                <a16:creationId xmlns:a16="http://schemas.microsoft.com/office/drawing/2014/main" id="{899362F2-25C5-BF00-099C-F72EA1FBEA2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93" y="5133167"/>
            <a:ext cx="1315692" cy="590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5041AB-8DF8-C1CD-8086-C2110979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49795"/>
            <a:ext cx="5694284" cy="138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46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D99-DE5B-5D2D-B6E7-08C5EEFF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9654A-C7FB-6566-F1B6-38D267681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1764" y="416560"/>
            <a:ext cx="6423624" cy="582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697E3-B775-E066-D1CE-B97E544DA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798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FB59D-D9DA-B32D-4E96-D618B8CD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3BB3-2BE6-4ED5-24E4-1DEE615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D4DF-9287-C3E6-2395-A8D20DA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1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62EC-C8C0-F6A0-D8AE-FEDB7715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09441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D1387-13CD-BA50-59C8-80EA1BB54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E5787-9A2E-E9D3-D238-73A98D4F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92A1-E154-1247-4AD6-133D334A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5035-BD3E-9EC9-7EFB-874EC9C3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12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BC7E-0D22-2354-9467-133B4A694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D93FD-7ED6-5637-6352-01730C1A0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4C35F-3CCD-6A26-C533-5DB82F7F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3FA5-B1BB-0FD2-3FCB-DB1A9FC6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F3988-3F48-48BE-A2A3-10888E6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6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20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926" y="435192"/>
            <a:ext cx="10640149" cy="51958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775926" y="1268760"/>
            <a:ext cx="10640149" cy="503996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>
                <a:solidFill>
                  <a:schemeClr val="accent4"/>
                </a:solidFill>
              </a:rPr>
              <a:t>AO-SRI 2022</a:t>
            </a:r>
            <a:endParaRPr lang="en-US" altLang="ja-JP" dirty="0">
              <a:solidFill>
                <a:schemeClr val="accent4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tabLst>
                <a:tab pos="1608138" algn="r"/>
              </a:tabLst>
            </a:pPr>
            <a:r>
              <a:rPr lang="en-US" altLang="en-US"/>
              <a:t>	 </a:t>
            </a:r>
            <a:fld id="{72AC53DF-4216-466D-99A7-94400E6C2A25}" type="slidenum">
              <a:rPr lang="en-US" altLang="ja-JP" smtClean="0"/>
              <a:pPr>
                <a:tabLst>
                  <a:tab pos="1608138" algn="r"/>
                </a:tabLst>
              </a:pPr>
              <a:t>‹#›</a:t>
            </a:fld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024465" y="6634187"/>
            <a:ext cx="10406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00" dirty="0"/>
              <a:t>T. Hatsui, RIKEN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4107898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4FC2E-8EB8-0FBE-A742-9637A991A3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718" y="530808"/>
            <a:ext cx="1130768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altLang="ja-JP" dirty="0" err="1"/>
              <a:t>Clik</a:t>
            </a:r>
            <a:r>
              <a:rPr lang="en-US" altLang="ja-JP" dirty="0"/>
              <a:t> to edit Title up to three lines</a:t>
            </a:r>
            <a:endParaRPr 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132964-9A68-5EB7-83AA-05ABF6531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717" y="3573061"/>
            <a:ext cx="9809083" cy="869316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Speaker name</a:t>
            </a:r>
          </a:p>
          <a:p>
            <a:r>
              <a:rPr lang="en-US" dirty="0"/>
              <a:t>RIKEN SPring-8 Center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CC8419-6E37-FD7E-D1DF-024A86E3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424" y="5583632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290011-B037-38C3-66FE-7A5EA1686A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93" y="5583632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37D93F-14CC-3F4F-4EF7-A01AFB586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5487035"/>
            <a:ext cx="511747" cy="86931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05D4D5-9397-6D40-084D-D52E5E12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7CCED7-2A7A-9A25-3244-11FE501E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CC445E-0B57-A05F-853A-16E9145A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15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C00900-953D-E0AD-7D55-A657501F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24" y="136525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09F148-057C-1972-0F8B-7B392B27D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93" y="136525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320639-158F-8DE3-BA36-1EF19C300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11" y="136526"/>
            <a:ext cx="511747" cy="86931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62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8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12BA57-E1E3-CBA3-A6FD-267635DE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0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492890"/>
            <a:ext cx="3547416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492890"/>
            <a:ext cx="3571701" cy="453289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492890"/>
            <a:ext cx="3600000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7E1A278-DF5C-1B5E-2711-A3FD3B08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593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841862"/>
            <a:ext cx="3547416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828800"/>
            <a:ext cx="3571701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2923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5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5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5558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558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FB329D8-3DCF-CD9D-C496-56AEF1746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9400" y="1690688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83CC2D7-FEEA-9A8F-A84B-E8D7884341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9400" y="2514600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C65B86-2238-8820-1628-47845EA3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37260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BDD1-AA10-D7FB-AF5F-9EEE9DE6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DEB1-9053-9814-F6A1-F55A643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EB19-E646-F203-2D68-BDCD63C65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A32D-45FB-B834-9233-B033195489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06DC4C-B50C-72A8-D2E2-61682F875977}"/>
              </a:ext>
            </a:extLst>
          </p:cNvPr>
          <p:cNvCxnSpPr>
            <a:cxnSpLocks/>
            <a:stCxn id="10" idx="2"/>
          </p:cNvCxnSpPr>
          <p:nvPr userDrawn="1"/>
        </p:nvCxnSpPr>
        <p:spPr>
          <a:xfrm>
            <a:off x="6096000" y="1845772"/>
            <a:ext cx="0" cy="512823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8413A-FE22-94AC-449D-4E7CD41F80BD}"/>
              </a:ext>
            </a:extLst>
          </p:cNvPr>
          <p:cNvCxnSpPr>
            <a:cxnSpLocks/>
          </p:cNvCxnSpPr>
          <p:nvPr userDrawn="1"/>
        </p:nvCxnSpPr>
        <p:spPr>
          <a:xfrm>
            <a:off x="4222906" y="2539993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55FC13C-C893-0B36-F9BB-2CBED9806862}"/>
              </a:ext>
            </a:extLst>
          </p:cNvPr>
          <p:cNvSpPr/>
          <p:nvPr userDrawn="1"/>
        </p:nvSpPr>
        <p:spPr>
          <a:xfrm>
            <a:off x="5946972" y="23786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84CAF1-1C24-DFB9-8410-BE9967213B68}"/>
              </a:ext>
            </a:extLst>
          </p:cNvPr>
          <p:cNvCxnSpPr>
            <a:cxnSpLocks/>
          </p:cNvCxnSpPr>
          <p:nvPr userDrawn="1"/>
        </p:nvCxnSpPr>
        <p:spPr>
          <a:xfrm>
            <a:off x="6096078" y="354436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2164543-6CE5-5AC4-7120-624F5A174270}"/>
              </a:ext>
            </a:extLst>
          </p:cNvPr>
          <p:cNvSpPr/>
          <p:nvPr userDrawn="1"/>
        </p:nvSpPr>
        <p:spPr>
          <a:xfrm>
            <a:off x="5946973" y="339525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577016-F669-456A-1EE9-3D74D39ABE7B}"/>
              </a:ext>
            </a:extLst>
          </p:cNvPr>
          <p:cNvSpPr/>
          <p:nvPr userDrawn="1"/>
        </p:nvSpPr>
        <p:spPr>
          <a:xfrm>
            <a:off x="5946971" y="4513164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B55046-831F-8687-4AE4-7580732F36B8}"/>
              </a:ext>
            </a:extLst>
          </p:cNvPr>
          <p:cNvCxnSpPr>
            <a:cxnSpLocks/>
            <a:endCxn id="28" idx="2"/>
          </p:cNvCxnSpPr>
          <p:nvPr userDrawn="1"/>
        </p:nvCxnSpPr>
        <p:spPr>
          <a:xfrm>
            <a:off x="4222906" y="4662269"/>
            <a:ext cx="17240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7D43C8A-FC1A-45FE-5A18-F03DC43666F0}"/>
              </a:ext>
            </a:extLst>
          </p:cNvPr>
          <p:cNvSpPr/>
          <p:nvPr userDrawn="1"/>
        </p:nvSpPr>
        <p:spPr>
          <a:xfrm>
            <a:off x="5946970" y="538570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10E6B9-A3FC-FE1D-81E8-DD61FD5737F5}"/>
              </a:ext>
            </a:extLst>
          </p:cNvPr>
          <p:cNvCxnSpPr>
            <a:cxnSpLocks/>
            <a:stCxn id="34" idx="6"/>
          </p:cNvCxnSpPr>
          <p:nvPr userDrawn="1"/>
        </p:nvCxnSpPr>
        <p:spPr>
          <a:xfrm>
            <a:off x="6245181" y="5534812"/>
            <a:ext cx="1643185" cy="106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40761F05-E34D-155F-1F1A-42C2196D92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8366" y="2929998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D0778227-D78A-9379-F305-077B7A152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1716" y="402961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6CF6A14F-98C5-A5F6-07FD-EE3DDB4B2B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868878" y="490575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7A51F93-060C-C2B0-BD2B-3FDEDC059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8878" y="2061156"/>
            <a:ext cx="3663950" cy="91440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FA9FB382-4E1A-FB67-1BD3-B0FDB913B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6459" y="2144387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6" name="Text Placeholder 47">
            <a:extLst>
              <a:ext uri="{FF2B5EF4-FFF2-40B4-BE49-F238E27FC236}">
                <a16:creationId xmlns:a16="http://schemas.microsoft.com/office/drawing/2014/main" id="{F6428CEE-FFDD-0C8C-0E31-9D3CABF23D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92" y="3145438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08BBABCE-D266-4E15-3DCB-FBF1EC057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1114" y="419101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92D65398-B3C0-3C72-ABA5-8C097A8112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5124" y="527127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0F53F0BB-C870-D467-7F02-C3F5E3358E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4605" y="1297365"/>
            <a:ext cx="1682790" cy="548407"/>
          </a:xfrm>
          <a:ln w="1905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l">
              <a:defRPr sz="2000"/>
            </a:lvl1pPr>
          </a:lstStyle>
          <a:p>
            <a:pPr lvl="0"/>
            <a:r>
              <a:rPr lang="en-US" dirty="0"/>
              <a:t>Insert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E5C135-5443-67DF-737F-32B6CA6160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54564"/>
              </p:ext>
            </p:extLst>
          </p:nvPr>
        </p:nvGraphicFramePr>
        <p:xfrm>
          <a:off x="401715" y="2746869"/>
          <a:ext cx="11307683" cy="16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53299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D6A4-3B15-F83F-EA94-87D791B2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6F024-EF66-007E-F452-1F75DF3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7FABA-E324-3419-A510-FBCF866F4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F08A-A755-4F65-AE1C-6D28A2B8A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00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12BA57-E1E3-CBA3-A6FD-267635DE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64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AEAFC-E7FC-0C35-79A8-394134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FC00-A782-6DC3-B021-FF354D257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8CDF-F954-DB1C-0891-50A5EEBA0C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1779BAF-C1AE-9079-5CD3-D1C232F8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420" y="4173240"/>
            <a:ext cx="5180216" cy="793395"/>
          </a:xfrm>
          <a:ln w="19050">
            <a:solidFill>
              <a:schemeClr val="tx2"/>
            </a:solidFill>
          </a:ln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74BBA3-0456-823D-2467-F938FA1F3DC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1448" y="0"/>
            <a:ext cx="2" cy="4176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DDD0E222-EE0E-5CC9-3B96-9B32256D34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5230" y="284649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436D561-7B57-BBD9-7513-75573C4ED4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88288" y="1905973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64A677-3F01-1EAF-CA2B-910DAD332FFE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>
            <a:off x="4106342" y="1008087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C312FD0-4987-2AFC-BD08-6AF0188E79A7}"/>
              </a:ext>
            </a:extLst>
          </p:cNvPr>
          <p:cNvSpPr/>
          <p:nvPr userDrawn="1"/>
        </p:nvSpPr>
        <p:spPr>
          <a:xfrm>
            <a:off x="5942344" y="8589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B8554F-FCFD-731F-FC74-A8709A936F5C}"/>
              </a:ext>
            </a:extLst>
          </p:cNvPr>
          <p:cNvCxnSpPr>
            <a:cxnSpLocks/>
          </p:cNvCxnSpPr>
          <p:nvPr userDrawn="1"/>
        </p:nvCxnSpPr>
        <p:spPr>
          <a:xfrm>
            <a:off x="6091448" y="270465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78D1408-F552-88C4-C91E-6562A65FAAE3}"/>
              </a:ext>
            </a:extLst>
          </p:cNvPr>
          <p:cNvSpPr/>
          <p:nvPr userDrawn="1"/>
        </p:nvSpPr>
        <p:spPr>
          <a:xfrm>
            <a:off x="5942343" y="255444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47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3D1C-E44F-896A-5DD5-85FC2466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D185A-AAA3-7953-0368-BF028608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6550-BE66-2C06-F0EF-323AA0880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B23F-B6EB-598A-DB77-593F7138CB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F6446-2035-5E79-C257-0CAA085408EE}"/>
              </a:ext>
            </a:extLst>
          </p:cNvPr>
          <p:cNvGrpSpPr/>
          <p:nvPr userDrawn="1"/>
        </p:nvGrpSpPr>
        <p:grpSpPr>
          <a:xfrm>
            <a:off x="2419835" y="2188095"/>
            <a:ext cx="8697593" cy="2363900"/>
            <a:chOff x="1633635" y="1755670"/>
            <a:chExt cx="6682781" cy="1816297"/>
          </a:xfrm>
          <a:solidFill>
            <a:schemeClr val="tx2"/>
          </a:solidFill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609BA362-9384-45A1-24A6-7E3651DF212B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75DD3C-0324-FF5F-CDBB-8BEA86A3B210}"/>
                </a:ext>
              </a:extLst>
            </p:cNvPr>
            <p:cNvSpPr/>
            <p:nvPr/>
          </p:nvSpPr>
          <p:spPr>
            <a:xfrm>
              <a:off x="1633635" y="1755670"/>
              <a:ext cx="5808713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6FDD7-EAD1-E9CA-E217-A8A34E95E0CA}"/>
                </a:ext>
              </a:extLst>
            </p:cNvPr>
            <p:cNvSpPr/>
            <p:nvPr/>
          </p:nvSpPr>
          <p:spPr>
            <a:xfrm>
              <a:off x="3029770" y="3499967"/>
              <a:ext cx="4398026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4A83B4-B7D4-F2E0-FCB7-A34B5145115C}"/>
              </a:ext>
            </a:extLst>
          </p:cNvPr>
          <p:cNvSpPr txBox="1"/>
          <p:nvPr userDrawn="1"/>
        </p:nvSpPr>
        <p:spPr>
          <a:xfrm>
            <a:off x="914400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53E96-2A08-0A23-9A87-A74EB7E79C06}"/>
              </a:ext>
            </a:extLst>
          </p:cNvPr>
          <p:cNvSpPr txBox="1"/>
          <p:nvPr userDrawn="1"/>
        </p:nvSpPr>
        <p:spPr>
          <a:xfrm>
            <a:off x="914400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6"/>
                </a:solidFill>
                <a:cs typeface="Arial" pitchFamily="34" charset="0"/>
              </a:rPr>
              <a:t>2016</a:t>
            </a:r>
            <a:endParaRPr lang="ko-KR" altLang="en-US" sz="28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9050C-870B-4ACE-BD8C-4AE8C57AA1F9}"/>
              </a:ext>
            </a:extLst>
          </p:cNvPr>
          <p:cNvSpPr txBox="1"/>
          <p:nvPr userDrawn="1"/>
        </p:nvSpPr>
        <p:spPr>
          <a:xfrm>
            <a:off x="4524784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D352D7-0080-957A-4454-9A25657BC7AA}"/>
              </a:ext>
            </a:extLst>
          </p:cNvPr>
          <p:cNvSpPr txBox="1"/>
          <p:nvPr userDrawn="1"/>
        </p:nvSpPr>
        <p:spPr>
          <a:xfrm>
            <a:off x="4524784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2017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2C70E6-7E53-6D2A-A2F2-FE6968A38B98}"/>
              </a:ext>
            </a:extLst>
          </p:cNvPr>
          <p:cNvSpPr txBox="1"/>
          <p:nvPr userDrawn="1"/>
        </p:nvSpPr>
        <p:spPr>
          <a:xfrm>
            <a:off x="8135176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7B611-ECE4-10BE-3A57-90BA176BB6FC}"/>
              </a:ext>
            </a:extLst>
          </p:cNvPr>
          <p:cNvSpPr txBox="1"/>
          <p:nvPr userDrawn="1"/>
        </p:nvSpPr>
        <p:spPr>
          <a:xfrm>
            <a:off x="8135176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2018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8DF70-09C3-0BE2-57E6-51D95153D691}"/>
              </a:ext>
            </a:extLst>
          </p:cNvPr>
          <p:cNvSpPr txBox="1"/>
          <p:nvPr userDrawn="1"/>
        </p:nvSpPr>
        <p:spPr>
          <a:xfrm>
            <a:off x="2736032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1AD6B-0B7C-AEE4-0D16-C2C26126D8DC}"/>
              </a:ext>
            </a:extLst>
          </p:cNvPr>
          <p:cNvSpPr txBox="1"/>
          <p:nvPr userDrawn="1"/>
        </p:nvSpPr>
        <p:spPr>
          <a:xfrm>
            <a:off x="2736032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2020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2C63F-2B64-2CF2-525A-D5888A9623D0}"/>
              </a:ext>
            </a:extLst>
          </p:cNvPr>
          <p:cNvSpPr txBox="1"/>
          <p:nvPr userDrawn="1"/>
        </p:nvSpPr>
        <p:spPr>
          <a:xfrm>
            <a:off x="6390666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D2ED8C-4FBD-D0F8-CB09-20ABC4803F5D}"/>
              </a:ext>
            </a:extLst>
          </p:cNvPr>
          <p:cNvSpPr txBox="1"/>
          <p:nvPr userDrawn="1"/>
        </p:nvSpPr>
        <p:spPr>
          <a:xfrm>
            <a:off x="6390666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2019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3773E7-9897-DE68-982A-CF9AE1D562F1}"/>
              </a:ext>
            </a:extLst>
          </p:cNvPr>
          <p:cNvSpPr/>
          <p:nvPr userDrawn="1"/>
        </p:nvSpPr>
        <p:spPr>
          <a:xfrm>
            <a:off x="179342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BA71EE-078D-9199-226E-57CD6DDE1CB1}"/>
              </a:ext>
            </a:extLst>
          </p:cNvPr>
          <p:cNvSpPr/>
          <p:nvPr userDrawn="1"/>
        </p:nvSpPr>
        <p:spPr>
          <a:xfrm>
            <a:off x="5413135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F2CCA5-11B1-739A-FE3C-C2ED53FD8FDD}"/>
              </a:ext>
            </a:extLst>
          </p:cNvPr>
          <p:cNvSpPr/>
          <p:nvPr userDrawn="1"/>
        </p:nvSpPr>
        <p:spPr>
          <a:xfrm>
            <a:off x="900106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DD194D-DA60-8935-6F6D-808521F3FC23}"/>
              </a:ext>
            </a:extLst>
          </p:cNvPr>
          <p:cNvSpPr/>
          <p:nvPr userDrawn="1"/>
        </p:nvSpPr>
        <p:spPr>
          <a:xfrm>
            <a:off x="3624383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B93C5A-C40C-34F7-99D2-5C256FFEFC3D}"/>
              </a:ext>
            </a:extLst>
          </p:cNvPr>
          <p:cNvSpPr/>
          <p:nvPr userDrawn="1"/>
        </p:nvSpPr>
        <p:spPr>
          <a:xfrm>
            <a:off x="7243849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Isosceles Triangle 51">
            <a:extLst>
              <a:ext uri="{FF2B5EF4-FFF2-40B4-BE49-F238E27FC236}">
                <a16:creationId xmlns:a16="http://schemas.microsoft.com/office/drawing/2014/main" id="{479B9CF5-9B58-42D3-0FF4-76A0C9C40581}"/>
              </a:ext>
            </a:extLst>
          </p:cNvPr>
          <p:cNvSpPr/>
          <p:nvPr userDrawn="1"/>
        </p:nvSpPr>
        <p:spPr>
          <a:xfrm>
            <a:off x="5589119" y="2108487"/>
            <a:ext cx="297992" cy="218518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5DE90307-0E17-C0E8-7D31-C143754DB9FF}"/>
              </a:ext>
            </a:extLst>
          </p:cNvPr>
          <p:cNvSpPr/>
          <p:nvPr userDrawn="1"/>
        </p:nvSpPr>
        <p:spPr>
          <a:xfrm>
            <a:off x="1956584" y="2078214"/>
            <a:ext cx="323256" cy="32325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39B02290-825F-6320-8DB9-7FD1F19AEE0B}"/>
              </a:ext>
            </a:extLst>
          </p:cNvPr>
          <p:cNvSpPr/>
          <p:nvPr userDrawn="1"/>
        </p:nvSpPr>
        <p:spPr>
          <a:xfrm>
            <a:off x="9174530" y="2110308"/>
            <a:ext cx="309942" cy="23807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46DD4A3-DFE4-16AB-8E57-6D69B01AFB8D}"/>
              </a:ext>
            </a:extLst>
          </p:cNvPr>
          <p:cNvSpPr/>
          <p:nvPr userDrawn="1"/>
        </p:nvSpPr>
        <p:spPr>
          <a:xfrm>
            <a:off x="3803206" y="4347160"/>
            <a:ext cx="315112" cy="27193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 Same Side Corner Rectangle 36">
            <a:extLst>
              <a:ext uri="{FF2B5EF4-FFF2-40B4-BE49-F238E27FC236}">
                <a16:creationId xmlns:a16="http://schemas.microsoft.com/office/drawing/2014/main" id="{D2287B5F-D03A-D7B2-1EE4-21BB2A448BED}"/>
              </a:ext>
            </a:extLst>
          </p:cNvPr>
          <p:cNvSpPr/>
          <p:nvPr userDrawn="1"/>
        </p:nvSpPr>
        <p:spPr>
          <a:xfrm>
            <a:off x="7402458" y="4366372"/>
            <a:ext cx="320180" cy="25314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0A2AD2C-0406-D702-E746-717467281E0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61711174"/>
              </p:ext>
            </p:extLst>
          </p:nvPr>
        </p:nvGraphicFramePr>
        <p:xfrm>
          <a:off x="3866221" y="751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03554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10A7-4590-C16A-A80E-1260DD71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B8F7F-7BDD-0B24-1008-5DA1A76A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6F10-7241-C5D1-B230-5CE390F28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433D-F39B-8027-903D-0EC6301F12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0DA229AE-178D-787F-0E44-6F34BC284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7607" y="1071496"/>
            <a:ext cx="9289032" cy="570337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altLang="ja-JP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92709D7-A398-03B2-4509-7466150A79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93932108"/>
              </p:ext>
            </p:extLst>
          </p:nvPr>
        </p:nvGraphicFramePr>
        <p:xfrm>
          <a:off x="696190" y="1474674"/>
          <a:ext cx="11137899" cy="152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699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383453-C2A5-18CF-399D-7D1768A940C0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781602" y="-371993"/>
            <a:ext cx="1515361" cy="1515361"/>
          </a:xfrm>
          <a:prstGeom prst="roundRect">
            <a:avLst>
              <a:gd name="adj" fmla="val 571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741541-784F-4D6C-C96B-2DE93282466D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4945838" y="-408055"/>
            <a:ext cx="1515361" cy="1515361"/>
          </a:xfrm>
          <a:prstGeom prst="roundRect">
            <a:avLst>
              <a:gd name="adj" fmla="val 936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7BF25-45AE-BF55-C30D-BA76D62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2374686"/>
            <a:ext cx="11402933" cy="810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6B27A-09F2-3EAB-9978-8729480F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B0E9-1B50-5D89-585F-A2F6772A7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A583-A3A1-ECBE-5E7D-820494BEE0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F0DD9D-A98A-C4C4-4818-3A06363FF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3649318"/>
            <a:ext cx="11403012" cy="887413"/>
          </a:xfrm>
        </p:spPr>
        <p:txBody>
          <a:bodyPr anchor="ctr"/>
          <a:lstStyle>
            <a:lvl1pPr algn="ctr">
              <a:defRPr/>
            </a:lvl1pPr>
            <a:lvl2pPr marL="20638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871AEA0-E4ED-89B5-F125-2BAFAB171665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338320" y="-390023"/>
            <a:ext cx="1515361" cy="1515361"/>
          </a:xfrm>
          <a:prstGeom prst="roundRect">
            <a:avLst>
              <a:gd name="adj" fmla="val 890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C6129B-794B-4069-84FF-F8C3B54F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3876" y="121195"/>
            <a:ext cx="704247" cy="704247"/>
          </a:xfr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10231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4523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994540"/>
            <a:ext cx="3600000" cy="40306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900DEC-6C9D-AACC-DEE7-9B02150380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87806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0C9C9B-613F-053D-3045-007EA958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042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82391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371054"/>
            <a:ext cx="5595858" cy="5528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031600"/>
            <a:ext cx="5595858" cy="41580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71053"/>
            <a:ext cx="5537200" cy="55288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31600"/>
            <a:ext cx="5537200" cy="41580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0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E47CA0-6211-D90E-FCB7-9AC910AF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58856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9B7DD-C2BE-C9D3-031B-B40C6EFBD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100" y="1500188"/>
            <a:ext cx="11304000" cy="46188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 marL="274638" indent="-254000">
              <a:buFont typeface="System Font Regular"/>
              <a:buChar char="⁃"/>
              <a:defRPr/>
            </a:lvl2pPr>
            <a:lvl4pPr marL="720000" indent="-254000">
              <a:buFont typeface="System Font Regular"/>
              <a:buChar char="⁃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9CE55D-1715-8E72-E6AC-CDA3A69D1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209681-1B52-8493-AE71-59386CBAB9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5A3D81-C617-4E05-279B-70EBC22A7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18D48-12EB-40FC-536D-54DF2B6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7024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271-38DB-C102-750A-ABCB9B09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0520" cy="6305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D75A6-0B52-F5BF-BDB7-DC2957D46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016000"/>
            <a:ext cx="10510520" cy="549275"/>
          </a:xfrm>
        </p:spPr>
        <p:txBody>
          <a:bodyPr>
            <a:normAutofit/>
          </a:bodyPr>
          <a:lstStyle>
            <a:lvl1pPr algn="ctr"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E8EBACA-807F-4486-44A5-9EF1F2C19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BB3254-99E6-2A53-F448-E8ED96CB36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4242A61-AAB8-9A0A-8238-FE745E5E70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0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492890"/>
            <a:ext cx="3547416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492890"/>
            <a:ext cx="3571701" cy="453289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492890"/>
            <a:ext cx="3600000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7E1A278-DF5C-1B5E-2711-A3FD3B08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1771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05021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0502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5463F-A1F8-9B8D-F3C7-DF2ECFB8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4A7C9-0A14-3D6F-7C61-1DCB52A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689C8-850F-ED15-DBFB-91FDABD8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122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215901" cy="104845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00506"/>
            <a:ext cx="1021590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8AAA-6302-28BC-41C2-F8A1A765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27B8-8C02-A9B5-BF72-D75B5ED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3B45-FBA3-69E4-FBE4-50A2F0B0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17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20A9-2C2D-C36A-4529-8B8D03A5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365125"/>
            <a:ext cx="10175298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275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31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0B1-6676-9442-86DF-A323C680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4363-67B1-453D-EFE6-CB6BFE8FAC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91725" y="457200"/>
            <a:ext cx="6717675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chart or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14848-4EEB-7393-E109-F744DDDD8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6351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35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図 6">
            <a:extLst>
              <a:ext uri="{FF2B5EF4-FFF2-40B4-BE49-F238E27FC236}">
                <a16:creationId xmlns:a16="http://schemas.microsoft.com/office/drawing/2014/main" id="{B72334E4-FC1E-39D5-CC23-01071B84E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41" y="5007617"/>
            <a:ext cx="1111399" cy="7896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05C96E-0B3F-42F5-B858-41741354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5385817" cy="1308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1266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図 7">
            <a:extLst>
              <a:ext uri="{FF2B5EF4-FFF2-40B4-BE49-F238E27FC236}">
                <a16:creationId xmlns:a16="http://schemas.microsoft.com/office/drawing/2014/main" id="{899362F2-25C5-BF00-099C-F72EA1FBEA2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93" y="5133167"/>
            <a:ext cx="1315692" cy="590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5041AB-8DF8-C1CD-8086-C2110979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49795"/>
            <a:ext cx="5694284" cy="138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3500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D99-DE5B-5D2D-B6E7-08C5EEFF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9654A-C7FB-6566-F1B6-38D267681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1764" y="416560"/>
            <a:ext cx="6423624" cy="582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697E3-B775-E066-D1CE-B97E544DA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798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FB59D-D9DA-B32D-4E96-D618B8CD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3BB3-2BE6-4ED5-24E4-1DEE615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D4DF-9287-C3E6-2395-A8D20DA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7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62EC-C8C0-F6A0-D8AE-FEDB7715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09441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D1387-13CD-BA50-59C8-80EA1BB54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E5787-9A2E-E9D3-D238-73A98D4F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92A1-E154-1247-4AD6-133D334A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5035-BD3E-9EC9-7EFB-874EC9C3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9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BC7E-0D22-2354-9467-133B4A694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D93FD-7ED6-5637-6352-01730C1A0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4C35F-3CCD-6A26-C533-5DB82F7F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3FA5-B1BB-0FD2-3FCB-DB1A9FC6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F3988-3F48-48BE-A2A3-10888E6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6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841862"/>
            <a:ext cx="3547416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828800"/>
            <a:ext cx="3571701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721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926" y="435192"/>
            <a:ext cx="10640149" cy="51958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775926" y="1268760"/>
            <a:ext cx="10640149" cy="503996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>
                <a:solidFill>
                  <a:schemeClr val="accent4"/>
                </a:solidFill>
              </a:rPr>
              <a:t>AO-SRI 2022</a:t>
            </a:r>
            <a:endParaRPr lang="en-US" altLang="ja-JP" dirty="0">
              <a:solidFill>
                <a:schemeClr val="accent4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tabLst>
                <a:tab pos="1608138" algn="r"/>
              </a:tabLst>
            </a:pPr>
            <a:r>
              <a:rPr lang="en-US" altLang="en-US"/>
              <a:t>	 </a:t>
            </a:r>
            <a:fld id="{72AC53DF-4216-466D-99A7-94400E6C2A25}" type="slidenum">
              <a:rPr lang="en-US" altLang="ja-JP" smtClean="0"/>
              <a:pPr>
                <a:tabLst>
                  <a:tab pos="1608138" algn="r"/>
                </a:tabLst>
              </a:pPr>
              <a:t>‹#›</a:t>
            </a:fld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024465" y="6634187"/>
            <a:ext cx="10406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00" dirty="0"/>
              <a:t>T. Hatsui, RIKEN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2264653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tabLst>
                <a:tab pos="1790700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Y. Honjo,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altLang="ja-JP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5836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tabLst>
                <a:tab pos="1790700" algn="r"/>
              </a:tabLst>
            </a:pPr>
            <a:r>
              <a:rPr lang="en-US" altLang="en-US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92982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tabLst>
                <a:tab pos="1792288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 algn="r">
                <a:tabLst>
                  <a:tab pos="1792288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xfrm>
            <a:off x="775926" y="1268413"/>
            <a:ext cx="10640149" cy="5040312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78743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96C012-16EF-7F45-D3C4-E9EF83E22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789"/>
            <a:ext cx="10515600" cy="73215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Title</a:t>
            </a:r>
            <a:endParaRPr kumimoji="1" lang="ja-JP" altLang="en-US" dirty="0"/>
          </a:p>
        </p:txBody>
      </p:sp>
      <p:sp>
        <p:nvSpPr>
          <p:cNvPr id="9" name="テキスト プレースホルダー 8">
            <a:extLst>
              <a:ext uri="{FF2B5EF4-FFF2-40B4-BE49-F238E27FC236}">
                <a16:creationId xmlns:a16="http://schemas.microsoft.com/office/drawing/2014/main" id="{8C6198D7-8C56-D45D-2328-E34DDCC3F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578542"/>
            <a:ext cx="10515601" cy="476450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159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18th November, 2024.      PIXEL2024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AO-SRI 2022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9101669" y="6356350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65B17BD4-5BC9-4564-B6C5-BAE990E2862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78965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4FC2E-8EB8-0FBE-A742-9637A991A3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718" y="530808"/>
            <a:ext cx="11307682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US" altLang="ja-JP" dirty="0" err="1"/>
              <a:t>Clik</a:t>
            </a:r>
            <a:r>
              <a:rPr lang="en-US" altLang="ja-JP" dirty="0"/>
              <a:t> to edit Title up to three lines</a:t>
            </a:r>
            <a:endParaRPr 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1132964-9A68-5EB7-83AA-05ABF65319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1717" y="3573061"/>
            <a:ext cx="9809083" cy="869316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dirty="0"/>
              <a:t>Speaker name</a:t>
            </a:r>
          </a:p>
          <a:p>
            <a:r>
              <a:rPr lang="en-US" dirty="0"/>
              <a:t>RIKEN SPring-8 Center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CC8419-6E37-FD7E-D1DF-024A86E383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424" y="5583632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290011-B037-38C3-66FE-7A5EA1686A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93" y="5583632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37D93F-14CC-3F4F-4EF7-A01AFB5869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8200" y="5487035"/>
            <a:ext cx="511747" cy="869315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105D4D5-9397-6D40-084D-D52E5E12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7CCED7-2A7A-9A25-3244-11FE501EA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CC445E-0B57-A05F-853A-16E9145A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045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C00900-953D-E0AD-7D55-A657501F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24" y="136525"/>
            <a:ext cx="951576" cy="6761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F09F148-057C-1972-0F8B-7B392B27D6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993" y="136525"/>
            <a:ext cx="1475831" cy="6761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320639-158F-8DE3-BA36-1EF19C300E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3411" y="136526"/>
            <a:ext cx="511747" cy="86931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7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D677-CDD0-D36D-5F79-8A7FC2548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FCE29-9267-3CED-325D-68404520F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61636"/>
            <a:ext cx="9144000" cy="11961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72E0240-ED1E-B602-DD9A-DE78B46D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CBFC44C-F226-382A-2151-A2840F541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253BD5-351B-97BF-2793-83F12D9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3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412BA57-E1E3-CBA3-A6FD-267635DEA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49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5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5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5558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558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FB329D8-3DCF-CD9D-C496-56AEF1746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9400" y="1690688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83CC2D7-FEEA-9A8F-A84B-E8D7884341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9400" y="2514600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C65B86-2238-8820-1628-47845EA3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80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492890"/>
            <a:ext cx="3547416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492890"/>
            <a:ext cx="3571701" cy="453289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492890"/>
            <a:ext cx="3600000" cy="45459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7E1A278-DF5C-1B5E-2711-A3FD3B08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1814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40EA5C9-4FCB-5635-7E55-1B51584432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161984" y="1841862"/>
            <a:ext cx="3547416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4502B50-42D7-576D-5662-4F1CB2F902C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6000" y="1828800"/>
            <a:ext cx="3571701" cy="419698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388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5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5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5558" y="1681163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55558" y="2505075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FB329D8-3DCF-CD9D-C496-56AEF1746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09400" y="1690688"/>
            <a:ext cx="36000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83CC2D7-FEEA-9A8F-A84B-E8D7884341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09400" y="2514600"/>
            <a:ext cx="36000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00C65B86-2238-8820-1628-47845EA3E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8871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BDD1-AA10-D7FB-AF5F-9EEE9DE6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DEB1-9053-9814-F6A1-F55A643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EB19-E646-F203-2D68-BDCD63C65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A32D-45FB-B834-9233-B033195489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06DC4C-B50C-72A8-D2E2-61682F875977}"/>
              </a:ext>
            </a:extLst>
          </p:cNvPr>
          <p:cNvCxnSpPr>
            <a:cxnSpLocks/>
            <a:stCxn id="10" idx="2"/>
          </p:cNvCxnSpPr>
          <p:nvPr userDrawn="1"/>
        </p:nvCxnSpPr>
        <p:spPr>
          <a:xfrm>
            <a:off x="6096000" y="1845772"/>
            <a:ext cx="0" cy="512823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8413A-FE22-94AC-449D-4E7CD41F80BD}"/>
              </a:ext>
            </a:extLst>
          </p:cNvPr>
          <p:cNvCxnSpPr>
            <a:cxnSpLocks/>
          </p:cNvCxnSpPr>
          <p:nvPr userDrawn="1"/>
        </p:nvCxnSpPr>
        <p:spPr>
          <a:xfrm>
            <a:off x="4222906" y="2539993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55FC13C-C893-0B36-F9BB-2CBED9806862}"/>
              </a:ext>
            </a:extLst>
          </p:cNvPr>
          <p:cNvSpPr/>
          <p:nvPr userDrawn="1"/>
        </p:nvSpPr>
        <p:spPr>
          <a:xfrm>
            <a:off x="5946972" y="23786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84CAF1-1C24-DFB9-8410-BE9967213B68}"/>
              </a:ext>
            </a:extLst>
          </p:cNvPr>
          <p:cNvCxnSpPr>
            <a:cxnSpLocks/>
          </p:cNvCxnSpPr>
          <p:nvPr userDrawn="1"/>
        </p:nvCxnSpPr>
        <p:spPr>
          <a:xfrm>
            <a:off x="6096078" y="354436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2164543-6CE5-5AC4-7120-624F5A174270}"/>
              </a:ext>
            </a:extLst>
          </p:cNvPr>
          <p:cNvSpPr/>
          <p:nvPr userDrawn="1"/>
        </p:nvSpPr>
        <p:spPr>
          <a:xfrm>
            <a:off x="5946973" y="339525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577016-F669-456A-1EE9-3D74D39ABE7B}"/>
              </a:ext>
            </a:extLst>
          </p:cNvPr>
          <p:cNvSpPr/>
          <p:nvPr userDrawn="1"/>
        </p:nvSpPr>
        <p:spPr>
          <a:xfrm>
            <a:off x="5946971" y="4513164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B55046-831F-8687-4AE4-7580732F36B8}"/>
              </a:ext>
            </a:extLst>
          </p:cNvPr>
          <p:cNvCxnSpPr>
            <a:cxnSpLocks/>
            <a:endCxn id="28" idx="2"/>
          </p:cNvCxnSpPr>
          <p:nvPr userDrawn="1"/>
        </p:nvCxnSpPr>
        <p:spPr>
          <a:xfrm>
            <a:off x="4222906" y="4662269"/>
            <a:ext cx="17240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7D43C8A-FC1A-45FE-5A18-F03DC43666F0}"/>
              </a:ext>
            </a:extLst>
          </p:cNvPr>
          <p:cNvSpPr/>
          <p:nvPr userDrawn="1"/>
        </p:nvSpPr>
        <p:spPr>
          <a:xfrm>
            <a:off x="5946970" y="538570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10E6B9-A3FC-FE1D-81E8-DD61FD5737F5}"/>
              </a:ext>
            </a:extLst>
          </p:cNvPr>
          <p:cNvCxnSpPr>
            <a:cxnSpLocks/>
            <a:stCxn id="34" idx="6"/>
          </p:cNvCxnSpPr>
          <p:nvPr userDrawn="1"/>
        </p:nvCxnSpPr>
        <p:spPr>
          <a:xfrm>
            <a:off x="6245181" y="5534812"/>
            <a:ext cx="1643185" cy="106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40761F05-E34D-155F-1F1A-42C2196D92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8366" y="2929998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D0778227-D78A-9379-F305-077B7A152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1716" y="402961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6CF6A14F-98C5-A5F6-07FD-EE3DDB4B2B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868878" y="490575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7A51F93-060C-C2B0-BD2B-3FDEDC059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8878" y="2061156"/>
            <a:ext cx="3663950" cy="91440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FA9FB382-4E1A-FB67-1BD3-B0FDB913B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6459" y="2144387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6" name="Text Placeholder 47">
            <a:extLst>
              <a:ext uri="{FF2B5EF4-FFF2-40B4-BE49-F238E27FC236}">
                <a16:creationId xmlns:a16="http://schemas.microsoft.com/office/drawing/2014/main" id="{F6428CEE-FFDD-0C8C-0E31-9D3CABF23D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92" y="3145438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08BBABCE-D266-4E15-3DCB-FBF1EC057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1114" y="419101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92D65398-B3C0-3C72-ABA5-8C097A8112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5124" y="527127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0F53F0BB-C870-D467-7F02-C3F5E3358E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4605" y="1297365"/>
            <a:ext cx="1682790" cy="548407"/>
          </a:xfrm>
          <a:ln w="1905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l">
              <a:defRPr sz="2000"/>
            </a:lvl1pPr>
          </a:lstStyle>
          <a:p>
            <a:pPr lvl="0"/>
            <a:r>
              <a:rPr lang="en-US" dirty="0"/>
              <a:t>Insert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E5C135-5443-67DF-737F-32B6CA6160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54564"/>
              </p:ext>
            </p:extLst>
          </p:nvPr>
        </p:nvGraphicFramePr>
        <p:xfrm>
          <a:off x="401715" y="2746869"/>
          <a:ext cx="11307683" cy="16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00706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D6A4-3B15-F83F-EA94-87D791B2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6F024-EF66-007E-F452-1F75DF3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7FABA-E324-3419-A510-FBCF866F4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F08A-A755-4F65-AE1C-6D28A2B8A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87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BAEAFC-E7FC-0C35-79A8-394134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FC00-A782-6DC3-B021-FF354D2578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88CDF-F954-DB1C-0891-50A5EEBA0C9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1779BAF-C1AE-9079-5CD3-D1C232F891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0420" y="4173240"/>
            <a:ext cx="5180216" cy="793395"/>
          </a:xfrm>
          <a:ln w="19050">
            <a:solidFill>
              <a:schemeClr val="tx2"/>
            </a:solidFill>
          </a:ln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74BBA3-0456-823D-2467-F938FA1F3DC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1448" y="0"/>
            <a:ext cx="2" cy="41762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DDD0E222-EE0E-5CC9-3B96-9B32256D34F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85230" y="284649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A436D561-7B57-BBD9-7513-75573C4ED4B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88288" y="1905973"/>
            <a:ext cx="3821112" cy="1446875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64A677-3F01-1EAF-CA2B-910DAD332FFE}"/>
              </a:ext>
            </a:extLst>
          </p:cNvPr>
          <p:cNvCxnSpPr>
            <a:cxnSpLocks/>
            <a:stCxn id="8" idx="3"/>
          </p:cNvCxnSpPr>
          <p:nvPr userDrawn="1"/>
        </p:nvCxnSpPr>
        <p:spPr>
          <a:xfrm>
            <a:off x="4106342" y="1008087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2C312FD0-4987-2AFC-BD08-6AF0188E79A7}"/>
              </a:ext>
            </a:extLst>
          </p:cNvPr>
          <p:cNvSpPr/>
          <p:nvPr userDrawn="1"/>
        </p:nvSpPr>
        <p:spPr>
          <a:xfrm>
            <a:off x="5942344" y="8589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B8554F-FCFD-731F-FC74-A8709A936F5C}"/>
              </a:ext>
            </a:extLst>
          </p:cNvPr>
          <p:cNvCxnSpPr>
            <a:cxnSpLocks/>
          </p:cNvCxnSpPr>
          <p:nvPr userDrawn="1"/>
        </p:nvCxnSpPr>
        <p:spPr>
          <a:xfrm>
            <a:off x="6091448" y="270465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C78D1408-F552-88C4-C91E-6562A65FAAE3}"/>
              </a:ext>
            </a:extLst>
          </p:cNvPr>
          <p:cNvSpPr/>
          <p:nvPr userDrawn="1"/>
        </p:nvSpPr>
        <p:spPr>
          <a:xfrm>
            <a:off x="5942343" y="255444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554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F3D1C-E44F-896A-5DD5-85FC2466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D185A-AAA3-7953-0368-BF028608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96550-BE66-2C06-F0EF-323AA0880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AB23F-B6EB-598A-DB77-593F7138CB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66F6446-2035-5E79-C257-0CAA085408EE}"/>
              </a:ext>
            </a:extLst>
          </p:cNvPr>
          <p:cNvGrpSpPr/>
          <p:nvPr userDrawn="1"/>
        </p:nvGrpSpPr>
        <p:grpSpPr>
          <a:xfrm>
            <a:off x="2419835" y="2188095"/>
            <a:ext cx="8697593" cy="2363900"/>
            <a:chOff x="1633635" y="1755670"/>
            <a:chExt cx="6682781" cy="1816297"/>
          </a:xfrm>
          <a:solidFill>
            <a:schemeClr val="tx2"/>
          </a:solidFill>
        </p:grpSpPr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609BA362-9384-45A1-24A6-7E3651DF212B}"/>
                </a:ext>
              </a:extLst>
            </p:cNvPr>
            <p:cNvSpPr/>
            <p:nvPr/>
          </p:nvSpPr>
          <p:spPr>
            <a:xfrm>
              <a:off x="6500119" y="1755670"/>
              <a:ext cx="1816297" cy="1816297"/>
            </a:xfrm>
            <a:prstGeom prst="blockArc">
              <a:avLst>
                <a:gd name="adj1" fmla="val 16127381"/>
                <a:gd name="adj2" fmla="val 5490194"/>
                <a:gd name="adj3" fmla="val 4041"/>
              </a:avLst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75DD3C-0324-FF5F-CDBB-8BEA86A3B210}"/>
                </a:ext>
              </a:extLst>
            </p:cNvPr>
            <p:cNvSpPr/>
            <p:nvPr/>
          </p:nvSpPr>
          <p:spPr>
            <a:xfrm>
              <a:off x="1633635" y="1755670"/>
              <a:ext cx="5808713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76FDD7-EAD1-E9CA-E217-A8A34E95E0CA}"/>
                </a:ext>
              </a:extLst>
            </p:cNvPr>
            <p:cNvSpPr/>
            <p:nvPr/>
          </p:nvSpPr>
          <p:spPr>
            <a:xfrm>
              <a:off x="3029770" y="3499967"/>
              <a:ext cx="4398026" cy="72000"/>
            </a:xfrm>
            <a:prstGeom prst="rect">
              <a:avLst/>
            </a:prstGeom>
            <a:grpFill/>
            <a:ln>
              <a:solidFill>
                <a:schemeClr val="tx2">
                  <a:lumMod val="10000"/>
                  <a:lumOff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2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E4A83B4-B7D4-F2E0-FCB7-A34B5145115C}"/>
              </a:ext>
            </a:extLst>
          </p:cNvPr>
          <p:cNvSpPr txBox="1"/>
          <p:nvPr userDrawn="1"/>
        </p:nvSpPr>
        <p:spPr>
          <a:xfrm>
            <a:off x="914400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53E96-2A08-0A23-9A87-A74EB7E79C06}"/>
              </a:ext>
            </a:extLst>
          </p:cNvPr>
          <p:cNvSpPr txBox="1"/>
          <p:nvPr userDrawn="1"/>
        </p:nvSpPr>
        <p:spPr>
          <a:xfrm>
            <a:off x="914400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6"/>
                </a:solidFill>
                <a:cs typeface="Arial" pitchFamily="34" charset="0"/>
              </a:rPr>
              <a:t>2016</a:t>
            </a:r>
            <a:endParaRPr lang="ko-KR" altLang="en-US" sz="28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79050C-870B-4ACE-BD8C-4AE8C57AA1F9}"/>
              </a:ext>
            </a:extLst>
          </p:cNvPr>
          <p:cNvSpPr txBox="1"/>
          <p:nvPr userDrawn="1"/>
        </p:nvSpPr>
        <p:spPr>
          <a:xfrm>
            <a:off x="4524784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D352D7-0080-957A-4454-9A25657BC7AA}"/>
              </a:ext>
            </a:extLst>
          </p:cNvPr>
          <p:cNvSpPr txBox="1"/>
          <p:nvPr userDrawn="1"/>
        </p:nvSpPr>
        <p:spPr>
          <a:xfrm>
            <a:off x="4524784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1"/>
                </a:solidFill>
                <a:cs typeface="Arial" pitchFamily="34" charset="0"/>
              </a:rPr>
              <a:t>2017</a:t>
            </a:r>
            <a:endParaRPr lang="ko-KR" altLang="en-US" sz="28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2C70E6-7E53-6D2A-A2F2-FE6968A38B98}"/>
              </a:ext>
            </a:extLst>
          </p:cNvPr>
          <p:cNvSpPr txBox="1"/>
          <p:nvPr userDrawn="1"/>
        </p:nvSpPr>
        <p:spPr>
          <a:xfrm>
            <a:off x="8135176" y="3078336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597B611-ECE4-10BE-3A57-90BA176BB6FC}"/>
              </a:ext>
            </a:extLst>
          </p:cNvPr>
          <p:cNvSpPr txBox="1"/>
          <p:nvPr userDrawn="1"/>
        </p:nvSpPr>
        <p:spPr>
          <a:xfrm>
            <a:off x="8135176" y="2659090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2"/>
                </a:solidFill>
                <a:cs typeface="Arial" pitchFamily="34" charset="0"/>
              </a:rPr>
              <a:t>2018</a:t>
            </a:r>
            <a:endParaRPr lang="ko-KR" altLang="en-US" sz="28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A8DF70-09C3-0BE2-57E6-51D95153D691}"/>
              </a:ext>
            </a:extLst>
          </p:cNvPr>
          <p:cNvSpPr txBox="1"/>
          <p:nvPr userDrawn="1"/>
        </p:nvSpPr>
        <p:spPr>
          <a:xfrm>
            <a:off x="2736032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01AD6B-0B7C-AEE4-0D16-C2C26126D8DC}"/>
              </a:ext>
            </a:extLst>
          </p:cNvPr>
          <p:cNvSpPr txBox="1"/>
          <p:nvPr userDrawn="1"/>
        </p:nvSpPr>
        <p:spPr>
          <a:xfrm>
            <a:off x="2736032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4"/>
                </a:solidFill>
                <a:cs typeface="Arial" pitchFamily="34" charset="0"/>
              </a:rPr>
              <a:t>2020</a:t>
            </a:r>
            <a:endParaRPr lang="ko-KR" altLang="en-US" sz="28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62C63F-2B64-2CF2-525A-D5888A9623D0}"/>
              </a:ext>
            </a:extLst>
          </p:cNvPr>
          <p:cNvSpPr txBox="1"/>
          <p:nvPr userDrawn="1"/>
        </p:nvSpPr>
        <p:spPr>
          <a:xfrm>
            <a:off x="6390666" y="5338947"/>
            <a:ext cx="2378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D2ED8C-4FBD-D0F8-CB09-20ABC4803F5D}"/>
              </a:ext>
            </a:extLst>
          </p:cNvPr>
          <p:cNvSpPr txBox="1"/>
          <p:nvPr userDrawn="1"/>
        </p:nvSpPr>
        <p:spPr>
          <a:xfrm>
            <a:off x="6390666" y="4910912"/>
            <a:ext cx="2378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>
                <a:solidFill>
                  <a:schemeClr val="accent3"/>
                </a:solidFill>
                <a:cs typeface="Arial" pitchFamily="34" charset="0"/>
              </a:rPr>
              <a:t>2019</a:t>
            </a:r>
            <a:endParaRPr lang="ko-KR" altLang="en-US" sz="28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83773E7-9897-DE68-982A-CF9AE1D562F1}"/>
              </a:ext>
            </a:extLst>
          </p:cNvPr>
          <p:cNvSpPr/>
          <p:nvPr userDrawn="1"/>
        </p:nvSpPr>
        <p:spPr>
          <a:xfrm>
            <a:off x="179342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BA71EE-078D-9199-226E-57CD6DDE1CB1}"/>
              </a:ext>
            </a:extLst>
          </p:cNvPr>
          <p:cNvSpPr/>
          <p:nvPr userDrawn="1"/>
        </p:nvSpPr>
        <p:spPr>
          <a:xfrm>
            <a:off x="5413135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F2CCA5-11B1-739A-FE3C-C2ED53FD8FDD}"/>
              </a:ext>
            </a:extLst>
          </p:cNvPr>
          <p:cNvSpPr/>
          <p:nvPr userDrawn="1"/>
        </p:nvSpPr>
        <p:spPr>
          <a:xfrm>
            <a:off x="9001069" y="1911723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3DD194D-DA60-8935-6F6D-808521F3FC23}"/>
              </a:ext>
            </a:extLst>
          </p:cNvPr>
          <p:cNvSpPr/>
          <p:nvPr userDrawn="1"/>
        </p:nvSpPr>
        <p:spPr>
          <a:xfrm>
            <a:off x="3624383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1B93C5A-C40C-34F7-99D2-5C256FFEFC3D}"/>
              </a:ext>
            </a:extLst>
          </p:cNvPr>
          <p:cNvSpPr/>
          <p:nvPr userDrawn="1"/>
        </p:nvSpPr>
        <p:spPr>
          <a:xfrm>
            <a:off x="7243849" y="4182551"/>
            <a:ext cx="637398" cy="63739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Isosceles Triangle 51">
            <a:extLst>
              <a:ext uri="{FF2B5EF4-FFF2-40B4-BE49-F238E27FC236}">
                <a16:creationId xmlns:a16="http://schemas.microsoft.com/office/drawing/2014/main" id="{479B9CF5-9B58-42D3-0FF4-76A0C9C40581}"/>
              </a:ext>
            </a:extLst>
          </p:cNvPr>
          <p:cNvSpPr/>
          <p:nvPr userDrawn="1"/>
        </p:nvSpPr>
        <p:spPr>
          <a:xfrm>
            <a:off x="5589119" y="2108487"/>
            <a:ext cx="297992" cy="218518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5DE90307-0E17-C0E8-7D31-C143754DB9FF}"/>
              </a:ext>
            </a:extLst>
          </p:cNvPr>
          <p:cNvSpPr/>
          <p:nvPr userDrawn="1"/>
        </p:nvSpPr>
        <p:spPr>
          <a:xfrm>
            <a:off x="1956584" y="2078214"/>
            <a:ext cx="323256" cy="32325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9" name="Rounded Rectangle 27">
            <a:extLst>
              <a:ext uri="{FF2B5EF4-FFF2-40B4-BE49-F238E27FC236}">
                <a16:creationId xmlns:a16="http://schemas.microsoft.com/office/drawing/2014/main" id="{39B02290-825F-6320-8DB9-7FD1F19AEE0B}"/>
              </a:ext>
            </a:extLst>
          </p:cNvPr>
          <p:cNvSpPr/>
          <p:nvPr userDrawn="1"/>
        </p:nvSpPr>
        <p:spPr>
          <a:xfrm>
            <a:off x="9174530" y="2110308"/>
            <a:ext cx="309942" cy="238078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146DD4A3-DFE4-16AB-8E57-6D69B01AFB8D}"/>
              </a:ext>
            </a:extLst>
          </p:cNvPr>
          <p:cNvSpPr/>
          <p:nvPr userDrawn="1"/>
        </p:nvSpPr>
        <p:spPr>
          <a:xfrm>
            <a:off x="3803206" y="4347160"/>
            <a:ext cx="315112" cy="27193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1" name="Round Same Side Corner Rectangle 36">
            <a:extLst>
              <a:ext uri="{FF2B5EF4-FFF2-40B4-BE49-F238E27FC236}">
                <a16:creationId xmlns:a16="http://schemas.microsoft.com/office/drawing/2014/main" id="{D2287B5F-D03A-D7B2-1EE4-21BB2A448BED}"/>
              </a:ext>
            </a:extLst>
          </p:cNvPr>
          <p:cNvSpPr/>
          <p:nvPr userDrawn="1"/>
        </p:nvSpPr>
        <p:spPr>
          <a:xfrm>
            <a:off x="7402458" y="4366372"/>
            <a:ext cx="320180" cy="25314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aphicFrame>
        <p:nvGraphicFramePr>
          <p:cNvPr id="42" name="Diagram 41">
            <a:extLst>
              <a:ext uri="{FF2B5EF4-FFF2-40B4-BE49-F238E27FC236}">
                <a16:creationId xmlns:a16="http://schemas.microsoft.com/office/drawing/2014/main" id="{00A2AD2C-0406-D702-E746-717467281E0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561711174"/>
              </p:ext>
            </p:extLst>
          </p:nvPr>
        </p:nvGraphicFramePr>
        <p:xfrm>
          <a:off x="3866221" y="75127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65082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10A7-4590-C16A-A80E-1260DD71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B8F7F-7BDD-0B24-1008-5DA1A76A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36F10-7241-C5D1-B230-5CE390F289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433D-F39B-8027-903D-0EC6301F124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テキスト プレースホルダー 4">
            <a:extLst>
              <a:ext uri="{FF2B5EF4-FFF2-40B4-BE49-F238E27FC236}">
                <a16:creationId xmlns:a16="http://schemas.microsoft.com/office/drawing/2014/main" id="{0DA229AE-178D-787F-0E44-6F34BC2842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27607" y="1071496"/>
            <a:ext cx="9289032" cy="570337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en-US" altLang="ja-JP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92709D7-A398-03B2-4509-7466150A79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93932108"/>
              </p:ext>
            </p:extLst>
          </p:nvPr>
        </p:nvGraphicFramePr>
        <p:xfrm>
          <a:off x="696190" y="1474674"/>
          <a:ext cx="11137899" cy="1527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66729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F383453-C2A5-18CF-399D-7D1768A940C0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781602" y="-371993"/>
            <a:ext cx="1515361" cy="1515361"/>
          </a:xfrm>
          <a:prstGeom prst="roundRect">
            <a:avLst>
              <a:gd name="adj" fmla="val 5713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9741541-784F-4D6C-C96B-2DE93282466D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4945838" y="-408055"/>
            <a:ext cx="1515361" cy="1515361"/>
          </a:xfrm>
          <a:prstGeom prst="roundRect">
            <a:avLst>
              <a:gd name="adj" fmla="val 9364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47BF25-45AE-BF55-C30D-BA76D62EB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2374686"/>
            <a:ext cx="11402933" cy="8102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A6B27A-09F2-3EAB-9978-8729480F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8B0E9-1B50-5D89-585F-A2F6772A7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3A583-A3A1-ECBE-5E7D-820494BEE0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F0DD9D-A98A-C4C4-4818-3A06363FF9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1638" y="3649318"/>
            <a:ext cx="11403012" cy="887413"/>
          </a:xfrm>
        </p:spPr>
        <p:txBody>
          <a:bodyPr anchor="ctr"/>
          <a:lstStyle>
            <a:lvl1pPr algn="ctr">
              <a:defRPr/>
            </a:lvl1pPr>
            <a:lvl2pPr marL="20638" indent="0" algn="ctr">
              <a:buNone/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871AEA0-E4ED-89B5-F125-2BAFAB171665}"/>
              </a:ext>
            </a:extLst>
          </p:cNvPr>
          <p:cNvSpPr>
            <a:spLocks noChangeAspect="1"/>
          </p:cNvSpPr>
          <p:nvPr userDrawn="1"/>
        </p:nvSpPr>
        <p:spPr>
          <a:xfrm rot="18900000">
            <a:off x="5338320" y="-390023"/>
            <a:ext cx="1515361" cy="1515361"/>
          </a:xfrm>
          <a:prstGeom prst="roundRect">
            <a:avLst>
              <a:gd name="adj" fmla="val 8908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C6129B-794B-4069-84FF-F8C3B54F5E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3876" y="121195"/>
            <a:ext cx="704247" cy="704247"/>
          </a:xfrm>
        </p:spPr>
        <p:txBody>
          <a:bodyPr anchor="ctr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010415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1" grpId="0" animBg="1"/>
          <p:bldP spid="10" grpId="0" animBg="1"/>
          <p:bldP spid="14" grpId="0">
            <p:tmplLst>
              <p:tmpl>
                <p:tnLst>
                  <p:par>
                    <p:cTn presetID="2" presetClass="entr" presetSubtype="4" fill="hold" nodeType="with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1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1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1+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_reasons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828800"/>
            <a:ext cx="3600000" cy="42100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FC08F-CD4B-B844-63DA-8C37D002CAF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78560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B8AC021-D58D-B577-80F4-E96963488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8501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BDD1-AA10-D7FB-AF5F-9EEE9DE66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FDEB1-9053-9814-F6A1-F55A6436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EB19-E646-F203-2D68-BDCD63C652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2A32D-45FB-B834-9233-B0331954892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06DC4C-B50C-72A8-D2E2-61682F875977}"/>
              </a:ext>
            </a:extLst>
          </p:cNvPr>
          <p:cNvCxnSpPr>
            <a:cxnSpLocks/>
            <a:stCxn id="10" idx="2"/>
          </p:cNvCxnSpPr>
          <p:nvPr userDrawn="1"/>
        </p:nvCxnSpPr>
        <p:spPr>
          <a:xfrm>
            <a:off x="6096000" y="1845772"/>
            <a:ext cx="0" cy="5128234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C8413A-FE22-94AC-449D-4E7CD41F80BD}"/>
              </a:ext>
            </a:extLst>
          </p:cNvPr>
          <p:cNvCxnSpPr>
            <a:cxnSpLocks/>
          </p:cNvCxnSpPr>
          <p:nvPr userDrawn="1"/>
        </p:nvCxnSpPr>
        <p:spPr>
          <a:xfrm>
            <a:off x="4222906" y="2539993"/>
            <a:ext cx="187317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555FC13C-C893-0B36-F9BB-2CBED9806862}"/>
              </a:ext>
            </a:extLst>
          </p:cNvPr>
          <p:cNvSpPr/>
          <p:nvPr userDrawn="1"/>
        </p:nvSpPr>
        <p:spPr>
          <a:xfrm>
            <a:off x="5946972" y="2378680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84CAF1-1C24-DFB9-8410-BE9967213B68}"/>
              </a:ext>
            </a:extLst>
          </p:cNvPr>
          <p:cNvCxnSpPr>
            <a:cxnSpLocks/>
          </p:cNvCxnSpPr>
          <p:nvPr userDrawn="1"/>
        </p:nvCxnSpPr>
        <p:spPr>
          <a:xfrm>
            <a:off x="6096078" y="3544363"/>
            <a:ext cx="1792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2164543-6CE5-5AC4-7120-624F5A174270}"/>
              </a:ext>
            </a:extLst>
          </p:cNvPr>
          <p:cNvSpPr/>
          <p:nvPr userDrawn="1"/>
        </p:nvSpPr>
        <p:spPr>
          <a:xfrm>
            <a:off x="5946973" y="339525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577016-F669-456A-1EE9-3D74D39ABE7B}"/>
              </a:ext>
            </a:extLst>
          </p:cNvPr>
          <p:cNvSpPr/>
          <p:nvPr userDrawn="1"/>
        </p:nvSpPr>
        <p:spPr>
          <a:xfrm>
            <a:off x="5946971" y="4513164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9B55046-831F-8687-4AE4-7580732F36B8}"/>
              </a:ext>
            </a:extLst>
          </p:cNvPr>
          <p:cNvCxnSpPr>
            <a:cxnSpLocks/>
            <a:endCxn id="28" idx="2"/>
          </p:cNvCxnSpPr>
          <p:nvPr userDrawn="1"/>
        </p:nvCxnSpPr>
        <p:spPr>
          <a:xfrm>
            <a:off x="4222906" y="4662269"/>
            <a:ext cx="172406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7D43C8A-FC1A-45FE-5A18-F03DC43666F0}"/>
              </a:ext>
            </a:extLst>
          </p:cNvPr>
          <p:cNvSpPr/>
          <p:nvPr userDrawn="1"/>
        </p:nvSpPr>
        <p:spPr>
          <a:xfrm>
            <a:off x="5946970" y="5385706"/>
            <a:ext cx="298211" cy="298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10E6B9-A3FC-FE1D-81E8-DD61FD5737F5}"/>
              </a:ext>
            </a:extLst>
          </p:cNvPr>
          <p:cNvCxnSpPr>
            <a:cxnSpLocks/>
            <a:stCxn id="34" idx="6"/>
          </p:cNvCxnSpPr>
          <p:nvPr userDrawn="1"/>
        </p:nvCxnSpPr>
        <p:spPr>
          <a:xfrm>
            <a:off x="6245181" y="5534812"/>
            <a:ext cx="1643185" cy="106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40761F05-E34D-155F-1F1A-42C2196D92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88366" y="2929998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D0778227-D78A-9379-F305-077B7A152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01716" y="402961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6CF6A14F-98C5-A5F6-07FD-EE3DDB4B2B9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868878" y="4905754"/>
            <a:ext cx="3821112" cy="1228725"/>
          </a:xfrm>
          <a:ln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07A51F93-060C-C2B0-BD2B-3FDEDC059C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8878" y="2061156"/>
            <a:ext cx="3663950" cy="91440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47">
            <a:extLst>
              <a:ext uri="{FF2B5EF4-FFF2-40B4-BE49-F238E27FC236}">
                <a16:creationId xmlns:a16="http://schemas.microsoft.com/office/drawing/2014/main" id="{FA9FB382-4E1A-FB67-1BD3-B0FDB913BB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86459" y="2144387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6" name="Text Placeholder 47">
            <a:extLst>
              <a:ext uri="{FF2B5EF4-FFF2-40B4-BE49-F238E27FC236}">
                <a16:creationId xmlns:a16="http://schemas.microsoft.com/office/drawing/2014/main" id="{F6428CEE-FFDD-0C8C-0E31-9D3CABF23DE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492" y="3145438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7" name="Text Placeholder 47">
            <a:extLst>
              <a:ext uri="{FF2B5EF4-FFF2-40B4-BE49-F238E27FC236}">
                <a16:creationId xmlns:a16="http://schemas.microsoft.com/office/drawing/2014/main" id="{08BBABCE-D266-4E15-3DCB-FBF1EC0576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1114" y="419101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8" name="Text Placeholder 47">
            <a:extLst>
              <a:ext uri="{FF2B5EF4-FFF2-40B4-BE49-F238E27FC236}">
                <a16:creationId xmlns:a16="http://schemas.microsoft.com/office/drawing/2014/main" id="{92D65398-B3C0-3C72-ABA5-8C097A8112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5124" y="5271279"/>
            <a:ext cx="1682790" cy="548407"/>
          </a:xfrm>
          <a:ln w="19050">
            <a:noFill/>
          </a:ln>
        </p:spPr>
        <p:txBody>
          <a:bodyPr anchor="ctr">
            <a:normAutofit/>
          </a:bodyPr>
          <a:lstStyle>
            <a:lvl1pPr algn="l">
              <a:defRPr sz="2000" b="1"/>
            </a:lvl1pPr>
          </a:lstStyle>
          <a:p>
            <a:pPr lvl="0"/>
            <a:r>
              <a:rPr lang="en-US" dirty="0"/>
              <a:t>2013</a:t>
            </a:r>
          </a:p>
        </p:txBody>
      </p:sp>
      <p:sp>
        <p:nvSpPr>
          <p:cNvPr id="10" name="Text Placeholder 47">
            <a:extLst>
              <a:ext uri="{FF2B5EF4-FFF2-40B4-BE49-F238E27FC236}">
                <a16:creationId xmlns:a16="http://schemas.microsoft.com/office/drawing/2014/main" id="{0F53F0BB-C870-D467-7F02-C3F5E3358E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4605" y="1297365"/>
            <a:ext cx="1682790" cy="548407"/>
          </a:xfrm>
          <a:ln w="19050">
            <a:solidFill>
              <a:schemeClr val="tx2"/>
            </a:solidFill>
          </a:ln>
        </p:spPr>
        <p:txBody>
          <a:bodyPr anchor="ctr">
            <a:normAutofit/>
          </a:bodyPr>
          <a:lstStyle>
            <a:lvl1pPr algn="l">
              <a:defRPr sz="2000"/>
            </a:lvl1pPr>
          </a:lstStyle>
          <a:p>
            <a:pPr lvl="0"/>
            <a:r>
              <a:rPr lang="en-US" dirty="0"/>
              <a:t>Insert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E5C135-5443-67DF-737F-32B6CA6160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53154564"/>
              </p:ext>
            </p:extLst>
          </p:nvPr>
        </p:nvGraphicFramePr>
        <p:xfrm>
          <a:off x="401715" y="2746869"/>
          <a:ext cx="11307683" cy="1606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331599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_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D5BF1B-2301-8DAE-609C-9BE0C341E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1717" y="1994540"/>
            <a:ext cx="3600000" cy="4030662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A6B0524-B4E1-637B-DEAD-88EAFA8BB14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0D0B3425-63F7-DA7E-DBE4-A6A7E7A261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A46E6C5-6548-9400-2854-AE51D5AB874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900DEC-6C9D-AACC-DEE7-9B021503807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01716" y="1187806"/>
            <a:ext cx="10837862" cy="450850"/>
          </a:xfrm>
        </p:spPr>
        <p:txBody>
          <a:bodyPr>
            <a:noAutofit/>
          </a:bodyPr>
          <a:lstStyle>
            <a:lvl1pPr>
              <a:defRPr sz="2400" i="1"/>
            </a:lvl1pPr>
            <a:lvl2pPr marL="20638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0C9C9B-613F-053D-3045-007EA958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797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263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7E47CA0-6211-D90E-FCB7-9AC910AF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6455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29B7DD-C2BE-C9D3-031B-B40C6EFBD5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20100" y="1500188"/>
            <a:ext cx="11304000" cy="46188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tabLst/>
              <a:defRPr/>
            </a:lvl1pPr>
            <a:lvl2pPr marL="274638" indent="-254000">
              <a:buFont typeface="System Font Regular"/>
              <a:buChar char="⁃"/>
              <a:defRPr/>
            </a:lvl2pPr>
            <a:lvl4pPr marL="720000" indent="-254000">
              <a:buFont typeface="System Font Regular"/>
              <a:buChar char="⁃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69CE55D-1715-8E72-E6AC-CDA3A69D19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9209681-1B52-8493-AE71-59386CBAB9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85A3D81-C617-4E05-279B-70EBC22A7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818D48-12EB-40FC-536D-54DF2B61E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769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4271-38DB-C102-750A-ABCB9B093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510520" cy="63055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BD75A6-0B52-F5BF-BDB7-DC2957D46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2600" y="1016000"/>
            <a:ext cx="10510520" cy="549275"/>
          </a:xfrm>
        </p:spPr>
        <p:txBody>
          <a:bodyPr>
            <a:normAutofit/>
          </a:bodyPr>
          <a:lstStyle>
            <a:lvl1pPr algn="ctr">
              <a:defRPr sz="2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E8EBACA-807F-4486-44A5-9EF1F2C199C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60BB3254-99E6-2A53-F448-E8ED96CB36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4242A61-AAB8-9A0A-8238-FE745E5E70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323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050213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05021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35463F-A1F8-9B8D-F3C7-DF2ECFB8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4A7C9-0A14-3D6F-7C61-1DCB52AE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4689C8-850F-ED15-DBFB-91FDABD8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9399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7CBA9-E156-58F7-49E1-EFCE5259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215901" cy="104845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93262-EDD9-1B5E-C2AF-489A328F2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000506"/>
            <a:ext cx="10215901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88AAA-6302-28BC-41C2-F8A1A765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627B8-8C02-A9B5-BF72-D75B5ED6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F3B45-FBA3-69E4-FBE4-50A2F0B0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55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20A9-2C2D-C36A-4529-8B8D03A58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365125"/>
            <a:ext cx="10175298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BB5EB-70EF-E21D-516C-8D8FBF558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85" y="1825625"/>
            <a:ext cx="56034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2407F-5BC8-45EF-4AA9-FCFE56853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37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2D943-2665-40D8-2F9D-5747082ED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BDE28-ACBF-F89E-3250-ABCBA9486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E436-BC70-7E1C-5B8B-A9F8F40F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92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14ACD-EE1F-F3D3-A3C8-C06CA65E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65125"/>
            <a:ext cx="1095367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E1B35-318C-A3E0-5A98-F4AD5566E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8" y="1681163"/>
            <a:ext cx="55958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819E5-B15C-4A23-350B-1E8245444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1718" y="2505075"/>
            <a:ext cx="55958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1E9167-9C2C-9DA3-7260-45ACC0BFB6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537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547DD-E2AE-52AB-2431-D2B56EA41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37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8672B-15FD-431D-B34F-622CCF5E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97563C-D169-6089-10B9-A701D226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0D8EE-8FA5-D67D-329B-D9984EE5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6953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0B1-6676-9442-86DF-A323C680E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14363-67B1-453D-EFE6-CB6BFE8FAC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91725" y="457200"/>
            <a:ext cx="6717675" cy="57637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add chart or tables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14848-4EEB-7393-E109-F744DDDD8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6351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0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FD6A4-3B15-F83F-EA94-87D791B2B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6F024-EF66-007E-F452-1F75DF343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7FABA-E324-3419-A510-FBCF866F4F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BF08A-A755-4F65-AE1C-6D28A2B8AF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734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9" name="図 6">
            <a:extLst>
              <a:ext uri="{FF2B5EF4-FFF2-40B4-BE49-F238E27FC236}">
                <a16:creationId xmlns:a16="http://schemas.microsoft.com/office/drawing/2014/main" id="{B72334E4-FC1E-39D5-CC23-01071B84E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541" y="5007617"/>
            <a:ext cx="1111399" cy="7896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705C96E-0B3F-42F5-B858-41741354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5385817" cy="13081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9888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34824-286A-F6DE-38E2-D65D9244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61C74-59A3-2971-6D50-DED28ED6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D9556-81AE-A1A9-BBCC-AD657520E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E8915B9-BBDC-F143-23CD-F7FC634C381C}"/>
              </a:ext>
            </a:extLst>
          </p:cNvPr>
          <p:cNvSpPr/>
          <p:nvPr userDrawn="1"/>
        </p:nvSpPr>
        <p:spPr>
          <a:xfrm rot="18900000">
            <a:off x="10528567" y="4661874"/>
            <a:ext cx="1472999" cy="1472999"/>
          </a:xfrm>
          <a:prstGeom prst="roundRect">
            <a:avLst>
              <a:gd name="adj" fmla="val 41536"/>
            </a:avLst>
          </a:prstGeom>
          <a:solidFill>
            <a:schemeClr val="bg2"/>
          </a:solidFill>
          <a:ln>
            <a:noFill/>
          </a:ln>
          <a:effectLst>
            <a:outerShdw blurRad="151986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3DDE3E2-5795-42D5-4EA3-DB3CB2A964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91229" y="102950"/>
            <a:ext cx="6111714" cy="6111713"/>
          </a:xfrm>
          <a:custGeom>
            <a:avLst/>
            <a:gdLst>
              <a:gd name="connsiteX0" fmla="*/ 3055857 w 6111714"/>
              <a:gd name="connsiteY0" fmla="*/ 0 h 6111713"/>
              <a:gd name="connsiteX1" fmla="*/ 4733274 w 6111714"/>
              <a:gd name="connsiteY1" fmla="*/ 694808 h 6111713"/>
              <a:gd name="connsiteX2" fmla="*/ 5416905 w 6111714"/>
              <a:gd name="connsiteY2" fmla="*/ 1378439 h 6111713"/>
              <a:gd name="connsiteX3" fmla="*/ 5720883 w 6111714"/>
              <a:gd name="connsiteY3" fmla="*/ 4361137 h 6111713"/>
              <a:gd name="connsiteX4" fmla="*/ 5621176 w 6111714"/>
              <a:gd name="connsiteY4" fmla="*/ 4496760 h 6111713"/>
              <a:gd name="connsiteX5" fmla="*/ 5538667 w 6111714"/>
              <a:gd name="connsiteY5" fmla="*/ 4453341 h 6111713"/>
              <a:gd name="connsiteX6" fmla="*/ 4791848 w 6111714"/>
              <a:gd name="connsiteY6" fmla="*/ 4604765 h 6111713"/>
              <a:gd name="connsiteX7" fmla="*/ 4593197 w 6111714"/>
              <a:gd name="connsiteY7" fmla="*/ 4803415 h 6111713"/>
              <a:gd name="connsiteX8" fmla="*/ 4441773 w 6111714"/>
              <a:gd name="connsiteY8" fmla="*/ 5550235 h 6111713"/>
              <a:gd name="connsiteX9" fmla="*/ 4484029 w 6111714"/>
              <a:gd name="connsiteY9" fmla="*/ 5630535 h 6111713"/>
              <a:gd name="connsiteX10" fmla="*/ 4361137 w 6111714"/>
              <a:gd name="connsiteY10" fmla="*/ 5720883 h 6111713"/>
              <a:gd name="connsiteX11" fmla="*/ 1378440 w 6111714"/>
              <a:gd name="connsiteY11" fmla="*/ 5416904 h 6111713"/>
              <a:gd name="connsiteX12" fmla="*/ 694809 w 6111714"/>
              <a:gd name="connsiteY12" fmla="*/ 4733274 h 6111713"/>
              <a:gd name="connsiteX13" fmla="*/ 694809 w 6111714"/>
              <a:gd name="connsiteY13" fmla="*/ 1378439 h 6111713"/>
              <a:gd name="connsiteX14" fmla="*/ 1378440 w 6111714"/>
              <a:gd name="connsiteY14" fmla="*/ 694808 h 6111713"/>
              <a:gd name="connsiteX15" fmla="*/ 3055857 w 6111714"/>
              <a:gd name="connsiteY15" fmla="*/ 0 h 611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11714" h="6111713">
                <a:moveTo>
                  <a:pt x="3055857" y="0"/>
                </a:moveTo>
                <a:cubicBezTo>
                  <a:pt x="3662962" y="0"/>
                  <a:pt x="4270068" y="231602"/>
                  <a:pt x="4733274" y="694808"/>
                </a:cubicBezTo>
                <a:lnTo>
                  <a:pt x="5416905" y="1378439"/>
                </a:lnTo>
                <a:cubicBezTo>
                  <a:pt x="6227516" y="2189049"/>
                  <a:pt x="6328842" y="3440353"/>
                  <a:pt x="5720883" y="4361137"/>
                </a:cubicBezTo>
                <a:lnTo>
                  <a:pt x="5621176" y="4496760"/>
                </a:lnTo>
                <a:lnTo>
                  <a:pt x="5538667" y="4453341"/>
                </a:lnTo>
                <a:cubicBezTo>
                  <a:pt x="5289728" y="4352391"/>
                  <a:pt x="4993747" y="4402866"/>
                  <a:pt x="4791848" y="4604765"/>
                </a:cubicBezTo>
                <a:lnTo>
                  <a:pt x="4593197" y="4803415"/>
                </a:lnTo>
                <a:cubicBezTo>
                  <a:pt x="4391299" y="5005314"/>
                  <a:pt x="4340824" y="5301295"/>
                  <a:pt x="4441773" y="5550235"/>
                </a:cubicBezTo>
                <a:lnTo>
                  <a:pt x="4484029" y="5630535"/>
                </a:lnTo>
                <a:lnTo>
                  <a:pt x="4361137" y="5720883"/>
                </a:lnTo>
                <a:cubicBezTo>
                  <a:pt x="3440352" y="6328841"/>
                  <a:pt x="2189050" y="6227515"/>
                  <a:pt x="1378440" y="5416904"/>
                </a:cubicBezTo>
                <a:lnTo>
                  <a:pt x="694809" y="4733274"/>
                </a:lnTo>
                <a:cubicBezTo>
                  <a:pt x="-231603" y="3806862"/>
                  <a:pt x="-231603" y="2304851"/>
                  <a:pt x="694809" y="1378439"/>
                </a:cubicBezTo>
                <a:lnTo>
                  <a:pt x="1378440" y="694808"/>
                </a:lnTo>
                <a:cubicBezTo>
                  <a:pt x="1841646" y="231602"/>
                  <a:pt x="2448750" y="0"/>
                  <a:pt x="3055857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5C4EBB1-DA55-9F9E-5B89-ECEE86584C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01716" y="2057399"/>
            <a:ext cx="5385817" cy="4157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0" name="図 7">
            <a:extLst>
              <a:ext uri="{FF2B5EF4-FFF2-40B4-BE49-F238E27FC236}">
                <a16:creationId xmlns:a16="http://schemas.microsoft.com/office/drawing/2014/main" id="{899362F2-25C5-BF00-099C-F72EA1FBEA2C}"/>
              </a:ext>
            </a:extLst>
          </p:cNvPr>
          <p:cNvPicPr preferRelativeResize="0"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693" y="5133167"/>
            <a:ext cx="1315692" cy="5909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5041AB-8DF8-C1CD-8086-C21109793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7" y="349795"/>
            <a:ext cx="5694284" cy="138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987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D99-DE5B-5D2D-B6E7-08C5EEFF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8" y="457200"/>
            <a:ext cx="4370308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9654A-C7FB-6566-F1B6-38D267681D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1764" y="416560"/>
            <a:ext cx="6423624" cy="58207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697E3-B775-E066-D1CE-B97E544DA2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1718" y="2057400"/>
            <a:ext cx="4370308" cy="41798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5FB59D-D9DA-B32D-4E96-D618B8CD8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053BB3-2BE6-4ED5-24E4-1DEE6154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0D4DF-9287-C3E6-2395-A8D20DA6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095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62EC-C8C0-F6A0-D8AE-FEDB7715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65125"/>
            <a:ext cx="1009441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ED1387-13CD-BA50-59C8-80EA1BB54B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E5787-9A2E-E9D3-D238-73A98D4F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292A1-E154-1247-4AD6-133D334A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D5035-BD3E-9EC9-7EFB-874EC9C3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493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7CBC7E-0D22-2354-9467-133B4A6943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DD93FD-7ED6-5637-6352-01730C1A0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4C35F-3CCD-6A26-C533-5DB82F7F7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3FA5-B1BB-0FD2-3FCB-DB1A9FC65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400" y="6371680"/>
            <a:ext cx="523505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AO-SRI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8F3988-3F48-48BE-A2A3-10888E6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977DC-8B90-1F46-9122-9196A19F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118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fau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75926" y="435192"/>
            <a:ext cx="10640149" cy="519585"/>
          </a:xfrm>
        </p:spPr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3"/>
          </p:nvPr>
        </p:nvSpPr>
        <p:spPr>
          <a:xfrm>
            <a:off x="775926" y="1268760"/>
            <a:ext cx="10640149" cy="503996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altLang="ja-JP">
                <a:solidFill>
                  <a:schemeClr val="accent4"/>
                </a:solidFill>
              </a:rPr>
              <a:t>AO-SRI 2022</a:t>
            </a:r>
            <a:endParaRPr lang="en-US" altLang="ja-JP" dirty="0">
              <a:solidFill>
                <a:schemeClr val="accent4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tabLst>
                <a:tab pos="1608138" algn="r"/>
              </a:tabLst>
            </a:pPr>
            <a:r>
              <a:rPr lang="en-US" altLang="en-US"/>
              <a:t>	 </a:t>
            </a:r>
            <a:fld id="{72AC53DF-4216-466D-99A7-94400E6C2A25}" type="slidenum">
              <a:rPr lang="en-US" altLang="ja-JP" smtClean="0"/>
              <a:pPr>
                <a:tabLst>
                  <a:tab pos="1608138" algn="r"/>
                </a:tabLst>
              </a:pPr>
              <a:t>‹#›</a:t>
            </a:fld>
            <a:endParaRPr 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10024465" y="6634187"/>
            <a:ext cx="104067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900" dirty="0"/>
              <a:t>T. Hatsui, RIKEN</a:t>
            </a:r>
            <a:endParaRPr lang="ja-JP" altLang="en-US" sz="900" dirty="0"/>
          </a:p>
        </p:txBody>
      </p:sp>
    </p:spTree>
    <p:extLst>
      <p:ext uri="{BB962C8B-B14F-4D97-AF65-F5344CB8AC3E}">
        <p14:creationId xmlns:p14="http://schemas.microsoft.com/office/powerpoint/2010/main" val="33980471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tabLst>
                <a:tab pos="1790700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Y. Honjo,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altLang="ja-JP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9322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00E705-3BE4-42FF-962D-8D39E701D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224CFD5-66BA-4CB2-949E-0C1B9600DF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B78597-CB15-42D3-AB5C-05B5C3B427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tabLst>
                <a:tab pos="1790700" algn="r"/>
              </a:tabLst>
            </a:pPr>
            <a:r>
              <a:rPr lang="en-US" altLang="en-US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>
                <a:tabLst>
                  <a:tab pos="1790700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F0488E8-9C18-4EEE-B08F-2AF02F8A8A2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F4AEC69-880B-4937-A178-415996231C7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196975"/>
            <a:ext cx="11017250" cy="5184775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8359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/>
              <a:t>Click to edit Master title style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>
                <a:solidFill>
                  <a:srgbClr val="FE392A"/>
                </a:solidFill>
              </a:rPr>
              <a:t>AO-SRI 2022</a:t>
            </a:r>
            <a:endParaRPr lang="en-US" altLang="ja-JP" dirty="0">
              <a:solidFill>
                <a:srgbClr val="FE392A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tabLst>
                <a:tab pos="1792288" algn="r"/>
              </a:tabLst>
            </a:pPr>
            <a:r>
              <a:rPr lang="en-US" altLang="en-US" dirty="0">
                <a:solidFill>
                  <a:srgbClr val="4D4D4D"/>
                </a:solidFill>
              </a:rPr>
              <a:t>T. Hatsui, RIKEN	 </a:t>
            </a:r>
            <a:fld id="{72AC53DF-4216-466D-99A7-94400E6C2A25}" type="slidenum">
              <a:rPr lang="en-US" altLang="ja-JP" smtClean="0">
                <a:solidFill>
                  <a:srgbClr val="4D4D4D"/>
                </a:solidFill>
              </a:rPr>
              <a:pPr algn="r">
                <a:tabLst>
                  <a:tab pos="1792288" algn="r"/>
                </a:tabLst>
              </a:pPr>
              <a:t>‹#›</a:t>
            </a:fld>
            <a:endParaRPr lang="en-US" dirty="0">
              <a:solidFill>
                <a:srgbClr val="4D4D4D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altLang="ja-JP"/>
              <a:t>18th November, 2024.      PIXEL2024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/>
          </p:nvPr>
        </p:nvSpPr>
        <p:spPr>
          <a:xfrm>
            <a:off x="775926" y="1268413"/>
            <a:ext cx="10640149" cy="5040312"/>
          </a:xfrm>
        </p:spPr>
        <p:txBody>
          <a:bodyPr/>
          <a:lstStyle/>
          <a:p>
            <a:pPr lvl="0"/>
            <a:r>
              <a:rPr kumimoji="1" lang="en-US" altLang="ja-JP"/>
              <a:t>Click to edit Master text styles</a:t>
            </a:r>
          </a:p>
          <a:p>
            <a:pPr lvl="1"/>
            <a:r>
              <a:rPr kumimoji="1" lang="en-US" altLang="ja-JP"/>
              <a:t>Second level</a:t>
            </a:r>
          </a:p>
          <a:p>
            <a:pPr lvl="2"/>
            <a:r>
              <a:rPr kumimoji="1" lang="en-US" altLang="ja-JP"/>
              <a:t>Third level</a:t>
            </a:r>
          </a:p>
          <a:p>
            <a:pPr lvl="3"/>
            <a:r>
              <a:rPr kumimoji="1" lang="en-US" altLang="ja-JP"/>
              <a:t>Fourth level</a:t>
            </a:r>
          </a:p>
          <a:p>
            <a:pPr lvl="4"/>
            <a:r>
              <a:rPr kumimoji="1" lang="en-US" altLang="ja-JP"/>
              <a:t>Fifth level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2958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A0EEA5-3861-46E5-A0AF-7B7943F13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DDAD32D-9E75-4B93-A418-2A8F4A8E5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C6518B1-4058-4A0C-84BC-597C2AA6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18th November, 2024.      PIXEL2024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F934973-EEE4-4291-A496-A79B31772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AO-SRI 2022</a:t>
            </a:r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73F5CA9-7201-4740-AAEB-C20FC5722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2E65-9120-4BD9-8CD7-B7A3ED19049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18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8.xml"/><Relationship Id="rId18" Type="http://schemas.openxmlformats.org/officeDocument/2006/relationships/slideLayout" Target="../slideLayouts/slideLayout153.xml"/><Relationship Id="rId26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56.xml"/><Relationship Id="rId34" Type="http://schemas.openxmlformats.org/officeDocument/2006/relationships/image" Target="../media/image1.jpg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17" Type="http://schemas.openxmlformats.org/officeDocument/2006/relationships/slideLayout" Target="../slideLayouts/slideLayout152.xml"/><Relationship Id="rId25" Type="http://schemas.openxmlformats.org/officeDocument/2006/relationships/slideLayout" Target="../slideLayouts/slideLayout160.xml"/><Relationship Id="rId33" Type="http://schemas.openxmlformats.org/officeDocument/2006/relationships/theme" Target="../theme/theme5.xml"/><Relationship Id="rId2" Type="http://schemas.openxmlformats.org/officeDocument/2006/relationships/slideLayout" Target="../slideLayouts/slideLayout137.xml"/><Relationship Id="rId16" Type="http://schemas.openxmlformats.org/officeDocument/2006/relationships/slideLayout" Target="../slideLayouts/slideLayout151.xml"/><Relationship Id="rId20" Type="http://schemas.openxmlformats.org/officeDocument/2006/relationships/slideLayout" Target="../slideLayouts/slideLayout155.xml"/><Relationship Id="rId29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59.xml"/><Relationship Id="rId32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50.xml"/><Relationship Id="rId23" Type="http://schemas.openxmlformats.org/officeDocument/2006/relationships/slideLayout" Target="../slideLayouts/slideLayout158.xml"/><Relationship Id="rId28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45.xml"/><Relationship Id="rId19" Type="http://schemas.openxmlformats.org/officeDocument/2006/relationships/slideLayout" Target="../slideLayouts/slideLayout154.xml"/><Relationship Id="rId31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Relationship Id="rId14" Type="http://schemas.openxmlformats.org/officeDocument/2006/relationships/slideLayout" Target="../slideLayouts/slideLayout149.xml"/><Relationship Id="rId22" Type="http://schemas.openxmlformats.org/officeDocument/2006/relationships/slideLayout" Target="../slideLayouts/slideLayout157.xml"/><Relationship Id="rId27" Type="http://schemas.openxmlformats.org/officeDocument/2006/relationships/slideLayout" Target="../slideLayouts/slideLayout162.xml"/><Relationship Id="rId30" Type="http://schemas.openxmlformats.org/officeDocument/2006/relationships/slideLayout" Target="../slideLayouts/slideLayout165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14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33" Type="http://schemas.openxmlformats.org/officeDocument/2006/relationships/slideLayout" Target="../slideLayouts/slideLayout200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9.xml"/><Relationship Id="rId37" Type="http://schemas.openxmlformats.org/officeDocument/2006/relationships/image" Target="../media/image1.jpg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36" Type="http://schemas.openxmlformats.org/officeDocument/2006/relationships/theme" Target="../theme/theme6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197.xml"/><Relationship Id="rId35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4360D-BF30-4194-B0D5-67B42382B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6" y="1378425"/>
            <a:ext cx="11307683" cy="482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B7CB-09EC-A197-91CE-5A29664D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1716" y="6371680"/>
            <a:ext cx="4627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18th November, 2024.      PIXEL2024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8D72-2B7C-1BD8-65D5-D2521458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9034" y="6371680"/>
            <a:ext cx="13303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A72D78D-9EF5-11BA-E205-AF9FF290D07F}"/>
              </a:ext>
            </a:extLst>
          </p:cNvPr>
          <p:cNvSpPr/>
          <p:nvPr userDrawn="1"/>
        </p:nvSpPr>
        <p:spPr>
          <a:xfrm rot="10800000">
            <a:off x="10577015" y="0"/>
            <a:ext cx="1614985" cy="1690688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320158" dist="272029" dir="8100000" sx="78139" sy="78139" algn="tr" rotWithShape="0">
              <a:prstClr val="black">
                <a:alpha val="152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DDACD103-6B5F-0834-1395-4FD644CBBEC0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9" y="512022"/>
            <a:ext cx="727501" cy="516909"/>
          </a:xfrm>
          <a:prstGeom prst="rect">
            <a:avLst/>
          </a:prstGeom>
        </p:spPr>
      </p:pic>
      <p:pic>
        <p:nvPicPr>
          <p:cNvPr id="10" name="図 7">
            <a:extLst>
              <a:ext uri="{FF2B5EF4-FFF2-40B4-BE49-F238E27FC236}">
                <a16:creationId xmlns:a16="http://schemas.microsoft.com/office/drawing/2014/main" id="{78FDB74D-81AB-5FC3-627B-08B17EB8827C}"/>
              </a:ext>
            </a:extLst>
          </p:cNvPr>
          <p:cNvPicPr preferRelativeResize="0">
            <a:picLocks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71" y="29884"/>
            <a:ext cx="1006855" cy="452255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33E3718-748F-81BD-254D-B057A95E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0837783" cy="81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the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AC9889-A0FC-AAD7-7476-16BAD790C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7037" y="6371680"/>
            <a:ext cx="6257925" cy="3651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AO-SRI 2022</a:t>
            </a:r>
          </a:p>
        </p:txBody>
      </p:sp>
    </p:spTree>
    <p:extLst>
      <p:ext uri="{BB962C8B-B14F-4D97-AF65-F5344CB8AC3E}">
        <p14:creationId xmlns:p14="http://schemas.microsoft.com/office/powerpoint/2010/main" val="230580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4" r:id="rId2"/>
    <p:sldLayoutId id="2147483715" r:id="rId3"/>
    <p:sldLayoutId id="2147483696" r:id="rId4"/>
    <p:sldLayoutId id="2147483687" r:id="rId5"/>
    <p:sldLayoutId id="2147483700" r:id="rId6"/>
    <p:sldLayoutId id="2147483705" r:id="rId7"/>
    <p:sldLayoutId id="2147483702" r:id="rId8"/>
    <p:sldLayoutId id="2147483718" r:id="rId9"/>
    <p:sldLayoutId id="2147483703" r:id="rId10"/>
    <p:sldLayoutId id="2147483716" r:id="rId11"/>
    <p:sldLayoutId id="2147483717" r:id="rId12"/>
    <p:sldLayoutId id="2147483704" r:id="rId13"/>
    <p:sldLayoutId id="2147483701" r:id="rId14"/>
    <p:sldLayoutId id="2147483699" r:id="rId15"/>
    <p:sldLayoutId id="2147483698" r:id="rId16"/>
    <p:sldLayoutId id="2147483697" r:id="rId17"/>
    <p:sldLayoutId id="2147483675" r:id="rId18"/>
    <p:sldLayoutId id="2147483686" r:id="rId19"/>
    <p:sldLayoutId id="2147483676" r:id="rId20"/>
    <p:sldLayoutId id="2147483688" r:id="rId21"/>
    <p:sldLayoutId id="2147483677" r:id="rId22"/>
    <p:sldLayoutId id="2147483678" r:id="rId23"/>
    <p:sldLayoutId id="2147483681" r:id="rId24"/>
    <p:sldLayoutId id="2147483694" r:id="rId25"/>
    <p:sldLayoutId id="2147483695" r:id="rId26"/>
    <p:sldLayoutId id="2147483682" r:id="rId27"/>
    <p:sldLayoutId id="2147483683" r:id="rId28"/>
    <p:sldLayoutId id="2147483684" r:id="rId29"/>
    <p:sldLayoutId id="2147483719" r:id="rId3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274638" indent="-254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11138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254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254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37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4360D-BF30-4194-B0D5-67B42382B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6" y="1378425"/>
            <a:ext cx="11307683" cy="482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B7CB-09EC-A197-91CE-5A29664D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1716" y="6371680"/>
            <a:ext cx="4856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18th November, 2024.      PIXEL2024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8D72-2B7C-1BD8-65D5-D2521458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9765" y="6371680"/>
            <a:ext cx="14896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A72D78D-9EF5-11BA-E205-AF9FF290D07F}"/>
              </a:ext>
            </a:extLst>
          </p:cNvPr>
          <p:cNvSpPr/>
          <p:nvPr userDrawn="1"/>
        </p:nvSpPr>
        <p:spPr>
          <a:xfrm rot="10800000">
            <a:off x="10577015" y="0"/>
            <a:ext cx="1614985" cy="1690688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320158" dist="272029" dir="8100000" sx="78139" sy="78139" algn="tr" rotWithShape="0">
              <a:prstClr val="black">
                <a:alpha val="152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DDACD103-6B5F-0834-1395-4FD644CBBEC0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9" y="512022"/>
            <a:ext cx="727501" cy="516909"/>
          </a:xfrm>
          <a:prstGeom prst="rect">
            <a:avLst/>
          </a:prstGeom>
        </p:spPr>
      </p:pic>
      <p:pic>
        <p:nvPicPr>
          <p:cNvPr id="10" name="図 7">
            <a:extLst>
              <a:ext uri="{FF2B5EF4-FFF2-40B4-BE49-F238E27FC236}">
                <a16:creationId xmlns:a16="http://schemas.microsoft.com/office/drawing/2014/main" id="{78FDB74D-81AB-5FC3-627B-08B17EB8827C}"/>
              </a:ext>
            </a:extLst>
          </p:cNvPr>
          <p:cNvPicPr preferRelativeResize="0">
            <a:picLocks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71" y="29884"/>
            <a:ext cx="1006855" cy="452255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33E3718-748F-81BD-254D-B057A95E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0837783" cy="81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AC9889-A0FC-AAD7-7476-16BAD790C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4743" y="6371680"/>
            <a:ext cx="4211570" cy="3651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4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  <p:sldLayoutId id="2147483749" r:id="rId29"/>
    <p:sldLayoutId id="2147483750" r:id="rId30"/>
    <p:sldLayoutId id="2147483751" r:id="rId31"/>
    <p:sldLayoutId id="2147483752" r:id="rId32"/>
    <p:sldLayoutId id="2147483753" r:id="rId33"/>
    <p:sldLayoutId id="2147483754" r:id="rId34"/>
    <p:sldLayoutId id="2147483755" r:id="rId3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274638" indent="-25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111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4360D-BF30-4194-B0D5-67B42382B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6" y="1378425"/>
            <a:ext cx="11307683" cy="482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B7CB-09EC-A197-91CE-5A29664D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1715" y="6548683"/>
            <a:ext cx="4427459" cy="30931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18th November, 2024.      PIXEL2024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8D72-2B7C-1BD8-65D5-D2521458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84080" y="6502944"/>
            <a:ext cx="192531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just">
              <a:tabLst>
                <a:tab pos="2430463" algn="r"/>
              </a:tabLst>
            </a:pPr>
            <a:r>
              <a:rPr lang="en-US" dirty="0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A72D78D-9EF5-11BA-E205-AF9FF290D07F}"/>
              </a:ext>
            </a:extLst>
          </p:cNvPr>
          <p:cNvSpPr/>
          <p:nvPr userDrawn="1"/>
        </p:nvSpPr>
        <p:spPr>
          <a:xfrm rot="10800000">
            <a:off x="10577015" y="0"/>
            <a:ext cx="1614985" cy="1690688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320158" dist="272029" dir="8100000" sx="78139" sy="78139" algn="tr" rotWithShape="0">
              <a:prstClr val="black">
                <a:alpha val="152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DDACD103-6B5F-0834-1395-4FD644CBBEC0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9" y="512022"/>
            <a:ext cx="727501" cy="516909"/>
          </a:xfrm>
          <a:prstGeom prst="rect">
            <a:avLst/>
          </a:prstGeom>
        </p:spPr>
      </p:pic>
      <p:pic>
        <p:nvPicPr>
          <p:cNvPr id="10" name="図 7">
            <a:extLst>
              <a:ext uri="{FF2B5EF4-FFF2-40B4-BE49-F238E27FC236}">
                <a16:creationId xmlns:a16="http://schemas.microsoft.com/office/drawing/2014/main" id="{78FDB74D-81AB-5FC3-627B-08B17EB8827C}"/>
              </a:ext>
            </a:extLst>
          </p:cNvPr>
          <p:cNvPicPr preferRelativeResize="0">
            <a:picLocks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71" y="29884"/>
            <a:ext cx="1006855" cy="452255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33E3718-748F-81BD-254D-B057A95E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0837783" cy="81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AC9889-A0FC-AAD7-7476-16BAD790C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0215" y="6508205"/>
            <a:ext cx="4211570" cy="3651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761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  <p:sldLayoutId id="2147483782" r:id="rId26"/>
    <p:sldLayoutId id="2147483783" r:id="rId27"/>
    <p:sldLayoutId id="2147483784" r:id="rId28"/>
    <p:sldLayoutId id="2147483785" r:id="rId29"/>
    <p:sldLayoutId id="2147483786" r:id="rId30"/>
    <p:sldLayoutId id="2147483787" r:id="rId31"/>
    <p:sldLayoutId id="2147483788" r:id="rId32"/>
    <p:sldLayoutId id="2147483789" r:id="rId33"/>
    <p:sldLayoutId id="2147483790" r:id="rId34"/>
    <p:sldLayoutId id="2147483791" r:id="rId3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274638" indent="-25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111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4360D-BF30-4194-B0D5-67B42382B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6" y="1378425"/>
            <a:ext cx="11307683" cy="482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B7CB-09EC-A197-91CE-5A29664D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1716" y="6371680"/>
            <a:ext cx="4856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18th November, 2024.      PIXEL2024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8D72-2B7C-1BD8-65D5-D2521458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9765" y="6371680"/>
            <a:ext cx="14896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A72D78D-9EF5-11BA-E205-AF9FF290D07F}"/>
              </a:ext>
            </a:extLst>
          </p:cNvPr>
          <p:cNvSpPr/>
          <p:nvPr userDrawn="1"/>
        </p:nvSpPr>
        <p:spPr>
          <a:xfrm rot="10800000">
            <a:off x="10577015" y="0"/>
            <a:ext cx="1614985" cy="1690688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320158" dist="272029" dir="8100000" sx="78139" sy="78139" algn="tr" rotWithShape="0">
              <a:prstClr val="black">
                <a:alpha val="152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DDACD103-6B5F-0834-1395-4FD644CBBEC0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9" y="512022"/>
            <a:ext cx="727501" cy="516909"/>
          </a:xfrm>
          <a:prstGeom prst="rect">
            <a:avLst/>
          </a:prstGeom>
        </p:spPr>
      </p:pic>
      <p:pic>
        <p:nvPicPr>
          <p:cNvPr id="10" name="図 7">
            <a:extLst>
              <a:ext uri="{FF2B5EF4-FFF2-40B4-BE49-F238E27FC236}">
                <a16:creationId xmlns:a16="http://schemas.microsoft.com/office/drawing/2014/main" id="{78FDB74D-81AB-5FC3-627B-08B17EB8827C}"/>
              </a:ext>
            </a:extLst>
          </p:cNvPr>
          <p:cNvPicPr preferRelativeResize="0">
            <a:picLocks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71" y="29884"/>
            <a:ext cx="1006855" cy="452255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33E3718-748F-81BD-254D-B057A95E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0837783" cy="81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AC9889-A0FC-AAD7-7476-16BAD790C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4743" y="6371680"/>
            <a:ext cx="4211570" cy="3651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8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  <p:sldLayoutId id="2147483819" r:id="rId27"/>
    <p:sldLayoutId id="2147483820" r:id="rId28"/>
    <p:sldLayoutId id="2147483821" r:id="rId29"/>
    <p:sldLayoutId id="2147483822" r:id="rId30"/>
    <p:sldLayoutId id="2147483823" r:id="rId31"/>
    <p:sldLayoutId id="2147483824" r:id="rId32"/>
    <p:sldLayoutId id="2147483825" r:id="rId33"/>
    <p:sldLayoutId id="2147483826" r:id="rId34"/>
    <p:sldLayoutId id="2147483827" r:id="rId3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274638" indent="-25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111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4360D-BF30-4194-B0D5-67B42382B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6" y="1378425"/>
            <a:ext cx="11307683" cy="482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B7CB-09EC-A197-91CE-5A29664D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1716" y="6371680"/>
            <a:ext cx="4627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18th November, 2024.      PIXEL2024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8D72-2B7C-1BD8-65D5-D2521458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9765" y="6371680"/>
            <a:ext cx="14896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A72D78D-9EF5-11BA-E205-AF9FF290D07F}"/>
              </a:ext>
            </a:extLst>
          </p:cNvPr>
          <p:cNvSpPr/>
          <p:nvPr userDrawn="1"/>
        </p:nvSpPr>
        <p:spPr>
          <a:xfrm rot="10800000">
            <a:off x="10577015" y="0"/>
            <a:ext cx="1614985" cy="1690688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320158" dist="272029" dir="8100000" sx="78139" sy="78139" algn="tr" rotWithShape="0">
              <a:prstClr val="black">
                <a:alpha val="152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DDACD103-6B5F-0834-1395-4FD644CBBEC0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9" y="512022"/>
            <a:ext cx="727501" cy="516909"/>
          </a:xfrm>
          <a:prstGeom prst="rect">
            <a:avLst/>
          </a:prstGeom>
        </p:spPr>
      </p:pic>
      <p:pic>
        <p:nvPicPr>
          <p:cNvPr id="10" name="図 7">
            <a:extLst>
              <a:ext uri="{FF2B5EF4-FFF2-40B4-BE49-F238E27FC236}">
                <a16:creationId xmlns:a16="http://schemas.microsoft.com/office/drawing/2014/main" id="{78FDB74D-81AB-5FC3-627B-08B17EB8827C}"/>
              </a:ext>
            </a:extLst>
          </p:cNvPr>
          <p:cNvPicPr preferRelativeResize="0">
            <a:picLocks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71" y="29884"/>
            <a:ext cx="1006855" cy="452255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33E3718-748F-81BD-254D-B057A95E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0837783" cy="81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AC9889-A0FC-AAD7-7476-16BAD790C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14650" y="6371680"/>
            <a:ext cx="6257925" cy="3651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AO-SRI 2022</a:t>
            </a:r>
          </a:p>
        </p:txBody>
      </p:sp>
    </p:spTree>
    <p:extLst>
      <p:ext uri="{BB962C8B-B14F-4D97-AF65-F5344CB8AC3E}">
        <p14:creationId xmlns:p14="http://schemas.microsoft.com/office/powerpoint/2010/main" val="253725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  <p:sldLayoutId id="2147483859" r:id="rId31"/>
    <p:sldLayoutId id="2147483860" r:id="rId3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274638" indent="-25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111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4360D-BF30-4194-B0D5-67B42382B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16" y="1378425"/>
            <a:ext cx="11307683" cy="482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0B7CB-09EC-A197-91CE-5A29664DF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1716" y="6371680"/>
            <a:ext cx="48560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November 15th,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68D72-2B7C-1BD8-65D5-D25214589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9765" y="6371680"/>
            <a:ext cx="14896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‹#›</a:t>
            </a:fld>
            <a:endParaRPr lang="en-US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A72D78D-9EF5-11BA-E205-AF9FF290D07F}"/>
              </a:ext>
            </a:extLst>
          </p:cNvPr>
          <p:cNvSpPr/>
          <p:nvPr userDrawn="1"/>
        </p:nvSpPr>
        <p:spPr>
          <a:xfrm rot="10800000">
            <a:off x="10577015" y="0"/>
            <a:ext cx="1614985" cy="1690688"/>
          </a:xfrm>
          <a:prstGeom prst="rtTriangle">
            <a:avLst/>
          </a:prstGeom>
          <a:solidFill>
            <a:schemeClr val="bg2"/>
          </a:solidFill>
          <a:ln>
            <a:noFill/>
          </a:ln>
          <a:effectLst>
            <a:outerShdw blurRad="320158" dist="272029" dir="8100000" sx="78139" sy="78139" algn="tr" rotWithShape="0">
              <a:prstClr val="black">
                <a:alpha val="1525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図 6">
            <a:extLst>
              <a:ext uri="{FF2B5EF4-FFF2-40B4-BE49-F238E27FC236}">
                <a16:creationId xmlns:a16="http://schemas.microsoft.com/office/drawing/2014/main" id="{DDACD103-6B5F-0834-1395-4FD644CBBEC0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499" y="512022"/>
            <a:ext cx="727501" cy="516909"/>
          </a:xfrm>
          <a:prstGeom prst="rect">
            <a:avLst/>
          </a:prstGeom>
        </p:spPr>
      </p:pic>
      <p:pic>
        <p:nvPicPr>
          <p:cNvPr id="10" name="図 7">
            <a:extLst>
              <a:ext uri="{FF2B5EF4-FFF2-40B4-BE49-F238E27FC236}">
                <a16:creationId xmlns:a16="http://schemas.microsoft.com/office/drawing/2014/main" id="{78FDB74D-81AB-5FC3-627B-08B17EB8827C}"/>
              </a:ext>
            </a:extLst>
          </p:cNvPr>
          <p:cNvPicPr preferRelativeResize="0">
            <a:picLocks/>
          </p:cNvPicPr>
          <p:nvPr userDrawn="1"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971" y="29884"/>
            <a:ext cx="1006855" cy="452255"/>
          </a:xfrm>
          <a:prstGeom prst="rect">
            <a:avLst/>
          </a:prstGeom>
        </p:spPr>
      </p:pic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F33E3718-748F-81BD-254D-B057A95E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0837783" cy="8102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BAC9889-A0FC-AAD7-7476-16BAD790C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94743" y="6371680"/>
            <a:ext cx="4211570" cy="365125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</a:defRPr>
            </a:lvl1pPr>
          </a:lstStyle>
          <a:p>
            <a:r>
              <a:rPr lang="en-US"/>
              <a:t>AO-SRI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98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  <p:sldLayoutId id="2147483892" r:id="rId31"/>
    <p:sldLayoutId id="2147483893" r:id="rId32"/>
    <p:sldLayoutId id="2147483894" r:id="rId33"/>
    <p:sldLayoutId id="2147483895" r:id="rId34"/>
    <p:sldLayoutId id="2147483896" r:id="rId3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600"/>
        </a:spcBef>
        <a:buClr>
          <a:schemeClr val="accent1"/>
        </a:buClr>
        <a:buFont typeface="Arial" panose="020B0604020202020204" pitchFamily="34" charset="0"/>
        <a:buNone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274638" indent="-25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211138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System Font Regular"/>
        <a:buChar char="⁃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2540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5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42E1-AF11-BD81-333E-6BD72D19B3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Development of 20.2 </a:t>
            </a:r>
            <a:r>
              <a:rPr lang="en-US" sz="3600" dirty="0" err="1"/>
              <a:t>Mpixel</a:t>
            </a:r>
            <a:r>
              <a:rPr lang="en-US" sz="3600" dirty="0"/>
              <a:t> CITIUS detector</a:t>
            </a:r>
            <a:br>
              <a:rPr lang="en-US" sz="3600" dirty="0"/>
            </a:br>
            <a:r>
              <a:rPr lang="en-US" sz="3600" dirty="0"/>
              <a:t>for the XFEL facility SACLA</a:t>
            </a:r>
            <a:endParaRPr lang="en-JP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13F83-A7F5-C953-4BCD-8006F2E1C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3505399"/>
            <a:ext cx="9880521" cy="1787818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sz="2800" dirty="0">
                <a:cs typeface="Times New Roman" panose="02020603050405020304" pitchFamily="18" charset="0"/>
              </a:rPr>
              <a:t>Haruki Nishino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1,2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</a:t>
            </a:r>
            <a:r>
              <a:rPr kumimoji="1" lang="en-US" altLang="ja-JP" sz="2800" dirty="0" err="1">
                <a:cs typeface="Times New Roman" panose="02020603050405020304" pitchFamily="18" charset="0"/>
              </a:rPr>
              <a:t>Kyosuke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 Ozaki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Yoshiaki Honjo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Toshiyuki Hiraki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Kazuo Kobayashi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1,2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Koji Motomura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Takashi Sugimoto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1,2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Mitsuhiro Yamaga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1,2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Yasumasa Joti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1,2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, </a:t>
            </a:r>
            <a:r>
              <a:rPr kumimoji="1" lang="en-US" altLang="ja-JP" sz="2800" u="sng" dirty="0">
                <a:cs typeface="Times New Roman" panose="02020603050405020304" pitchFamily="18" charset="0"/>
              </a:rPr>
              <a:t>Takaki Hatsui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2</a:t>
            </a:r>
          </a:p>
          <a:p>
            <a:endParaRPr kumimoji="1" lang="en-US" baseline="30000" dirty="0">
              <a:cs typeface="Times New Roman" panose="02020603050405020304" pitchFamily="18" charset="0"/>
            </a:endParaRPr>
          </a:p>
          <a:p>
            <a:r>
              <a:rPr kumimoji="1" lang="en-US" altLang="ja-JP" sz="2800" dirty="0">
                <a:cs typeface="Times New Roman" panose="02020603050405020304" pitchFamily="18" charset="0"/>
              </a:rPr>
              <a:t>JASRI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1</a:t>
            </a:r>
            <a:r>
              <a:rPr kumimoji="1" lang="ja-JP" altLang="en-US" sz="2800">
                <a:cs typeface="Times New Roman" panose="02020603050405020304" pitchFamily="18" charset="0"/>
              </a:rPr>
              <a:t>、</a:t>
            </a:r>
            <a:r>
              <a:rPr kumimoji="1" lang="en-US" altLang="ja-JP" sz="2800" dirty="0">
                <a:cs typeface="Times New Roman" panose="02020603050405020304" pitchFamily="18" charset="0"/>
              </a:rPr>
              <a:t>RIKEN</a:t>
            </a:r>
            <a:r>
              <a:rPr kumimoji="1" lang="en-US" altLang="ja-JP" sz="2800" baseline="30000" dirty="0">
                <a:cs typeface="Times New Roman" panose="02020603050405020304" pitchFamily="18" charset="0"/>
              </a:rPr>
              <a:t>2</a:t>
            </a:r>
          </a:p>
          <a:p>
            <a:endParaRPr lang="en-JP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A8566-D6A9-32FE-4B1C-ACD9CAC1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16384-9D1F-C4F9-F80F-595EB8E2D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713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9344F-72F6-95E8-5DDF-ACE2BA81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1C1FED2-B76F-048A-A50D-203A5FD8E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-2123550"/>
            <a:ext cx="17848800" cy="178488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01AAEF-BC6A-0920-890E-3677D5012A74}"/>
              </a:ext>
            </a:extLst>
          </p:cNvPr>
          <p:cNvSpPr txBox="1"/>
          <p:nvPr/>
        </p:nvSpPr>
        <p:spPr>
          <a:xfrm>
            <a:off x="261256" y="141514"/>
            <a:ext cx="584487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Enlarged view of the transmitted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flat field corrected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D3344F-EF79-817C-F450-E53D8732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0BF2D-5D72-584D-B1A6-89C30860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2E392-1833-4780-9B4B-817833A4FB4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92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B4693-00C6-D223-BC6A-5165BD842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61C38-34E9-4431-189D-B8FB9836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and Energy Resolution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D4969-1604-BBE6-C5CE-5357F5EC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CF71C-DF47-2F3C-A38B-75C2A52E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E2E392-1833-4780-9B4B-817833A4FB4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pic>
        <p:nvPicPr>
          <p:cNvPr id="6" name="図 7">
            <a:extLst>
              <a:ext uri="{FF2B5EF4-FFF2-40B4-BE49-F238E27FC236}">
                <a16:creationId xmlns:a16="http://schemas.microsoft.com/office/drawing/2014/main" id="{CA59A8D2-BE27-1E69-0D52-D6290C77B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93" y="1160060"/>
            <a:ext cx="6922690" cy="5101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2E44BA-DEBA-209A-6343-65F4280A8241}"/>
              </a:ext>
            </a:extLst>
          </p:cNvPr>
          <p:cNvSpPr txBox="1"/>
          <p:nvPr/>
        </p:nvSpPr>
        <p:spPr>
          <a:xfrm>
            <a:off x="8122375" y="3692933"/>
            <a:ext cx="296427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Noise 25 e-rms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〜250 eV FWHM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Peak Signal 28 Me-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(17,000 phs@6 keV)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ED57BD-8FEF-EBF8-70CB-B60137C9267C}"/>
              </a:ext>
            </a:extLst>
          </p:cNvPr>
          <p:cNvSpPr txBox="1"/>
          <p:nvPr/>
        </p:nvSpPr>
        <p:spPr>
          <a:xfrm>
            <a:off x="8122375" y="2941929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JP" sz="2400" dirty="0">
                <a:solidFill>
                  <a:schemeClr val="tx2"/>
                </a:solidFill>
              </a:rPr>
              <a:t>XFEL mode, 16-sampling</a:t>
            </a:r>
          </a:p>
        </p:txBody>
      </p:sp>
    </p:spTree>
    <p:extLst>
      <p:ext uri="{BB962C8B-B14F-4D97-AF65-F5344CB8AC3E}">
        <p14:creationId xmlns:p14="http://schemas.microsoft.com/office/powerpoint/2010/main" val="2344660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D6EA4-6B80-5FF5-7264-6A345CA88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D7B3E-A695-03A9-705D-FAD2192A9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561" y="6127750"/>
            <a:ext cx="4627483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74002C-4669-6B75-80E5-3AF8337E4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1014" y="6410030"/>
            <a:ext cx="1489634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977DC-8B90-1F46-9122-9196A19F75E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pic>
        <p:nvPicPr>
          <p:cNvPr id="6" name="コンテンツ プレースホルダー 7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1E6BD23E-8B28-614E-C4F7-963A28504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748" y="619310"/>
            <a:ext cx="5760640" cy="571909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AE9B29-1286-AFFA-A0EB-FB433CF63380}"/>
              </a:ext>
            </a:extLst>
          </p:cNvPr>
          <p:cNvCxnSpPr/>
          <p:nvPr/>
        </p:nvCxnSpPr>
        <p:spPr>
          <a:xfrm flipV="1">
            <a:off x="3914068" y="1923537"/>
            <a:ext cx="3589867" cy="10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FD519B6-B5B5-F7B7-E81D-285AEE30D175}"/>
              </a:ext>
            </a:extLst>
          </p:cNvPr>
          <p:cNvSpPr txBox="1"/>
          <p:nvPr/>
        </p:nvSpPr>
        <p:spPr>
          <a:xfrm>
            <a:off x="1421925" y="2939537"/>
            <a:ext cx="3653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failure during commissioning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03597B-1D30-E60A-2F91-1D99830B305B}"/>
              </a:ext>
            </a:extLst>
          </p:cNvPr>
          <p:cNvCxnSpPr/>
          <p:nvPr/>
        </p:nvCxnSpPr>
        <p:spPr>
          <a:xfrm flipV="1">
            <a:off x="4405133" y="3802361"/>
            <a:ext cx="3589867" cy="1016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585FDFB-F43C-7DA7-0A10-ADDD8DEAEA11}"/>
              </a:ext>
            </a:extLst>
          </p:cNvPr>
          <p:cNvSpPr txBox="1"/>
          <p:nvPr/>
        </p:nvSpPr>
        <p:spPr>
          <a:xfrm>
            <a:off x="1801192" y="4612005"/>
            <a:ext cx="4366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one sensor damaged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by direct beam during experiments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6679B-4DE3-1EDB-C787-FEE327E2A432}"/>
              </a:ext>
            </a:extLst>
          </p:cNvPr>
          <p:cNvSpPr txBox="1"/>
          <p:nvPr/>
        </p:nvSpPr>
        <p:spPr>
          <a:xfrm>
            <a:off x="111903" y="5437800"/>
            <a:ext cx="6266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007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Successful structure determination demonstrated.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5007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The first science experiments were carried out!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0B8845-34CA-53EE-AF09-F8D84522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12" y="704696"/>
            <a:ext cx="8059939" cy="498115"/>
          </a:xfrm>
        </p:spPr>
        <p:txBody>
          <a:bodyPr>
            <a:noAutofit/>
          </a:bodyPr>
          <a:lstStyle/>
          <a:p>
            <a:br>
              <a:rPr lang="en-US" altLang="ja-JP" sz="3600" dirty="0"/>
            </a:br>
            <a:r>
              <a:rPr lang="en-US" altLang="ja-JP" sz="3600" dirty="0"/>
              <a:t>SFX at SACLA with CITIUS 20.2M</a:t>
            </a:r>
            <a:br>
              <a:rPr lang="en-US" altLang="ja-JP" sz="3600" dirty="0"/>
            </a:br>
            <a:r>
              <a:rPr lang="en-US" altLang="ja-JP" sz="3600" dirty="0"/>
              <a:t>First light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76177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742FF-3B3B-659D-47E1-C9135B462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A57EE6-D745-755E-BB98-99DB1F951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86" y="289519"/>
            <a:ext cx="11384219" cy="918868"/>
          </a:xfrm>
        </p:spPr>
        <p:txBody>
          <a:bodyPr anchor="t">
            <a:noAutofit/>
          </a:bodyPr>
          <a:lstStyle/>
          <a:p>
            <a:r>
              <a:rPr kumimoji="1" lang="en-US" altLang="ja-JP" sz="3200" dirty="0"/>
              <a:t>X-ray Spectro-imaging by using a Lab. X-ray source</a:t>
            </a:r>
            <a:endParaRPr kumimoji="1" lang="ja-JP" altLang="en-US" sz="32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A9060E5-3391-4C93-7696-E4130407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165"/>
          <a:stretch/>
        </p:blipFill>
        <p:spPr>
          <a:xfrm>
            <a:off x="1470709" y="3784975"/>
            <a:ext cx="2531096" cy="2506707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C6C37CD-9E65-6702-D57C-70F00EFF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B17BD4-5BC9-4564-B6C5-BAE990E2862F}" type="slidenum">
              <a:rPr kumimoji="1" lang="ja-JP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ADE1E27-1900-2948-E41E-272DEA3DA9ED}"/>
              </a:ext>
            </a:extLst>
          </p:cNvPr>
          <p:cNvGrpSpPr/>
          <p:nvPr/>
        </p:nvGrpSpPr>
        <p:grpSpPr>
          <a:xfrm>
            <a:off x="322586" y="1123110"/>
            <a:ext cx="4628954" cy="2657989"/>
            <a:chOff x="145101" y="2003473"/>
            <a:chExt cx="6953963" cy="3993031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DBE4033-89CA-4365-9E0F-E399F6006178}"/>
                </a:ext>
              </a:extLst>
            </p:cNvPr>
            <p:cNvSpPr txBox="1"/>
            <p:nvPr/>
          </p:nvSpPr>
          <p:spPr>
            <a:xfrm>
              <a:off x="2108391" y="5395011"/>
              <a:ext cx="1297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CITIUS 280k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E867E74D-A0A7-E693-ED43-B6D09C713883}"/>
                </a:ext>
              </a:extLst>
            </p:cNvPr>
            <p:cNvSpPr/>
            <p:nvPr/>
          </p:nvSpPr>
          <p:spPr>
            <a:xfrm rot="16200000">
              <a:off x="3158988" y="498273"/>
              <a:ext cx="644650" cy="5229374"/>
            </a:xfrm>
            <a:prstGeom prst="triangle">
              <a:avLst/>
            </a:prstGeom>
            <a:solidFill>
              <a:srgbClr val="F58D00">
                <a:alpha val="29804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311655-A461-A4EC-808A-B23F119F2504}"/>
                </a:ext>
              </a:extLst>
            </p:cNvPr>
            <p:cNvSpPr txBox="1"/>
            <p:nvPr/>
          </p:nvSpPr>
          <p:spPr>
            <a:xfrm>
              <a:off x="145101" y="3171239"/>
              <a:ext cx="1933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60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rPr>
                <a:t>Mo target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60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rPr>
                <a:t>50 kV, 300 mA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7D8C4D-F618-31CE-6D4A-79C8F5D139C7}"/>
                </a:ext>
              </a:extLst>
            </p:cNvPr>
            <p:cNvSpPr/>
            <p:nvPr/>
          </p:nvSpPr>
          <p:spPr>
            <a:xfrm rot="2700000">
              <a:off x="5128955" y="3056965"/>
              <a:ext cx="1297228" cy="11198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405B887-65E6-7DF2-AC9A-999C12B72A49}"/>
                </a:ext>
              </a:extLst>
            </p:cNvPr>
            <p:cNvSpPr/>
            <p:nvPr/>
          </p:nvSpPr>
          <p:spPr>
            <a:xfrm rot="2700000">
              <a:off x="5349260" y="2621417"/>
              <a:ext cx="1297228" cy="506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949154-36ED-417E-DCF7-F6F7D66C4DE9}"/>
                </a:ext>
              </a:extLst>
            </p:cNvPr>
            <p:cNvSpPr txBox="1"/>
            <p:nvPr/>
          </p:nvSpPr>
          <p:spPr>
            <a:xfrm>
              <a:off x="5800256" y="2752139"/>
              <a:ext cx="1298808" cy="4872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rPr>
                <a:t>Sample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F55D44-C867-AE42-D9CC-5DC7E8262E80}"/>
                </a:ext>
              </a:extLst>
            </p:cNvPr>
            <p:cNvSpPr/>
            <p:nvPr/>
          </p:nvSpPr>
          <p:spPr>
            <a:xfrm rot="18900000">
              <a:off x="3704799" y="3500028"/>
              <a:ext cx="2323623" cy="852347"/>
            </a:xfrm>
            <a:prstGeom prst="rect">
              <a:avLst/>
            </a:prstGeom>
            <a:solidFill>
              <a:srgbClr val="F58D00">
                <a:alpha val="29804"/>
              </a:srgb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63F085E-301C-ECE5-B42E-D57660F5CD2C}"/>
                </a:ext>
              </a:extLst>
            </p:cNvPr>
            <p:cNvSpPr/>
            <p:nvPr/>
          </p:nvSpPr>
          <p:spPr>
            <a:xfrm rot="18900000">
              <a:off x="4139862" y="3662923"/>
              <a:ext cx="963275" cy="1126375"/>
            </a:xfrm>
            <a:prstGeom prst="rect">
              <a:avLst/>
            </a:prstGeom>
            <a:solidFill>
              <a:srgbClr val="BFBFBF">
                <a:alpha val="80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DD0AA0-10B1-9380-7EF0-B7AF21D4D61B}"/>
                </a:ext>
              </a:extLst>
            </p:cNvPr>
            <p:cNvSpPr/>
            <p:nvPr/>
          </p:nvSpPr>
          <p:spPr>
            <a:xfrm rot="18900000">
              <a:off x="3262097" y="4498581"/>
              <a:ext cx="963275" cy="1126375"/>
            </a:xfrm>
            <a:prstGeom prst="rect">
              <a:avLst/>
            </a:prstGeom>
            <a:solidFill>
              <a:schemeClr val="tx2">
                <a:alpha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1B8DE7-5561-1A2D-77BE-E2C3A6AA76A4}"/>
                </a:ext>
              </a:extLst>
            </p:cNvPr>
            <p:cNvSpPr txBox="1"/>
            <p:nvPr/>
          </p:nvSpPr>
          <p:spPr>
            <a:xfrm>
              <a:off x="2979007" y="2003473"/>
              <a:ext cx="1061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rPr>
                <a:t>295 mm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65B273B-8E90-6B59-8347-2AF8606CDF71}"/>
                </a:ext>
              </a:extLst>
            </p:cNvPr>
            <p:cNvCxnSpPr/>
            <p:nvPr/>
          </p:nvCxnSpPr>
          <p:spPr>
            <a:xfrm>
              <a:off x="971550" y="2439904"/>
              <a:ext cx="502632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35ADF14-F5D5-E6F7-17C1-F5C426389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95105" y="3964057"/>
              <a:ext cx="727200" cy="746545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7254263-597A-7A7C-690B-F511AE368C5C}"/>
                </a:ext>
              </a:extLst>
            </p:cNvPr>
            <p:cNvSpPr txBox="1"/>
            <p:nvPr/>
          </p:nvSpPr>
          <p:spPr>
            <a:xfrm rot="18802546">
              <a:off x="5530437" y="4082705"/>
              <a:ext cx="934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rPr>
                <a:t>50 mm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4380FA2-9BA7-0177-488D-E8D10FB9F442}"/>
                </a:ext>
              </a:extLst>
            </p:cNvPr>
            <p:cNvSpPr txBox="1"/>
            <p:nvPr/>
          </p:nvSpPr>
          <p:spPr>
            <a:xfrm rot="18802546">
              <a:off x="4331009" y="4921620"/>
              <a:ext cx="1662557" cy="487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rPr>
                <a:t>7 mm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2A470A9-BF1C-4A49-A79B-FBD749CF3A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9200" y="5469463"/>
              <a:ext cx="184647" cy="2204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図 4">
            <a:extLst>
              <a:ext uri="{FF2B5EF4-FFF2-40B4-BE49-F238E27FC236}">
                <a16:creationId xmlns:a16="http://schemas.microsoft.com/office/drawing/2014/main" id="{D913B182-E302-3633-DB67-66F4E4B13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 flipV="1">
            <a:off x="5258869" y="960672"/>
            <a:ext cx="3645478" cy="2657989"/>
          </a:xfrm>
          <a:prstGeom prst="rect">
            <a:avLst/>
          </a:prstGeom>
        </p:spPr>
      </p:pic>
      <p:pic>
        <p:nvPicPr>
          <p:cNvPr id="28" name="図 3">
            <a:extLst>
              <a:ext uri="{FF2B5EF4-FFF2-40B4-BE49-F238E27FC236}">
                <a16:creationId xmlns:a16="http://schemas.microsoft.com/office/drawing/2014/main" id="{FD6E007D-2DCC-5A7F-E236-B5B8E87E20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376"/>
          <a:stretch/>
        </p:blipFill>
        <p:spPr>
          <a:xfrm>
            <a:off x="4491867" y="3576999"/>
            <a:ext cx="5286650" cy="3448404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FA246B-2C16-10B8-D01A-2F9A0430A085}"/>
              </a:ext>
            </a:extLst>
          </p:cNvPr>
          <p:cNvCxnSpPr/>
          <p:nvPr/>
        </p:nvCxnSpPr>
        <p:spPr>
          <a:xfrm>
            <a:off x="1725959" y="6691997"/>
            <a:ext cx="195567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0331393-7208-DE56-B850-F75D454C04AD}"/>
              </a:ext>
            </a:extLst>
          </p:cNvPr>
          <p:cNvSpPr txBox="1"/>
          <p:nvPr/>
        </p:nvSpPr>
        <p:spPr>
          <a:xfrm>
            <a:off x="2258352" y="6373242"/>
            <a:ext cx="936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30 mm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51FA9E8-6BE6-85EC-07C4-881706E8A102}"/>
              </a:ext>
            </a:extLst>
          </p:cNvPr>
          <p:cNvSpPr txBox="1"/>
          <p:nvPr/>
        </p:nvSpPr>
        <p:spPr>
          <a:xfrm>
            <a:off x="9232863" y="1462080"/>
            <a:ext cx="24860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CITIUS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8.5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Mframes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326 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8.5 GB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at 26.1 </a:t>
            </a:r>
            <a:r>
              <a:rPr kumimoji="1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kframes</a:t>
            </a: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/s </a:t>
            </a:r>
            <a:endParaRPr kumimoji="0" lang="en-JP" sz="2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021A1-A89C-9CC0-E684-D31BBB4C0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7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E774A-3A08-3E6F-8287-3D920C975E6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A2C435-B4A1-3EB8-F378-97F9F60D7E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7977DC-8B90-1F46-9122-9196A19F7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FB45D7D-4197-7933-B579-C58823ABC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7" y="-22343"/>
            <a:ext cx="10837783" cy="810265"/>
          </a:xfrm>
        </p:spPr>
        <p:txBody>
          <a:bodyPr>
            <a:normAutofit/>
          </a:bodyPr>
          <a:lstStyle/>
          <a:p>
            <a:r>
              <a:rPr lang="en-US" dirty="0"/>
              <a:t>Laboratory based Spectral CT</a:t>
            </a:r>
          </a:p>
        </p:txBody>
      </p:sp>
      <p:sp>
        <p:nvSpPr>
          <p:cNvPr id="9" name="Google Shape;89;p1">
            <a:extLst>
              <a:ext uri="{FF2B5EF4-FFF2-40B4-BE49-F238E27FC236}">
                <a16:creationId xmlns:a16="http://schemas.microsoft.com/office/drawing/2014/main" id="{2B4F94AC-4C55-E202-3621-EAACC199405D}"/>
              </a:ext>
            </a:extLst>
          </p:cNvPr>
          <p:cNvSpPr txBox="1">
            <a:spLocks/>
          </p:cNvSpPr>
          <p:nvPr/>
        </p:nvSpPr>
        <p:spPr>
          <a:xfrm>
            <a:off x="353258" y="831274"/>
            <a:ext cx="11485484" cy="241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638" indent="-25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⁃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111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⁃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V. Di Trapani</a:t>
            </a:r>
            <a:r>
              <a:rPr kumimoji="0" lang="en-US" sz="2400" b="0" i="0" u="sng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F. De Marco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F. Arfelli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1,3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Y. Honjo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K. Ozaki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H. Nishino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5,6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Y. Joti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5,6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T. Hatsui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F. Orsini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P. Thibault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, R. H. Menk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2,3,4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1) University of Trieste, 2)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Elettra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Sincrotrone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3)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  <a:sym typeface="Times New Roman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INFN Trieste, 4) Mid Sweden Univ., 5) RIKEN 6) JASRI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CE53B-1CA9-71E0-BDDB-9F567FC32D6C}"/>
              </a:ext>
            </a:extLst>
          </p:cNvPr>
          <p:cNvSpPr txBox="1"/>
          <p:nvPr/>
        </p:nvSpPr>
        <p:spPr>
          <a:xfrm>
            <a:off x="401716" y="2036310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presented at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iWoRiD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86BF85-2BFB-8FB5-9A04-FD014742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90" r="17523"/>
          <a:stretch/>
        </p:blipFill>
        <p:spPr>
          <a:xfrm>
            <a:off x="6559333" y="3346262"/>
            <a:ext cx="2318022" cy="2711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0525BF-2204-212C-9DA0-670671B4D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95" r="17950"/>
          <a:stretch/>
        </p:blipFill>
        <p:spPr>
          <a:xfrm>
            <a:off x="9280160" y="3346262"/>
            <a:ext cx="2326936" cy="27539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4EF1C1-338F-DFD2-9378-C84DBF6BE20D}"/>
              </a:ext>
            </a:extLst>
          </p:cNvPr>
          <p:cNvSpPr txBox="1"/>
          <p:nvPr/>
        </p:nvSpPr>
        <p:spPr>
          <a:xfrm>
            <a:off x="6559333" y="2541628"/>
            <a:ext cx="5047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游ゴシック"/>
                <a:cs typeface="Arial"/>
                <a:sym typeface="Arial"/>
              </a:rPr>
              <a:t>Spectral decomposed 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游ゴシック"/>
                <a:cs typeface="Arial"/>
                <a:sym typeface="Arial"/>
              </a:rPr>
              <a:t>(blue Ag, green KBr Gray polyethylene)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FDBF88-C179-D5F0-E80F-30C25BD1CA9E}"/>
              </a:ext>
            </a:extLst>
          </p:cNvPr>
          <p:cNvSpPr txBox="1"/>
          <p:nvPr/>
        </p:nvSpPr>
        <p:spPr>
          <a:xfrm>
            <a:off x="1563241" y="2705211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游ゴシック"/>
                <a:cs typeface="Arial"/>
                <a:sym typeface="Arial"/>
              </a:rPr>
              <a:t>Conventional CT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55D6F2-D8D5-5D79-BD99-137DAB504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1" y="3410677"/>
            <a:ext cx="2161280" cy="2616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451D0A-4B9D-A45A-7F96-E04AAC022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053" y="3367323"/>
            <a:ext cx="2318022" cy="27027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81AB80-00F2-282A-8020-6888F31471D5}"/>
              </a:ext>
            </a:extLst>
          </p:cNvPr>
          <p:cNvSpPr txBox="1"/>
          <p:nvPr/>
        </p:nvSpPr>
        <p:spPr>
          <a:xfrm>
            <a:off x="4143064" y="6162744"/>
            <a:ext cx="5804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Analyzed Spectral Resolution in this experiments.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540 eV FWHM @ 5.9 keV, 670 eV FWHM @ 27.3 keV</a:t>
            </a:r>
          </a:p>
        </p:txBody>
      </p:sp>
    </p:spTree>
    <p:extLst>
      <p:ext uri="{BB962C8B-B14F-4D97-AF65-F5344CB8AC3E}">
        <p14:creationId xmlns:p14="http://schemas.microsoft.com/office/powerpoint/2010/main" val="3402749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29EA7-FCFF-A30B-5225-CD5649518F2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27141-11B1-8B99-DB54-5C0B51052C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081203" y="6451618"/>
            <a:ext cx="1489634" cy="365125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ECA6D27-167E-86B3-0DCA-CDE67633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JP" sz="3200" dirty="0">
                <a:solidFill>
                  <a:srgbClr val="001F60"/>
                </a:solidFill>
              </a:rPr>
              <a:t>Non-Destructive X-ray Beam Monitor</a:t>
            </a:r>
            <a:r>
              <a:rPr lang="en-US" sz="3200" dirty="0">
                <a:solidFill>
                  <a:srgbClr val="001F60"/>
                </a:solidFill>
              </a:rPr>
              <a:t> </a:t>
            </a:r>
            <a:r>
              <a:rPr lang="en-JP" sz="3200" dirty="0">
                <a:solidFill>
                  <a:srgbClr val="001F60"/>
                </a:solidFill>
              </a:rPr>
              <a:t>for SPring-8-II</a:t>
            </a:r>
            <a:br>
              <a:rPr lang="en-JP" sz="3200" dirty="0">
                <a:solidFill>
                  <a:srgbClr val="001F60"/>
                </a:solidFill>
              </a:rPr>
            </a:br>
            <a:r>
              <a:rPr lang="en-JP" sz="3200" i="1" dirty="0">
                <a:solidFill>
                  <a:srgbClr val="001F60"/>
                </a:solidFill>
              </a:rPr>
              <a:t>Demonstration</a:t>
            </a:r>
            <a:endParaRPr lang="en-JP" i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D686C9-8C7A-E598-CB44-08665FC69006}"/>
              </a:ext>
            </a:extLst>
          </p:cNvPr>
          <p:cNvGrpSpPr/>
          <p:nvPr/>
        </p:nvGrpSpPr>
        <p:grpSpPr>
          <a:xfrm>
            <a:off x="1" y="1366373"/>
            <a:ext cx="5891942" cy="2095117"/>
            <a:chOff x="-294292" y="2854960"/>
            <a:chExt cx="7066819" cy="2671483"/>
          </a:xfrm>
        </p:grpSpPr>
        <p:cxnSp>
          <p:nvCxnSpPr>
            <p:cNvPr id="7" name="直線矢印コネクタ 18">
              <a:extLst>
                <a:ext uri="{FF2B5EF4-FFF2-40B4-BE49-F238E27FC236}">
                  <a16:creationId xmlns:a16="http://schemas.microsoft.com/office/drawing/2014/main" id="{142FBEEF-5DA9-16E0-2CC7-3DD2BD1C4D7E}"/>
                </a:ext>
              </a:extLst>
            </p:cNvPr>
            <p:cNvCxnSpPr/>
            <p:nvPr/>
          </p:nvCxnSpPr>
          <p:spPr>
            <a:xfrm>
              <a:off x="751840" y="4367587"/>
              <a:ext cx="476504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正方形/長方形 10">
              <a:extLst>
                <a:ext uri="{FF2B5EF4-FFF2-40B4-BE49-F238E27FC236}">
                  <a16:creationId xmlns:a16="http://schemas.microsoft.com/office/drawing/2014/main" id="{F4601B81-8086-91E9-793C-84E2C2AAA7BD}"/>
                </a:ext>
              </a:extLst>
            </p:cNvPr>
            <p:cNvSpPr/>
            <p:nvPr/>
          </p:nvSpPr>
          <p:spPr>
            <a:xfrm>
              <a:off x="2371039" y="4242759"/>
              <a:ext cx="558845" cy="261668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9" name="図 16">
              <a:extLst>
                <a:ext uri="{FF2B5EF4-FFF2-40B4-BE49-F238E27FC236}">
                  <a16:creationId xmlns:a16="http://schemas.microsoft.com/office/drawing/2014/main" id="{DD3174F7-269F-E90B-3E0F-D3EFA517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2570" y="4227559"/>
              <a:ext cx="992960" cy="306341"/>
            </a:xfrm>
            <a:prstGeom prst="rect">
              <a:avLst/>
            </a:prstGeom>
          </p:spPr>
        </p:pic>
        <p:sp>
          <p:nvSpPr>
            <p:cNvPr id="10" name="正方形/長方形 17">
              <a:extLst>
                <a:ext uri="{FF2B5EF4-FFF2-40B4-BE49-F238E27FC236}">
                  <a16:creationId xmlns:a16="http://schemas.microsoft.com/office/drawing/2014/main" id="{7AC9F3C2-F827-2755-7D89-3D65BE5B2C4E}"/>
                </a:ext>
              </a:extLst>
            </p:cNvPr>
            <p:cNvSpPr/>
            <p:nvPr/>
          </p:nvSpPr>
          <p:spPr>
            <a:xfrm>
              <a:off x="3813587" y="4257040"/>
              <a:ext cx="45719" cy="261795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1" name="正方形/長方形 19">
              <a:extLst>
                <a:ext uri="{FF2B5EF4-FFF2-40B4-BE49-F238E27FC236}">
                  <a16:creationId xmlns:a16="http://schemas.microsoft.com/office/drawing/2014/main" id="{54F9FA2E-899D-C759-F204-3AB00DD30E45}"/>
                </a:ext>
              </a:extLst>
            </p:cNvPr>
            <p:cNvSpPr/>
            <p:nvPr/>
          </p:nvSpPr>
          <p:spPr>
            <a:xfrm>
              <a:off x="3169096" y="3213849"/>
              <a:ext cx="325944" cy="110642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2" name="正方形/長方形 20">
              <a:extLst>
                <a:ext uri="{FF2B5EF4-FFF2-40B4-BE49-F238E27FC236}">
                  <a16:creationId xmlns:a16="http://schemas.microsoft.com/office/drawing/2014/main" id="{00B64D72-8BC4-5970-3E3B-FC10E0436960}"/>
                </a:ext>
              </a:extLst>
            </p:cNvPr>
            <p:cNvSpPr/>
            <p:nvPr/>
          </p:nvSpPr>
          <p:spPr>
            <a:xfrm>
              <a:off x="3166220" y="4420019"/>
              <a:ext cx="325944" cy="1106424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grpSp>
          <p:nvGrpSpPr>
            <p:cNvPr id="13" name="グループ化 21">
              <a:extLst>
                <a:ext uri="{FF2B5EF4-FFF2-40B4-BE49-F238E27FC236}">
                  <a16:creationId xmlns:a16="http://schemas.microsoft.com/office/drawing/2014/main" id="{D8B31601-46CB-7CC7-BE3E-E3EE9A7BDFE2}"/>
                </a:ext>
              </a:extLst>
            </p:cNvPr>
            <p:cNvGrpSpPr/>
            <p:nvPr/>
          </p:nvGrpSpPr>
          <p:grpSpPr>
            <a:xfrm>
              <a:off x="4134928" y="4013208"/>
              <a:ext cx="132356" cy="299975"/>
              <a:chOff x="6955614" y="1782630"/>
              <a:chExt cx="142025" cy="214065"/>
            </a:xfrm>
          </p:grpSpPr>
          <p:sp>
            <p:nvSpPr>
              <p:cNvPr id="30" name="正方形/長方形 22">
                <a:extLst>
                  <a:ext uri="{FF2B5EF4-FFF2-40B4-BE49-F238E27FC236}">
                    <a16:creationId xmlns:a16="http://schemas.microsoft.com/office/drawing/2014/main" id="{E8EEF943-548C-E57B-3755-F2E707CC30A7}"/>
                  </a:ext>
                </a:extLst>
              </p:cNvPr>
              <p:cNvSpPr/>
              <p:nvPr/>
            </p:nvSpPr>
            <p:spPr>
              <a:xfrm rot="19800000">
                <a:off x="6955614" y="1782630"/>
                <a:ext cx="23464" cy="8318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正方形/長方形 23">
                <a:extLst>
                  <a:ext uri="{FF2B5EF4-FFF2-40B4-BE49-F238E27FC236}">
                    <a16:creationId xmlns:a16="http://schemas.microsoft.com/office/drawing/2014/main" id="{8EEE6AAF-956E-6914-F8DC-574C5D6B1820}"/>
                  </a:ext>
                </a:extLst>
              </p:cNvPr>
              <p:cNvSpPr/>
              <p:nvPr/>
            </p:nvSpPr>
            <p:spPr>
              <a:xfrm rot="19800000">
                <a:off x="7074178" y="1913514"/>
                <a:ext cx="23461" cy="8318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正方形/長方形 24">
              <a:extLst>
                <a:ext uri="{FF2B5EF4-FFF2-40B4-BE49-F238E27FC236}">
                  <a16:creationId xmlns:a16="http://schemas.microsoft.com/office/drawing/2014/main" id="{D103F943-DDB9-AF16-82AD-E39EB60C823F}"/>
                </a:ext>
              </a:extLst>
            </p:cNvPr>
            <p:cNvSpPr/>
            <p:nvPr/>
          </p:nvSpPr>
          <p:spPr>
            <a:xfrm>
              <a:off x="4810048" y="3667760"/>
              <a:ext cx="117552" cy="289158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5" name="正方形/長方形 7">
              <a:extLst>
                <a:ext uri="{FF2B5EF4-FFF2-40B4-BE49-F238E27FC236}">
                  <a16:creationId xmlns:a16="http://schemas.microsoft.com/office/drawing/2014/main" id="{5A6B299A-9910-0342-DCFA-EDBCC0D88BFF}"/>
                </a:ext>
              </a:extLst>
            </p:cNvPr>
            <p:cNvSpPr/>
            <p:nvPr/>
          </p:nvSpPr>
          <p:spPr>
            <a:xfrm rot="21119282">
              <a:off x="5497644" y="4422002"/>
              <a:ext cx="396000" cy="7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6" name="正方形/長方形 26">
              <a:extLst>
                <a:ext uri="{FF2B5EF4-FFF2-40B4-BE49-F238E27FC236}">
                  <a16:creationId xmlns:a16="http://schemas.microsoft.com/office/drawing/2014/main" id="{BC18410A-1779-3298-147E-4AAE2BD089B3}"/>
                </a:ext>
              </a:extLst>
            </p:cNvPr>
            <p:cNvSpPr/>
            <p:nvPr/>
          </p:nvSpPr>
          <p:spPr>
            <a:xfrm rot="21119282">
              <a:off x="5639886" y="4198483"/>
              <a:ext cx="396000" cy="72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7" name="テキスト ボックス 27">
              <a:extLst>
                <a:ext uri="{FF2B5EF4-FFF2-40B4-BE49-F238E27FC236}">
                  <a16:creationId xmlns:a16="http://schemas.microsoft.com/office/drawing/2014/main" id="{CE631DF1-ADB3-A6F7-06C1-4C09C1A5C6BD}"/>
                </a:ext>
              </a:extLst>
            </p:cNvPr>
            <p:cNvSpPr txBox="1"/>
            <p:nvPr/>
          </p:nvSpPr>
          <p:spPr>
            <a:xfrm>
              <a:off x="40640" y="3830320"/>
              <a:ext cx="1028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Undulator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8" name="テキスト ボックス 28">
              <a:extLst>
                <a:ext uri="{FF2B5EF4-FFF2-40B4-BE49-F238E27FC236}">
                  <a16:creationId xmlns:a16="http://schemas.microsoft.com/office/drawing/2014/main" id="{1A7A8306-5073-F32D-5D55-9CBD31EEC34C}"/>
                </a:ext>
              </a:extLst>
            </p:cNvPr>
            <p:cNvSpPr txBox="1"/>
            <p:nvPr/>
          </p:nvSpPr>
          <p:spPr>
            <a:xfrm>
              <a:off x="2053875" y="4540382"/>
              <a:ext cx="946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Frontend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slit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9" name="テキスト ボックス 29">
              <a:extLst>
                <a:ext uri="{FF2B5EF4-FFF2-40B4-BE49-F238E27FC236}">
                  <a16:creationId xmlns:a16="http://schemas.microsoft.com/office/drawing/2014/main" id="{0E6BB71C-E40F-3E17-EFB1-5D8F5DD218C4}"/>
                </a:ext>
              </a:extLst>
            </p:cNvPr>
            <p:cNvSpPr txBox="1"/>
            <p:nvPr/>
          </p:nvSpPr>
          <p:spPr>
            <a:xfrm>
              <a:off x="2941620" y="2854960"/>
              <a:ext cx="11024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Shield Wall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0" name="テキスト ボックス 30">
              <a:extLst>
                <a:ext uri="{FF2B5EF4-FFF2-40B4-BE49-F238E27FC236}">
                  <a16:creationId xmlns:a16="http://schemas.microsoft.com/office/drawing/2014/main" id="{18EC13E0-152E-1891-ACE8-B689283BB3D8}"/>
                </a:ext>
              </a:extLst>
            </p:cNvPr>
            <p:cNvSpPr txBox="1"/>
            <p:nvPr/>
          </p:nvSpPr>
          <p:spPr>
            <a:xfrm>
              <a:off x="5208509" y="3822936"/>
              <a:ext cx="15640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Monochromator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1" name="テキスト ボックス 31">
              <a:extLst>
                <a:ext uri="{FF2B5EF4-FFF2-40B4-BE49-F238E27FC236}">
                  <a16:creationId xmlns:a16="http://schemas.microsoft.com/office/drawing/2014/main" id="{0A797B15-25BB-C0BD-16BA-A690CF327750}"/>
                </a:ext>
              </a:extLst>
            </p:cNvPr>
            <p:cNvSpPr txBox="1"/>
            <p:nvPr/>
          </p:nvSpPr>
          <p:spPr>
            <a:xfrm>
              <a:off x="3535680" y="4978400"/>
              <a:ext cx="1685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Diamond thin film</a:t>
              </a:r>
            </a:p>
          </p:txBody>
        </p:sp>
        <p:sp>
          <p:nvSpPr>
            <p:cNvPr id="22" name="テキスト ボックス 32">
              <a:extLst>
                <a:ext uri="{FF2B5EF4-FFF2-40B4-BE49-F238E27FC236}">
                  <a16:creationId xmlns:a16="http://schemas.microsoft.com/office/drawing/2014/main" id="{F7BF18FA-F923-C351-FD7B-A52AC31DA761}"/>
                </a:ext>
              </a:extLst>
            </p:cNvPr>
            <p:cNvSpPr txBox="1"/>
            <p:nvPr/>
          </p:nvSpPr>
          <p:spPr>
            <a:xfrm>
              <a:off x="3484880" y="3667760"/>
              <a:ext cx="8098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Pinhole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3" name="テキスト ボックス 33">
              <a:extLst>
                <a:ext uri="{FF2B5EF4-FFF2-40B4-BE49-F238E27FC236}">
                  <a16:creationId xmlns:a16="http://schemas.microsoft.com/office/drawing/2014/main" id="{53F76014-FADA-E2F8-DCC6-E89E10B6B125}"/>
                </a:ext>
              </a:extLst>
            </p:cNvPr>
            <p:cNvSpPr txBox="1"/>
            <p:nvPr/>
          </p:nvSpPr>
          <p:spPr>
            <a:xfrm>
              <a:off x="4511040" y="3322320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CITIUS</a:t>
              </a:r>
            </a:p>
          </p:txBody>
        </p:sp>
        <p:cxnSp>
          <p:nvCxnSpPr>
            <p:cNvPr id="24" name="直線矢印コネクタ 34">
              <a:extLst>
                <a:ext uri="{FF2B5EF4-FFF2-40B4-BE49-F238E27FC236}">
                  <a16:creationId xmlns:a16="http://schemas.microsoft.com/office/drawing/2014/main" id="{C45467C7-E5A0-7E1D-D2DB-9081B1503E64}"/>
                </a:ext>
              </a:extLst>
            </p:cNvPr>
            <p:cNvCxnSpPr/>
            <p:nvPr/>
          </p:nvCxnSpPr>
          <p:spPr>
            <a:xfrm rot="-1800000">
              <a:off x="3802756" y="4078093"/>
              <a:ext cx="1080000" cy="0"/>
            </a:xfrm>
            <a:prstGeom prst="straightConnector1">
              <a:avLst/>
            </a:prstGeom>
            <a:ln w="25400">
              <a:solidFill>
                <a:srgbClr val="FFC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36">
              <a:extLst>
                <a:ext uri="{FF2B5EF4-FFF2-40B4-BE49-F238E27FC236}">
                  <a16:creationId xmlns:a16="http://schemas.microsoft.com/office/drawing/2014/main" id="{E7BD48F0-318C-6803-E576-3BDE2F353C45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3836447" y="4518835"/>
              <a:ext cx="359633" cy="44940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35">
              <a:extLst>
                <a:ext uri="{FF2B5EF4-FFF2-40B4-BE49-F238E27FC236}">
                  <a16:creationId xmlns:a16="http://schemas.microsoft.com/office/drawing/2014/main" id="{5D415C26-21D1-B82D-E7C1-F9FCD346E4FA}"/>
                </a:ext>
              </a:extLst>
            </p:cNvPr>
            <p:cNvSpPr txBox="1"/>
            <p:nvPr/>
          </p:nvSpPr>
          <p:spPr>
            <a:xfrm>
              <a:off x="1257036" y="4338320"/>
              <a:ext cx="739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58D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X-rays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58D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7" name="円弧 6">
              <a:extLst>
                <a:ext uri="{FF2B5EF4-FFF2-40B4-BE49-F238E27FC236}">
                  <a16:creationId xmlns:a16="http://schemas.microsoft.com/office/drawing/2014/main" id="{53336F9C-37FB-BF5F-941C-FB894A2F3765}"/>
                </a:ext>
              </a:extLst>
            </p:cNvPr>
            <p:cNvSpPr/>
            <p:nvPr/>
          </p:nvSpPr>
          <p:spPr>
            <a:xfrm>
              <a:off x="-294292" y="3464416"/>
              <a:ext cx="2312277" cy="914400"/>
            </a:xfrm>
            <a:prstGeom prst="arc">
              <a:avLst>
                <a:gd name="adj1" fmla="val 104281"/>
                <a:gd name="adj2" fmla="val 5755661"/>
              </a:avLst>
            </a:prstGeom>
            <a:ln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cxnSp>
          <p:nvCxnSpPr>
            <p:cNvPr id="28" name="直線コネクタ 13">
              <a:extLst>
                <a:ext uri="{FF2B5EF4-FFF2-40B4-BE49-F238E27FC236}">
                  <a16:creationId xmlns:a16="http://schemas.microsoft.com/office/drawing/2014/main" id="{93FFDD2A-372E-3B23-9668-EC0CBDFA487E}"/>
                </a:ext>
              </a:extLst>
            </p:cNvPr>
            <p:cNvCxnSpPr/>
            <p:nvPr/>
          </p:nvCxnSpPr>
          <p:spPr>
            <a:xfrm>
              <a:off x="84083" y="4372303"/>
              <a:ext cx="7567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37">
              <a:extLst>
                <a:ext uri="{FF2B5EF4-FFF2-40B4-BE49-F238E27FC236}">
                  <a16:creationId xmlns:a16="http://schemas.microsoft.com/office/drawing/2014/main" id="{6F7FE8F9-8699-6B88-6D81-C27DBBCE3DB9}"/>
                </a:ext>
              </a:extLst>
            </p:cNvPr>
            <p:cNvSpPr txBox="1"/>
            <p:nvPr/>
          </p:nvSpPr>
          <p:spPr>
            <a:xfrm>
              <a:off x="1423453" y="3628871"/>
              <a:ext cx="877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electron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DC2D105-74E9-0438-496B-8EFDD72586BA}"/>
              </a:ext>
            </a:extLst>
          </p:cNvPr>
          <p:cNvSpPr txBox="1"/>
          <p:nvPr/>
        </p:nvSpPr>
        <p:spPr>
          <a:xfrm>
            <a:off x="315470" y="4693465"/>
            <a:ext cx="211019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CITIUS 280k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1.4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Mframes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54 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1.4 GB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at 26.1 </a:t>
            </a:r>
            <a:r>
              <a:rPr kumimoji="1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kframes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/s </a:t>
            </a:r>
            <a:endParaRPr kumimoji="0" lang="en-JP" sz="20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E0B1DC-216D-C88A-142E-2AD07435E104}"/>
              </a:ext>
            </a:extLst>
          </p:cNvPr>
          <p:cNvSpPr txBox="1"/>
          <p:nvPr/>
        </p:nvSpPr>
        <p:spPr>
          <a:xfrm>
            <a:off x="280625" y="3446138"/>
            <a:ext cx="61635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BL03XU Optical Hutch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Ring Current: 10 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Front end slit: 3.2 mm (h.)×2.8 mm (vert.)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Gap:	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：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17.76 mm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(fundamental at 12.4 keV)    </a:t>
            </a:r>
          </a:p>
        </p:txBody>
      </p:sp>
      <p:pic>
        <p:nvPicPr>
          <p:cNvPr id="36" name="png-1">
            <a:hlinkClick r:id="" action="ppaction://media"/>
            <a:extLst>
              <a:ext uri="{FF2B5EF4-FFF2-40B4-BE49-F238E27FC236}">
                <a16:creationId xmlns:a16="http://schemas.microsoft.com/office/drawing/2014/main" id="{F57CDBD8-18B2-0657-5D60-65B6AA8A0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53853" y="3184494"/>
            <a:ext cx="3202371" cy="3017942"/>
          </a:xfrm>
          <a:prstGeom prst="rect">
            <a:avLst/>
          </a:prstGeom>
        </p:spPr>
      </p:pic>
      <p:pic>
        <p:nvPicPr>
          <p:cNvPr id="37" name="図 3">
            <a:extLst>
              <a:ext uri="{FF2B5EF4-FFF2-40B4-BE49-F238E27FC236}">
                <a16:creationId xmlns:a16="http://schemas.microsoft.com/office/drawing/2014/main" id="{CBA648A9-6D31-D9E5-8B7B-066E5748B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18" y="3489265"/>
            <a:ext cx="2473693" cy="2408400"/>
          </a:xfrm>
          <a:prstGeom prst="rect">
            <a:avLst/>
          </a:prstGeom>
        </p:spPr>
      </p:pic>
      <p:sp>
        <p:nvSpPr>
          <p:cNvPr id="38" name="テキスト ボックス 38">
            <a:extLst>
              <a:ext uri="{FF2B5EF4-FFF2-40B4-BE49-F238E27FC236}">
                <a16:creationId xmlns:a16="http://schemas.microsoft.com/office/drawing/2014/main" id="{F4E50948-984F-5AB9-3624-F8F4CE380BB7}"/>
              </a:ext>
            </a:extLst>
          </p:cNvPr>
          <p:cNvSpPr txBox="1"/>
          <p:nvPr/>
        </p:nvSpPr>
        <p:spPr>
          <a:xfrm>
            <a:off x="7407773" y="534260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0.7 mm</a:t>
            </a:r>
          </a:p>
        </p:txBody>
      </p:sp>
      <p:sp>
        <p:nvSpPr>
          <p:cNvPr id="40" name="テキスト ボックス 40">
            <a:extLst>
              <a:ext uri="{FF2B5EF4-FFF2-40B4-BE49-F238E27FC236}">
                <a16:creationId xmlns:a16="http://schemas.microsoft.com/office/drawing/2014/main" id="{8EAE3D2C-5B9D-27E7-8A17-D33DA4525C2D}"/>
              </a:ext>
            </a:extLst>
          </p:cNvPr>
          <p:cNvSpPr txBox="1"/>
          <p:nvPr/>
        </p:nvSpPr>
        <p:spPr>
          <a:xfrm>
            <a:off x="8900864" y="3442306"/>
            <a:ext cx="250166" cy="258532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テキスト ボックス 41">
            <a:extLst>
              <a:ext uri="{FF2B5EF4-FFF2-40B4-BE49-F238E27FC236}">
                <a16:creationId xmlns:a16="http://schemas.microsoft.com/office/drawing/2014/main" id="{2944E103-7DA2-2B4F-E7FE-EAB60451C58B}"/>
              </a:ext>
            </a:extLst>
          </p:cNvPr>
          <p:cNvSpPr txBox="1"/>
          <p:nvPr/>
        </p:nvSpPr>
        <p:spPr>
          <a:xfrm>
            <a:off x="11658447" y="3396296"/>
            <a:ext cx="391060" cy="258532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　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2" name="図 39">
            <a:extLst>
              <a:ext uri="{FF2B5EF4-FFF2-40B4-BE49-F238E27FC236}">
                <a16:creationId xmlns:a16="http://schemas.microsoft.com/office/drawing/2014/main" id="{124AE1A9-4A52-3C82-9D54-13AEABE05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1535" y="3432121"/>
            <a:ext cx="112697" cy="260799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49346FD-C1B2-5A0F-2734-40BCBCA1C7B5}"/>
              </a:ext>
            </a:extLst>
          </p:cNvPr>
          <p:cNvSpPr txBox="1"/>
          <p:nvPr/>
        </p:nvSpPr>
        <p:spPr>
          <a:xfrm>
            <a:off x="5893899" y="2777349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Total Intensity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A17FA2-7A14-FCC4-9882-A91C050DCDE3}"/>
              </a:ext>
            </a:extLst>
          </p:cNvPr>
          <p:cNvSpPr txBox="1"/>
          <p:nvPr/>
        </p:nvSpPr>
        <p:spPr>
          <a:xfrm>
            <a:off x="8961703" y="2588519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Spectro-Imaging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C64450E-9DC7-35FB-1F52-8533A4891A1D}"/>
              </a:ext>
            </a:extLst>
          </p:cNvPr>
          <p:cNvSpPr/>
          <p:nvPr/>
        </p:nvSpPr>
        <p:spPr>
          <a:xfrm>
            <a:off x="5528219" y="2572596"/>
            <a:ext cx="3030794" cy="3802980"/>
          </a:xfrm>
          <a:prstGeom prst="roundRect">
            <a:avLst>
              <a:gd name="adj" fmla="val 6052"/>
            </a:avLst>
          </a:prstGeom>
          <a:noFill/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06F9EA91-B4DA-2783-6F6E-E9C59A389E1A}"/>
              </a:ext>
            </a:extLst>
          </p:cNvPr>
          <p:cNvSpPr/>
          <p:nvPr/>
        </p:nvSpPr>
        <p:spPr>
          <a:xfrm>
            <a:off x="8853853" y="2593774"/>
            <a:ext cx="3057522" cy="3761175"/>
          </a:xfrm>
          <a:prstGeom prst="roundRect">
            <a:avLst>
              <a:gd name="adj" fmla="val 6052"/>
            </a:avLst>
          </a:prstGeom>
          <a:noFill/>
          <a:ln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5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B3CB8A-FB86-3CA3-B6FF-FF84293AFCB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62B93-D6B2-5E24-48F2-67481F4896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D89C287-A67C-B1A9-C9C6-A7DD526FB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1174588" cy="504173"/>
          </a:xfrm>
        </p:spPr>
        <p:txBody>
          <a:bodyPr>
            <a:noAutofit/>
          </a:bodyPr>
          <a:lstStyle/>
          <a:p>
            <a:r>
              <a:rPr lang="en-JP" sz="3200" dirty="0"/>
              <a:t>Sub-Pixel Imaging at virtual 14.5 µm Pixel Resolution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9A94B2-7558-D79D-5F47-71B6A7925F47}"/>
              </a:ext>
            </a:extLst>
          </p:cNvPr>
          <p:cNvSpPr/>
          <p:nvPr/>
        </p:nvSpPr>
        <p:spPr>
          <a:xfrm>
            <a:off x="4840134" y="2256292"/>
            <a:ext cx="6736170" cy="34114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308C91-CE9D-929A-7A74-8FADC7CAEAD7}"/>
              </a:ext>
            </a:extLst>
          </p:cNvPr>
          <p:cNvSpPr/>
          <p:nvPr/>
        </p:nvSpPr>
        <p:spPr>
          <a:xfrm>
            <a:off x="5580618" y="3353953"/>
            <a:ext cx="1666622" cy="166662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32000">
                <a:srgbClr val="FFA1A1"/>
              </a:gs>
              <a:gs pos="65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pic>
        <p:nvPicPr>
          <p:cNvPr id="8" name="図 6">
            <a:extLst>
              <a:ext uri="{FF2B5EF4-FFF2-40B4-BE49-F238E27FC236}">
                <a16:creationId xmlns:a16="http://schemas.microsoft.com/office/drawing/2014/main" id="{9A12CAA6-CD0F-7700-9D5F-916C2572D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32" y="2057210"/>
            <a:ext cx="3593205" cy="358364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7E8618C-6B7A-D0D9-0195-585416423225}"/>
              </a:ext>
            </a:extLst>
          </p:cNvPr>
          <p:cNvGraphicFramePr>
            <a:graphicFrameLocks noGrp="1"/>
          </p:cNvGraphicFramePr>
          <p:nvPr/>
        </p:nvGraphicFramePr>
        <p:xfrm>
          <a:off x="9897989" y="3080902"/>
          <a:ext cx="1548000" cy="15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00">
                  <a:extLst>
                    <a:ext uri="{9D8B030D-6E8A-4147-A177-3AD203B41FA5}">
                      <a16:colId xmlns:a16="http://schemas.microsoft.com/office/drawing/2014/main" val="762485208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2261398639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885987569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2531295735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4053948760"/>
                    </a:ext>
                  </a:extLst>
                </a:gridCol>
              </a:tblGrid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105838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405338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30199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6585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JP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219290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09E44BB-1CF3-6972-9354-8EA7E7EC90F7}"/>
              </a:ext>
            </a:extLst>
          </p:cNvPr>
          <p:cNvGraphicFramePr>
            <a:graphicFrameLocks noGrp="1"/>
          </p:cNvGraphicFramePr>
          <p:nvPr/>
        </p:nvGraphicFramePr>
        <p:xfrm>
          <a:off x="5405071" y="3107023"/>
          <a:ext cx="1548000" cy="15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00">
                  <a:extLst>
                    <a:ext uri="{9D8B030D-6E8A-4147-A177-3AD203B41FA5}">
                      <a16:colId xmlns:a16="http://schemas.microsoft.com/office/drawing/2014/main" val="762485208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2261398639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885987569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2531295735"/>
                    </a:ext>
                  </a:extLst>
                </a:gridCol>
                <a:gridCol w="309600">
                  <a:extLst>
                    <a:ext uri="{9D8B030D-6E8A-4147-A177-3AD203B41FA5}">
                      <a16:colId xmlns:a16="http://schemas.microsoft.com/office/drawing/2014/main" val="4053948760"/>
                    </a:ext>
                  </a:extLst>
                </a:gridCol>
              </a:tblGrid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9105838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405338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30199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6585"/>
                  </a:ext>
                </a:extLst>
              </a:tr>
              <a:tr h="309600"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JP" sz="1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21929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C897494-174A-6F03-0BE1-2A12F0E0E687}"/>
              </a:ext>
            </a:extLst>
          </p:cNvPr>
          <p:cNvSpPr txBox="1"/>
          <p:nvPr/>
        </p:nvSpPr>
        <p:spPr>
          <a:xfrm>
            <a:off x="5020506" y="5232081"/>
            <a:ext cx="3827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S</a:t>
            </a:r>
            <a:r>
              <a:rPr kumimoji="0" lang="en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ignal charge spread over pixels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ECBBF9-989A-9486-C3FC-4BF4253FD590}"/>
              </a:ext>
            </a:extLst>
          </p:cNvPr>
          <p:cNvCxnSpPr>
            <a:cxnSpLocks/>
          </p:cNvCxnSpPr>
          <p:nvPr/>
        </p:nvCxnSpPr>
        <p:spPr>
          <a:xfrm flipV="1">
            <a:off x="5405071" y="4739645"/>
            <a:ext cx="487502" cy="5506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20E4DF0-C52C-A022-96E2-B87880DCD0F3}"/>
              </a:ext>
            </a:extLst>
          </p:cNvPr>
          <p:cNvSpPr txBox="1"/>
          <p:nvPr/>
        </p:nvSpPr>
        <p:spPr>
          <a:xfrm>
            <a:off x="7128618" y="3306798"/>
            <a:ext cx="256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Off-chip computation</a:t>
            </a:r>
            <a:endParaRPr kumimoji="0" lang="en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42474481-A71C-6BBB-C252-235E108AB589}"/>
              </a:ext>
            </a:extLst>
          </p:cNvPr>
          <p:cNvSpPr/>
          <p:nvPr/>
        </p:nvSpPr>
        <p:spPr>
          <a:xfrm>
            <a:off x="7292007" y="3709365"/>
            <a:ext cx="2311813" cy="32638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473A60-6702-2841-5BEE-3794179EDED5}"/>
              </a:ext>
            </a:extLst>
          </p:cNvPr>
          <p:cNvSpPr txBox="1"/>
          <p:nvPr/>
        </p:nvSpPr>
        <p:spPr>
          <a:xfrm>
            <a:off x="5648822" y="2545301"/>
            <a:ext cx="928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72.6 µm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121D4-5128-BAF8-DE2B-9ED13B6CFD4E}"/>
              </a:ext>
            </a:extLst>
          </p:cNvPr>
          <p:cNvSpPr txBox="1"/>
          <p:nvPr/>
        </p:nvSpPr>
        <p:spPr>
          <a:xfrm>
            <a:off x="9689832" y="2607703"/>
            <a:ext cx="928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14.5 µm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A5B2DE5-6868-9007-31E3-AA1A6A09BBC3}"/>
              </a:ext>
            </a:extLst>
          </p:cNvPr>
          <p:cNvCxnSpPr>
            <a:cxnSpLocks/>
          </p:cNvCxnSpPr>
          <p:nvPr/>
        </p:nvCxnSpPr>
        <p:spPr>
          <a:xfrm>
            <a:off x="5348520" y="2749566"/>
            <a:ext cx="184144" cy="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11ED172-B1B8-DCD1-3224-D4E1BD093488}"/>
              </a:ext>
            </a:extLst>
          </p:cNvPr>
          <p:cNvCxnSpPr>
            <a:cxnSpLocks/>
          </p:cNvCxnSpPr>
          <p:nvPr/>
        </p:nvCxnSpPr>
        <p:spPr>
          <a:xfrm flipH="1">
            <a:off x="6953071" y="2752886"/>
            <a:ext cx="209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B7B76FF-227C-7F54-33F7-3D2729FA30BE}"/>
              </a:ext>
            </a:extLst>
          </p:cNvPr>
          <p:cNvCxnSpPr>
            <a:cxnSpLocks/>
          </p:cNvCxnSpPr>
          <p:nvPr/>
        </p:nvCxnSpPr>
        <p:spPr>
          <a:xfrm>
            <a:off x="9713845" y="2962682"/>
            <a:ext cx="184144" cy="1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E56677-83F1-1E15-F8B5-C0E3F9802FAE}"/>
              </a:ext>
            </a:extLst>
          </p:cNvPr>
          <p:cNvCxnSpPr>
            <a:cxnSpLocks/>
          </p:cNvCxnSpPr>
          <p:nvPr/>
        </p:nvCxnSpPr>
        <p:spPr>
          <a:xfrm flipH="1">
            <a:off x="10192258" y="2955581"/>
            <a:ext cx="209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2C4C403-44FD-7978-32A2-AD1FAF7FF5A8}"/>
              </a:ext>
            </a:extLst>
          </p:cNvPr>
          <p:cNvSpPr txBox="1"/>
          <p:nvPr/>
        </p:nvSpPr>
        <p:spPr>
          <a:xfrm>
            <a:off x="5722089" y="876354"/>
            <a:ext cx="533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Method used in this sub-pixel imaging</a:t>
            </a:r>
            <a:endParaRPr kumimoji="0" lang="en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F0D5CE-9D43-ED60-777A-D59D22D69E0E}"/>
              </a:ext>
            </a:extLst>
          </p:cNvPr>
          <p:cNvSpPr txBox="1"/>
          <p:nvPr/>
        </p:nvSpPr>
        <p:spPr>
          <a:xfrm>
            <a:off x="5694389" y="1191581"/>
            <a:ext cx="730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游ゴシック"/>
                <a:cs typeface="+mn-cs"/>
              </a:rPr>
              <a:t>R.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游ゴシック"/>
                <a:cs typeface="+mn-cs"/>
              </a:rPr>
              <a:t>Hosono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游ゴシック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游ゴシック"/>
                <a:cs typeface="+mn-cs"/>
              </a:rPr>
              <a:t>et.al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游ゴシック"/>
                <a:cs typeface="+mn-cs"/>
              </a:rPr>
              <a:t>.,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游ゴシック"/>
                <a:cs typeface="+mn-cs"/>
              </a:rPr>
              <a:t>Opt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游ゴシック"/>
                <a:cs typeface="+mn-cs"/>
              </a:rPr>
              <a:t> Express, Vol 26(16) (2018). 21044.</a:t>
            </a:r>
            <a:endParaRPr kumimoji="0" lang="en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CF20AD-805D-5E56-9D67-628E34FBA38B}"/>
              </a:ext>
            </a:extLst>
          </p:cNvPr>
          <p:cNvSpPr txBox="1"/>
          <p:nvPr/>
        </p:nvSpPr>
        <p:spPr>
          <a:xfrm>
            <a:off x="348387" y="1598446"/>
            <a:ext cx="4256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JP" sz="2000" dirty="0">
                <a:solidFill>
                  <a:schemeClr val="tx2"/>
                </a:solidFill>
              </a:rPr>
              <a:t>Data </a:t>
            </a:r>
            <a:r>
              <a:rPr lang="en-US" sz="2000" dirty="0">
                <a:solidFill>
                  <a:schemeClr val="tx2"/>
                </a:solidFill>
              </a:rPr>
              <a:t>were </a:t>
            </a:r>
            <a:r>
              <a:rPr lang="en-JP" sz="2000" dirty="0">
                <a:solidFill>
                  <a:schemeClr val="tx2"/>
                </a:solidFill>
              </a:rPr>
              <a:t>taken at 26.1 kframes/s</a:t>
            </a:r>
          </a:p>
        </p:txBody>
      </p:sp>
    </p:spTree>
    <p:extLst>
      <p:ext uri="{BB962C8B-B14F-4D97-AF65-F5344CB8AC3E}">
        <p14:creationId xmlns:p14="http://schemas.microsoft.com/office/powerpoint/2010/main" val="696156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2B3963-832E-6E8F-CF63-3854B44498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000" y="1488921"/>
            <a:ext cx="11304000" cy="11778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JP" sz="2000" dirty="0"/>
              <a:t>LCLS: has a </a:t>
            </a:r>
            <a:r>
              <a:rPr lang="en-US" sz="2000" dirty="0"/>
              <a:t>unique</a:t>
            </a:r>
            <a:r>
              <a:rPr lang="en-JP" sz="2000" dirty="0"/>
              <a:t> operation mode of double XFEL pulse.</a:t>
            </a:r>
          </a:p>
          <a:p>
            <a:pPr>
              <a:lnSpc>
                <a:spcPct val="100000"/>
              </a:lnSpc>
            </a:pPr>
            <a:r>
              <a:rPr lang="en-JP" sz="2000" dirty="0"/>
              <a:t>CITIUS: a double shutter mode for </a:t>
            </a:r>
            <a:r>
              <a:rPr lang="en-US" sz="2000" dirty="0"/>
              <a:t>acquiring two</a:t>
            </a:r>
            <a:r>
              <a:rPr lang="en-JP" sz="2000" dirty="0"/>
              <a:t> successive pulses.</a:t>
            </a:r>
          </a:p>
          <a:p>
            <a:pPr>
              <a:lnSpc>
                <a:spcPct val="100000"/>
              </a:lnSpc>
            </a:pPr>
            <a:r>
              <a:rPr lang="en-JP" sz="2000" dirty="0"/>
              <a:t> </a:t>
            </a:r>
            <a:r>
              <a:rPr lang="en-JP" sz="2000" dirty="0">
                <a:solidFill>
                  <a:schemeClr val="accent2"/>
                </a:solidFill>
              </a:rPr>
              <a:t>Shutter Opening/closing takes 100-150 ns.</a:t>
            </a:r>
          </a:p>
          <a:p>
            <a:pPr>
              <a:lnSpc>
                <a:spcPct val="100000"/>
              </a:lnSpc>
            </a:pPr>
            <a:endParaRPr lang="en-JP" sz="2000" dirty="0"/>
          </a:p>
          <a:p>
            <a:pPr>
              <a:lnSpc>
                <a:spcPct val="100000"/>
              </a:lnSpc>
            </a:pPr>
            <a:endParaRPr lang="en-JP" sz="2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F445BA-547A-8851-6BFD-C90060EE025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2269" y="6444366"/>
            <a:ext cx="4627483" cy="365125"/>
          </a:xfrm>
        </p:spPr>
        <p:txBody>
          <a:bodyPr/>
          <a:lstStyle/>
          <a:p>
            <a:r>
              <a:rPr lang="en-US"/>
              <a:t>18th November, 2024.      PIXEL2024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A4AAF0-2924-65B1-EC42-9CA3F7698C7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379034" y="6122782"/>
            <a:ext cx="1330365" cy="365125"/>
          </a:xfrm>
        </p:spPr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0284DF-A526-2219-E9CE-17B2BA8E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219" y="697059"/>
            <a:ext cx="10837783" cy="810265"/>
          </a:xfrm>
        </p:spPr>
        <p:txBody>
          <a:bodyPr>
            <a:noAutofit/>
          </a:bodyPr>
          <a:lstStyle/>
          <a:p>
            <a:r>
              <a:rPr lang="en-JP" sz="3200" dirty="0"/>
              <a:t>”Spectral Streaking”</a:t>
            </a:r>
            <a:br>
              <a:rPr lang="en-JP" sz="3200" dirty="0"/>
            </a:br>
            <a:r>
              <a:rPr lang="en-JP" sz="3200" dirty="0"/>
              <a:t>Measure arrival time from the  detected 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B90CE-3327-277A-0570-AC82CF617F2A}"/>
              </a:ext>
            </a:extLst>
          </p:cNvPr>
          <p:cNvSpPr txBox="1"/>
          <p:nvPr/>
        </p:nvSpPr>
        <p:spPr>
          <a:xfrm>
            <a:off x="72590" y="-36904"/>
            <a:ext cx="10837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/>
              <a:t>Yanwen</a:t>
            </a:r>
            <a:r>
              <a:rPr lang="en-US" sz="1600" dirty="0"/>
              <a:t> Sun, Mario </a:t>
            </a:r>
            <a:r>
              <a:rPr lang="en-US" sz="1600" dirty="0" err="1"/>
              <a:t>Balcazar</a:t>
            </a:r>
            <a:r>
              <a:rPr lang="en-US" sz="1600" dirty="0"/>
              <a:t>, Zhu </a:t>
            </a:r>
            <a:r>
              <a:rPr lang="en-US" sz="1600" dirty="0" err="1"/>
              <a:t>Diling</a:t>
            </a:r>
            <a:r>
              <a:rPr lang="en-US" sz="1600" dirty="0"/>
              <a:t>, Takahiro Sato, Sanghoon Song, Tim B. van </a:t>
            </a:r>
            <a:r>
              <a:rPr lang="en-US" sz="1600" dirty="0" err="1"/>
              <a:t>Driel</a:t>
            </a:r>
            <a:r>
              <a:rPr lang="en-US" sz="1600" dirty="0"/>
              <a:t>, Vincent Esposito, Conny Hansson, Alex </a:t>
            </a:r>
            <a:r>
              <a:rPr lang="en-US" sz="1600" dirty="0" err="1"/>
              <a:t>Halavanau</a:t>
            </a:r>
            <a:r>
              <a:rPr lang="en-US" sz="1600" dirty="0"/>
              <a:t>, </a:t>
            </a:r>
            <a:r>
              <a:rPr lang="en-US" sz="1600" dirty="0" err="1"/>
              <a:t>Kazutaka</a:t>
            </a:r>
            <a:r>
              <a:rPr lang="en-US" sz="1600" dirty="0"/>
              <a:t> Nakahara, Jana B. Thayer, Angelo Dragone, Mark Sutton, Paul </a:t>
            </a:r>
            <a:r>
              <a:rPr lang="en-US" sz="1600" dirty="0" err="1"/>
              <a:t>Fuoss</a:t>
            </a:r>
            <a:endParaRPr lang="en-JP" sz="1600" dirty="0"/>
          </a:p>
        </p:txBody>
      </p:sp>
      <p:pic>
        <p:nvPicPr>
          <p:cNvPr id="7" name="図 5">
            <a:extLst>
              <a:ext uri="{FF2B5EF4-FFF2-40B4-BE49-F238E27FC236}">
                <a16:creationId xmlns:a16="http://schemas.microsoft.com/office/drawing/2014/main" id="{DEBF71BA-A64B-382B-8F41-D326EDDEB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28" y="3122348"/>
            <a:ext cx="3767582" cy="282568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A093FC9-2165-6B0C-A3D5-E07338D9A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" b="4258"/>
          <a:stretch/>
        </p:blipFill>
        <p:spPr bwMode="auto">
          <a:xfrm>
            <a:off x="529535" y="3062433"/>
            <a:ext cx="1622442" cy="297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コンテンツ プレースホルダー 6">
            <a:extLst>
              <a:ext uri="{FF2B5EF4-FFF2-40B4-BE49-F238E27FC236}">
                <a16:creationId xmlns:a16="http://schemas.microsoft.com/office/drawing/2014/main" id="{2CBE6C9C-3E31-07AE-791A-0CD932A3C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395" y="2811077"/>
            <a:ext cx="4203556" cy="34482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AC9EF1-1F95-5C4E-8412-A9E41328F5B0}"/>
              </a:ext>
            </a:extLst>
          </p:cNvPr>
          <p:cNvSpPr txBox="1"/>
          <p:nvPr/>
        </p:nvSpPr>
        <p:spPr>
          <a:xfrm>
            <a:off x="650002" y="2805783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JP" sz="1600" dirty="0">
                <a:solidFill>
                  <a:schemeClr val="tx2"/>
                </a:solidFill>
              </a:rPr>
              <a:t>280k sensor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0B3F73-5742-806E-5877-23B4B69AA690}"/>
              </a:ext>
            </a:extLst>
          </p:cNvPr>
          <p:cNvSpPr txBox="1"/>
          <p:nvPr/>
        </p:nvSpPr>
        <p:spPr>
          <a:xfrm>
            <a:off x="7212249" y="2357644"/>
            <a:ext cx="392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CITIUS distinguished two pulses with 75 ns separation</a:t>
            </a:r>
            <a:r>
              <a:rPr lang="en-JP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9FD982-A77D-7091-287A-845C7A99886A}"/>
              </a:ext>
            </a:extLst>
          </p:cNvPr>
          <p:cNvSpPr txBox="1"/>
          <p:nvPr/>
        </p:nvSpPr>
        <p:spPr>
          <a:xfrm>
            <a:off x="7212249" y="6103709"/>
            <a:ext cx="42728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JP" sz="1400" dirty="0">
                <a:solidFill>
                  <a:schemeClr val="tx2"/>
                </a:solidFill>
              </a:rPr>
              <a:t>Analysis w</a:t>
            </a:r>
            <a:r>
              <a:rPr lang="en-US" sz="1400" dirty="0">
                <a:solidFill>
                  <a:schemeClr val="tx2"/>
                </a:solidFill>
              </a:rPr>
              <a:t>as</a:t>
            </a:r>
            <a:r>
              <a:rPr lang="en-JP" sz="1400" dirty="0">
                <a:solidFill>
                  <a:schemeClr val="tx2"/>
                </a:solidFill>
              </a:rPr>
              <a:t> done by taking the shutter open/close time constant of about 100-150 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03E2E9-0068-8F57-1566-01455EE76329}"/>
              </a:ext>
            </a:extLst>
          </p:cNvPr>
          <p:cNvCxnSpPr/>
          <p:nvPr/>
        </p:nvCxnSpPr>
        <p:spPr>
          <a:xfrm>
            <a:off x="2151977" y="3744407"/>
            <a:ext cx="2282142" cy="500037"/>
          </a:xfrm>
          <a:prstGeom prst="straightConnector1">
            <a:avLst/>
          </a:prstGeom>
          <a:ln w="38100">
            <a:solidFill>
              <a:srgbClr val="E5007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B7FE16F-F2FA-353B-D2AB-2A67815E9D28}"/>
              </a:ext>
            </a:extLst>
          </p:cNvPr>
          <p:cNvSpPr txBox="1"/>
          <p:nvPr/>
        </p:nvSpPr>
        <p:spPr>
          <a:xfrm rot="1993173">
            <a:off x="7357355" y="4119696"/>
            <a:ext cx="3440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JP" sz="4800" dirty="0">
                <a:solidFill>
                  <a:schemeClr val="accent2">
                    <a:alpha val="80285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203183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76663-E612-2949-67CA-656882C49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639043-7722-0D14-6105-46B151CA80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3072" y="1187111"/>
            <a:ext cx="5786773" cy="47445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JP" sz="1800" b="1" dirty="0"/>
              <a:t>Intensity Mapping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JP" sz="1800" dirty="0"/>
              <a:t>Number of Photons for each pixel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JP" sz="1800" dirty="0"/>
              <a:t>Single Photon Sensitivity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3"/>
                </a:solidFill>
              </a:rPr>
              <a:t>noise &lt;&lt; 0.018 phs rms @ 8 keV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Ultra-high dynamic range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continuous X-rays: </a:t>
            </a:r>
            <a:r>
              <a:rPr lang="en-JP" sz="1800" dirty="0"/>
              <a:t> </a:t>
            </a:r>
            <a:r>
              <a:rPr lang="en-JP" sz="1800" dirty="0">
                <a:solidFill>
                  <a:schemeClr val="accent3"/>
                </a:solidFill>
              </a:rPr>
              <a:t>1 Gphotons/s/pixel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pulsed X-rays for 6 keV</a:t>
            </a:r>
          </a:p>
          <a:p>
            <a:pPr marL="882900" lvl="2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1/66 photon noise (25 e-rms)</a:t>
            </a:r>
          </a:p>
          <a:p>
            <a:pPr marL="882900" lvl="2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17,000 photons/pixel/pulse (28 Me-)</a:t>
            </a:r>
          </a:p>
          <a:p>
            <a:pPr marL="882900" lvl="2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S/N = 1.12 x 10^6, best in class</a:t>
            </a:r>
            <a:endParaRPr lang="en-JP" sz="1800" dirty="0"/>
          </a:p>
          <a:p>
            <a:pPr>
              <a:spcBef>
                <a:spcPts val="0"/>
              </a:spcBef>
            </a:pPr>
            <a:r>
              <a:rPr lang="en-JP" sz="1800" b="1" dirty="0"/>
              <a:t>Photon Event Recording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Condition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Flux Density &lt; 1 </a:t>
            </a:r>
            <a:r>
              <a:rPr lang="en-US" sz="1800" dirty="0" err="1"/>
              <a:t>phs</a:t>
            </a:r>
            <a:r>
              <a:rPr lang="en-US" sz="1800" dirty="0"/>
              <a:t>/pixel/frame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JP" sz="1800" dirty="0"/>
              <a:t>Photon Event data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Photon energy from charge (Spectro-Imaging)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Sub-pixel imaging (“Super-resolution”)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/>
              <a:t>Polarization from </a:t>
            </a:r>
            <a:r>
              <a:rPr lang="en-JP" sz="1800" i="1" dirty="0"/>
              <a:t>Auger electrons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Direction </a:t>
            </a:r>
            <a:r>
              <a:rPr lang="en-US" sz="1800" i="1" dirty="0"/>
              <a:t>from Compton scattered electrons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rgbClr val="E5007F"/>
                </a:solidFill>
              </a:rPr>
              <a:t>”Spectral streaking”</a:t>
            </a:r>
          </a:p>
          <a:p>
            <a:pPr>
              <a:spcBef>
                <a:spcPts val="0"/>
              </a:spcBef>
            </a:pPr>
            <a:endParaRPr lang="en-JP" sz="1800" dirty="0"/>
          </a:p>
          <a:p>
            <a:pPr>
              <a:spcBef>
                <a:spcPts val="0"/>
              </a:spcBef>
            </a:pPr>
            <a:endParaRPr lang="en-JP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41F05E-7E97-665F-0C91-63D9E96A150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6F276E-CA33-D20E-B02F-908F7187473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02366" y="6523153"/>
            <a:ext cx="1489634" cy="365125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138682-8092-2731-0C6A-4D69D7BBC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Use Case of CITIUS for X-rays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988F6BD-BAA6-1F6F-D0CB-A8498410A1B1}"/>
              </a:ext>
            </a:extLst>
          </p:cNvPr>
          <p:cNvGrpSpPr/>
          <p:nvPr/>
        </p:nvGrpSpPr>
        <p:grpSpPr>
          <a:xfrm>
            <a:off x="5208298" y="1374498"/>
            <a:ext cx="6743567" cy="2757506"/>
            <a:chOff x="4089757" y="1379113"/>
            <a:chExt cx="7862108" cy="3214887"/>
          </a:xfrm>
        </p:grpSpPr>
        <p:pic>
          <p:nvPicPr>
            <p:cNvPr id="8" name="図 17">
              <a:extLst>
                <a:ext uri="{FF2B5EF4-FFF2-40B4-BE49-F238E27FC236}">
                  <a16:creationId xmlns:a16="http://schemas.microsoft.com/office/drawing/2014/main" id="{E3FE9559-1651-6200-50B9-197198B7E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87" b="50318"/>
            <a:stretch/>
          </p:blipFill>
          <p:spPr>
            <a:xfrm>
              <a:off x="9028792" y="1892611"/>
              <a:ext cx="2923073" cy="2701388"/>
            </a:xfrm>
            <a:prstGeom prst="rect">
              <a:avLst/>
            </a:prstGeom>
          </p:spPr>
        </p:pic>
        <p:pic>
          <p:nvPicPr>
            <p:cNvPr id="9" name="図 15">
              <a:extLst>
                <a:ext uri="{FF2B5EF4-FFF2-40B4-BE49-F238E27FC236}">
                  <a16:creationId xmlns:a16="http://schemas.microsoft.com/office/drawing/2014/main" id="{9B06EB3F-373A-D516-2457-8BDE53A4F2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928" b="50318"/>
            <a:stretch/>
          </p:blipFill>
          <p:spPr>
            <a:xfrm>
              <a:off x="4660003" y="1892611"/>
              <a:ext cx="3911066" cy="2701389"/>
            </a:xfrm>
            <a:prstGeom prst="rect">
              <a:avLst/>
            </a:prstGeom>
          </p:spPr>
        </p:pic>
        <p:sp>
          <p:nvSpPr>
            <p:cNvPr id="10" name="テキスト ボックス 8">
              <a:extLst>
                <a:ext uri="{FF2B5EF4-FFF2-40B4-BE49-F238E27FC236}">
                  <a16:creationId xmlns:a16="http://schemas.microsoft.com/office/drawing/2014/main" id="{7F6114BB-8CAF-94A0-7C18-664CB84FA7B2}"/>
                </a:ext>
              </a:extLst>
            </p:cNvPr>
            <p:cNvSpPr txBox="1"/>
            <p:nvPr/>
          </p:nvSpPr>
          <p:spPr>
            <a:xfrm>
              <a:off x="4089757" y="1421028"/>
              <a:ext cx="5820249" cy="39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ＭＳ Ｐゴシック" panose="020B0600070205080204" pitchFamily="50" charset="-128"/>
                  <a:cs typeface="Rubik" pitchFamily="2" charset="-79"/>
                </a:rPr>
                <a:t>Max. Intensity at detector: 250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ＭＳ Ｐゴシック" panose="020B0600070205080204" pitchFamily="50" charset="-128"/>
                  <a:cs typeface="Rubik" pitchFamily="2" charset="-79"/>
                </a:rPr>
                <a:t>Mcps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ＭＳ Ｐゴシック" panose="020B0600070205080204" pitchFamily="50" charset="-128"/>
                  <a:cs typeface="Rubik" pitchFamily="2" charset="-79"/>
                </a:rPr>
                <a:t>/pixel</a:t>
              </a:r>
              <a:endParaRPr kumimoji="1" lang="ja-JP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 pitchFamily="2" charset="-79"/>
                <a:ea typeface="ＭＳ Ｐゴシック" panose="020B0600070205080204" pitchFamily="50" charset="-128"/>
                <a:cs typeface="Rubik" pitchFamily="2" charset="-79"/>
              </a:endParaRPr>
            </a:p>
          </p:txBody>
        </p:sp>
        <p:sp>
          <p:nvSpPr>
            <p:cNvPr id="11" name="テキスト ボックス 18">
              <a:extLst>
                <a:ext uri="{FF2B5EF4-FFF2-40B4-BE49-F238E27FC236}">
                  <a16:creationId xmlns:a16="http://schemas.microsoft.com/office/drawing/2014/main" id="{E21C071B-CAAB-6CDC-215B-A6C2E71BF51E}"/>
                </a:ext>
              </a:extLst>
            </p:cNvPr>
            <p:cNvSpPr txBox="1"/>
            <p:nvPr/>
          </p:nvSpPr>
          <p:spPr>
            <a:xfrm>
              <a:off x="9028792" y="1379113"/>
              <a:ext cx="1820724" cy="39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游ゴシック" panose="020B0400000000000000" pitchFamily="34" charset="-128"/>
                  <a:cs typeface="Rubik" pitchFamily="2" charset="-79"/>
                </a:rPr>
                <a:t>Low-Q Region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 pitchFamily="2" charset="-79"/>
                <a:ea typeface="游ゴシック" panose="020B0400000000000000" pitchFamily="34" charset="-128"/>
                <a:cs typeface="Rubik" pitchFamily="2" charset="-79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58883AB-4526-3054-B01B-DBD9587D1A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492" y="2074980"/>
              <a:ext cx="2276300" cy="861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EB702E4-BCF9-F427-B559-381390DE938D}"/>
                </a:ext>
              </a:extLst>
            </p:cNvPr>
            <p:cNvCxnSpPr>
              <a:cxnSpLocks/>
            </p:cNvCxnSpPr>
            <p:nvPr/>
          </p:nvCxnSpPr>
          <p:spPr>
            <a:xfrm>
              <a:off x="6615536" y="3276759"/>
              <a:ext cx="2413256" cy="907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表 27">
            <a:extLst>
              <a:ext uri="{FF2B5EF4-FFF2-40B4-BE49-F238E27FC236}">
                <a16:creationId xmlns:a16="http://schemas.microsoft.com/office/drawing/2014/main" id="{E61C8105-8BF6-853F-8821-165C18DF0ED2}"/>
              </a:ext>
            </a:extLst>
          </p:cNvPr>
          <p:cNvGraphicFramePr>
            <a:graphicFrameLocks noGrp="1"/>
          </p:cNvGraphicFramePr>
          <p:nvPr/>
        </p:nvGraphicFramePr>
        <p:xfrm>
          <a:off x="7115480" y="4497412"/>
          <a:ext cx="1728000" cy="172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0" name="直線矢印コネクタ 31">
            <a:extLst>
              <a:ext uri="{FF2B5EF4-FFF2-40B4-BE49-F238E27FC236}">
                <a16:creationId xmlns:a16="http://schemas.microsoft.com/office/drawing/2014/main" id="{23165DD0-8D78-BAB2-3EE9-DBB8B1C2DE73}"/>
              </a:ext>
            </a:extLst>
          </p:cNvPr>
          <p:cNvCxnSpPr/>
          <p:nvPr/>
        </p:nvCxnSpPr>
        <p:spPr>
          <a:xfrm flipV="1">
            <a:off x="7865201" y="4710566"/>
            <a:ext cx="1366576" cy="100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32">
            <a:extLst>
              <a:ext uri="{FF2B5EF4-FFF2-40B4-BE49-F238E27FC236}">
                <a16:creationId xmlns:a16="http://schemas.microsoft.com/office/drawing/2014/main" id="{FDF01DBC-BCEE-A7C0-05BB-F8140B6D4DB3}"/>
              </a:ext>
            </a:extLst>
          </p:cNvPr>
          <p:cNvCxnSpPr/>
          <p:nvPr/>
        </p:nvCxnSpPr>
        <p:spPr>
          <a:xfrm>
            <a:off x="9613614" y="4841195"/>
            <a:ext cx="12058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33">
            <a:extLst>
              <a:ext uri="{FF2B5EF4-FFF2-40B4-BE49-F238E27FC236}">
                <a16:creationId xmlns:a16="http://schemas.microsoft.com/office/drawing/2014/main" id="{CDA90B58-99B7-B863-21D9-065D4A97C94E}"/>
              </a:ext>
            </a:extLst>
          </p:cNvPr>
          <p:cNvCxnSpPr/>
          <p:nvPr/>
        </p:nvCxnSpPr>
        <p:spPr>
          <a:xfrm flipV="1">
            <a:off x="9625337" y="4167955"/>
            <a:ext cx="0" cy="684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4">
            <a:extLst>
              <a:ext uri="{FF2B5EF4-FFF2-40B4-BE49-F238E27FC236}">
                <a16:creationId xmlns:a16="http://schemas.microsoft.com/office/drawing/2014/main" id="{7EC4792E-D5AA-DC3D-A0FA-145ACA951BF8}"/>
              </a:ext>
            </a:extLst>
          </p:cNvPr>
          <p:cNvSpPr txBox="1"/>
          <p:nvPr/>
        </p:nvSpPr>
        <p:spPr>
          <a:xfrm>
            <a:off x="9613614" y="4861293"/>
            <a:ext cx="217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Energy/Arrival time…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テキスト ボックス 35">
            <a:extLst>
              <a:ext uri="{FF2B5EF4-FFF2-40B4-BE49-F238E27FC236}">
                <a16:creationId xmlns:a16="http://schemas.microsoft.com/office/drawing/2014/main" id="{C3246A5C-43D8-72A6-C1C7-FE3D09B41096}"/>
              </a:ext>
            </a:extLst>
          </p:cNvPr>
          <p:cNvSpPr txBox="1"/>
          <p:nvPr/>
        </p:nvSpPr>
        <p:spPr>
          <a:xfrm rot="16200000">
            <a:off x="9012388" y="4330406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Count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5" name="直線矢印コネクタ 36">
            <a:extLst>
              <a:ext uri="{FF2B5EF4-FFF2-40B4-BE49-F238E27FC236}">
                <a16:creationId xmlns:a16="http://schemas.microsoft.com/office/drawing/2014/main" id="{42C81DD5-4AFB-2AD6-610B-84BF224864FF}"/>
              </a:ext>
            </a:extLst>
          </p:cNvPr>
          <p:cNvCxnSpPr/>
          <p:nvPr/>
        </p:nvCxnSpPr>
        <p:spPr>
          <a:xfrm>
            <a:off x="8128133" y="5696979"/>
            <a:ext cx="942871" cy="199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37">
            <a:extLst>
              <a:ext uri="{FF2B5EF4-FFF2-40B4-BE49-F238E27FC236}">
                <a16:creationId xmlns:a16="http://schemas.microsoft.com/office/drawing/2014/main" id="{F5B4D97B-C44B-C6CE-313F-5E83B19A3529}"/>
              </a:ext>
            </a:extLst>
          </p:cNvPr>
          <p:cNvCxnSpPr/>
          <p:nvPr/>
        </p:nvCxnSpPr>
        <p:spPr>
          <a:xfrm>
            <a:off x="9615292" y="6269735"/>
            <a:ext cx="12058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38">
            <a:extLst>
              <a:ext uri="{FF2B5EF4-FFF2-40B4-BE49-F238E27FC236}">
                <a16:creationId xmlns:a16="http://schemas.microsoft.com/office/drawing/2014/main" id="{61534D49-AD33-B5C0-FA34-D417E5FC3996}"/>
              </a:ext>
            </a:extLst>
          </p:cNvPr>
          <p:cNvCxnSpPr/>
          <p:nvPr/>
        </p:nvCxnSpPr>
        <p:spPr>
          <a:xfrm flipV="1">
            <a:off x="9627015" y="5596495"/>
            <a:ext cx="0" cy="684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39">
            <a:extLst>
              <a:ext uri="{FF2B5EF4-FFF2-40B4-BE49-F238E27FC236}">
                <a16:creationId xmlns:a16="http://schemas.microsoft.com/office/drawing/2014/main" id="{0973B0E9-0A4B-D5C4-3534-39FF8A00778A}"/>
              </a:ext>
            </a:extLst>
          </p:cNvPr>
          <p:cNvSpPr txBox="1"/>
          <p:nvPr/>
        </p:nvSpPr>
        <p:spPr>
          <a:xfrm>
            <a:off x="9615292" y="6289833"/>
            <a:ext cx="222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Energy/Arrival time…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テキスト ボックス 40">
            <a:extLst>
              <a:ext uri="{FF2B5EF4-FFF2-40B4-BE49-F238E27FC236}">
                <a16:creationId xmlns:a16="http://schemas.microsoft.com/office/drawing/2014/main" id="{D6037DF4-4C00-FA2A-CA95-308959CE195B}"/>
              </a:ext>
            </a:extLst>
          </p:cNvPr>
          <p:cNvSpPr txBox="1"/>
          <p:nvPr/>
        </p:nvSpPr>
        <p:spPr>
          <a:xfrm rot="16200000">
            <a:off x="9014066" y="5758946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Count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フリーフォーム 46">
            <a:extLst>
              <a:ext uri="{FF2B5EF4-FFF2-40B4-BE49-F238E27FC236}">
                <a16:creationId xmlns:a16="http://schemas.microsoft.com/office/drawing/2014/main" id="{45F68CD2-E442-7D0D-722D-DAC1997AF1D0}"/>
              </a:ext>
            </a:extLst>
          </p:cNvPr>
          <p:cNvSpPr/>
          <p:nvPr/>
        </p:nvSpPr>
        <p:spPr>
          <a:xfrm>
            <a:off x="9714098" y="4215479"/>
            <a:ext cx="954594" cy="595569"/>
          </a:xfrm>
          <a:custGeom>
            <a:avLst/>
            <a:gdLst>
              <a:gd name="connsiteX0" fmla="*/ 0 w 954594"/>
              <a:gd name="connsiteY0" fmla="*/ 545327 h 595569"/>
              <a:gd name="connsiteX1" fmla="*/ 10049 w 954594"/>
              <a:gd name="connsiteY1" fmla="*/ 485037 h 595569"/>
              <a:gd name="connsiteX2" fmla="*/ 20097 w 954594"/>
              <a:gd name="connsiteY2" fmla="*/ 454892 h 595569"/>
              <a:gd name="connsiteX3" fmla="*/ 50242 w 954594"/>
              <a:gd name="connsiteY3" fmla="*/ 525231 h 595569"/>
              <a:gd name="connsiteX4" fmla="*/ 80387 w 954594"/>
              <a:gd name="connsiteY4" fmla="*/ 474989 h 595569"/>
              <a:gd name="connsiteX5" fmla="*/ 90435 w 954594"/>
              <a:gd name="connsiteY5" fmla="*/ 444844 h 595569"/>
              <a:gd name="connsiteX6" fmla="*/ 120580 w 954594"/>
              <a:gd name="connsiteY6" fmla="*/ 424747 h 595569"/>
              <a:gd name="connsiteX7" fmla="*/ 140677 w 954594"/>
              <a:gd name="connsiteY7" fmla="*/ 454892 h 595569"/>
              <a:gd name="connsiteX8" fmla="*/ 150726 w 954594"/>
              <a:gd name="connsiteY8" fmla="*/ 485037 h 595569"/>
              <a:gd name="connsiteX9" fmla="*/ 170822 w 954594"/>
              <a:gd name="connsiteY9" fmla="*/ 454892 h 595569"/>
              <a:gd name="connsiteX10" fmla="*/ 180871 w 954594"/>
              <a:gd name="connsiteY10" fmla="*/ 404650 h 595569"/>
              <a:gd name="connsiteX11" fmla="*/ 190919 w 954594"/>
              <a:gd name="connsiteY11" fmla="*/ 284070 h 595569"/>
              <a:gd name="connsiteX12" fmla="*/ 211016 w 954594"/>
              <a:gd name="connsiteY12" fmla="*/ 223780 h 595569"/>
              <a:gd name="connsiteX13" fmla="*/ 221064 w 954594"/>
              <a:gd name="connsiteY13" fmla="*/ 143393 h 595569"/>
              <a:gd name="connsiteX14" fmla="*/ 271306 w 954594"/>
              <a:gd name="connsiteY14" fmla="*/ 163490 h 595569"/>
              <a:gd name="connsiteX15" fmla="*/ 271306 w 954594"/>
              <a:gd name="connsiteY15" fmla="*/ 2716 h 595569"/>
              <a:gd name="connsiteX16" fmla="*/ 281354 w 954594"/>
              <a:gd name="connsiteY16" fmla="*/ 42910 h 595569"/>
              <a:gd name="connsiteX17" fmla="*/ 311499 w 954594"/>
              <a:gd name="connsiteY17" fmla="*/ 103200 h 595569"/>
              <a:gd name="connsiteX18" fmla="*/ 321548 w 954594"/>
              <a:gd name="connsiteY18" fmla="*/ 133345 h 595569"/>
              <a:gd name="connsiteX19" fmla="*/ 331596 w 954594"/>
              <a:gd name="connsiteY19" fmla="*/ 233828 h 595569"/>
              <a:gd name="connsiteX20" fmla="*/ 341644 w 954594"/>
              <a:gd name="connsiteY20" fmla="*/ 263973 h 595569"/>
              <a:gd name="connsiteX21" fmla="*/ 351693 w 954594"/>
              <a:gd name="connsiteY21" fmla="*/ 304167 h 595569"/>
              <a:gd name="connsiteX22" fmla="*/ 361741 w 954594"/>
              <a:gd name="connsiteY22" fmla="*/ 394602 h 595569"/>
              <a:gd name="connsiteX23" fmla="*/ 391886 w 954594"/>
              <a:gd name="connsiteY23" fmla="*/ 424747 h 595569"/>
              <a:gd name="connsiteX24" fmla="*/ 411983 w 954594"/>
              <a:gd name="connsiteY24" fmla="*/ 485037 h 595569"/>
              <a:gd name="connsiteX25" fmla="*/ 432079 w 954594"/>
              <a:gd name="connsiteY25" fmla="*/ 595569 h 595569"/>
              <a:gd name="connsiteX26" fmla="*/ 502418 w 954594"/>
              <a:gd name="connsiteY26" fmla="*/ 575472 h 595569"/>
              <a:gd name="connsiteX27" fmla="*/ 562708 w 954594"/>
              <a:gd name="connsiteY27" fmla="*/ 525231 h 595569"/>
              <a:gd name="connsiteX28" fmla="*/ 592853 w 954594"/>
              <a:gd name="connsiteY28" fmla="*/ 515182 h 595569"/>
              <a:gd name="connsiteX29" fmla="*/ 663191 w 954594"/>
              <a:gd name="connsiteY29" fmla="*/ 555376 h 595569"/>
              <a:gd name="connsiteX30" fmla="*/ 763675 w 954594"/>
              <a:gd name="connsiteY30" fmla="*/ 555376 h 595569"/>
              <a:gd name="connsiteX31" fmla="*/ 793820 w 954594"/>
              <a:gd name="connsiteY31" fmla="*/ 545327 h 595569"/>
              <a:gd name="connsiteX32" fmla="*/ 954594 w 954594"/>
              <a:gd name="connsiteY32" fmla="*/ 545327 h 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54594" h="595569">
                <a:moveTo>
                  <a:pt x="0" y="545327"/>
                </a:moveTo>
                <a:cubicBezTo>
                  <a:pt x="3350" y="525230"/>
                  <a:pt x="5629" y="504926"/>
                  <a:pt x="10049" y="485037"/>
                </a:cubicBezTo>
                <a:cubicBezTo>
                  <a:pt x="12347" y="474697"/>
                  <a:pt x="10049" y="451543"/>
                  <a:pt x="20097" y="454892"/>
                </a:cubicBezTo>
                <a:cubicBezTo>
                  <a:pt x="29411" y="457997"/>
                  <a:pt x="46432" y="513800"/>
                  <a:pt x="50242" y="525231"/>
                </a:cubicBezTo>
                <a:cubicBezTo>
                  <a:pt x="60290" y="508484"/>
                  <a:pt x="71653" y="492458"/>
                  <a:pt x="80387" y="474989"/>
                </a:cubicBezTo>
                <a:cubicBezTo>
                  <a:pt x="85124" y="465515"/>
                  <a:pt x="83818" y="453115"/>
                  <a:pt x="90435" y="444844"/>
                </a:cubicBezTo>
                <a:cubicBezTo>
                  <a:pt x="97979" y="435414"/>
                  <a:pt x="110532" y="431446"/>
                  <a:pt x="120580" y="424747"/>
                </a:cubicBezTo>
                <a:cubicBezTo>
                  <a:pt x="127279" y="434795"/>
                  <a:pt x="135276" y="444090"/>
                  <a:pt x="140677" y="454892"/>
                </a:cubicBezTo>
                <a:cubicBezTo>
                  <a:pt x="145414" y="464366"/>
                  <a:pt x="140134" y="485037"/>
                  <a:pt x="150726" y="485037"/>
                </a:cubicBezTo>
                <a:cubicBezTo>
                  <a:pt x="162802" y="485037"/>
                  <a:pt x="164123" y="464940"/>
                  <a:pt x="170822" y="454892"/>
                </a:cubicBezTo>
                <a:cubicBezTo>
                  <a:pt x="174172" y="438145"/>
                  <a:pt x="178875" y="421612"/>
                  <a:pt x="180871" y="404650"/>
                </a:cubicBezTo>
                <a:cubicBezTo>
                  <a:pt x="185584" y="364594"/>
                  <a:pt x="184288" y="323854"/>
                  <a:pt x="190919" y="284070"/>
                </a:cubicBezTo>
                <a:cubicBezTo>
                  <a:pt x="194402" y="263174"/>
                  <a:pt x="211016" y="223780"/>
                  <a:pt x="211016" y="223780"/>
                </a:cubicBezTo>
                <a:cubicBezTo>
                  <a:pt x="214365" y="196984"/>
                  <a:pt x="197908" y="157287"/>
                  <a:pt x="221064" y="143393"/>
                </a:cubicBezTo>
                <a:cubicBezTo>
                  <a:pt x="303960" y="93655"/>
                  <a:pt x="236653" y="267443"/>
                  <a:pt x="271306" y="163490"/>
                </a:cubicBezTo>
                <a:cubicBezTo>
                  <a:pt x="250431" y="100870"/>
                  <a:pt x="248136" y="106981"/>
                  <a:pt x="271306" y="2716"/>
                </a:cubicBezTo>
                <a:cubicBezTo>
                  <a:pt x="274302" y="-10765"/>
                  <a:pt x="277560" y="29631"/>
                  <a:pt x="281354" y="42910"/>
                </a:cubicBezTo>
                <a:cubicBezTo>
                  <a:pt x="298190" y="101839"/>
                  <a:pt x="282141" y="44486"/>
                  <a:pt x="311499" y="103200"/>
                </a:cubicBezTo>
                <a:cubicBezTo>
                  <a:pt x="316236" y="112674"/>
                  <a:pt x="318198" y="123297"/>
                  <a:pt x="321548" y="133345"/>
                </a:cubicBezTo>
                <a:cubicBezTo>
                  <a:pt x="324897" y="166839"/>
                  <a:pt x="326478" y="200558"/>
                  <a:pt x="331596" y="233828"/>
                </a:cubicBezTo>
                <a:cubicBezTo>
                  <a:pt x="333207" y="244297"/>
                  <a:pt x="338734" y="253789"/>
                  <a:pt x="341644" y="263973"/>
                </a:cubicBezTo>
                <a:cubicBezTo>
                  <a:pt x="345438" y="277252"/>
                  <a:pt x="348343" y="290769"/>
                  <a:pt x="351693" y="304167"/>
                </a:cubicBezTo>
                <a:cubicBezTo>
                  <a:pt x="355042" y="334312"/>
                  <a:pt x="352150" y="365828"/>
                  <a:pt x="361741" y="394602"/>
                </a:cubicBezTo>
                <a:cubicBezTo>
                  <a:pt x="366235" y="408083"/>
                  <a:pt x="384985" y="412325"/>
                  <a:pt x="391886" y="424747"/>
                </a:cubicBezTo>
                <a:cubicBezTo>
                  <a:pt x="402174" y="443265"/>
                  <a:pt x="405896" y="464747"/>
                  <a:pt x="411983" y="485037"/>
                </a:cubicBezTo>
                <a:cubicBezTo>
                  <a:pt x="424903" y="528104"/>
                  <a:pt x="425003" y="546037"/>
                  <a:pt x="432079" y="595569"/>
                </a:cubicBezTo>
                <a:cubicBezTo>
                  <a:pt x="444964" y="592348"/>
                  <a:pt x="487997" y="582682"/>
                  <a:pt x="502418" y="575472"/>
                </a:cubicBezTo>
                <a:cubicBezTo>
                  <a:pt x="568170" y="542596"/>
                  <a:pt x="496038" y="569678"/>
                  <a:pt x="562708" y="525231"/>
                </a:cubicBezTo>
                <a:cubicBezTo>
                  <a:pt x="571521" y="519356"/>
                  <a:pt x="582805" y="518532"/>
                  <a:pt x="592853" y="515182"/>
                </a:cubicBezTo>
                <a:cubicBezTo>
                  <a:pt x="639745" y="585520"/>
                  <a:pt x="612949" y="588869"/>
                  <a:pt x="663191" y="555376"/>
                </a:cubicBezTo>
                <a:cubicBezTo>
                  <a:pt x="711932" y="571622"/>
                  <a:pt x="691512" y="569809"/>
                  <a:pt x="763675" y="555376"/>
                </a:cubicBezTo>
                <a:cubicBezTo>
                  <a:pt x="774061" y="553299"/>
                  <a:pt x="783243" y="545884"/>
                  <a:pt x="793820" y="545327"/>
                </a:cubicBezTo>
                <a:cubicBezTo>
                  <a:pt x="847337" y="542510"/>
                  <a:pt x="901003" y="545327"/>
                  <a:pt x="954594" y="5453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フリーフォーム 48">
            <a:extLst>
              <a:ext uri="{FF2B5EF4-FFF2-40B4-BE49-F238E27FC236}">
                <a16:creationId xmlns:a16="http://schemas.microsoft.com/office/drawing/2014/main" id="{57559B8E-901F-85EE-802C-986E99ADE12E}"/>
              </a:ext>
            </a:extLst>
          </p:cNvPr>
          <p:cNvSpPr/>
          <p:nvPr/>
        </p:nvSpPr>
        <p:spPr>
          <a:xfrm>
            <a:off x="9683951" y="5624964"/>
            <a:ext cx="1004837" cy="613336"/>
          </a:xfrm>
          <a:custGeom>
            <a:avLst/>
            <a:gdLst>
              <a:gd name="connsiteX0" fmla="*/ 0 w 1195754"/>
              <a:gd name="connsiteY0" fmla="*/ 612950 h 613336"/>
              <a:gd name="connsiteX1" fmla="*/ 80387 w 1195754"/>
              <a:gd name="connsiteY1" fmla="*/ 572757 h 613336"/>
              <a:gd name="connsiteX2" fmla="*/ 110532 w 1195754"/>
              <a:gd name="connsiteY2" fmla="*/ 592853 h 613336"/>
              <a:gd name="connsiteX3" fmla="*/ 160774 w 1195754"/>
              <a:gd name="connsiteY3" fmla="*/ 602902 h 613336"/>
              <a:gd name="connsiteX4" fmla="*/ 281354 w 1195754"/>
              <a:gd name="connsiteY4" fmla="*/ 582805 h 613336"/>
              <a:gd name="connsiteX5" fmla="*/ 341644 w 1195754"/>
              <a:gd name="connsiteY5" fmla="*/ 562708 h 613336"/>
              <a:gd name="connsiteX6" fmla="*/ 432079 w 1195754"/>
              <a:gd name="connsiteY6" fmla="*/ 592853 h 613336"/>
              <a:gd name="connsiteX7" fmla="*/ 462224 w 1195754"/>
              <a:gd name="connsiteY7" fmla="*/ 612950 h 613336"/>
              <a:gd name="connsiteX8" fmla="*/ 532563 w 1195754"/>
              <a:gd name="connsiteY8" fmla="*/ 602902 h 613336"/>
              <a:gd name="connsiteX9" fmla="*/ 552659 w 1195754"/>
              <a:gd name="connsiteY9" fmla="*/ 572757 h 613336"/>
              <a:gd name="connsiteX10" fmla="*/ 653143 w 1195754"/>
              <a:gd name="connsiteY10" fmla="*/ 562708 h 613336"/>
              <a:gd name="connsiteX11" fmla="*/ 683288 w 1195754"/>
              <a:gd name="connsiteY11" fmla="*/ 552660 h 613336"/>
              <a:gd name="connsiteX12" fmla="*/ 723481 w 1195754"/>
              <a:gd name="connsiteY12" fmla="*/ 492370 h 613336"/>
              <a:gd name="connsiteX13" fmla="*/ 743578 w 1195754"/>
              <a:gd name="connsiteY13" fmla="*/ 462225 h 613336"/>
              <a:gd name="connsiteX14" fmla="*/ 783772 w 1195754"/>
              <a:gd name="connsiteY14" fmla="*/ 442128 h 613336"/>
              <a:gd name="connsiteX15" fmla="*/ 813917 w 1195754"/>
              <a:gd name="connsiteY15" fmla="*/ 462225 h 613336"/>
              <a:gd name="connsiteX16" fmla="*/ 854110 w 1195754"/>
              <a:gd name="connsiteY16" fmla="*/ 371789 h 613336"/>
              <a:gd name="connsiteX17" fmla="*/ 864158 w 1195754"/>
              <a:gd name="connsiteY17" fmla="*/ 190919 h 613336"/>
              <a:gd name="connsiteX18" fmla="*/ 894303 w 1195754"/>
              <a:gd name="connsiteY18" fmla="*/ 170822 h 613336"/>
              <a:gd name="connsiteX19" fmla="*/ 914400 w 1195754"/>
              <a:gd name="connsiteY19" fmla="*/ 70339 h 613336"/>
              <a:gd name="connsiteX20" fmla="*/ 944545 w 1195754"/>
              <a:gd name="connsiteY20" fmla="*/ 50242 h 613336"/>
              <a:gd name="connsiteX21" fmla="*/ 1004835 w 1195754"/>
              <a:gd name="connsiteY21" fmla="*/ 0 h 613336"/>
              <a:gd name="connsiteX22" fmla="*/ 1024932 w 1195754"/>
              <a:gd name="connsiteY22" fmla="*/ 50242 h 613336"/>
              <a:gd name="connsiteX23" fmla="*/ 1034980 w 1195754"/>
              <a:gd name="connsiteY23" fmla="*/ 120581 h 613336"/>
              <a:gd name="connsiteX24" fmla="*/ 1045029 w 1195754"/>
              <a:gd name="connsiteY24" fmla="*/ 180871 h 613336"/>
              <a:gd name="connsiteX25" fmla="*/ 1055077 w 1195754"/>
              <a:gd name="connsiteY25" fmla="*/ 301451 h 613336"/>
              <a:gd name="connsiteX26" fmla="*/ 1075174 w 1195754"/>
              <a:gd name="connsiteY26" fmla="*/ 361741 h 613336"/>
              <a:gd name="connsiteX27" fmla="*/ 1105319 w 1195754"/>
              <a:gd name="connsiteY27" fmla="*/ 442128 h 613336"/>
              <a:gd name="connsiteX28" fmla="*/ 1135464 w 1195754"/>
              <a:gd name="connsiteY28" fmla="*/ 542611 h 613336"/>
              <a:gd name="connsiteX29" fmla="*/ 1165609 w 1195754"/>
              <a:gd name="connsiteY29" fmla="*/ 552660 h 613336"/>
              <a:gd name="connsiteX30" fmla="*/ 1195754 w 1195754"/>
              <a:gd name="connsiteY30" fmla="*/ 582805 h 61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95754" h="613336">
                <a:moveTo>
                  <a:pt x="0" y="612950"/>
                </a:moveTo>
                <a:cubicBezTo>
                  <a:pt x="793" y="612474"/>
                  <a:pt x="63456" y="569935"/>
                  <a:pt x="80387" y="572757"/>
                </a:cubicBezTo>
                <a:cubicBezTo>
                  <a:pt x="92299" y="574742"/>
                  <a:pt x="99224" y="588613"/>
                  <a:pt x="110532" y="592853"/>
                </a:cubicBezTo>
                <a:cubicBezTo>
                  <a:pt x="126524" y="598850"/>
                  <a:pt x="144027" y="599552"/>
                  <a:pt x="160774" y="602902"/>
                </a:cubicBezTo>
                <a:cubicBezTo>
                  <a:pt x="200967" y="596203"/>
                  <a:pt x="242697" y="595691"/>
                  <a:pt x="281354" y="582805"/>
                </a:cubicBezTo>
                <a:lnTo>
                  <a:pt x="341644" y="562708"/>
                </a:lnTo>
                <a:cubicBezTo>
                  <a:pt x="371789" y="572756"/>
                  <a:pt x="402748" y="580632"/>
                  <a:pt x="432079" y="592853"/>
                </a:cubicBezTo>
                <a:cubicBezTo>
                  <a:pt x="443227" y="597498"/>
                  <a:pt x="450207" y="611748"/>
                  <a:pt x="462224" y="612950"/>
                </a:cubicBezTo>
                <a:cubicBezTo>
                  <a:pt x="485791" y="615307"/>
                  <a:pt x="509117" y="606251"/>
                  <a:pt x="532563" y="602902"/>
                </a:cubicBezTo>
                <a:cubicBezTo>
                  <a:pt x="539262" y="592854"/>
                  <a:pt x="541202" y="576576"/>
                  <a:pt x="552659" y="572757"/>
                </a:cubicBezTo>
                <a:cubicBezTo>
                  <a:pt x="584593" y="562112"/>
                  <a:pt x="619873" y="567827"/>
                  <a:pt x="653143" y="562708"/>
                </a:cubicBezTo>
                <a:cubicBezTo>
                  <a:pt x="663612" y="561097"/>
                  <a:pt x="673240" y="556009"/>
                  <a:pt x="683288" y="552660"/>
                </a:cubicBezTo>
                <a:lnTo>
                  <a:pt x="723481" y="492370"/>
                </a:lnTo>
                <a:cubicBezTo>
                  <a:pt x="730180" y="482322"/>
                  <a:pt x="732776" y="467626"/>
                  <a:pt x="743578" y="462225"/>
                </a:cubicBezTo>
                <a:lnTo>
                  <a:pt x="783772" y="442128"/>
                </a:lnTo>
                <a:cubicBezTo>
                  <a:pt x="793820" y="448827"/>
                  <a:pt x="802005" y="464210"/>
                  <a:pt x="813917" y="462225"/>
                </a:cubicBezTo>
                <a:cubicBezTo>
                  <a:pt x="852104" y="455861"/>
                  <a:pt x="850851" y="391346"/>
                  <a:pt x="854110" y="371789"/>
                </a:cubicBezTo>
                <a:cubicBezTo>
                  <a:pt x="857459" y="311499"/>
                  <a:pt x="852316" y="250129"/>
                  <a:pt x="864158" y="190919"/>
                </a:cubicBezTo>
                <a:cubicBezTo>
                  <a:pt x="866526" y="179077"/>
                  <a:pt x="888902" y="181624"/>
                  <a:pt x="894303" y="170822"/>
                </a:cubicBezTo>
                <a:cubicBezTo>
                  <a:pt x="894596" y="170236"/>
                  <a:pt x="907563" y="80595"/>
                  <a:pt x="914400" y="70339"/>
                </a:cubicBezTo>
                <a:cubicBezTo>
                  <a:pt x="921099" y="60291"/>
                  <a:pt x="935267" y="57973"/>
                  <a:pt x="944545" y="50242"/>
                </a:cubicBezTo>
                <a:cubicBezTo>
                  <a:pt x="1021914" y="-14233"/>
                  <a:pt x="929991" y="49897"/>
                  <a:pt x="1004835" y="0"/>
                </a:cubicBezTo>
                <a:cubicBezTo>
                  <a:pt x="1011534" y="16747"/>
                  <a:pt x="1020557" y="32743"/>
                  <a:pt x="1024932" y="50242"/>
                </a:cubicBezTo>
                <a:cubicBezTo>
                  <a:pt x="1030676" y="73219"/>
                  <a:pt x="1031379" y="97172"/>
                  <a:pt x="1034980" y="120581"/>
                </a:cubicBezTo>
                <a:cubicBezTo>
                  <a:pt x="1038078" y="140718"/>
                  <a:pt x="1041679" y="160774"/>
                  <a:pt x="1045029" y="180871"/>
                </a:cubicBezTo>
                <a:cubicBezTo>
                  <a:pt x="1048378" y="221064"/>
                  <a:pt x="1048446" y="261667"/>
                  <a:pt x="1055077" y="301451"/>
                </a:cubicBezTo>
                <a:cubicBezTo>
                  <a:pt x="1058560" y="322347"/>
                  <a:pt x="1067307" y="342072"/>
                  <a:pt x="1075174" y="361741"/>
                </a:cubicBezTo>
                <a:cubicBezTo>
                  <a:pt x="1085785" y="388269"/>
                  <a:pt x="1097446" y="414572"/>
                  <a:pt x="1105319" y="442128"/>
                </a:cubicBezTo>
                <a:cubicBezTo>
                  <a:pt x="1109473" y="456667"/>
                  <a:pt x="1127922" y="540097"/>
                  <a:pt x="1135464" y="542611"/>
                </a:cubicBezTo>
                <a:lnTo>
                  <a:pt x="1165609" y="552660"/>
                </a:lnTo>
                <a:cubicBezTo>
                  <a:pt x="1187564" y="585592"/>
                  <a:pt x="1173629" y="582805"/>
                  <a:pt x="1195754" y="5828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50256E-A7A8-742F-FC86-E5CAFC597EA2}"/>
              </a:ext>
            </a:extLst>
          </p:cNvPr>
          <p:cNvSpPr txBox="1"/>
          <p:nvPr/>
        </p:nvSpPr>
        <p:spPr>
          <a:xfrm>
            <a:off x="4614332" y="3083553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70B5CE-5CA6-AAF6-E388-C369D8B46600}"/>
              </a:ext>
            </a:extLst>
          </p:cNvPr>
          <p:cNvSpPr txBox="1"/>
          <p:nvPr/>
        </p:nvSpPr>
        <p:spPr>
          <a:xfrm>
            <a:off x="6130998" y="5045959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5A94DD-23DC-2C30-9537-B790B016F944}"/>
              </a:ext>
            </a:extLst>
          </p:cNvPr>
          <p:cNvSpPr txBox="1"/>
          <p:nvPr/>
        </p:nvSpPr>
        <p:spPr>
          <a:xfrm>
            <a:off x="5317491" y="5353736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FDED9B-4581-D729-15C6-38B11F68D172}"/>
              </a:ext>
            </a:extLst>
          </p:cNvPr>
          <p:cNvSpPr txBox="1"/>
          <p:nvPr/>
        </p:nvSpPr>
        <p:spPr>
          <a:xfrm>
            <a:off x="3437167" y="6177010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</p:spTree>
    <p:extLst>
      <p:ext uri="{BB962C8B-B14F-4D97-AF65-F5344CB8AC3E}">
        <p14:creationId xmlns:p14="http://schemas.microsoft.com/office/powerpoint/2010/main" val="150679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53F45-2C48-B1FB-7A6A-02E47F4D2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2C55-F64A-CAF8-A594-A9BED53C2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8626"/>
            <a:ext cx="11304000" cy="879344"/>
          </a:xfrm>
        </p:spPr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E44AD-A0E9-C46E-322B-1B852A0D05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RIKEN and JASRI Team</a:t>
            </a:r>
          </a:p>
          <a:p>
            <a:pPr lvl="1"/>
            <a:r>
              <a:rPr lang="en-US" dirty="0"/>
              <a:t>Kazuo Kobayashi, Koji </a:t>
            </a:r>
            <a:r>
              <a:rPr lang="en-US" dirty="0" err="1"/>
              <a:t>Motomura</a:t>
            </a:r>
            <a:r>
              <a:rPr lang="en-US" dirty="0"/>
              <a:t>, Kyo Nakajima, T. Kudo, T. Sugimoto, M. </a:t>
            </a:r>
            <a:r>
              <a:rPr lang="en-US" dirty="0" err="1"/>
              <a:t>Yamaga</a:t>
            </a:r>
            <a:r>
              <a:rPr lang="en-US" dirty="0"/>
              <a:t>, T. </a:t>
            </a:r>
            <a:r>
              <a:rPr lang="en-US" dirty="0" err="1"/>
              <a:t>Kameshima</a:t>
            </a:r>
            <a:r>
              <a:rPr lang="en-US" dirty="0"/>
              <a:t>, Y. Inagaki, K. Fujiwara, T. Nakagawa, Y. </a:t>
            </a:r>
            <a:r>
              <a:rPr lang="en-US" dirty="0" err="1"/>
              <a:t>Oyaki</a:t>
            </a:r>
            <a:r>
              <a:rPr lang="en-US" dirty="0"/>
              <a:t>, M. Kimoto, M. </a:t>
            </a:r>
            <a:r>
              <a:rPr lang="en-US" dirty="0" err="1"/>
              <a:t>Nakamachi</a:t>
            </a:r>
            <a:r>
              <a:rPr lang="en-US" dirty="0"/>
              <a:t>, M. </a:t>
            </a:r>
            <a:r>
              <a:rPr lang="en-US" dirty="0" err="1"/>
              <a:t>Yabashi</a:t>
            </a:r>
            <a:r>
              <a:rPr lang="en-US" dirty="0"/>
              <a:t>, T. Ishikawa</a:t>
            </a:r>
          </a:p>
          <a:p>
            <a:r>
              <a:rPr lang="en-US" dirty="0"/>
              <a:t>RIKEN R-CCS</a:t>
            </a:r>
          </a:p>
          <a:p>
            <a:pPr lvl="1"/>
            <a:r>
              <a:rPr lang="en-US" dirty="0"/>
              <a:t>S. Matsuoka, K. Sato, K. Sano, F, Shoji and their division members</a:t>
            </a:r>
          </a:p>
          <a:p>
            <a:r>
              <a:rPr lang="en-US" dirty="0"/>
              <a:t>Private Companies</a:t>
            </a:r>
          </a:p>
          <a:p>
            <a:pPr lvl="1"/>
            <a:r>
              <a:rPr lang="en-US" u="sng" dirty="0"/>
              <a:t>Sony Semiconductor Solutions</a:t>
            </a:r>
          </a:p>
          <a:p>
            <a:pPr lvl="1"/>
            <a:r>
              <a:rPr lang="en-US" dirty="0"/>
              <a:t>GLORY System Create Ltd</a:t>
            </a:r>
          </a:p>
          <a:p>
            <a:pPr lvl="1"/>
            <a:r>
              <a:rPr lang="en-US" dirty="0"/>
              <a:t>Nihon </a:t>
            </a:r>
            <a:r>
              <a:rPr lang="en-US" dirty="0" err="1"/>
              <a:t>Gijyutu</a:t>
            </a:r>
            <a:r>
              <a:rPr lang="en-US" dirty="0"/>
              <a:t> Center</a:t>
            </a:r>
          </a:p>
          <a:p>
            <a:pPr lvl="1"/>
            <a:r>
              <a:rPr lang="en-US" dirty="0" err="1"/>
              <a:t>Meisei</a:t>
            </a:r>
            <a:r>
              <a:rPr lang="en-US" dirty="0"/>
              <a:t> Electric Co. Ltd.</a:t>
            </a:r>
          </a:p>
          <a:p>
            <a:pPr lvl="1"/>
            <a:r>
              <a:rPr lang="en-US" dirty="0"/>
              <a:t>JEPICO Corporation</a:t>
            </a:r>
          </a:p>
          <a:p>
            <a:pPr lvl="1"/>
            <a:r>
              <a:rPr lang="en-US" dirty="0"/>
              <a:t>Tokyo Electron Device Limited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E1E13-40EF-F1F2-3603-F0DC197921D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November 15th, 2024</a:t>
            </a:r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E532E-876C-FE32-A1CC-69A8E5D319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19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D170B-AC46-E846-F23C-E8652C578801}"/>
              </a:ext>
            </a:extLst>
          </p:cNvPr>
          <p:cNvSpPr txBox="1"/>
          <p:nvPr/>
        </p:nvSpPr>
        <p:spPr>
          <a:xfrm>
            <a:off x="5694947" y="5197642"/>
            <a:ext cx="436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5007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356089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B6CB0E-0FE5-05E9-A505-293CBCCCAE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3072" y="1187111"/>
            <a:ext cx="5786773" cy="474452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JP" sz="1800" b="1" dirty="0"/>
              <a:t>Intensity Mapping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en-JP" sz="1800" dirty="0"/>
              <a:t>Number of Photons for each pixel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JP" sz="1800" dirty="0"/>
              <a:t>Single Photon Sensitivity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3"/>
                </a:solidFill>
              </a:rPr>
              <a:t>noise &lt;&lt; 0.018 phs rms @ 8 keV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Ultra-high dynamic range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continuous X-rays: </a:t>
            </a:r>
            <a:r>
              <a:rPr lang="en-JP" sz="1800" dirty="0"/>
              <a:t> </a:t>
            </a:r>
            <a:r>
              <a:rPr lang="en-JP" sz="1800" dirty="0">
                <a:solidFill>
                  <a:schemeClr val="accent3"/>
                </a:solidFill>
              </a:rPr>
              <a:t>1 Gphotons/s/pixel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pulsed X-rays for 6 keV</a:t>
            </a:r>
          </a:p>
          <a:p>
            <a:pPr marL="882900" lvl="2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1/66 photon noise (25 e-rms)</a:t>
            </a:r>
          </a:p>
          <a:p>
            <a:pPr marL="882900" lvl="2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17,000 photons/pixel/pulse (28 Me-)</a:t>
            </a:r>
          </a:p>
          <a:p>
            <a:pPr marL="882900" lvl="2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S/N = 1.12 x 10^6, best in class</a:t>
            </a:r>
            <a:endParaRPr lang="en-JP" sz="1800" dirty="0"/>
          </a:p>
          <a:p>
            <a:pPr>
              <a:spcBef>
                <a:spcPts val="0"/>
              </a:spcBef>
            </a:pPr>
            <a:r>
              <a:rPr lang="en-JP" sz="1800" b="1" dirty="0"/>
              <a:t>Photon Event Recording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Condition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Flux Density &lt; 1 </a:t>
            </a:r>
            <a:r>
              <a:rPr lang="en-US" sz="1800" dirty="0" err="1"/>
              <a:t>phs</a:t>
            </a:r>
            <a:r>
              <a:rPr lang="en-US" sz="1800" dirty="0"/>
              <a:t>/pixel/frame</a:t>
            </a:r>
          </a:p>
          <a:p>
            <a:pPr marL="342900" indent="-342900">
              <a:spcBef>
                <a:spcPts val="0"/>
              </a:spcBef>
              <a:buFontTx/>
              <a:buChar char="-"/>
            </a:pPr>
            <a:r>
              <a:rPr lang="en-JP" sz="1800" dirty="0"/>
              <a:t>Photon Event data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Photon energy from charge (Spectro-Imaging)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chemeClr val="accent2"/>
                </a:solidFill>
              </a:rPr>
              <a:t>Sub-pixel imaging (“Super-resolution”)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/>
              <a:t>Polarization from </a:t>
            </a:r>
            <a:r>
              <a:rPr lang="en-JP" sz="1800" i="1" dirty="0"/>
              <a:t>Auger electrons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US" sz="1800" dirty="0"/>
              <a:t>Direction </a:t>
            </a:r>
            <a:r>
              <a:rPr lang="en-US" sz="1800" i="1" dirty="0"/>
              <a:t>from Compton scattered electrons</a:t>
            </a:r>
          </a:p>
          <a:p>
            <a:pPr marL="617538" lvl="1" indent="-342900">
              <a:spcBef>
                <a:spcPts val="0"/>
              </a:spcBef>
              <a:buFontTx/>
              <a:buChar char="-"/>
            </a:pPr>
            <a:r>
              <a:rPr lang="en-JP" sz="1800" dirty="0">
                <a:solidFill>
                  <a:srgbClr val="E5007F"/>
                </a:solidFill>
              </a:rPr>
              <a:t>”Spectral streaking”</a:t>
            </a:r>
          </a:p>
          <a:p>
            <a:pPr>
              <a:spcBef>
                <a:spcPts val="0"/>
              </a:spcBef>
            </a:pPr>
            <a:endParaRPr lang="en-JP" sz="1800" dirty="0"/>
          </a:p>
          <a:p>
            <a:pPr>
              <a:spcBef>
                <a:spcPts val="0"/>
              </a:spcBef>
            </a:pPr>
            <a:endParaRPr lang="en-JP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9E4F2-1CB3-E943-9B00-5725E6ADEF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522F7-FC85-4FBB-31AB-F1EDC4EC23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702366" y="6523153"/>
            <a:ext cx="1489634" cy="365125"/>
          </a:xfr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CE4985-6207-F931-FA59-2E43C2538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 dirty="0"/>
              <a:t>Use Case of CITIUS for X-rays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F4A4B96-1079-959A-1B95-93BD6A2CCC6E}"/>
              </a:ext>
            </a:extLst>
          </p:cNvPr>
          <p:cNvGrpSpPr/>
          <p:nvPr/>
        </p:nvGrpSpPr>
        <p:grpSpPr>
          <a:xfrm>
            <a:off x="5208298" y="1374498"/>
            <a:ext cx="6743567" cy="2757506"/>
            <a:chOff x="4089757" y="1379113"/>
            <a:chExt cx="7862108" cy="3214887"/>
          </a:xfrm>
        </p:grpSpPr>
        <p:pic>
          <p:nvPicPr>
            <p:cNvPr id="8" name="図 17">
              <a:extLst>
                <a:ext uri="{FF2B5EF4-FFF2-40B4-BE49-F238E27FC236}">
                  <a16:creationId xmlns:a16="http://schemas.microsoft.com/office/drawing/2014/main" id="{CA38A526-105C-4FEC-169C-F0A73FC49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87" b="50318"/>
            <a:stretch/>
          </p:blipFill>
          <p:spPr>
            <a:xfrm>
              <a:off x="9028792" y="1892611"/>
              <a:ext cx="2923073" cy="2701388"/>
            </a:xfrm>
            <a:prstGeom prst="rect">
              <a:avLst/>
            </a:prstGeom>
          </p:spPr>
        </p:pic>
        <p:pic>
          <p:nvPicPr>
            <p:cNvPr id="9" name="図 15">
              <a:extLst>
                <a:ext uri="{FF2B5EF4-FFF2-40B4-BE49-F238E27FC236}">
                  <a16:creationId xmlns:a16="http://schemas.microsoft.com/office/drawing/2014/main" id="{36B202C3-9132-95C9-0886-2DD19DBC5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928" b="50318"/>
            <a:stretch/>
          </p:blipFill>
          <p:spPr>
            <a:xfrm>
              <a:off x="4660003" y="1892611"/>
              <a:ext cx="3911066" cy="2701389"/>
            </a:xfrm>
            <a:prstGeom prst="rect">
              <a:avLst/>
            </a:prstGeom>
          </p:spPr>
        </p:pic>
        <p:sp>
          <p:nvSpPr>
            <p:cNvPr id="10" name="テキスト ボックス 8">
              <a:extLst>
                <a:ext uri="{FF2B5EF4-FFF2-40B4-BE49-F238E27FC236}">
                  <a16:creationId xmlns:a16="http://schemas.microsoft.com/office/drawing/2014/main" id="{46788190-2AA2-A69C-B12A-753974BB11EC}"/>
                </a:ext>
              </a:extLst>
            </p:cNvPr>
            <p:cNvSpPr txBox="1"/>
            <p:nvPr/>
          </p:nvSpPr>
          <p:spPr>
            <a:xfrm>
              <a:off x="4089757" y="1421028"/>
              <a:ext cx="5820249" cy="39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ＭＳ Ｐゴシック" panose="020B0600070205080204" pitchFamily="50" charset="-128"/>
                  <a:cs typeface="Rubik" pitchFamily="2" charset="-79"/>
                </a:rPr>
                <a:t>Max. Intensity at detector: 250 </a:t>
              </a:r>
              <a:r>
                <a:rPr kumimoji="1" lang="en-US" altLang="ja-JP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ＭＳ Ｐゴシック" panose="020B0600070205080204" pitchFamily="50" charset="-128"/>
                  <a:cs typeface="Rubik" pitchFamily="2" charset="-79"/>
                </a:rPr>
                <a:t>Mcps</a:t>
              </a: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ＭＳ Ｐゴシック" panose="020B0600070205080204" pitchFamily="50" charset="-128"/>
                  <a:cs typeface="Rubik" pitchFamily="2" charset="-79"/>
                </a:rPr>
                <a:t>/pixel</a:t>
              </a:r>
              <a:endParaRPr kumimoji="1" lang="ja-JP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 pitchFamily="2" charset="-79"/>
                <a:ea typeface="ＭＳ Ｐゴシック" panose="020B0600070205080204" pitchFamily="50" charset="-128"/>
                <a:cs typeface="Rubik" pitchFamily="2" charset="-79"/>
              </a:endParaRPr>
            </a:p>
          </p:txBody>
        </p:sp>
        <p:sp>
          <p:nvSpPr>
            <p:cNvPr id="11" name="テキスト ボックス 18">
              <a:extLst>
                <a:ext uri="{FF2B5EF4-FFF2-40B4-BE49-F238E27FC236}">
                  <a16:creationId xmlns:a16="http://schemas.microsoft.com/office/drawing/2014/main" id="{8A66265F-E7C3-8A17-0CF8-F41C5A7C2E6F}"/>
                </a:ext>
              </a:extLst>
            </p:cNvPr>
            <p:cNvSpPr txBox="1"/>
            <p:nvPr/>
          </p:nvSpPr>
          <p:spPr>
            <a:xfrm>
              <a:off x="9028792" y="1379113"/>
              <a:ext cx="1820724" cy="394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ubik" pitchFamily="2" charset="-79"/>
                  <a:ea typeface="游ゴシック" panose="020B0400000000000000" pitchFamily="34" charset="-128"/>
                  <a:cs typeface="Rubik" pitchFamily="2" charset="-79"/>
                </a:rPr>
                <a:t>Low-Q Region</a:t>
              </a:r>
              <a:endPara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 pitchFamily="2" charset="-79"/>
                <a:ea typeface="游ゴシック" panose="020B0400000000000000" pitchFamily="34" charset="-128"/>
                <a:cs typeface="Rubik" pitchFamily="2" charset="-79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7423849-77AE-8860-B792-8664485639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2492" y="2074980"/>
              <a:ext cx="2276300" cy="8616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7EF296-E3D6-BB2E-4D38-C33BAF60E1CE}"/>
                </a:ext>
              </a:extLst>
            </p:cNvPr>
            <p:cNvCxnSpPr>
              <a:cxnSpLocks/>
            </p:cNvCxnSpPr>
            <p:nvPr/>
          </p:nvCxnSpPr>
          <p:spPr>
            <a:xfrm>
              <a:off x="6615536" y="3276759"/>
              <a:ext cx="2413256" cy="907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表 27">
            <a:extLst>
              <a:ext uri="{FF2B5EF4-FFF2-40B4-BE49-F238E27FC236}">
                <a16:creationId xmlns:a16="http://schemas.microsoft.com/office/drawing/2014/main" id="{294F348C-F335-BB65-535A-620283AE23C8}"/>
              </a:ext>
            </a:extLst>
          </p:cNvPr>
          <p:cNvGraphicFramePr>
            <a:graphicFrameLocks noGrp="1"/>
          </p:cNvGraphicFramePr>
          <p:nvPr/>
        </p:nvGraphicFramePr>
        <p:xfrm>
          <a:off x="7115480" y="4497412"/>
          <a:ext cx="1728000" cy="172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20" name="直線矢印コネクタ 31">
            <a:extLst>
              <a:ext uri="{FF2B5EF4-FFF2-40B4-BE49-F238E27FC236}">
                <a16:creationId xmlns:a16="http://schemas.microsoft.com/office/drawing/2014/main" id="{8448E797-ECEE-0F8C-158B-106F5564E67C}"/>
              </a:ext>
            </a:extLst>
          </p:cNvPr>
          <p:cNvCxnSpPr/>
          <p:nvPr/>
        </p:nvCxnSpPr>
        <p:spPr>
          <a:xfrm flipV="1">
            <a:off x="7865201" y="4710566"/>
            <a:ext cx="1366576" cy="1004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32">
            <a:extLst>
              <a:ext uri="{FF2B5EF4-FFF2-40B4-BE49-F238E27FC236}">
                <a16:creationId xmlns:a16="http://schemas.microsoft.com/office/drawing/2014/main" id="{2C9C1CA9-0E0C-922A-9E4B-AE8A4B64E6DA}"/>
              </a:ext>
            </a:extLst>
          </p:cNvPr>
          <p:cNvCxnSpPr/>
          <p:nvPr/>
        </p:nvCxnSpPr>
        <p:spPr>
          <a:xfrm>
            <a:off x="9613614" y="4841195"/>
            <a:ext cx="12058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33">
            <a:extLst>
              <a:ext uri="{FF2B5EF4-FFF2-40B4-BE49-F238E27FC236}">
                <a16:creationId xmlns:a16="http://schemas.microsoft.com/office/drawing/2014/main" id="{C0B097D1-11F9-56AE-002B-108DA84BECD8}"/>
              </a:ext>
            </a:extLst>
          </p:cNvPr>
          <p:cNvCxnSpPr/>
          <p:nvPr/>
        </p:nvCxnSpPr>
        <p:spPr>
          <a:xfrm flipV="1">
            <a:off x="9625337" y="4167955"/>
            <a:ext cx="0" cy="684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34">
            <a:extLst>
              <a:ext uri="{FF2B5EF4-FFF2-40B4-BE49-F238E27FC236}">
                <a16:creationId xmlns:a16="http://schemas.microsoft.com/office/drawing/2014/main" id="{6A9D1D6B-0C40-9855-50B0-487AD4554104}"/>
              </a:ext>
            </a:extLst>
          </p:cNvPr>
          <p:cNvSpPr txBox="1"/>
          <p:nvPr/>
        </p:nvSpPr>
        <p:spPr>
          <a:xfrm>
            <a:off x="9613614" y="4861293"/>
            <a:ext cx="126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Energy [eV]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4" name="テキスト ボックス 35">
            <a:extLst>
              <a:ext uri="{FF2B5EF4-FFF2-40B4-BE49-F238E27FC236}">
                <a16:creationId xmlns:a16="http://schemas.microsoft.com/office/drawing/2014/main" id="{E1A116F9-178D-96DF-0640-4BECEF8599D2}"/>
              </a:ext>
            </a:extLst>
          </p:cNvPr>
          <p:cNvSpPr txBox="1"/>
          <p:nvPr/>
        </p:nvSpPr>
        <p:spPr>
          <a:xfrm rot="16200000">
            <a:off x="9012388" y="4330406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Count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5" name="直線矢印コネクタ 36">
            <a:extLst>
              <a:ext uri="{FF2B5EF4-FFF2-40B4-BE49-F238E27FC236}">
                <a16:creationId xmlns:a16="http://schemas.microsoft.com/office/drawing/2014/main" id="{101F2293-6FED-037A-F817-D3C7F1ADE4F6}"/>
              </a:ext>
            </a:extLst>
          </p:cNvPr>
          <p:cNvCxnSpPr/>
          <p:nvPr/>
        </p:nvCxnSpPr>
        <p:spPr>
          <a:xfrm>
            <a:off x="8128133" y="5696979"/>
            <a:ext cx="942871" cy="1992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37">
            <a:extLst>
              <a:ext uri="{FF2B5EF4-FFF2-40B4-BE49-F238E27FC236}">
                <a16:creationId xmlns:a16="http://schemas.microsoft.com/office/drawing/2014/main" id="{B7EEA9AD-1ADE-A2BB-FB84-198976F2FC1B}"/>
              </a:ext>
            </a:extLst>
          </p:cNvPr>
          <p:cNvCxnSpPr/>
          <p:nvPr/>
        </p:nvCxnSpPr>
        <p:spPr>
          <a:xfrm>
            <a:off x="9615292" y="6269735"/>
            <a:ext cx="12058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38">
            <a:extLst>
              <a:ext uri="{FF2B5EF4-FFF2-40B4-BE49-F238E27FC236}">
                <a16:creationId xmlns:a16="http://schemas.microsoft.com/office/drawing/2014/main" id="{97DAFB9A-EC23-F42C-0EA8-03AAFB992D25}"/>
              </a:ext>
            </a:extLst>
          </p:cNvPr>
          <p:cNvCxnSpPr/>
          <p:nvPr/>
        </p:nvCxnSpPr>
        <p:spPr>
          <a:xfrm flipV="1">
            <a:off x="9627015" y="5596495"/>
            <a:ext cx="0" cy="684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39">
            <a:extLst>
              <a:ext uri="{FF2B5EF4-FFF2-40B4-BE49-F238E27FC236}">
                <a16:creationId xmlns:a16="http://schemas.microsoft.com/office/drawing/2014/main" id="{8AA88624-4D8C-4CB2-8E24-D67113396739}"/>
              </a:ext>
            </a:extLst>
          </p:cNvPr>
          <p:cNvSpPr txBox="1"/>
          <p:nvPr/>
        </p:nvSpPr>
        <p:spPr>
          <a:xfrm>
            <a:off x="9615292" y="6289833"/>
            <a:ext cx="126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Energy [eV]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9" name="テキスト ボックス 40">
            <a:extLst>
              <a:ext uri="{FF2B5EF4-FFF2-40B4-BE49-F238E27FC236}">
                <a16:creationId xmlns:a16="http://schemas.microsoft.com/office/drawing/2014/main" id="{ABE93BDC-6C20-F2FB-9713-5A0382567121}"/>
              </a:ext>
            </a:extLst>
          </p:cNvPr>
          <p:cNvSpPr txBox="1"/>
          <p:nvPr/>
        </p:nvSpPr>
        <p:spPr>
          <a:xfrm rot="16200000">
            <a:off x="9014066" y="5758946"/>
            <a:ext cx="74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Count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" name="フリーフォーム 46">
            <a:extLst>
              <a:ext uri="{FF2B5EF4-FFF2-40B4-BE49-F238E27FC236}">
                <a16:creationId xmlns:a16="http://schemas.microsoft.com/office/drawing/2014/main" id="{9213E624-389B-0629-540D-953DA27A1AFE}"/>
              </a:ext>
            </a:extLst>
          </p:cNvPr>
          <p:cNvSpPr/>
          <p:nvPr/>
        </p:nvSpPr>
        <p:spPr>
          <a:xfrm>
            <a:off x="9714098" y="4215479"/>
            <a:ext cx="954594" cy="595569"/>
          </a:xfrm>
          <a:custGeom>
            <a:avLst/>
            <a:gdLst>
              <a:gd name="connsiteX0" fmla="*/ 0 w 954594"/>
              <a:gd name="connsiteY0" fmla="*/ 545327 h 595569"/>
              <a:gd name="connsiteX1" fmla="*/ 10049 w 954594"/>
              <a:gd name="connsiteY1" fmla="*/ 485037 h 595569"/>
              <a:gd name="connsiteX2" fmla="*/ 20097 w 954594"/>
              <a:gd name="connsiteY2" fmla="*/ 454892 h 595569"/>
              <a:gd name="connsiteX3" fmla="*/ 50242 w 954594"/>
              <a:gd name="connsiteY3" fmla="*/ 525231 h 595569"/>
              <a:gd name="connsiteX4" fmla="*/ 80387 w 954594"/>
              <a:gd name="connsiteY4" fmla="*/ 474989 h 595569"/>
              <a:gd name="connsiteX5" fmla="*/ 90435 w 954594"/>
              <a:gd name="connsiteY5" fmla="*/ 444844 h 595569"/>
              <a:gd name="connsiteX6" fmla="*/ 120580 w 954594"/>
              <a:gd name="connsiteY6" fmla="*/ 424747 h 595569"/>
              <a:gd name="connsiteX7" fmla="*/ 140677 w 954594"/>
              <a:gd name="connsiteY7" fmla="*/ 454892 h 595569"/>
              <a:gd name="connsiteX8" fmla="*/ 150726 w 954594"/>
              <a:gd name="connsiteY8" fmla="*/ 485037 h 595569"/>
              <a:gd name="connsiteX9" fmla="*/ 170822 w 954594"/>
              <a:gd name="connsiteY9" fmla="*/ 454892 h 595569"/>
              <a:gd name="connsiteX10" fmla="*/ 180871 w 954594"/>
              <a:gd name="connsiteY10" fmla="*/ 404650 h 595569"/>
              <a:gd name="connsiteX11" fmla="*/ 190919 w 954594"/>
              <a:gd name="connsiteY11" fmla="*/ 284070 h 595569"/>
              <a:gd name="connsiteX12" fmla="*/ 211016 w 954594"/>
              <a:gd name="connsiteY12" fmla="*/ 223780 h 595569"/>
              <a:gd name="connsiteX13" fmla="*/ 221064 w 954594"/>
              <a:gd name="connsiteY13" fmla="*/ 143393 h 595569"/>
              <a:gd name="connsiteX14" fmla="*/ 271306 w 954594"/>
              <a:gd name="connsiteY14" fmla="*/ 163490 h 595569"/>
              <a:gd name="connsiteX15" fmla="*/ 271306 w 954594"/>
              <a:gd name="connsiteY15" fmla="*/ 2716 h 595569"/>
              <a:gd name="connsiteX16" fmla="*/ 281354 w 954594"/>
              <a:gd name="connsiteY16" fmla="*/ 42910 h 595569"/>
              <a:gd name="connsiteX17" fmla="*/ 311499 w 954594"/>
              <a:gd name="connsiteY17" fmla="*/ 103200 h 595569"/>
              <a:gd name="connsiteX18" fmla="*/ 321548 w 954594"/>
              <a:gd name="connsiteY18" fmla="*/ 133345 h 595569"/>
              <a:gd name="connsiteX19" fmla="*/ 331596 w 954594"/>
              <a:gd name="connsiteY19" fmla="*/ 233828 h 595569"/>
              <a:gd name="connsiteX20" fmla="*/ 341644 w 954594"/>
              <a:gd name="connsiteY20" fmla="*/ 263973 h 595569"/>
              <a:gd name="connsiteX21" fmla="*/ 351693 w 954594"/>
              <a:gd name="connsiteY21" fmla="*/ 304167 h 595569"/>
              <a:gd name="connsiteX22" fmla="*/ 361741 w 954594"/>
              <a:gd name="connsiteY22" fmla="*/ 394602 h 595569"/>
              <a:gd name="connsiteX23" fmla="*/ 391886 w 954594"/>
              <a:gd name="connsiteY23" fmla="*/ 424747 h 595569"/>
              <a:gd name="connsiteX24" fmla="*/ 411983 w 954594"/>
              <a:gd name="connsiteY24" fmla="*/ 485037 h 595569"/>
              <a:gd name="connsiteX25" fmla="*/ 432079 w 954594"/>
              <a:gd name="connsiteY25" fmla="*/ 595569 h 595569"/>
              <a:gd name="connsiteX26" fmla="*/ 502418 w 954594"/>
              <a:gd name="connsiteY26" fmla="*/ 575472 h 595569"/>
              <a:gd name="connsiteX27" fmla="*/ 562708 w 954594"/>
              <a:gd name="connsiteY27" fmla="*/ 525231 h 595569"/>
              <a:gd name="connsiteX28" fmla="*/ 592853 w 954594"/>
              <a:gd name="connsiteY28" fmla="*/ 515182 h 595569"/>
              <a:gd name="connsiteX29" fmla="*/ 663191 w 954594"/>
              <a:gd name="connsiteY29" fmla="*/ 555376 h 595569"/>
              <a:gd name="connsiteX30" fmla="*/ 763675 w 954594"/>
              <a:gd name="connsiteY30" fmla="*/ 555376 h 595569"/>
              <a:gd name="connsiteX31" fmla="*/ 793820 w 954594"/>
              <a:gd name="connsiteY31" fmla="*/ 545327 h 595569"/>
              <a:gd name="connsiteX32" fmla="*/ 954594 w 954594"/>
              <a:gd name="connsiteY32" fmla="*/ 545327 h 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54594" h="595569">
                <a:moveTo>
                  <a:pt x="0" y="545327"/>
                </a:moveTo>
                <a:cubicBezTo>
                  <a:pt x="3350" y="525230"/>
                  <a:pt x="5629" y="504926"/>
                  <a:pt x="10049" y="485037"/>
                </a:cubicBezTo>
                <a:cubicBezTo>
                  <a:pt x="12347" y="474697"/>
                  <a:pt x="10049" y="451543"/>
                  <a:pt x="20097" y="454892"/>
                </a:cubicBezTo>
                <a:cubicBezTo>
                  <a:pt x="29411" y="457997"/>
                  <a:pt x="46432" y="513800"/>
                  <a:pt x="50242" y="525231"/>
                </a:cubicBezTo>
                <a:cubicBezTo>
                  <a:pt x="60290" y="508484"/>
                  <a:pt x="71653" y="492458"/>
                  <a:pt x="80387" y="474989"/>
                </a:cubicBezTo>
                <a:cubicBezTo>
                  <a:pt x="85124" y="465515"/>
                  <a:pt x="83818" y="453115"/>
                  <a:pt x="90435" y="444844"/>
                </a:cubicBezTo>
                <a:cubicBezTo>
                  <a:pt x="97979" y="435414"/>
                  <a:pt x="110532" y="431446"/>
                  <a:pt x="120580" y="424747"/>
                </a:cubicBezTo>
                <a:cubicBezTo>
                  <a:pt x="127279" y="434795"/>
                  <a:pt x="135276" y="444090"/>
                  <a:pt x="140677" y="454892"/>
                </a:cubicBezTo>
                <a:cubicBezTo>
                  <a:pt x="145414" y="464366"/>
                  <a:pt x="140134" y="485037"/>
                  <a:pt x="150726" y="485037"/>
                </a:cubicBezTo>
                <a:cubicBezTo>
                  <a:pt x="162802" y="485037"/>
                  <a:pt x="164123" y="464940"/>
                  <a:pt x="170822" y="454892"/>
                </a:cubicBezTo>
                <a:cubicBezTo>
                  <a:pt x="174172" y="438145"/>
                  <a:pt x="178875" y="421612"/>
                  <a:pt x="180871" y="404650"/>
                </a:cubicBezTo>
                <a:cubicBezTo>
                  <a:pt x="185584" y="364594"/>
                  <a:pt x="184288" y="323854"/>
                  <a:pt x="190919" y="284070"/>
                </a:cubicBezTo>
                <a:cubicBezTo>
                  <a:pt x="194402" y="263174"/>
                  <a:pt x="211016" y="223780"/>
                  <a:pt x="211016" y="223780"/>
                </a:cubicBezTo>
                <a:cubicBezTo>
                  <a:pt x="214365" y="196984"/>
                  <a:pt x="197908" y="157287"/>
                  <a:pt x="221064" y="143393"/>
                </a:cubicBezTo>
                <a:cubicBezTo>
                  <a:pt x="303960" y="93655"/>
                  <a:pt x="236653" y="267443"/>
                  <a:pt x="271306" y="163490"/>
                </a:cubicBezTo>
                <a:cubicBezTo>
                  <a:pt x="250431" y="100870"/>
                  <a:pt x="248136" y="106981"/>
                  <a:pt x="271306" y="2716"/>
                </a:cubicBezTo>
                <a:cubicBezTo>
                  <a:pt x="274302" y="-10765"/>
                  <a:pt x="277560" y="29631"/>
                  <a:pt x="281354" y="42910"/>
                </a:cubicBezTo>
                <a:cubicBezTo>
                  <a:pt x="298190" y="101839"/>
                  <a:pt x="282141" y="44486"/>
                  <a:pt x="311499" y="103200"/>
                </a:cubicBezTo>
                <a:cubicBezTo>
                  <a:pt x="316236" y="112674"/>
                  <a:pt x="318198" y="123297"/>
                  <a:pt x="321548" y="133345"/>
                </a:cubicBezTo>
                <a:cubicBezTo>
                  <a:pt x="324897" y="166839"/>
                  <a:pt x="326478" y="200558"/>
                  <a:pt x="331596" y="233828"/>
                </a:cubicBezTo>
                <a:cubicBezTo>
                  <a:pt x="333207" y="244297"/>
                  <a:pt x="338734" y="253789"/>
                  <a:pt x="341644" y="263973"/>
                </a:cubicBezTo>
                <a:cubicBezTo>
                  <a:pt x="345438" y="277252"/>
                  <a:pt x="348343" y="290769"/>
                  <a:pt x="351693" y="304167"/>
                </a:cubicBezTo>
                <a:cubicBezTo>
                  <a:pt x="355042" y="334312"/>
                  <a:pt x="352150" y="365828"/>
                  <a:pt x="361741" y="394602"/>
                </a:cubicBezTo>
                <a:cubicBezTo>
                  <a:pt x="366235" y="408083"/>
                  <a:pt x="384985" y="412325"/>
                  <a:pt x="391886" y="424747"/>
                </a:cubicBezTo>
                <a:cubicBezTo>
                  <a:pt x="402174" y="443265"/>
                  <a:pt x="405896" y="464747"/>
                  <a:pt x="411983" y="485037"/>
                </a:cubicBezTo>
                <a:cubicBezTo>
                  <a:pt x="424903" y="528104"/>
                  <a:pt x="425003" y="546037"/>
                  <a:pt x="432079" y="595569"/>
                </a:cubicBezTo>
                <a:cubicBezTo>
                  <a:pt x="444964" y="592348"/>
                  <a:pt x="487997" y="582682"/>
                  <a:pt x="502418" y="575472"/>
                </a:cubicBezTo>
                <a:cubicBezTo>
                  <a:pt x="568170" y="542596"/>
                  <a:pt x="496038" y="569678"/>
                  <a:pt x="562708" y="525231"/>
                </a:cubicBezTo>
                <a:cubicBezTo>
                  <a:pt x="571521" y="519356"/>
                  <a:pt x="582805" y="518532"/>
                  <a:pt x="592853" y="515182"/>
                </a:cubicBezTo>
                <a:cubicBezTo>
                  <a:pt x="639745" y="585520"/>
                  <a:pt x="612949" y="588869"/>
                  <a:pt x="663191" y="555376"/>
                </a:cubicBezTo>
                <a:cubicBezTo>
                  <a:pt x="711932" y="571622"/>
                  <a:pt x="691512" y="569809"/>
                  <a:pt x="763675" y="555376"/>
                </a:cubicBezTo>
                <a:cubicBezTo>
                  <a:pt x="774061" y="553299"/>
                  <a:pt x="783243" y="545884"/>
                  <a:pt x="793820" y="545327"/>
                </a:cubicBezTo>
                <a:cubicBezTo>
                  <a:pt x="847337" y="542510"/>
                  <a:pt x="901003" y="545327"/>
                  <a:pt x="954594" y="545327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" name="フリーフォーム 48">
            <a:extLst>
              <a:ext uri="{FF2B5EF4-FFF2-40B4-BE49-F238E27FC236}">
                <a16:creationId xmlns:a16="http://schemas.microsoft.com/office/drawing/2014/main" id="{BACD325A-46F9-60D1-1B8E-C9D15BA9BF79}"/>
              </a:ext>
            </a:extLst>
          </p:cNvPr>
          <p:cNvSpPr/>
          <p:nvPr/>
        </p:nvSpPr>
        <p:spPr>
          <a:xfrm>
            <a:off x="9683951" y="5624964"/>
            <a:ext cx="1004837" cy="613336"/>
          </a:xfrm>
          <a:custGeom>
            <a:avLst/>
            <a:gdLst>
              <a:gd name="connsiteX0" fmla="*/ 0 w 1195754"/>
              <a:gd name="connsiteY0" fmla="*/ 612950 h 613336"/>
              <a:gd name="connsiteX1" fmla="*/ 80387 w 1195754"/>
              <a:gd name="connsiteY1" fmla="*/ 572757 h 613336"/>
              <a:gd name="connsiteX2" fmla="*/ 110532 w 1195754"/>
              <a:gd name="connsiteY2" fmla="*/ 592853 h 613336"/>
              <a:gd name="connsiteX3" fmla="*/ 160774 w 1195754"/>
              <a:gd name="connsiteY3" fmla="*/ 602902 h 613336"/>
              <a:gd name="connsiteX4" fmla="*/ 281354 w 1195754"/>
              <a:gd name="connsiteY4" fmla="*/ 582805 h 613336"/>
              <a:gd name="connsiteX5" fmla="*/ 341644 w 1195754"/>
              <a:gd name="connsiteY5" fmla="*/ 562708 h 613336"/>
              <a:gd name="connsiteX6" fmla="*/ 432079 w 1195754"/>
              <a:gd name="connsiteY6" fmla="*/ 592853 h 613336"/>
              <a:gd name="connsiteX7" fmla="*/ 462224 w 1195754"/>
              <a:gd name="connsiteY7" fmla="*/ 612950 h 613336"/>
              <a:gd name="connsiteX8" fmla="*/ 532563 w 1195754"/>
              <a:gd name="connsiteY8" fmla="*/ 602902 h 613336"/>
              <a:gd name="connsiteX9" fmla="*/ 552659 w 1195754"/>
              <a:gd name="connsiteY9" fmla="*/ 572757 h 613336"/>
              <a:gd name="connsiteX10" fmla="*/ 653143 w 1195754"/>
              <a:gd name="connsiteY10" fmla="*/ 562708 h 613336"/>
              <a:gd name="connsiteX11" fmla="*/ 683288 w 1195754"/>
              <a:gd name="connsiteY11" fmla="*/ 552660 h 613336"/>
              <a:gd name="connsiteX12" fmla="*/ 723481 w 1195754"/>
              <a:gd name="connsiteY12" fmla="*/ 492370 h 613336"/>
              <a:gd name="connsiteX13" fmla="*/ 743578 w 1195754"/>
              <a:gd name="connsiteY13" fmla="*/ 462225 h 613336"/>
              <a:gd name="connsiteX14" fmla="*/ 783772 w 1195754"/>
              <a:gd name="connsiteY14" fmla="*/ 442128 h 613336"/>
              <a:gd name="connsiteX15" fmla="*/ 813917 w 1195754"/>
              <a:gd name="connsiteY15" fmla="*/ 462225 h 613336"/>
              <a:gd name="connsiteX16" fmla="*/ 854110 w 1195754"/>
              <a:gd name="connsiteY16" fmla="*/ 371789 h 613336"/>
              <a:gd name="connsiteX17" fmla="*/ 864158 w 1195754"/>
              <a:gd name="connsiteY17" fmla="*/ 190919 h 613336"/>
              <a:gd name="connsiteX18" fmla="*/ 894303 w 1195754"/>
              <a:gd name="connsiteY18" fmla="*/ 170822 h 613336"/>
              <a:gd name="connsiteX19" fmla="*/ 914400 w 1195754"/>
              <a:gd name="connsiteY19" fmla="*/ 70339 h 613336"/>
              <a:gd name="connsiteX20" fmla="*/ 944545 w 1195754"/>
              <a:gd name="connsiteY20" fmla="*/ 50242 h 613336"/>
              <a:gd name="connsiteX21" fmla="*/ 1004835 w 1195754"/>
              <a:gd name="connsiteY21" fmla="*/ 0 h 613336"/>
              <a:gd name="connsiteX22" fmla="*/ 1024932 w 1195754"/>
              <a:gd name="connsiteY22" fmla="*/ 50242 h 613336"/>
              <a:gd name="connsiteX23" fmla="*/ 1034980 w 1195754"/>
              <a:gd name="connsiteY23" fmla="*/ 120581 h 613336"/>
              <a:gd name="connsiteX24" fmla="*/ 1045029 w 1195754"/>
              <a:gd name="connsiteY24" fmla="*/ 180871 h 613336"/>
              <a:gd name="connsiteX25" fmla="*/ 1055077 w 1195754"/>
              <a:gd name="connsiteY25" fmla="*/ 301451 h 613336"/>
              <a:gd name="connsiteX26" fmla="*/ 1075174 w 1195754"/>
              <a:gd name="connsiteY26" fmla="*/ 361741 h 613336"/>
              <a:gd name="connsiteX27" fmla="*/ 1105319 w 1195754"/>
              <a:gd name="connsiteY27" fmla="*/ 442128 h 613336"/>
              <a:gd name="connsiteX28" fmla="*/ 1135464 w 1195754"/>
              <a:gd name="connsiteY28" fmla="*/ 542611 h 613336"/>
              <a:gd name="connsiteX29" fmla="*/ 1165609 w 1195754"/>
              <a:gd name="connsiteY29" fmla="*/ 552660 h 613336"/>
              <a:gd name="connsiteX30" fmla="*/ 1195754 w 1195754"/>
              <a:gd name="connsiteY30" fmla="*/ 582805 h 613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95754" h="613336">
                <a:moveTo>
                  <a:pt x="0" y="612950"/>
                </a:moveTo>
                <a:cubicBezTo>
                  <a:pt x="793" y="612474"/>
                  <a:pt x="63456" y="569935"/>
                  <a:pt x="80387" y="572757"/>
                </a:cubicBezTo>
                <a:cubicBezTo>
                  <a:pt x="92299" y="574742"/>
                  <a:pt x="99224" y="588613"/>
                  <a:pt x="110532" y="592853"/>
                </a:cubicBezTo>
                <a:cubicBezTo>
                  <a:pt x="126524" y="598850"/>
                  <a:pt x="144027" y="599552"/>
                  <a:pt x="160774" y="602902"/>
                </a:cubicBezTo>
                <a:cubicBezTo>
                  <a:pt x="200967" y="596203"/>
                  <a:pt x="242697" y="595691"/>
                  <a:pt x="281354" y="582805"/>
                </a:cubicBezTo>
                <a:lnTo>
                  <a:pt x="341644" y="562708"/>
                </a:lnTo>
                <a:cubicBezTo>
                  <a:pt x="371789" y="572756"/>
                  <a:pt x="402748" y="580632"/>
                  <a:pt x="432079" y="592853"/>
                </a:cubicBezTo>
                <a:cubicBezTo>
                  <a:pt x="443227" y="597498"/>
                  <a:pt x="450207" y="611748"/>
                  <a:pt x="462224" y="612950"/>
                </a:cubicBezTo>
                <a:cubicBezTo>
                  <a:pt x="485791" y="615307"/>
                  <a:pt x="509117" y="606251"/>
                  <a:pt x="532563" y="602902"/>
                </a:cubicBezTo>
                <a:cubicBezTo>
                  <a:pt x="539262" y="592854"/>
                  <a:pt x="541202" y="576576"/>
                  <a:pt x="552659" y="572757"/>
                </a:cubicBezTo>
                <a:cubicBezTo>
                  <a:pt x="584593" y="562112"/>
                  <a:pt x="619873" y="567827"/>
                  <a:pt x="653143" y="562708"/>
                </a:cubicBezTo>
                <a:cubicBezTo>
                  <a:pt x="663612" y="561097"/>
                  <a:pt x="673240" y="556009"/>
                  <a:pt x="683288" y="552660"/>
                </a:cubicBezTo>
                <a:lnTo>
                  <a:pt x="723481" y="492370"/>
                </a:lnTo>
                <a:cubicBezTo>
                  <a:pt x="730180" y="482322"/>
                  <a:pt x="732776" y="467626"/>
                  <a:pt x="743578" y="462225"/>
                </a:cubicBezTo>
                <a:lnTo>
                  <a:pt x="783772" y="442128"/>
                </a:lnTo>
                <a:cubicBezTo>
                  <a:pt x="793820" y="448827"/>
                  <a:pt x="802005" y="464210"/>
                  <a:pt x="813917" y="462225"/>
                </a:cubicBezTo>
                <a:cubicBezTo>
                  <a:pt x="852104" y="455861"/>
                  <a:pt x="850851" y="391346"/>
                  <a:pt x="854110" y="371789"/>
                </a:cubicBezTo>
                <a:cubicBezTo>
                  <a:pt x="857459" y="311499"/>
                  <a:pt x="852316" y="250129"/>
                  <a:pt x="864158" y="190919"/>
                </a:cubicBezTo>
                <a:cubicBezTo>
                  <a:pt x="866526" y="179077"/>
                  <a:pt x="888902" y="181624"/>
                  <a:pt x="894303" y="170822"/>
                </a:cubicBezTo>
                <a:cubicBezTo>
                  <a:pt x="894596" y="170236"/>
                  <a:pt x="907563" y="80595"/>
                  <a:pt x="914400" y="70339"/>
                </a:cubicBezTo>
                <a:cubicBezTo>
                  <a:pt x="921099" y="60291"/>
                  <a:pt x="935267" y="57973"/>
                  <a:pt x="944545" y="50242"/>
                </a:cubicBezTo>
                <a:cubicBezTo>
                  <a:pt x="1021914" y="-14233"/>
                  <a:pt x="929991" y="49897"/>
                  <a:pt x="1004835" y="0"/>
                </a:cubicBezTo>
                <a:cubicBezTo>
                  <a:pt x="1011534" y="16747"/>
                  <a:pt x="1020557" y="32743"/>
                  <a:pt x="1024932" y="50242"/>
                </a:cubicBezTo>
                <a:cubicBezTo>
                  <a:pt x="1030676" y="73219"/>
                  <a:pt x="1031379" y="97172"/>
                  <a:pt x="1034980" y="120581"/>
                </a:cubicBezTo>
                <a:cubicBezTo>
                  <a:pt x="1038078" y="140718"/>
                  <a:pt x="1041679" y="160774"/>
                  <a:pt x="1045029" y="180871"/>
                </a:cubicBezTo>
                <a:cubicBezTo>
                  <a:pt x="1048378" y="221064"/>
                  <a:pt x="1048446" y="261667"/>
                  <a:pt x="1055077" y="301451"/>
                </a:cubicBezTo>
                <a:cubicBezTo>
                  <a:pt x="1058560" y="322347"/>
                  <a:pt x="1067307" y="342072"/>
                  <a:pt x="1075174" y="361741"/>
                </a:cubicBezTo>
                <a:cubicBezTo>
                  <a:pt x="1085785" y="388269"/>
                  <a:pt x="1097446" y="414572"/>
                  <a:pt x="1105319" y="442128"/>
                </a:cubicBezTo>
                <a:cubicBezTo>
                  <a:pt x="1109473" y="456667"/>
                  <a:pt x="1127922" y="540097"/>
                  <a:pt x="1135464" y="542611"/>
                </a:cubicBezTo>
                <a:lnTo>
                  <a:pt x="1165609" y="552660"/>
                </a:lnTo>
                <a:cubicBezTo>
                  <a:pt x="1187564" y="585592"/>
                  <a:pt x="1173629" y="582805"/>
                  <a:pt x="1195754" y="58280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A4C4ED-B1D8-4664-9669-8A44FE5D65B3}"/>
              </a:ext>
            </a:extLst>
          </p:cNvPr>
          <p:cNvSpPr txBox="1"/>
          <p:nvPr/>
        </p:nvSpPr>
        <p:spPr>
          <a:xfrm>
            <a:off x="4810631" y="3137171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00D280-C839-70C8-4B0C-72AFE727BA82}"/>
              </a:ext>
            </a:extLst>
          </p:cNvPr>
          <p:cNvSpPr txBox="1"/>
          <p:nvPr/>
        </p:nvSpPr>
        <p:spPr>
          <a:xfrm>
            <a:off x="6130998" y="5045959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3955E6-BE38-A075-008A-5F8FA6B6171A}"/>
              </a:ext>
            </a:extLst>
          </p:cNvPr>
          <p:cNvSpPr txBox="1"/>
          <p:nvPr/>
        </p:nvSpPr>
        <p:spPr>
          <a:xfrm>
            <a:off x="5317491" y="5353736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EC7704-569E-F001-E39B-F37230D0CEC5}"/>
              </a:ext>
            </a:extLst>
          </p:cNvPr>
          <p:cNvSpPr txBox="1"/>
          <p:nvPr/>
        </p:nvSpPr>
        <p:spPr>
          <a:xfrm>
            <a:off x="3437167" y="6177010"/>
            <a:ext cx="886781" cy="307777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This talk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AD71F4C-039B-370E-4E61-164D6A112BD2}"/>
              </a:ext>
            </a:extLst>
          </p:cNvPr>
          <p:cNvSpPr/>
          <p:nvPr/>
        </p:nvSpPr>
        <p:spPr>
          <a:xfrm>
            <a:off x="419110" y="4024248"/>
            <a:ext cx="6624707" cy="2480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6CC2FA-EF24-92EF-1925-B90A809DDE10}"/>
              </a:ext>
            </a:extLst>
          </p:cNvPr>
          <p:cNvSpPr/>
          <p:nvPr/>
        </p:nvSpPr>
        <p:spPr>
          <a:xfrm>
            <a:off x="7017779" y="4130541"/>
            <a:ext cx="3922037" cy="2480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240393-520C-3968-2995-FC8FBA6733D5}"/>
              </a:ext>
            </a:extLst>
          </p:cNvPr>
          <p:cNvSpPr txBox="1"/>
          <p:nvPr/>
        </p:nvSpPr>
        <p:spPr>
          <a:xfrm>
            <a:off x="2654755" y="4684353"/>
            <a:ext cx="6085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JP" sz="2400" dirty="0">
                <a:solidFill>
                  <a:schemeClr val="tx2"/>
                </a:solidFill>
              </a:rPr>
              <a:t>Conceptual Design: 2023-2024</a:t>
            </a:r>
          </a:p>
          <a:p>
            <a:pPr algn="l"/>
            <a:r>
              <a:rPr lang="en-JP" sz="2400" dirty="0">
                <a:solidFill>
                  <a:schemeClr val="tx2"/>
                </a:solidFill>
              </a:rPr>
              <a:t>Sensor Module Development: 2025-2020</a:t>
            </a:r>
          </a:p>
          <a:p>
            <a:pPr algn="l"/>
            <a:r>
              <a:rPr lang="en-JP" sz="2400" dirty="0">
                <a:solidFill>
                  <a:schemeClr val="tx2"/>
                </a:solidFill>
              </a:rPr>
              <a:t>Integration: 2021-</a:t>
            </a:r>
          </a:p>
        </p:txBody>
      </p:sp>
    </p:spTree>
    <p:extLst>
      <p:ext uri="{BB962C8B-B14F-4D97-AF65-F5344CB8AC3E}">
        <p14:creationId xmlns:p14="http://schemas.microsoft.com/office/powerpoint/2010/main" val="2142951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55C5F-6956-3B77-A166-6D09BC16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6"/>
            <a:ext cx="10837783" cy="53730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Pixel Cross Section (72.6 µm)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53D3F-0D4B-D5CA-1F70-689661DF0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0EB10-6536-8CE3-BC95-DE837535A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3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F0B86E-72FA-9713-500C-1E094C54E1FD}"/>
              </a:ext>
            </a:extLst>
          </p:cNvPr>
          <p:cNvSpPr txBox="1"/>
          <p:nvPr/>
        </p:nvSpPr>
        <p:spPr>
          <a:xfrm>
            <a:off x="566922" y="1010154"/>
            <a:ext cx="55290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1F60"/>
                </a:solidFill>
                <a:latin typeface="Rubik"/>
                <a:ea typeface="游ゴシック"/>
              </a:rPr>
              <a:t>p-in-n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3D integration: Sensor + ASIC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Drain terminal to collect interface leakage current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 </a:t>
            </a:r>
            <a:r>
              <a:rPr kumimoji="1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nA</a:t>
            </a: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/cm</a:t>
            </a:r>
            <a:r>
              <a:rPr lang="en-US" baseline="30000" dirty="0">
                <a:solidFill>
                  <a:srgbClr val="001F60"/>
                </a:solidFill>
                <a:latin typeface="Rubik"/>
                <a:ea typeface="游ゴシック"/>
              </a:rPr>
              <a:t>2</a:t>
            </a: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@ room temperature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B3C4FD-8F17-E3ED-FAE7-BD2AD4B41532}"/>
              </a:ext>
            </a:extLst>
          </p:cNvPr>
          <p:cNvSpPr/>
          <p:nvPr/>
        </p:nvSpPr>
        <p:spPr>
          <a:xfrm>
            <a:off x="4992129" y="2210483"/>
            <a:ext cx="5301049" cy="42733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dirty="0">
                <a:solidFill>
                  <a:schemeClr val="tx1"/>
                </a:solidFill>
              </a:rPr>
              <a:t>Pixel schematic not shown due to restrictions.</a:t>
            </a:r>
          </a:p>
        </p:txBody>
      </p:sp>
    </p:spTree>
    <p:extLst>
      <p:ext uri="{BB962C8B-B14F-4D97-AF65-F5344CB8AC3E}">
        <p14:creationId xmlns:p14="http://schemas.microsoft.com/office/powerpoint/2010/main" val="3143055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BF8A94-168D-C529-5D4A-CB7B2752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 Circuitry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9BD29-2892-0375-F334-96E80276B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B0288-5428-D340-5454-B0C494EC50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4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9E15CD-3B10-2FE3-6DD0-7E2D5E09E491}"/>
              </a:ext>
            </a:extLst>
          </p:cNvPr>
          <p:cNvSpPr txBox="1"/>
          <p:nvPr/>
        </p:nvSpPr>
        <p:spPr>
          <a:xfrm>
            <a:off x="289578" y="1235758"/>
            <a:ext cx="704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Circuitry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	similar to lateral overflow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	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no charge amplifier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Gain</a:t>
            </a:r>
          </a:p>
          <a:p>
            <a:pPr marL="361950" marR="0" lvl="0" indent="39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All the gains are converted sequentially</a:t>
            </a:r>
          </a:p>
          <a:p>
            <a:pPr marL="361950" marR="0" lvl="0" indent="396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No in-pixel gain switching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Gain selection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High/Mid. : Selected by an on-chip logic.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High/Mid/Low: selected by off-chip 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In-pixel buffer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3 Gains: read then exposure (for pulsed X-rays)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2 Gains: read while exposure (for continuous X-rays)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1 gain: read while exposure (event recording)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Shutter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 Global shutter 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Power consumption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3.6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uW</a:t>
            </a: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/pixel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Total power incl. on-chip ADCs, 8 W/280k pixels (0.54 W/cm2)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4C4384-7A05-A011-DD4E-CB032A09CF2D}"/>
              </a:ext>
            </a:extLst>
          </p:cNvPr>
          <p:cNvSpPr/>
          <p:nvPr/>
        </p:nvSpPr>
        <p:spPr>
          <a:xfrm>
            <a:off x="6734432" y="1062681"/>
            <a:ext cx="5301049" cy="465849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dirty="0">
                <a:solidFill>
                  <a:schemeClr val="tx1"/>
                </a:solidFill>
              </a:rPr>
              <a:t>Pixel schematic not shown due to restrictions.</a:t>
            </a:r>
          </a:p>
        </p:txBody>
      </p:sp>
    </p:spTree>
    <p:extLst>
      <p:ext uri="{BB962C8B-B14F-4D97-AF65-F5344CB8AC3E}">
        <p14:creationId xmlns:p14="http://schemas.microsoft.com/office/powerpoint/2010/main" val="2825189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2" name="Content Placeholder 151">
                <a:extLst>
                  <a:ext uri="{FF2B5EF4-FFF2-40B4-BE49-F238E27FC236}">
                    <a16:creationId xmlns:a16="http://schemas.microsoft.com/office/drawing/2014/main" id="{4C073318-D0F4-BF90-5C6F-98B9E16E298B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420099" y="1075601"/>
                <a:ext cx="5813161" cy="4618831"/>
              </a:xfrm>
            </p:spPr>
            <p:txBody>
              <a:bodyPr>
                <a:normAutofit/>
              </a:bodyPr>
              <a:lstStyle/>
              <a:p>
                <a:r>
                  <a:rPr lang="en-JP" sz="2000" dirty="0"/>
                  <a:t>CITIUS: one ADC for 8 pixels</a:t>
                </a:r>
              </a:p>
              <a:p>
                <a:r>
                  <a:rPr lang="en-JP" sz="2000" dirty="0"/>
                  <a:t>Multi-sampling: an established approach in consumer CMOS image sensors [1].</a:t>
                </a:r>
              </a:p>
              <a:p>
                <a:r>
                  <a:rPr lang="en-JP" sz="2000" dirty="0"/>
                  <a:t>One can design as</a:t>
                </a:r>
              </a:p>
              <a:p>
                <a:r>
                  <a:rPr kumimoji="1" lang="en-JP" sz="2000" b="1" i="1" dirty="0">
                    <a:solidFill>
                      <a:srgbClr val="FF000B"/>
                    </a:solidFill>
                    <a:latin typeface="Times New Roman" panose="02020603050405020304" pitchFamily="18" charset="0"/>
                    <a:ea typeface="メイリオ"/>
                    <a:cs typeface="Times New Roman" panose="02020603050405020304" pitchFamily="18" charset="0"/>
                  </a:rPr>
                  <a:t>kT/C</a:t>
                </a:r>
                <a:r>
                  <a:rPr kumimoji="1" lang="en-JP" sz="1400" b="1" i="1" dirty="0">
                    <a:solidFill>
                      <a:srgbClr val="FF000B"/>
                    </a:solidFill>
                    <a:latin typeface="Times New Roman" panose="02020603050405020304" pitchFamily="18" charset="0"/>
                    <a:ea typeface="メイリオ"/>
                    <a:cs typeface="Times New Roman" panose="02020603050405020304" pitchFamily="18" charset="0"/>
                  </a:rPr>
                  <a:t>det</a:t>
                </a:r>
                <a:r>
                  <a:rPr lang="en-JP" sz="2000" dirty="0"/>
                  <a:t> &gt;&gt; </a:t>
                </a:r>
                <a:r>
                  <a:rPr kumimoji="1" lang="en-JP" sz="2000" b="1" i="1" dirty="0">
                    <a:solidFill>
                      <a:srgbClr val="FF000B"/>
                    </a:solidFill>
                    <a:latin typeface="Times New Roman" panose="02020603050405020304" pitchFamily="18" charset="0"/>
                    <a:ea typeface="メイリオ"/>
                    <a:cs typeface="Times New Roman" panose="02020603050405020304" pitchFamily="18" charset="0"/>
                  </a:rPr>
                  <a:t>kT/C</a:t>
                </a:r>
                <a:r>
                  <a:rPr kumimoji="1" lang="en-JP" sz="1400" b="1" i="1" dirty="0">
                    <a:solidFill>
                      <a:srgbClr val="FF000B"/>
                    </a:solidFill>
                    <a:latin typeface="Times New Roman" panose="02020603050405020304" pitchFamily="18" charset="0"/>
                    <a:ea typeface="メイリオ"/>
                    <a:cs typeface="Times New Roman" panose="02020603050405020304" pitchFamily="18" charset="0"/>
                  </a:rPr>
                  <a:t>SH</a:t>
                </a:r>
                <a:endParaRPr kumimoji="1" lang="en-JP" sz="2000" b="1" i="1" baseline="-25000" dirty="0">
                  <a:solidFill>
                    <a:srgbClr val="FF000B"/>
                  </a:solidFill>
                  <a:latin typeface="Times New Roman" panose="02020603050405020304" pitchFamily="18" charset="0"/>
                  <a:ea typeface="メイリオ"/>
                  <a:cs typeface="Times New Roman" panose="02020603050405020304" pitchFamily="18" charset="0"/>
                </a:endParaRPr>
              </a:p>
              <a:p>
                <a:r>
                  <a:rPr lang="en-JP" sz="2000" dirty="0"/>
                  <a:t>For m-time sampling,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</m:oMath>
                </a14:m>
                <a:r>
                  <a:rPr lang="en-JP" sz="2000" dirty="0"/>
                  <a:t> is reduced as</a:t>
                </a:r>
              </a:p>
              <a:p>
                <a:endParaRPr lang="en-JP" sz="2000" dirty="0"/>
              </a:p>
            </p:txBody>
          </p:sp>
        </mc:Choice>
        <mc:Fallback>
          <p:sp>
            <p:nvSpPr>
              <p:cNvPr id="152" name="Content Placeholder 151">
                <a:extLst>
                  <a:ext uri="{FF2B5EF4-FFF2-40B4-BE49-F238E27FC236}">
                    <a16:creationId xmlns:a16="http://schemas.microsoft.com/office/drawing/2014/main" id="{4C073318-D0F4-BF90-5C6F-98B9E16E29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420099" y="1075601"/>
                <a:ext cx="5813161" cy="4618831"/>
              </a:xfrm>
              <a:blipFill>
                <a:blip r:embed="rId2"/>
                <a:stretch>
                  <a:fillRect l="-1307" t="-548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32D23-5FAD-94BD-EA84-D729BE5D157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F355B-7690-E96D-6752-7F8B5E7395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F68DB7-0A2F-D10B-F22E-9C17E511F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-74792"/>
            <a:ext cx="11546246" cy="810265"/>
          </a:xfrm>
        </p:spPr>
        <p:txBody>
          <a:bodyPr>
            <a:normAutofit/>
          </a:bodyPr>
          <a:lstStyle/>
          <a:p>
            <a:r>
              <a:rPr lang="en-JP" sz="3200" dirty="0"/>
              <a:t>Readout Noise Reduction by Multi-Sampling</a:t>
            </a:r>
          </a:p>
        </p:txBody>
      </p:sp>
      <p:sp>
        <p:nvSpPr>
          <p:cNvPr id="78" name="スライド番号プレースホルダー 2">
            <a:extLst>
              <a:ext uri="{FF2B5EF4-FFF2-40B4-BE49-F238E27FC236}">
                <a16:creationId xmlns:a16="http://schemas.microsoft.com/office/drawing/2014/main" id="{488B16B5-3600-1C64-C3C7-950A5591C730}"/>
              </a:ext>
            </a:extLst>
          </p:cNvPr>
          <p:cNvSpPr txBox="1">
            <a:spLocks/>
          </p:cNvSpPr>
          <p:nvPr/>
        </p:nvSpPr>
        <p:spPr>
          <a:xfrm>
            <a:off x="8532440" y="6492875"/>
            <a:ext cx="611560" cy="365125"/>
          </a:xfrm>
          <a:prstGeom prst="rect">
            <a:avLst/>
          </a:prstGeom>
        </p:spPr>
        <p:txBody>
          <a:bodyPr vert="horz" anchor="b"/>
          <a:lstStyle>
            <a:lvl1pPr marL="0" algn="l" rtl="0" eaLnBrk="1" latinLnBrk="0" hangingPunct="1">
              <a:defRPr kumimoji="1" lang="ja-JP" sz="12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kumimoji="1" lang="ja-JP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C53DF-4216-466D-99A7-94400E6C2A25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/>
                <a:ea typeface="メイリオ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/>
              <a:ea typeface="メイリオ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35701AB-AC69-29DC-2A9D-121DC1E0964F}"/>
              </a:ext>
            </a:extLst>
          </p:cNvPr>
          <p:cNvSpPr/>
          <p:nvPr/>
        </p:nvSpPr>
        <p:spPr>
          <a:xfrm>
            <a:off x="7041487" y="1376492"/>
            <a:ext cx="2298975" cy="15992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D997213-47EF-FD09-E6B0-0378D1E2C64D}"/>
              </a:ext>
            </a:extLst>
          </p:cNvPr>
          <p:cNvSpPr/>
          <p:nvPr/>
        </p:nvSpPr>
        <p:spPr>
          <a:xfrm>
            <a:off x="6935713" y="1270718"/>
            <a:ext cx="2298975" cy="15992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D7931C7-E890-BCD8-341F-05F5B8CE533C}"/>
              </a:ext>
            </a:extLst>
          </p:cNvPr>
          <p:cNvSpPr/>
          <p:nvPr/>
        </p:nvSpPr>
        <p:spPr>
          <a:xfrm>
            <a:off x="6829939" y="1164943"/>
            <a:ext cx="2298975" cy="15992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441E931-E19D-574D-EF0A-2B4C1572471B}"/>
              </a:ext>
            </a:extLst>
          </p:cNvPr>
          <p:cNvSpPr/>
          <p:nvPr/>
        </p:nvSpPr>
        <p:spPr>
          <a:xfrm>
            <a:off x="6724164" y="1059169"/>
            <a:ext cx="2298975" cy="15992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9F3F2AE-AFA7-18C8-960A-A114E79032EC}"/>
              </a:ext>
            </a:extLst>
          </p:cNvPr>
          <p:cNvSpPr/>
          <p:nvPr/>
        </p:nvSpPr>
        <p:spPr>
          <a:xfrm>
            <a:off x="6618390" y="953394"/>
            <a:ext cx="2298975" cy="15992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79" name="Rectangle 5">
            <a:extLst>
              <a:ext uri="{FF2B5EF4-FFF2-40B4-BE49-F238E27FC236}">
                <a16:creationId xmlns:a16="http://schemas.microsoft.com/office/drawing/2014/main" id="{491A099A-E426-53BC-CC0C-523D9576E0F4}"/>
              </a:ext>
            </a:extLst>
          </p:cNvPr>
          <p:cNvSpPr/>
          <p:nvPr/>
        </p:nvSpPr>
        <p:spPr>
          <a:xfrm>
            <a:off x="8349231" y="1457431"/>
            <a:ext cx="490674" cy="49067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208547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208547 h 914400"/>
              <a:gd name="connsiteX2" fmla="*/ 914400 w 914400"/>
              <a:gd name="connsiteY2" fmla="*/ 753979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06379 w 914400"/>
              <a:gd name="connsiteY1" fmla="*/ 144379 h 914400"/>
              <a:gd name="connsiteX2" fmla="*/ 914400 w 914400"/>
              <a:gd name="connsiteY2" fmla="*/ 753979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06379 w 914400"/>
              <a:gd name="connsiteY1" fmla="*/ 176463 h 914400"/>
              <a:gd name="connsiteX2" fmla="*/ 914400 w 914400"/>
              <a:gd name="connsiteY2" fmla="*/ 753979 h 914400"/>
              <a:gd name="connsiteX3" fmla="*/ 0 w 914400"/>
              <a:gd name="connsiteY3" fmla="*/ 914400 h 914400"/>
              <a:gd name="connsiteX4" fmla="*/ 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06379" y="176463"/>
                </a:lnTo>
                <a:lnTo>
                  <a:pt x="914400" y="753979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FC2A0AF-75FC-0429-4592-4F8D86CD9509}"/>
              </a:ext>
            </a:extLst>
          </p:cNvPr>
          <p:cNvSpPr txBox="1"/>
          <p:nvPr/>
        </p:nvSpPr>
        <p:spPr>
          <a:xfrm>
            <a:off x="8401939" y="1561928"/>
            <a:ext cx="410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メイリオ"/>
                <a:cs typeface="Rubik" pitchFamily="2" charset="-79"/>
              </a:rPr>
              <a:t>A1</a:t>
            </a:r>
          </a:p>
        </p:txBody>
      </p:sp>
      <p:grpSp>
        <p:nvGrpSpPr>
          <p:cNvPr id="81" name="Group 9">
            <a:extLst>
              <a:ext uri="{FF2B5EF4-FFF2-40B4-BE49-F238E27FC236}">
                <a16:creationId xmlns:a16="http://schemas.microsoft.com/office/drawing/2014/main" id="{4ECD3223-5EB4-89FC-4766-BA2BE1DEF71E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6868829" y="1881133"/>
            <a:ext cx="199429" cy="449541"/>
            <a:chOff x="2336" y="2024"/>
            <a:chExt cx="181" cy="408"/>
          </a:xfrm>
        </p:grpSpPr>
        <p:sp>
          <p:nvSpPr>
            <p:cNvPr id="82" name="Line 10">
              <a:extLst>
                <a:ext uri="{FF2B5EF4-FFF2-40B4-BE49-F238E27FC236}">
                  <a16:creationId xmlns:a16="http://schemas.microsoft.com/office/drawing/2014/main" id="{EE515384-8B9A-0449-99B7-00225A94B7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6" y="2024"/>
              <a:ext cx="0" cy="408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メイリオ"/>
                <a:cs typeface="+mn-cs"/>
              </a:endParaRPr>
            </a:p>
          </p:txBody>
        </p:sp>
        <p:sp>
          <p:nvSpPr>
            <p:cNvPr id="83" name="Line 11">
              <a:extLst>
                <a:ext uri="{FF2B5EF4-FFF2-40B4-BE49-F238E27FC236}">
                  <a16:creationId xmlns:a16="http://schemas.microsoft.com/office/drawing/2014/main" id="{E50DBE13-A4CD-3F1C-8F7D-6F1F59537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2160"/>
              <a:ext cx="181" cy="0"/>
            </a:xfrm>
            <a:prstGeom prst="line">
              <a:avLst/>
            </a:prstGeom>
            <a:noFill/>
            <a:ln w="19050">
              <a:solidFill>
                <a:sysClr val="windowText" lastClr="000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メイリオ"/>
                <a:cs typeface="+mn-cs"/>
              </a:endParaRPr>
            </a:p>
          </p:txBody>
        </p:sp>
        <p:sp>
          <p:nvSpPr>
            <p:cNvPr id="84" name="AutoShape 12">
              <a:extLst>
                <a:ext uri="{FF2B5EF4-FFF2-40B4-BE49-F238E27FC236}">
                  <a16:creationId xmlns:a16="http://schemas.microsoft.com/office/drawing/2014/main" id="{FFC33F58-AF0F-82C0-61F8-104B5733C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6" y="2160"/>
              <a:ext cx="136" cy="136"/>
            </a:xfrm>
            <a:prstGeom prst="triangle">
              <a:avLst>
                <a:gd name="adj" fmla="val 50000"/>
              </a:avLst>
            </a:prstGeom>
            <a:solidFill>
              <a:sysClr val="windowText" lastClr="000000"/>
            </a:solidFill>
            <a:ln w="19050">
              <a:solidFill>
                <a:sysClr val="windowText" lastClr="000000"/>
              </a:solidFill>
              <a:miter lim="800000"/>
              <a:headEnd type="none" w="lg" len="lg"/>
              <a:tailEnd type="none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メイリオ"/>
                <a:cs typeface="+mn-cs"/>
              </a:endParaRPr>
            </a:p>
          </p:txBody>
        </p:sp>
      </p:grpSp>
      <p:sp>
        <p:nvSpPr>
          <p:cNvPr id="85" name="AutoShape 16">
            <a:extLst>
              <a:ext uri="{FF2B5EF4-FFF2-40B4-BE49-F238E27FC236}">
                <a16:creationId xmlns:a16="http://schemas.microsoft.com/office/drawing/2014/main" id="{0BB55BEA-D2BC-6448-F272-B50CE72F016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18411" y="2344712"/>
            <a:ext cx="100265" cy="100265"/>
          </a:xfrm>
          <a:prstGeom prst="triangle">
            <a:avLst>
              <a:gd name="adj" fmla="val 50000"/>
            </a:avLst>
          </a:prstGeom>
          <a:noFill/>
          <a:ln w="19050">
            <a:solidFill>
              <a:sysClr val="windowText" lastClr="000000"/>
            </a:solidFill>
            <a:miter lim="800000"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grpSp>
        <p:nvGrpSpPr>
          <p:cNvPr id="86" name="グループ化 66">
            <a:extLst>
              <a:ext uri="{FF2B5EF4-FFF2-40B4-BE49-F238E27FC236}">
                <a16:creationId xmlns:a16="http://schemas.microsoft.com/office/drawing/2014/main" id="{5D0E01D2-B961-977D-F7B6-6EF44FD387C7}"/>
              </a:ext>
            </a:extLst>
          </p:cNvPr>
          <p:cNvGrpSpPr/>
          <p:nvPr/>
        </p:nvGrpSpPr>
        <p:grpSpPr>
          <a:xfrm>
            <a:off x="7195604" y="1618349"/>
            <a:ext cx="149933" cy="515546"/>
            <a:chOff x="3492039" y="1101773"/>
            <a:chExt cx="216024" cy="742800"/>
          </a:xfrm>
        </p:grpSpPr>
        <p:cxnSp>
          <p:nvCxnSpPr>
            <p:cNvPr id="87" name="直線矢印コネクタ 50">
              <a:extLst>
                <a:ext uri="{FF2B5EF4-FFF2-40B4-BE49-F238E27FC236}">
                  <a16:creationId xmlns:a16="http://schemas.microsoft.com/office/drawing/2014/main" id="{FFC8001E-CE73-97E5-F978-FE3A4523A9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64047" y="1354185"/>
              <a:ext cx="144016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>
                  <a:satMod val="150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88" name="直線コネクタ 52">
              <a:extLst>
                <a:ext uri="{FF2B5EF4-FFF2-40B4-BE49-F238E27FC236}">
                  <a16:creationId xmlns:a16="http://schemas.microsoft.com/office/drawing/2014/main" id="{6D5E4DD1-3B2F-7D8D-89E8-CFEB51090E1D}"/>
                </a:ext>
              </a:extLst>
            </p:cNvPr>
            <p:cNvCxnSpPr>
              <a:cxnSpLocks/>
            </p:cNvCxnSpPr>
            <p:nvPr/>
          </p:nvCxnSpPr>
          <p:spPr>
            <a:xfrm>
              <a:off x="3564047" y="1354185"/>
              <a:ext cx="0" cy="2524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atMod val="150000"/>
                </a:sysClr>
              </a:solidFill>
              <a:prstDash val="solid"/>
            </a:ln>
            <a:effectLst/>
          </p:spPr>
        </p:cxnSp>
        <p:cxnSp>
          <p:nvCxnSpPr>
            <p:cNvPr id="89" name="直線コネクタ 53">
              <a:extLst>
                <a:ext uri="{FF2B5EF4-FFF2-40B4-BE49-F238E27FC236}">
                  <a16:creationId xmlns:a16="http://schemas.microsoft.com/office/drawing/2014/main" id="{744DBA5E-0A96-AC8E-FDFA-FC84A71907D4}"/>
                </a:ext>
              </a:extLst>
            </p:cNvPr>
            <p:cNvCxnSpPr>
              <a:cxnSpLocks/>
            </p:cNvCxnSpPr>
            <p:nvPr/>
          </p:nvCxnSpPr>
          <p:spPr>
            <a:xfrm>
              <a:off x="3492039" y="1354185"/>
              <a:ext cx="0" cy="2524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atMod val="150000"/>
                </a:sysClr>
              </a:solidFill>
              <a:prstDash val="solid"/>
            </a:ln>
            <a:effectLst/>
          </p:spPr>
        </p:cxnSp>
        <p:cxnSp>
          <p:nvCxnSpPr>
            <p:cNvPr id="90" name="直線コネクタ 54">
              <a:extLst>
                <a:ext uri="{FF2B5EF4-FFF2-40B4-BE49-F238E27FC236}">
                  <a16:creationId xmlns:a16="http://schemas.microsoft.com/office/drawing/2014/main" id="{C4A4BCD3-07DB-CF74-78FF-A5F4D92A76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71984" y="1597900"/>
              <a:ext cx="13607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atMod val="150000"/>
                </a:sysClr>
              </a:solidFill>
              <a:prstDash val="solid"/>
            </a:ln>
            <a:effectLst/>
          </p:spPr>
        </p:cxnSp>
        <p:cxnSp>
          <p:nvCxnSpPr>
            <p:cNvPr id="91" name="直線コネクタ 61">
              <a:extLst>
                <a:ext uri="{FF2B5EF4-FFF2-40B4-BE49-F238E27FC236}">
                  <a16:creationId xmlns:a16="http://schemas.microsoft.com/office/drawing/2014/main" id="{5D735CC1-2EE0-E9C1-8630-57342817F24B}"/>
                </a:ext>
              </a:extLst>
            </p:cNvPr>
            <p:cNvCxnSpPr>
              <a:cxnSpLocks/>
            </p:cNvCxnSpPr>
            <p:nvPr/>
          </p:nvCxnSpPr>
          <p:spPr>
            <a:xfrm>
              <a:off x="3708063" y="1592160"/>
              <a:ext cx="0" cy="2524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atMod val="150000"/>
                </a:sysClr>
              </a:solidFill>
              <a:prstDash val="solid"/>
            </a:ln>
            <a:effectLst/>
          </p:spPr>
        </p:cxnSp>
        <p:cxnSp>
          <p:nvCxnSpPr>
            <p:cNvPr id="92" name="直線コネクタ 62">
              <a:extLst>
                <a:ext uri="{FF2B5EF4-FFF2-40B4-BE49-F238E27FC236}">
                  <a16:creationId xmlns:a16="http://schemas.microsoft.com/office/drawing/2014/main" id="{5BE8EE20-B066-BB48-1441-FDFF5CF6F20E}"/>
                </a:ext>
              </a:extLst>
            </p:cNvPr>
            <p:cNvCxnSpPr>
              <a:cxnSpLocks/>
            </p:cNvCxnSpPr>
            <p:nvPr/>
          </p:nvCxnSpPr>
          <p:spPr>
            <a:xfrm>
              <a:off x="3708063" y="1101773"/>
              <a:ext cx="0" cy="252413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atMod val="150000"/>
                </a:sysClr>
              </a:solidFill>
              <a:prstDash val="solid"/>
            </a:ln>
            <a:effectLst/>
          </p:spPr>
        </p:cxnSp>
      </p:grpSp>
      <p:sp>
        <p:nvSpPr>
          <p:cNvPr id="93" name="円/楕円 67">
            <a:extLst>
              <a:ext uri="{FF2B5EF4-FFF2-40B4-BE49-F238E27FC236}">
                <a16:creationId xmlns:a16="http://schemas.microsoft.com/office/drawing/2014/main" id="{8A9C554F-FFF7-8A20-E182-166B1A3CBC3F}"/>
              </a:ext>
            </a:extLst>
          </p:cNvPr>
          <p:cNvSpPr/>
          <p:nvPr/>
        </p:nvSpPr>
        <p:spPr>
          <a:xfrm>
            <a:off x="7257942" y="1444996"/>
            <a:ext cx="175190" cy="175190"/>
          </a:xfrm>
          <a:prstGeom prst="ellips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cxnSp>
        <p:nvCxnSpPr>
          <p:cNvPr id="94" name="直線矢印コネクタ 69">
            <a:extLst>
              <a:ext uri="{FF2B5EF4-FFF2-40B4-BE49-F238E27FC236}">
                <a16:creationId xmlns:a16="http://schemas.microsoft.com/office/drawing/2014/main" id="{8A8AA4F0-3BD2-A579-0DEE-530E9F2682DA}"/>
              </a:ext>
            </a:extLst>
          </p:cNvPr>
          <p:cNvCxnSpPr>
            <a:cxnSpLocks/>
          </p:cNvCxnSpPr>
          <p:nvPr/>
        </p:nvCxnSpPr>
        <p:spPr>
          <a:xfrm>
            <a:off x="7345537" y="1479704"/>
            <a:ext cx="0" cy="105774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satMod val="150000"/>
              </a:sysClr>
            </a:solidFill>
            <a:prstDash val="solid"/>
            <a:tailEnd type="triangle"/>
          </a:ln>
          <a:effectLst/>
        </p:spPr>
      </p:cxnSp>
      <p:cxnSp>
        <p:nvCxnSpPr>
          <p:cNvPr id="95" name="直線コネクタ 71">
            <a:extLst>
              <a:ext uri="{FF2B5EF4-FFF2-40B4-BE49-F238E27FC236}">
                <a16:creationId xmlns:a16="http://schemas.microsoft.com/office/drawing/2014/main" id="{EEFA9106-CE53-D560-ACB9-3CF64CDEE55C}"/>
              </a:ext>
            </a:extLst>
          </p:cNvPr>
          <p:cNvCxnSpPr>
            <a:cxnSpLocks/>
          </p:cNvCxnSpPr>
          <p:nvPr/>
        </p:nvCxnSpPr>
        <p:spPr>
          <a:xfrm>
            <a:off x="7345537" y="1269807"/>
            <a:ext cx="0" cy="175189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satMod val="150000"/>
              </a:sysClr>
            </a:solidFill>
            <a:prstDash val="solid"/>
          </a:ln>
          <a:effectLst/>
        </p:spPr>
      </p:cxnSp>
      <p:cxnSp>
        <p:nvCxnSpPr>
          <p:cNvPr id="96" name="直線コネクタ 72">
            <a:extLst>
              <a:ext uri="{FF2B5EF4-FFF2-40B4-BE49-F238E27FC236}">
                <a16:creationId xmlns:a16="http://schemas.microsoft.com/office/drawing/2014/main" id="{38E17765-06E2-35DC-ACD0-2670BD1B574C}"/>
              </a:ext>
            </a:extLst>
          </p:cNvPr>
          <p:cNvCxnSpPr>
            <a:cxnSpLocks/>
          </p:cNvCxnSpPr>
          <p:nvPr/>
        </p:nvCxnSpPr>
        <p:spPr>
          <a:xfrm>
            <a:off x="7210890" y="1269807"/>
            <a:ext cx="249889" cy="0"/>
          </a:xfrm>
          <a:prstGeom prst="line">
            <a:avLst/>
          </a:prstGeom>
          <a:noFill/>
          <a:ln w="19050" cap="flat" cmpd="sng" algn="ctr">
            <a:solidFill>
              <a:sysClr val="windowText" lastClr="000000">
                <a:satMod val="150000"/>
              </a:sysClr>
            </a:solidFill>
            <a:prstDash val="solid"/>
          </a:ln>
          <a:effectLst/>
        </p:spPr>
      </p:cxnSp>
      <p:sp>
        <p:nvSpPr>
          <p:cNvPr id="97" name="円/楕円 74">
            <a:extLst>
              <a:ext uri="{FF2B5EF4-FFF2-40B4-BE49-F238E27FC236}">
                <a16:creationId xmlns:a16="http://schemas.microsoft.com/office/drawing/2014/main" id="{2BC4D77C-C40B-13BB-EDE7-1FF98860867A}"/>
              </a:ext>
            </a:extLst>
          </p:cNvPr>
          <p:cNvSpPr/>
          <p:nvPr/>
        </p:nvSpPr>
        <p:spPr>
          <a:xfrm>
            <a:off x="7329671" y="1253940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98" name="テキスト ボックス 75">
            <a:extLst>
              <a:ext uri="{FF2B5EF4-FFF2-40B4-BE49-F238E27FC236}">
                <a16:creationId xmlns:a16="http://schemas.microsoft.com/office/drawing/2014/main" id="{E2270975-DD48-65AE-467D-18CB6860547A}"/>
              </a:ext>
            </a:extLst>
          </p:cNvPr>
          <p:cNvSpPr txBox="1"/>
          <p:nvPr/>
        </p:nvSpPr>
        <p:spPr>
          <a:xfrm>
            <a:off x="6899441" y="1175829"/>
            <a:ext cx="4700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/>
                <a:cs typeface="Arial" panose="020B0604020202020204" pitchFamily="34" charset="0"/>
              </a:rPr>
              <a:t>VDD</a:t>
            </a:r>
            <a:endParaRPr kumimoji="1" lang="ja-JP" altLang="en-US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99" name="円/楕円 76">
            <a:extLst>
              <a:ext uri="{FF2B5EF4-FFF2-40B4-BE49-F238E27FC236}">
                <a16:creationId xmlns:a16="http://schemas.microsoft.com/office/drawing/2014/main" id="{298D9B12-8445-ED4A-7D6B-E9A9264CD22A}"/>
              </a:ext>
            </a:extLst>
          </p:cNvPr>
          <p:cNvSpPr/>
          <p:nvPr/>
        </p:nvSpPr>
        <p:spPr>
          <a:xfrm>
            <a:off x="7329671" y="1686904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100" name="AutoShape 37">
            <a:extLst>
              <a:ext uri="{FF2B5EF4-FFF2-40B4-BE49-F238E27FC236}">
                <a16:creationId xmlns:a16="http://schemas.microsoft.com/office/drawing/2014/main" id="{81EC9F18-9C7B-64C7-FE39-24DB3F26223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295560" y="2133014"/>
            <a:ext cx="100265" cy="100265"/>
          </a:xfrm>
          <a:prstGeom prst="triangle">
            <a:avLst>
              <a:gd name="adj" fmla="val 50000"/>
            </a:avLst>
          </a:prstGeom>
          <a:noFill/>
          <a:ln w="19050">
            <a:solidFill>
              <a:sysClr val="windowText" lastClr="000000"/>
            </a:solidFill>
            <a:miter lim="800000"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1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cxnSp>
        <p:nvCxnSpPr>
          <p:cNvPr id="101" name="直線矢印コネクタ 81">
            <a:extLst>
              <a:ext uri="{FF2B5EF4-FFF2-40B4-BE49-F238E27FC236}">
                <a16:creationId xmlns:a16="http://schemas.microsoft.com/office/drawing/2014/main" id="{6B2B51D0-86A2-FF44-B8B9-EECC6D115E77}"/>
              </a:ext>
            </a:extLst>
          </p:cNvPr>
          <p:cNvCxnSpPr>
            <a:cxnSpLocks/>
          </p:cNvCxnSpPr>
          <p:nvPr/>
        </p:nvCxnSpPr>
        <p:spPr>
          <a:xfrm>
            <a:off x="6968544" y="1876123"/>
            <a:ext cx="227060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884AC5A5-3661-3FE2-695E-D750C2A06DB9}"/>
              </a:ext>
            </a:extLst>
          </p:cNvPr>
          <p:cNvSpPr/>
          <p:nvPr/>
        </p:nvSpPr>
        <p:spPr>
          <a:xfrm>
            <a:off x="7565801" y="1514332"/>
            <a:ext cx="399822" cy="376873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FE9254A-2545-48FD-7F61-68595B160710}"/>
              </a:ext>
            </a:extLst>
          </p:cNvPr>
          <p:cNvSpPr txBox="1"/>
          <p:nvPr/>
        </p:nvSpPr>
        <p:spPr>
          <a:xfrm>
            <a:off x="7476159" y="1546342"/>
            <a:ext cx="5581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メイリオ"/>
                <a:cs typeface="Rubik" pitchFamily="2" charset="-79"/>
              </a:rPr>
              <a:t>S/H</a:t>
            </a:r>
          </a:p>
        </p:txBody>
      </p:sp>
      <p:cxnSp>
        <p:nvCxnSpPr>
          <p:cNvPr id="104" name="直線矢印コネクタ 81">
            <a:extLst>
              <a:ext uri="{FF2B5EF4-FFF2-40B4-BE49-F238E27FC236}">
                <a16:creationId xmlns:a16="http://schemas.microsoft.com/office/drawing/2014/main" id="{CFE1FE6C-AD7A-F400-AFCF-A7DD5D3784E1}"/>
              </a:ext>
            </a:extLst>
          </p:cNvPr>
          <p:cNvCxnSpPr>
            <a:cxnSpLocks/>
          </p:cNvCxnSpPr>
          <p:nvPr/>
        </p:nvCxnSpPr>
        <p:spPr>
          <a:xfrm>
            <a:off x="7345536" y="1702769"/>
            <a:ext cx="227060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cxnSp>
        <p:nvCxnSpPr>
          <p:cNvPr id="105" name="直線矢印コネクタ 81">
            <a:extLst>
              <a:ext uri="{FF2B5EF4-FFF2-40B4-BE49-F238E27FC236}">
                <a16:creationId xmlns:a16="http://schemas.microsoft.com/office/drawing/2014/main" id="{319484CE-DBD3-CDDC-B191-9ECFC3869259}"/>
              </a:ext>
            </a:extLst>
          </p:cNvPr>
          <p:cNvCxnSpPr>
            <a:cxnSpLocks/>
          </p:cNvCxnSpPr>
          <p:nvPr/>
        </p:nvCxnSpPr>
        <p:spPr>
          <a:xfrm>
            <a:off x="7965623" y="1704888"/>
            <a:ext cx="383608" cy="3412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cxnSp>
        <p:nvCxnSpPr>
          <p:cNvPr id="106" name="直線矢印コネクタ 81">
            <a:extLst>
              <a:ext uri="{FF2B5EF4-FFF2-40B4-BE49-F238E27FC236}">
                <a16:creationId xmlns:a16="http://schemas.microsoft.com/office/drawing/2014/main" id="{4F719C44-D623-17DF-525B-CC8422F13F7C}"/>
              </a:ext>
            </a:extLst>
          </p:cNvPr>
          <p:cNvCxnSpPr>
            <a:cxnSpLocks/>
            <a:endCxn id="108" idx="2"/>
          </p:cNvCxnSpPr>
          <p:nvPr/>
        </p:nvCxnSpPr>
        <p:spPr>
          <a:xfrm>
            <a:off x="8831308" y="1704888"/>
            <a:ext cx="658061" cy="6824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cxnSp>
        <p:nvCxnSpPr>
          <p:cNvPr id="107" name="直線矢印コネクタ 81">
            <a:extLst>
              <a:ext uri="{FF2B5EF4-FFF2-40B4-BE49-F238E27FC236}">
                <a16:creationId xmlns:a16="http://schemas.microsoft.com/office/drawing/2014/main" id="{7084A8BE-3656-8164-B7A7-137C3C02ADDB}"/>
              </a:ext>
            </a:extLst>
          </p:cNvPr>
          <p:cNvCxnSpPr>
            <a:cxnSpLocks/>
          </p:cNvCxnSpPr>
          <p:nvPr/>
        </p:nvCxnSpPr>
        <p:spPr>
          <a:xfrm>
            <a:off x="9505235" y="1472487"/>
            <a:ext cx="0" cy="1811413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sp>
        <p:nvSpPr>
          <p:cNvPr id="108" name="円/楕円 74">
            <a:extLst>
              <a:ext uri="{FF2B5EF4-FFF2-40B4-BE49-F238E27FC236}">
                <a16:creationId xmlns:a16="http://schemas.microsoft.com/office/drawing/2014/main" id="{AFDB369E-D50E-258D-6642-3F39B761EDBE}"/>
              </a:ext>
            </a:extLst>
          </p:cNvPr>
          <p:cNvSpPr/>
          <p:nvPr/>
        </p:nvSpPr>
        <p:spPr>
          <a:xfrm>
            <a:off x="9489369" y="1695846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109" name="Rectangle 5">
            <a:extLst>
              <a:ext uri="{FF2B5EF4-FFF2-40B4-BE49-F238E27FC236}">
                <a16:creationId xmlns:a16="http://schemas.microsoft.com/office/drawing/2014/main" id="{0890C3AF-E580-F9EF-EF65-882BDC9A215C}"/>
              </a:ext>
            </a:extLst>
          </p:cNvPr>
          <p:cNvSpPr/>
          <p:nvPr/>
        </p:nvSpPr>
        <p:spPr>
          <a:xfrm rot="5400000">
            <a:off x="9252666" y="3283899"/>
            <a:ext cx="490674" cy="490674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208547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14400 w 914400"/>
              <a:gd name="connsiteY1" fmla="*/ 208547 h 914400"/>
              <a:gd name="connsiteX2" fmla="*/ 914400 w 914400"/>
              <a:gd name="connsiteY2" fmla="*/ 753979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06379 w 914400"/>
              <a:gd name="connsiteY1" fmla="*/ 144379 h 914400"/>
              <a:gd name="connsiteX2" fmla="*/ 914400 w 914400"/>
              <a:gd name="connsiteY2" fmla="*/ 753979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0 w 914400"/>
              <a:gd name="connsiteY0" fmla="*/ 0 h 914400"/>
              <a:gd name="connsiteX1" fmla="*/ 906379 w 914400"/>
              <a:gd name="connsiteY1" fmla="*/ 176463 h 914400"/>
              <a:gd name="connsiteX2" fmla="*/ 914400 w 914400"/>
              <a:gd name="connsiteY2" fmla="*/ 753979 h 914400"/>
              <a:gd name="connsiteX3" fmla="*/ 0 w 914400"/>
              <a:gd name="connsiteY3" fmla="*/ 914400 h 914400"/>
              <a:gd name="connsiteX4" fmla="*/ 0 w 9144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914400">
                <a:moveTo>
                  <a:pt x="0" y="0"/>
                </a:moveTo>
                <a:lnTo>
                  <a:pt x="906379" y="176463"/>
                </a:lnTo>
                <a:lnTo>
                  <a:pt x="914400" y="753979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88E9902-1A17-471C-28B6-370CD474E93D}"/>
              </a:ext>
            </a:extLst>
          </p:cNvPr>
          <p:cNvSpPr txBox="1"/>
          <p:nvPr/>
        </p:nvSpPr>
        <p:spPr>
          <a:xfrm>
            <a:off x="9301788" y="3372764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メイリオ"/>
                <a:cs typeface="Rubik" pitchFamily="2" charset="-79"/>
              </a:rPr>
              <a:t>A2</a:t>
            </a:r>
          </a:p>
        </p:txBody>
      </p:sp>
      <p:cxnSp>
        <p:nvCxnSpPr>
          <p:cNvPr id="111" name="直線矢印コネクタ 81">
            <a:extLst>
              <a:ext uri="{FF2B5EF4-FFF2-40B4-BE49-F238E27FC236}">
                <a16:creationId xmlns:a16="http://schemas.microsoft.com/office/drawing/2014/main" id="{348A3B43-68F2-4890-F504-E0F50CAEAAD3}"/>
              </a:ext>
            </a:extLst>
          </p:cNvPr>
          <p:cNvCxnSpPr>
            <a:cxnSpLocks/>
            <a:stCxn id="114" idx="1"/>
            <a:endCxn id="129" idx="5"/>
          </p:cNvCxnSpPr>
          <p:nvPr/>
        </p:nvCxnSpPr>
        <p:spPr>
          <a:xfrm flipH="1">
            <a:off x="9516454" y="3960796"/>
            <a:ext cx="933320" cy="14088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cxnSp>
        <p:nvCxnSpPr>
          <p:cNvPr id="113" name="直線矢印コネクタ 81">
            <a:extLst>
              <a:ext uri="{FF2B5EF4-FFF2-40B4-BE49-F238E27FC236}">
                <a16:creationId xmlns:a16="http://schemas.microsoft.com/office/drawing/2014/main" id="{907A763C-56FC-5311-1B15-DB1F3183207D}"/>
              </a:ext>
            </a:extLst>
          </p:cNvPr>
          <p:cNvCxnSpPr>
            <a:cxnSpLocks/>
          </p:cNvCxnSpPr>
          <p:nvPr/>
        </p:nvCxnSpPr>
        <p:spPr>
          <a:xfrm>
            <a:off x="9498003" y="3774573"/>
            <a:ext cx="7232" cy="215207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EB9B552-C166-B4CB-A7B2-BDFBD37B6270}"/>
              </a:ext>
            </a:extLst>
          </p:cNvPr>
          <p:cNvSpPr/>
          <p:nvPr/>
        </p:nvSpPr>
        <p:spPr>
          <a:xfrm>
            <a:off x="10449774" y="3739725"/>
            <a:ext cx="502763" cy="442142"/>
          </a:xfrm>
          <a:prstGeom prst="rect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JP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メイリオ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CB71FD2-8F4B-93CC-19AE-89F0F7ABDD73}"/>
              </a:ext>
            </a:extLst>
          </p:cNvPr>
          <p:cNvSpPr txBox="1"/>
          <p:nvPr/>
        </p:nvSpPr>
        <p:spPr>
          <a:xfrm>
            <a:off x="10430933" y="3821866"/>
            <a:ext cx="599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ubik"/>
                <a:ea typeface="メイリオ"/>
                <a:cs typeface="Rubik" pitchFamily="2" charset="-79"/>
              </a:rPr>
              <a:t>ADC</a:t>
            </a:r>
          </a:p>
        </p:txBody>
      </p:sp>
      <p:cxnSp>
        <p:nvCxnSpPr>
          <p:cNvPr id="117" name="直線矢印コネクタ 81">
            <a:extLst>
              <a:ext uri="{FF2B5EF4-FFF2-40B4-BE49-F238E27FC236}">
                <a16:creationId xmlns:a16="http://schemas.microsoft.com/office/drawing/2014/main" id="{78130708-9FF5-230F-C4D9-126FE3206254}"/>
              </a:ext>
            </a:extLst>
          </p:cNvPr>
          <p:cNvCxnSpPr>
            <a:cxnSpLocks/>
            <a:endCxn id="121" idx="6"/>
          </p:cNvCxnSpPr>
          <p:nvPr/>
        </p:nvCxnSpPr>
        <p:spPr>
          <a:xfrm>
            <a:off x="8917365" y="1817487"/>
            <a:ext cx="603736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cxnSp>
        <p:nvCxnSpPr>
          <p:cNvPr id="118" name="直線矢印コネクタ 81">
            <a:extLst>
              <a:ext uri="{FF2B5EF4-FFF2-40B4-BE49-F238E27FC236}">
                <a16:creationId xmlns:a16="http://schemas.microsoft.com/office/drawing/2014/main" id="{47BA946E-D774-CB9C-59AB-DD1C34662BE1}"/>
              </a:ext>
            </a:extLst>
          </p:cNvPr>
          <p:cNvCxnSpPr>
            <a:cxnSpLocks/>
            <a:endCxn id="122" idx="6"/>
          </p:cNvCxnSpPr>
          <p:nvPr/>
        </p:nvCxnSpPr>
        <p:spPr>
          <a:xfrm>
            <a:off x="9023139" y="1923261"/>
            <a:ext cx="497962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cxnSp>
        <p:nvCxnSpPr>
          <p:cNvPr id="119" name="直線矢印コネクタ 81">
            <a:extLst>
              <a:ext uri="{FF2B5EF4-FFF2-40B4-BE49-F238E27FC236}">
                <a16:creationId xmlns:a16="http://schemas.microsoft.com/office/drawing/2014/main" id="{55F6BF94-79DD-2389-38F1-2A31B04060E7}"/>
              </a:ext>
            </a:extLst>
          </p:cNvPr>
          <p:cNvCxnSpPr>
            <a:cxnSpLocks/>
            <a:endCxn id="123" idx="6"/>
          </p:cNvCxnSpPr>
          <p:nvPr/>
        </p:nvCxnSpPr>
        <p:spPr>
          <a:xfrm>
            <a:off x="9128914" y="2029036"/>
            <a:ext cx="392187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cxnSp>
        <p:nvCxnSpPr>
          <p:cNvPr id="120" name="直線矢印コネクタ 81">
            <a:extLst>
              <a:ext uri="{FF2B5EF4-FFF2-40B4-BE49-F238E27FC236}">
                <a16:creationId xmlns:a16="http://schemas.microsoft.com/office/drawing/2014/main" id="{F1FC3380-4F94-B6CF-DE26-4118897C5B6C}"/>
              </a:ext>
            </a:extLst>
          </p:cNvPr>
          <p:cNvCxnSpPr>
            <a:cxnSpLocks/>
            <a:endCxn id="124" idx="6"/>
          </p:cNvCxnSpPr>
          <p:nvPr/>
        </p:nvCxnSpPr>
        <p:spPr>
          <a:xfrm>
            <a:off x="9234688" y="2134810"/>
            <a:ext cx="286413" cy="0"/>
          </a:xfrm>
          <a:prstGeom prst="straightConnector1">
            <a:avLst/>
          </a:prstGeom>
          <a:noFill/>
          <a:ln w="19050" cap="rnd" cmpd="sng" algn="ctr">
            <a:solidFill>
              <a:sysClr val="windowText" lastClr="000000"/>
            </a:solidFill>
            <a:prstDash val="solid"/>
            <a:round/>
            <a:tailEnd type="none"/>
          </a:ln>
          <a:effectLst/>
        </p:spPr>
      </p:cxnSp>
      <p:sp>
        <p:nvSpPr>
          <p:cNvPr id="121" name="円/楕円 74">
            <a:extLst>
              <a:ext uri="{FF2B5EF4-FFF2-40B4-BE49-F238E27FC236}">
                <a16:creationId xmlns:a16="http://schemas.microsoft.com/office/drawing/2014/main" id="{0186A501-E585-29E6-FC0A-21BB22B27A76}"/>
              </a:ext>
            </a:extLst>
          </p:cNvPr>
          <p:cNvSpPr/>
          <p:nvPr/>
        </p:nvSpPr>
        <p:spPr>
          <a:xfrm>
            <a:off x="9489369" y="1801621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122" name="円/楕円 74">
            <a:extLst>
              <a:ext uri="{FF2B5EF4-FFF2-40B4-BE49-F238E27FC236}">
                <a16:creationId xmlns:a16="http://schemas.microsoft.com/office/drawing/2014/main" id="{86D3F94B-4A23-D027-2B57-3BB83B837851}"/>
              </a:ext>
            </a:extLst>
          </p:cNvPr>
          <p:cNvSpPr/>
          <p:nvPr/>
        </p:nvSpPr>
        <p:spPr>
          <a:xfrm>
            <a:off x="9489369" y="1907395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123" name="円/楕円 74">
            <a:extLst>
              <a:ext uri="{FF2B5EF4-FFF2-40B4-BE49-F238E27FC236}">
                <a16:creationId xmlns:a16="http://schemas.microsoft.com/office/drawing/2014/main" id="{F2F50B38-041F-A340-01F4-42C044484295}"/>
              </a:ext>
            </a:extLst>
          </p:cNvPr>
          <p:cNvSpPr/>
          <p:nvPr/>
        </p:nvSpPr>
        <p:spPr>
          <a:xfrm>
            <a:off x="9489369" y="2013169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124" name="円/楕円 74">
            <a:extLst>
              <a:ext uri="{FF2B5EF4-FFF2-40B4-BE49-F238E27FC236}">
                <a16:creationId xmlns:a16="http://schemas.microsoft.com/office/drawing/2014/main" id="{6A019502-0DC8-946C-6860-A73E5A78A7BF}"/>
              </a:ext>
            </a:extLst>
          </p:cNvPr>
          <p:cNvSpPr/>
          <p:nvPr/>
        </p:nvSpPr>
        <p:spPr>
          <a:xfrm>
            <a:off x="9489369" y="2118944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4AC3EB48-1334-E72B-42A3-59F8204EB62F}"/>
              </a:ext>
            </a:extLst>
          </p:cNvPr>
          <p:cNvSpPr txBox="1"/>
          <p:nvPr/>
        </p:nvSpPr>
        <p:spPr>
          <a:xfrm>
            <a:off x="8374204" y="968472"/>
            <a:ext cx="522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メイリオ"/>
                <a:cs typeface="+mn-cs"/>
              </a:rPr>
              <a:t>Pixel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C4D1EA8-88AA-E57F-2A43-3E8E2F57DA05}"/>
              </a:ext>
            </a:extLst>
          </p:cNvPr>
          <p:cNvSpPr txBox="1"/>
          <p:nvPr/>
        </p:nvSpPr>
        <p:spPr>
          <a:xfrm>
            <a:off x="9988863" y="2883833"/>
            <a:ext cx="729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V</a:t>
            </a:r>
            <a:r>
              <a:rPr kumimoji="1" lang="en-JP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n, A2</a:t>
            </a: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D4574F60-3FF9-82A3-6BE8-3461CDB32A2F}"/>
              </a:ext>
            </a:extLst>
          </p:cNvPr>
          <p:cNvSpPr/>
          <p:nvPr/>
        </p:nvSpPr>
        <p:spPr>
          <a:xfrm>
            <a:off x="9407962" y="2914040"/>
            <a:ext cx="207969" cy="20796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メイリオ"/>
                <a:cs typeface="+mn-cs"/>
              </a:rPr>
              <a:t>+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E44E251-7798-270D-CA77-484F47FE6873}"/>
              </a:ext>
            </a:extLst>
          </p:cNvPr>
          <p:cNvCxnSpPr/>
          <p:nvPr/>
        </p:nvCxnSpPr>
        <p:spPr>
          <a:xfrm flipH="1">
            <a:off x="9670008" y="3018025"/>
            <a:ext cx="357627" cy="0"/>
          </a:xfrm>
          <a:prstGeom prst="straightConnector1">
            <a:avLst/>
          </a:prstGeom>
          <a:noFill/>
          <a:ln w="19050" cap="flat" cmpd="sng" algn="ctr">
            <a:solidFill>
              <a:srgbClr val="FF000B">
                <a:satMod val="150000"/>
              </a:srgbClr>
            </a:solidFill>
            <a:prstDash val="solid"/>
            <a:tailEnd type="triangle"/>
          </a:ln>
          <a:effectLst/>
        </p:spPr>
      </p:cxnSp>
      <p:sp>
        <p:nvSpPr>
          <p:cNvPr id="129" name="円/楕円 74">
            <a:extLst>
              <a:ext uri="{FF2B5EF4-FFF2-40B4-BE49-F238E27FC236}">
                <a16:creationId xmlns:a16="http://schemas.microsoft.com/office/drawing/2014/main" id="{6240950E-23F8-EEB8-E1FF-EC5A32C07FC7}"/>
              </a:ext>
            </a:extLst>
          </p:cNvPr>
          <p:cNvSpPr/>
          <p:nvPr/>
        </p:nvSpPr>
        <p:spPr>
          <a:xfrm>
            <a:off x="9489369" y="3947799"/>
            <a:ext cx="31732" cy="31732"/>
          </a:xfrm>
          <a:prstGeom prst="ellipse">
            <a:avLst/>
          </a:prstGeom>
          <a:solidFill>
            <a:sysClr val="windowText" lastClr="000000"/>
          </a:solidFill>
          <a:ln w="425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メイリオ"/>
              <a:cs typeface="Arial" panose="020B0604020202020204" pitchFamily="34" charset="0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F94E13A4-9622-51C8-DB02-AACE9DE02EC3}"/>
              </a:ext>
            </a:extLst>
          </p:cNvPr>
          <p:cNvSpPr/>
          <p:nvPr/>
        </p:nvSpPr>
        <p:spPr>
          <a:xfrm>
            <a:off x="10003701" y="3857799"/>
            <a:ext cx="207969" cy="20796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メイリオ"/>
                <a:cs typeface="+mn-cs"/>
              </a:rPr>
              <a:t>+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EB6553D6-0887-A573-DF33-0C821AE8AB8E}"/>
              </a:ext>
            </a:extLst>
          </p:cNvPr>
          <p:cNvSpPr txBox="1"/>
          <p:nvPr/>
        </p:nvSpPr>
        <p:spPr>
          <a:xfrm>
            <a:off x="9950039" y="4317558"/>
            <a:ext cx="882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V</a:t>
            </a:r>
            <a:r>
              <a:rPr kumimoji="1" lang="en-JP" sz="2000" b="1" i="1" u="none" strike="noStrike" kern="1200" cap="none" spc="0" normalizeH="0" baseline="-2500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n, ADC</a:t>
            </a: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D19DC9BB-892E-24E6-00E9-5AD5EA981099}"/>
              </a:ext>
            </a:extLst>
          </p:cNvPr>
          <p:cNvCxnSpPr>
            <a:cxnSpLocks/>
          </p:cNvCxnSpPr>
          <p:nvPr/>
        </p:nvCxnSpPr>
        <p:spPr>
          <a:xfrm flipV="1">
            <a:off x="10104799" y="4092202"/>
            <a:ext cx="0" cy="279607"/>
          </a:xfrm>
          <a:prstGeom prst="straightConnector1">
            <a:avLst/>
          </a:prstGeom>
          <a:noFill/>
          <a:ln w="19050" cap="flat" cmpd="sng" algn="ctr">
            <a:solidFill>
              <a:srgbClr val="FF000B">
                <a:satMod val="1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6735D282-F567-DB5D-8733-F200C839274D}"/>
              </a:ext>
            </a:extLst>
          </p:cNvPr>
          <p:cNvCxnSpPr>
            <a:cxnSpLocks/>
          </p:cNvCxnSpPr>
          <p:nvPr/>
        </p:nvCxnSpPr>
        <p:spPr>
          <a:xfrm flipV="1">
            <a:off x="7789211" y="1942427"/>
            <a:ext cx="0" cy="279607"/>
          </a:xfrm>
          <a:prstGeom prst="straightConnector1">
            <a:avLst/>
          </a:prstGeom>
          <a:noFill/>
          <a:ln w="19050" cap="flat" cmpd="sng" algn="ctr">
            <a:solidFill>
              <a:srgbClr val="FF000B">
                <a:satMod val="15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2115BEAB-E433-A817-AA94-DF89645945F9}"/>
              </a:ext>
            </a:extLst>
          </p:cNvPr>
          <p:cNvCxnSpPr>
            <a:cxnSpLocks/>
          </p:cNvCxnSpPr>
          <p:nvPr/>
        </p:nvCxnSpPr>
        <p:spPr>
          <a:xfrm>
            <a:off x="6724164" y="1574600"/>
            <a:ext cx="172211" cy="265492"/>
          </a:xfrm>
          <a:prstGeom prst="straightConnector1">
            <a:avLst/>
          </a:prstGeom>
          <a:noFill/>
          <a:ln w="19050" cap="flat" cmpd="sng" algn="ctr">
            <a:solidFill>
              <a:srgbClr val="FF000B">
                <a:satMod val="150000"/>
              </a:srgbClr>
            </a:solidFill>
            <a:prstDash val="solid"/>
            <a:tailEnd type="triangle"/>
          </a:ln>
          <a:effectLst/>
        </p:spPr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6AAA01AA-F7C2-E0FD-526E-A607277446C5}"/>
              </a:ext>
            </a:extLst>
          </p:cNvPr>
          <p:cNvSpPr txBox="1"/>
          <p:nvPr/>
        </p:nvSpPr>
        <p:spPr>
          <a:xfrm>
            <a:off x="6198522" y="1222905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kT/C</a:t>
            </a:r>
            <a:r>
              <a:rPr kumimoji="1" lang="en-JP" sz="1400" b="1" i="1" u="none" strike="noStrike" kern="1200" cap="none" spc="0" normalizeH="0" baseline="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det</a:t>
            </a:r>
            <a:endParaRPr kumimoji="1" lang="en-JP" sz="2000" b="1" i="1" u="none" strike="noStrike" kern="1200" cap="none" spc="0" normalizeH="0" baseline="-25000" noProof="0" dirty="0">
              <a:ln>
                <a:noFill/>
              </a:ln>
              <a:solidFill>
                <a:srgbClr val="FF000B"/>
              </a:solidFill>
              <a:effectLst/>
              <a:uLnTx/>
              <a:uFillTx/>
              <a:latin typeface="Times New Roman" panose="02020603050405020304" pitchFamily="18" charset="0"/>
              <a:ea typeface="メイリオ"/>
              <a:cs typeface="Times New Roman" panose="02020603050405020304" pitchFamily="18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3693B62-BBCA-F280-925E-377CBFC7F6AB}"/>
              </a:ext>
            </a:extLst>
          </p:cNvPr>
          <p:cNvSpPr txBox="1"/>
          <p:nvPr/>
        </p:nvSpPr>
        <p:spPr>
          <a:xfrm>
            <a:off x="7330684" y="2175439"/>
            <a:ext cx="98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kT/C</a:t>
            </a:r>
            <a:r>
              <a:rPr kumimoji="1" lang="en-JP" sz="1400" b="1" i="1" u="none" strike="noStrike" kern="1200" cap="none" spc="0" normalizeH="0" baseline="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SH</a:t>
            </a:r>
            <a:endParaRPr kumimoji="1" lang="en-JP" sz="2000" b="1" i="1" u="none" strike="noStrike" kern="1200" cap="none" spc="0" normalizeH="0" baseline="-25000" noProof="0" dirty="0">
              <a:ln>
                <a:noFill/>
              </a:ln>
              <a:solidFill>
                <a:srgbClr val="FF000B"/>
              </a:solidFill>
              <a:effectLst/>
              <a:uLnTx/>
              <a:uFillTx/>
              <a:latin typeface="Times New Roman" panose="02020603050405020304" pitchFamily="18" charset="0"/>
              <a:ea typeface="メイリオ"/>
              <a:cs typeface="Times New Roman" panose="02020603050405020304" pitchFamily="18" charset="0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87E7039-C7CC-7F09-8E2E-A1A649545884}"/>
              </a:ext>
            </a:extLst>
          </p:cNvPr>
          <p:cNvSpPr/>
          <p:nvPr/>
        </p:nvSpPr>
        <p:spPr>
          <a:xfrm>
            <a:off x="8071019" y="868830"/>
            <a:ext cx="3108556" cy="4047235"/>
          </a:xfrm>
          <a:prstGeom prst="rect">
            <a:avLst/>
          </a:prstGeom>
          <a:solidFill>
            <a:schemeClr val="accent2">
              <a:alpha val="5098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P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93386D22-6076-C8FB-8282-350A566D9CB2}"/>
              </a:ext>
            </a:extLst>
          </p:cNvPr>
          <p:cNvSpPr/>
          <p:nvPr/>
        </p:nvSpPr>
        <p:spPr>
          <a:xfrm>
            <a:off x="8060679" y="1614889"/>
            <a:ext cx="207969" cy="207969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メイリオ"/>
                <a:cs typeface="+mn-cs"/>
              </a:rPr>
              <a:t>+</a:t>
            </a:r>
          </a:p>
        </p:txBody>
      </p: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4CC85D50-E9D0-F490-EF3B-76ED9DFA7B19}"/>
              </a:ext>
            </a:extLst>
          </p:cNvPr>
          <p:cNvCxnSpPr>
            <a:cxnSpLocks/>
          </p:cNvCxnSpPr>
          <p:nvPr/>
        </p:nvCxnSpPr>
        <p:spPr>
          <a:xfrm flipV="1">
            <a:off x="8164664" y="1862710"/>
            <a:ext cx="0" cy="279607"/>
          </a:xfrm>
          <a:prstGeom prst="straightConnector1">
            <a:avLst/>
          </a:prstGeom>
          <a:noFill/>
          <a:ln w="19050" cap="flat" cmpd="sng" algn="ctr">
            <a:solidFill>
              <a:srgbClr val="FF000B">
                <a:satMod val="150000"/>
              </a:srgbClr>
            </a:solidFill>
            <a:prstDash val="solid"/>
            <a:tailEnd type="triangle"/>
          </a:ln>
          <a:effectLst/>
        </p:spPr>
      </p:cxnSp>
      <p:sp>
        <p:nvSpPr>
          <p:cNvPr id="145" name="TextBox 144">
            <a:extLst>
              <a:ext uri="{FF2B5EF4-FFF2-40B4-BE49-F238E27FC236}">
                <a16:creationId xmlns:a16="http://schemas.microsoft.com/office/drawing/2014/main" id="{2DD8A219-4112-2E85-B781-E5D33F3373F6}"/>
              </a:ext>
            </a:extLst>
          </p:cNvPr>
          <p:cNvSpPr txBox="1"/>
          <p:nvPr/>
        </p:nvSpPr>
        <p:spPr>
          <a:xfrm>
            <a:off x="8006064" y="2100352"/>
            <a:ext cx="803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V</a:t>
            </a:r>
            <a:r>
              <a:rPr kumimoji="1" lang="en-JP" sz="2400" b="1" i="1" u="none" strike="noStrike" kern="1200" cap="none" spc="0" normalizeH="0" baseline="-25000" noProof="0" dirty="0">
                <a:ln>
                  <a:noFill/>
                </a:ln>
                <a:solidFill>
                  <a:srgbClr val="FF000B"/>
                </a:solidFill>
                <a:effectLst/>
                <a:uLnTx/>
                <a:uFillTx/>
                <a:latin typeface="Times New Roman" panose="02020603050405020304" pitchFamily="18" charset="0"/>
                <a:ea typeface="メイリオ"/>
                <a:cs typeface="Times New Roman" panose="02020603050405020304" pitchFamily="18" charset="0"/>
              </a:rPr>
              <a:t>n, A1</a:t>
            </a:r>
            <a:endParaRPr kumimoji="1" lang="en-JP" sz="2000" b="1" i="1" u="none" strike="noStrike" kern="1200" cap="none" spc="0" normalizeH="0" baseline="-25000" noProof="0" dirty="0">
              <a:ln>
                <a:noFill/>
              </a:ln>
              <a:solidFill>
                <a:srgbClr val="FF000B"/>
              </a:solidFill>
              <a:effectLst/>
              <a:uLnTx/>
              <a:uFillTx/>
              <a:latin typeface="Times New Roman" panose="02020603050405020304" pitchFamily="18" charset="0"/>
              <a:ea typeface="メイリオ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71D65B-CAE4-F4E6-1117-A0897B3201BC}"/>
                  </a:ext>
                </a:extLst>
              </p:cNvPr>
              <p:cNvSpPr txBox="1"/>
              <p:nvPr/>
            </p:nvSpPr>
            <p:spPr>
              <a:xfrm>
                <a:off x="391705" y="4676576"/>
                <a:ext cx="6361421" cy="483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1F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𝑡𝑜𝑡𝑎𝑙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1F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≅</m:t>
                    </m:r>
                    <m:acc>
                      <m:accPr>
                        <m:chr m:val="̅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1F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𝑘𝑇</m:t>
                                </m:r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1F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1F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1F6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𝑑𝑒𝑡</m:t>
                                    </m:r>
                                  </m:sub>
                                </m:sSub>
                              </m:sub>
                            </m:sSub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r>
                  <a:rPr kumimoji="0" lang="en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F60"/>
                    </a:solidFill>
                    <a:effectLst/>
                    <a:uLnTx/>
                    <a:uFillTx/>
                    <a:latin typeface="Rubik"/>
                    <a:ea typeface="游ゴシック"/>
                    <a:cs typeface="+mn-cs"/>
                  </a:rPr>
                  <a:t>+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F60"/>
                    </a:solidFill>
                    <a:effectLst/>
                    <a:uLnTx/>
                    <a:uFillTx/>
                    <a:latin typeface="Rubik"/>
                    <a:ea typeface="游ゴシック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1F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r>
                  <a:rPr kumimoji="0" lang="en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F60"/>
                    </a:solidFill>
                    <a:effectLst/>
                    <a:uLnTx/>
                    <a:uFillTx/>
                    <a:latin typeface="Rubik"/>
                    <a:ea typeface="游ゴシック"/>
                    <a:cs typeface="+mn-cs"/>
                  </a:rPr>
                  <a:t>+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F60"/>
                    </a:solidFill>
                    <a:effectLst/>
                    <a:uLnTx/>
                    <a:uFillTx/>
                    <a:latin typeface="Rubik"/>
                    <a:ea typeface="游ゴシック"/>
                    <a:cs typeface="+mn-cs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1F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𝐴</m:t>
                                </m:r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acc>
                    <m:r>
                      <m:rPr>
                        <m:nor/>
                      </m:rPr>
                      <a:rPr kumimoji="0" lang="en-JP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F60"/>
                        </a:solidFill>
                        <a:effectLst/>
                        <a:uLnTx/>
                        <a:uFillTx/>
                        <a:latin typeface="Rubik"/>
                        <a:ea typeface="游ゴシック"/>
                        <a:cs typeface="+mn-cs"/>
                      </a:rPr>
                      <m:t>+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1F60"/>
                        </a:solidFill>
                        <a:effectLst/>
                        <a:uLnTx/>
                        <a:uFillTx/>
                        <a:latin typeface="Rubik"/>
                        <a:ea typeface="游ゴシック"/>
                        <a:cs typeface="+mn-cs"/>
                      </a:rPr>
                      <m:t> </m:t>
                    </m:r>
                    <m:acc>
                      <m:accPr>
                        <m:chr m:val="̅"/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1F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,</m:t>
                                </m:r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1F6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𝐴𝐷𝐶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1F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acc>
                  </m:oMath>
                </a14:m>
                <a:endParaRPr kumimoji="0" lang="en-JP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1F60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endParaRPr>
              </a:p>
            </p:txBody>
          </p:sp>
        </mc:Choice>
        <mc:Fallback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2971D65B-CAE4-F4E6-1117-A0897B320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05" y="4676576"/>
                <a:ext cx="6361421" cy="483787"/>
              </a:xfrm>
              <a:prstGeom prst="rect">
                <a:avLst/>
              </a:prstGeom>
              <a:blipFill>
                <a:blip r:embed="rId3"/>
                <a:stretch>
                  <a:fillRect l="-1594" t="-5128" r="-3187" b="-3076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9B1F1F4E-F203-C8DE-08FE-8B2789B89A07}"/>
                  </a:ext>
                </a:extLst>
              </p:cNvPr>
              <p:cNvSpPr txBox="1"/>
              <p:nvPr/>
            </p:nvSpPr>
            <p:spPr>
              <a:xfrm>
                <a:off x="2915437" y="4398713"/>
                <a:ext cx="4235069" cy="7009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ctrlPr>
                            <a:rPr kumimoji="0" lang="en-JP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5007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5007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g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5007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                             </m:t>
                          </m:r>
                        </m:e>
                      </m:ra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E5007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 </m:t>
                      </m:r>
                    </m:oMath>
                  </m:oMathPara>
                </a14:m>
                <a:endParaRPr kumimoji="0" lang="en-JP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5007F"/>
                  </a:solidFill>
                  <a:effectLst/>
                  <a:uLnTx/>
                  <a:uFillTx/>
                  <a:latin typeface="Rubik"/>
                  <a:ea typeface="游ゴシック"/>
                  <a:cs typeface="+mn-cs"/>
                </a:endParaRPr>
              </a:p>
            </p:txBody>
          </p:sp>
        </mc:Choice>
        <mc:Fallback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9B1F1F4E-F203-C8DE-08FE-8B2789B89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437" y="4398713"/>
                <a:ext cx="4235069" cy="700961"/>
              </a:xfrm>
              <a:prstGeom prst="rect">
                <a:avLst/>
              </a:prstGeom>
              <a:blipFill>
                <a:blip r:embed="rId4"/>
                <a:stretch>
                  <a:fillRect t="-21429" r="-8060" b="-3035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TextBox 150">
            <a:extLst>
              <a:ext uri="{FF2B5EF4-FFF2-40B4-BE49-F238E27FC236}">
                <a16:creationId xmlns:a16="http://schemas.microsoft.com/office/drawing/2014/main" id="{D5B7BF96-EA56-916C-BC4D-52840DAEDACF}"/>
              </a:ext>
            </a:extLst>
          </p:cNvPr>
          <p:cNvSpPr txBox="1"/>
          <p:nvPr/>
        </p:nvSpPr>
        <p:spPr>
          <a:xfrm>
            <a:off x="2933682" y="5924286"/>
            <a:ext cx="9092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1)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Kawahito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, S. (2011). Architectures for Low-noise CMOS Electronic Imaging. In: Seitz, P.,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Theuwissen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, A. (eds) Single-Photon Imaging. Springer Series in Optical Sciences, vol 160. Springer, Berlin, Heidelberg. </a:t>
            </a:r>
            <a:endParaRPr kumimoji="0" lang="en-JP" sz="1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6C194F3C-13D1-5CF7-E6E9-F88764C15A2D}"/>
              </a:ext>
            </a:extLst>
          </p:cNvPr>
          <p:cNvSpPr txBox="1"/>
          <p:nvPr/>
        </p:nvSpPr>
        <p:spPr>
          <a:xfrm>
            <a:off x="688840" y="5413040"/>
            <a:ext cx="11323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400" b="0" i="0" u="none" strike="noStrike" kern="1200" cap="none" spc="0" normalizeH="0" baseline="0" noProof="0" dirty="0">
                <a:ln>
                  <a:noFill/>
                </a:ln>
                <a:solidFill>
                  <a:srgbClr val="E5007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Circuit noise, except for kT/C noise, can be reduced at the slower frame rate </a:t>
            </a:r>
          </a:p>
        </p:txBody>
      </p:sp>
    </p:spTree>
    <p:extLst>
      <p:ext uri="{BB962C8B-B14F-4D97-AF65-F5344CB8AC3E}">
        <p14:creationId xmlns:p14="http://schemas.microsoft.com/office/powerpoint/2010/main" val="260142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50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B8992-F0C2-25AF-4D78-EF9A551B70D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November 15th,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0F80D-0B3A-9AD3-8E12-FBD9D9B625C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0A2DCF3-D71A-3D3F-E385-29FCEEA9F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6" y="349795"/>
            <a:ext cx="10837783" cy="550537"/>
          </a:xfrm>
        </p:spPr>
        <p:txBody>
          <a:bodyPr>
            <a:noAutofit/>
          </a:bodyPr>
          <a:lstStyle/>
          <a:p>
            <a:r>
              <a:rPr lang="en-JP" sz="3600" dirty="0"/>
              <a:t>8-Sampling Results</a:t>
            </a:r>
          </a:p>
        </p:txBody>
      </p:sp>
      <p:pic>
        <p:nvPicPr>
          <p:cNvPr id="6" name="Picture 5" descr="A graph of a graph showing a number of electrons&#10;&#10;Description automatically generated">
            <a:extLst>
              <a:ext uri="{FF2B5EF4-FFF2-40B4-BE49-F238E27FC236}">
                <a16:creationId xmlns:a16="http://schemas.microsoft.com/office/drawing/2014/main" id="{442FB477-BEBC-960B-CB28-E42214998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9"/>
          <a:stretch/>
        </p:blipFill>
        <p:spPr>
          <a:xfrm>
            <a:off x="3365257" y="2833142"/>
            <a:ext cx="5461485" cy="3721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933017-5243-B502-F458-50741772D538}"/>
              </a:ext>
            </a:extLst>
          </p:cNvPr>
          <p:cNvSpPr txBox="1"/>
          <p:nvPr/>
        </p:nvSpPr>
        <p:spPr>
          <a:xfrm>
            <a:off x="910806" y="1266572"/>
            <a:ext cx="9308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JP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Energy Resolution @ 5.9 keV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S</a:t>
            </a:r>
            <a:r>
              <a:rPr kumimoji="0" lang="en-JP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ingle sampling @ 26.1 kframes/s 	360 eV FWHM (40 e-rms)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JP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8-sampling @ 2.2 kframes/s		216 eV FWHM (22 e-rms)</a:t>
            </a:r>
          </a:p>
        </p:txBody>
      </p:sp>
    </p:spTree>
    <p:extLst>
      <p:ext uri="{BB962C8B-B14F-4D97-AF65-F5344CB8AC3E}">
        <p14:creationId xmlns:p14="http://schemas.microsoft.com/office/powerpoint/2010/main" val="1723770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A6439-38B2-58B0-E88D-375D0BBB82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9EBFD-0205-CEE8-DFEF-FEEBD1DC789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just">
              <a:tabLst>
                <a:tab pos="2430463" algn="r"/>
              </a:tabLst>
            </a:pPr>
            <a:r>
              <a:rPr lang="en-US"/>
              <a:t>T. Hatsui	</a:t>
            </a:r>
            <a:fld id="{B67977DC-8B90-1F46-9122-9196A19F75E2}" type="slidenum">
              <a:rPr lang="en-US" smtClean="0"/>
              <a:pPr algn="just">
                <a:tabLst>
                  <a:tab pos="2430463" algn="r"/>
                </a:tabLst>
              </a:pPr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1E631F-DD62-1C13-C1D6-45999FF97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ja-JP" sz="4400" b="1" dirty="0">
                <a:effectLst/>
                <a:latin typeface="HiraginoSans"/>
              </a:rPr>
              <a:t>Demonstrated Pe</a:t>
            </a:r>
            <a:r>
              <a:rPr lang="en-US" altLang="ja-JP" sz="4400" b="1" dirty="0">
                <a:effectLst/>
                <a:latin typeface="HiraginoSans"/>
              </a:rPr>
              <a:t>r</a:t>
            </a:r>
            <a:r>
              <a:rPr lang="en" altLang="ja-JP" sz="4400" b="1" dirty="0" err="1">
                <a:effectLst/>
                <a:latin typeface="HiraginoSans"/>
              </a:rPr>
              <a:t>formance</a:t>
            </a:r>
            <a:endParaRPr lang="en-JP" dirty="0"/>
          </a:p>
        </p:txBody>
      </p:sp>
      <p:sp>
        <p:nvSpPr>
          <p:cNvPr id="6" name="テキスト ボックス 122">
            <a:extLst>
              <a:ext uri="{FF2B5EF4-FFF2-40B4-BE49-F238E27FC236}">
                <a16:creationId xmlns:a16="http://schemas.microsoft.com/office/drawing/2014/main" id="{FF59DFF2-C403-198D-5D97-9580E3868E49}"/>
              </a:ext>
            </a:extLst>
          </p:cNvPr>
          <p:cNvSpPr txBox="1"/>
          <p:nvPr/>
        </p:nvSpPr>
        <p:spPr>
          <a:xfrm>
            <a:off x="16792796" y="19174633"/>
            <a:ext cx="12348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** The data rate of CITIUS is the total raw data rate from the sensor. Each frame data has 16 multi- AD sampled data. </a:t>
            </a:r>
            <a:endParaRPr kumimoji="1" lang="ja-JP" altLang="en-US" sz="2400" dirty="0"/>
          </a:p>
        </p:txBody>
      </p:sp>
      <p:sp>
        <p:nvSpPr>
          <p:cNvPr id="7" name="テキスト ボックス 122">
            <a:extLst>
              <a:ext uri="{FF2B5EF4-FFF2-40B4-BE49-F238E27FC236}">
                <a16:creationId xmlns:a16="http://schemas.microsoft.com/office/drawing/2014/main" id="{A61890CD-FF7B-6174-C3E8-D4AA2C4B3E08}"/>
              </a:ext>
            </a:extLst>
          </p:cNvPr>
          <p:cNvSpPr txBox="1"/>
          <p:nvPr/>
        </p:nvSpPr>
        <p:spPr>
          <a:xfrm>
            <a:off x="16940467" y="18658034"/>
            <a:ext cx="1206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* </a:t>
            </a:r>
            <a:r>
              <a:rPr lang="en-US" sz="2400" dirty="0">
                <a:effectLst/>
                <a:latin typeface="Calibri" panose="020F0502020204030204" pitchFamily="34" charset="0"/>
                <a:ea typeface="Yu Gothic" panose="020B0400000000000000" pitchFamily="34" charset="-128"/>
                <a:cs typeface="Times New Roman" panose="02020603050405020304" pitchFamily="18" charset="0"/>
              </a:rPr>
              <a:t>The maximum frame rate of CITIUS (XFEL variant) is 5 kHz.</a:t>
            </a:r>
            <a:endParaRPr kumimoji="1" lang="ja-JP" altLang="en-US" sz="2400" dirty="0"/>
          </a:p>
        </p:txBody>
      </p:sp>
      <p:graphicFrame>
        <p:nvGraphicFramePr>
          <p:cNvPr id="8" name="表 168">
            <a:extLst>
              <a:ext uri="{FF2B5EF4-FFF2-40B4-BE49-F238E27FC236}">
                <a16:creationId xmlns:a16="http://schemas.microsoft.com/office/drawing/2014/main" id="{5F31856B-68E6-1D2C-0B7F-12A01348F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472979"/>
              </p:ext>
            </p:extLst>
          </p:nvPr>
        </p:nvGraphicFramePr>
        <p:xfrm>
          <a:off x="401715" y="1075286"/>
          <a:ext cx="11550228" cy="56197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2248">
                  <a:extLst>
                    <a:ext uri="{9D8B030D-6E8A-4147-A177-3AD203B41FA5}">
                      <a16:colId xmlns:a16="http://schemas.microsoft.com/office/drawing/2014/main" val="1886806359"/>
                    </a:ext>
                  </a:extLst>
                </a:gridCol>
                <a:gridCol w="2307761">
                  <a:extLst>
                    <a:ext uri="{9D8B030D-6E8A-4147-A177-3AD203B41FA5}">
                      <a16:colId xmlns:a16="http://schemas.microsoft.com/office/drawing/2014/main" val="407150317"/>
                    </a:ext>
                  </a:extLst>
                </a:gridCol>
                <a:gridCol w="2406508">
                  <a:extLst>
                    <a:ext uri="{9D8B030D-6E8A-4147-A177-3AD203B41FA5}">
                      <a16:colId xmlns:a16="http://schemas.microsoft.com/office/drawing/2014/main" val="2982397953"/>
                    </a:ext>
                  </a:extLst>
                </a:gridCol>
                <a:gridCol w="1947058">
                  <a:extLst>
                    <a:ext uri="{9D8B030D-6E8A-4147-A177-3AD203B41FA5}">
                      <a16:colId xmlns:a16="http://schemas.microsoft.com/office/drawing/2014/main" val="3503113650"/>
                    </a:ext>
                  </a:extLst>
                </a:gridCol>
                <a:gridCol w="3626653">
                  <a:extLst>
                    <a:ext uri="{9D8B030D-6E8A-4147-A177-3AD203B41FA5}">
                      <a16:colId xmlns:a16="http://schemas.microsoft.com/office/drawing/2014/main" val="176521819"/>
                    </a:ext>
                  </a:extLst>
                </a:gridCol>
              </a:tblGrid>
              <a:tr h="260952">
                <a:tc rowSpan="2" gridSpan="2"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5395241"/>
                  </a:ext>
                </a:extLst>
              </a:tr>
              <a:tr h="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CITIUS for XFEL (SACLA)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MPCCD </a:t>
                      </a:r>
                    </a:p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(Phase III)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8257497"/>
                  </a:ext>
                </a:extLst>
              </a:tr>
              <a:tr h="0">
                <a:tc rowSpan="9"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Material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Silicon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9508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Thickness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63190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Size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72.6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008096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Number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Mpixels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/sensor module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8772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Peak Signal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17,000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2,400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phs</a:t>
                      </a: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/pixel@6 keV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86423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JP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altLang="ja-JP" sz="2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28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altLang="ja-JP" sz="2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4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altLang="ja-JP" sz="2400" b="0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Me-/pixel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96647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 noise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e-rms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31596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 Rate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lang="en-US" sz="2400" b="0" strike="noStrike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游明朝" panose="02020400000000000000" pitchFamily="18" charset="-128"/>
                          <a:cs typeface="Arial" panose="020B0604020202020204" pitchFamily="34" charset="0"/>
                        </a:rPr>
                        <a:t>*</a:t>
                      </a:r>
                      <a:endParaRPr lang="en-US" sz="2400" b="0" strike="noStrike" kern="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2400" b="0" strike="noStrike" kern="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38042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Rate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altLang="ja-JP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</a:t>
                      </a:r>
                      <a:r>
                        <a:rPr lang="en-US" altLang="ja-JP" sz="2400" b="0" kern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ja-JP" altLang="ja-JP" sz="2400" b="0" kern="1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  <a:endParaRPr lang="ja-JP" altLang="ja-JP" sz="2400" b="0" kern="1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GB/s @ digital out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82781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area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 × 393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× 100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lang="en-US" sz="2400" b="0" kern="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7191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Pixel Number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Mpixels</a:t>
                      </a:r>
                      <a:endParaRPr lang="ja-JP" sz="2400" b="0" kern="1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4812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Rate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r>
                        <a:rPr lang="en-US" sz="2400" b="0" kern="0" baseline="30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ja-JP" sz="2400" b="0" kern="1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</a:t>
                      </a:r>
                      <a:endParaRPr lang="ja-JP" sz="2400" b="0" kern="100" baseline="30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</a:pPr>
                      <a:r>
                        <a:rPr lang="en-US" sz="2400" b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GB/s @digital out</a:t>
                      </a:r>
                      <a:endParaRPr lang="ja-JP" sz="2400" b="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游明朝" panose="02020400000000000000" pitchFamily="18" charset="-128"/>
                        <a:cs typeface="Arial" panose="020B0604020202020204" pitchFamily="34" charset="0"/>
                      </a:endParaRPr>
                    </a:p>
                  </a:txBody>
                  <a:tcPr marL="51435" marR="5143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186303"/>
                  </a:ext>
                </a:extLst>
              </a:tr>
            </a:tbl>
          </a:graphicData>
        </a:graphic>
      </p:graphicFrame>
      <p:sp>
        <p:nvSpPr>
          <p:cNvPr id="10" name="左矢印 170">
            <a:extLst>
              <a:ext uri="{FF2B5EF4-FFF2-40B4-BE49-F238E27FC236}">
                <a16:creationId xmlns:a16="http://schemas.microsoft.com/office/drawing/2014/main" id="{9851A57D-CD97-6A53-14B5-00A8A1C46033}"/>
              </a:ext>
            </a:extLst>
          </p:cNvPr>
          <p:cNvSpPr/>
          <p:nvPr/>
        </p:nvSpPr>
        <p:spPr>
          <a:xfrm>
            <a:off x="5816801" y="2518456"/>
            <a:ext cx="978408" cy="48463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x 2.1</a:t>
            </a:r>
            <a:endParaRPr kumimoji="1" lang="ja-JP" altLang="en-US" dirty="0"/>
          </a:p>
        </p:txBody>
      </p:sp>
      <p:sp>
        <p:nvSpPr>
          <p:cNvPr id="11" name="左矢印 171">
            <a:extLst>
              <a:ext uri="{FF2B5EF4-FFF2-40B4-BE49-F238E27FC236}">
                <a16:creationId xmlns:a16="http://schemas.microsoft.com/office/drawing/2014/main" id="{9BD1D3CB-362C-35E8-335D-E8D823FED7B6}"/>
              </a:ext>
            </a:extLst>
          </p:cNvPr>
          <p:cNvSpPr/>
          <p:nvPr/>
        </p:nvSpPr>
        <p:spPr>
          <a:xfrm>
            <a:off x="5816801" y="2852369"/>
            <a:ext cx="978408" cy="484632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x 1.5</a:t>
            </a:r>
            <a:endParaRPr kumimoji="1" lang="ja-JP" altLang="en-US" dirty="0"/>
          </a:p>
        </p:txBody>
      </p:sp>
      <p:sp>
        <p:nvSpPr>
          <p:cNvPr id="12" name="左矢印 172">
            <a:extLst>
              <a:ext uri="{FF2B5EF4-FFF2-40B4-BE49-F238E27FC236}">
                <a16:creationId xmlns:a16="http://schemas.microsoft.com/office/drawing/2014/main" id="{9E11CE5B-CB6F-3FD1-8016-86F00178175A}"/>
              </a:ext>
            </a:extLst>
          </p:cNvPr>
          <p:cNvSpPr/>
          <p:nvPr/>
        </p:nvSpPr>
        <p:spPr>
          <a:xfrm>
            <a:off x="5816801" y="3255273"/>
            <a:ext cx="978408" cy="484632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x 0.6</a:t>
            </a:r>
            <a:endParaRPr kumimoji="1" lang="ja-JP" altLang="en-US" dirty="0"/>
          </a:p>
        </p:txBody>
      </p:sp>
      <p:sp>
        <p:nvSpPr>
          <p:cNvPr id="13" name="左矢印 179">
            <a:extLst>
              <a:ext uri="{FF2B5EF4-FFF2-40B4-BE49-F238E27FC236}">
                <a16:creationId xmlns:a16="http://schemas.microsoft.com/office/drawing/2014/main" id="{FA396644-659B-D94C-9161-61D31DDA589B}"/>
              </a:ext>
            </a:extLst>
          </p:cNvPr>
          <p:cNvSpPr/>
          <p:nvPr/>
        </p:nvSpPr>
        <p:spPr>
          <a:xfrm>
            <a:off x="5816801" y="3663040"/>
            <a:ext cx="978408" cy="48463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x 7</a:t>
            </a:r>
            <a:endParaRPr kumimoji="1" lang="ja-JP" altLang="en-US" dirty="0"/>
          </a:p>
        </p:txBody>
      </p:sp>
      <p:sp>
        <p:nvSpPr>
          <p:cNvPr id="14" name="左矢印 180">
            <a:extLst>
              <a:ext uri="{FF2B5EF4-FFF2-40B4-BE49-F238E27FC236}">
                <a16:creationId xmlns:a16="http://schemas.microsoft.com/office/drawing/2014/main" id="{080CF294-A2A5-4BD7-76DA-4D9908C1072D}"/>
              </a:ext>
            </a:extLst>
          </p:cNvPr>
          <p:cNvSpPr/>
          <p:nvPr/>
        </p:nvSpPr>
        <p:spPr>
          <a:xfrm>
            <a:off x="5674351" y="4022426"/>
            <a:ext cx="1263308" cy="535679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x &lt; 1/7</a:t>
            </a:r>
            <a:endParaRPr kumimoji="1" lang="ja-JP" altLang="en-US"/>
          </a:p>
        </p:txBody>
      </p:sp>
      <p:sp>
        <p:nvSpPr>
          <p:cNvPr id="15" name="左矢印 181">
            <a:extLst>
              <a:ext uri="{FF2B5EF4-FFF2-40B4-BE49-F238E27FC236}">
                <a16:creationId xmlns:a16="http://schemas.microsoft.com/office/drawing/2014/main" id="{37D46AE3-84A9-26E9-4182-8F200FA523D9}"/>
              </a:ext>
            </a:extLst>
          </p:cNvPr>
          <p:cNvSpPr/>
          <p:nvPr/>
        </p:nvSpPr>
        <p:spPr>
          <a:xfrm>
            <a:off x="22359128" y="17926659"/>
            <a:ext cx="978408" cy="484632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x 242</a:t>
            </a:r>
            <a:endParaRPr kumimoji="1" lang="ja-JP" altLang="en-US" sz="2000" dirty="0"/>
          </a:p>
        </p:txBody>
      </p:sp>
      <p:sp>
        <p:nvSpPr>
          <p:cNvPr id="16" name="左矢印 182">
            <a:extLst>
              <a:ext uri="{FF2B5EF4-FFF2-40B4-BE49-F238E27FC236}">
                <a16:creationId xmlns:a16="http://schemas.microsoft.com/office/drawing/2014/main" id="{5C8A1658-4D62-D89A-137A-512B7FA0A0C0}"/>
              </a:ext>
            </a:extLst>
          </p:cNvPr>
          <p:cNvSpPr/>
          <p:nvPr/>
        </p:nvSpPr>
        <p:spPr>
          <a:xfrm>
            <a:off x="22359128" y="17460122"/>
            <a:ext cx="978408" cy="484632"/>
          </a:xfrm>
          <a:prstGeom prst="lef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x 5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0279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6B54F-D725-9916-A713-52076E7A0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7C7101-4AEE-59CE-983F-97157A83A1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257627" y="1260590"/>
            <a:ext cx="4777742" cy="358330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E261B4-8A5F-34CC-798E-829CB61D9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419038-020A-34C8-C5C7-4116806692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8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ECE1F4-EC0E-B937-8C6C-51B5705B7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CITIUS 20.2M for SACLA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BF532EB7-F6F9-3076-F007-ADFF54B91348}"/>
              </a:ext>
            </a:extLst>
          </p:cNvPr>
          <p:cNvSpPr txBox="1">
            <a:spLocks/>
          </p:cNvSpPr>
          <p:nvPr/>
        </p:nvSpPr>
        <p:spPr>
          <a:xfrm>
            <a:off x="401716" y="1456454"/>
            <a:ext cx="6855911" cy="46188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None/>
              <a:tabLst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4638" indent="-25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System Font Regular"/>
              <a:buChar char="⁃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2111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System Font Regular"/>
              <a:buChar char="⁃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SALCA: XFEL facility with 60 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Major Specifications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 Max. Frame rate: 5 kHz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 DAQ for SACLA: 960 Hz in the 16-sampling mode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      (1 pulse image is taken by 16 images)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DAQ bandwidth: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620 Gbps @ 32 bit/pixel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107 GB/s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 9 PB/day, when operated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continously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First Beam Test: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   July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1B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4CF14E-1572-4FD8-E999-1BCBD4FA768B}"/>
              </a:ext>
            </a:extLst>
          </p:cNvPr>
          <p:cNvSpPr txBox="1"/>
          <p:nvPr/>
        </p:nvSpPr>
        <p:spPr>
          <a:xfrm>
            <a:off x="7393202" y="4944426"/>
            <a:ext cx="46201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# of components: </a:t>
            </a:r>
            <a:r>
              <a:rPr kumimoji="1" lang="en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12,586/system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Engineering intensive project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The o</a:t>
            </a:r>
            <a:r>
              <a:rPr kumimoji="1" lang="en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utcome of a large collaboration.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020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C4868-AF95-15AB-3639-DF7571EDA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AC1CCB5-3C59-57BD-F380-F248D65B048E}"/>
              </a:ext>
            </a:extLst>
          </p:cNvPr>
          <p:cNvSpPr/>
          <p:nvPr/>
        </p:nvSpPr>
        <p:spPr>
          <a:xfrm>
            <a:off x="-171450" y="0"/>
            <a:ext cx="1236345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F4B042-4770-2FF3-4CDE-B97CF3002E6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18th November, 2024.      PIXEL2024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14F4AD-4EB7-B6DF-B35F-D94FE3AA8C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430463" algn="r"/>
              </a:tabLst>
              <a:defRPr/>
            </a:pPr>
            <a:r>
              <a:rPr kumimoji="1" lang="en-US" sz="1200" b="0" i="0" u="none" strike="noStrike" kern="1200" cap="none" spc="0" normalizeH="0" baseline="0" noProof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T. Hatsui	</a:t>
            </a:r>
            <a:fld id="{B67977DC-8B90-1F46-9122-9196A19F75E2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1F60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430463" algn="r"/>
                </a:tabLst>
                <a:defRPr/>
              </a:pPr>
              <a:t>9</a:t>
            </a:fld>
            <a:endParaRPr kumimoji="1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F60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  <p:pic>
        <p:nvPicPr>
          <p:cNvPr id="6" name="図 3">
            <a:extLst>
              <a:ext uri="{FF2B5EF4-FFF2-40B4-BE49-F238E27FC236}">
                <a16:creationId xmlns:a16="http://schemas.microsoft.com/office/drawing/2014/main" id="{949FECCE-9AA1-964C-5ABC-29C777D035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0" r="625" b="1767"/>
          <a:stretch/>
        </p:blipFill>
        <p:spPr>
          <a:xfrm>
            <a:off x="-18077" y="235585"/>
            <a:ext cx="5829300" cy="631865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9F1EBB0-619F-C13A-A3FB-270201D0F49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rcRect l="9096"/>
          <a:stretch/>
        </p:blipFill>
        <p:spPr>
          <a:xfrm>
            <a:off x="6231016" y="248488"/>
            <a:ext cx="5898176" cy="6488317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2CF511-C263-6918-AE8D-0A4840CA6475}"/>
              </a:ext>
            </a:extLst>
          </p:cNvPr>
          <p:cNvSpPr txBox="1"/>
          <p:nvPr/>
        </p:nvSpPr>
        <p:spPr>
          <a:xfrm>
            <a:off x="1538083" y="5958830"/>
            <a:ext cx="2467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flat field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dark subtracted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90899A-A83D-F97C-8882-A721A698E36F}"/>
              </a:ext>
            </a:extLst>
          </p:cNvPr>
          <p:cNvSpPr txBox="1"/>
          <p:nvPr/>
        </p:nvSpPr>
        <p:spPr>
          <a:xfrm>
            <a:off x="7639057" y="6027003"/>
            <a:ext cx="2904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transmitted image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flat field corrected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0B737-29DD-B64C-8F2E-55AFD6DEF01E}"/>
              </a:ext>
            </a:extLst>
          </p:cNvPr>
          <p:cNvSpPr txBox="1"/>
          <p:nvPr/>
        </p:nvSpPr>
        <p:spPr>
          <a:xfrm>
            <a:off x="62808" y="17655"/>
            <a:ext cx="7390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Mo 40 kV,500 µA, total exposure time 338 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ms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ubik"/>
                <a:ea typeface="游ゴシック"/>
                <a:cs typeface="+mn-cs"/>
              </a:rPr>
              <a:t> (6400 frames)</a:t>
            </a:r>
            <a:endParaRPr kumimoji="1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205110"/>
      </p:ext>
    </p:extLst>
  </p:cSld>
  <p:clrMapOvr>
    <a:masterClrMapping/>
  </p:clrMapOvr>
</p:sld>
</file>

<file path=ppt/theme/theme1.xml><?xml version="1.0" encoding="utf-8"?>
<a:theme xmlns:a="http://schemas.openxmlformats.org/drawingml/2006/main" name="th_20221028">
  <a:themeElements>
    <a:clrScheme name="th_20221028">
      <a:dk1>
        <a:srgbClr val="000000"/>
      </a:dk1>
      <a:lt1>
        <a:srgbClr val="FFFFFF"/>
      </a:lt1>
      <a:dk2>
        <a:srgbClr val="001F60"/>
      </a:dk2>
      <a:lt2>
        <a:srgbClr val="FFFFFF"/>
      </a:lt2>
      <a:accent1>
        <a:srgbClr val="0071BD"/>
      </a:accent1>
      <a:accent2>
        <a:srgbClr val="E5007F"/>
      </a:accent2>
      <a:accent3>
        <a:srgbClr val="078E53"/>
      </a:accent3>
      <a:accent4>
        <a:srgbClr val="F58D00"/>
      </a:accent4>
      <a:accent5>
        <a:srgbClr val="7ECBFF"/>
      </a:accent5>
      <a:accent6>
        <a:srgbClr val="FE392A"/>
      </a:accent6>
      <a:hlink>
        <a:srgbClr val="0096FF"/>
      </a:hlink>
      <a:folHlink>
        <a:srgbClr val="0096FF"/>
      </a:folHlink>
    </a:clrScheme>
    <a:fontScheme name="th_Rubik_游ゴシック">
      <a:majorFont>
        <a:latin typeface="Rubik"/>
        <a:ea typeface="游ゴシック"/>
        <a:cs typeface=""/>
      </a:majorFont>
      <a:minorFont>
        <a:latin typeface="Rubik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_en_講演用4_20240911.potx" id="{FDCF8585-4A98-A742-A29D-E2CF3849A5A9}" vid="{2AD7CEE0-1772-C34D-A9EA-7AE1D0E773EE}"/>
    </a:ext>
  </a:extLst>
</a:theme>
</file>

<file path=ppt/theme/theme2.xml><?xml version="1.0" encoding="utf-8"?>
<a:theme xmlns:a="http://schemas.openxmlformats.org/drawingml/2006/main" name="th_20240826">
  <a:themeElements>
    <a:clrScheme name="th_20221028">
      <a:dk1>
        <a:srgbClr val="000000"/>
      </a:dk1>
      <a:lt1>
        <a:srgbClr val="FFFFFF"/>
      </a:lt1>
      <a:dk2>
        <a:srgbClr val="001F60"/>
      </a:dk2>
      <a:lt2>
        <a:srgbClr val="FFFFFF"/>
      </a:lt2>
      <a:accent1>
        <a:srgbClr val="0071BD"/>
      </a:accent1>
      <a:accent2>
        <a:srgbClr val="E5007F"/>
      </a:accent2>
      <a:accent3>
        <a:srgbClr val="078E53"/>
      </a:accent3>
      <a:accent4>
        <a:srgbClr val="F58D00"/>
      </a:accent4>
      <a:accent5>
        <a:srgbClr val="7ECBFF"/>
      </a:accent5>
      <a:accent6>
        <a:srgbClr val="FE392A"/>
      </a:accent6>
      <a:hlink>
        <a:srgbClr val="0096FF"/>
      </a:hlink>
      <a:folHlink>
        <a:srgbClr val="0096FF"/>
      </a:folHlink>
    </a:clrScheme>
    <a:fontScheme name="th_Rubik_游ゴシック">
      <a:majorFont>
        <a:latin typeface="Rubik"/>
        <a:ea typeface="游ゴシック"/>
        <a:cs typeface=""/>
      </a:majorFont>
      <a:minorFont>
        <a:latin typeface="Rubik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B1970FD6-9C72-EE46-AA0E-0C62A4139F39}" vid="{31DF7AA9-E8BC-BE43-A0AD-08F5D3AB4A26}"/>
    </a:ext>
  </a:extLst>
</a:theme>
</file>

<file path=ppt/theme/theme3.xml><?xml version="1.0" encoding="utf-8"?>
<a:theme xmlns:a="http://schemas.openxmlformats.org/drawingml/2006/main" name="1_th_20221028">
  <a:themeElements>
    <a:clrScheme name="th_20221028">
      <a:dk1>
        <a:srgbClr val="000000"/>
      </a:dk1>
      <a:lt1>
        <a:srgbClr val="FFFFFF"/>
      </a:lt1>
      <a:dk2>
        <a:srgbClr val="001F60"/>
      </a:dk2>
      <a:lt2>
        <a:srgbClr val="FFFFFF"/>
      </a:lt2>
      <a:accent1>
        <a:srgbClr val="0071BD"/>
      </a:accent1>
      <a:accent2>
        <a:srgbClr val="E5007F"/>
      </a:accent2>
      <a:accent3>
        <a:srgbClr val="078E53"/>
      </a:accent3>
      <a:accent4>
        <a:srgbClr val="F58D00"/>
      </a:accent4>
      <a:accent5>
        <a:srgbClr val="7ECBFF"/>
      </a:accent5>
      <a:accent6>
        <a:srgbClr val="FE392A"/>
      </a:accent6>
      <a:hlink>
        <a:srgbClr val="0096FF"/>
      </a:hlink>
      <a:folHlink>
        <a:srgbClr val="0096FF"/>
      </a:folHlink>
    </a:clrScheme>
    <a:fontScheme name="th_Rubik_游ゴシック">
      <a:majorFont>
        <a:latin typeface="Rubik"/>
        <a:ea typeface="游ゴシック"/>
        <a:cs typeface=""/>
      </a:majorFont>
      <a:minorFont>
        <a:latin typeface="Rubik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_en_lec20221028.potx" id="{CE5519CE-9E61-3749-90BA-A0E655786138}" vid="{C3E12BA6-ACB2-C84C-A498-5E3078059783}"/>
    </a:ext>
  </a:extLst>
</a:theme>
</file>

<file path=ppt/theme/theme4.xml><?xml version="1.0" encoding="utf-8"?>
<a:theme xmlns:a="http://schemas.openxmlformats.org/drawingml/2006/main" name="1_th_20240826">
  <a:themeElements>
    <a:clrScheme name="th_20221028">
      <a:dk1>
        <a:srgbClr val="000000"/>
      </a:dk1>
      <a:lt1>
        <a:srgbClr val="FFFFFF"/>
      </a:lt1>
      <a:dk2>
        <a:srgbClr val="001F60"/>
      </a:dk2>
      <a:lt2>
        <a:srgbClr val="FFFFFF"/>
      </a:lt2>
      <a:accent1>
        <a:srgbClr val="0071BD"/>
      </a:accent1>
      <a:accent2>
        <a:srgbClr val="E5007F"/>
      </a:accent2>
      <a:accent3>
        <a:srgbClr val="078E53"/>
      </a:accent3>
      <a:accent4>
        <a:srgbClr val="F58D00"/>
      </a:accent4>
      <a:accent5>
        <a:srgbClr val="7ECBFF"/>
      </a:accent5>
      <a:accent6>
        <a:srgbClr val="FE392A"/>
      </a:accent6>
      <a:hlink>
        <a:srgbClr val="0096FF"/>
      </a:hlink>
      <a:folHlink>
        <a:srgbClr val="0096FF"/>
      </a:folHlink>
    </a:clrScheme>
    <a:fontScheme name="th_Rubik_游ゴシック">
      <a:majorFont>
        <a:latin typeface="Rubik"/>
        <a:ea typeface="游ゴシック"/>
        <a:cs typeface=""/>
      </a:majorFont>
      <a:minorFont>
        <a:latin typeface="Rubik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B1970FD6-9C72-EE46-AA0E-0C62A4139F39}" vid="{31DF7AA9-E8BC-BE43-A0AD-08F5D3AB4A26}"/>
    </a:ext>
  </a:extLst>
</a:theme>
</file>

<file path=ppt/theme/theme5.xml><?xml version="1.0" encoding="utf-8"?>
<a:theme xmlns:a="http://schemas.openxmlformats.org/drawingml/2006/main" name="2_th_20221028">
  <a:themeElements>
    <a:clrScheme name="th_20221028">
      <a:dk1>
        <a:srgbClr val="000000"/>
      </a:dk1>
      <a:lt1>
        <a:srgbClr val="FFFFFF"/>
      </a:lt1>
      <a:dk2>
        <a:srgbClr val="001F60"/>
      </a:dk2>
      <a:lt2>
        <a:srgbClr val="FFFFFF"/>
      </a:lt2>
      <a:accent1>
        <a:srgbClr val="0071BD"/>
      </a:accent1>
      <a:accent2>
        <a:srgbClr val="E5007F"/>
      </a:accent2>
      <a:accent3>
        <a:srgbClr val="078E53"/>
      </a:accent3>
      <a:accent4>
        <a:srgbClr val="F58D00"/>
      </a:accent4>
      <a:accent5>
        <a:srgbClr val="7ECBFF"/>
      </a:accent5>
      <a:accent6>
        <a:srgbClr val="FE392A"/>
      </a:accent6>
      <a:hlink>
        <a:srgbClr val="0096FF"/>
      </a:hlink>
      <a:folHlink>
        <a:srgbClr val="0096FF"/>
      </a:folHlink>
    </a:clrScheme>
    <a:fontScheme name="th_Rubik_游ゴシック">
      <a:majorFont>
        <a:latin typeface="Rubik"/>
        <a:ea typeface="游ゴシック"/>
        <a:cs typeface=""/>
      </a:majorFont>
      <a:minorFont>
        <a:latin typeface="Rubik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_en_講演用4_20240412.potx" id="{498A1E93-0A73-4D41-A4EF-C73611611821}" vid="{3B11E6F7-6F61-AC4B-BC58-B88F97D81EE3}"/>
    </a:ext>
  </a:extLst>
</a:theme>
</file>

<file path=ppt/theme/theme6.xml><?xml version="1.0" encoding="utf-8"?>
<a:theme xmlns:a="http://schemas.openxmlformats.org/drawingml/2006/main" name="2_th_20240826">
  <a:themeElements>
    <a:clrScheme name="th_20221028">
      <a:dk1>
        <a:srgbClr val="000000"/>
      </a:dk1>
      <a:lt1>
        <a:srgbClr val="FFFFFF"/>
      </a:lt1>
      <a:dk2>
        <a:srgbClr val="001F60"/>
      </a:dk2>
      <a:lt2>
        <a:srgbClr val="FFFFFF"/>
      </a:lt2>
      <a:accent1>
        <a:srgbClr val="0071BD"/>
      </a:accent1>
      <a:accent2>
        <a:srgbClr val="E5007F"/>
      </a:accent2>
      <a:accent3>
        <a:srgbClr val="078E53"/>
      </a:accent3>
      <a:accent4>
        <a:srgbClr val="F58D00"/>
      </a:accent4>
      <a:accent5>
        <a:srgbClr val="7ECBFF"/>
      </a:accent5>
      <a:accent6>
        <a:srgbClr val="FE392A"/>
      </a:accent6>
      <a:hlink>
        <a:srgbClr val="0096FF"/>
      </a:hlink>
      <a:folHlink>
        <a:srgbClr val="0096FF"/>
      </a:folHlink>
    </a:clrScheme>
    <a:fontScheme name="th_Rubik_游ゴシック">
      <a:majorFont>
        <a:latin typeface="Rubik"/>
        <a:ea typeface="游ゴシック"/>
        <a:cs typeface=""/>
      </a:majorFont>
      <a:minorFont>
        <a:latin typeface="Rubik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B1970FD6-9C72-EE46-AA0E-0C62A4139F39}" vid="{31DF7AA9-E8BC-BE43-A0AD-08F5D3AB4A26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th_20221028</Template>
  <TotalTime>349</TotalTime>
  <Words>1850</Words>
  <Application>Microsoft Macintosh PowerPoint</Application>
  <PresentationFormat>Widescreen</PresentationFormat>
  <Paragraphs>362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HiraginoSans</vt:lpstr>
      <vt:lpstr>メイリオ</vt:lpstr>
      <vt:lpstr>System Font Regular</vt:lpstr>
      <vt:lpstr>system-ui</vt:lpstr>
      <vt:lpstr>游ゴシック</vt:lpstr>
      <vt:lpstr>Arial</vt:lpstr>
      <vt:lpstr>Calibri</vt:lpstr>
      <vt:lpstr>Cambria Math</vt:lpstr>
      <vt:lpstr>Gill Sans MT</vt:lpstr>
      <vt:lpstr>Rubik</vt:lpstr>
      <vt:lpstr>Times New Roman</vt:lpstr>
      <vt:lpstr>th_20221028</vt:lpstr>
      <vt:lpstr>th_20240826</vt:lpstr>
      <vt:lpstr>1_th_20221028</vt:lpstr>
      <vt:lpstr>1_th_20240826</vt:lpstr>
      <vt:lpstr>2_th_20221028</vt:lpstr>
      <vt:lpstr>2_th_20240826</vt:lpstr>
      <vt:lpstr>Development of 20.2 Mpixel CITIUS detector for the XFEL facility SACLA</vt:lpstr>
      <vt:lpstr>Use Case of CITIUS for X-rays</vt:lpstr>
      <vt:lpstr>Pixel Cross Section (72.6 µm)</vt:lpstr>
      <vt:lpstr>Pixel Circuitry</vt:lpstr>
      <vt:lpstr>Readout Noise Reduction by Multi-Sampling</vt:lpstr>
      <vt:lpstr>8-Sampling Results</vt:lpstr>
      <vt:lpstr>Demonstrated Performance</vt:lpstr>
      <vt:lpstr>CITIUS 20.2M for SACLA</vt:lpstr>
      <vt:lpstr>PowerPoint Presentation</vt:lpstr>
      <vt:lpstr>PowerPoint Presentation</vt:lpstr>
      <vt:lpstr>Noise and Energy Resolution</vt:lpstr>
      <vt:lpstr> SFX at SACLA with CITIUS 20.2M First light</vt:lpstr>
      <vt:lpstr>X-ray Spectro-imaging by using a Lab. X-ray source</vt:lpstr>
      <vt:lpstr>Laboratory based Spectral CT</vt:lpstr>
      <vt:lpstr>Non-Destructive X-ray Beam Monitor for SPring-8-II Demonstration</vt:lpstr>
      <vt:lpstr>Sub-Pixel Imaging at virtual 14.5 µm Pixel Resolution</vt:lpstr>
      <vt:lpstr>”Spectral Streaking” Measure arrival time from the  detected charge</vt:lpstr>
      <vt:lpstr>Use Case of CITIUS for X-rays</vt:lpstr>
      <vt:lpstr>Acknowledgment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Takaki Hatsui</dc:creator>
  <cp:keywords/>
  <dc:description/>
  <cp:lastModifiedBy>Takaki Hatsui</cp:lastModifiedBy>
  <cp:revision>32</cp:revision>
  <dcterms:created xsi:type="dcterms:W3CDTF">2024-11-08T01:04:30Z</dcterms:created>
  <dcterms:modified xsi:type="dcterms:W3CDTF">2024-11-18T15:25:32Z</dcterms:modified>
  <cp:category/>
</cp:coreProperties>
</file>