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34"/>
  </p:notesMasterIdLst>
  <p:handoutMasterIdLst>
    <p:handoutMasterId r:id="rId35"/>
  </p:handoutMasterIdLst>
  <p:sldIdLst>
    <p:sldId id="256" r:id="rId2"/>
    <p:sldId id="977" r:id="rId3"/>
    <p:sldId id="996" r:id="rId4"/>
    <p:sldId id="937" r:id="rId5"/>
    <p:sldId id="322" r:id="rId6"/>
    <p:sldId id="1051" r:id="rId7"/>
    <p:sldId id="677" r:id="rId8"/>
    <p:sldId id="1046" r:id="rId9"/>
    <p:sldId id="1037" r:id="rId10"/>
    <p:sldId id="1047" r:id="rId11"/>
    <p:sldId id="258" r:id="rId12"/>
    <p:sldId id="1035" r:id="rId13"/>
    <p:sldId id="260" r:id="rId14"/>
    <p:sldId id="327" r:id="rId15"/>
    <p:sldId id="1048" r:id="rId16"/>
    <p:sldId id="873" r:id="rId17"/>
    <p:sldId id="1038" r:id="rId18"/>
    <p:sldId id="1049" r:id="rId19"/>
    <p:sldId id="1039" r:id="rId20"/>
    <p:sldId id="1050" r:id="rId21"/>
    <p:sldId id="1041" r:id="rId22"/>
    <p:sldId id="1044" r:id="rId23"/>
    <p:sldId id="1033" r:id="rId24"/>
    <p:sldId id="1045" r:id="rId25"/>
    <p:sldId id="1043" r:id="rId26"/>
    <p:sldId id="978" r:id="rId27"/>
    <p:sldId id="1034" r:id="rId28"/>
    <p:sldId id="434" r:id="rId29"/>
    <p:sldId id="979" r:id="rId30"/>
    <p:sldId id="876" r:id="rId31"/>
    <p:sldId id="335" r:id="rId32"/>
    <p:sldId id="40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AC0"/>
    <a:srgbClr val="A1ACFF"/>
    <a:srgbClr val="51C5FF"/>
    <a:srgbClr val="C000C0"/>
    <a:srgbClr val="970000"/>
    <a:srgbClr val="DB3600"/>
    <a:srgbClr val="A20000"/>
    <a:srgbClr val="000051"/>
    <a:srgbClr val="00BC00"/>
    <a:srgbClr val="C12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9" autoAdjust="0"/>
    <p:restoredTop sz="50000" autoAdjust="0"/>
  </p:normalViewPr>
  <p:slideViewPr>
    <p:cSldViewPr snapToGrid="0" snapToObjects="1">
      <p:cViewPr>
        <p:scale>
          <a:sx n="116" d="100"/>
          <a:sy n="116" d="100"/>
        </p:scale>
        <p:origin x="304" y="4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Users/nicolo/work/GruppoV_UFSD/DataAnalysis/RSD/Digitizer/TB6_DESY_FAST3/RSD2_FAST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/Users/nicolo/work/GruppoV_UFSD/DataAnalysis/RSD/Digitizer/TB6_DESY_FAST3/RSD2_FAST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/Users/nicolo/work/GruppoV_UFSD/DataAnalysis/RSD/Digitizer/TB6_DESY_FAST3/RSD2_FAST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Position resolution, TB5 and TB6</a:t>
            </a:r>
          </a:p>
        </c:rich>
      </c:tx>
      <c:layout>
        <c:manualLayout>
          <c:xMode val="edge"/>
          <c:yMode val="edge"/>
          <c:x val="0.33722489316239318"/>
          <c:y val="2.5257870370370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9.6224893162393146E-2"/>
          <c:y val="0.1359698090238432"/>
          <c:w val="0.84769294871794876"/>
          <c:h val="0.675806250000000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RSD TB5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Sheet1!$D$17:$D$21</c:f>
              <c:numCache>
                <c:formatCode>General</c:formatCode>
                <c:ptCount val="5"/>
                <c:pt idx="0">
                  <c:v>21.12</c:v>
                </c:pt>
                <c:pt idx="1">
                  <c:v>25.426285714285711</c:v>
                </c:pt>
                <c:pt idx="2">
                  <c:v>32.365714285714283</c:v>
                </c:pt>
                <c:pt idx="3">
                  <c:v>43.062857142857141</c:v>
                </c:pt>
                <c:pt idx="4">
                  <c:v>48</c:v>
                </c:pt>
              </c:numCache>
            </c:numRef>
          </c:xVal>
          <c:yVal>
            <c:numRef>
              <c:f>Sheet1!$E$17:$E$21</c:f>
              <c:numCache>
                <c:formatCode>0.0</c:formatCode>
                <c:ptCount val="5"/>
                <c:pt idx="0">
                  <c:v>19.200000000000003</c:v>
                </c:pt>
                <c:pt idx="1">
                  <c:v>17.012936254509391</c:v>
                </c:pt>
                <c:pt idx="2">
                  <c:v>15.226293048539423</c:v>
                </c:pt>
                <c:pt idx="3">
                  <c:v>15.451860729374955</c:v>
                </c:pt>
                <c:pt idx="4">
                  <c:v>14.545102268461369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D7-0F43-AA9A-4663481DB9F6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RSD TB6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Sheet1!$H$8:$H$11</c:f>
              <c:numCache>
                <c:formatCode>General</c:formatCode>
                <c:ptCount val="4"/>
                <c:pt idx="0">
                  <c:v>6.5828571428571436</c:v>
                </c:pt>
                <c:pt idx="1">
                  <c:v>8.2285714285714278</c:v>
                </c:pt>
                <c:pt idx="2">
                  <c:v>8.7771428571428576</c:v>
                </c:pt>
                <c:pt idx="3">
                  <c:v>9.3257142857142856</c:v>
                </c:pt>
              </c:numCache>
            </c:numRef>
          </c:xVal>
          <c:yVal>
            <c:numRef>
              <c:f>Sheet1!$I$8:$I$11</c:f>
              <c:numCache>
                <c:formatCode>General</c:formatCode>
                <c:ptCount val="4"/>
                <c:pt idx="0">
                  <c:v>19.194583220273373</c:v>
                </c:pt>
                <c:pt idx="1">
                  <c:v>17.239200242470645</c:v>
                </c:pt>
                <c:pt idx="2">
                  <c:v>17.508926294893129</c:v>
                </c:pt>
                <c:pt idx="3">
                  <c:v>17.305323602868569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D7-0F43-AA9A-4663481DB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3893776"/>
        <c:axId val="1233211056"/>
      </c:scatterChart>
      <c:valAx>
        <c:axId val="123389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Gain</a:t>
                </a:r>
              </a:p>
            </c:rich>
          </c:tx>
          <c:layout>
            <c:manualLayout>
              <c:xMode val="edge"/>
              <c:yMode val="edge"/>
              <c:x val="0.50731549145299148"/>
              <c:y val="0.89453726851851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233211056"/>
        <c:crosses val="autoZero"/>
        <c:crossBetween val="midCat"/>
        <c:minorUnit val="1"/>
      </c:valAx>
      <c:valAx>
        <c:axId val="123321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Resolution [micron]</a:t>
                </a:r>
              </a:p>
            </c:rich>
          </c:tx>
          <c:layout>
            <c:manualLayout>
              <c:xMode val="edge"/>
              <c:yMode val="edge"/>
              <c:x val="1.3022615628425899E-2"/>
              <c:y val="0.269064618366641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233893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686606383627857"/>
          <c:y val="0.12376370258390425"/>
          <c:w val="0.16471387761979589"/>
          <c:h val="0.16370724319795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Position resolution, TB5 and TB6</a:t>
            </a:r>
          </a:p>
        </c:rich>
      </c:tx>
      <c:layout>
        <c:manualLayout>
          <c:xMode val="edge"/>
          <c:yMode val="edge"/>
          <c:x val="0.33722489316239318"/>
          <c:y val="2.5257870370370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0.10843647189158234"/>
          <c:y val="0.1359698090238432"/>
          <c:w val="0.83548141732283465"/>
          <c:h val="0.658167263183011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RSD TB5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Sheet1!$D$17:$D$21</c:f>
              <c:numCache>
                <c:formatCode>General</c:formatCode>
                <c:ptCount val="5"/>
                <c:pt idx="0">
                  <c:v>21.12</c:v>
                </c:pt>
                <c:pt idx="1">
                  <c:v>25.426285714285711</c:v>
                </c:pt>
                <c:pt idx="2">
                  <c:v>32.365714285714283</c:v>
                </c:pt>
                <c:pt idx="3">
                  <c:v>43.062857142857141</c:v>
                </c:pt>
                <c:pt idx="4">
                  <c:v>48</c:v>
                </c:pt>
              </c:numCache>
            </c:numRef>
          </c:xVal>
          <c:yVal>
            <c:numRef>
              <c:f>Sheet1!$E$17:$E$21</c:f>
              <c:numCache>
                <c:formatCode>0.0</c:formatCode>
                <c:ptCount val="5"/>
                <c:pt idx="0">
                  <c:v>19.200000000000003</c:v>
                </c:pt>
                <c:pt idx="1">
                  <c:v>17.012936254509391</c:v>
                </c:pt>
                <c:pt idx="2">
                  <c:v>15.226293048539423</c:v>
                </c:pt>
                <c:pt idx="3">
                  <c:v>15.451860729374955</c:v>
                </c:pt>
                <c:pt idx="4">
                  <c:v>14.545102268461369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D7-0F43-AA9A-4663481DB9F6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RSD TB6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Sheet1!$H$8:$H$11</c:f>
              <c:numCache>
                <c:formatCode>General</c:formatCode>
                <c:ptCount val="4"/>
                <c:pt idx="0">
                  <c:v>6.5828571428571436</c:v>
                </c:pt>
                <c:pt idx="1">
                  <c:v>8.2285714285714278</c:v>
                </c:pt>
                <c:pt idx="2">
                  <c:v>8.7771428571428576</c:v>
                </c:pt>
                <c:pt idx="3">
                  <c:v>9.3257142857142856</c:v>
                </c:pt>
              </c:numCache>
            </c:numRef>
          </c:xVal>
          <c:yVal>
            <c:numRef>
              <c:f>Sheet1!$I$8:$I$11</c:f>
              <c:numCache>
                <c:formatCode>General</c:formatCode>
                <c:ptCount val="4"/>
                <c:pt idx="0">
                  <c:v>19.194583220273373</c:v>
                </c:pt>
                <c:pt idx="1">
                  <c:v>17.239200242470645</c:v>
                </c:pt>
                <c:pt idx="2">
                  <c:v>17.508926294893129</c:v>
                </c:pt>
                <c:pt idx="3">
                  <c:v>17.305323602868569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D7-0F43-AA9A-4663481DB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3893776"/>
        <c:axId val="1233211056"/>
      </c:scatterChart>
      <c:valAx>
        <c:axId val="123389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Gain</a:t>
                </a:r>
              </a:p>
            </c:rich>
          </c:tx>
          <c:layout>
            <c:manualLayout>
              <c:xMode val="edge"/>
              <c:yMode val="edge"/>
              <c:x val="0.48967656216885935"/>
              <c:y val="0.885717730111322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233211056"/>
        <c:crosses val="autoZero"/>
        <c:crossBetween val="midCat"/>
        <c:minorUnit val="1"/>
      </c:valAx>
      <c:valAx>
        <c:axId val="123321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Resolution [micron]</a:t>
                </a:r>
              </a:p>
            </c:rich>
          </c:tx>
          <c:layout>
            <c:manualLayout>
              <c:xMode val="edge"/>
              <c:yMode val="edge"/>
              <c:x val="1.3022615628425899E-2"/>
              <c:y val="0.269064618366641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0.0" sourceLinked="1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233893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686606383627857"/>
          <c:y val="0.12376370258390425"/>
          <c:w val="0.16471387761979589"/>
          <c:h val="0.16370724319795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IT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Temporal resolution,  TB5 and TB6</a:t>
            </a:r>
          </a:p>
        </c:rich>
      </c:tx>
      <c:layout>
        <c:manualLayout>
          <c:xMode val="edge"/>
          <c:yMode val="edge"/>
          <c:x val="0.3544342948717949"/>
          <c:y val="1.6124999999999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0.10902200854700855"/>
          <c:y val="0.12422291666666667"/>
          <c:w val="0.84769294871794876"/>
          <c:h val="0.675806250000000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RSD TB6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Sheet1!$D$17:$D$21</c:f>
              <c:numCache>
                <c:formatCode>General</c:formatCode>
                <c:ptCount val="5"/>
                <c:pt idx="0">
                  <c:v>21.12</c:v>
                </c:pt>
                <c:pt idx="1">
                  <c:v>25.426285714285711</c:v>
                </c:pt>
                <c:pt idx="2">
                  <c:v>32.365714285714283</c:v>
                </c:pt>
                <c:pt idx="3">
                  <c:v>43.062857142857141</c:v>
                </c:pt>
                <c:pt idx="4">
                  <c:v>48</c:v>
                </c:pt>
              </c:numCache>
            </c:numRef>
          </c:xVal>
          <c:yVal>
            <c:numRef>
              <c:f>Sheet1!$G$17:$G$21</c:f>
              <c:numCache>
                <c:formatCode>General</c:formatCode>
                <c:ptCount val="5"/>
                <c:pt idx="0">
                  <c:v>72</c:v>
                </c:pt>
                <c:pt idx="1">
                  <c:v>64</c:v>
                </c:pt>
                <c:pt idx="2">
                  <c:v>59.7</c:v>
                </c:pt>
                <c:pt idx="3">
                  <c:v>52</c:v>
                </c:pt>
                <c:pt idx="4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96-F643-8C91-2606259C5116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RSD TB5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Sheet1!$H$8:$H$11</c:f>
              <c:numCache>
                <c:formatCode>General</c:formatCode>
                <c:ptCount val="4"/>
                <c:pt idx="0">
                  <c:v>6.5828571428571436</c:v>
                </c:pt>
                <c:pt idx="1">
                  <c:v>8.2285714285714278</c:v>
                </c:pt>
                <c:pt idx="2">
                  <c:v>8.7771428571428576</c:v>
                </c:pt>
                <c:pt idx="3">
                  <c:v>9.3257142857142856</c:v>
                </c:pt>
              </c:numCache>
            </c:numRef>
          </c:xVal>
          <c:yVal>
            <c:numRef>
              <c:f>Sheet1!$G$8:$G$11</c:f>
              <c:numCache>
                <c:formatCode>General</c:formatCode>
                <c:ptCount val="4"/>
                <c:pt idx="0">
                  <c:v>92</c:v>
                </c:pt>
                <c:pt idx="1">
                  <c:v>82</c:v>
                </c:pt>
                <c:pt idx="2">
                  <c:v>80</c:v>
                </c:pt>
                <c:pt idx="3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96-F643-8C91-2606259C5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3893776"/>
        <c:axId val="1233211056"/>
      </c:scatterChart>
      <c:valAx>
        <c:axId val="123389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Gain</a:t>
                </a:r>
              </a:p>
            </c:rich>
          </c:tx>
          <c:layout>
            <c:manualLayout>
              <c:xMode val="edge"/>
              <c:yMode val="edge"/>
              <c:x val="0.51814541882317011"/>
              <c:y val="0.885745248202743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233211056"/>
        <c:crosses val="autoZero"/>
        <c:crossBetween val="midCat"/>
        <c:minorUnit val="1"/>
      </c:valAx>
      <c:valAx>
        <c:axId val="123321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Resolution [ps[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23389377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674220085470087"/>
          <c:y val="0.13537291666666665"/>
          <c:w val="0.10314684805497572"/>
          <c:h val="0.1436763888888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IT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0.15285</cdr:x>
      <cdr:y>0.67814</cdr:y>
    </cdr:from>
    <cdr:to>
      <cdr:x>0.22827</cdr:x>
      <cdr:y>0.75735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1EC522C-BE2C-44DE-A034-400216AB19AF}"/>
            </a:ext>
          </a:extLst>
        </cdr:cNvPr>
        <cdr:cNvSpPr txBox="1"/>
      </cdr:nvSpPr>
      <cdr:spPr>
        <a:xfrm xmlns:a="http://schemas.openxmlformats.org/drawingml/2006/main">
          <a:off x="1430714" y="2929551"/>
          <a:ext cx="705878" cy="342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130000"/>
            </a:lnSpc>
          </a:pPr>
          <a:r>
            <a:rPr lang="en-IT" sz="1400" b="1" dirty="0">
              <a:solidFill>
                <a:schemeClr val="tx1"/>
              </a:solidFill>
            </a:rPr>
            <a:t>FAST3</a:t>
          </a:r>
        </a:p>
      </cdr:txBody>
    </cdr:sp>
  </cdr:relSizeAnchor>
  <cdr:relSizeAnchor xmlns:cdr="http://schemas.openxmlformats.org/drawingml/2006/chartDrawing">
    <cdr:from>
      <cdr:x>0.56714</cdr:x>
      <cdr:y>0.6791</cdr:y>
    </cdr:from>
    <cdr:to>
      <cdr:x>0.64256</cdr:x>
      <cdr:y>0.75832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747B74D-B3B6-B551-3D16-D8563EB48F2E}"/>
            </a:ext>
          </a:extLst>
        </cdr:cNvPr>
        <cdr:cNvSpPr txBox="1"/>
      </cdr:nvSpPr>
      <cdr:spPr>
        <a:xfrm xmlns:a="http://schemas.openxmlformats.org/drawingml/2006/main">
          <a:off x="5065582" y="2927570"/>
          <a:ext cx="673582" cy="3415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130000"/>
            </a:lnSpc>
          </a:pPr>
          <a:r>
            <a:rPr lang="en-IT" sz="1400" b="1" dirty="0">
              <a:solidFill>
                <a:schemeClr val="tx1"/>
              </a:solidFill>
            </a:rPr>
            <a:t>FAST2</a:t>
          </a:r>
        </a:p>
      </cdr:txBody>
    </cdr:sp>
  </cdr:relSizeAnchor>
  <cdr:relSizeAnchor xmlns:cdr="http://schemas.openxmlformats.org/drawingml/2006/chartDrawing">
    <cdr:from>
      <cdr:x>0.1504</cdr:x>
      <cdr:y>0.57845</cdr:y>
    </cdr:from>
    <cdr:to>
      <cdr:x>0.24548</cdr:x>
      <cdr:y>0.64249</cdr:y>
    </cdr:to>
    <cdr:sp macro="" textlink="">
      <cdr:nvSpPr>
        <cdr:cNvPr id="4" name="Left Brace 3">
          <a:extLst xmlns:a="http://schemas.openxmlformats.org/drawingml/2006/main">
            <a:ext uri="{FF2B5EF4-FFF2-40B4-BE49-F238E27FC236}">
              <a16:creationId xmlns:a16="http://schemas.microsoft.com/office/drawing/2014/main" id="{AB8EBEAC-2BF1-5B00-9872-F287164243EB}"/>
            </a:ext>
          </a:extLst>
        </cdr:cNvPr>
        <cdr:cNvSpPr/>
      </cdr:nvSpPr>
      <cdr:spPr>
        <a:xfrm xmlns:a="http://schemas.openxmlformats.org/drawingml/2006/main" rot="16200000">
          <a:off x="1714383" y="2192269"/>
          <a:ext cx="276627" cy="889909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IT"/>
        </a:p>
      </cdr:txBody>
    </cdr:sp>
  </cdr:relSizeAnchor>
  <cdr:relSizeAnchor xmlns:cdr="http://schemas.openxmlformats.org/drawingml/2006/chartDrawing">
    <cdr:from>
      <cdr:x>0.41556</cdr:x>
      <cdr:y>0.5789</cdr:y>
    </cdr:from>
    <cdr:to>
      <cdr:x>0.80935</cdr:x>
      <cdr:y>0.63436</cdr:y>
    </cdr:to>
    <cdr:sp macro="" textlink="">
      <cdr:nvSpPr>
        <cdr:cNvPr id="5" name="Left Brace 4">
          <a:extLst xmlns:a="http://schemas.openxmlformats.org/drawingml/2006/main">
            <a:ext uri="{FF2B5EF4-FFF2-40B4-BE49-F238E27FC236}">
              <a16:creationId xmlns:a16="http://schemas.microsoft.com/office/drawing/2014/main" id="{94FACF4E-D2A3-320E-F2BB-ED8AB6203A87}"/>
            </a:ext>
          </a:extLst>
        </cdr:cNvPr>
        <cdr:cNvSpPr/>
      </cdr:nvSpPr>
      <cdr:spPr>
        <a:xfrm xmlns:a="http://schemas.openxmlformats.org/drawingml/2006/main" rot="16200000">
          <a:off x="5350746" y="856555"/>
          <a:ext cx="239071" cy="3517186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0.18711</cdr:x>
      <cdr:y>0.67539</cdr:y>
    </cdr:from>
    <cdr:to>
      <cdr:x>0.26252</cdr:x>
      <cdr:y>0.75461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1EC522C-BE2C-44DE-A034-400216AB19AF}"/>
            </a:ext>
          </a:extLst>
        </cdr:cNvPr>
        <cdr:cNvSpPr txBox="1"/>
      </cdr:nvSpPr>
      <cdr:spPr>
        <a:xfrm xmlns:a="http://schemas.openxmlformats.org/drawingml/2006/main">
          <a:off x="1671219" y="2911568"/>
          <a:ext cx="673582" cy="3415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130000"/>
            </a:lnSpc>
          </a:pPr>
          <a:r>
            <a:rPr lang="en-IT" sz="1400" b="1" dirty="0">
              <a:solidFill>
                <a:schemeClr val="tx1"/>
              </a:solidFill>
            </a:rPr>
            <a:t>FAST3</a:t>
          </a:r>
        </a:p>
      </cdr:txBody>
    </cdr:sp>
  </cdr:relSizeAnchor>
  <cdr:relSizeAnchor xmlns:cdr="http://schemas.openxmlformats.org/drawingml/2006/chartDrawing">
    <cdr:from>
      <cdr:x>0.56714</cdr:x>
      <cdr:y>0.6791</cdr:y>
    </cdr:from>
    <cdr:to>
      <cdr:x>0.64256</cdr:x>
      <cdr:y>0.75832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747B74D-B3B6-B551-3D16-D8563EB48F2E}"/>
            </a:ext>
          </a:extLst>
        </cdr:cNvPr>
        <cdr:cNvSpPr txBox="1"/>
      </cdr:nvSpPr>
      <cdr:spPr>
        <a:xfrm xmlns:a="http://schemas.openxmlformats.org/drawingml/2006/main">
          <a:off x="5065582" y="2927570"/>
          <a:ext cx="673582" cy="3415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130000"/>
            </a:lnSpc>
          </a:pPr>
          <a:r>
            <a:rPr lang="en-IT" sz="1400" b="1" dirty="0">
              <a:solidFill>
                <a:schemeClr val="tx1"/>
              </a:solidFill>
            </a:rPr>
            <a:t>FAST2</a:t>
          </a:r>
        </a:p>
      </cdr:txBody>
    </cdr:sp>
  </cdr:relSizeAnchor>
  <cdr:relSizeAnchor xmlns:cdr="http://schemas.openxmlformats.org/drawingml/2006/chartDrawing">
    <cdr:from>
      <cdr:x>0.18212</cdr:x>
      <cdr:y>0.57032</cdr:y>
    </cdr:from>
    <cdr:to>
      <cdr:x>0.27719</cdr:x>
      <cdr:y>0.63436</cdr:y>
    </cdr:to>
    <cdr:sp macro="" textlink="">
      <cdr:nvSpPr>
        <cdr:cNvPr id="4" name="Left Brace 3">
          <a:extLst xmlns:a="http://schemas.openxmlformats.org/drawingml/2006/main">
            <a:ext uri="{FF2B5EF4-FFF2-40B4-BE49-F238E27FC236}">
              <a16:creationId xmlns:a16="http://schemas.microsoft.com/office/drawing/2014/main" id="{AB8EBEAC-2BF1-5B00-9872-F287164243EB}"/>
            </a:ext>
          </a:extLst>
        </cdr:cNvPr>
        <cdr:cNvSpPr/>
      </cdr:nvSpPr>
      <cdr:spPr>
        <a:xfrm xmlns:a="http://schemas.openxmlformats.org/drawingml/2006/main" rot="16200000">
          <a:off x="1913207" y="2172063"/>
          <a:ext cx="276048" cy="849193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IT"/>
        </a:p>
      </cdr:txBody>
    </cdr:sp>
  </cdr:relSizeAnchor>
  <cdr:relSizeAnchor xmlns:cdr="http://schemas.openxmlformats.org/drawingml/2006/chartDrawing">
    <cdr:from>
      <cdr:x>0.41556</cdr:x>
      <cdr:y>0.5789</cdr:y>
    </cdr:from>
    <cdr:to>
      <cdr:x>0.80935</cdr:x>
      <cdr:y>0.63436</cdr:y>
    </cdr:to>
    <cdr:sp macro="" textlink="">
      <cdr:nvSpPr>
        <cdr:cNvPr id="5" name="Left Brace 4">
          <a:extLst xmlns:a="http://schemas.openxmlformats.org/drawingml/2006/main">
            <a:ext uri="{FF2B5EF4-FFF2-40B4-BE49-F238E27FC236}">
              <a16:creationId xmlns:a16="http://schemas.microsoft.com/office/drawing/2014/main" id="{94FACF4E-D2A3-320E-F2BB-ED8AB6203A87}"/>
            </a:ext>
          </a:extLst>
        </cdr:cNvPr>
        <cdr:cNvSpPr/>
      </cdr:nvSpPr>
      <cdr:spPr>
        <a:xfrm xmlns:a="http://schemas.openxmlformats.org/drawingml/2006/main" rot="16200000">
          <a:off x="5350746" y="856555"/>
          <a:ext cx="239071" cy="3517186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I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0.17912</cdr:x>
      <cdr:y>0.63194</cdr:y>
    </cdr:from>
    <cdr:to>
      <cdr:x>0.24919</cdr:x>
      <cdr:y>0.7048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BFDC2FE-F15E-A035-A863-7A0C054A82C7}"/>
            </a:ext>
          </a:extLst>
        </cdr:cNvPr>
        <cdr:cNvSpPr txBox="1"/>
      </cdr:nvSpPr>
      <cdr:spPr>
        <a:xfrm xmlns:a="http://schemas.openxmlformats.org/drawingml/2006/main">
          <a:off x="1722019" y="2962368"/>
          <a:ext cx="673582" cy="3415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30000"/>
            </a:lnSpc>
          </a:pPr>
          <a:r>
            <a:rPr lang="en-IT" sz="1400" b="1" dirty="0">
              <a:solidFill>
                <a:schemeClr val="tx1"/>
              </a:solidFill>
            </a:rPr>
            <a:t>FAST3</a:t>
          </a:r>
        </a:p>
      </cdr:txBody>
    </cdr:sp>
  </cdr:relSizeAnchor>
  <cdr:relSizeAnchor xmlns:cdr="http://schemas.openxmlformats.org/drawingml/2006/chartDrawing">
    <cdr:from>
      <cdr:x>0.1665</cdr:x>
      <cdr:y>0.5558</cdr:y>
    </cdr:from>
    <cdr:to>
      <cdr:x>0.25483</cdr:x>
      <cdr:y>0.61469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3F54FBF5-DE77-24D0-6E6D-2CD81A68CCF1}"/>
            </a:ext>
          </a:extLst>
        </cdr:cNvPr>
        <cdr:cNvSpPr/>
      </cdr:nvSpPr>
      <cdr:spPr>
        <a:xfrm xmlns:a="http://schemas.openxmlformats.org/drawingml/2006/main" rot="16200000">
          <a:off x="1844660" y="2114857"/>
          <a:ext cx="254405" cy="826769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8DC4-9F1A-4D40-BD3E-5D42405AE465}" type="datetime1">
              <a:rPr lang="en-US" smtClean="0"/>
              <a:pPr/>
              <a:t>11/17/24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2CDFC-C9C8-4F49-BC57-6716D5963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1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7C1A-A65D-3448-B4DE-9EA30E2A25BF}" type="datetime1">
              <a:rPr lang="en-US" smtClean="0"/>
              <a:pPr/>
              <a:t>11/17/24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49D7-FFFE-CB40-96E0-8C697DD2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2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99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851D-70BC-F945-95C0-FB0AAAECB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851D-70BC-F945-95C0-FB0AAAECB3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851D-70BC-F945-95C0-FB0AAAECB3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49D7-FFFE-CB40-96E0-8C697DD2A9E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87359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93835" y="3322582"/>
            <a:ext cx="6699052" cy="34381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7578" y="-14942"/>
            <a:ext cx="11814423" cy="6678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27595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01221" y="3415202"/>
            <a:ext cx="6513817" cy="34381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Cartiglia,  INFN Torino, Pixel 2024, 19 Nov. 2024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77578" y="76200"/>
            <a:ext cx="11814423" cy="6417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28342-8605-FCA3-C13B-3889135C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2868" y="47909"/>
            <a:ext cx="1427503" cy="6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1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8214-A667-4840-B31E-ADF468AB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017B-E666-3E43-93F7-5472E405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3095C-85C3-5549-B97E-F1AFC890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2EEA3-1964-5C4E-8530-30D0B6CE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Cartiglia,  INFN Torino, Pixel 2024, 19 Nov.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85006-A5AB-A94B-AA33-0CBBC91D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20E1-65C8-8845-B958-26CD7D2B4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3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.infn.it/~cartigli/ufsd_project/ewExternalFiles/1-s2.0-S0168900224004522-main%20%281%29.pdf" TargetMode="External"/><Relationship Id="rId2" Type="http://schemas.openxmlformats.org/officeDocument/2006/relationships/hyperlink" Target="https://www.to.infn.it/~cartigli/ufsd_project/ewExternalFiles/2204.07226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file" TargetMode="External"/><Relationship Id="rId4" Type="http://schemas.openxmlformats.org/officeDocument/2006/relationships/hyperlink" Target="https://www.to.infn.it/~cartigli/ufsd_project/ewExternalFiles/1-s2.0-S0168900223006617-main%20%281%29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D40B5-3F88-3743-8363-A360B8E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A94D-A112-AA44-B512-243BFE45FE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90B3EB-9D13-4C4E-941A-8B6FB724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4D tracking with large RSD pixels and the FAST3 ASIC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AEA2A-67FD-4D9B-18CC-7CA39AC0B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46"/>
          <a:stretch/>
        </p:blipFill>
        <p:spPr>
          <a:xfrm>
            <a:off x="2199089" y="1501244"/>
            <a:ext cx="3011965" cy="2483048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EEE90DF-18D6-C416-4C0C-F12E45920212}"/>
              </a:ext>
            </a:extLst>
          </p:cNvPr>
          <p:cNvSpPr/>
          <p:nvPr/>
        </p:nvSpPr>
        <p:spPr>
          <a:xfrm rot="186409" flipH="1" flipV="1">
            <a:off x="4485526" y="1427241"/>
            <a:ext cx="874619" cy="299544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F72688D-DE95-637C-F18F-646B0520CC62}"/>
              </a:ext>
            </a:extLst>
          </p:cNvPr>
          <p:cNvSpPr/>
          <p:nvPr/>
        </p:nvSpPr>
        <p:spPr>
          <a:xfrm rot="21375653" flipV="1">
            <a:off x="1966397" y="1421879"/>
            <a:ext cx="936587" cy="299589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2FD44A-57A3-B59D-E602-EC50FB605C9F}"/>
              </a:ext>
            </a:extLst>
          </p:cNvPr>
          <p:cNvGrpSpPr/>
          <p:nvPr/>
        </p:nvGrpSpPr>
        <p:grpSpPr>
          <a:xfrm>
            <a:off x="7406656" y="1413254"/>
            <a:ext cx="3399888" cy="2995756"/>
            <a:chOff x="7159069" y="2966092"/>
            <a:chExt cx="3219835" cy="34156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E6C99E-AF87-AB57-E570-0EFD0DA43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351107" y="3038412"/>
              <a:ext cx="2918504" cy="2831087"/>
            </a:xfrm>
            <a:prstGeom prst="rect">
              <a:avLst/>
            </a:prstGeom>
          </p:spPr>
        </p:pic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FEE414AE-52AA-58AD-FD1A-4342E75F416B}"/>
                </a:ext>
              </a:extLst>
            </p:cNvPr>
            <p:cNvSpPr/>
            <p:nvPr/>
          </p:nvSpPr>
          <p:spPr>
            <a:xfrm rot="186409" flipH="1" flipV="1">
              <a:off x="9518295" y="2990930"/>
              <a:ext cx="860609" cy="333087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36F36504-C7B5-3407-0920-05B35D1A0330}"/>
                </a:ext>
              </a:extLst>
            </p:cNvPr>
            <p:cNvSpPr/>
            <p:nvPr/>
          </p:nvSpPr>
          <p:spPr>
            <a:xfrm rot="21375653" flipV="1">
              <a:off x="7159069" y="2966092"/>
              <a:ext cx="921584" cy="341565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3531756-375C-A8FB-05BA-B4CD46583EB4}"/>
              </a:ext>
            </a:extLst>
          </p:cNvPr>
          <p:cNvSpPr/>
          <p:nvPr/>
        </p:nvSpPr>
        <p:spPr>
          <a:xfrm>
            <a:off x="2199089" y="3984292"/>
            <a:ext cx="2974466" cy="27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FD1DC8-F3D0-79B6-EF25-AD61ED68C0F2}"/>
              </a:ext>
            </a:extLst>
          </p:cNvPr>
          <p:cNvCxnSpPr>
            <a:cxnSpLocks/>
          </p:cNvCxnSpPr>
          <p:nvPr/>
        </p:nvCxnSpPr>
        <p:spPr>
          <a:xfrm>
            <a:off x="9840654" y="4246403"/>
            <a:ext cx="265283" cy="661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07D41C3-B158-923A-6CDC-991E21F73703}"/>
              </a:ext>
            </a:extLst>
          </p:cNvPr>
          <p:cNvSpPr/>
          <p:nvPr/>
        </p:nvSpPr>
        <p:spPr>
          <a:xfrm>
            <a:off x="7639800" y="3959732"/>
            <a:ext cx="2974466" cy="27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E92D86-9EE2-09D4-B58E-E1A03436B5A1}"/>
              </a:ext>
            </a:extLst>
          </p:cNvPr>
          <p:cNvGrpSpPr/>
          <p:nvPr/>
        </p:nvGrpSpPr>
        <p:grpSpPr>
          <a:xfrm>
            <a:off x="8200658" y="1555241"/>
            <a:ext cx="711245" cy="523823"/>
            <a:chOff x="7805010" y="1489926"/>
            <a:chExt cx="699851" cy="597245"/>
          </a:xfrm>
          <a:solidFill>
            <a:schemeClr val="accent5"/>
          </a:solidFill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E3BFB83E-05FF-3CA1-AB0B-4705C3106B42}"/>
                </a:ext>
              </a:extLst>
            </p:cNvPr>
            <p:cNvSpPr/>
            <p:nvPr/>
          </p:nvSpPr>
          <p:spPr>
            <a:xfrm>
              <a:off x="8016815" y="1489926"/>
              <a:ext cx="271499" cy="597245"/>
            </a:xfrm>
            <a:prstGeom prst="parallelogram">
              <a:avLst>
                <a:gd name="adj" fmla="val 6835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47" name="Trapezium 46">
              <a:extLst>
                <a:ext uri="{FF2B5EF4-FFF2-40B4-BE49-F238E27FC236}">
                  <a16:creationId xmlns:a16="http://schemas.microsoft.com/office/drawing/2014/main" id="{FFE90C7C-A700-D605-AAC5-1E61394EA87F}"/>
                </a:ext>
              </a:extLst>
            </p:cNvPr>
            <p:cNvSpPr/>
            <p:nvPr/>
          </p:nvSpPr>
          <p:spPr>
            <a:xfrm>
              <a:off x="7805010" y="1695114"/>
              <a:ext cx="699851" cy="102528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</p:grp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523C250C-D1EC-7A1C-19B3-F3976498FFB6}"/>
              </a:ext>
            </a:extLst>
          </p:cNvPr>
          <p:cNvSpPr/>
          <p:nvPr/>
        </p:nvSpPr>
        <p:spPr>
          <a:xfrm>
            <a:off x="8036215" y="3157709"/>
            <a:ext cx="275919" cy="801988"/>
          </a:xfrm>
          <a:prstGeom prst="parallelogram">
            <a:avLst>
              <a:gd name="adj" fmla="val 6835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1" name="Trapezium 50">
            <a:extLst>
              <a:ext uri="{FF2B5EF4-FFF2-40B4-BE49-F238E27FC236}">
                <a16:creationId xmlns:a16="http://schemas.microsoft.com/office/drawing/2014/main" id="{834E5E4F-63F1-AADD-2D64-8FA08ADC9EFE}"/>
              </a:ext>
            </a:extLst>
          </p:cNvPr>
          <p:cNvSpPr/>
          <p:nvPr/>
        </p:nvSpPr>
        <p:spPr>
          <a:xfrm>
            <a:off x="7697797" y="3485359"/>
            <a:ext cx="929286" cy="78657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0" name="Trapezium 59">
            <a:extLst>
              <a:ext uri="{FF2B5EF4-FFF2-40B4-BE49-F238E27FC236}">
                <a16:creationId xmlns:a16="http://schemas.microsoft.com/office/drawing/2014/main" id="{EA7368B4-2DA1-3D3F-9D8D-E975008A9169}"/>
              </a:ext>
            </a:extLst>
          </p:cNvPr>
          <p:cNvSpPr/>
          <p:nvPr/>
        </p:nvSpPr>
        <p:spPr>
          <a:xfrm>
            <a:off x="2650617" y="1967244"/>
            <a:ext cx="1978805" cy="5907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1" name="Trapezium 60">
            <a:extLst>
              <a:ext uri="{FF2B5EF4-FFF2-40B4-BE49-F238E27FC236}">
                <a16:creationId xmlns:a16="http://schemas.microsoft.com/office/drawing/2014/main" id="{2BD0ED9D-356E-EE15-E302-46EB14A03743}"/>
              </a:ext>
            </a:extLst>
          </p:cNvPr>
          <p:cNvSpPr/>
          <p:nvPr/>
        </p:nvSpPr>
        <p:spPr>
          <a:xfrm>
            <a:off x="2577498" y="2247207"/>
            <a:ext cx="2193828" cy="5907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2" name="Trapezium 61">
            <a:extLst>
              <a:ext uri="{FF2B5EF4-FFF2-40B4-BE49-F238E27FC236}">
                <a16:creationId xmlns:a16="http://schemas.microsoft.com/office/drawing/2014/main" id="{42B6FEC0-1DA5-F55C-2A3F-14EAC3DC8D74}"/>
              </a:ext>
            </a:extLst>
          </p:cNvPr>
          <p:cNvSpPr/>
          <p:nvPr/>
        </p:nvSpPr>
        <p:spPr>
          <a:xfrm>
            <a:off x="2527743" y="2527170"/>
            <a:ext cx="2301644" cy="5907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3" name="Trapezium 62">
            <a:extLst>
              <a:ext uri="{FF2B5EF4-FFF2-40B4-BE49-F238E27FC236}">
                <a16:creationId xmlns:a16="http://schemas.microsoft.com/office/drawing/2014/main" id="{365ABE1B-92E8-2C15-89A1-02E1EC2C9293}"/>
              </a:ext>
            </a:extLst>
          </p:cNvPr>
          <p:cNvSpPr/>
          <p:nvPr/>
        </p:nvSpPr>
        <p:spPr>
          <a:xfrm>
            <a:off x="2448409" y="2807133"/>
            <a:ext cx="2427829" cy="5907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4" name="Trapezium 63">
            <a:extLst>
              <a:ext uri="{FF2B5EF4-FFF2-40B4-BE49-F238E27FC236}">
                <a16:creationId xmlns:a16="http://schemas.microsoft.com/office/drawing/2014/main" id="{A6F3A029-61C8-AEC8-C65C-6DB0358F1B8F}"/>
              </a:ext>
            </a:extLst>
          </p:cNvPr>
          <p:cNvSpPr/>
          <p:nvPr/>
        </p:nvSpPr>
        <p:spPr>
          <a:xfrm>
            <a:off x="2369075" y="3087095"/>
            <a:ext cx="2570431" cy="5907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5" name="Trapezium 64">
            <a:extLst>
              <a:ext uri="{FF2B5EF4-FFF2-40B4-BE49-F238E27FC236}">
                <a16:creationId xmlns:a16="http://schemas.microsoft.com/office/drawing/2014/main" id="{4D97CD78-FBD4-B265-2739-6A423D63DEC3}"/>
              </a:ext>
            </a:extLst>
          </p:cNvPr>
          <p:cNvSpPr/>
          <p:nvPr/>
        </p:nvSpPr>
        <p:spPr>
          <a:xfrm>
            <a:off x="2289740" y="3367058"/>
            <a:ext cx="2741570" cy="5907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6" name="Trapezium 65">
            <a:extLst>
              <a:ext uri="{FF2B5EF4-FFF2-40B4-BE49-F238E27FC236}">
                <a16:creationId xmlns:a16="http://schemas.microsoft.com/office/drawing/2014/main" id="{F70C97E5-5013-80BC-CB6A-36A65F785FC9}"/>
              </a:ext>
            </a:extLst>
          </p:cNvPr>
          <p:cNvSpPr/>
          <p:nvPr/>
        </p:nvSpPr>
        <p:spPr>
          <a:xfrm>
            <a:off x="2210406" y="3647022"/>
            <a:ext cx="2875987" cy="59076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8" name="Trapezium 67">
            <a:extLst>
              <a:ext uri="{FF2B5EF4-FFF2-40B4-BE49-F238E27FC236}">
                <a16:creationId xmlns:a16="http://schemas.microsoft.com/office/drawing/2014/main" id="{19295231-97BF-5C66-D18A-8E04105E8397}"/>
              </a:ext>
            </a:extLst>
          </p:cNvPr>
          <p:cNvSpPr/>
          <p:nvPr/>
        </p:nvSpPr>
        <p:spPr>
          <a:xfrm rot="6178811">
            <a:off x="1446718" y="2727266"/>
            <a:ext cx="2584497" cy="56611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69" name="Trapezium 68">
            <a:extLst>
              <a:ext uri="{FF2B5EF4-FFF2-40B4-BE49-F238E27FC236}">
                <a16:creationId xmlns:a16="http://schemas.microsoft.com/office/drawing/2014/main" id="{C3E29857-641E-6BFD-51A3-9A04C3662BFC}"/>
              </a:ext>
            </a:extLst>
          </p:cNvPr>
          <p:cNvSpPr/>
          <p:nvPr/>
        </p:nvSpPr>
        <p:spPr>
          <a:xfrm rot="6000000">
            <a:off x="1765722" y="2738800"/>
            <a:ext cx="2584497" cy="56611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0" name="Trapezium 69">
            <a:extLst>
              <a:ext uri="{FF2B5EF4-FFF2-40B4-BE49-F238E27FC236}">
                <a16:creationId xmlns:a16="http://schemas.microsoft.com/office/drawing/2014/main" id="{918BDAEE-3B0D-8503-993B-1AB8B997E8DF}"/>
              </a:ext>
            </a:extLst>
          </p:cNvPr>
          <p:cNvSpPr/>
          <p:nvPr/>
        </p:nvSpPr>
        <p:spPr>
          <a:xfrm rot="5400000">
            <a:off x="2392608" y="2725756"/>
            <a:ext cx="2505640" cy="56611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1" name="Trapezium 70">
            <a:extLst>
              <a:ext uri="{FF2B5EF4-FFF2-40B4-BE49-F238E27FC236}">
                <a16:creationId xmlns:a16="http://schemas.microsoft.com/office/drawing/2014/main" id="{5A531D22-DD66-1591-B7FA-720AF37AE7A0}"/>
              </a:ext>
            </a:extLst>
          </p:cNvPr>
          <p:cNvSpPr/>
          <p:nvPr/>
        </p:nvSpPr>
        <p:spPr>
          <a:xfrm rot="5700000">
            <a:off x="2064162" y="2733350"/>
            <a:ext cx="2573556" cy="56611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9BB0301-3365-BBE5-0CA9-B000D3BDB4CB}"/>
              </a:ext>
            </a:extLst>
          </p:cNvPr>
          <p:cNvGrpSpPr/>
          <p:nvPr/>
        </p:nvGrpSpPr>
        <p:grpSpPr>
          <a:xfrm flipH="1">
            <a:off x="9376329" y="1542509"/>
            <a:ext cx="687199" cy="549287"/>
            <a:chOff x="7894751" y="1504157"/>
            <a:chExt cx="676191" cy="626278"/>
          </a:xfrm>
          <a:solidFill>
            <a:schemeClr val="accent5"/>
          </a:solidFill>
        </p:grpSpPr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60E11FE8-AF20-83CA-3DDD-28F253748A2E}"/>
                </a:ext>
              </a:extLst>
            </p:cNvPr>
            <p:cNvSpPr/>
            <p:nvPr/>
          </p:nvSpPr>
          <p:spPr>
            <a:xfrm>
              <a:off x="8131807" y="1504157"/>
              <a:ext cx="207790" cy="626278"/>
            </a:xfrm>
            <a:prstGeom prst="parallelogram">
              <a:avLst>
                <a:gd name="adj" fmla="val 6835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54" name="Trapezium 53">
              <a:extLst>
                <a:ext uri="{FF2B5EF4-FFF2-40B4-BE49-F238E27FC236}">
                  <a16:creationId xmlns:a16="http://schemas.microsoft.com/office/drawing/2014/main" id="{31F0675E-D5C1-8FA3-4103-1223CF6E45D2}"/>
                </a:ext>
              </a:extLst>
            </p:cNvPr>
            <p:cNvSpPr/>
            <p:nvPr/>
          </p:nvSpPr>
          <p:spPr>
            <a:xfrm>
              <a:off x="7894751" y="1746522"/>
              <a:ext cx="676191" cy="89683"/>
            </a:xfrm>
            <a:prstGeom prst="trapezoid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7A37413-EBDC-E6F9-ABD2-EBC2BC029397}"/>
              </a:ext>
            </a:extLst>
          </p:cNvPr>
          <p:cNvGrpSpPr/>
          <p:nvPr/>
        </p:nvGrpSpPr>
        <p:grpSpPr>
          <a:xfrm flipH="1">
            <a:off x="9684978" y="3087095"/>
            <a:ext cx="824062" cy="801988"/>
            <a:chOff x="7787357" y="1429785"/>
            <a:chExt cx="810861" cy="914400"/>
          </a:xfrm>
          <a:solidFill>
            <a:schemeClr val="accent6"/>
          </a:solidFill>
        </p:grpSpPr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252DF3A9-330B-91C6-50E1-82F9A5CDDF91}"/>
                </a:ext>
              </a:extLst>
            </p:cNvPr>
            <p:cNvSpPr/>
            <p:nvPr/>
          </p:nvSpPr>
          <p:spPr>
            <a:xfrm>
              <a:off x="8016815" y="1429785"/>
              <a:ext cx="271500" cy="914400"/>
            </a:xfrm>
            <a:prstGeom prst="parallelogram">
              <a:avLst>
                <a:gd name="adj" fmla="val 68357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57" name="Trapezium 56">
              <a:extLst>
                <a:ext uri="{FF2B5EF4-FFF2-40B4-BE49-F238E27FC236}">
                  <a16:creationId xmlns:a16="http://schemas.microsoft.com/office/drawing/2014/main" id="{5D498C60-DD79-E9ED-A414-7144197AE245}"/>
                </a:ext>
              </a:extLst>
            </p:cNvPr>
            <p:cNvSpPr/>
            <p:nvPr/>
          </p:nvSpPr>
          <p:spPr>
            <a:xfrm>
              <a:off x="7787357" y="1803361"/>
              <a:ext cx="810861" cy="101444"/>
            </a:xfrm>
            <a:prstGeom prst="trapezoid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</p:grpSp>
      <p:sp>
        <p:nvSpPr>
          <p:cNvPr id="59" name="Trapezium 58">
            <a:extLst>
              <a:ext uri="{FF2B5EF4-FFF2-40B4-BE49-F238E27FC236}">
                <a16:creationId xmlns:a16="http://schemas.microsoft.com/office/drawing/2014/main" id="{F5ED1365-D070-B807-014C-B9F62EDC952A}"/>
              </a:ext>
            </a:extLst>
          </p:cNvPr>
          <p:cNvSpPr/>
          <p:nvPr/>
        </p:nvSpPr>
        <p:spPr>
          <a:xfrm>
            <a:off x="2170958" y="1501243"/>
            <a:ext cx="2974465" cy="2505639"/>
          </a:xfrm>
          <a:prstGeom prst="trapezoid">
            <a:avLst/>
          </a:prstGeom>
          <a:noFill/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8C3D050-8755-C4FD-EB2F-B3DB6F6E78B1}"/>
              </a:ext>
            </a:extLst>
          </p:cNvPr>
          <p:cNvGrpSpPr/>
          <p:nvPr/>
        </p:nvGrpSpPr>
        <p:grpSpPr>
          <a:xfrm flipH="1">
            <a:off x="3983984" y="1469090"/>
            <a:ext cx="668585" cy="2596031"/>
            <a:chOff x="1328347" y="1125967"/>
            <a:chExt cx="539948" cy="2009102"/>
          </a:xfrm>
        </p:grpSpPr>
        <p:sp>
          <p:nvSpPr>
            <p:cNvPr id="77" name="Trapezium 76">
              <a:extLst>
                <a:ext uri="{FF2B5EF4-FFF2-40B4-BE49-F238E27FC236}">
                  <a16:creationId xmlns:a16="http://schemas.microsoft.com/office/drawing/2014/main" id="{B6BE7375-C984-0069-6873-2D30C8BF93D8}"/>
                </a:ext>
              </a:extLst>
            </p:cNvPr>
            <p:cNvSpPr/>
            <p:nvPr/>
          </p:nvSpPr>
          <p:spPr>
            <a:xfrm rot="6178811">
              <a:off x="351119" y="2103195"/>
              <a:ext cx="2000175" cy="45719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78" name="Trapezium 77">
              <a:extLst>
                <a:ext uri="{FF2B5EF4-FFF2-40B4-BE49-F238E27FC236}">
                  <a16:creationId xmlns:a16="http://schemas.microsoft.com/office/drawing/2014/main" id="{23CB962C-F139-ADA9-AEA2-CA7B80CF381A}"/>
                </a:ext>
              </a:extLst>
            </p:cNvPr>
            <p:cNvSpPr/>
            <p:nvPr/>
          </p:nvSpPr>
          <p:spPr>
            <a:xfrm rot="6000000">
              <a:off x="608746" y="2112122"/>
              <a:ext cx="2000175" cy="45719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79" name="Trapezium 78">
              <a:extLst>
                <a:ext uri="{FF2B5EF4-FFF2-40B4-BE49-F238E27FC236}">
                  <a16:creationId xmlns:a16="http://schemas.microsoft.com/office/drawing/2014/main" id="{4D353124-CC0C-F9CD-E9E5-C313C2AF646B}"/>
                </a:ext>
              </a:extLst>
            </p:cNvPr>
            <p:cNvSpPr/>
            <p:nvPr/>
          </p:nvSpPr>
          <p:spPr>
            <a:xfrm rot="5700000">
              <a:off x="849582" y="2107903"/>
              <a:ext cx="1991708" cy="45719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0FA71D-CE7D-3654-3822-C8FDF9728306}"/>
              </a:ext>
            </a:extLst>
          </p:cNvPr>
          <p:cNvCxnSpPr>
            <a:cxnSpLocks/>
          </p:cNvCxnSpPr>
          <p:nvPr/>
        </p:nvCxnSpPr>
        <p:spPr>
          <a:xfrm>
            <a:off x="4364141" y="4284898"/>
            <a:ext cx="265283" cy="661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21C965-82BC-55D7-D8BC-E556AB58DEA6}"/>
              </a:ext>
            </a:extLst>
          </p:cNvPr>
          <p:cNvCxnSpPr>
            <a:cxnSpLocks/>
          </p:cNvCxnSpPr>
          <p:nvPr/>
        </p:nvCxnSpPr>
        <p:spPr>
          <a:xfrm>
            <a:off x="3096573" y="1044596"/>
            <a:ext cx="565028" cy="137912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411BF3B-AF1B-E193-956F-7C8A63AC3AB6}"/>
              </a:ext>
            </a:extLst>
          </p:cNvPr>
          <p:cNvSpPr txBox="1"/>
          <p:nvPr/>
        </p:nvSpPr>
        <p:spPr>
          <a:xfrm>
            <a:off x="377578" y="5030790"/>
            <a:ext cx="11814422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N. Cartiglia</a:t>
            </a:r>
          </a:p>
          <a:p>
            <a:pPr algn="ctr">
              <a:lnSpc>
                <a:spcPct val="130000"/>
              </a:lnSpc>
            </a:pPr>
            <a:r>
              <a:rPr lang="en-IT" dirty="0"/>
              <a:t> INFN, Torino, Italy</a:t>
            </a:r>
          </a:p>
          <a:p>
            <a:pPr algn="ctr">
              <a:lnSpc>
                <a:spcPct val="130000"/>
              </a:lnSpc>
            </a:pPr>
            <a:endParaRPr lang="en-IT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776073-9F27-09DE-4FA3-4FA0EC7260CF}"/>
              </a:ext>
            </a:extLst>
          </p:cNvPr>
          <p:cNvCxnSpPr>
            <a:cxnSpLocks/>
          </p:cNvCxnSpPr>
          <p:nvPr/>
        </p:nvCxnSpPr>
        <p:spPr>
          <a:xfrm>
            <a:off x="8621882" y="1060879"/>
            <a:ext cx="516233" cy="1337174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760967-33E6-207A-6506-2683B7D144AC}"/>
              </a:ext>
            </a:extLst>
          </p:cNvPr>
          <p:cNvSpPr txBox="1"/>
          <p:nvPr/>
        </p:nvSpPr>
        <p:spPr>
          <a:xfrm>
            <a:off x="3655813" y="5888432"/>
            <a:ext cx="6107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dirty="0"/>
              <a:t>R. Arcidiacono, M. Ferrero, L. Lanteri, L. Menzio, </a:t>
            </a:r>
          </a:p>
          <a:p>
            <a:pPr algn="ctr"/>
            <a:r>
              <a:rPr lang="en-IT" dirty="0"/>
              <a:t>F. Siviero, V. Sola, R. White, </a:t>
            </a:r>
          </a:p>
        </p:txBody>
      </p:sp>
    </p:spTree>
    <p:extLst>
      <p:ext uri="{BB962C8B-B14F-4D97-AF65-F5344CB8AC3E}">
        <p14:creationId xmlns:p14="http://schemas.microsoft.com/office/powerpoint/2010/main" val="179396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9B078-7400-2BFF-4E9F-9D6A1F48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20E1-65C8-8845-B958-26CD7D2B48ED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90037-93A6-B6D3-5513-0CD881431E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N. Cartiglia,  INFN Torino, Pixel 2024, 19 Nov. 2024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B93665-1E74-EFAD-739C-872EA333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FAST2(3) ASIC versions</a:t>
            </a:r>
            <a:endParaRPr lang="en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DA35D-54FE-994D-153E-6D65184CF760}"/>
              </a:ext>
            </a:extLst>
          </p:cNvPr>
          <p:cNvSpPr txBox="1"/>
          <p:nvPr/>
        </p:nvSpPr>
        <p:spPr>
          <a:xfrm>
            <a:off x="633984" y="915732"/>
            <a:ext cx="10719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FAST2(3) were designed in UMC 110 nm CMOS technology by Microelectronic group of INFN Torino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481B6-342D-461C-B0FD-2471C5324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563" y="3773035"/>
            <a:ext cx="5546939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F3320-7D9E-3C59-DA51-8BDAB8C379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964" y="3784910"/>
            <a:ext cx="5521625" cy="180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CEFD4-DBE0-FE87-BCF8-F37B0D875E43}"/>
              </a:ext>
            </a:extLst>
          </p:cNvPr>
          <p:cNvGrpSpPr/>
          <p:nvPr/>
        </p:nvGrpSpPr>
        <p:grpSpPr>
          <a:xfrm>
            <a:off x="6451092" y="2311196"/>
            <a:ext cx="5061030" cy="1383242"/>
            <a:chOff x="6451092" y="2158184"/>
            <a:chExt cx="5061030" cy="13832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1128AC-E37C-C3B2-9D5A-A95BC885D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1092" y="2279232"/>
              <a:ext cx="5061030" cy="12621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E0435-C26A-C2BC-4ED5-836A3F058D20}"/>
                </a:ext>
              </a:extLst>
            </p:cNvPr>
            <p:cNvSpPr txBox="1"/>
            <p:nvPr/>
          </p:nvSpPr>
          <p:spPr>
            <a:xfrm>
              <a:off x="6601522" y="2292007"/>
              <a:ext cx="1328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Preamplifier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1CE0FF-B9CC-519D-2471-B7DAFB441095}"/>
                </a:ext>
              </a:extLst>
            </p:cNvPr>
            <p:cNvSpPr txBox="1"/>
            <p:nvPr/>
          </p:nvSpPr>
          <p:spPr>
            <a:xfrm>
              <a:off x="7929563" y="2158184"/>
              <a:ext cx="803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Inverter stage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530B27-1B7A-516B-0FF8-3368BDC0D260}"/>
              </a:ext>
            </a:extLst>
          </p:cNvPr>
          <p:cNvGrpSpPr/>
          <p:nvPr/>
        </p:nvGrpSpPr>
        <p:grpSpPr>
          <a:xfrm>
            <a:off x="1146412" y="2373818"/>
            <a:ext cx="4499684" cy="1279303"/>
            <a:chOff x="619125" y="2520108"/>
            <a:chExt cx="3881629" cy="127930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B0AC18-530F-34E2-03B8-59109699E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125" y="2910329"/>
              <a:ext cx="2962275" cy="88908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0AA32B-712D-9BCE-D0F3-D9314CBDDDBA}"/>
                </a:ext>
              </a:extLst>
            </p:cNvPr>
            <p:cNvSpPr txBox="1"/>
            <p:nvPr/>
          </p:nvSpPr>
          <p:spPr>
            <a:xfrm>
              <a:off x="1689496" y="2633330"/>
              <a:ext cx="1040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Preamplifier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1FBB12-645D-95BE-C1AE-66D1378191FA}"/>
                </a:ext>
              </a:extLst>
            </p:cNvPr>
            <p:cNvSpPr/>
            <p:nvPr/>
          </p:nvSpPr>
          <p:spPr>
            <a:xfrm>
              <a:off x="3465028" y="2910329"/>
              <a:ext cx="33544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90535B-99F5-3D13-29CC-81B2282AA7C5}"/>
                </a:ext>
              </a:extLst>
            </p:cNvPr>
            <p:cNvSpPr txBox="1"/>
            <p:nvPr/>
          </p:nvSpPr>
          <p:spPr>
            <a:xfrm>
              <a:off x="2866754" y="2520108"/>
              <a:ext cx="692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Inverter </a:t>
              </a:r>
            </a:p>
            <a:p>
              <a:pPr algn="ctr"/>
              <a:r>
                <a:rPr lang="en-GB" sz="1200" dirty="0"/>
                <a:t>stage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4B50D6F-F788-15BD-23D5-45F2F75A5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0000" y="2910329"/>
              <a:ext cx="623786" cy="88908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0E9F64-0846-2472-9407-AF9FAF431BAB}"/>
                </a:ext>
              </a:extLst>
            </p:cNvPr>
            <p:cNvSpPr txBox="1"/>
            <p:nvPr/>
          </p:nvSpPr>
          <p:spPr>
            <a:xfrm>
              <a:off x="3908040" y="2679496"/>
              <a:ext cx="5927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Buffer </a:t>
              </a:r>
            </a:p>
            <a:p>
              <a:pPr algn="ctr"/>
              <a:r>
                <a:rPr lang="en-GB" sz="1200" dirty="0"/>
                <a:t>stage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31D8B28-D2AE-6C9C-F8AC-FB1AA05CFAED}"/>
              </a:ext>
            </a:extLst>
          </p:cNvPr>
          <p:cNvSpPr txBox="1"/>
          <p:nvPr/>
        </p:nvSpPr>
        <p:spPr>
          <a:xfrm>
            <a:off x="677813" y="1995225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FAST2(3) Amplifier-only architecture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C954BE-3122-4689-1B73-E6BC4E0263A3}"/>
              </a:ext>
            </a:extLst>
          </p:cNvPr>
          <p:cNvSpPr txBox="1"/>
          <p:nvPr/>
        </p:nvSpPr>
        <p:spPr>
          <a:xfrm>
            <a:off x="6757462" y="1992794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FAST(3) amplifier-discriminator architecture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D9D009-CD88-78C3-A9C2-8F770C8C0784}"/>
              </a:ext>
            </a:extLst>
          </p:cNvPr>
          <p:cNvSpPr/>
          <p:nvPr/>
        </p:nvSpPr>
        <p:spPr>
          <a:xfrm>
            <a:off x="514624" y="1791156"/>
            <a:ext cx="5656788" cy="39875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FA4A9-F3F8-48A1-7894-FDD0158EBA0C}"/>
              </a:ext>
            </a:extLst>
          </p:cNvPr>
          <p:cNvSpPr txBox="1"/>
          <p:nvPr/>
        </p:nvSpPr>
        <p:spPr>
          <a:xfrm>
            <a:off x="1184280" y="5911311"/>
            <a:ext cx="4118271" cy="8492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The results presented here are obtained with this version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39839-3034-DD4C-75AD-399E4A9B9174}"/>
              </a:ext>
            </a:extLst>
          </p:cNvPr>
          <p:cNvSpPr txBox="1"/>
          <p:nvPr/>
        </p:nvSpPr>
        <p:spPr>
          <a:xfrm>
            <a:off x="6459449" y="5672781"/>
            <a:ext cx="3273653" cy="1133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FAST3 vs FAST2: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Larger dynamic range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Better channel matching</a:t>
            </a:r>
          </a:p>
        </p:txBody>
      </p:sp>
    </p:spTree>
    <p:extLst>
      <p:ext uri="{BB962C8B-B14F-4D97-AF65-F5344CB8AC3E}">
        <p14:creationId xmlns:p14="http://schemas.microsoft.com/office/powerpoint/2010/main" val="136436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02CE9-383B-419B-5ED7-3C7B00CD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143ED-5792-7014-4D5B-13EA021501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8464F4-E58A-BE4D-456B-5CB5AD15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DESY test beam line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564B9-785A-4BE3-7226-917D01277330}"/>
              </a:ext>
            </a:extLst>
          </p:cNvPr>
          <p:cNvGrpSpPr/>
          <p:nvPr/>
        </p:nvGrpSpPr>
        <p:grpSpPr>
          <a:xfrm>
            <a:off x="1191248" y="997488"/>
            <a:ext cx="8462128" cy="3308743"/>
            <a:chOff x="1521168" y="971301"/>
            <a:chExt cx="8462128" cy="33087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7BE5D6-E95D-C337-CC82-E2A98DC189A5}"/>
                </a:ext>
              </a:extLst>
            </p:cNvPr>
            <p:cNvSpPr/>
            <p:nvPr/>
          </p:nvSpPr>
          <p:spPr>
            <a:xfrm>
              <a:off x="5067215" y="2076359"/>
              <a:ext cx="833012" cy="3654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MCP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EC0EC1-1C8D-33D6-F46E-FAA85B3ABFBF}"/>
                </a:ext>
              </a:extLst>
            </p:cNvPr>
            <p:cNvSpPr/>
            <p:nvPr/>
          </p:nvSpPr>
          <p:spPr>
            <a:xfrm>
              <a:off x="6353176" y="2002378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320455-3684-BE98-B964-CF09F910FBAF}"/>
                </a:ext>
              </a:extLst>
            </p:cNvPr>
            <p:cNvSpPr/>
            <p:nvPr/>
          </p:nvSpPr>
          <p:spPr>
            <a:xfrm>
              <a:off x="6505576" y="2002378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B3DEE7-5BBF-6077-E8E7-9E3973D552B9}"/>
                </a:ext>
              </a:extLst>
            </p:cNvPr>
            <p:cNvSpPr/>
            <p:nvPr/>
          </p:nvSpPr>
          <p:spPr>
            <a:xfrm>
              <a:off x="6657976" y="2002378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DB33CA-4AEE-7087-6542-E0EF02D6222B}"/>
                </a:ext>
              </a:extLst>
            </p:cNvPr>
            <p:cNvSpPr/>
            <p:nvPr/>
          </p:nvSpPr>
          <p:spPr>
            <a:xfrm>
              <a:off x="7202417" y="2008849"/>
              <a:ext cx="79513" cy="45664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BD2461-767E-40DB-8D4F-804A0C8F8D98}"/>
                </a:ext>
              </a:extLst>
            </p:cNvPr>
            <p:cNvSpPr txBox="1"/>
            <p:nvPr/>
          </p:nvSpPr>
          <p:spPr>
            <a:xfrm>
              <a:off x="6901693" y="1634336"/>
              <a:ext cx="601447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800000"/>
                  </a:solidFill>
                </a:rPr>
                <a:t>RSD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7F80ED-06B7-82AA-7A47-26C4EF2FD25F}"/>
                </a:ext>
              </a:extLst>
            </p:cNvPr>
            <p:cNvSpPr/>
            <p:nvPr/>
          </p:nvSpPr>
          <p:spPr>
            <a:xfrm>
              <a:off x="7905211" y="2022103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13A136-9444-2188-B9E4-004B23D3023B}"/>
                </a:ext>
              </a:extLst>
            </p:cNvPr>
            <p:cNvSpPr/>
            <p:nvPr/>
          </p:nvSpPr>
          <p:spPr>
            <a:xfrm>
              <a:off x="8057611" y="2022103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5AC7CA-5F58-28EA-F772-DFEF08171937}"/>
                </a:ext>
              </a:extLst>
            </p:cNvPr>
            <p:cNvSpPr/>
            <p:nvPr/>
          </p:nvSpPr>
          <p:spPr>
            <a:xfrm>
              <a:off x="8210011" y="2022103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85271C-1C07-CDB0-AD9C-5A5DBA63FCDB}"/>
                </a:ext>
              </a:extLst>
            </p:cNvPr>
            <p:cNvSpPr txBox="1"/>
            <p:nvPr/>
          </p:nvSpPr>
          <p:spPr>
            <a:xfrm>
              <a:off x="5534880" y="1526496"/>
              <a:ext cx="1010213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chemeClr val="accent4">
                      <a:lumMod val="75000"/>
                    </a:schemeClr>
                  </a:solidFill>
                </a:rPr>
                <a:t>Tracker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B6DFE4-FFC3-C642-E369-8E49AD665D8A}"/>
                </a:ext>
              </a:extLst>
            </p:cNvPr>
            <p:cNvSpPr/>
            <p:nvPr/>
          </p:nvSpPr>
          <p:spPr>
            <a:xfrm>
              <a:off x="6948381" y="3486984"/>
              <a:ext cx="1148986" cy="7733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CAEN</a:t>
              </a:r>
            </a:p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Digitizer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86BB2E-FF81-5C6B-DA9E-DAE671C4E955}"/>
                </a:ext>
              </a:extLst>
            </p:cNvPr>
            <p:cNvSpPr/>
            <p:nvPr/>
          </p:nvSpPr>
          <p:spPr>
            <a:xfrm>
              <a:off x="1521168" y="1781467"/>
              <a:ext cx="1493543" cy="81187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CAEN Logic Unit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123505-95C3-BAF9-78A0-C98E1078A851}"/>
                </a:ext>
              </a:extLst>
            </p:cNvPr>
            <p:cNvSpPr/>
            <p:nvPr/>
          </p:nvSpPr>
          <p:spPr>
            <a:xfrm>
              <a:off x="6499798" y="971301"/>
              <a:ext cx="1551710" cy="365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TLU Tracker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5109C9-823F-D77F-743C-E98D6D912E30}"/>
                </a:ext>
              </a:extLst>
            </p:cNvPr>
            <p:cNvSpPr/>
            <p:nvPr/>
          </p:nvSpPr>
          <p:spPr>
            <a:xfrm>
              <a:off x="4770930" y="3008733"/>
              <a:ext cx="1629834" cy="619587"/>
            </a:xfrm>
            <a:prstGeom prst="rect">
              <a:avLst/>
            </a:prstGeom>
            <a:solidFill>
              <a:srgbClr val="A1AC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Oscilloscope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D690F5-9A1E-056A-E205-382E7D757F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9006" y="2230702"/>
              <a:ext cx="338437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3A890088-805D-BF6F-D3FC-C93AAB19BD54}"/>
                </a:ext>
              </a:extLst>
            </p:cNvPr>
            <p:cNvCxnSpPr>
              <a:cxnSpLocks/>
              <a:stCxn id="6" idx="1"/>
              <a:endCxn id="19" idx="1"/>
            </p:cNvCxnSpPr>
            <p:nvPr/>
          </p:nvCxnSpPr>
          <p:spPr>
            <a:xfrm rot="10800000" flipV="1">
              <a:off x="4770931" y="2259091"/>
              <a:ext cx="296285" cy="1059435"/>
            </a:xfrm>
            <a:prstGeom prst="curvedConnector3">
              <a:avLst>
                <a:gd name="adj1" fmla="val 177155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85077CE2-8091-FA31-AB33-1044B56F88EC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rot="10800000">
              <a:off x="3014711" y="2187403"/>
              <a:ext cx="1769070" cy="111731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A9DBAF25-9B74-C36A-8CF3-95DC29AF692C}"/>
                </a:ext>
              </a:extLst>
            </p:cNvPr>
            <p:cNvCxnSpPr>
              <a:cxnSpLocks/>
              <a:stCxn id="19" idx="3"/>
              <a:endCxn id="16" idx="0"/>
            </p:cNvCxnSpPr>
            <p:nvPr/>
          </p:nvCxnSpPr>
          <p:spPr>
            <a:xfrm>
              <a:off x="6400764" y="3318527"/>
              <a:ext cx="1122110" cy="168457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4F4F5C71-7E31-B29B-5CC0-2DFB4E1160AF}"/>
                </a:ext>
              </a:extLst>
            </p:cNvPr>
            <p:cNvCxnSpPr>
              <a:cxnSpLocks/>
              <a:stCxn id="17" idx="2"/>
              <a:endCxn id="16" idx="1"/>
            </p:cNvCxnSpPr>
            <p:nvPr/>
          </p:nvCxnSpPr>
          <p:spPr>
            <a:xfrm rot="16200000" flipH="1">
              <a:off x="3968011" y="893265"/>
              <a:ext cx="1280298" cy="4680441"/>
            </a:xfrm>
            <a:prstGeom prst="curvedConnector2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8C472748-FC28-298D-05F2-3C5D7063E898}"/>
                </a:ext>
              </a:extLst>
            </p:cNvPr>
            <p:cNvCxnSpPr>
              <a:cxnSpLocks/>
              <a:stCxn id="17" idx="2"/>
              <a:endCxn id="18" idx="1"/>
            </p:cNvCxnSpPr>
            <p:nvPr/>
          </p:nvCxnSpPr>
          <p:spPr>
            <a:xfrm rot="5400000" flipH="1" flipV="1">
              <a:off x="3664217" y="-242243"/>
              <a:ext cx="1439303" cy="4231858"/>
            </a:xfrm>
            <a:prstGeom prst="curvedConnector4">
              <a:avLst>
                <a:gd name="adj1" fmla="val -15883"/>
                <a:gd name="adj2" fmla="val 58823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9440E7D4-1E90-8A74-C676-2077BECF2518}"/>
                </a:ext>
              </a:extLst>
            </p:cNvPr>
            <p:cNvCxnSpPr>
              <a:cxnSpLocks/>
              <a:stCxn id="10" idx="2"/>
              <a:endCxn id="16" idx="0"/>
            </p:cNvCxnSpPr>
            <p:nvPr/>
          </p:nvCxnSpPr>
          <p:spPr>
            <a:xfrm rot="16200000" flipH="1">
              <a:off x="6871781" y="2835891"/>
              <a:ext cx="1021486" cy="280700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B51897-D2D2-D430-1132-D52B9CE59445}"/>
                </a:ext>
              </a:extLst>
            </p:cNvPr>
            <p:cNvSpPr txBox="1"/>
            <p:nvPr/>
          </p:nvSpPr>
          <p:spPr>
            <a:xfrm>
              <a:off x="8097848" y="1539587"/>
              <a:ext cx="1010213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chemeClr val="accent4">
                      <a:lumMod val="75000"/>
                    </a:schemeClr>
                  </a:solidFill>
                </a:rPr>
                <a:t>Tracker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81390109-578D-F28E-64F7-4D7F24D4532F}"/>
                </a:ext>
              </a:extLst>
            </p:cNvPr>
            <p:cNvCxnSpPr>
              <a:cxnSpLocks/>
              <a:stCxn id="18" idx="2"/>
              <a:endCxn id="8" idx="0"/>
            </p:cNvCxnSpPr>
            <p:nvPr/>
          </p:nvCxnSpPr>
          <p:spPr>
            <a:xfrm rot="5400000">
              <a:off x="6577688" y="1304412"/>
              <a:ext cx="665611" cy="73032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D7035A69-4355-A033-D0C2-72B3715407D7}"/>
                </a:ext>
              </a:extLst>
            </p:cNvPr>
            <p:cNvCxnSpPr>
              <a:cxnSpLocks/>
              <a:stCxn id="18" idx="2"/>
              <a:endCxn id="13" idx="0"/>
            </p:cNvCxnSpPr>
            <p:nvPr/>
          </p:nvCxnSpPr>
          <p:spPr>
            <a:xfrm rot="16200000" flipH="1">
              <a:off x="7343842" y="1268577"/>
              <a:ext cx="685336" cy="82171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12BF50F6-3EBC-99A7-D29D-73FF42DD1A3B}"/>
                </a:ext>
              </a:extLst>
            </p:cNvPr>
            <p:cNvCxnSpPr>
              <a:cxnSpLocks/>
              <a:stCxn id="8" idx="2"/>
              <a:endCxn id="32" idx="1"/>
            </p:cNvCxnSpPr>
            <p:nvPr/>
          </p:nvCxnSpPr>
          <p:spPr>
            <a:xfrm rot="16200000" flipH="1">
              <a:off x="7435291" y="1569068"/>
              <a:ext cx="509061" cy="2288977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FBB65A38-AC42-2EC7-6CDD-9C2C1F3FEC6C}"/>
                </a:ext>
              </a:extLst>
            </p:cNvPr>
            <p:cNvCxnSpPr>
              <a:cxnSpLocks/>
              <a:stCxn id="13" idx="2"/>
              <a:endCxn id="32" idx="1"/>
            </p:cNvCxnSpPr>
            <p:nvPr/>
          </p:nvCxnSpPr>
          <p:spPr>
            <a:xfrm rot="16200000" flipH="1">
              <a:off x="8221171" y="2354949"/>
              <a:ext cx="489336" cy="736942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30CA0C-0459-96A7-A97E-1A995066E664}"/>
                </a:ext>
              </a:extLst>
            </p:cNvPr>
            <p:cNvSpPr/>
            <p:nvPr/>
          </p:nvSpPr>
          <p:spPr>
            <a:xfrm>
              <a:off x="8834310" y="2581437"/>
              <a:ext cx="1148986" cy="7733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EUDAQ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80F116-F87C-2091-A3AC-AFA303D29C97}"/>
                </a:ext>
              </a:extLst>
            </p:cNvPr>
            <p:cNvSpPr txBox="1"/>
            <p:nvPr/>
          </p:nvSpPr>
          <p:spPr>
            <a:xfrm>
              <a:off x="4504477" y="2603438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2178F5-23BF-40FF-E03E-78FE93344089}"/>
                </a:ext>
              </a:extLst>
            </p:cNvPr>
            <p:cNvSpPr txBox="1"/>
            <p:nvPr/>
          </p:nvSpPr>
          <p:spPr>
            <a:xfrm>
              <a:off x="4035514" y="2671456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9871BE-8C5A-75F6-76F8-4A1966194D7E}"/>
                </a:ext>
              </a:extLst>
            </p:cNvPr>
            <p:cNvSpPr txBox="1"/>
            <p:nvPr/>
          </p:nvSpPr>
          <p:spPr>
            <a:xfrm>
              <a:off x="3276502" y="2935861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0C028D-C7DD-A099-B9B0-5365F1D48016}"/>
                </a:ext>
              </a:extLst>
            </p:cNvPr>
            <p:cNvSpPr txBox="1"/>
            <p:nvPr/>
          </p:nvSpPr>
          <p:spPr>
            <a:xfrm>
              <a:off x="3168821" y="2426059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C3FBC3-2D02-5821-EC3B-1EB8B60DA5D5}"/>
                </a:ext>
              </a:extLst>
            </p:cNvPr>
            <p:cNvSpPr txBox="1"/>
            <p:nvPr/>
          </p:nvSpPr>
          <p:spPr>
            <a:xfrm>
              <a:off x="6671893" y="1286723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7CD263-65AA-85CA-9697-E57C20F26E7F}"/>
                </a:ext>
              </a:extLst>
            </p:cNvPr>
            <p:cNvSpPr txBox="1"/>
            <p:nvPr/>
          </p:nvSpPr>
          <p:spPr>
            <a:xfrm>
              <a:off x="7461605" y="1259012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CBBD278-CD01-65FA-D29D-EDB9F39BE1C0}"/>
                </a:ext>
              </a:extLst>
            </p:cNvPr>
            <p:cNvSpPr/>
            <p:nvPr/>
          </p:nvSpPr>
          <p:spPr>
            <a:xfrm>
              <a:off x="8834310" y="3506742"/>
              <a:ext cx="1148986" cy="7733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PC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60C6490E-D886-40DF-5CED-D609D523AEF2}"/>
                </a:ext>
              </a:extLst>
            </p:cNvPr>
            <p:cNvCxnSpPr>
              <a:cxnSpLocks/>
              <a:stCxn id="16" idx="3"/>
              <a:endCxn id="39" idx="1"/>
            </p:cNvCxnSpPr>
            <p:nvPr/>
          </p:nvCxnSpPr>
          <p:spPr>
            <a:xfrm>
              <a:off x="8097367" y="3873635"/>
              <a:ext cx="736943" cy="1975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7D9DA761-CDF8-3ACE-E0E5-763C82680F1D}"/>
                </a:ext>
              </a:extLst>
            </p:cNvPr>
            <p:cNvCxnSpPr>
              <a:cxnSpLocks/>
              <a:stCxn id="6" idx="1"/>
              <a:endCxn id="19" idx="1"/>
            </p:cNvCxnSpPr>
            <p:nvPr/>
          </p:nvCxnSpPr>
          <p:spPr>
            <a:xfrm rot="10800000" flipV="1">
              <a:off x="4770931" y="2259091"/>
              <a:ext cx="296285" cy="1059435"/>
            </a:xfrm>
            <a:prstGeom prst="curvedConnector3">
              <a:avLst>
                <a:gd name="adj1" fmla="val 214564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D3E63D2-01B0-525E-9F1A-4FF3BF083B51}"/>
              </a:ext>
            </a:extLst>
          </p:cNvPr>
          <p:cNvSpPr txBox="1"/>
          <p:nvPr/>
        </p:nvSpPr>
        <p:spPr>
          <a:xfrm>
            <a:off x="9847653" y="2439671"/>
            <a:ext cx="2291012" cy="149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 </a:t>
            </a:r>
          </a:p>
          <a:p>
            <a:pPr>
              <a:lnSpc>
                <a:spcPct val="130000"/>
              </a:lnSpc>
            </a:pPr>
            <a:r>
              <a:rPr lang="en-IT" b="1" dirty="0"/>
              <a:t>Two distinct paths: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rgbClr val="FF0000"/>
                </a:solidFill>
              </a:rPr>
              <a:t>Trigger path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chemeClr val="accent1"/>
                </a:solidFill>
              </a:rPr>
              <a:t>Data path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C6BAE45-C26C-4B23-105D-493BB703E8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02" y="4129995"/>
            <a:ext cx="3492257" cy="266592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42A30F7-E2EE-3F67-CAAA-0103A14FA697}"/>
              </a:ext>
            </a:extLst>
          </p:cNvPr>
          <p:cNvSpPr txBox="1"/>
          <p:nvPr/>
        </p:nvSpPr>
        <p:spPr>
          <a:xfrm>
            <a:off x="1530626" y="3643027"/>
            <a:ext cx="702436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MCP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862CCE-695F-1D0A-B01D-34173A40F2E0}"/>
              </a:ext>
            </a:extLst>
          </p:cNvPr>
          <p:cNvCxnSpPr>
            <a:cxnSpLocks/>
            <a:stCxn id="45" idx="2"/>
            <a:endCxn id="48" idx="0"/>
          </p:cNvCxnSpPr>
          <p:nvPr/>
        </p:nvCxnSpPr>
        <p:spPr>
          <a:xfrm>
            <a:off x="1881844" y="4055704"/>
            <a:ext cx="151027" cy="412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42D816BC-508D-C873-FF4D-361CC3722125}"/>
              </a:ext>
            </a:extLst>
          </p:cNvPr>
          <p:cNvSpPr/>
          <p:nvPr/>
        </p:nvSpPr>
        <p:spPr>
          <a:xfrm>
            <a:off x="1063489" y="4468381"/>
            <a:ext cx="1938764" cy="165412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E26691-8ABB-BB10-290D-AF83708A7844}"/>
              </a:ext>
            </a:extLst>
          </p:cNvPr>
          <p:cNvSpPr txBox="1"/>
          <p:nvPr/>
        </p:nvSpPr>
        <p:spPr>
          <a:xfrm>
            <a:off x="4059683" y="5997748"/>
            <a:ext cx="1673856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Sensor matrix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BE853CE-5D67-E1DA-BBED-86782F51212E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2639540" y="5499369"/>
            <a:ext cx="1420143" cy="704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969D05E-A56E-C255-6F7F-8246004A32B0}"/>
              </a:ext>
            </a:extLst>
          </p:cNvPr>
          <p:cNvSpPr txBox="1"/>
          <p:nvPr/>
        </p:nvSpPr>
        <p:spPr>
          <a:xfrm>
            <a:off x="9178138" y="1677983"/>
            <a:ext cx="3400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b="1" dirty="0"/>
              <a:t>5 GeV/c electron beam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41683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02CE9-383B-419B-5ED7-3C7B00CD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143ED-5792-7014-4D5B-13EA021501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N. Cartiglia,  INFN Torino, Pixel 2024, 19 Nov. 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8464F4-E58A-BE4D-456B-5CB5AD15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DESY test beam line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564B9-785A-4BE3-7226-917D01277330}"/>
              </a:ext>
            </a:extLst>
          </p:cNvPr>
          <p:cNvGrpSpPr/>
          <p:nvPr/>
        </p:nvGrpSpPr>
        <p:grpSpPr>
          <a:xfrm>
            <a:off x="1191248" y="997488"/>
            <a:ext cx="8462128" cy="3308743"/>
            <a:chOff x="1521168" y="971301"/>
            <a:chExt cx="8462128" cy="33087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7BE5D6-E95D-C337-CC82-E2A98DC189A5}"/>
                </a:ext>
              </a:extLst>
            </p:cNvPr>
            <p:cNvSpPr/>
            <p:nvPr/>
          </p:nvSpPr>
          <p:spPr>
            <a:xfrm>
              <a:off x="5067215" y="2076359"/>
              <a:ext cx="833012" cy="3654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MCP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EC0EC1-1C8D-33D6-F46E-FAA85B3ABFBF}"/>
                </a:ext>
              </a:extLst>
            </p:cNvPr>
            <p:cNvSpPr/>
            <p:nvPr/>
          </p:nvSpPr>
          <p:spPr>
            <a:xfrm>
              <a:off x="6353176" y="2002378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320455-3684-BE98-B964-CF09F910FBAF}"/>
                </a:ext>
              </a:extLst>
            </p:cNvPr>
            <p:cNvSpPr/>
            <p:nvPr/>
          </p:nvSpPr>
          <p:spPr>
            <a:xfrm>
              <a:off x="6505576" y="2002378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B3DEE7-5BBF-6077-E8E7-9E3973D552B9}"/>
                </a:ext>
              </a:extLst>
            </p:cNvPr>
            <p:cNvSpPr/>
            <p:nvPr/>
          </p:nvSpPr>
          <p:spPr>
            <a:xfrm>
              <a:off x="6657976" y="2002378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DB33CA-4AEE-7087-6542-E0EF02D6222B}"/>
                </a:ext>
              </a:extLst>
            </p:cNvPr>
            <p:cNvSpPr/>
            <p:nvPr/>
          </p:nvSpPr>
          <p:spPr>
            <a:xfrm>
              <a:off x="7202417" y="2008849"/>
              <a:ext cx="79513" cy="45664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BD2461-767E-40DB-8D4F-804A0C8F8D98}"/>
                </a:ext>
              </a:extLst>
            </p:cNvPr>
            <p:cNvSpPr txBox="1"/>
            <p:nvPr/>
          </p:nvSpPr>
          <p:spPr>
            <a:xfrm>
              <a:off x="6901693" y="1634336"/>
              <a:ext cx="601447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800000"/>
                  </a:solidFill>
                </a:rPr>
                <a:t>RSD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7F80ED-06B7-82AA-7A47-26C4EF2FD25F}"/>
                </a:ext>
              </a:extLst>
            </p:cNvPr>
            <p:cNvSpPr/>
            <p:nvPr/>
          </p:nvSpPr>
          <p:spPr>
            <a:xfrm>
              <a:off x="7905211" y="2022103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13A136-9444-2188-B9E4-004B23D3023B}"/>
                </a:ext>
              </a:extLst>
            </p:cNvPr>
            <p:cNvSpPr/>
            <p:nvPr/>
          </p:nvSpPr>
          <p:spPr>
            <a:xfrm>
              <a:off x="8057611" y="2022103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5AC7CA-5F58-28EA-F772-DFEF08171937}"/>
                </a:ext>
              </a:extLst>
            </p:cNvPr>
            <p:cNvSpPr/>
            <p:nvPr/>
          </p:nvSpPr>
          <p:spPr>
            <a:xfrm>
              <a:off x="8210011" y="2022103"/>
              <a:ext cx="79513" cy="456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85271C-1C07-CDB0-AD9C-5A5DBA63FCDB}"/>
                </a:ext>
              </a:extLst>
            </p:cNvPr>
            <p:cNvSpPr txBox="1"/>
            <p:nvPr/>
          </p:nvSpPr>
          <p:spPr>
            <a:xfrm>
              <a:off x="5534880" y="1526496"/>
              <a:ext cx="1010213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chemeClr val="accent4">
                      <a:lumMod val="75000"/>
                    </a:schemeClr>
                  </a:solidFill>
                </a:rPr>
                <a:t>Tracker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B6DFE4-FFC3-C642-E369-8E49AD665D8A}"/>
                </a:ext>
              </a:extLst>
            </p:cNvPr>
            <p:cNvSpPr/>
            <p:nvPr/>
          </p:nvSpPr>
          <p:spPr>
            <a:xfrm>
              <a:off x="6948381" y="3486984"/>
              <a:ext cx="1148986" cy="7733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CAEN</a:t>
              </a:r>
            </a:p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Digitizer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86BB2E-FF81-5C6B-DA9E-DAE671C4E955}"/>
                </a:ext>
              </a:extLst>
            </p:cNvPr>
            <p:cNvSpPr/>
            <p:nvPr/>
          </p:nvSpPr>
          <p:spPr>
            <a:xfrm>
              <a:off x="1521168" y="1781467"/>
              <a:ext cx="1493543" cy="81187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CAEN Logic Unit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123505-95C3-BAF9-78A0-C98E1078A851}"/>
                </a:ext>
              </a:extLst>
            </p:cNvPr>
            <p:cNvSpPr/>
            <p:nvPr/>
          </p:nvSpPr>
          <p:spPr>
            <a:xfrm>
              <a:off x="6499798" y="971301"/>
              <a:ext cx="1551710" cy="365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TLU Tracker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5109C9-823F-D77F-743C-E98D6D912E30}"/>
                </a:ext>
              </a:extLst>
            </p:cNvPr>
            <p:cNvSpPr/>
            <p:nvPr/>
          </p:nvSpPr>
          <p:spPr>
            <a:xfrm>
              <a:off x="4770930" y="3008733"/>
              <a:ext cx="1629834" cy="619587"/>
            </a:xfrm>
            <a:prstGeom prst="rect">
              <a:avLst/>
            </a:prstGeom>
            <a:solidFill>
              <a:srgbClr val="A1AC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Oscilloscope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D690F5-9A1E-056A-E205-382E7D757F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9006" y="2230702"/>
              <a:ext cx="338437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3A890088-805D-BF6F-D3FC-C93AAB19BD54}"/>
                </a:ext>
              </a:extLst>
            </p:cNvPr>
            <p:cNvCxnSpPr>
              <a:cxnSpLocks/>
              <a:stCxn id="6" idx="1"/>
              <a:endCxn id="19" idx="1"/>
            </p:cNvCxnSpPr>
            <p:nvPr/>
          </p:nvCxnSpPr>
          <p:spPr>
            <a:xfrm rot="10800000" flipV="1">
              <a:off x="4770931" y="2259091"/>
              <a:ext cx="296285" cy="1059435"/>
            </a:xfrm>
            <a:prstGeom prst="curvedConnector3">
              <a:avLst>
                <a:gd name="adj1" fmla="val 177155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85077CE2-8091-FA31-AB33-1044B56F88EC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rot="10800000">
              <a:off x="3014711" y="2187403"/>
              <a:ext cx="1769070" cy="111731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A9DBAF25-9B74-C36A-8CF3-95DC29AF692C}"/>
                </a:ext>
              </a:extLst>
            </p:cNvPr>
            <p:cNvCxnSpPr>
              <a:cxnSpLocks/>
              <a:stCxn id="19" idx="3"/>
              <a:endCxn id="16" idx="0"/>
            </p:cNvCxnSpPr>
            <p:nvPr/>
          </p:nvCxnSpPr>
          <p:spPr>
            <a:xfrm>
              <a:off x="6400764" y="3318527"/>
              <a:ext cx="1122110" cy="168457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4F4F5C71-7E31-B29B-5CC0-2DFB4E1160AF}"/>
                </a:ext>
              </a:extLst>
            </p:cNvPr>
            <p:cNvCxnSpPr>
              <a:cxnSpLocks/>
              <a:stCxn id="17" idx="2"/>
              <a:endCxn id="16" idx="1"/>
            </p:cNvCxnSpPr>
            <p:nvPr/>
          </p:nvCxnSpPr>
          <p:spPr>
            <a:xfrm rot="16200000" flipH="1">
              <a:off x="3968011" y="893265"/>
              <a:ext cx="1280298" cy="4680441"/>
            </a:xfrm>
            <a:prstGeom prst="curvedConnector2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8C472748-FC28-298D-05F2-3C5D7063E898}"/>
                </a:ext>
              </a:extLst>
            </p:cNvPr>
            <p:cNvCxnSpPr>
              <a:cxnSpLocks/>
              <a:stCxn id="17" idx="2"/>
              <a:endCxn id="18" idx="1"/>
            </p:cNvCxnSpPr>
            <p:nvPr/>
          </p:nvCxnSpPr>
          <p:spPr>
            <a:xfrm rot="5400000" flipH="1" flipV="1">
              <a:off x="3664217" y="-242243"/>
              <a:ext cx="1439303" cy="4231858"/>
            </a:xfrm>
            <a:prstGeom prst="curvedConnector4">
              <a:avLst>
                <a:gd name="adj1" fmla="val -15883"/>
                <a:gd name="adj2" fmla="val 58823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9440E7D4-1E90-8A74-C676-2077BECF2518}"/>
                </a:ext>
              </a:extLst>
            </p:cNvPr>
            <p:cNvCxnSpPr>
              <a:cxnSpLocks/>
              <a:stCxn id="10" idx="2"/>
              <a:endCxn id="16" idx="0"/>
            </p:cNvCxnSpPr>
            <p:nvPr/>
          </p:nvCxnSpPr>
          <p:spPr>
            <a:xfrm rot="16200000" flipH="1">
              <a:off x="6871781" y="2835891"/>
              <a:ext cx="1021486" cy="280700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B51897-D2D2-D430-1132-D52B9CE59445}"/>
                </a:ext>
              </a:extLst>
            </p:cNvPr>
            <p:cNvSpPr txBox="1"/>
            <p:nvPr/>
          </p:nvSpPr>
          <p:spPr>
            <a:xfrm>
              <a:off x="8097848" y="1539587"/>
              <a:ext cx="1010213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chemeClr val="accent4">
                      <a:lumMod val="75000"/>
                    </a:schemeClr>
                  </a:solidFill>
                </a:rPr>
                <a:t>Tracker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81390109-578D-F28E-64F7-4D7F24D4532F}"/>
                </a:ext>
              </a:extLst>
            </p:cNvPr>
            <p:cNvCxnSpPr>
              <a:cxnSpLocks/>
              <a:stCxn id="18" idx="2"/>
              <a:endCxn id="8" idx="0"/>
            </p:cNvCxnSpPr>
            <p:nvPr/>
          </p:nvCxnSpPr>
          <p:spPr>
            <a:xfrm rot="5400000">
              <a:off x="6577688" y="1304412"/>
              <a:ext cx="665611" cy="73032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D7035A69-4355-A033-D0C2-72B3715407D7}"/>
                </a:ext>
              </a:extLst>
            </p:cNvPr>
            <p:cNvCxnSpPr>
              <a:cxnSpLocks/>
              <a:stCxn id="18" idx="2"/>
              <a:endCxn id="13" idx="0"/>
            </p:cNvCxnSpPr>
            <p:nvPr/>
          </p:nvCxnSpPr>
          <p:spPr>
            <a:xfrm rot="16200000" flipH="1">
              <a:off x="7343842" y="1268577"/>
              <a:ext cx="685336" cy="82171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12BF50F6-3EBC-99A7-D29D-73FF42DD1A3B}"/>
                </a:ext>
              </a:extLst>
            </p:cNvPr>
            <p:cNvCxnSpPr>
              <a:cxnSpLocks/>
              <a:stCxn id="8" idx="2"/>
              <a:endCxn id="32" idx="1"/>
            </p:cNvCxnSpPr>
            <p:nvPr/>
          </p:nvCxnSpPr>
          <p:spPr>
            <a:xfrm rot="16200000" flipH="1">
              <a:off x="7435291" y="1569068"/>
              <a:ext cx="509061" cy="2288977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FBB65A38-AC42-2EC7-6CDD-9C2C1F3FEC6C}"/>
                </a:ext>
              </a:extLst>
            </p:cNvPr>
            <p:cNvCxnSpPr>
              <a:cxnSpLocks/>
              <a:stCxn id="13" idx="2"/>
              <a:endCxn id="32" idx="1"/>
            </p:cNvCxnSpPr>
            <p:nvPr/>
          </p:nvCxnSpPr>
          <p:spPr>
            <a:xfrm rot="16200000" flipH="1">
              <a:off x="8221171" y="2354949"/>
              <a:ext cx="489336" cy="736942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30CA0C-0459-96A7-A97E-1A995066E664}"/>
                </a:ext>
              </a:extLst>
            </p:cNvPr>
            <p:cNvSpPr/>
            <p:nvPr/>
          </p:nvSpPr>
          <p:spPr>
            <a:xfrm>
              <a:off x="8834310" y="2581437"/>
              <a:ext cx="1148986" cy="7733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EUDAQ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80F116-F87C-2091-A3AC-AFA303D29C97}"/>
                </a:ext>
              </a:extLst>
            </p:cNvPr>
            <p:cNvSpPr txBox="1"/>
            <p:nvPr/>
          </p:nvSpPr>
          <p:spPr>
            <a:xfrm>
              <a:off x="4504477" y="2603438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2178F5-23BF-40FF-E03E-78FE93344089}"/>
                </a:ext>
              </a:extLst>
            </p:cNvPr>
            <p:cNvSpPr txBox="1"/>
            <p:nvPr/>
          </p:nvSpPr>
          <p:spPr>
            <a:xfrm>
              <a:off x="4035514" y="2671456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9871BE-8C5A-75F6-76F8-4A1966194D7E}"/>
                </a:ext>
              </a:extLst>
            </p:cNvPr>
            <p:cNvSpPr txBox="1"/>
            <p:nvPr/>
          </p:nvSpPr>
          <p:spPr>
            <a:xfrm>
              <a:off x="3276502" y="2935861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0C028D-C7DD-A099-B9B0-5365F1D48016}"/>
                </a:ext>
              </a:extLst>
            </p:cNvPr>
            <p:cNvSpPr txBox="1"/>
            <p:nvPr/>
          </p:nvSpPr>
          <p:spPr>
            <a:xfrm>
              <a:off x="3168821" y="2426059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C3FBC3-2D02-5821-EC3B-1EB8B60DA5D5}"/>
                </a:ext>
              </a:extLst>
            </p:cNvPr>
            <p:cNvSpPr txBox="1"/>
            <p:nvPr/>
          </p:nvSpPr>
          <p:spPr>
            <a:xfrm>
              <a:off x="6671893" y="1286723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7CD263-65AA-85CA-9697-E57C20F26E7F}"/>
                </a:ext>
              </a:extLst>
            </p:cNvPr>
            <p:cNvSpPr txBox="1"/>
            <p:nvPr/>
          </p:nvSpPr>
          <p:spPr>
            <a:xfrm>
              <a:off x="7461605" y="1259012"/>
              <a:ext cx="314510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CBBD278-CD01-65FA-D29D-EDB9F39BE1C0}"/>
                </a:ext>
              </a:extLst>
            </p:cNvPr>
            <p:cNvSpPr/>
            <p:nvPr/>
          </p:nvSpPr>
          <p:spPr>
            <a:xfrm>
              <a:off x="8834310" y="3506742"/>
              <a:ext cx="1148986" cy="7733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PC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60C6490E-D886-40DF-5CED-D609D523AEF2}"/>
                </a:ext>
              </a:extLst>
            </p:cNvPr>
            <p:cNvCxnSpPr>
              <a:cxnSpLocks/>
              <a:stCxn id="16" idx="3"/>
              <a:endCxn id="39" idx="1"/>
            </p:cNvCxnSpPr>
            <p:nvPr/>
          </p:nvCxnSpPr>
          <p:spPr>
            <a:xfrm>
              <a:off x="8097367" y="3873635"/>
              <a:ext cx="736943" cy="1975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7D9DA761-CDF8-3ACE-E0E5-763C82680F1D}"/>
                </a:ext>
              </a:extLst>
            </p:cNvPr>
            <p:cNvCxnSpPr>
              <a:cxnSpLocks/>
              <a:stCxn id="6" idx="1"/>
              <a:endCxn id="19" idx="1"/>
            </p:cNvCxnSpPr>
            <p:nvPr/>
          </p:nvCxnSpPr>
          <p:spPr>
            <a:xfrm rot="10800000" flipV="1">
              <a:off x="4770931" y="2259091"/>
              <a:ext cx="296285" cy="1059435"/>
            </a:xfrm>
            <a:prstGeom prst="curvedConnector3">
              <a:avLst>
                <a:gd name="adj1" fmla="val 214564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D3E63D2-01B0-525E-9F1A-4FF3BF083B51}"/>
              </a:ext>
            </a:extLst>
          </p:cNvPr>
          <p:cNvSpPr txBox="1"/>
          <p:nvPr/>
        </p:nvSpPr>
        <p:spPr>
          <a:xfrm>
            <a:off x="9847653" y="2439671"/>
            <a:ext cx="2291012" cy="149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 </a:t>
            </a:r>
          </a:p>
          <a:p>
            <a:pPr>
              <a:lnSpc>
                <a:spcPct val="130000"/>
              </a:lnSpc>
            </a:pPr>
            <a:r>
              <a:rPr lang="en-IT" b="1" dirty="0"/>
              <a:t>Two distinct paths: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rgbClr val="FF0000"/>
                </a:solidFill>
              </a:rPr>
              <a:t>Trigger path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chemeClr val="accent1"/>
                </a:solidFill>
              </a:rPr>
              <a:t>Data path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C6BAE45-C26C-4B23-105D-493BB703E8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02" y="4129995"/>
            <a:ext cx="3492257" cy="266592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42A30F7-E2EE-3F67-CAAA-0103A14FA697}"/>
              </a:ext>
            </a:extLst>
          </p:cNvPr>
          <p:cNvSpPr txBox="1"/>
          <p:nvPr/>
        </p:nvSpPr>
        <p:spPr>
          <a:xfrm>
            <a:off x="1530626" y="3643027"/>
            <a:ext cx="702436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MCP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862CCE-695F-1D0A-B01D-34173A40F2E0}"/>
              </a:ext>
            </a:extLst>
          </p:cNvPr>
          <p:cNvCxnSpPr>
            <a:cxnSpLocks/>
            <a:stCxn id="45" idx="2"/>
            <a:endCxn id="48" idx="0"/>
          </p:cNvCxnSpPr>
          <p:nvPr/>
        </p:nvCxnSpPr>
        <p:spPr>
          <a:xfrm>
            <a:off x="1881844" y="4055704"/>
            <a:ext cx="151027" cy="412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42D816BC-508D-C873-FF4D-361CC3722125}"/>
              </a:ext>
            </a:extLst>
          </p:cNvPr>
          <p:cNvSpPr/>
          <p:nvPr/>
        </p:nvSpPr>
        <p:spPr>
          <a:xfrm>
            <a:off x="1063489" y="4468381"/>
            <a:ext cx="1938764" cy="165412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E26691-8ABB-BB10-290D-AF83708A7844}"/>
              </a:ext>
            </a:extLst>
          </p:cNvPr>
          <p:cNvSpPr txBox="1"/>
          <p:nvPr/>
        </p:nvSpPr>
        <p:spPr>
          <a:xfrm>
            <a:off x="4059683" y="5997748"/>
            <a:ext cx="1673856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Sensor matrix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BE853CE-5D67-E1DA-BBED-86782F51212E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2639540" y="5499369"/>
            <a:ext cx="1420143" cy="704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969D05E-A56E-C255-6F7F-8246004A32B0}"/>
              </a:ext>
            </a:extLst>
          </p:cNvPr>
          <p:cNvSpPr txBox="1"/>
          <p:nvPr/>
        </p:nvSpPr>
        <p:spPr>
          <a:xfrm>
            <a:off x="9178138" y="1677983"/>
            <a:ext cx="3400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b="1" dirty="0"/>
              <a:t>5 GeV/c electron beam</a:t>
            </a:r>
            <a:endParaRPr lang="en-IT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68152D-516E-A8A3-A622-D6D1D51128F2}"/>
              </a:ext>
            </a:extLst>
          </p:cNvPr>
          <p:cNvSpPr txBox="1"/>
          <p:nvPr/>
        </p:nvSpPr>
        <p:spPr>
          <a:xfrm>
            <a:off x="6085309" y="4970974"/>
            <a:ext cx="5789270" cy="16485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dirty="0"/>
              <a:t>In the following, results from two complementary  beam tests (both at DESY)</a:t>
            </a:r>
          </a:p>
          <a:p>
            <a:pPr>
              <a:lnSpc>
                <a:spcPct val="130000"/>
              </a:lnSpc>
            </a:pPr>
            <a:r>
              <a:rPr lang="en-IT" sz="2000" b="1" dirty="0"/>
              <a:t>TB5: RSD2 + FAST2</a:t>
            </a:r>
            <a:r>
              <a:rPr lang="en-IT" sz="2000" dirty="0"/>
              <a:t> </a:t>
            </a:r>
          </a:p>
          <a:p>
            <a:pPr>
              <a:lnSpc>
                <a:spcPct val="130000"/>
              </a:lnSpc>
            </a:pPr>
            <a:r>
              <a:rPr lang="en-IT" sz="2000" b="1" dirty="0"/>
              <a:t>TB6: RSD2 + FAST3</a:t>
            </a:r>
          </a:p>
        </p:txBody>
      </p:sp>
    </p:spTree>
    <p:extLst>
      <p:ext uri="{BB962C8B-B14F-4D97-AF65-F5344CB8AC3E}">
        <p14:creationId xmlns:p14="http://schemas.microsoft.com/office/powerpoint/2010/main" val="34380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8651C-A52A-39BC-6F12-BDDEFE1A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58F37-BEAC-1E19-B6D4-D069DBC5E7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445588-B7B3-92D3-A770-F8441AC0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read-out board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983AC6-68A8-6C84-83FE-26B8297E8DFC}"/>
              </a:ext>
            </a:extLst>
          </p:cNvPr>
          <p:cNvGrpSpPr/>
          <p:nvPr/>
        </p:nvGrpSpPr>
        <p:grpSpPr>
          <a:xfrm>
            <a:off x="2293421" y="1068780"/>
            <a:ext cx="8726879" cy="4796918"/>
            <a:chOff x="2402698" y="1714500"/>
            <a:chExt cx="7764182" cy="39526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275AE0-2CBE-298E-FBDA-FDDEC1461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2698" y="1800487"/>
              <a:ext cx="7764182" cy="38666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C9326-F509-D725-2F24-E8C375D75632}"/>
                </a:ext>
              </a:extLst>
            </p:cNvPr>
            <p:cNvSpPr txBox="1"/>
            <p:nvPr/>
          </p:nvSpPr>
          <p:spPr>
            <a:xfrm>
              <a:off x="4368800" y="1714500"/>
              <a:ext cx="1633781" cy="590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800" b="1" dirty="0">
                  <a:solidFill>
                    <a:schemeClr val="bg1"/>
                  </a:solidFill>
                </a:rPr>
                <a:t>FAST2(3)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0774E5-345E-D31E-2799-575D8A174BB3}"/>
                </a:ext>
              </a:extLst>
            </p:cNvPr>
            <p:cNvSpPr txBox="1"/>
            <p:nvPr/>
          </p:nvSpPr>
          <p:spPr>
            <a:xfrm>
              <a:off x="7416800" y="1727199"/>
              <a:ext cx="1031051" cy="590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800" b="1" dirty="0">
                  <a:solidFill>
                    <a:schemeClr val="bg1"/>
                  </a:solidFill>
                </a:rPr>
                <a:t>RSD2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1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8C968-4CAD-0EBD-FC95-744C91C2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57790-F621-BFC4-454F-369573C82B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970F95-38BC-BC26-A96C-246FBC0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Signal amplitude vs hit position</a:t>
            </a:r>
          </a:p>
        </p:txBody>
      </p:sp>
      <p:pic>
        <p:nvPicPr>
          <p:cNvPr id="6" name="Picture 5" descr="A group of images of a signal&#10;&#10;Description automatically generated with medium confidence">
            <a:extLst>
              <a:ext uri="{FF2B5EF4-FFF2-40B4-BE49-F238E27FC236}">
                <a16:creationId xmlns:a16="http://schemas.microsoft.com/office/drawing/2014/main" id="{54094772-0083-A619-8115-5D9745EA8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268" r="52460"/>
          <a:stretch/>
        </p:blipFill>
        <p:spPr>
          <a:xfrm>
            <a:off x="1463133" y="1490471"/>
            <a:ext cx="3501184" cy="3181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CEEFE7-3597-F72F-CCA1-398468A9C511}"/>
              </a:ext>
            </a:extLst>
          </p:cNvPr>
          <p:cNvSpPr txBox="1"/>
          <p:nvPr/>
        </p:nvSpPr>
        <p:spPr>
          <a:xfrm>
            <a:off x="2541990" y="756423"/>
            <a:ext cx="7645947" cy="41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These plots show the </a:t>
            </a:r>
            <a:r>
              <a:rPr lang="en-IT" b="1" dirty="0"/>
              <a:t>signal amplitude </a:t>
            </a:r>
            <a:r>
              <a:rPr lang="en-IT" dirty="0"/>
              <a:t>seen by one electrode.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47C7D-534E-AD8A-7683-7F8DF5D07A25}"/>
              </a:ext>
            </a:extLst>
          </p:cNvPr>
          <p:cNvSpPr txBox="1"/>
          <p:nvPr/>
        </p:nvSpPr>
        <p:spPr>
          <a:xfrm rot="16200000">
            <a:off x="4031151" y="1975008"/>
            <a:ext cx="23915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600" b="1" dirty="0"/>
              <a:t>Amplitude [a.u.]</a:t>
            </a:r>
            <a:endParaRPr lang="en-IT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738D2-EB64-EA97-068D-E5CB0B8DB7A1}"/>
              </a:ext>
            </a:extLst>
          </p:cNvPr>
          <p:cNvSpPr txBox="1"/>
          <p:nvPr/>
        </p:nvSpPr>
        <p:spPr>
          <a:xfrm>
            <a:off x="4154306" y="5692076"/>
            <a:ext cx="3341665" cy="8483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/>
              <a:t>The spread of the signal is about one pixel</a:t>
            </a:r>
            <a:endParaRPr lang="en-IT" sz="2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1CC0BB-82F5-C010-CCDA-1AE817F6B3A4}"/>
              </a:ext>
            </a:extLst>
          </p:cNvPr>
          <p:cNvGrpSpPr/>
          <p:nvPr/>
        </p:nvGrpSpPr>
        <p:grpSpPr>
          <a:xfrm>
            <a:off x="6245354" y="1627632"/>
            <a:ext cx="4059937" cy="3043882"/>
            <a:chOff x="6049714" y="1985688"/>
            <a:chExt cx="3412641" cy="25489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674594-8F5F-9DE1-BFB8-EF58263FA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46" t="13161" r="53599"/>
            <a:stretch/>
          </p:blipFill>
          <p:spPr>
            <a:xfrm>
              <a:off x="6049714" y="1985688"/>
              <a:ext cx="3412641" cy="254896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FAB7D8-6F55-20B1-5797-8D55EA0C9882}"/>
                </a:ext>
              </a:extLst>
            </p:cNvPr>
            <p:cNvCxnSpPr>
              <a:cxnSpLocks/>
            </p:cNvCxnSpPr>
            <p:nvPr/>
          </p:nvCxnSpPr>
          <p:spPr>
            <a:xfrm>
              <a:off x="8296057" y="3318739"/>
              <a:ext cx="0" cy="779186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15E5EFC-691C-AA82-EA70-ECFC0D3E695D}"/>
                </a:ext>
              </a:extLst>
            </p:cNvPr>
            <p:cNvCxnSpPr>
              <a:cxnSpLocks/>
            </p:cNvCxnSpPr>
            <p:nvPr/>
          </p:nvCxnSpPr>
          <p:spPr>
            <a:xfrm>
              <a:off x="6560083" y="3955299"/>
              <a:ext cx="1735974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0FBEF4-849D-EAA2-1DE0-AA1175DDE26C}"/>
              </a:ext>
            </a:extLst>
          </p:cNvPr>
          <p:cNvSpPr txBox="1"/>
          <p:nvPr/>
        </p:nvSpPr>
        <p:spPr>
          <a:xfrm>
            <a:off x="8106308" y="2645969"/>
            <a:ext cx="1731564" cy="508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100" b="1" dirty="0"/>
              <a:t>6% of signal amplitude</a:t>
            </a:r>
          </a:p>
          <a:p>
            <a:pPr>
              <a:lnSpc>
                <a:spcPct val="130000"/>
              </a:lnSpc>
            </a:pPr>
            <a:r>
              <a:rPr lang="en-US" sz="1100" b="1" dirty="0"/>
              <a:t>at the pixel edge</a:t>
            </a:r>
            <a:endParaRPr lang="en-IT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33D5E-7B54-6619-2BC1-383701311B7F}"/>
              </a:ext>
            </a:extLst>
          </p:cNvPr>
          <p:cNvSpPr txBox="1"/>
          <p:nvPr/>
        </p:nvSpPr>
        <p:spPr>
          <a:xfrm>
            <a:off x="1910972" y="4563071"/>
            <a:ext cx="2949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b="1" dirty="0"/>
              <a:t>Amplitude map as a function of the hit position </a:t>
            </a:r>
            <a:r>
              <a:rPr lang="en-IT" sz="1400" dirty="0"/>
              <a:t>(tracker x,y)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93F8DB-1112-B522-777A-3001F33BE961}"/>
              </a:ext>
            </a:extLst>
          </p:cNvPr>
          <p:cNvSpPr txBox="1"/>
          <p:nvPr/>
        </p:nvSpPr>
        <p:spPr>
          <a:xfrm>
            <a:off x="6973700" y="4563071"/>
            <a:ext cx="2949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b="1" dirty="0"/>
              <a:t>Amplitude as a function of distance from the electrode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168826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54C05-12B0-AC87-F7F0-09DE26B0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EDBA3-E626-4B48-F55D-5A70538696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7CB664-9CE0-0836-EB5D-329030E7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Position reconstruction method: sharing template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9DE624-FCF0-0AC0-F8BD-5C4FE24FA577}"/>
              </a:ext>
            </a:extLst>
          </p:cNvPr>
          <p:cNvGrpSpPr/>
          <p:nvPr/>
        </p:nvGrpSpPr>
        <p:grpSpPr>
          <a:xfrm>
            <a:off x="5487282" y="753430"/>
            <a:ext cx="6295226" cy="6090588"/>
            <a:chOff x="2575591" y="769041"/>
            <a:chExt cx="6295226" cy="6090588"/>
          </a:xfrm>
        </p:grpSpPr>
        <p:pic>
          <p:nvPicPr>
            <p:cNvPr id="6" name="Picture 5" descr="A group of rainbow colored squares&#10;&#10;Description automatically generated">
              <a:extLst>
                <a:ext uri="{FF2B5EF4-FFF2-40B4-BE49-F238E27FC236}">
                  <a16:creationId xmlns:a16="http://schemas.microsoft.com/office/drawing/2014/main" id="{701444F4-43FF-9EBA-6308-134CD177D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3647" y="836917"/>
              <a:ext cx="6237170" cy="602271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E2CA1C-88D2-0BCA-A9FD-CB33703A0C72}"/>
                </a:ext>
              </a:extLst>
            </p:cNvPr>
            <p:cNvSpPr txBox="1"/>
            <p:nvPr/>
          </p:nvSpPr>
          <p:spPr>
            <a:xfrm>
              <a:off x="2575591" y="769041"/>
              <a:ext cx="1303562" cy="377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1600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Electrode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A0CD93-5BB2-0562-6757-6C17AFE42BFD}"/>
                </a:ext>
              </a:extLst>
            </p:cNvPr>
            <p:cNvSpPr txBox="1"/>
            <p:nvPr/>
          </p:nvSpPr>
          <p:spPr>
            <a:xfrm>
              <a:off x="2575591" y="3780395"/>
              <a:ext cx="1303562" cy="377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1600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Electrode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1AE65-C20D-19A0-7826-9040CE1F4C0A}"/>
                </a:ext>
              </a:extLst>
            </p:cNvPr>
            <p:cNvSpPr txBox="1"/>
            <p:nvPr/>
          </p:nvSpPr>
          <p:spPr>
            <a:xfrm>
              <a:off x="5723204" y="3788184"/>
              <a:ext cx="1303562" cy="377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1600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Electrode 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E0230-4400-E005-AF01-BC8F88406630}"/>
                </a:ext>
              </a:extLst>
            </p:cNvPr>
            <p:cNvSpPr txBox="1"/>
            <p:nvPr/>
          </p:nvSpPr>
          <p:spPr>
            <a:xfrm>
              <a:off x="5723204" y="769041"/>
              <a:ext cx="1303562" cy="377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1600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Electrode 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BC1BFF-6CB4-F6B5-6392-76EB1C06C06F}"/>
              </a:ext>
            </a:extLst>
          </p:cNvPr>
          <p:cNvSpPr txBox="1"/>
          <p:nvPr/>
        </p:nvSpPr>
        <p:spPr>
          <a:xfrm>
            <a:off x="817328" y="941975"/>
            <a:ext cx="4669954" cy="257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Step 1:</a:t>
            </a:r>
          </a:p>
          <a:p>
            <a:pPr>
              <a:lnSpc>
                <a:spcPct val="130000"/>
              </a:lnSpc>
            </a:pPr>
            <a:r>
              <a:rPr lang="en-IT" dirty="0"/>
              <a:t>For each position in the pixel, produce look-up tables with the </a:t>
            </a:r>
            <a:r>
              <a:rPr lang="en-IT" b="1" dirty="0"/>
              <a:t>fraction of the signal seen by each of the 4 electrodes as a function of position</a:t>
            </a:r>
          </a:p>
          <a:p>
            <a:pPr>
              <a:lnSpc>
                <a:spcPct val="130000"/>
              </a:lnSpc>
            </a:pPr>
            <a:r>
              <a:rPr lang="en-IT" dirty="0"/>
              <a:t>(done with test beam data)</a:t>
            </a:r>
          </a:p>
          <a:p>
            <a:pPr>
              <a:lnSpc>
                <a:spcPct val="130000"/>
              </a:lnSpc>
            </a:pPr>
            <a:endParaRPr lang="en-I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50CEC-78C5-AF8F-B00A-6EA1076FA308}"/>
              </a:ext>
            </a:extLst>
          </p:cNvPr>
          <p:cNvSpPr txBox="1"/>
          <p:nvPr/>
        </p:nvSpPr>
        <p:spPr>
          <a:xfrm>
            <a:off x="6711822" y="1591323"/>
            <a:ext cx="643125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529B05-F3ED-6149-D238-67516CD32818}"/>
              </a:ext>
            </a:extLst>
          </p:cNvPr>
          <p:cNvSpPr/>
          <p:nvPr/>
        </p:nvSpPr>
        <p:spPr>
          <a:xfrm>
            <a:off x="6484185" y="1931921"/>
            <a:ext cx="227637" cy="15798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7A8F59-B616-EE5D-C7C9-CDF6990A47F9}"/>
              </a:ext>
            </a:extLst>
          </p:cNvPr>
          <p:cNvSpPr/>
          <p:nvPr/>
        </p:nvSpPr>
        <p:spPr>
          <a:xfrm>
            <a:off x="9537830" y="1894963"/>
            <a:ext cx="227637" cy="15798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6BAEDC-A22E-AEAF-71EB-AEF7528F4A2E}"/>
              </a:ext>
            </a:extLst>
          </p:cNvPr>
          <p:cNvSpPr/>
          <p:nvPr/>
        </p:nvSpPr>
        <p:spPr>
          <a:xfrm>
            <a:off x="6480730" y="4895869"/>
            <a:ext cx="227637" cy="15798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758AEF-7DB2-E648-B543-ED8F67E4C89C}"/>
              </a:ext>
            </a:extLst>
          </p:cNvPr>
          <p:cNvSpPr/>
          <p:nvPr/>
        </p:nvSpPr>
        <p:spPr>
          <a:xfrm>
            <a:off x="9534375" y="4858911"/>
            <a:ext cx="227637" cy="15798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98EB0A-79C5-0FE1-9656-64462CD7262F}"/>
              </a:ext>
            </a:extLst>
          </p:cNvPr>
          <p:cNvCxnSpPr>
            <a:cxnSpLocks/>
          </p:cNvCxnSpPr>
          <p:nvPr/>
        </p:nvCxnSpPr>
        <p:spPr>
          <a:xfrm flipH="1" flipV="1">
            <a:off x="6288822" y="1547505"/>
            <a:ext cx="239381" cy="337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7B10B08-B96B-C8E8-D488-71C45D510195}"/>
              </a:ext>
            </a:extLst>
          </p:cNvPr>
          <p:cNvSpPr txBox="1"/>
          <p:nvPr/>
        </p:nvSpPr>
        <p:spPr>
          <a:xfrm>
            <a:off x="9295332" y="1415585"/>
            <a:ext cx="643125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chemeClr val="bg1"/>
                </a:solidFill>
              </a:rPr>
              <a:t>15%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15752E-4FCE-9E2B-3FCB-6704195C8F61}"/>
              </a:ext>
            </a:extLst>
          </p:cNvPr>
          <p:cNvCxnSpPr>
            <a:cxnSpLocks/>
          </p:cNvCxnSpPr>
          <p:nvPr/>
        </p:nvCxnSpPr>
        <p:spPr>
          <a:xfrm flipV="1">
            <a:off x="9938457" y="1547505"/>
            <a:ext cx="1068210" cy="384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0164E8D-C26F-1C2A-9287-7D0781C7AD1A}"/>
              </a:ext>
            </a:extLst>
          </p:cNvPr>
          <p:cNvSpPr txBox="1"/>
          <p:nvPr/>
        </p:nvSpPr>
        <p:spPr>
          <a:xfrm>
            <a:off x="6711822" y="4487229"/>
            <a:ext cx="643125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9CDCD-31BF-20D1-BB1D-ADDC40135F44}"/>
              </a:ext>
            </a:extLst>
          </p:cNvPr>
          <p:cNvSpPr txBox="1"/>
          <p:nvPr/>
        </p:nvSpPr>
        <p:spPr>
          <a:xfrm>
            <a:off x="9295332" y="4311491"/>
            <a:ext cx="513282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chemeClr val="bg1"/>
                </a:solidFill>
              </a:rPr>
              <a:t>5%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C76CEF-209B-3164-3436-F4CDD6777A20}"/>
              </a:ext>
            </a:extLst>
          </p:cNvPr>
          <p:cNvCxnSpPr>
            <a:cxnSpLocks/>
          </p:cNvCxnSpPr>
          <p:nvPr/>
        </p:nvCxnSpPr>
        <p:spPr>
          <a:xfrm flipH="1">
            <a:off x="6187276" y="5121729"/>
            <a:ext cx="398983" cy="1098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F952609-1867-3F3B-C2DC-F42ED61DA8D7}"/>
              </a:ext>
            </a:extLst>
          </p:cNvPr>
          <p:cNvCxnSpPr>
            <a:cxnSpLocks/>
          </p:cNvCxnSpPr>
          <p:nvPr/>
        </p:nvCxnSpPr>
        <p:spPr>
          <a:xfrm>
            <a:off x="9762012" y="5121728"/>
            <a:ext cx="1244655" cy="982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46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54C05-12B0-AC87-F7F0-09DE26B0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EDBA3-E626-4B48-F55D-5A70538696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7CB664-9CE0-0836-EB5D-329030E7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Position reconstruction method: sharing template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9DE624-FCF0-0AC0-F8BD-5C4FE24FA577}"/>
              </a:ext>
            </a:extLst>
          </p:cNvPr>
          <p:cNvGrpSpPr/>
          <p:nvPr/>
        </p:nvGrpSpPr>
        <p:grpSpPr>
          <a:xfrm>
            <a:off x="5487282" y="753430"/>
            <a:ext cx="6295226" cy="6090588"/>
            <a:chOff x="2575591" y="769041"/>
            <a:chExt cx="6295226" cy="6090588"/>
          </a:xfrm>
        </p:grpSpPr>
        <p:pic>
          <p:nvPicPr>
            <p:cNvPr id="6" name="Picture 5" descr="A group of rainbow colored squares&#10;&#10;Description automatically generated">
              <a:extLst>
                <a:ext uri="{FF2B5EF4-FFF2-40B4-BE49-F238E27FC236}">
                  <a16:creationId xmlns:a16="http://schemas.microsoft.com/office/drawing/2014/main" id="{701444F4-43FF-9EBA-6308-134CD177D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3647" y="836917"/>
              <a:ext cx="6237170" cy="602271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E2CA1C-88D2-0BCA-A9FD-CB33703A0C72}"/>
                </a:ext>
              </a:extLst>
            </p:cNvPr>
            <p:cNvSpPr txBox="1"/>
            <p:nvPr/>
          </p:nvSpPr>
          <p:spPr>
            <a:xfrm>
              <a:off x="2575591" y="769041"/>
              <a:ext cx="1303562" cy="377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1600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Electrode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A0CD93-5BB2-0562-6757-6C17AFE42BFD}"/>
                </a:ext>
              </a:extLst>
            </p:cNvPr>
            <p:cNvSpPr txBox="1"/>
            <p:nvPr/>
          </p:nvSpPr>
          <p:spPr>
            <a:xfrm>
              <a:off x="2575591" y="3780395"/>
              <a:ext cx="1303562" cy="377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1600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Electrode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1AE65-C20D-19A0-7826-9040CE1F4C0A}"/>
                </a:ext>
              </a:extLst>
            </p:cNvPr>
            <p:cNvSpPr txBox="1"/>
            <p:nvPr/>
          </p:nvSpPr>
          <p:spPr>
            <a:xfrm>
              <a:off x="5723204" y="3788184"/>
              <a:ext cx="1303562" cy="377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1600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Electrode 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E0230-4400-E005-AF01-BC8F88406630}"/>
                </a:ext>
              </a:extLst>
            </p:cNvPr>
            <p:cNvSpPr txBox="1"/>
            <p:nvPr/>
          </p:nvSpPr>
          <p:spPr>
            <a:xfrm>
              <a:off x="5723204" y="769041"/>
              <a:ext cx="1303562" cy="377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1600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Electrode 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BC1BFF-6CB4-F6B5-6392-76EB1C06C06F}"/>
              </a:ext>
            </a:extLst>
          </p:cNvPr>
          <p:cNvSpPr txBox="1"/>
          <p:nvPr/>
        </p:nvSpPr>
        <p:spPr>
          <a:xfrm>
            <a:off x="817328" y="941975"/>
            <a:ext cx="4669954" cy="257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Step 1:</a:t>
            </a:r>
          </a:p>
          <a:p>
            <a:pPr>
              <a:lnSpc>
                <a:spcPct val="130000"/>
              </a:lnSpc>
            </a:pPr>
            <a:r>
              <a:rPr lang="en-IT" dirty="0"/>
              <a:t>For each position in the pixel, produce look-up tables with the </a:t>
            </a:r>
            <a:r>
              <a:rPr lang="en-IT" b="1" dirty="0"/>
              <a:t>fraction of the signal seen by each of the 4 electrodes as a function of position</a:t>
            </a:r>
          </a:p>
          <a:p>
            <a:pPr>
              <a:lnSpc>
                <a:spcPct val="130000"/>
              </a:lnSpc>
            </a:pPr>
            <a:r>
              <a:rPr lang="en-IT" dirty="0"/>
              <a:t>(done with test beam data)</a:t>
            </a:r>
          </a:p>
          <a:p>
            <a:pPr>
              <a:lnSpc>
                <a:spcPct val="130000"/>
              </a:lnSpc>
            </a:pPr>
            <a:endParaRPr lang="en-I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C73EE-26FD-9E95-D4C7-5977A7202FA0}"/>
              </a:ext>
            </a:extLst>
          </p:cNvPr>
          <p:cNvSpPr txBox="1"/>
          <p:nvPr/>
        </p:nvSpPr>
        <p:spPr>
          <a:xfrm>
            <a:off x="861670" y="5583518"/>
            <a:ext cx="4827116" cy="1133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Note: </a:t>
            </a:r>
            <a:r>
              <a:rPr lang="en-US" b="1" dirty="0"/>
              <a:t>the look-up tables are a property of the sensors</a:t>
            </a:r>
            <a:r>
              <a:rPr lang="en-US" dirty="0"/>
              <a:t>, once measured, they can be used with every read-out. </a:t>
            </a:r>
            <a:endParaRPr lang="en-I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50CEC-78C5-AF8F-B00A-6EA1076FA308}"/>
              </a:ext>
            </a:extLst>
          </p:cNvPr>
          <p:cNvSpPr txBox="1"/>
          <p:nvPr/>
        </p:nvSpPr>
        <p:spPr>
          <a:xfrm>
            <a:off x="6676282" y="1623170"/>
            <a:ext cx="643125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50%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529B05-F3ED-6149-D238-67516CD32818}"/>
              </a:ext>
            </a:extLst>
          </p:cNvPr>
          <p:cNvSpPr/>
          <p:nvPr/>
        </p:nvSpPr>
        <p:spPr>
          <a:xfrm>
            <a:off x="6484185" y="1931921"/>
            <a:ext cx="227637" cy="15798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7A8F59-B616-EE5D-C7C9-CDF6990A47F9}"/>
              </a:ext>
            </a:extLst>
          </p:cNvPr>
          <p:cNvSpPr/>
          <p:nvPr/>
        </p:nvSpPr>
        <p:spPr>
          <a:xfrm>
            <a:off x="9537830" y="1894963"/>
            <a:ext cx="227637" cy="15798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6BAEDC-A22E-AEAF-71EB-AEF7528F4A2E}"/>
              </a:ext>
            </a:extLst>
          </p:cNvPr>
          <p:cNvSpPr/>
          <p:nvPr/>
        </p:nvSpPr>
        <p:spPr>
          <a:xfrm>
            <a:off x="6480730" y="4895869"/>
            <a:ext cx="227637" cy="15798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758AEF-7DB2-E648-B543-ED8F67E4C89C}"/>
              </a:ext>
            </a:extLst>
          </p:cNvPr>
          <p:cNvSpPr/>
          <p:nvPr/>
        </p:nvSpPr>
        <p:spPr>
          <a:xfrm>
            <a:off x="9534375" y="4858911"/>
            <a:ext cx="227637" cy="15798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98EB0A-79C5-0FE1-9656-64462CD7262F}"/>
              </a:ext>
            </a:extLst>
          </p:cNvPr>
          <p:cNvCxnSpPr>
            <a:cxnSpLocks/>
          </p:cNvCxnSpPr>
          <p:nvPr/>
        </p:nvCxnSpPr>
        <p:spPr>
          <a:xfrm flipH="1" flipV="1">
            <a:off x="6288822" y="1547505"/>
            <a:ext cx="239381" cy="337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7B10B08-B96B-C8E8-D488-71C45D510195}"/>
              </a:ext>
            </a:extLst>
          </p:cNvPr>
          <p:cNvSpPr txBox="1"/>
          <p:nvPr/>
        </p:nvSpPr>
        <p:spPr>
          <a:xfrm>
            <a:off x="9295332" y="1415585"/>
            <a:ext cx="643125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chemeClr val="bg1"/>
                </a:solidFill>
              </a:rPr>
              <a:t>15%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15752E-4FCE-9E2B-3FCB-6704195C8F61}"/>
              </a:ext>
            </a:extLst>
          </p:cNvPr>
          <p:cNvCxnSpPr>
            <a:cxnSpLocks/>
          </p:cNvCxnSpPr>
          <p:nvPr/>
        </p:nvCxnSpPr>
        <p:spPr>
          <a:xfrm flipV="1">
            <a:off x="9938457" y="1547505"/>
            <a:ext cx="1068210" cy="384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0164E8D-C26F-1C2A-9287-7D0781C7AD1A}"/>
              </a:ext>
            </a:extLst>
          </p:cNvPr>
          <p:cNvSpPr txBox="1"/>
          <p:nvPr/>
        </p:nvSpPr>
        <p:spPr>
          <a:xfrm>
            <a:off x="6711822" y="4487229"/>
            <a:ext cx="643125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9CDCD-31BF-20D1-BB1D-ADDC40135F44}"/>
              </a:ext>
            </a:extLst>
          </p:cNvPr>
          <p:cNvSpPr txBox="1"/>
          <p:nvPr/>
        </p:nvSpPr>
        <p:spPr>
          <a:xfrm>
            <a:off x="9295332" y="4311491"/>
            <a:ext cx="513282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chemeClr val="bg1"/>
                </a:solidFill>
              </a:rPr>
              <a:t>5%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C76CEF-209B-3164-3436-F4CDD6777A20}"/>
              </a:ext>
            </a:extLst>
          </p:cNvPr>
          <p:cNvCxnSpPr>
            <a:cxnSpLocks/>
          </p:cNvCxnSpPr>
          <p:nvPr/>
        </p:nvCxnSpPr>
        <p:spPr>
          <a:xfrm flipH="1">
            <a:off x="6187276" y="5121729"/>
            <a:ext cx="398983" cy="1098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F952609-1867-3F3B-C2DC-F42ED61DA8D7}"/>
              </a:ext>
            </a:extLst>
          </p:cNvPr>
          <p:cNvCxnSpPr>
            <a:cxnSpLocks/>
          </p:cNvCxnSpPr>
          <p:nvPr/>
        </p:nvCxnSpPr>
        <p:spPr>
          <a:xfrm>
            <a:off x="9762012" y="5121728"/>
            <a:ext cx="1244655" cy="982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DBB8CA4-6926-53EC-CCA9-EAB13040B69A}"/>
              </a:ext>
            </a:extLst>
          </p:cNvPr>
          <p:cNvSpPr txBox="1"/>
          <p:nvPr/>
        </p:nvSpPr>
        <p:spPr>
          <a:xfrm>
            <a:off x="811147" y="3412770"/>
            <a:ext cx="4734191" cy="1853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Step 2: </a:t>
            </a:r>
          </a:p>
          <a:p>
            <a:pPr>
              <a:lnSpc>
                <a:spcPct val="130000"/>
              </a:lnSpc>
            </a:pPr>
            <a:r>
              <a:rPr lang="en-IT" dirty="0"/>
              <a:t>For each event, </a:t>
            </a:r>
            <a:r>
              <a:rPr lang="en-IT" b="1" dirty="0"/>
              <a:t>find in the look-up tables the best bin that matches the measured signal fractions seen by the </a:t>
            </a:r>
            <a:r>
              <a:rPr lang="en-GB" b="1" dirty="0"/>
              <a:t>four</a:t>
            </a:r>
            <a:r>
              <a:rPr lang="en-IT" b="1" dirty="0"/>
              <a:t> electrodes. 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33123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54C05-12B0-AC87-F7F0-09DE26B0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EDBA3-E626-4B48-F55D-5A70538696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7CB664-9CE0-0836-EB5D-329030E7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Temporal reconstruction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C1BFF-6CB4-F6B5-6392-76EB1C06C06F}"/>
              </a:ext>
            </a:extLst>
          </p:cNvPr>
          <p:cNvSpPr txBox="1"/>
          <p:nvPr/>
        </p:nvSpPr>
        <p:spPr>
          <a:xfrm>
            <a:off x="679890" y="1571368"/>
            <a:ext cx="5278671" cy="221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Step 1: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Each electrode provides a time estimate </a:t>
            </a:r>
            <a:r>
              <a:rPr lang="en-IT" dirty="0"/>
              <a:t>(constant fraction discriminator at 50%)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Correct for signal delay (using a delay template; see backup)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Correct for set-up offset</a:t>
            </a:r>
          </a:p>
        </p:txBody>
      </p:sp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DEAD0459-A196-AFE7-9AE9-713749457C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941975"/>
            <a:ext cx="5416111" cy="50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54C05-12B0-AC87-F7F0-09DE26B0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EDBA3-E626-4B48-F55D-5A70538696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7CB664-9CE0-0836-EB5D-329030E7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Temporal reconstruction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C1BFF-6CB4-F6B5-6392-76EB1C06C06F}"/>
              </a:ext>
            </a:extLst>
          </p:cNvPr>
          <p:cNvSpPr txBox="1"/>
          <p:nvPr/>
        </p:nvSpPr>
        <p:spPr>
          <a:xfrm>
            <a:off x="679890" y="1571368"/>
            <a:ext cx="5278671" cy="221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Step 1: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Each electrode provides a time estimate </a:t>
            </a:r>
            <a:r>
              <a:rPr lang="en-IT" dirty="0"/>
              <a:t>(constant fraction discriminator at 50%)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Correct for signal delay (using a delay template; see backup)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Correct for set-up offset</a:t>
            </a:r>
          </a:p>
        </p:txBody>
      </p:sp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DEAD0459-A196-AFE7-9AE9-713749457C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941975"/>
            <a:ext cx="5416111" cy="50194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206556-E016-1F66-9D23-9303E848141C}"/>
                  </a:ext>
                </a:extLst>
              </p:cNvPr>
              <p:cNvSpPr txBox="1"/>
              <p:nvPr/>
            </p:nvSpPr>
            <p:spPr>
              <a:xfrm>
                <a:off x="1510660" y="4384908"/>
                <a:ext cx="2666010" cy="1358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T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𝒉𝒊𝒕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𝒉𝒊𝒕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IT" sz="2400" b="1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206556-E016-1F66-9D23-9303E8481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60" y="4384908"/>
                <a:ext cx="2666010" cy="1358129"/>
              </a:xfrm>
              <a:prstGeom prst="rect">
                <a:avLst/>
              </a:prstGeom>
              <a:blipFill>
                <a:blip r:embed="rId3"/>
                <a:stretch>
                  <a:fillRect l="-476" t="-64815" b="-13425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07A2634-B6BE-5607-3716-97579795B5A2}"/>
              </a:ext>
            </a:extLst>
          </p:cNvPr>
          <p:cNvSpPr txBox="1"/>
          <p:nvPr/>
        </p:nvSpPr>
        <p:spPr>
          <a:xfrm>
            <a:off x="679890" y="3930202"/>
            <a:ext cx="6114360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Step 2: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Combine the estimators</a:t>
            </a:r>
          </a:p>
        </p:txBody>
      </p:sp>
    </p:spTree>
    <p:extLst>
      <p:ext uri="{BB962C8B-B14F-4D97-AF65-F5344CB8AC3E}">
        <p14:creationId xmlns:p14="http://schemas.microsoft.com/office/powerpoint/2010/main" val="208583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BD45F1-2F18-E580-9807-CED54716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4181E-CC93-F146-F35D-090CACDE45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F0744-D2FA-DEF5-55B9-7F5F65B2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Examples of data taking</a:t>
            </a:r>
          </a:p>
        </p:txBody>
      </p:sp>
      <p:pic>
        <p:nvPicPr>
          <p:cNvPr id="6" name="Picture 5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A171E439-046B-A23A-3B80-86FDA7162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010" b="3301"/>
          <a:stretch/>
        </p:blipFill>
        <p:spPr>
          <a:xfrm>
            <a:off x="1092530" y="1033877"/>
            <a:ext cx="4812511" cy="3640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CCF78-BE6F-2566-6D6C-361F3F3BA2C0}"/>
              </a:ext>
            </a:extLst>
          </p:cNvPr>
          <p:cNvSpPr txBox="1"/>
          <p:nvPr/>
        </p:nvSpPr>
        <p:spPr>
          <a:xfrm>
            <a:off x="1346488" y="4674258"/>
            <a:ext cx="4405745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Reconstructed hit position on the RSD </a:t>
            </a:r>
            <a:r>
              <a:rPr lang="en-IT" b="1" dirty="0"/>
              <a:t>according to the DESY tracker</a:t>
            </a:r>
          </a:p>
          <a:p>
            <a:pPr algn="ctr">
              <a:lnSpc>
                <a:spcPct val="130000"/>
              </a:lnSpc>
            </a:pPr>
            <a:r>
              <a:rPr lang="en-IT" dirty="0"/>
              <a:t>(pattern due to the triggering choice)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8EB10-FF27-31BF-78AF-10A57A9890C1}"/>
              </a:ext>
            </a:extLst>
          </p:cNvPr>
          <p:cNvSpPr txBox="1"/>
          <p:nvPr/>
        </p:nvSpPr>
        <p:spPr>
          <a:xfrm>
            <a:off x="2946373" y="771741"/>
            <a:ext cx="1530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b="1" dirty="0"/>
              <a:t>Tracker x,y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12706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97278C-E265-4901-8C31-ECF09AC9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D2E37-6D20-5D94-43BF-9F857587AA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D134EB-4370-2A7E-2AD0-9D40FC63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contest: a 3-pronged approach to 4D tracking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CD849-7620-C737-09F2-73D770E8AB78}"/>
              </a:ext>
            </a:extLst>
          </p:cNvPr>
          <p:cNvSpPr txBox="1"/>
          <p:nvPr/>
        </p:nvSpPr>
        <p:spPr>
          <a:xfrm>
            <a:off x="825311" y="838576"/>
            <a:ext cx="10788934" cy="293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arenR"/>
            </a:pPr>
            <a:r>
              <a:rPr lang="en-IT" b="1" dirty="0"/>
              <a:t>Development of  LGAD-based silicon sensors</a:t>
            </a:r>
            <a:r>
              <a:rPr lang="en-IT" dirty="0"/>
              <a:t> designed to achieve combined resolutions of 20-30 ps and 10 microns, the so-called 4D-tracking. 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endParaRPr lang="en-IT" dirty="0"/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IT" b="1" dirty="0"/>
              <a:t>Production of the FAST ASIC family, aimed at achieving the best front-end design for LGADs. 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endParaRPr lang="en-IT" b="1" dirty="0"/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IT" b="1" dirty="0"/>
              <a:t>The creation of a software simulator, Weightfield2 </a:t>
            </a:r>
            <a:r>
              <a:rPr lang="en-IT" dirty="0"/>
              <a:t>(WF2) to guide the designs of UFSDs and the FAST ASICs  </a:t>
            </a:r>
          </a:p>
          <a:p>
            <a:pPr>
              <a:lnSpc>
                <a:spcPct val="130000"/>
              </a:lnSpc>
            </a:pPr>
            <a:endParaRPr lang="en-I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A2B247-69BB-6A26-ACCB-08831F2A83F8}"/>
              </a:ext>
            </a:extLst>
          </p:cNvPr>
          <p:cNvSpPr txBox="1"/>
          <p:nvPr/>
        </p:nvSpPr>
        <p:spPr>
          <a:xfrm>
            <a:off x="491289" y="5926298"/>
            <a:ext cx="5118609" cy="77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IT" dirty="0"/>
          </a:p>
          <a:p>
            <a:pPr>
              <a:lnSpc>
                <a:spcPct val="130000"/>
              </a:lnSpc>
            </a:pPr>
            <a:r>
              <a:rPr lang="en-IT" dirty="0"/>
              <a:t>See the </a:t>
            </a:r>
            <a:r>
              <a:rPr lang="en-IT" b="1" dirty="0"/>
              <a:t>Bibliography slide </a:t>
            </a:r>
            <a:r>
              <a:rPr lang="en-IT" dirty="0"/>
              <a:t>for details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B52D35-71CB-53C8-C044-CE8D64A04E92}"/>
              </a:ext>
            </a:extLst>
          </p:cNvPr>
          <p:cNvGrpSpPr/>
          <p:nvPr/>
        </p:nvGrpSpPr>
        <p:grpSpPr>
          <a:xfrm>
            <a:off x="5149051" y="4571395"/>
            <a:ext cx="4089248" cy="2172268"/>
            <a:chOff x="5149051" y="4571395"/>
            <a:chExt cx="4089248" cy="21722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C0C3D2-59AA-0DD7-593F-D5A0304D07F4}"/>
                </a:ext>
              </a:extLst>
            </p:cNvPr>
            <p:cNvSpPr/>
            <p:nvPr/>
          </p:nvSpPr>
          <p:spPr>
            <a:xfrm>
              <a:off x="5609898" y="4850130"/>
              <a:ext cx="1272209" cy="6162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WF2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599C9EEC-7077-C9B8-45DF-7B2F495AAB6B}"/>
                </a:ext>
              </a:extLst>
            </p:cNvPr>
            <p:cNvSpPr/>
            <p:nvPr/>
          </p:nvSpPr>
          <p:spPr>
            <a:xfrm rot="14046427">
              <a:off x="4935360" y="4835813"/>
              <a:ext cx="636104" cy="208722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b="1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01A19ECD-9945-9C8A-7ADD-957073DEFAC8}"/>
                </a:ext>
              </a:extLst>
            </p:cNvPr>
            <p:cNvSpPr/>
            <p:nvPr/>
          </p:nvSpPr>
          <p:spPr>
            <a:xfrm rot="7553573" flipH="1">
              <a:off x="6955270" y="4785086"/>
              <a:ext cx="636104" cy="208722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b="1">
                <a:solidFill>
                  <a:schemeClr val="tx1"/>
                </a:solidFill>
              </a:endParaRPr>
            </a:p>
          </p:txBody>
        </p:sp>
        <p:pic>
          <p:nvPicPr>
            <p:cNvPr id="14" name="Picture 1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11E11C0-4DF8-FA9D-9624-71F5543A3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0321" y="5514132"/>
              <a:ext cx="2247978" cy="122953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D98E81-0153-1433-5068-F0E01365122A}"/>
              </a:ext>
            </a:extLst>
          </p:cNvPr>
          <p:cNvGrpSpPr/>
          <p:nvPr/>
        </p:nvGrpSpPr>
        <p:grpSpPr>
          <a:xfrm>
            <a:off x="5967095" y="3933696"/>
            <a:ext cx="4221696" cy="1039917"/>
            <a:chOff x="5967095" y="3933696"/>
            <a:chExt cx="4221696" cy="1039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8E8067-E150-CC98-F5C0-52C0EF8596A5}"/>
                </a:ext>
              </a:extLst>
            </p:cNvPr>
            <p:cNvSpPr/>
            <p:nvPr/>
          </p:nvSpPr>
          <p:spPr>
            <a:xfrm>
              <a:off x="6842101" y="3933696"/>
              <a:ext cx="1272209" cy="6162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FAST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A8ADFFEE-307C-D9A8-F8CE-3ACDAE899D86}"/>
                </a:ext>
              </a:extLst>
            </p:cNvPr>
            <p:cNvSpPr/>
            <p:nvPr/>
          </p:nvSpPr>
          <p:spPr>
            <a:xfrm>
              <a:off x="5967095" y="4137448"/>
              <a:ext cx="636104" cy="208722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b="1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9060D-FAA5-A0FE-1C0F-F10D23E29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80053" y="4354221"/>
              <a:ext cx="1908738" cy="61939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9DD186-BF38-2B7D-D99A-F1AB6E45C62E}"/>
              </a:ext>
            </a:extLst>
          </p:cNvPr>
          <p:cNvGrpSpPr/>
          <p:nvPr/>
        </p:nvGrpSpPr>
        <p:grpSpPr>
          <a:xfrm>
            <a:off x="2885018" y="3933696"/>
            <a:ext cx="2780953" cy="1414242"/>
            <a:chOff x="2885018" y="3933696"/>
            <a:chExt cx="2780953" cy="14142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37237D-C2C9-E8C8-4B18-3E94DE32B45B}"/>
                </a:ext>
              </a:extLst>
            </p:cNvPr>
            <p:cNvSpPr/>
            <p:nvPr/>
          </p:nvSpPr>
          <p:spPr>
            <a:xfrm>
              <a:off x="4393762" y="3933696"/>
              <a:ext cx="1272209" cy="6162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b="1" dirty="0">
                  <a:solidFill>
                    <a:schemeClr val="tx1"/>
                  </a:solidFill>
                </a:rPr>
                <a:t>UFSD</a:t>
              </a:r>
            </a:p>
          </p:txBody>
        </p:sp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BA765B7B-885E-2F78-83BF-98EF8D2B31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85018" y="4430956"/>
              <a:ext cx="1358439" cy="91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26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BD45F1-2F18-E580-9807-CED54716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4181E-CC93-F146-F35D-090CACDE45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F0744-D2FA-DEF5-55B9-7F5F65B2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Examples of data taking</a:t>
            </a:r>
          </a:p>
        </p:txBody>
      </p:sp>
      <p:pic>
        <p:nvPicPr>
          <p:cNvPr id="6" name="Picture 5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A171E439-046B-A23A-3B80-86FDA71625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530" y="1033877"/>
            <a:ext cx="9823480" cy="3764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CCF78-BE6F-2566-6D6C-361F3F3BA2C0}"/>
              </a:ext>
            </a:extLst>
          </p:cNvPr>
          <p:cNvSpPr txBox="1"/>
          <p:nvPr/>
        </p:nvSpPr>
        <p:spPr>
          <a:xfrm>
            <a:off x="1346488" y="4674258"/>
            <a:ext cx="4405745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Reconstructed hit position on the RSD </a:t>
            </a:r>
            <a:r>
              <a:rPr lang="en-IT" b="1" dirty="0"/>
              <a:t>according to the DESY tracker</a:t>
            </a:r>
          </a:p>
          <a:p>
            <a:pPr algn="ctr">
              <a:lnSpc>
                <a:spcPct val="130000"/>
              </a:lnSpc>
            </a:pPr>
            <a:r>
              <a:rPr lang="en-IT" dirty="0"/>
              <a:t>(pattern due to the triggering choice)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21538-C494-E6F7-116E-2E3BD18E3EE8}"/>
              </a:ext>
            </a:extLst>
          </p:cNvPr>
          <p:cNvSpPr txBox="1"/>
          <p:nvPr/>
        </p:nvSpPr>
        <p:spPr>
          <a:xfrm>
            <a:off x="6624451" y="4835074"/>
            <a:ext cx="4405745" cy="77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Reconstructed hit position on the RSD </a:t>
            </a:r>
            <a:r>
              <a:rPr lang="en-IT" b="1" dirty="0"/>
              <a:t>according to the RSD reconstruction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8EB10-FF27-31BF-78AF-10A57A9890C1}"/>
              </a:ext>
            </a:extLst>
          </p:cNvPr>
          <p:cNvSpPr txBox="1"/>
          <p:nvPr/>
        </p:nvSpPr>
        <p:spPr>
          <a:xfrm>
            <a:off x="2946373" y="771741"/>
            <a:ext cx="1530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b="1" dirty="0"/>
              <a:t>Tracker x,y</a:t>
            </a:r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EC8CC-1AB4-49D9-548D-716FB1FED248}"/>
              </a:ext>
            </a:extLst>
          </p:cNvPr>
          <p:cNvSpPr txBox="1"/>
          <p:nvPr/>
        </p:nvSpPr>
        <p:spPr>
          <a:xfrm>
            <a:off x="7715004" y="771741"/>
            <a:ext cx="1530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b="1" dirty="0"/>
              <a:t>RSD x,y</a:t>
            </a:r>
            <a:endParaRPr lang="en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1682A-865F-AA82-4FD2-CF1E53E87BD1}"/>
              </a:ext>
            </a:extLst>
          </p:cNvPr>
          <p:cNvSpPr txBox="1"/>
          <p:nvPr/>
        </p:nvSpPr>
        <p:spPr>
          <a:xfrm>
            <a:off x="3711684" y="5927003"/>
            <a:ext cx="4565417" cy="7734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/>
              <a:t>The DESY tracker and RSD (x,y) reconstructions look very similar</a:t>
            </a:r>
          </a:p>
        </p:txBody>
      </p:sp>
    </p:spTree>
    <p:extLst>
      <p:ext uri="{BB962C8B-B14F-4D97-AF65-F5344CB8AC3E}">
        <p14:creationId xmlns:p14="http://schemas.microsoft.com/office/powerpoint/2010/main" val="3691974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7305EB-79F1-1F27-CF46-BC2F19DF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5B77A-307C-7B3D-33A1-F1D2713573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9A766A-5E21-48D6-E9E4-701A7E4E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Results: 450-</a:t>
            </a:r>
            <a:r>
              <a:rPr lang="en-IT" dirty="0">
                <a:latin typeface="Symbol" pitchFamily="2" charset="2"/>
              </a:rPr>
              <a:t>m</a:t>
            </a:r>
            <a:r>
              <a:rPr lang="en-IT" dirty="0"/>
              <a:t>m pitch, position resolution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9D5AA4-BC82-D93F-9D76-2E7708584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22831"/>
              </p:ext>
            </p:extLst>
          </p:nvPr>
        </p:nvGraphicFramePr>
        <p:xfrm>
          <a:off x="1524006" y="653463"/>
          <a:ext cx="93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ACE55B2-53D3-2ED3-C864-840694F035FA}"/>
              </a:ext>
            </a:extLst>
          </p:cNvPr>
          <p:cNvSpPr txBox="1"/>
          <p:nvPr/>
        </p:nvSpPr>
        <p:spPr>
          <a:xfrm>
            <a:off x="1524005" y="4964421"/>
            <a:ext cx="10397061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The position resolution, even at very low gain, is between </a:t>
            </a:r>
            <a:r>
              <a:rPr lang="en-IT" sz="2000" b="1" dirty="0"/>
              <a:t>15 – 20 microns,  less tha</a:t>
            </a:r>
            <a:r>
              <a:rPr lang="en-GB" sz="2000" b="1" dirty="0"/>
              <a:t>n</a:t>
            </a:r>
            <a:r>
              <a:rPr lang="en-IT" sz="2000" b="1" dirty="0"/>
              <a:t> 5% of the pixel size.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The resolution is </a:t>
            </a:r>
            <a:r>
              <a:rPr lang="en-IT" sz="2000" b="1" dirty="0"/>
              <a:t>limited by systematic effect</a:t>
            </a:r>
            <a:r>
              <a:rPr lang="en-GB" sz="2000" b="1" dirty="0"/>
              <a:t>s</a:t>
            </a:r>
            <a:r>
              <a:rPr lang="en-IT" sz="2000" b="1" dirty="0"/>
              <a:t> </a:t>
            </a:r>
            <a:r>
              <a:rPr lang="en-IT" sz="2000" dirty="0"/>
              <a:t>such as alignment with the tracker.</a:t>
            </a:r>
          </a:p>
        </p:txBody>
      </p:sp>
    </p:spTree>
    <p:extLst>
      <p:ext uri="{BB962C8B-B14F-4D97-AF65-F5344CB8AC3E}">
        <p14:creationId xmlns:p14="http://schemas.microsoft.com/office/powerpoint/2010/main" val="258343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7305EB-79F1-1F27-CF46-BC2F19DF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5B77A-307C-7B3D-33A1-F1D2713573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9A766A-5E21-48D6-E9E4-701A7E4E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Results: 450-</a:t>
            </a:r>
            <a:r>
              <a:rPr lang="en-IT" dirty="0">
                <a:latin typeface="Symbol" pitchFamily="2" charset="2"/>
              </a:rPr>
              <a:t>m</a:t>
            </a:r>
            <a:r>
              <a:rPr lang="en-IT" dirty="0"/>
              <a:t>m pitch, position resolution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9D5AA4-BC82-D93F-9D76-2E7708584842}"/>
              </a:ext>
            </a:extLst>
          </p:cNvPr>
          <p:cNvGraphicFramePr>
            <a:graphicFrameLocks/>
          </p:cNvGraphicFramePr>
          <p:nvPr/>
        </p:nvGraphicFramePr>
        <p:xfrm>
          <a:off x="1524006" y="653463"/>
          <a:ext cx="93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1C1F16-8975-0B0B-FF55-8B8D00523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45082"/>
              </p:ext>
            </p:extLst>
          </p:nvPr>
        </p:nvGraphicFramePr>
        <p:xfrm>
          <a:off x="1402995" y="688875"/>
          <a:ext cx="93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934108-3A9B-4D4E-4D73-3C99ABA39F70}"/>
              </a:ext>
            </a:extLst>
          </p:cNvPr>
          <p:cNvSpPr txBox="1"/>
          <p:nvPr/>
        </p:nvSpPr>
        <p:spPr>
          <a:xfrm>
            <a:off x="1524006" y="4963887"/>
            <a:ext cx="10024960" cy="84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The temporal resolution </a:t>
            </a:r>
            <a:r>
              <a:rPr lang="en-IT" sz="2000" b="1" dirty="0"/>
              <a:t>reaches 50 ps </a:t>
            </a:r>
            <a:r>
              <a:rPr lang="en-IT" sz="2000" dirty="0"/>
              <a:t>at </a:t>
            </a:r>
            <a:r>
              <a:rPr lang="en-GB" sz="2000" dirty="0"/>
              <a:t>a </a:t>
            </a:r>
            <a:r>
              <a:rPr lang="en-IT" sz="2000" dirty="0"/>
              <a:t>high gain</a:t>
            </a:r>
            <a:endParaRPr lang="en-IT" sz="20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The resolution is </a:t>
            </a:r>
            <a:r>
              <a:rPr lang="en-IT" sz="2000" b="1" dirty="0"/>
              <a:t>limited by </a:t>
            </a:r>
            <a:r>
              <a:rPr lang="en-US" sz="2000" b="1" dirty="0"/>
              <a:t>the CAEN digitizer performance (about 50 ps)</a:t>
            </a:r>
            <a:endParaRPr lang="en-IT" sz="2000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AF1D3DC-05CD-797A-38D8-3A73E7F899AB}"/>
              </a:ext>
            </a:extLst>
          </p:cNvPr>
          <p:cNvSpPr txBox="1"/>
          <p:nvPr/>
        </p:nvSpPr>
        <p:spPr>
          <a:xfrm>
            <a:off x="6515044" y="3522779"/>
            <a:ext cx="705878" cy="342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IT" sz="1400" b="1" dirty="0">
                <a:solidFill>
                  <a:schemeClr val="tx1"/>
                </a:solidFill>
              </a:rPr>
              <a:t>FAST2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0018CC3-03F9-AF83-902D-F939476044AD}"/>
              </a:ext>
            </a:extLst>
          </p:cNvPr>
          <p:cNvSpPr/>
          <p:nvPr/>
        </p:nvSpPr>
        <p:spPr>
          <a:xfrm rot="16200000">
            <a:off x="6819362" y="1366790"/>
            <a:ext cx="239572" cy="368582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1592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757DE-C8DB-6E8B-0AB4-A22AB539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AD905-2D2B-ECD4-4F7B-C43E222C09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23660-C731-46CA-B177-F39DAF3A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Future RSD research paths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D4C80D-CC2B-416C-1511-2CE8500AF490}"/>
              </a:ext>
            </a:extLst>
          </p:cNvPr>
          <p:cNvGrpSpPr/>
          <p:nvPr/>
        </p:nvGrpSpPr>
        <p:grpSpPr>
          <a:xfrm>
            <a:off x="637968" y="774866"/>
            <a:ext cx="11283099" cy="2980947"/>
            <a:chOff x="450575" y="2026271"/>
            <a:chExt cx="12045098" cy="27635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853826-6126-1856-E35C-C4B22F3211EB}"/>
                </a:ext>
              </a:extLst>
            </p:cNvPr>
            <p:cNvSpPr txBox="1"/>
            <p:nvPr/>
          </p:nvSpPr>
          <p:spPr>
            <a:xfrm>
              <a:off x="2289910" y="2026271"/>
              <a:ext cx="2480838" cy="34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RSD (AC-LGAD)</a:t>
              </a:r>
              <a:endParaRPr lang="en-GB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9A7561-75B3-36E0-D1BA-497F24AE5CBB}"/>
                </a:ext>
              </a:extLst>
            </p:cNvPr>
            <p:cNvSpPr/>
            <p:nvPr/>
          </p:nvSpPr>
          <p:spPr>
            <a:xfrm>
              <a:off x="1516741" y="3613273"/>
              <a:ext cx="3936051" cy="95139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0026DC-1777-B6BD-847D-6C5CBC4BAEAF}"/>
                </a:ext>
              </a:extLst>
            </p:cNvPr>
            <p:cNvSpPr/>
            <p:nvPr/>
          </p:nvSpPr>
          <p:spPr>
            <a:xfrm>
              <a:off x="4505834" y="3363245"/>
              <a:ext cx="525639" cy="108504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AF0D2E-6983-5ED0-B2AA-C0ACCF3FBDBF}"/>
                </a:ext>
              </a:extLst>
            </p:cNvPr>
            <p:cNvSpPr/>
            <p:nvPr/>
          </p:nvSpPr>
          <p:spPr>
            <a:xfrm>
              <a:off x="3198742" y="3364712"/>
              <a:ext cx="525639" cy="9336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3526ED-105F-1AD1-5FB9-4B94D76F34D2}"/>
                </a:ext>
              </a:extLst>
            </p:cNvPr>
            <p:cNvSpPr/>
            <p:nvPr/>
          </p:nvSpPr>
          <p:spPr>
            <a:xfrm>
              <a:off x="1827100" y="3366179"/>
              <a:ext cx="525639" cy="91897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F943FF4-9FB8-A7E5-5D9F-DFF23A599CA6}"/>
                </a:ext>
              </a:extLst>
            </p:cNvPr>
            <p:cNvCxnSpPr/>
            <p:nvPr/>
          </p:nvCxnSpPr>
          <p:spPr>
            <a:xfrm flipH="1">
              <a:off x="4481716" y="2851545"/>
              <a:ext cx="424268" cy="21250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66C02E1-D95C-815B-7D82-3959525C1CC5}"/>
                </a:ext>
              </a:extLst>
            </p:cNvPr>
            <p:cNvCxnSpPr>
              <a:cxnSpLocks/>
            </p:cNvCxnSpPr>
            <p:nvPr/>
          </p:nvCxnSpPr>
          <p:spPr>
            <a:xfrm>
              <a:off x="3058855" y="2843140"/>
              <a:ext cx="318903" cy="22091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76220E-E63F-7604-98C5-A3C970B909E6}"/>
                </a:ext>
              </a:extLst>
            </p:cNvPr>
            <p:cNvSpPr/>
            <p:nvPr/>
          </p:nvSpPr>
          <p:spPr>
            <a:xfrm>
              <a:off x="1396375" y="3383970"/>
              <a:ext cx="4161396" cy="1175634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896CE8-B81C-1171-076E-BE54C04E975B}"/>
                </a:ext>
              </a:extLst>
            </p:cNvPr>
            <p:cNvSpPr/>
            <p:nvPr/>
          </p:nvSpPr>
          <p:spPr>
            <a:xfrm>
              <a:off x="1837923" y="3345947"/>
              <a:ext cx="514059" cy="341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C592EE-EB43-C152-C5C2-1489B846FADC}"/>
                </a:ext>
              </a:extLst>
            </p:cNvPr>
            <p:cNvSpPr/>
            <p:nvPr/>
          </p:nvSpPr>
          <p:spPr>
            <a:xfrm>
              <a:off x="3211273" y="3335033"/>
              <a:ext cx="514059" cy="341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D82AC6-BED5-27A2-E03B-AFA46B13D2BD}"/>
                </a:ext>
              </a:extLst>
            </p:cNvPr>
            <p:cNvSpPr/>
            <p:nvPr/>
          </p:nvSpPr>
          <p:spPr>
            <a:xfrm>
              <a:off x="4509522" y="3332907"/>
              <a:ext cx="514059" cy="341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FFCC77-DD51-BB45-DE55-F3BEA89239F3}"/>
                </a:ext>
              </a:extLst>
            </p:cNvPr>
            <p:cNvSpPr/>
            <p:nvPr/>
          </p:nvSpPr>
          <p:spPr>
            <a:xfrm>
              <a:off x="1387606" y="4437854"/>
              <a:ext cx="4161396" cy="12671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4A0E7A-3C4A-40B0-0578-316EFD2C4D4E}"/>
                </a:ext>
              </a:extLst>
            </p:cNvPr>
            <p:cNvGrpSpPr/>
            <p:nvPr/>
          </p:nvGrpSpPr>
          <p:grpSpPr>
            <a:xfrm>
              <a:off x="3456778" y="2571159"/>
              <a:ext cx="881668" cy="763262"/>
              <a:chOff x="3475949" y="1901442"/>
              <a:chExt cx="881668" cy="763262"/>
            </a:xfrm>
          </p:grpSpPr>
          <p:sp>
            <p:nvSpPr>
              <p:cNvPr id="157" name="Line 55">
                <a:extLst>
                  <a:ext uri="{FF2B5EF4-FFF2-40B4-BE49-F238E27FC236}">
                    <a16:creationId xmlns:a16="http://schemas.microsoft.com/office/drawing/2014/main" id="{65D37840-0C68-FEE1-E015-3EAB8C065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949" y="2173423"/>
                <a:ext cx="8816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58" name="AutoShape 56">
                <a:extLst>
                  <a:ext uri="{FF2B5EF4-FFF2-40B4-BE49-F238E27FC236}">
                    <a16:creationId xmlns:a16="http://schemas.microsoft.com/office/drawing/2014/main" id="{47A4C1AC-AB0E-2BA8-850F-E1F517D8A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692733" y="1988624"/>
                <a:ext cx="545957" cy="37159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59" name="Line 55">
                <a:extLst>
                  <a:ext uri="{FF2B5EF4-FFF2-40B4-BE49-F238E27FC236}">
                    <a16:creationId xmlns:a16="http://schemas.microsoft.com/office/drawing/2014/main" id="{F8E2818D-41AD-ADF2-1C2A-45795C338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7474" y="2174409"/>
                <a:ext cx="0" cy="4902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CFAC82-DE6A-2CFF-2E47-B7F8C62BEB30}"/>
                </a:ext>
              </a:extLst>
            </p:cNvPr>
            <p:cNvGrpSpPr/>
            <p:nvPr/>
          </p:nvGrpSpPr>
          <p:grpSpPr>
            <a:xfrm>
              <a:off x="1509610" y="3180962"/>
              <a:ext cx="3950312" cy="192499"/>
              <a:chOff x="1528781" y="2511245"/>
              <a:chExt cx="3950312" cy="192499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CA2CD3F-78A2-F40D-F0DB-294B9CBB100E}"/>
                  </a:ext>
                </a:extLst>
              </p:cNvPr>
              <p:cNvSpPr/>
              <p:nvPr/>
            </p:nvSpPr>
            <p:spPr>
              <a:xfrm>
                <a:off x="1528781" y="2557260"/>
                <a:ext cx="3950312" cy="14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B53BD274-AB6A-01A2-978D-37B12F939DB4}"/>
                  </a:ext>
                </a:extLst>
              </p:cNvPr>
              <p:cNvSpPr/>
              <p:nvPr/>
            </p:nvSpPr>
            <p:spPr>
              <a:xfrm>
                <a:off x="1845752" y="2524286"/>
                <a:ext cx="514059" cy="341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A7C9795-DD5B-44B3-A0A0-B5BF97AF59A1}"/>
                  </a:ext>
                </a:extLst>
              </p:cNvPr>
              <p:cNvSpPr/>
              <p:nvPr/>
            </p:nvSpPr>
            <p:spPr>
              <a:xfrm>
                <a:off x="3219102" y="2513371"/>
                <a:ext cx="514059" cy="341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976FF36A-9D2D-663F-8517-14CC56DF743B}"/>
                  </a:ext>
                </a:extLst>
              </p:cNvPr>
              <p:cNvSpPr/>
              <p:nvPr/>
            </p:nvSpPr>
            <p:spPr>
              <a:xfrm>
                <a:off x="4549625" y="2511245"/>
                <a:ext cx="514059" cy="341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20143F-48E9-38EE-F7D6-2E338867D898}"/>
                </a:ext>
              </a:extLst>
            </p:cNvPr>
            <p:cNvGrpSpPr/>
            <p:nvPr/>
          </p:nvGrpSpPr>
          <p:grpSpPr>
            <a:xfrm>
              <a:off x="667151" y="3384211"/>
              <a:ext cx="4783407" cy="592994"/>
              <a:chOff x="686322" y="2714494"/>
              <a:chExt cx="4783407" cy="592994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955CB2E2-5BBB-D7A5-0C28-B357CC2DC9A2}"/>
                  </a:ext>
                </a:extLst>
              </p:cNvPr>
              <p:cNvSpPr/>
              <p:nvPr/>
            </p:nvSpPr>
            <p:spPr>
              <a:xfrm>
                <a:off x="1519416" y="2714494"/>
                <a:ext cx="3950313" cy="157136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Line 55">
                <a:extLst>
                  <a:ext uri="{FF2B5EF4-FFF2-40B4-BE49-F238E27FC236}">
                    <a16:creationId xmlns:a16="http://schemas.microsoft.com/office/drawing/2014/main" id="{030F63AC-ADE3-1CAE-26CF-42BA14DE1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374" y="2774693"/>
                <a:ext cx="67740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46" name="Line 55">
                <a:extLst>
                  <a:ext uri="{FF2B5EF4-FFF2-40B4-BE49-F238E27FC236}">
                    <a16:creationId xmlns:a16="http://schemas.microsoft.com/office/drawing/2014/main" id="{0FAE5329-414E-A803-E56F-0303A7019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1760" y="2774693"/>
                <a:ext cx="0" cy="3884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EFBB401-EBDB-FB15-9DF7-04E9CE8B4779}"/>
                  </a:ext>
                </a:extLst>
              </p:cNvPr>
              <p:cNvGrpSpPr/>
              <p:nvPr/>
            </p:nvGrpSpPr>
            <p:grpSpPr>
              <a:xfrm>
                <a:off x="686322" y="2966414"/>
                <a:ext cx="356591" cy="341074"/>
                <a:chOff x="686322" y="2966414"/>
                <a:chExt cx="356591" cy="341074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CF01CAC2-80C1-CBE9-9859-503B6E5AEDE5}"/>
                    </a:ext>
                  </a:extLst>
                </p:cNvPr>
                <p:cNvGrpSpPr/>
                <p:nvPr/>
              </p:nvGrpSpPr>
              <p:grpSpPr>
                <a:xfrm>
                  <a:off x="686322" y="3171295"/>
                  <a:ext cx="332357" cy="136193"/>
                  <a:chOff x="686322" y="3171295"/>
                  <a:chExt cx="332357" cy="136193"/>
                </a:xfrm>
              </p:grpSpPr>
              <p:sp>
                <p:nvSpPr>
                  <p:cNvPr id="150" name="Line 127">
                    <a:extLst>
                      <a:ext uri="{FF2B5EF4-FFF2-40B4-BE49-F238E27FC236}">
                        <a16:creationId xmlns:a16="http://schemas.microsoft.com/office/drawing/2014/main" id="{F38C551E-669B-DBAA-CC23-AC2FF89F4F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6322" y="3171295"/>
                    <a:ext cx="33235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51" name="Line 128">
                    <a:extLst>
                      <a:ext uri="{FF2B5EF4-FFF2-40B4-BE49-F238E27FC236}">
                        <a16:creationId xmlns:a16="http://schemas.microsoft.com/office/drawing/2014/main" id="{2FCAC003-5D81-9C9C-F65C-1FA2F45734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255" y="3239984"/>
                    <a:ext cx="19849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52" name="Line 129">
                    <a:extLst>
                      <a:ext uri="{FF2B5EF4-FFF2-40B4-BE49-F238E27FC236}">
                        <a16:creationId xmlns:a16="http://schemas.microsoft.com/office/drawing/2014/main" id="{B5D71CB0-3513-DF43-1393-0E326A5C08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034" y="3307488"/>
                    <a:ext cx="6693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sp>
              <p:nvSpPr>
                <p:cNvPr id="149" name="Freeform 323">
                  <a:extLst>
                    <a:ext uri="{FF2B5EF4-FFF2-40B4-BE49-F238E27FC236}">
                      <a16:creationId xmlns:a16="http://schemas.microsoft.com/office/drawing/2014/main" id="{90BE60AE-14F8-A509-A207-940486ABA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556" y="2966414"/>
                  <a:ext cx="332357" cy="204881"/>
                </a:xfrm>
                <a:custGeom>
                  <a:avLst/>
                  <a:gdLst>
                    <a:gd name="T0" fmla="*/ 115 w 288"/>
                    <a:gd name="T1" fmla="*/ 0 h 173"/>
                    <a:gd name="T2" fmla="*/ 0 w 288"/>
                    <a:gd name="T3" fmla="*/ 173 h 173"/>
                    <a:gd name="T4" fmla="*/ 288 w 288"/>
                    <a:gd name="T5" fmla="*/ 173 h 173"/>
                    <a:gd name="T6" fmla="*/ 115 w 288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8" h="173">
                      <a:moveTo>
                        <a:pt x="115" y="0"/>
                      </a:moveTo>
                      <a:lnTo>
                        <a:pt x="0" y="173"/>
                      </a:lnTo>
                      <a:lnTo>
                        <a:pt x="288" y="173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16DEDCB-FAC7-25E7-8A63-4D47CCF9536B}"/>
                </a:ext>
              </a:extLst>
            </p:cNvPr>
            <p:cNvGrpSpPr/>
            <p:nvPr/>
          </p:nvGrpSpPr>
          <p:grpSpPr>
            <a:xfrm>
              <a:off x="1511398" y="3440414"/>
              <a:ext cx="4151388" cy="67120"/>
              <a:chOff x="1530569" y="2770697"/>
              <a:chExt cx="4151388" cy="67120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A07D067-7E56-D36C-E60E-0221587B5E7A}"/>
                  </a:ext>
                </a:extLst>
              </p:cNvPr>
              <p:cNvGrpSpPr/>
              <p:nvPr/>
            </p:nvGrpSpPr>
            <p:grpSpPr>
              <a:xfrm>
                <a:off x="1530569" y="2770697"/>
                <a:ext cx="706572" cy="56488"/>
                <a:chOff x="1530569" y="2770697"/>
                <a:chExt cx="706572" cy="56488"/>
              </a:xfrm>
            </p:grpSpPr>
            <p:sp>
              <p:nvSpPr>
                <p:cNvPr id="142" name="Freeform 244">
                  <a:extLst>
                    <a:ext uri="{FF2B5EF4-FFF2-40B4-BE49-F238E27FC236}">
                      <a16:creationId xmlns:a16="http://schemas.microsoft.com/office/drawing/2014/main" id="{9E7CA812-FF50-AD70-FC58-DA29D7E91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1855611" y="2445655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43" name="Freeform 366">
                  <a:extLst>
                    <a:ext uri="{FF2B5EF4-FFF2-40B4-BE49-F238E27FC236}">
                      <a16:creationId xmlns:a16="http://schemas.microsoft.com/office/drawing/2014/main" id="{345CE5DF-46A7-8E6D-4C6D-053C480DA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1855854" y="2445898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1DCC055B-2127-4E90-06BF-141349DD49FF}"/>
                  </a:ext>
                </a:extLst>
              </p:cNvPr>
              <p:cNvGrpSpPr/>
              <p:nvPr/>
            </p:nvGrpSpPr>
            <p:grpSpPr>
              <a:xfrm>
                <a:off x="2231097" y="2771184"/>
                <a:ext cx="706572" cy="56488"/>
                <a:chOff x="2231097" y="2771184"/>
                <a:chExt cx="706572" cy="56488"/>
              </a:xfrm>
            </p:grpSpPr>
            <p:sp>
              <p:nvSpPr>
                <p:cNvPr id="140" name="Freeform 244">
                  <a:extLst>
                    <a:ext uri="{FF2B5EF4-FFF2-40B4-BE49-F238E27FC236}">
                      <a16:creationId xmlns:a16="http://schemas.microsoft.com/office/drawing/2014/main" id="{C40DC315-B882-DE30-A073-CACAE26A4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556139" y="2446142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41" name="Freeform 366">
                  <a:extLst>
                    <a:ext uri="{FF2B5EF4-FFF2-40B4-BE49-F238E27FC236}">
                      <a16:creationId xmlns:a16="http://schemas.microsoft.com/office/drawing/2014/main" id="{85285986-3E30-46E0-F403-0ADE32C86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556382" y="2446385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5151880-AE98-F9C2-343B-FB00F3AEF058}"/>
                  </a:ext>
                </a:extLst>
              </p:cNvPr>
              <p:cNvGrpSpPr/>
              <p:nvPr/>
            </p:nvGrpSpPr>
            <p:grpSpPr>
              <a:xfrm>
                <a:off x="2931624" y="2771671"/>
                <a:ext cx="706572" cy="56488"/>
                <a:chOff x="2931624" y="2771671"/>
                <a:chExt cx="706572" cy="56488"/>
              </a:xfrm>
            </p:grpSpPr>
            <p:sp>
              <p:nvSpPr>
                <p:cNvPr id="138" name="Freeform 244">
                  <a:extLst>
                    <a:ext uri="{FF2B5EF4-FFF2-40B4-BE49-F238E27FC236}">
                      <a16:creationId xmlns:a16="http://schemas.microsoft.com/office/drawing/2014/main" id="{4DBD96BF-A640-F31F-A242-4484A2518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256666" y="2446629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39" name="Freeform 366">
                  <a:extLst>
                    <a:ext uri="{FF2B5EF4-FFF2-40B4-BE49-F238E27FC236}">
                      <a16:creationId xmlns:a16="http://schemas.microsoft.com/office/drawing/2014/main" id="{166FF6E8-2181-A2C9-AC1D-09BE010FB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256909" y="2446872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6E16AAE-A1C6-0C0C-C098-B5A9825E2211}"/>
                  </a:ext>
                </a:extLst>
              </p:cNvPr>
              <p:cNvGrpSpPr/>
              <p:nvPr/>
            </p:nvGrpSpPr>
            <p:grpSpPr>
              <a:xfrm>
                <a:off x="3612878" y="2772131"/>
                <a:ext cx="706572" cy="56488"/>
                <a:chOff x="3612878" y="2772131"/>
                <a:chExt cx="706572" cy="56488"/>
              </a:xfrm>
            </p:grpSpPr>
            <p:sp>
              <p:nvSpPr>
                <p:cNvPr id="136" name="Freeform 244">
                  <a:extLst>
                    <a:ext uri="{FF2B5EF4-FFF2-40B4-BE49-F238E27FC236}">
                      <a16:creationId xmlns:a16="http://schemas.microsoft.com/office/drawing/2014/main" id="{FBA966D9-1EC9-4C64-856A-E0C5F1594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37920" y="2447089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37" name="Freeform 366">
                  <a:extLst>
                    <a:ext uri="{FF2B5EF4-FFF2-40B4-BE49-F238E27FC236}">
                      <a16:creationId xmlns:a16="http://schemas.microsoft.com/office/drawing/2014/main" id="{2B7C08B5-2674-DEC1-A88C-568AFDAE8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38163" y="2447332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22A78B56-DAE8-D328-9F4E-BC4D78726393}"/>
                  </a:ext>
                </a:extLst>
              </p:cNvPr>
              <p:cNvGrpSpPr/>
              <p:nvPr/>
            </p:nvGrpSpPr>
            <p:grpSpPr>
              <a:xfrm>
                <a:off x="4294131" y="2772591"/>
                <a:ext cx="706572" cy="56488"/>
                <a:chOff x="4294131" y="2772591"/>
                <a:chExt cx="706572" cy="56488"/>
              </a:xfrm>
            </p:grpSpPr>
            <p:sp>
              <p:nvSpPr>
                <p:cNvPr id="134" name="Freeform 244">
                  <a:extLst>
                    <a:ext uri="{FF2B5EF4-FFF2-40B4-BE49-F238E27FC236}">
                      <a16:creationId xmlns:a16="http://schemas.microsoft.com/office/drawing/2014/main" id="{90DE122B-B6B2-E0AC-27B8-E4F15374F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619173" y="2447549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35" name="Freeform 366">
                  <a:extLst>
                    <a:ext uri="{FF2B5EF4-FFF2-40B4-BE49-F238E27FC236}">
                      <a16:creationId xmlns:a16="http://schemas.microsoft.com/office/drawing/2014/main" id="{0B05AAA0-00CF-FF74-E324-E67E82E72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619416" y="2447792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06111B51-DE74-B20B-202F-3B7ED76C6FB4}"/>
                  </a:ext>
                </a:extLst>
              </p:cNvPr>
              <p:cNvGrpSpPr/>
              <p:nvPr/>
            </p:nvGrpSpPr>
            <p:grpSpPr>
              <a:xfrm>
                <a:off x="4975385" y="2773050"/>
                <a:ext cx="706572" cy="64767"/>
                <a:chOff x="4975385" y="2773050"/>
                <a:chExt cx="706572" cy="64767"/>
              </a:xfrm>
            </p:grpSpPr>
            <p:sp>
              <p:nvSpPr>
                <p:cNvPr id="132" name="Freeform 244">
                  <a:extLst>
                    <a:ext uri="{FF2B5EF4-FFF2-40B4-BE49-F238E27FC236}">
                      <a16:creationId xmlns:a16="http://schemas.microsoft.com/office/drawing/2014/main" id="{5A7C3A5A-3A9A-C92B-E7B7-A90B6A163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187725" y="2560710"/>
                  <a:ext cx="64767" cy="489448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33" name="Freeform 366">
                  <a:extLst>
                    <a:ext uri="{FF2B5EF4-FFF2-40B4-BE49-F238E27FC236}">
                      <a16:creationId xmlns:a16="http://schemas.microsoft.com/office/drawing/2014/main" id="{D52B5754-A96B-32C2-3B2B-D6979093B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300670" y="2448252"/>
                  <a:ext cx="56002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08B6D19-3DEB-ABC3-804B-955A977ACAFD}"/>
                </a:ext>
              </a:extLst>
            </p:cNvPr>
            <p:cNvGrpSpPr/>
            <p:nvPr/>
          </p:nvGrpSpPr>
          <p:grpSpPr>
            <a:xfrm>
              <a:off x="4760103" y="2569438"/>
              <a:ext cx="881668" cy="623025"/>
              <a:chOff x="4779274" y="1899721"/>
              <a:chExt cx="881668" cy="623025"/>
            </a:xfrm>
          </p:grpSpPr>
          <p:sp>
            <p:nvSpPr>
              <p:cNvPr id="123" name="Line 55">
                <a:extLst>
                  <a:ext uri="{FF2B5EF4-FFF2-40B4-BE49-F238E27FC236}">
                    <a16:creationId xmlns:a16="http://schemas.microsoft.com/office/drawing/2014/main" id="{349D58BF-2791-604C-5FE5-C37B78AF1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9274" y="2171700"/>
                <a:ext cx="8816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24" name="AutoShape 56">
                <a:extLst>
                  <a:ext uri="{FF2B5EF4-FFF2-40B4-BE49-F238E27FC236}">
                    <a16:creationId xmlns:a16="http://schemas.microsoft.com/office/drawing/2014/main" id="{FDEF5235-B6AB-2258-E88E-08C2AE601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96058" y="1986902"/>
                <a:ext cx="545956" cy="37159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25" name="Line 55">
                <a:extLst>
                  <a:ext uri="{FF2B5EF4-FFF2-40B4-BE49-F238E27FC236}">
                    <a16:creationId xmlns:a16="http://schemas.microsoft.com/office/drawing/2014/main" id="{9825FFC4-B30F-40E3-6AA6-24EE63A98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9274" y="2171700"/>
                <a:ext cx="0" cy="3510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EF9C373-7B4E-D90A-C96C-8CE53FDAC991}"/>
                </a:ext>
              </a:extLst>
            </p:cNvPr>
            <p:cNvGrpSpPr/>
            <p:nvPr/>
          </p:nvGrpSpPr>
          <p:grpSpPr>
            <a:xfrm>
              <a:off x="2092535" y="2563134"/>
              <a:ext cx="881668" cy="629330"/>
              <a:chOff x="2111706" y="1893417"/>
              <a:chExt cx="881668" cy="629330"/>
            </a:xfrm>
          </p:grpSpPr>
          <p:sp>
            <p:nvSpPr>
              <p:cNvPr id="120" name="Line 55">
                <a:extLst>
                  <a:ext uri="{FF2B5EF4-FFF2-40B4-BE49-F238E27FC236}">
                    <a16:creationId xmlns:a16="http://schemas.microsoft.com/office/drawing/2014/main" id="{DE01F352-C9C2-2983-16D4-E4B2999BB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706" y="2165398"/>
                <a:ext cx="8816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21" name="AutoShape 56">
                <a:extLst>
                  <a:ext uri="{FF2B5EF4-FFF2-40B4-BE49-F238E27FC236}">
                    <a16:creationId xmlns:a16="http://schemas.microsoft.com/office/drawing/2014/main" id="{038E09C7-AF45-4DD0-5753-1C43FBDE1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28490" y="1980599"/>
                <a:ext cx="545957" cy="37159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22" name="Line 55">
                <a:extLst>
                  <a:ext uri="{FF2B5EF4-FFF2-40B4-BE49-F238E27FC236}">
                    <a16:creationId xmlns:a16="http://schemas.microsoft.com/office/drawing/2014/main" id="{F7A9B945-B0B7-4900-8527-A25D9A2BD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1706" y="2165885"/>
                <a:ext cx="0" cy="3568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EA5AA9-8F7F-4285-6539-68092A42C2B0}"/>
                </a:ext>
              </a:extLst>
            </p:cNvPr>
            <p:cNvGrpSpPr/>
            <p:nvPr/>
          </p:nvGrpSpPr>
          <p:grpSpPr>
            <a:xfrm>
              <a:off x="450575" y="3200141"/>
              <a:ext cx="2974877" cy="1589728"/>
              <a:chOff x="469746" y="2530424"/>
              <a:chExt cx="2974877" cy="1589728"/>
            </a:xfrm>
          </p:grpSpPr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90E8C29C-6CD3-8EB8-1C53-F051637BC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8291" y="2602830"/>
                <a:ext cx="152556" cy="151732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BF4D789-66F0-CDE8-EEE7-F6CA3D603989}"/>
                  </a:ext>
                </a:extLst>
              </p:cNvPr>
              <p:cNvSpPr txBox="1"/>
              <p:nvPr/>
            </p:nvSpPr>
            <p:spPr>
              <a:xfrm rot="21400427">
                <a:off x="2901035" y="2595324"/>
                <a:ext cx="543588" cy="1299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808874A1-53F0-ECBF-19BC-BE640EA4D6AD}"/>
                  </a:ext>
                </a:extLst>
              </p:cNvPr>
              <p:cNvSpPr/>
              <p:nvPr/>
            </p:nvSpPr>
            <p:spPr>
              <a:xfrm flipV="1">
                <a:off x="469746" y="2530424"/>
                <a:ext cx="626272" cy="319172"/>
              </a:xfrm>
              <a:custGeom>
                <a:avLst/>
                <a:gdLst>
                  <a:gd name="connsiteX0" fmla="*/ 0 w 1496233"/>
                  <a:gd name="connsiteY0" fmla="*/ 568773 h 584900"/>
                  <a:gd name="connsiteX1" fmla="*/ 339481 w 1496233"/>
                  <a:gd name="connsiteY1" fmla="*/ 556199 h 584900"/>
                  <a:gd name="connsiteX2" fmla="*/ 477788 w 1496233"/>
                  <a:gd name="connsiteY2" fmla="*/ 304702 h 584900"/>
                  <a:gd name="connsiteX3" fmla="*/ 603522 w 1496233"/>
                  <a:gd name="connsiteY3" fmla="*/ 28055 h 584900"/>
                  <a:gd name="connsiteX4" fmla="*/ 779550 w 1496233"/>
                  <a:gd name="connsiteY4" fmla="*/ 40630 h 584900"/>
                  <a:gd name="connsiteX5" fmla="*/ 905284 w 1496233"/>
                  <a:gd name="connsiteY5" fmla="*/ 304702 h 584900"/>
                  <a:gd name="connsiteX6" fmla="*/ 1144178 w 1496233"/>
                  <a:gd name="connsiteY6" fmla="*/ 493324 h 584900"/>
                  <a:gd name="connsiteX7" fmla="*/ 1496233 w 1496233"/>
                  <a:gd name="connsiteY7" fmla="*/ 581348 h 584900"/>
                  <a:gd name="connsiteX8" fmla="*/ 1496233 w 1496233"/>
                  <a:gd name="connsiteY8" fmla="*/ 581348 h 58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233" h="584900">
                    <a:moveTo>
                      <a:pt x="0" y="568773"/>
                    </a:moveTo>
                    <a:cubicBezTo>
                      <a:pt x="129925" y="584492"/>
                      <a:pt x="259850" y="600211"/>
                      <a:pt x="339481" y="556199"/>
                    </a:cubicBezTo>
                    <a:cubicBezTo>
                      <a:pt x="419112" y="512187"/>
                      <a:pt x="433781" y="392726"/>
                      <a:pt x="477788" y="304702"/>
                    </a:cubicBezTo>
                    <a:cubicBezTo>
                      <a:pt x="521795" y="216678"/>
                      <a:pt x="553228" y="72067"/>
                      <a:pt x="603522" y="28055"/>
                    </a:cubicBezTo>
                    <a:cubicBezTo>
                      <a:pt x="653816" y="-15957"/>
                      <a:pt x="729256" y="-5478"/>
                      <a:pt x="779550" y="40630"/>
                    </a:cubicBezTo>
                    <a:cubicBezTo>
                      <a:pt x="829844" y="86738"/>
                      <a:pt x="844513" y="229253"/>
                      <a:pt x="905284" y="304702"/>
                    </a:cubicBezTo>
                    <a:cubicBezTo>
                      <a:pt x="966055" y="380151"/>
                      <a:pt x="1045687" y="447216"/>
                      <a:pt x="1144178" y="493324"/>
                    </a:cubicBezTo>
                    <a:cubicBezTo>
                      <a:pt x="1242669" y="539432"/>
                      <a:pt x="1496233" y="581348"/>
                      <a:pt x="1496233" y="581348"/>
                    </a:cubicBezTo>
                    <a:lnTo>
                      <a:pt x="1496233" y="581348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76DFC05-EA0C-50F6-0DF4-81E0E218E2D1}"/>
                </a:ext>
              </a:extLst>
            </p:cNvPr>
            <p:cNvSpPr/>
            <p:nvPr/>
          </p:nvSpPr>
          <p:spPr>
            <a:xfrm>
              <a:off x="2845638" y="2563133"/>
              <a:ext cx="691127" cy="375022"/>
            </a:xfrm>
            <a:custGeom>
              <a:avLst/>
              <a:gdLst>
                <a:gd name="connsiteX0" fmla="*/ 0 w 2454442"/>
                <a:gd name="connsiteY0" fmla="*/ 299425 h 1053204"/>
                <a:gd name="connsiteX1" fmla="*/ 288758 w 2454442"/>
                <a:gd name="connsiteY1" fmla="*/ 309050 h 1053204"/>
                <a:gd name="connsiteX2" fmla="*/ 356134 w 2454442"/>
                <a:gd name="connsiteY2" fmla="*/ 713311 h 1053204"/>
                <a:gd name="connsiteX3" fmla="*/ 423511 w 2454442"/>
                <a:gd name="connsiteY3" fmla="*/ 1011694 h 1053204"/>
                <a:gd name="connsiteX4" fmla="*/ 558265 w 2454442"/>
                <a:gd name="connsiteY4" fmla="*/ 982818 h 1053204"/>
                <a:gd name="connsiteX5" fmla="*/ 683393 w 2454442"/>
                <a:gd name="connsiteY5" fmla="*/ 386052 h 1053204"/>
                <a:gd name="connsiteX6" fmla="*/ 789271 w 2454442"/>
                <a:gd name="connsiteY6" fmla="*/ 135795 h 1053204"/>
                <a:gd name="connsiteX7" fmla="*/ 1001027 w 2454442"/>
                <a:gd name="connsiteY7" fmla="*/ 1042 h 1053204"/>
                <a:gd name="connsiteX8" fmla="*/ 1472665 w 2454442"/>
                <a:gd name="connsiteY8" fmla="*/ 203172 h 1053204"/>
                <a:gd name="connsiteX9" fmla="*/ 1896177 w 2454442"/>
                <a:gd name="connsiteY9" fmla="*/ 280174 h 1053204"/>
                <a:gd name="connsiteX10" fmla="*/ 2454442 w 2454442"/>
                <a:gd name="connsiteY10" fmla="*/ 270549 h 10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442" h="1053204">
                  <a:moveTo>
                    <a:pt x="0" y="299425"/>
                  </a:moveTo>
                  <a:cubicBezTo>
                    <a:pt x="114701" y="269747"/>
                    <a:pt x="229402" y="240069"/>
                    <a:pt x="288758" y="309050"/>
                  </a:cubicBezTo>
                  <a:cubicBezTo>
                    <a:pt x="348114" y="378031"/>
                    <a:pt x="333675" y="596204"/>
                    <a:pt x="356134" y="713311"/>
                  </a:cubicBezTo>
                  <a:cubicBezTo>
                    <a:pt x="378593" y="830418"/>
                    <a:pt x="389823" y="966776"/>
                    <a:pt x="423511" y="1011694"/>
                  </a:cubicBezTo>
                  <a:cubicBezTo>
                    <a:pt x="457199" y="1056612"/>
                    <a:pt x="514951" y="1087092"/>
                    <a:pt x="558265" y="982818"/>
                  </a:cubicBezTo>
                  <a:cubicBezTo>
                    <a:pt x="601579" y="878544"/>
                    <a:pt x="644892" y="527222"/>
                    <a:pt x="683393" y="386052"/>
                  </a:cubicBezTo>
                  <a:cubicBezTo>
                    <a:pt x="721894" y="244882"/>
                    <a:pt x="736332" y="199963"/>
                    <a:pt x="789271" y="135795"/>
                  </a:cubicBezTo>
                  <a:cubicBezTo>
                    <a:pt x="842210" y="71627"/>
                    <a:pt x="887128" y="-10187"/>
                    <a:pt x="1001027" y="1042"/>
                  </a:cubicBezTo>
                  <a:cubicBezTo>
                    <a:pt x="1114926" y="12271"/>
                    <a:pt x="1323473" y="156650"/>
                    <a:pt x="1472665" y="203172"/>
                  </a:cubicBezTo>
                  <a:cubicBezTo>
                    <a:pt x="1621857" y="249694"/>
                    <a:pt x="1732548" y="268945"/>
                    <a:pt x="1896177" y="280174"/>
                  </a:cubicBezTo>
                  <a:cubicBezTo>
                    <a:pt x="2059806" y="291403"/>
                    <a:pt x="2257124" y="280976"/>
                    <a:pt x="2454442" y="27054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6F14183-81AF-4C9E-EF74-E3BE181617F9}"/>
                </a:ext>
              </a:extLst>
            </p:cNvPr>
            <p:cNvSpPr/>
            <p:nvPr/>
          </p:nvSpPr>
          <p:spPr>
            <a:xfrm>
              <a:off x="4173335" y="2629709"/>
              <a:ext cx="691127" cy="297887"/>
            </a:xfrm>
            <a:custGeom>
              <a:avLst/>
              <a:gdLst>
                <a:gd name="connsiteX0" fmla="*/ 0 w 2454442"/>
                <a:gd name="connsiteY0" fmla="*/ 299425 h 1053204"/>
                <a:gd name="connsiteX1" fmla="*/ 288758 w 2454442"/>
                <a:gd name="connsiteY1" fmla="*/ 309050 h 1053204"/>
                <a:gd name="connsiteX2" fmla="*/ 356134 w 2454442"/>
                <a:gd name="connsiteY2" fmla="*/ 713311 h 1053204"/>
                <a:gd name="connsiteX3" fmla="*/ 423511 w 2454442"/>
                <a:gd name="connsiteY3" fmla="*/ 1011694 h 1053204"/>
                <a:gd name="connsiteX4" fmla="*/ 558265 w 2454442"/>
                <a:gd name="connsiteY4" fmla="*/ 982818 h 1053204"/>
                <a:gd name="connsiteX5" fmla="*/ 683393 w 2454442"/>
                <a:gd name="connsiteY5" fmla="*/ 386052 h 1053204"/>
                <a:gd name="connsiteX6" fmla="*/ 789271 w 2454442"/>
                <a:gd name="connsiteY6" fmla="*/ 135795 h 1053204"/>
                <a:gd name="connsiteX7" fmla="*/ 1001027 w 2454442"/>
                <a:gd name="connsiteY7" fmla="*/ 1042 h 1053204"/>
                <a:gd name="connsiteX8" fmla="*/ 1472665 w 2454442"/>
                <a:gd name="connsiteY8" fmla="*/ 203172 h 1053204"/>
                <a:gd name="connsiteX9" fmla="*/ 1896177 w 2454442"/>
                <a:gd name="connsiteY9" fmla="*/ 280174 h 1053204"/>
                <a:gd name="connsiteX10" fmla="*/ 2454442 w 2454442"/>
                <a:gd name="connsiteY10" fmla="*/ 270549 h 10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442" h="1053204">
                  <a:moveTo>
                    <a:pt x="0" y="299425"/>
                  </a:moveTo>
                  <a:cubicBezTo>
                    <a:pt x="114701" y="269747"/>
                    <a:pt x="229402" y="240069"/>
                    <a:pt x="288758" y="309050"/>
                  </a:cubicBezTo>
                  <a:cubicBezTo>
                    <a:pt x="348114" y="378031"/>
                    <a:pt x="333675" y="596204"/>
                    <a:pt x="356134" y="713311"/>
                  </a:cubicBezTo>
                  <a:cubicBezTo>
                    <a:pt x="378593" y="830418"/>
                    <a:pt x="389823" y="966776"/>
                    <a:pt x="423511" y="1011694"/>
                  </a:cubicBezTo>
                  <a:cubicBezTo>
                    <a:pt x="457199" y="1056612"/>
                    <a:pt x="514951" y="1087092"/>
                    <a:pt x="558265" y="982818"/>
                  </a:cubicBezTo>
                  <a:cubicBezTo>
                    <a:pt x="601579" y="878544"/>
                    <a:pt x="644892" y="527222"/>
                    <a:pt x="683393" y="386052"/>
                  </a:cubicBezTo>
                  <a:cubicBezTo>
                    <a:pt x="721894" y="244882"/>
                    <a:pt x="736332" y="199963"/>
                    <a:pt x="789271" y="135795"/>
                  </a:cubicBezTo>
                  <a:cubicBezTo>
                    <a:pt x="842210" y="71627"/>
                    <a:pt x="887128" y="-10187"/>
                    <a:pt x="1001027" y="1042"/>
                  </a:cubicBezTo>
                  <a:cubicBezTo>
                    <a:pt x="1114926" y="12271"/>
                    <a:pt x="1323473" y="156650"/>
                    <a:pt x="1472665" y="203172"/>
                  </a:cubicBezTo>
                  <a:cubicBezTo>
                    <a:pt x="1621857" y="249694"/>
                    <a:pt x="1732548" y="268945"/>
                    <a:pt x="1896177" y="280174"/>
                  </a:cubicBezTo>
                  <a:cubicBezTo>
                    <a:pt x="2059806" y="291403"/>
                    <a:pt x="2257124" y="280976"/>
                    <a:pt x="2454442" y="27054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E94B724-2F86-04C2-D0E8-B25CF1ABD65C}"/>
                </a:ext>
              </a:extLst>
            </p:cNvPr>
            <p:cNvSpPr/>
            <p:nvPr/>
          </p:nvSpPr>
          <p:spPr>
            <a:xfrm>
              <a:off x="5547642" y="2722054"/>
              <a:ext cx="691127" cy="117894"/>
            </a:xfrm>
            <a:custGeom>
              <a:avLst/>
              <a:gdLst>
                <a:gd name="connsiteX0" fmla="*/ 0 w 2454442"/>
                <a:gd name="connsiteY0" fmla="*/ 299425 h 1053204"/>
                <a:gd name="connsiteX1" fmla="*/ 288758 w 2454442"/>
                <a:gd name="connsiteY1" fmla="*/ 309050 h 1053204"/>
                <a:gd name="connsiteX2" fmla="*/ 356134 w 2454442"/>
                <a:gd name="connsiteY2" fmla="*/ 713311 h 1053204"/>
                <a:gd name="connsiteX3" fmla="*/ 423511 w 2454442"/>
                <a:gd name="connsiteY3" fmla="*/ 1011694 h 1053204"/>
                <a:gd name="connsiteX4" fmla="*/ 558265 w 2454442"/>
                <a:gd name="connsiteY4" fmla="*/ 982818 h 1053204"/>
                <a:gd name="connsiteX5" fmla="*/ 683393 w 2454442"/>
                <a:gd name="connsiteY5" fmla="*/ 386052 h 1053204"/>
                <a:gd name="connsiteX6" fmla="*/ 789271 w 2454442"/>
                <a:gd name="connsiteY6" fmla="*/ 135795 h 1053204"/>
                <a:gd name="connsiteX7" fmla="*/ 1001027 w 2454442"/>
                <a:gd name="connsiteY7" fmla="*/ 1042 h 1053204"/>
                <a:gd name="connsiteX8" fmla="*/ 1472665 w 2454442"/>
                <a:gd name="connsiteY8" fmla="*/ 203172 h 1053204"/>
                <a:gd name="connsiteX9" fmla="*/ 1896177 w 2454442"/>
                <a:gd name="connsiteY9" fmla="*/ 280174 h 1053204"/>
                <a:gd name="connsiteX10" fmla="*/ 2454442 w 2454442"/>
                <a:gd name="connsiteY10" fmla="*/ 270549 h 10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442" h="1053204">
                  <a:moveTo>
                    <a:pt x="0" y="299425"/>
                  </a:moveTo>
                  <a:cubicBezTo>
                    <a:pt x="114701" y="269747"/>
                    <a:pt x="229402" y="240069"/>
                    <a:pt x="288758" y="309050"/>
                  </a:cubicBezTo>
                  <a:cubicBezTo>
                    <a:pt x="348114" y="378031"/>
                    <a:pt x="333675" y="596204"/>
                    <a:pt x="356134" y="713311"/>
                  </a:cubicBezTo>
                  <a:cubicBezTo>
                    <a:pt x="378593" y="830418"/>
                    <a:pt x="389823" y="966776"/>
                    <a:pt x="423511" y="1011694"/>
                  </a:cubicBezTo>
                  <a:cubicBezTo>
                    <a:pt x="457199" y="1056612"/>
                    <a:pt x="514951" y="1087092"/>
                    <a:pt x="558265" y="982818"/>
                  </a:cubicBezTo>
                  <a:cubicBezTo>
                    <a:pt x="601579" y="878544"/>
                    <a:pt x="644892" y="527222"/>
                    <a:pt x="683393" y="386052"/>
                  </a:cubicBezTo>
                  <a:cubicBezTo>
                    <a:pt x="721894" y="244882"/>
                    <a:pt x="736332" y="199963"/>
                    <a:pt x="789271" y="135795"/>
                  </a:cubicBezTo>
                  <a:cubicBezTo>
                    <a:pt x="842210" y="71627"/>
                    <a:pt x="887128" y="-10187"/>
                    <a:pt x="1001027" y="1042"/>
                  </a:cubicBezTo>
                  <a:cubicBezTo>
                    <a:pt x="1114926" y="12271"/>
                    <a:pt x="1323473" y="156650"/>
                    <a:pt x="1472665" y="203172"/>
                  </a:cubicBezTo>
                  <a:cubicBezTo>
                    <a:pt x="1621857" y="249694"/>
                    <a:pt x="1732548" y="268945"/>
                    <a:pt x="1896177" y="280174"/>
                  </a:cubicBezTo>
                  <a:cubicBezTo>
                    <a:pt x="2059806" y="291403"/>
                    <a:pt x="2257124" y="280976"/>
                    <a:pt x="2454442" y="27054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E3F3217-5633-1C4F-2485-DC499123F33C}"/>
                </a:ext>
              </a:extLst>
            </p:cNvPr>
            <p:cNvSpPr/>
            <p:nvPr/>
          </p:nvSpPr>
          <p:spPr>
            <a:xfrm>
              <a:off x="955025" y="3456935"/>
              <a:ext cx="2063712" cy="319393"/>
            </a:xfrm>
            <a:custGeom>
              <a:avLst/>
              <a:gdLst>
                <a:gd name="connsiteX0" fmla="*/ 2063712 w 2063712"/>
                <a:gd name="connsiteY0" fmla="*/ 37079 h 393213"/>
                <a:gd name="connsiteX1" fmla="*/ 1322566 w 2063712"/>
                <a:gd name="connsiteY1" fmla="*/ 37079 h 393213"/>
                <a:gd name="connsiteX2" fmla="*/ 552545 w 2063712"/>
                <a:gd name="connsiteY2" fmla="*/ 27453 h 393213"/>
                <a:gd name="connsiteX3" fmla="*/ 80907 w 2063712"/>
                <a:gd name="connsiteY3" fmla="*/ 27453 h 393213"/>
                <a:gd name="connsiteX4" fmla="*/ 3905 w 2063712"/>
                <a:gd name="connsiteY4" fmla="*/ 393213 h 39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12" h="393213">
                  <a:moveTo>
                    <a:pt x="2063712" y="37079"/>
                  </a:moveTo>
                  <a:lnTo>
                    <a:pt x="1322566" y="37079"/>
                  </a:lnTo>
                  <a:lnTo>
                    <a:pt x="552545" y="27453"/>
                  </a:lnTo>
                  <a:cubicBezTo>
                    <a:pt x="345602" y="25849"/>
                    <a:pt x="172347" y="-33507"/>
                    <a:pt x="80907" y="27453"/>
                  </a:cubicBezTo>
                  <a:cubicBezTo>
                    <a:pt x="-10533" y="88413"/>
                    <a:pt x="-3314" y="240813"/>
                    <a:pt x="3905" y="39321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311134-8017-46C4-F852-21A0EC9BAEC9}"/>
                </a:ext>
              </a:extLst>
            </p:cNvPr>
            <p:cNvSpPr txBox="1"/>
            <p:nvPr/>
          </p:nvSpPr>
          <p:spPr>
            <a:xfrm>
              <a:off x="8689817" y="2040657"/>
              <a:ext cx="2480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DC-RSD</a:t>
              </a:r>
              <a:endParaRPr lang="en-GB" b="1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45492FA-F8F6-BE91-36F2-F66ED66196BF}"/>
                </a:ext>
              </a:extLst>
            </p:cNvPr>
            <p:cNvGrpSpPr/>
            <p:nvPr/>
          </p:nvGrpSpPr>
          <p:grpSpPr>
            <a:xfrm>
              <a:off x="9820702" y="2581917"/>
              <a:ext cx="899524" cy="741152"/>
              <a:chOff x="9104320" y="1901209"/>
              <a:chExt cx="899524" cy="741152"/>
            </a:xfrm>
          </p:grpSpPr>
          <p:sp>
            <p:nvSpPr>
              <p:cNvPr id="114" name="Line 55">
                <a:extLst>
                  <a:ext uri="{FF2B5EF4-FFF2-40B4-BE49-F238E27FC236}">
                    <a16:creationId xmlns:a16="http://schemas.microsoft.com/office/drawing/2014/main" id="{E41AE667-6E64-3C12-395A-F26196264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4320" y="2165312"/>
                <a:ext cx="8995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5" name="AutoShape 56">
                <a:extLst>
                  <a:ext uri="{FF2B5EF4-FFF2-40B4-BE49-F238E27FC236}">
                    <a16:creationId xmlns:a16="http://schemas.microsoft.com/office/drawing/2014/main" id="{6526DAAE-C15A-3F91-5DBC-FF5F6E108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9338931" y="1976721"/>
                <a:ext cx="530141" cy="37911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6" name="Line 55">
                <a:extLst>
                  <a:ext uri="{FF2B5EF4-FFF2-40B4-BE49-F238E27FC236}">
                    <a16:creationId xmlns:a16="http://schemas.microsoft.com/office/drawing/2014/main" id="{72C8CA7D-F823-D5C3-83FD-AEA9C7DA0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16078" y="2166269"/>
                <a:ext cx="0" cy="4760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FBEFDB-7858-32D5-12A7-3FB87BFDD2F1}"/>
                </a:ext>
              </a:extLst>
            </p:cNvPr>
            <p:cNvSpPr/>
            <p:nvPr/>
          </p:nvSpPr>
          <p:spPr>
            <a:xfrm>
              <a:off x="7841373" y="3593843"/>
              <a:ext cx="3960000" cy="90411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5BD732-E787-635E-4A90-CD5D213DE848}"/>
                </a:ext>
              </a:extLst>
            </p:cNvPr>
            <p:cNvSpPr/>
            <p:nvPr/>
          </p:nvSpPr>
          <p:spPr>
            <a:xfrm>
              <a:off x="10891005" y="3351057"/>
              <a:ext cx="536284" cy="10536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A8D566-C447-B115-25C0-B2F63225326A}"/>
                </a:ext>
              </a:extLst>
            </p:cNvPr>
            <p:cNvSpPr/>
            <p:nvPr/>
          </p:nvSpPr>
          <p:spPr>
            <a:xfrm>
              <a:off x="9557440" y="3352482"/>
              <a:ext cx="536284" cy="9066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EA2B97-A26F-28A5-07F7-81E0F3C2DBE4}"/>
                </a:ext>
              </a:extLst>
            </p:cNvPr>
            <p:cNvSpPr/>
            <p:nvPr/>
          </p:nvSpPr>
          <p:spPr>
            <a:xfrm>
              <a:off x="8158018" y="3353906"/>
              <a:ext cx="536284" cy="8923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39BD7AF-4971-65F4-1E41-013304E3057C}"/>
                </a:ext>
              </a:extLst>
            </p:cNvPr>
            <p:cNvCxnSpPr/>
            <p:nvPr/>
          </p:nvCxnSpPr>
          <p:spPr>
            <a:xfrm flipH="1">
              <a:off x="10866398" y="2854181"/>
              <a:ext cx="432860" cy="20635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A69AEF-B294-C958-820F-88358755660F}"/>
                </a:ext>
              </a:extLst>
            </p:cNvPr>
            <p:cNvCxnSpPr>
              <a:cxnSpLocks/>
            </p:cNvCxnSpPr>
            <p:nvPr/>
          </p:nvCxnSpPr>
          <p:spPr>
            <a:xfrm>
              <a:off x="9414720" y="2846019"/>
              <a:ext cx="325362" cy="21451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B80F9A-71F0-3A9F-99CB-B8AA2BDFFB1D}"/>
                </a:ext>
              </a:extLst>
            </p:cNvPr>
            <p:cNvSpPr/>
            <p:nvPr/>
          </p:nvSpPr>
          <p:spPr>
            <a:xfrm>
              <a:off x="7718570" y="3371181"/>
              <a:ext cx="4161600" cy="1177200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02C30B-86FE-B867-2AC9-AA31FFA8BDD2}"/>
                </a:ext>
              </a:extLst>
            </p:cNvPr>
            <p:cNvSpPr/>
            <p:nvPr/>
          </p:nvSpPr>
          <p:spPr>
            <a:xfrm>
              <a:off x="9570225" y="3323663"/>
              <a:ext cx="524470" cy="331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58EB03-F1E0-DE90-4E76-9C4EF5F1CB29}"/>
                </a:ext>
              </a:extLst>
            </p:cNvPr>
            <p:cNvSpPr/>
            <p:nvPr/>
          </p:nvSpPr>
          <p:spPr>
            <a:xfrm>
              <a:off x="10894767" y="3321598"/>
              <a:ext cx="524470" cy="331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9C3DCA-AA89-2E8B-7100-400736D04B86}"/>
                </a:ext>
              </a:extLst>
            </p:cNvPr>
            <p:cNvSpPr/>
            <p:nvPr/>
          </p:nvSpPr>
          <p:spPr>
            <a:xfrm>
              <a:off x="7709623" y="4424354"/>
              <a:ext cx="4170547" cy="10883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988A7A-8726-09BD-887A-1D53EF868F13}"/>
                </a:ext>
              </a:extLst>
            </p:cNvPr>
            <p:cNvSpPr/>
            <p:nvPr/>
          </p:nvSpPr>
          <p:spPr>
            <a:xfrm>
              <a:off x="8149967" y="3334301"/>
              <a:ext cx="524470" cy="331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67F944-0A93-8D0E-592A-596D844A7511}"/>
                </a:ext>
              </a:extLst>
            </p:cNvPr>
            <p:cNvGrpSpPr/>
            <p:nvPr/>
          </p:nvGrpSpPr>
          <p:grpSpPr>
            <a:xfrm>
              <a:off x="7834482" y="3371417"/>
              <a:ext cx="4507924" cy="444758"/>
              <a:chOff x="7118100" y="2690709"/>
              <a:chExt cx="4507924" cy="44475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322D5E5-19D5-E3B6-B1A1-79C7B7A9E277}"/>
                  </a:ext>
                </a:extLst>
              </p:cNvPr>
              <p:cNvSpPr/>
              <p:nvPr/>
            </p:nvSpPr>
            <p:spPr>
              <a:xfrm>
                <a:off x="7118100" y="2690709"/>
                <a:ext cx="3960000" cy="152584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Line 55">
                <a:extLst>
                  <a:ext uri="{FF2B5EF4-FFF2-40B4-BE49-F238E27FC236}">
                    <a16:creationId xmlns:a16="http://schemas.microsoft.com/office/drawing/2014/main" id="{9CBDF7EF-7205-FF46-8D85-A685F963B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4897" y="2769825"/>
                <a:ext cx="6911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3" name="Line 55">
                <a:extLst>
                  <a:ext uri="{FF2B5EF4-FFF2-40B4-BE49-F238E27FC236}">
                    <a16:creationId xmlns:a16="http://schemas.microsoft.com/office/drawing/2014/main" id="{A02A87FE-1129-3D42-AB11-A580888DF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19194" y="2758274"/>
                <a:ext cx="0" cy="3771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C185859-5453-5F23-98C2-2F4C542F7746}"/>
                </a:ext>
              </a:extLst>
            </p:cNvPr>
            <p:cNvGrpSpPr/>
            <p:nvPr/>
          </p:nvGrpSpPr>
          <p:grpSpPr>
            <a:xfrm>
              <a:off x="12156585" y="3824094"/>
              <a:ext cx="339088" cy="132248"/>
              <a:chOff x="11440203" y="3143386"/>
              <a:chExt cx="339088" cy="132248"/>
            </a:xfrm>
          </p:grpSpPr>
          <p:sp>
            <p:nvSpPr>
              <p:cNvPr id="108" name="Line 127">
                <a:extLst>
                  <a:ext uri="{FF2B5EF4-FFF2-40B4-BE49-F238E27FC236}">
                    <a16:creationId xmlns:a16="http://schemas.microsoft.com/office/drawing/2014/main" id="{61BB700C-5983-B0E7-68D7-6543F9BAE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40203" y="3143386"/>
                <a:ext cx="339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9" name="Line 128">
                <a:extLst>
                  <a:ext uri="{FF2B5EF4-FFF2-40B4-BE49-F238E27FC236}">
                    <a16:creationId xmlns:a16="http://schemas.microsoft.com/office/drawing/2014/main" id="{E805D33B-73D2-C959-4AF4-3CB331E79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08492" y="3210085"/>
                <a:ext cx="2025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0" name="Line 129">
                <a:extLst>
                  <a:ext uri="{FF2B5EF4-FFF2-40B4-BE49-F238E27FC236}">
                    <a16:creationId xmlns:a16="http://schemas.microsoft.com/office/drawing/2014/main" id="{C8404248-DB15-4169-A664-1FAB2EACE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75603" y="3275634"/>
                <a:ext cx="682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44" name="Freeform 323">
              <a:extLst>
                <a:ext uri="{FF2B5EF4-FFF2-40B4-BE49-F238E27FC236}">
                  <a16:creationId xmlns:a16="http://schemas.microsoft.com/office/drawing/2014/main" id="{9C07CCA3-A629-F635-B282-38CD897A6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302" y="3616038"/>
              <a:ext cx="339088" cy="198946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6965A26-5C70-E6E6-4E8A-6ECB50F7D706}"/>
                </a:ext>
              </a:extLst>
            </p:cNvPr>
            <p:cNvGrpSpPr/>
            <p:nvPr/>
          </p:nvGrpSpPr>
          <p:grpSpPr>
            <a:xfrm>
              <a:off x="7835923" y="3425993"/>
              <a:ext cx="720882" cy="54852"/>
              <a:chOff x="7119541" y="2745285"/>
              <a:chExt cx="720882" cy="54852"/>
            </a:xfrm>
          </p:grpSpPr>
          <p:sp>
            <p:nvSpPr>
              <p:cNvPr id="106" name="Freeform 244">
                <a:extLst>
                  <a:ext uri="{FF2B5EF4-FFF2-40B4-BE49-F238E27FC236}">
                    <a16:creationId xmlns:a16="http://schemas.microsoft.com/office/drawing/2014/main" id="{974118FE-4E74-5ED2-1325-20EF8C5CC4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7452556" y="2412270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7" name="Freeform 366">
                <a:extLst>
                  <a:ext uri="{FF2B5EF4-FFF2-40B4-BE49-F238E27FC236}">
                    <a16:creationId xmlns:a16="http://schemas.microsoft.com/office/drawing/2014/main" id="{38E2DA38-E8FB-89A1-8A50-A26115DE246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7452792" y="2412506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E1F60-D043-D925-CD70-78138CF75BE5}"/>
                </a:ext>
              </a:extLst>
            </p:cNvPr>
            <p:cNvGrpSpPr/>
            <p:nvPr/>
          </p:nvGrpSpPr>
          <p:grpSpPr>
            <a:xfrm>
              <a:off x="8550638" y="3426466"/>
              <a:ext cx="720882" cy="54852"/>
              <a:chOff x="7834256" y="2745758"/>
              <a:chExt cx="720882" cy="54852"/>
            </a:xfrm>
          </p:grpSpPr>
          <p:sp>
            <p:nvSpPr>
              <p:cNvPr id="104" name="Freeform 244">
                <a:extLst>
                  <a:ext uri="{FF2B5EF4-FFF2-40B4-BE49-F238E27FC236}">
                    <a16:creationId xmlns:a16="http://schemas.microsoft.com/office/drawing/2014/main" id="{FC9ED6EA-C2EC-474D-4CF3-7499C6AFF18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167271" y="2412743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5" name="Freeform 366">
                <a:extLst>
                  <a:ext uri="{FF2B5EF4-FFF2-40B4-BE49-F238E27FC236}">
                    <a16:creationId xmlns:a16="http://schemas.microsoft.com/office/drawing/2014/main" id="{E7E4AC88-BCB3-936F-BD65-2542B8934A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167507" y="2412979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D5408E5-3EED-5805-E5D1-DDFC5729A30D}"/>
                </a:ext>
              </a:extLst>
            </p:cNvPr>
            <p:cNvGrpSpPr/>
            <p:nvPr/>
          </p:nvGrpSpPr>
          <p:grpSpPr>
            <a:xfrm>
              <a:off x="9265354" y="3426939"/>
              <a:ext cx="720882" cy="54852"/>
              <a:chOff x="8548972" y="2746231"/>
              <a:chExt cx="720882" cy="54852"/>
            </a:xfrm>
          </p:grpSpPr>
          <p:sp>
            <p:nvSpPr>
              <p:cNvPr id="102" name="Freeform 244">
                <a:extLst>
                  <a:ext uri="{FF2B5EF4-FFF2-40B4-BE49-F238E27FC236}">
                    <a16:creationId xmlns:a16="http://schemas.microsoft.com/office/drawing/2014/main" id="{95495941-C673-778C-9690-07C92CEBAFF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881987" y="2413216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3" name="Freeform 366">
                <a:extLst>
                  <a:ext uri="{FF2B5EF4-FFF2-40B4-BE49-F238E27FC236}">
                    <a16:creationId xmlns:a16="http://schemas.microsoft.com/office/drawing/2014/main" id="{AE9981F0-F0C6-C522-3787-059229FE76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882223" y="2413452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A7A9006-985C-C612-1720-8F963C7D04BB}"/>
                </a:ext>
              </a:extLst>
            </p:cNvPr>
            <p:cNvGrpSpPr/>
            <p:nvPr/>
          </p:nvGrpSpPr>
          <p:grpSpPr>
            <a:xfrm>
              <a:off x="9960404" y="3427385"/>
              <a:ext cx="720882" cy="54852"/>
              <a:chOff x="9244022" y="2746677"/>
              <a:chExt cx="720882" cy="54852"/>
            </a:xfrm>
          </p:grpSpPr>
          <p:sp>
            <p:nvSpPr>
              <p:cNvPr id="100" name="Freeform 244">
                <a:extLst>
                  <a:ext uri="{FF2B5EF4-FFF2-40B4-BE49-F238E27FC236}">
                    <a16:creationId xmlns:a16="http://schemas.microsoft.com/office/drawing/2014/main" id="{A969A5F4-E5A3-911A-5E46-9A57F404EBC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577037" y="2413662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1" name="Freeform 366">
                <a:extLst>
                  <a:ext uri="{FF2B5EF4-FFF2-40B4-BE49-F238E27FC236}">
                    <a16:creationId xmlns:a16="http://schemas.microsoft.com/office/drawing/2014/main" id="{786B08C6-D315-61A5-9DCA-DC196BE618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577273" y="2413898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948A963-10C3-749B-C82C-5C253B11FC1C}"/>
                </a:ext>
              </a:extLst>
            </p:cNvPr>
            <p:cNvGrpSpPr/>
            <p:nvPr/>
          </p:nvGrpSpPr>
          <p:grpSpPr>
            <a:xfrm>
              <a:off x="10655454" y="3427832"/>
              <a:ext cx="720882" cy="54852"/>
              <a:chOff x="9939072" y="2747124"/>
              <a:chExt cx="720882" cy="54852"/>
            </a:xfrm>
          </p:grpSpPr>
          <p:sp>
            <p:nvSpPr>
              <p:cNvPr id="98" name="Freeform 244">
                <a:extLst>
                  <a:ext uri="{FF2B5EF4-FFF2-40B4-BE49-F238E27FC236}">
                    <a16:creationId xmlns:a16="http://schemas.microsoft.com/office/drawing/2014/main" id="{168D7A20-AAC5-FD7C-A3A3-199E7E7701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272087" y="2414109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9" name="Freeform 366">
                <a:extLst>
                  <a:ext uri="{FF2B5EF4-FFF2-40B4-BE49-F238E27FC236}">
                    <a16:creationId xmlns:a16="http://schemas.microsoft.com/office/drawing/2014/main" id="{F4AD841B-5654-9098-BD6C-1DD4E7720C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272323" y="2414345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DDBF8C7-02C3-46FC-7AB7-682AC162181B}"/>
                </a:ext>
              </a:extLst>
            </p:cNvPr>
            <p:cNvGrpSpPr/>
            <p:nvPr/>
          </p:nvGrpSpPr>
          <p:grpSpPr>
            <a:xfrm>
              <a:off x="11350505" y="3428278"/>
              <a:ext cx="720882" cy="69039"/>
              <a:chOff x="10634123" y="2747570"/>
              <a:chExt cx="720882" cy="69039"/>
            </a:xfrm>
          </p:grpSpPr>
          <p:sp>
            <p:nvSpPr>
              <p:cNvPr id="96" name="Freeform 244">
                <a:extLst>
                  <a:ext uri="{FF2B5EF4-FFF2-40B4-BE49-F238E27FC236}">
                    <a16:creationId xmlns:a16="http://schemas.microsoft.com/office/drawing/2014/main" id="{AF8097E5-505C-191A-E568-B082958641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825505" y="2556188"/>
                <a:ext cx="69039" cy="451803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 dirty="0"/>
              </a:p>
            </p:txBody>
          </p:sp>
          <p:sp>
            <p:nvSpPr>
              <p:cNvPr id="97" name="Freeform 366">
                <a:extLst>
                  <a:ext uri="{FF2B5EF4-FFF2-40B4-BE49-F238E27FC236}">
                    <a16:creationId xmlns:a16="http://schemas.microsoft.com/office/drawing/2014/main" id="{F8499561-9EA8-F24B-9482-EDA4EC8C87A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967374" y="2414791"/>
                <a:ext cx="54380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86EF10-0122-DC4A-BD2F-622AEF54166E}"/>
                </a:ext>
              </a:extLst>
            </p:cNvPr>
            <p:cNvGrpSpPr/>
            <p:nvPr/>
          </p:nvGrpSpPr>
          <p:grpSpPr>
            <a:xfrm>
              <a:off x="11150423" y="2580245"/>
              <a:ext cx="899524" cy="726725"/>
              <a:chOff x="10434041" y="1899537"/>
              <a:chExt cx="899524" cy="726725"/>
            </a:xfrm>
          </p:grpSpPr>
          <p:sp>
            <p:nvSpPr>
              <p:cNvPr id="93" name="Line 55">
                <a:extLst>
                  <a:ext uri="{FF2B5EF4-FFF2-40B4-BE49-F238E27FC236}">
                    <a16:creationId xmlns:a16="http://schemas.microsoft.com/office/drawing/2014/main" id="{7D27E8FA-E7BD-F912-EC4E-E9577C688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34041" y="2163640"/>
                <a:ext cx="8995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4" name="AutoShape 56">
                <a:extLst>
                  <a:ext uri="{FF2B5EF4-FFF2-40B4-BE49-F238E27FC236}">
                    <a16:creationId xmlns:a16="http://schemas.microsoft.com/office/drawing/2014/main" id="{A107142F-239E-B1FF-6925-B1A54775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0668652" y="1975049"/>
                <a:ext cx="530141" cy="37911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5" name="Line 55">
                <a:extLst>
                  <a:ext uri="{FF2B5EF4-FFF2-40B4-BE49-F238E27FC236}">
                    <a16:creationId xmlns:a16="http://schemas.microsoft.com/office/drawing/2014/main" id="{40E20197-47BD-B9C1-F359-64C298740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34041" y="2163640"/>
                <a:ext cx="0" cy="4626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969B54E-67C2-257A-20C1-9883B92DA4BE}"/>
                </a:ext>
              </a:extLst>
            </p:cNvPr>
            <p:cNvGrpSpPr/>
            <p:nvPr/>
          </p:nvGrpSpPr>
          <p:grpSpPr>
            <a:xfrm>
              <a:off x="8428828" y="2574124"/>
              <a:ext cx="899525" cy="753300"/>
              <a:chOff x="7712446" y="1893416"/>
              <a:chExt cx="899525" cy="753300"/>
            </a:xfrm>
          </p:grpSpPr>
          <p:sp>
            <p:nvSpPr>
              <p:cNvPr id="90" name="Line 55">
                <a:extLst>
                  <a:ext uri="{FF2B5EF4-FFF2-40B4-BE49-F238E27FC236}">
                    <a16:creationId xmlns:a16="http://schemas.microsoft.com/office/drawing/2014/main" id="{07CB75B0-AFD2-764B-53A7-05509E091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2447" y="2157519"/>
                <a:ext cx="8995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1" name="AutoShape 56">
                <a:extLst>
                  <a:ext uri="{FF2B5EF4-FFF2-40B4-BE49-F238E27FC236}">
                    <a16:creationId xmlns:a16="http://schemas.microsoft.com/office/drawing/2014/main" id="{EE767284-5514-3C66-6224-8F69E98A2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947058" y="1968928"/>
                <a:ext cx="530141" cy="37911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2" name="Line 55">
                <a:extLst>
                  <a:ext uri="{FF2B5EF4-FFF2-40B4-BE49-F238E27FC236}">
                    <a16:creationId xmlns:a16="http://schemas.microsoft.com/office/drawing/2014/main" id="{2EB7D817-84E8-63DA-B007-C08110738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2446" y="2157992"/>
                <a:ext cx="1" cy="4887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BFBB9D5-B919-F764-5E1C-81FE85768A42}"/>
                </a:ext>
              </a:extLst>
            </p:cNvPr>
            <p:cNvCxnSpPr>
              <a:cxnSpLocks/>
            </p:cNvCxnSpPr>
            <p:nvPr/>
          </p:nvCxnSpPr>
          <p:spPr>
            <a:xfrm>
              <a:off x="9235728" y="3272547"/>
              <a:ext cx="152556" cy="1517322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26CC09-52B9-C1E1-7C44-0818BA987EFF}"/>
                </a:ext>
              </a:extLst>
            </p:cNvPr>
            <p:cNvSpPr txBox="1"/>
            <p:nvPr/>
          </p:nvSpPr>
          <p:spPr>
            <a:xfrm rot="21400427">
              <a:off x="9108472" y="3265041"/>
              <a:ext cx="543588" cy="129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FF24233-BEF8-B9AB-1AD7-1339514CAA7D}"/>
                </a:ext>
              </a:extLst>
            </p:cNvPr>
            <p:cNvSpPr/>
            <p:nvPr/>
          </p:nvSpPr>
          <p:spPr>
            <a:xfrm flipV="1">
              <a:off x="9297762" y="2705520"/>
              <a:ext cx="196327" cy="334809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9409282-8791-B000-5FF7-F472AE546EDC}"/>
                </a:ext>
              </a:extLst>
            </p:cNvPr>
            <p:cNvSpPr/>
            <p:nvPr/>
          </p:nvSpPr>
          <p:spPr>
            <a:xfrm flipV="1">
              <a:off x="10625463" y="2682499"/>
              <a:ext cx="196327" cy="334809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F068DA9-2CB1-42AC-1A47-4C190B9F6323}"/>
                </a:ext>
              </a:extLst>
            </p:cNvPr>
            <p:cNvSpPr/>
            <p:nvPr/>
          </p:nvSpPr>
          <p:spPr>
            <a:xfrm>
              <a:off x="8534631" y="2987764"/>
              <a:ext cx="572157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F4A8365-3EC4-F57D-3879-319F515E2125}"/>
                </a:ext>
              </a:extLst>
            </p:cNvPr>
            <p:cNvSpPr/>
            <p:nvPr/>
          </p:nvSpPr>
          <p:spPr>
            <a:xfrm flipH="1">
              <a:off x="9510623" y="2973657"/>
              <a:ext cx="446022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94FBC70-0CFF-00B7-83E2-3DDCA83F4798}"/>
                </a:ext>
              </a:extLst>
            </p:cNvPr>
            <p:cNvSpPr/>
            <p:nvPr/>
          </p:nvSpPr>
          <p:spPr>
            <a:xfrm>
              <a:off x="2109178" y="2962465"/>
              <a:ext cx="868073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161A689-55A6-FFB8-95CC-B0BF239DCC69}"/>
                </a:ext>
              </a:extLst>
            </p:cNvPr>
            <p:cNvSpPr/>
            <p:nvPr/>
          </p:nvSpPr>
          <p:spPr>
            <a:xfrm flipH="1">
              <a:off x="3106028" y="2966894"/>
              <a:ext cx="414753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3D672DC-5A3F-16BB-781F-81CCBE059EC5}"/>
                </a:ext>
              </a:extLst>
            </p:cNvPr>
            <p:cNvSpPr/>
            <p:nvPr/>
          </p:nvSpPr>
          <p:spPr>
            <a:xfrm flipH="1">
              <a:off x="3123222" y="2972114"/>
              <a:ext cx="1497119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373D744-8205-A5C5-1435-8063CA3070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8658" y="3553035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81A43F5-AB1B-7F73-B031-5E536DD7A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6849" y="3550879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CC31454-32E3-B577-58B6-2B2B7A4C0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5040" y="3548723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6E0D1E0-546D-77CA-CFEF-2AB9359E1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3231" y="3546567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5EE1F7A-C7EB-1A4A-D9BB-B4A49A562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1422" y="3544411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0316B46-49D7-944A-6BA8-6B8870EE5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613" y="3542255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4926DF6-59D4-66BA-3038-727FC0358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7804" y="3540099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097DB9E-9FFB-8805-C631-63B2FC9E3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5995" y="3537943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B460109-E08C-BF94-02BB-45782572DA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4186" y="3535787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6A26DB9-51E7-DCCE-F9F7-30F47910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2377" y="3533631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D6DF0DE-7C3E-5738-9BB4-5293D4F360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3133" y="3516721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0034EA7-9C02-2067-6F2E-E7E1131087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1324" y="3514565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4A5DF77-4FF5-43AD-0609-02D99676E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9515" y="3512409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0AE96E3-56B1-4634-9ED7-02542B1202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17706" y="3510253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45637C0-54AF-E88B-77D8-7AC1738A6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5897" y="3508097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D01D23A-18F1-CE45-5D29-914AD6073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4088" y="3505941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0E8244D-91EF-D77C-EADA-7EDB268B46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82279" y="3503785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D8BAB51-21B9-03D5-FACD-AC8C3581D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0470" y="3501629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B257412-302E-8F88-4BC8-446D38907A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8661" y="3499473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84A2D4E-E8A6-AEC8-9AF4-A03773D8F2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6852" y="3497317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F04B037-98D7-934D-394B-97EB013724ED}"/>
                </a:ext>
              </a:extLst>
            </p:cNvPr>
            <p:cNvSpPr txBox="1"/>
            <p:nvPr/>
          </p:nvSpPr>
          <p:spPr>
            <a:xfrm>
              <a:off x="10047251" y="3842127"/>
              <a:ext cx="112030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E Field</a:t>
              </a:r>
              <a:endParaRPr lang="en-GB" b="1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A24DBA-4CC0-BDBF-1FC1-E6D510E53FA8}"/>
                </a:ext>
              </a:extLst>
            </p:cNvPr>
            <p:cNvSpPr txBox="1"/>
            <p:nvPr/>
          </p:nvSpPr>
          <p:spPr>
            <a:xfrm>
              <a:off x="3858407" y="3843874"/>
              <a:ext cx="112030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E Field</a:t>
              </a:r>
              <a:endParaRPr lang="en-GB" b="1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5C7CDA9-72F5-7B2B-1CF6-5C5A7475BE54}"/>
                </a:ext>
              </a:extLst>
            </p:cNvPr>
            <p:cNvSpPr txBox="1"/>
            <p:nvPr/>
          </p:nvSpPr>
          <p:spPr>
            <a:xfrm>
              <a:off x="6127855" y="3498354"/>
              <a:ext cx="112030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/>
                <a:t>Cathode</a:t>
              </a:r>
              <a:endParaRPr lang="en-GB" sz="1400" b="1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5010C8B-6552-FC6D-1678-86C64EF662C7}"/>
                </a:ext>
              </a:extLst>
            </p:cNvPr>
            <p:cNvSpPr txBox="1"/>
            <p:nvPr/>
          </p:nvSpPr>
          <p:spPr>
            <a:xfrm>
              <a:off x="6130525" y="4057570"/>
              <a:ext cx="112030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/>
                <a:t>Anode</a:t>
              </a:r>
              <a:endParaRPr lang="en-GB" sz="1400" b="1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49D1D88-B606-DD62-945E-9A15EADCEBC3}"/>
                </a:ext>
              </a:extLst>
            </p:cNvPr>
            <p:cNvCxnSpPr>
              <a:stCxn id="84" idx="3"/>
              <a:endCxn id="107" idx="0"/>
            </p:cNvCxnSpPr>
            <p:nvPr/>
          </p:nvCxnSpPr>
          <p:spPr>
            <a:xfrm flipV="1">
              <a:off x="7248162" y="3453419"/>
              <a:ext cx="587761" cy="1988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6172B3E-4C05-232F-89FC-4C1C68F9B8D8}"/>
                </a:ext>
              </a:extLst>
            </p:cNvPr>
            <p:cNvCxnSpPr>
              <a:cxnSpLocks/>
              <a:stCxn id="85" idx="3"/>
              <a:endCxn id="40" idx="1"/>
            </p:cNvCxnSpPr>
            <p:nvPr/>
          </p:nvCxnSpPr>
          <p:spPr>
            <a:xfrm>
              <a:off x="7250832" y="4211459"/>
              <a:ext cx="458791" cy="2673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57A1740-3111-001E-7A1C-C8FB6F1E223C}"/>
                </a:ext>
              </a:extLst>
            </p:cNvPr>
            <p:cNvCxnSpPr>
              <a:cxnSpLocks/>
              <a:stCxn id="85" idx="1"/>
              <a:endCxn id="17" idx="3"/>
            </p:cNvCxnSpPr>
            <p:nvPr/>
          </p:nvCxnSpPr>
          <p:spPr>
            <a:xfrm flipH="1">
              <a:off x="5549002" y="4211459"/>
              <a:ext cx="581523" cy="289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BBA03B5-DAF2-E360-60B5-698DE8FF91A4}"/>
                </a:ext>
              </a:extLst>
            </p:cNvPr>
            <p:cNvCxnSpPr>
              <a:cxnSpLocks/>
              <a:stCxn id="84" idx="1"/>
              <a:endCxn id="144" idx="3"/>
            </p:cNvCxnSpPr>
            <p:nvPr/>
          </p:nvCxnSpPr>
          <p:spPr>
            <a:xfrm flipH="1" flipV="1">
              <a:off x="5450558" y="3462779"/>
              <a:ext cx="677297" cy="1894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4A4E15C5-56C1-1BD0-77AB-D2274EF5284A}"/>
              </a:ext>
            </a:extLst>
          </p:cNvPr>
          <p:cNvSpPr txBox="1"/>
          <p:nvPr/>
        </p:nvSpPr>
        <p:spPr>
          <a:xfrm>
            <a:off x="931294" y="3944571"/>
            <a:ext cx="4840971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This design has been manufactured in several productions by FBK, BNL, and HPK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DE1A0B0-F4DA-0A0B-B024-847079177C28}"/>
              </a:ext>
            </a:extLst>
          </p:cNvPr>
          <p:cNvSpPr txBox="1"/>
          <p:nvPr/>
        </p:nvSpPr>
        <p:spPr>
          <a:xfrm>
            <a:off x="6249642" y="3907726"/>
            <a:ext cx="5838142" cy="113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Finished first production</a:t>
            </a:r>
          </a:p>
          <a:p>
            <a:pPr algn="ctr">
              <a:lnSpc>
                <a:spcPct val="130000"/>
              </a:lnSpc>
            </a:pPr>
            <a:r>
              <a:rPr lang="en-IT" dirty="0"/>
              <a:t>The main advantage of the DC-RSD design is the ability to control the signal spread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37564C6-2A92-04F2-F3FA-443FC8DD266D}"/>
              </a:ext>
            </a:extLst>
          </p:cNvPr>
          <p:cNvSpPr txBox="1"/>
          <p:nvPr/>
        </p:nvSpPr>
        <p:spPr>
          <a:xfrm>
            <a:off x="856622" y="5405958"/>
            <a:ext cx="10796545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See DC-RSD details at Pixel 2024:</a:t>
            </a:r>
          </a:p>
          <a:p>
            <a:pPr>
              <a:lnSpc>
                <a:spcPct val="130000"/>
              </a:lnSpc>
            </a:pPr>
            <a:r>
              <a:rPr lang="en-IT" b="1" dirty="0"/>
              <a:t>R. Arcidiacono, </a:t>
            </a:r>
            <a:r>
              <a:rPr lang="en-GB" sz="1800" b="1" dirty="0">
                <a:solidFill>
                  <a:srgbClr val="7C001E"/>
                </a:solidFill>
                <a:effectLst/>
                <a:highlight>
                  <a:srgbClr val="FFFFFF"/>
                </a:highlight>
                <a:latin typeface="Helvetica" pitchFamily="2" charset="0"/>
              </a:rPr>
              <a:t>DC resistive read-out silicon sensors for future 4D tracking </a:t>
            </a:r>
            <a:r>
              <a:rPr lang="en-IT" b="1" dirty="0"/>
              <a:t> </a:t>
            </a:r>
          </a:p>
          <a:p>
            <a:r>
              <a:rPr lang="en-IT" b="1" dirty="0"/>
              <a:t>A. Fondacci, </a:t>
            </a:r>
            <a:r>
              <a:rPr lang="en-GB" b="1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+mj-lt"/>
              </a:rPr>
              <a:t>Design and optimization of radiation resistant AC- and DC-coupled resistive LGADs</a:t>
            </a:r>
          </a:p>
          <a:p>
            <a:pPr algn="l"/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37183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3272B-DA27-0B7A-0E75-2C71D284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C869E-431D-5DC1-3A37-5CB4965605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5725FF-C3C1-00EE-FDF2-40EBCF5E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Conclusions and outlook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D2B4C-D325-8AC5-4435-794EEF835C53}"/>
              </a:ext>
            </a:extLst>
          </p:cNvPr>
          <p:cNvSpPr txBox="1"/>
          <p:nvPr/>
        </p:nvSpPr>
        <p:spPr>
          <a:xfrm>
            <a:off x="968188" y="1162756"/>
            <a:ext cx="10670657" cy="401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In the past years, we have investigat</a:t>
            </a:r>
            <a:r>
              <a:rPr lang="en-GB" dirty="0"/>
              <a:t>ed</a:t>
            </a:r>
            <a:r>
              <a:rPr lang="en-IT" dirty="0"/>
              <a:t> the possibility of achieving </a:t>
            </a:r>
            <a:r>
              <a:rPr lang="en-IT" b="1" dirty="0"/>
              <a:t>excellent combined position and temporal resolutions reducing the </a:t>
            </a:r>
            <a:r>
              <a:rPr lang="en-IT" dirty="0"/>
              <a:t>number of electrodes using resistive silicon detectors coupled with the full-custom ASIC FAST</a:t>
            </a:r>
          </a:p>
          <a:p>
            <a:pPr>
              <a:lnSpc>
                <a:spcPct val="130000"/>
              </a:lnSpc>
            </a:pPr>
            <a:endParaRPr lang="en-IT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We have </a:t>
            </a:r>
            <a:r>
              <a:rPr lang="en-IT" b="1" dirty="0"/>
              <a:t>tested the perfo</a:t>
            </a:r>
            <a:r>
              <a:rPr lang="en-GB" b="1" dirty="0"/>
              <a:t>r</a:t>
            </a:r>
            <a:r>
              <a:rPr lang="en-IT" b="1" dirty="0"/>
              <a:t>mance of RSD </a:t>
            </a:r>
            <a:r>
              <a:rPr lang="en-IT" dirty="0"/>
              <a:t>(AC-LGAD) </a:t>
            </a:r>
            <a:r>
              <a:rPr lang="en-IT" b="1" dirty="0"/>
              <a:t>sensors with cross-shaped electrodes coupled to the FAST2(3) ASIC.  </a:t>
            </a:r>
            <a:r>
              <a:rPr lang="en-IT" dirty="0"/>
              <a:t>We achieved: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position resolution better than 5% of the pitch ( &lt;20 microns for 450-micron pitch)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IT" dirty="0"/>
              <a:t>emporal resolution of 50 ps (limited by the set-up)</a:t>
            </a:r>
          </a:p>
          <a:p>
            <a:pPr lvl="1">
              <a:lnSpc>
                <a:spcPct val="130000"/>
              </a:lnSpc>
            </a:pPr>
            <a:endParaRPr lang="en-IT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We designed and produced </a:t>
            </a:r>
            <a:r>
              <a:rPr lang="en-IT" b="1" dirty="0"/>
              <a:t>an improved version of the RSD sensors</a:t>
            </a:r>
            <a:r>
              <a:rPr lang="en-IT" dirty="0"/>
              <a:t>, </a:t>
            </a:r>
            <a:r>
              <a:rPr lang="en-IT" b="1" dirty="0"/>
              <a:t>DC-RSD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DC-RSD +FAST3 will be tested at beam test (DESY) next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0AB7A-4E7E-BBB3-5365-78152ACA1028}"/>
              </a:ext>
            </a:extLst>
          </p:cNvPr>
          <p:cNvSpPr txBox="1"/>
          <p:nvPr/>
        </p:nvSpPr>
        <p:spPr>
          <a:xfrm>
            <a:off x="1724139" y="5407786"/>
            <a:ext cx="9358829" cy="7736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/>
              <a:t>Resistive Silicon Detectors are a good fit for systems that require </a:t>
            </a:r>
            <a:r>
              <a:rPr lang="en-GB" b="1" dirty="0"/>
              <a:t>a </a:t>
            </a:r>
            <a:r>
              <a:rPr lang="en-IT" b="1" dirty="0"/>
              <a:t>low material budget and a low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91028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B3C7FB-A117-93CF-85FC-34BC6CA5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796A3-0C53-4B14-7C16-6CF5097C88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E62A2D-71D1-11F3-F99E-A4E57474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Acknoledgment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ECB71-2977-E3D0-C38A-EB516EC75D02}"/>
              </a:ext>
            </a:extLst>
          </p:cNvPr>
          <p:cNvSpPr txBox="1"/>
          <p:nvPr/>
        </p:nvSpPr>
        <p:spPr>
          <a:xfrm>
            <a:off x="1270660" y="1679786"/>
            <a:ext cx="9906205" cy="4194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effectLst/>
              </a:rPr>
              <a:t>The measurements leading to these results have been performed at the Test Beam Facility at DESY Hamburg (Germany), a member of the Helmholtz Association (HGF). </a:t>
            </a:r>
          </a:p>
          <a:p>
            <a:pPr>
              <a:lnSpc>
                <a:spcPct val="150000"/>
              </a:lnSpc>
            </a:pPr>
            <a:endParaRPr lang="en-GB" sz="18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</a:rPr>
              <a:t>We kindly acknowledge the following funding agencies and collaborations: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RD50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INFN – FBK agreement on sensor production;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INFN projects 4DShare, RSD</a:t>
            </a:r>
            <a:r>
              <a:rPr lang="en-GB" sz="1800" dirty="0">
                <a:effectLst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</a:rPr>
              <a:t>Dipartimento</a:t>
            </a:r>
            <a:r>
              <a:rPr lang="en-GB" sz="1800" dirty="0">
                <a:effectLst/>
              </a:rPr>
              <a:t> di </a:t>
            </a:r>
            <a:r>
              <a:rPr lang="en-GB" sz="1800" dirty="0" err="1">
                <a:effectLst/>
              </a:rPr>
              <a:t>Eccellenza</a:t>
            </a:r>
            <a:r>
              <a:rPr lang="en-GB" sz="1800" dirty="0">
                <a:effectLst/>
              </a:rPr>
              <a:t>, Univ. of Torino (ex L. 232/2016, art. 1, cc. 314, 337); </a:t>
            </a:r>
            <a:r>
              <a:rPr lang="en-GB" sz="1800" dirty="0" err="1">
                <a:effectLst/>
              </a:rPr>
              <a:t>Ministero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della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Ricerca</a:t>
            </a:r>
            <a:r>
              <a:rPr lang="en-GB" sz="1800" dirty="0">
                <a:effectLst/>
              </a:rPr>
              <a:t>, Italia, PRIN 2022, 4DShare;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Grant TRAPEZIO 2021 Fondazione San Paolo, Torino.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57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78F13-22A8-9976-B23F-468CF806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82092-B87F-AD1A-4FC4-C7D530D528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B5CBEB-B9C2-12C0-9532-378BC927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Bibliography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A5ADC-27A7-5E33-882B-BCCD3E9EBE66}"/>
              </a:ext>
            </a:extLst>
          </p:cNvPr>
          <p:cNvSpPr txBox="1"/>
          <p:nvPr/>
        </p:nvSpPr>
        <p:spPr>
          <a:xfrm>
            <a:off x="1269724" y="1027041"/>
            <a:ext cx="10422743" cy="611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+mj-lt"/>
              </a:rPr>
              <a:t>DC-RSD</a:t>
            </a:r>
          </a:p>
          <a:p>
            <a:pPr>
              <a:lnSpc>
                <a:spcPct val="130000"/>
              </a:lnSpc>
            </a:pPr>
            <a:r>
              <a:rPr lang="en-GB" sz="1200" b="1" dirty="0">
                <a:effectLst/>
                <a:highlight>
                  <a:srgbClr val="FFFFFF"/>
                </a:highlight>
                <a:latin typeface="Helvetica" pitchFamily="2" charset="0"/>
              </a:rPr>
              <a:t>DC resistive read-out silicon sensors for future 4D tracking</a:t>
            </a:r>
            <a:r>
              <a:rPr lang="en-GB" sz="1200" dirty="0">
                <a:effectLst/>
                <a:highlight>
                  <a:srgbClr val="FFFFFF"/>
                </a:highlight>
                <a:latin typeface="Helvetica" pitchFamily="2" charset="0"/>
              </a:rPr>
              <a:t>, </a:t>
            </a:r>
            <a:r>
              <a:rPr lang="en-IT" sz="1200" dirty="0"/>
              <a:t>R. Arcidiacono et. </a:t>
            </a:r>
            <a:r>
              <a:rPr lang="en-GB" sz="1200" dirty="0"/>
              <a:t>al (Pixel 2024)</a:t>
            </a:r>
            <a:r>
              <a:rPr lang="en-IT" sz="1200" dirty="0"/>
              <a:t> </a:t>
            </a:r>
          </a:p>
          <a:p>
            <a:pPr>
              <a:lnSpc>
                <a:spcPct val="130000"/>
              </a:lnSpc>
            </a:pPr>
            <a:r>
              <a:rPr lang="en-IT" sz="1200" b="1" dirty="0"/>
              <a:t>A. Fondacci,  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"</a:t>
            </a:r>
            <a:r>
              <a:rPr lang="en-GB" sz="1200" b="1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DC-coupled resistive silicon detectors for 4D tracking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", L. </a:t>
            </a:r>
            <a:r>
              <a:rPr lang="en-GB" sz="1200" b="0" i="0" dirty="0" err="1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Menzio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 et al., NIMA 1041 (2022) 167374</a:t>
            </a:r>
            <a:r>
              <a:rPr lang="en-GB" sz="1200" dirty="0">
                <a:solidFill>
                  <a:srgbClr val="000000"/>
                </a:solidFill>
                <a:highlight>
                  <a:srgbClr val="FFFEFF"/>
                </a:highlight>
                <a:latin typeface="Times"/>
              </a:rPr>
              <a:t>, 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 </a:t>
            </a:r>
            <a:r>
              <a:rPr lang="en-GB" sz="1200" b="0" i="0" dirty="0" err="1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arxiv.org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/abs/2204.07226 </a:t>
            </a:r>
            <a:r>
              <a:rPr lang="en-GB" sz="1200" b="0" i="0" u="sng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  <a:hlinkClick r:id="rId2"/>
              </a:rPr>
              <a:t>(pdf)</a:t>
            </a:r>
            <a:endParaRPr lang="en-GB" sz="1200" b="0" i="0" dirty="0">
              <a:solidFill>
                <a:srgbClr val="000000"/>
              </a:solidFill>
              <a:effectLst/>
              <a:highlight>
                <a:srgbClr val="FFFEFF"/>
              </a:highlight>
              <a:latin typeface="Times"/>
            </a:endParaRPr>
          </a:p>
          <a:p>
            <a:endParaRPr lang="en-GB" sz="1200" b="1" dirty="0">
              <a:solidFill>
                <a:srgbClr val="FF0000"/>
              </a:solidFill>
              <a:latin typeface="+mj-lt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+mj-lt"/>
              </a:rPr>
              <a:t>RSD2:</a:t>
            </a:r>
          </a:p>
          <a:p>
            <a:r>
              <a:rPr lang="en-GB" sz="1200" b="1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First test beam measurement of the 4D resolution of an RSD pixel matrix connected to a FAST2 ASIC, 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Helvetica" pitchFamily="2" charset="0"/>
              </a:rPr>
              <a:t>L. </a:t>
            </a:r>
            <a:r>
              <a:rPr lang="en-GB" sz="1200" b="0" i="0" dirty="0" err="1">
                <a:solidFill>
                  <a:srgbClr val="000000"/>
                </a:solidFill>
                <a:effectLst/>
                <a:highlight>
                  <a:srgbClr val="FFFEFF"/>
                </a:highlight>
                <a:latin typeface="Helvetica" pitchFamily="2" charset="0"/>
              </a:rPr>
              <a:t>Menzio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Helvetica" pitchFamily="2" charset="0"/>
              </a:rPr>
              <a:t>, F. Siviero et al,</a:t>
            </a:r>
            <a:r>
              <a:rPr lang="en-GB" sz="1200" b="1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  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 https://</a:t>
            </a:r>
            <a:r>
              <a:rPr lang="en-GB" sz="1200" b="0" i="0" dirty="0" err="1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arxiv.org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/abs/2402.01517,  NIMA 1065  (2024), 169526 </a:t>
            </a:r>
            <a:r>
              <a:rPr lang="en-GB" sz="1200" b="0" i="0" u="sng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  <a:hlinkClick r:id="rId3"/>
              </a:rPr>
              <a:t>(pdf)</a:t>
            </a:r>
            <a:endParaRPr lang="en-GB" sz="1200" b="0" i="0" u="sng" dirty="0">
              <a:solidFill>
                <a:srgbClr val="000000"/>
              </a:solidFill>
              <a:effectLst/>
              <a:highlight>
                <a:srgbClr val="FFFEFF"/>
              </a:highlight>
              <a:latin typeface="CenturyGothic"/>
            </a:endParaRPr>
          </a:p>
          <a:p>
            <a:r>
              <a:rPr lang="en-GB" sz="1200" b="1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High precision 4D tracking with large pixels using thin resistive silicon detectors.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 R. Arcidiacono et al, NIMA, 1057 (2023), 168671</a:t>
            </a:r>
            <a:r>
              <a:rPr lang="en-GB" sz="1200" b="0" i="0" u="sng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  <a:hlinkClick r:id="rId4"/>
              </a:rPr>
              <a:t> (pdf)</a:t>
            </a:r>
            <a:endParaRPr lang="en-GB" sz="1200" b="1" dirty="0">
              <a:solidFill>
                <a:srgbClr val="FF0000"/>
              </a:solidFill>
              <a:latin typeface="+mj-lt"/>
            </a:endParaRPr>
          </a:p>
          <a:p>
            <a:endParaRPr lang="en-GB" sz="1200" b="1" dirty="0">
              <a:solidFill>
                <a:srgbClr val="FF0000"/>
              </a:solidFill>
              <a:latin typeface="+mj-lt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+mj-lt"/>
              </a:rPr>
              <a:t>FAST3: </a:t>
            </a:r>
            <a:r>
              <a:rPr lang="en-GB" sz="1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</a:p>
          <a:p>
            <a:r>
              <a:rPr lang="en-US" sz="1200" b="1" dirty="0"/>
              <a:t>FAST3 ASIC: front-end electronic with ps resolution, designed for thin LGADs read-out, </a:t>
            </a:r>
            <a:r>
              <a:rPr lang="en-GB" sz="1200" b="1" dirty="0">
                <a:latin typeface="+mj-lt"/>
              </a:rPr>
              <a:t>R. Ferrero</a:t>
            </a:r>
            <a:r>
              <a:rPr lang="en-US" sz="1200" b="1" dirty="0"/>
              <a:t> </a:t>
            </a:r>
            <a:r>
              <a:rPr lang="en-GB" sz="1200" dirty="0">
                <a:latin typeface="+mj-lt"/>
              </a:rPr>
              <a:t>TWEPP Conference 2024</a:t>
            </a:r>
            <a:endParaRPr lang="en-GB" sz="1200" dirty="0">
              <a:effectLst/>
              <a:latin typeface="+mj-lt"/>
            </a:endParaRPr>
          </a:p>
          <a:p>
            <a:r>
              <a:rPr lang="en-GB" sz="1200" b="1" i="0" dirty="0">
                <a:solidFill>
                  <a:srgbClr val="333333"/>
                </a:solidFill>
                <a:effectLst/>
                <a:latin typeface="+mj-lt"/>
              </a:rPr>
              <a:t>FAST3: Front-End Electronics to Read Out Thin Ultra-Fast Silicon Detectors for ps Resolution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+mj-lt"/>
              </a:rPr>
              <a:t>, A. M. Rojas, </a:t>
            </a:r>
            <a:r>
              <a:rPr lang="en-GB" sz="1200" b="0" i="1" dirty="0">
                <a:solidFill>
                  <a:srgbClr val="333333"/>
                </a:solidFill>
                <a:effectLst/>
                <a:latin typeface="+mj-lt"/>
              </a:rPr>
              <a:t>et al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+mj-lt"/>
              </a:rPr>
              <a:t>., </a:t>
            </a:r>
            <a:r>
              <a:rPr lang="en-GB" sz="1200" b="0" i="1" dirty="0">
                <a:solidFill>
                  <a:srgbClr val="333333"/>
                </a:solidFill>
                <a:effectLst/>
                <a:latin typeface="+mj-lt"/>
              </a:rPr>
              <a:t>2022 IEEE Latin American Electron Devices Conference (LAEDC)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+mj-lt"/>
              </a:rPr>
              <a:t>, Cancun, Mexico, 2022, pp. 1-4, doi:10.1109/LAEDC54796.2022.9908192.</a:t>
            </a:r>
            <a:endParaRPr lang="en-GB" sz="1200" b="1" dirty="0">
              <a:solidFill>
                <a:srgbClr val="FF0000"/>
              </a:solidFill>
              <a:latin typeface="+mj-lt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+mj-lt"/>
              </a:rPr>
              <a:t>FAST2: </a:t>
            </a:r>
            <a:r>
              <a:rPr lang="en-GB" sz="1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</a:p>
          <a:p>
            <a:r>
              <a:rPr lang="en-GB" sz="1200" b="1" dirty="0">
                <a:effectLst/>
                <a:latin typeface="+mj-lt"/>
              </a:rPr>
              <a:t>Amplifier discriminator ASICs to read-out thin Ultra-Fast Silicon detector for ps resolution</a:t>
            </a:r>
            <a:r>
              <a:rPr lang="en-GB" sz="1200" dirty="0">
                <a:effectLst/>
                <a:latin typeface="+mj-lt"/>
              </a:rPr>
              <a:t>, A. Rojas et al., 2021 IEEE Nuclear Science Symposium and Medical Imaging Conference (NSS/MIC), Piscataway, NJ, USA, 2021, pp. 1-4, </a:t>
            </a:r>
            <a:r>
              <a:rPr lang="en-GB" sz="1200" dirty="0" err="1">
                <a:effectLst/>
                <a:latin typeface="+mj-lt"/>
              </a:rPr>
              <a:t>doi</a:t>
            </a:r>
            <a:r>
              <a:rPr lang="en-GB" sz="1200" dirty="0">
                <a:effectLst/>
                <a:latin typeface="+mj-lt"/>
              </a:rPr>
              <a:t>: 10.1109/NSS/MIC44867.2021.9875441.</a:t>
            </a:r>
            <a:endParaRPr lang="en-GB" sz="1200" dirty="0">
              <a:latin typeface="+mj-lt"/>
            </a:endParaRPr>
          </a:p>
          <a:p>
            <a:r>
              <a:rPr lang="en-GB" sz="1200" b="1" dirty="0">
                <a:solidFill>
                  <a:srgbClr val="FF0000"/>
                </a:solidFill>
                <a:effectLst/>
                <a:latin typeface="+mj-lt"/>
              </a:rPr>
              <a:t>FAST:</a:t>
            </a:r>
          </a:p>
          <a:p>
            <a:r>
              <a:rPr lang="en-GB" sz="1200" b="1" dirty="0">
                <a:effectLst/>
                <a:latin typeface="+mj-lt"/>
              </a:rPr>
              <a:t>Design and characterization of the FAST chip: a front-end for 4D tracking systems based on Ultra-Fast Silicon Detectors aiming at 30 ps time resolution</a:t>
            </a:r>
            <a:r>
              <a:rPr lang="en-GB" sz="1200" dirty="0">
                <a:effectLst/>
                <a:latin typeface="+mj-lt"/>
              </a:rPr>
              <a:t>,  E. J. </a:t>
            </a:r>
            <a:r>
              <a:rPr lang="en-GB" sz="1200" dirty="0" err="1">
                <a:effectLst/>
                <a:latin typeface="+mj-lt"/>
              </a:rPr>
              <a:t>Olave</a:t>
            </a:r>
            <a:r>
              <a:rPr lang="en-GB" sz="1200" dirty="0">
                <a:effectLst/>
                <a:latin typeface="+mj-lt"/>
              </a:rPr>
              <a:t> et al., NIMA 985 (2021) 164615, HSTD12</a:t>
            </a:r>
            <a:endParaRPr lang="en-GB" sz="1200" b="1" u="sng" dirty="0">
              <a:solidFill>
                <a:srgbClr val="0000FF"/>
              </a:solidFill>
              <a:effectLst/>
              <a:latin typeface="+mj-lt"/>
            </a:endParaRPr>
          </a:p>
          <a:p>
            <a:r>
              <a:rPr lang="en-GB" sz="1200" b="1" dirty="0">
                <a:effectLst/>
                <a:latin typeface="+mj-lt"/>
              </a:rPr>
              <a:t>A multichannel front-end readout ASIC for picosecond time resolution systems based on UFSD</a:t>
            </a:r>
            <a:r>
              <a:rPr lang="en-GB" sz="1200" dirty="0">
                <a:effectLst/>
                <a:latin typeface="+mj-lt"/>
              </a:rPr>
              <a:t>, E. J. </a:t>
            </a:r>
            <a:r>
              <a:rPr lang="en-GB" sz="1200" dirty="0" err="1">
                <a:effectLst/>
                <a:latin typeface="+mj-lt"/>
              </a:rPr>
              <a:t>Olave</a:t>
            </a:r>
            <a:r>
              <a:rPr lang="en-GB" sz="1200" dirty="0">
                <a:effectLst/>
                <a:latin typeface="+mj-lt"/>
              </a:rPr>
              <a:t> et al.,  JINST 15. C07012-C07012. 10.1088/1748-0221/15/07/C07012 July 2020</a:t>
            </a:r>
            <a:endParaRPr lang="en-GB" sz="1200" dirty="0">
              <a:latin typeface="+mj-lt"/>
            </a:endParaRPr>
          </a:p>
          <a:p>
            <a:r>
              <a:rPr lang="en-GB" sz="1200" b="1" dirty="0">
                <a:effectLst/>
                <a:latin typeface="+mj-lt"/>
              </a:rPr>
              <a:t>FAST: a 30 ps time resolution front-end ASIC for a 4D tracking system based on UFSD</a:t>
            </a:r>
            <a:r>
              <a:rPr lang="en-GB" sz="1200" dirty="0">
                <a:effectLst/>
                <a:latin typeface="+mj-lt"/>
              </a:rPr>
              <a:t>, F. </a:t>
            </a:r>
            <a:r>
              <a:rPr lang="en-GB" sz="1200" dirty="0" err="1">
                <a:effectLst/>
                <a:latin typeface="+mj-lt"/>
              </a:rPr>
              <a:t>Fausti</a:t>
            </a:r>
            <a:r>
              <a:rPr lang="en-GB" sz="1200" dirty="0">
                <a:effectLst/>
                <a:latin typeface="+mj-lt"/>
              </a:rPr>
              <a:t>, J. </a:t>
            </a:r>
            <a:r>
              <a:rPr lang="en-GB" sz="1200" dirty="0" err="1">
                <a:effectLst/>
                <a:latin typeface="+mj-lt"/>
              </a:rPr>
              <a:t>Olave</a:t>
            </a:r>
            <a:r>
              <a:rPr lang="en-GB" sz="1200" dirty="0">
                <a:effectLst/>
                <a:latin typeface="+mj-lt"/>
              </a:rPr>
              <a:t>, N. Cartiglia, TWEPP 2019</a:t>
            </a:r>
          </a:p>
          <a:p>
            <a:endParaRPr lang="en-GB" sz="1200" b="1" dirty="0">
              <a:solidFill>
                <a:srgbClr val="FF0000"/>
              </a:solidFill>
              <a:latin typeface="+mj-lt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+mj-lt"/>
              </a:rPr>
              <a:t>Weigthfield2: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Manual and download available at </a:t>
            </a:r>
            <a:r>
              <a:rPr lang="en-GB" sz="1200" b="1" dirty="0">
                <a:latin typeface="Century Gothic" panose="020B0502020202020204" pitchFamily="34" charset="0"/>
              </a:rPr>
              <a:t>https://</a:t>
            </a:r>
            <a:r>
              <a:rPr lang="en-GB" sz="1200" b="1" dirty="0" err="1">
                <a:latin typeface="Century Gothic" panose="020B0502020202020204" pitchFamily="34" charset="0"/>
              </a:rPr>
              <a:t>www.to.infn.it</a:t>
            </a:r>
            <a:r>
              <a:rPr lang="en-GB" sz="1200" b="1" dirty="0">
                <a:latin typeface="Century Gothic" panose="020B0502020202020204" pitchFamily="34" charset="0"/>
              </a:rPr>
              <a:t>/~</a:t>
            </a:r>
            <a:r>
              <a:rPr lang="en-GB" sz="1200" b="1" dirty="0" err="1">
                <a:latin typeface="Century Gothic" panose="020B0502020202020204" pitchFamily="34" charset="0"/>
              </a:rPr>
              <a:t>cartigli</a:t>
            </a:r>
            <a:r>
              <a:rPr lang="en-GB" sz="1200" b="1" dirty="0">
                <a:latin typeface="Century Gothic" panose="020B0502020202020204" pitchFamily="34" charset="0"/>
              </a:rPr>
              <a:t>/Weightfield2/</a:t>
            </a:r>
            <a:r>
              <a:rPr lang="en-GB" sz="1200" b="1" dirty="0" err="1">
                <a:latin typeface="Century Gothic" panose="020B0502020202020204" pitchFamily="34" charset="0"/>
              </a:rPr>
              <a:t>index.html</a:t>
            </a:r>
            <a:endParaRPr lang="en-GB" sz="1200" b="1" dirty="0">
              <a:effectLst/>
              <a:latin typeface="Century Gothic" panose="020B0502020202020204" pitchFamily="34" charset="0"/>
            </a:endParaRPr>
          </a:p>
          <a:p>
            <a:r>
              <a:rPr lang="en-GB" sz="1200" b="1" dirty="0">
                <a:effectLst/>
                <a:latin typeface="Century Gothic" panose="020B0502020202020204" pitchFamily="34" charset="0"/>
              </a:rPr>
              <a:t>Weightfield2:</a:t>
            </a:r>
            <a:r>
              <a:rPr lang="en-GB" sz="1200" dirty="0">
                <a:effectLst/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effectLst/>
                <a:latin typeface="Century Gothic" panose="020B0502020202020204" pitchFamily="34" charset="0"/>
              </a:rPr>
              <a:t>a fast simulator for silicon and diamond solid state detector</a:t>
            </a:r>
            <a:r>
              <a:rPr lang="en-GB" sz="1200" dirty="0">
                <a:effectLst/>
                <a:latin typeface="Century Gothic" panose="020B0502020202020204" pitchFamily="34" charset="0"/>
              </a:rPr>
              <a:t>, F. </a:t>
            </a:r>
            <a:r>
              <a:rPr lang="en-GB" sz="1200" dirty="0" err="1">
                <a:effectLst/>
                <a:latin typeface="Century Gothic" panose="020B0502020202020204" pitchFamily="34" charset="0"/>
              </a:rPr>
              <a:t>Cenna</a:t>
            </a:r>
            <a:r>
              <a:rPr lang="en-GB" sz="1200" dirty="0">
                <a:effectLst/>
                <a:latin typeface="Century Gothic" panose="020B0502020202020204" pitchFamily="34" charset="0"/>
              </a:rPr>
              <a:t> et al., NIMA 796 (2015) 149-153 </a:t>
            </a:r>
          </a:p>
          <a:p>
            <a:endParaRPr lang="en-GB" sz="1200" b="1" dirty="0">
              <a:solidFill>
                <a:srgbClr val="FF0000"/>
              </a:solidFill>
              <a:latin typeface="+mj-lt"/>
            </a:endParaRPr>
          </a:p>
          <a:p>
            <a:endParaRPr lang="en-GB" sz="1200" u="sng" dirty="0">
              <a:solidFill>
                <a:srgbClr val="0000FF"/>
              </a:solidFill>
              <a:latin typeface="+mj-lt"/>
              <a:hlinkClick r:id="rId5"/>
            </a:endParaRPr>
          </a:p>
          <a:p>
            <a:br>
              <a:rPr lang="en-GB" sz="1200" u="sng" dirty="0">
                <a:solidFill>
                  <a:srgbClr val="0000FF"/>
                </a:solidFill>
                <a:effectLst/>
                <a:latin typeface="+mj-lt"/>
                <a:hlinkClick r:id="rId5"/>
              </a:rPr>
            </a:br>
            <a:endParaRPr lang="en-GB" sz="1200" dirty="0">
              <a:effectLst/>
              <a:latin typeface="+mj-lt"/>
            </a:endParaRPr>
          </a:p>
          <a:p>
            <a:endParaRPr lang="en-GB" sz="1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0740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B9249-DA19-094C-4828-7892B62F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23F11-4167-6668-2A0A-9EFDBFFE47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CB65BB-AAB3-1DB4-5CEF-24DD7EF9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717434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9B078-7400-2BFF-4E9F-9D6A1F48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20E1-65C8-8845-B958-26CD7D2B48ED}" type="slidenum">
              <a:rPr lang="en-GB" smtClean="0"/>
              <a:t>28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90037-93A6-B6D3-5513-0CD881431E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N. Cartiglia,  INFN Torino, Pixel 2024, 19 Nov.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CFF23-19E6-6E8C-0FBE-D7B0EC8E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FAST3 specifications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5B4A9-A1BE-0CFC-A886-FB280E64C3EF}"/>
              </a:ext>
            </a:extLst>
          </p:cNvPr>
          <p:cNvSpPr txBox="1"/>
          <p:nvPr/>
        </p:nvSpPr>
        <p:spPr>
          <a:xfrm>
            <a:off x="292608" y="4843264"/>
            <a:ext cx="3779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Bottom side: Input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Top side: Output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Lateral sides: Bias and Power input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679BF4-2102-E5C5-F623-C8A507BFF8ED}"/>
              </a:ext>
            </a:extLst>
          </p:cNvPr>
          <p:cNvGrpSpPr/>
          <p:nvPr/>
        </p:nvGrpSpPr>
        <p:grpSpPr>
          <a:xfrm>
            <a:off x="377577" y="2096429"/>
            <a:ext cx="7253395" cy="2575841"/>
            <a:chOff x="76893" y="1757943"/>
            <a:chExt cx="7554080" cy="272658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084435-4088-A457-DED1-66EEAD89D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226" y="2140163"/>
              <a:ext cx="7184747" cy="233147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3025B0-80B1-87BC-B479-F4EA00C6080C}"/>
                </a:ext>
              </a:extLst>
            </p:cNvPr>
            <p:cNvSpPr txBox="1"/>
            <p:nvPr/>
          </p:nvSpPr>
          <p:spPr>
            <a:xfrm rot="16200000">
              <a:off x="-904179" y="3121234"/>
              <a:ext cx="2331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1.5 mm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42802C-61D4-75E9-0F4B-C3F0FD8E8387}"/>
                </a:ext>
              </a:extLst>
            </p:cNvPr>
            <p:cNvSpPr txBox="1"/>
            <p:nvPr/>
          </p:nvSpPr>
          <p:spPr>
            <a:xfrm>
              <a:off x="446225" y="1757943"/>
              <a:ext cx="718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5 mm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947CAE0-169D-66A9-3FC6-F1C369DEC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608" y="2127275"/>
              <a:ext cx="0" cy="7770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4E88FCB-65A6-B924-EF35-5628B3036D7B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" y="3671712"/>
              <a:ext cx="1" cy="8128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19A8918-081F-CB4E-964E-1B59CA908C57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flipH="1">
              <a:off x="446225" y="1942609"/>
              <a:ext cx="322356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D216BBC-AC26-A223-DE9F-5BC97D9A7402}"/>
                </a:ext>
              </a:extLst>
            </p:cNvPr>
            <p:cNvCxnSpPr>
              <a:cxnSpLocks/>
            </p:cNvCxnSpPr>
            <p:nvPr/>
          </p:nvCxnSpPr>
          <p:spPr>
            <a:xfrm>
              <a:off x="4401312" y="1956281"/>
              <a:ext cx="3229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3" name="Table 9">
                <a:extLst>
                  <a:ext uri="{FF2B5EF4-FFF2-40B4-BE49-F238E27FC236}">
                    <a16:creationId xmlns:a16="http://schemas.microsoft.com/office/drawing/2014/main" id="{950A97A5-5EEE-69F6-DA64-7FB184D696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971167"/>
                  </p:ext>
                </p:extLst>
              </p:nvPr>
            </p:nvGraphicFramePr>
            <p:xfrm>
              <a:off x="7778472" y="894408"/>
              <a:ext cx="4253789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5951">
                      <a:extLst>
                        <a:ext uri="{9D8B030D-6E8A-4147-A177-3AD203B41FA5}">
                          <a16:colId xmlns:a16="http://schemas.microsoft.com/office/drawing/2014/main" val="964498618"/>
                        </a:ext>
                      </a:extLst>
                    </a:gridCol>
                    <a:gridCol w="1767838">
                      <a:extLst>
                        <a:ext uri="{9D8B030D-6E8A-4147-A177-3AD203B41FA5}">
                          <a16:colId xmlns:a16="http://schemas.microsoft.com/office/drawing/2014/main" val="1564086927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Table of specifications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2774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Power rail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/>
                            <a:t>1.2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1491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Number of Ch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833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Power consumption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2.3 + 7.7 mW/ch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104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Input dynamic range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 3-40 fC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3429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RMS Noise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1.1 mV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1466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Output signal (@ 8 fC)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102 mV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67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SNR (@ 8 fC)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7574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Voltage output range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GB" sz="1600" dirty="0"/>
                            <a:t> 800 mV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7749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Bandwidth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GB" sz="1600" dirty="0"/>
                            <a:t> 1 GHz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5600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Temporal Jitter (@ 8 fC)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20 ps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43647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3" name="Table 9">
                <a:extLst>
                  <a:ext uri="{FF2B5EF4-FFF2-40B4-BE49-F238E27FC236}">
                    <a16:creationId xmlns:a16="http://schemas.microsoft.com/office/drawing/2014/main" id="{950A97A5-5EEE-69F6-DA64-7FB184D696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971167"/>
                  </p:ext>
                </p:extLst>
              </p:nvPr>
            </p:nvGraphicFramePr>
            <p:xfrm>
              <a:off x="7778472" y="894408"/>
              <a:ext cx="4253789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5951">
                      <a:extLst>
                        <a:ext uri="{9D8B030D-6E8A-4147-A177-3AD203B41FA5}">
                          <a16:colId xmlns:a16="http://schemas.microsoft.com/office/drawing/2014/main" val="964498618"/>
                        </a:ext>
                      </a:extLst>
                    </a:gridCol>
                    <a:gridCol w="1767838">
                      <a:extLst>
                        <a:ext uri="{9D8B030D-6E8A-4147-A177-3AD203B41FA5}">
                          <a16:colId xmlns:a16="http://schemas.microsoft.com/office/drawing/2014/main" val="1564086927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Table of specifications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2774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Power rail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/>
                            <a:t>1.2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1491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Number of Ch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833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Power consumption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2.3 + 7.7 mW/ch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104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Input dynamic range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 3-40 fC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3429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RMS Noise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1.1 mV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1466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Output signal (@ 8 fC)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102 mV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67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SNR (@ 8 fC)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7574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Voltage output range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4"/>
                          <a:stretch>
                            <a:fillRect l="-140714" t="-810345" r="-714" b="-2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749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Bandwidth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4"/>
                          <a:stretch>
                            <a:fillRect l="-140714" t="-880000" r="-714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5600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0" dirty="0"/>
                            <a:t>Temporal Jitter (@ 8 fC)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20 ps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436472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EE8FB9-95D7-0347-7582-97F620CE5966}"/>
              </a:ext>
            </a:extLst>
          </p:cNvPr>
          <p:cNvCxnSpPr>
            <a:cxnSpLocks/>
          </p:cNvCxnSpPr>
          <p:nvPr/>
        </p:nvCxnSpPr>
        <p:spPr>
          <a:xfrm>
            <a:off x="0" y="6300078"/>
            <a:ext cx="12192000" cy="0"/>
          </a:xfrm>
          <a:prstGeom prst="line">
            <a:avLst/>
          </a:prstGeom>
          <a:ln w="12700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43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6EC0A-FB9F-7D30-15FB-C8A70FF1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A3E17-0F3F-5522-42B8-1A2558436F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20B6F1-C68D-80F0-6AD4-91EC5D09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UFSD – RSD sensors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6C7D9-67F9-C5B3-E05B-FF8FEE79A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667" y="792182"/>
            <a:ext cx="4106262" cy="30930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7FA566-9398-9237-7785-347F9D905A17}"/>
              </a:ext>
            </a:extLst>
          </p:cNvPr>
          <p:cNvSpPr txBox="1"/>
          <p:nvPr/>
        </p:nvSpPr>
        <p:spPr>
          <a:xfrm>
            <a:off x="856962" y="2261576"/>
            <a:ext cx="1213794" cy="412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30-50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BF00F8-010A-12F6-F95A-933D6C0E02BF}"/>
              </a:ext>
            </a:extLst>
          </p:cNvPr>
          <p:cNvCxnSpPr/>
          <p:nvPr/>
        </p:nvCxnSpPr>
        <p:spPr>
          <a:xfrm>
            <a:off x="2020637" y="1952181"/>
            <a:ext cx="0" cy="11317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843AC9-CDD1-DADE-13BB-3ED7FBBE3167}"/>
              </a:ext>
            </a:extLst>
          </p:cNvPr>
          <p:cNvSpPr txBox="1"/>
          <p:nvPr/>
        </p:nvSpPr>
        <p:spPr>
          <a:xfrm>
            <a:off x="836848" y="3444999"/>
            <a:ext cx="4982077" cy="377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1600" b="1" dirty="0"/>
              <a:t>UFSD: LGAD optimized for timing</a:t>
            </a: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89AC6F7A-2860-8590-00EC-FA7EDF14BF27}"/>
              </a:ext>
            </a:extLst>
          </p:cNvPr>
          <p:cNvSpPr/>
          <p:nvPr/>
        </p:nvSpPr>
        <p:spPr>
          <a:xfrm flipV="1">
            <a:off x="6629733" y="1097653"/>
            <a:ext cx="968318" cy="144494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D9B622ED-E8D5-40D3-3658-2769B65E70B5}"/>
              </a:ext>
            </a:extLst>
          </p:cNvPr>
          <p:cNvSpPr/>
          <p:nvPr/>
        </p:nvSpPr>
        <p:spPr>
          <a:xfrm flipV="1">
            <a:off x="10951067" y="929618"/>
            <a:ext cx="968318" cy="144494"/>
          </a:xfrm>
          <a:custGeom>
            <a:avLst/>
            <a:gdLst>
              <a:gd name="connsiteX0" fmla="*/ 0 w 1496233"/>
              <a:gd name="connsiteY0" fmla="*/ 568773 h 584900"/>
              <a:gd name="connsiteX1" fmla="*/ 339481 w 1496233"/>
              <a:gd name="connsiteY1" fmla="*/ 556199 h 584900"/>
              <a:gd name="connsiteX2" fmla="*/ 477788 w 1496233"/>
              <a:gd name="connsiteY2" fmla="*/ 304702 h 584900"/>
              <a:gd name="connsiteX3" fmla="*/ 603522 w 1496233"/>
              <a:gd name="connsiteY3" fmla="*/ 28055 h 584900"/>
              <a:gd name="connsiteX4" fmla="*/ 779550 w 1496233"/>
              <a:gd name="connsiteY4" fmla="*/ 40630 h 584900"/>
              <a:gd name="connsiteX5" fmla="*/ 905284 w 1496233"/>
              <a:gd name="connsiteY5" fmla="*/ 304702 h 584900"/>
              <a:gd name="connsiteX6" fmla="*/ 1144178 w 1496233"/>
              <a:gd name="connsiteY6" fmla="*/ 493324 h 584900"/>
              <a:gd name="connsiteX7" fmla="*/ 1496233 w 1496233"/>
              <a:gd name="connsiteY7" fmla="*/ 581348 h 584900"/>
              <a:gd name="connsiteX8" fmla="*/ 1496233 w 1496233"/>
              <a:gd name="connsiteY8" fmla="*/ 581348 h 5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233" h="584900">
                <a:moveTo>
                  <a:pt x="0" y="568773"/>
                </a:moveTo>
                <a:cubicBezTo>
                  <a:pt x="129925" y="584492"/>
                  <a:pt x="259850" y="600211"/>
                  <a:pt x="339481" y="556199"/>
                </a:cubicBezTo>
                <a:cubicBezTo>
                  <a:pt x="419112" y="512187"/>
                  <a:pt x="433781" y="392726"/>
                  <a:pt x="477788" y="304702"/>
                </a:cubicBezTo>
                <a:cubicBezTo>
                  <a:pt x="521795" y="216678"/>
                  <a:pt x="553228" y="72067"/>
                  <a:pt x="603522" y="28055"/>
                </a:cubicBezTo>
                <a:cubicBezTo>
                  <a:pt x="653816" y="-15957"/>
                  <a:pt x="729256" y="-5478"/>
                  <a:pt x="779550" y="40630"/>
                </a:cubicBezTo>
                <a:cubicBezTo>
                  <a:pt x="829844" y="86738"/>
                  <a:pt x="844513" y="229253"/>
                  <a:pt x="905284" y="304702"/>
                </a:cubicBezTo>
                <a:cubicBezTo>
                  <a:pt x="966055" y="380151"/>
                  <a:pt x="1045687" y="447216"/>
                  <a:pt x="1144178" y="493324"/>
                </a:cubicBezTo>
                <a:cubicBezTo>
                  <a:pt x="1242669" y="539432"/>
                  <a:pt x="1496233" y="581348"/>
                  <a:pt x="1496233" y="581348"/>
                </a:cubicBezTo>
                <a:lnTo>
                  <a:pt x="1496233" y="581348"/>
                </a:lnTo>
              </a:path>
            </a:pathLst>
          </a:cu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DA68E7B-29B7-7DD5-E691-24627E1024C9}"/>
              </a:ext>
            </a:extLst>
          </p:cNvPr>
          <p:cNvSpPr txBox="1"/>
          <p:nvPr/>
        </p:nvSpPr>
        <p:spPr>
          <a:xfrm>
            <a:off x="6663133" y="3462059"/>
            <a:ext cx="4631396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RSD: LGAD with resistive read-out (AC-LGAD)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64E0F93-C810-6A5E-0302-10932B3DFC6E}"/>
              </a:ext>
            </a:extLst>
          </p:cNvPr>
          <p:cNvGrpSpPr/>
          <p:nvPr/>
        </p:nvGrpSpPr>
        <p:grpSpPr>
          <a:xfrm>
            <a:off x="5933793" y="893415"/>
            <a:ext cx="5382028" cy="2502526"/>
            <a:chOff x="4385525" y="1496634"/>
            <a:chExt cx="7258105" cy="301994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31110C5-74EC-E2A6-0EE2-F7AF9C069EAD}"/>
                </a:ext>
              </a:extLst>
            </p:cNvPr>
            <p:cNvSpPr/>
            <p:nvPr/>
          </p:nvSpPr>
          <p:spPr>
            <a:xfrm>
              <a:off x="9962708" y="2703914"/>
              <a:ext cx="763695" cy="16372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C426190-8185-35F6-AFB9-C5848A22862F}"/>
                </a:ext>
              </a:extLst>
            </p:cNvPr>
            <p:cNvSpPr/>
            <p:nvPr/>
          </p:nvSpPr>
          <p:spPr>
            <a:xfrm>
              <a:off x="6070803" y="2708341"/>
              <a:ext cx="763695" cy="13866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F8DE6FC6-9979-FDFB-A6BE-5F4AF3765944}"/>
                </a:ext>
              </a:extLst>
            </p:cNvPr>
            <p:cNvCxnSpPr/>
            <p:nvPr/>
          </p:nvCxnSpPr>
          <p:spPr>
            <a:xfrm flipH="1">
              <a:off x="9927667" y="1931815"/>
              <a:ext cx="616414" cy="32065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7DB80E9-CD76-9F51-F65C-05EDAB26C417}"/>
                </a:ext>
              </a:extLst>
            </p:cNvPr>
            <p:cNvCxnSpPr>
              <a:cxnSpLocks/>
            </p:cNvCxnSpPr>
            <p:nvPr/>
          </p:nvCxnSpPr>
          <p:spPr>
            <a:xfrm>
              <a:off x="7860407" y="1919132"/>
              <a:ext cx="463331" cy="3333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F03E553-9C12-2022-76D8-F5C0FBF45EC1}"/>
                </a:ext>
              </a:extLst>
            </p:cNvPr>
            <p:cNvSpPr/>
            <p:nvPr/>
          </p:nvSpPr>
          <p:spPr>
            <a:xfrm>
              <a:off x="5445007" y="2735186"/>
              <a:ext cx="6046049" cy="17739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BAD7A10-2797-E864-C2C0-6BE559FE7779}"/>
                </a:ext>
              </a:extLst>
            </p:cNvPr>
            <p:cNvSpPr/>
            <p:nvPr/>
          </p:nvSpPr>
          <p:spPr>
            <a:xfrm>
              <a:off x="5432266" y="4325383"/>
              <a:ext cx="6046049" cy="191191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C4D1ACC-17A7-DAEF-AE9C-A83AF6FA754C}"/>
                </a:ext>
              </a:extLst>
            </p:cNvPr>
            <p:cNvGrpSpPr/>
            <p:nvPr/>
          </p:nvGrpSpPr>
          <p:grpSpPr>
            <a:xfrm>
              <a:off x="4385525" y="2735550"/>
              <a:ext cx="6953319" cy="894763"/>
              <a:chOff x="1770795" y="2598180"/>
              <a:chExt cx="6953319" cy="89476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E32F2D2C-EF04-2DC4-C55E-D113EE6827BF}"/>
                  </a:ext>
                </a:extLst>
              </p:cNvPr>
              <p:cNvSpPr/>
              <p:nvPr/>
            </p:nvSpPr>
            <p:spPr>
              <a:xfrm>
                <a:off x="2981189" y="2598180"/>
                <a:ext cx="5739369" cy="210676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Line 55">
                <a:extLst>
                  <a:ext uri="{FF2B5EF4-FFF2-40B4-BE49-F238E27FC236}">
                    <a16:creationId xmlns:a16="http://schemas.microsoft.com/office/drawing/2014/main" id="{7199E23F-A55D-61F2-85EB-C2AEC8CB7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0597" y="2689013"/>
                <a:ext cx="9841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34" name="Line 55">
                <a:extLst>
                  <a:ext uri="{FF2B5EF4-FFF2-40B4-BE49-F238E27FC236}">
                    <a16:creationId xmlns:a16="http://schemas.microsoft.com/office/drawing/2014/main" id="{F4F637E4-612C-0B34-1F15-7C1686C32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5687" y="2689013"/>
                <a:ext cx="0" cy="5861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grpSp>
            <p:nvGrpSpPr>
              <p:cNvPr id="135" name="Group 324">
                <a:extLst>
                  <a:ext uri="{FF2B5EF4-FFF2-40B4-BE49-F238E27FC236}">
                    <a16:creationId xmlns:a16="http://schemas.microsoft.com/office/drawing/2014/main" id="{F9B8D129-3253-9320-05ED-261A0C4974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795" y="2978299"/>
                <a:ext cx="518087" cy="514644"/>
                <a:chOff x="2110" y="1699"/>
                <a:chExt cx="309" cy="288"/>
              </a:xfrm>
            </p:grpSpPr>
            <p:grpSp>
              <p:nvGrpSpPr>
                <p:cNvPr id="136" name="Group 126">
                  <a:extLst>
                    <a:ext uri="{FF2B5EF4-FFF2-40B4-BE49-F238E27FC236}">
                      <a16:creationId xmlns:a16="http://schemas.microsoft.com/office/drawing/2014/main" id="{5308A639-8FC2-8C09-5DA9-D6C8EB1C97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0" y="1872"/>
                  <a:ext cx="288" cy="115"/>
                  <a:chOff x="1152" y="2160"/>
                  <a:chExt cx="288" cy="115"/>
                </a:xfrm>
              </p:grpSpPr>
              <p:sp>
                <p:nvSpPr>
                  <p:cNvPr id="138" name="Line 127">
                    <a:extLst>
                      <a:ext uri="{FF2B5EF4-FFF2-40B4-BE49-F238E27FC236}">
                        <a16:creationId xmlns:a16="http://schemas.microsoft.com/office/drawing/2014/main" id="{288A0A32-EEF7-000B-8D0B-A5FA4A656C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160"/>
                    <a:ext cx="28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39" name="Line 128">
                    <a:extLst>
                      <a:ext uri="{FF2B5EF4-FFF2-40B4-BE49-F238E27FC236}">
                        <a16:creationId xmlns:a16="http://schemas.microsoft.com/office/drawing/2014/main" id="{841BC5E9-9783-7253-3162-FECE9C9B05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10" y="2218"/>
                    <a:ext cx="17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40" name="Line 129">
                    <a:extLst>
                      <a:ext uri="{FF2B5EF4-FFF2-40B4-BE49-F238E27FC236}">
                        <a16:creationId xmlns:a16="http://schemas.microsoft.com/office/drawing/2014/main" id="{3F3608D4-8D13-40D3-7500-A0A32999A7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67" y="2275"/>
                    <a:ext cx="5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sp>
              <p:nvSpPr>
                <p:cNvPr id="137" name="Freeform 323">
                  <a:extLst>
                    <a:ext uri="{FF2B5EF4-FFF2-40B4-BE49-F238E27FC236}">
                      <a16:creationId xmlns:a16="http://schemas.microsoft.com/office/drawing/2014/main" id="{F4D5191B-85BF-18C1-2F37-AB5E364BB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1699"/>
                  <a:ext cx="288" cy="173"/>
                </a:xfrm>
                <a:custGeom>
                  <a:avLst/>
                  <a:gdLst>
                    <a:gd name="T0" fmla="*/ 115 w 288"/>
                    <a:gd name="T1" fmla="*/ 0 h 173"/>
                    <a:gd name="T2" fmla="*/ 0 w 288"/>
                    <a:gd name="T3" fmla="*/ 173 h 173"/>
                    <a:gd name="T4" fmla="*/ 288 w 288"/>
                    <a:gd name="T5" fmla="*/ 173 h 173"/>
                    <a:gd name="T6" fmla="*/ 115 w 288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8" h="173">
                      <a:moveTo>
                        <a:pt x="115" y="0"/>
                      </a:moveTo>
                      <a:lnTo>
                        <a:pt x="0" y="173"/>
                      </a:lnTo>
                      <a:lnTo>
                        <a:pt x="288" y="173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AA2645B-8BAB-783C-0C4B-A2538DB93CE2}"/>
                  </a:ext>
                </a:extLst>
              </p:cNvPr>
              <p:cNvSpPr/>
              <p:nvPr/>
            </p:nvSpPr>
            <p:spPr>
              <a:xfrm>
                <a:off x="8478997" y="2714236"/>
                <a:ext cx="245117" cy="2896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1860254-4FF7-7489-8CD7-54BEA2253C5D}"/>
                  </a:ext>
                </a:extLst>
              </p:cNvPr>
              <p:cNvSpPr/>
              <p:nvPr/>
            </p:nvSpPr>
            <p:spPr>
              <a:xfrm>
                <a:off x="2976689" y="2693595"/>
                <a:ext cx="245117" cy="2896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42C307D-9A78-3D72-A980-619DA9CB542C}"/>
                </a:ext>
              </a:extLst>
            </p:cNvPr>
            <p:cNvGrpSpPr/>
            <p:nvPr/>
          </p:nvGrpSpPr>
          <p:grpSpPr>
            <a:xfrm>
              <a:off x="5612123" y="2820354"/>
              <a:ext cx="6031507" cy="101277"/>
              <a:chOff x="1735494" y="2138844"/>
              <a:chExt cx="5372458" cy="218809"/>
            </a:xfrm>
          </p:grpSpPr>
          <p:grpSp>
            <p:nvGrpSpPr>
              <p:cNvPr id="114" name="Group 367">
                <a:extLst>
                  <a:ext uri="{FF2B5EF4-FFF2-40B4-BE49-F238E27FC236}">
                    <a16:creationId xmlns:a16="http://schemas.microsoft.com/office/drawing/2014/main" id="{56749DC8-DF56-0987-5331-E46CDF4C39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100619" y="1773719"/>
                <a:ext cx="184150" cy="914400"/>
                <a:chOff x="691" y="3197"/>
                <a:chExt cx="116" cy="576"/>
              </a:xfrm>
            </p:grpSpPr>
            <p:sp>
              <p:nvSpPr>
                <p:cNvPr id="130" name="Freeform 244">
                  <a:extLst>
                    <a:ext uri="{FF2B5EF4-FFF2-40B4-BE49-F238E27FC236}">
                      <a16:creationId xmlns:a16="http://schemas.microsoft.com/office/drawing/2014/main" id="{501F7051-CF99-DA7C-622B-01BCAFF58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31" name="Freeform 366">
                  <a:extLst>
                    <a:ext uri="{FF2B5EF4-FFF2-40B4-BE49-F238E27FC236}">
                      <a16:creationId xmlns:a16="http://schemas.microsoft.com/office/drawing/2014/main" id="{C6B12C14-6A73-56EC-93BF-E2B1F4479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15" name="Group 367">
                <a:extLst>
                  <a:ext uri="{FF2B5EF4-FFF2-40B4-BE49-F238E27FC236}">
                    <a16:creationId xmlns:a16="http://schemas.microsoft.com/office/drawing/2014/main" id="{679CDF8F-A60B-4117-0E52-9AE748FED2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007197" y="1775306"/>
                <a:ext cx="184150" cy="914400"/>
                <a:chOff x="691" y="3197"/>
                <a:chExt cx="116" cy="576"/>
              </a:xfrm>
            </p:grpSpPr>
            <p:sp>
              <p:nvSpPr>
                <p:cNvPr id="128" name="Freeform 244">
                  <a:extLst>
                    <a:ext uri="{FF2B5EF4-FFF2-40B4-BE49-F238E27FC236}">
                      <a16:creationId xmlns:a16="http://schemas.microsoft.com/office/drawing/2014/main" id="{74E3DE56-89DC-D23F-7F74-BA9D20AF2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29" name="Freeform 366">
                  <a:extLst>
                    <a:ext uri="{FF2B5EF4-FFF2-40B4-BE49-F238E27FC236}">
                      <a16:creationId xmlns:a16="http://schemas.microsoft.com/office/drawing/2014/main" id="{2F198C1A-3979-0FF7-4F91-3AFCE3C07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16" name="Group 367">
                <a:extLst>
                  <a:ext uri="{FF2B5EF4-FFF2-40B4-BE49-F238E27FC236}">
                    <a16:creationId xmlns:a16="http://schemas.microsoft.com/office/drawing/2014/main" id="{18EABC4F-E746-1756-4C2D-125AEBC64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913775" y="1776893"/>
                <a:ext cx="184150" cy="914400"/>
                <a:chOff x="691" y="3197"/>
                <a:chExt cx="116" cy="576"/>
              </a:xfrm>
            </p:grpSpPr>
            <p:sp>
              <p:nvSpPr>
                <p:cNvPr id="126" name="Freeform 244">
                  <a:extLst>
                    <a:ext uri="{FF2B5EF4-FFF2-40B4-BE49-F238E27FC236}">
                      <a16:creationId xmlns:a16="http://schemas.microsoft.com/office/drawing/2014/main" id="{581B7604-F05C-D432-505E-934A978B3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27" name="Freeform 366">
                  <a:extLst>
                    <a:ext uri="{FF2B5EF4-FFF2-40B4-BE49-F238E27FC236}">
                      <a16:creationId xmlns:a16="http://schemas.microsoft.com/office/drawing/2014/main" id="{5F9FF32F-AEF4-74DE-3CCD-AAA992D29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17" name="Group 367">
                <a:extLst>
                  <a:ext uri="{FF2B5EF4-FFF2-40B4-BE49-F238E27FC236}">
                    <a16:creationId xmlns:a16="http://schemas.microsoft.com/office/drawing/2014/main" id="{872BC54D-B0DC-9CF5-46B6-48FC29408E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795409" y="1778393"/>
                <a:ext cx="184150" cy="914400"/>
                <a:chOff x="691" y="3197"/>
                <a:chExt cx="116" cy="576"/>
              </a:xfrm>
            </p:grpSpPr>
            <p:sp>
              <p:nvSpPr>
                <p:cNvPr id="124" name="Freeform 244">
                  <a:extLst>
                    <a:ext uri="{FF2B5EF4-FFF2-40B4-BE49-F238E27FC236}">
                      <a16:creationId xmlns:a16="http://schemas.microsoft.com/office/drawing/2014/main" id="{BE63ABE5-E667-938D-60F7-F2F289DE5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25" name="Freeform 366">
                  <a:extLst>
                    <a:ext uri="{FF2B5EF4-FFF2-40B4-BE49-F238E27FC236}">
                      <a16:creationId xmlns:a16="http://schemas.microsoft.com/office/drawing/2014/main" id="{D547B08D-5ECB-FBC5-A5FE-6A80912B2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18" name="Group 367">
                <a:extLst>
                  <a:ext uri="{FF2B5EF4-FFF2-40B4-BE49-F238E27FC236}">
                    <a16:creationId xmlns:a16="http://schemas.microsoft.com/office/drawing/2014/main" id="{20758282-283D-868C-A4F6-39BDD10FD9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677043" y="1779893"/>
                <a:ext cx="184150" cy="914400"/>
                <a:chOff x="691" y="3197"/>
                <a:chExt cx="116" cy="576"/>
              </a:xfrm>
            </p:grpSpPr>
            <p:sp>
              <p:nvSpPr>
                <p:cNvPr id="122" name="Freeform 244">
                  <a:extLst>
                    <a:ext uri="{FF2B5EF4-FFF2-40B4-BE49-F238E27FC236}">
                      <a16:creationId xmlns:a16="http://schemas.microsoft.com/office/drawing/2014/main" id="{F3774F96-31FD-4931-B1E7-3A737E5E5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23" name="Freeform 366">
                  <a:extLst>
                    <a:ext uri="{FF2B5EF4-FFF2-40B4-BE49-F238E27FC236}">
                      <a16:creationId xmlns:a16="http://schemas.microsoft.com/office/drawing/2014/main" id="{E38E3DB1-8780-C817-306C-C63E5E4FA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19" name="Group 367">
                <a:extLst>
                  <a:ext uri="{FF2B5EF4-FFF2-40B4-BE49-F238E27FC236}">
                    <a16:creationId xmlns:a16="http://schemas.microsoft.com/office/drawing/2014/main" id="{D57C12C8-059D-73E3-996C-B865BC03E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6545183" y="1794884"/>
                <a:ext cx="211138" cy="914400"/>
                <a:chOff x="674" y="3197"/>
                <a:chExt cx="133" cy="576"/>
              </a:xfrm>
            </p:grpSpPr>
            <p:sp>
              <p:nvSpPr>
                <p:cNvPr id="120" name="Freeform 244">
                  <a:extLst>
                    <a:ext uri="{FF2B5EF4-FFF2-40B4-BE49-F238E27FC236}">
                      <a16:creationId xmlns:a16="http://schemas.microsoft.com/office/drawing/2014/main" id="{42B430CB-5F98-1DCF-263F-5A371C5846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" y="3197"/>
                  <a:ext cx="133" cy="399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21" name="Freeform 366">
                  <a:extLst>
                    <a:ext uri="{FF2B5EF4-FFF2-40B4-BE49-F238E27FC236}">
                      <a16:creationId xmlns:a16="http://schemas.microsoft.com/office/drawing/2014/main" id="{408A93D1-9BC2-EC1A-7FEF-60F93BEF7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8DDD186-5C44-F809-19E5-09F38A2FD9AF}"/>
                </a:ext>
              </a:extLst>
            </p:cNvPr>
            <p:cNvGrpSpPr/>
            <p:nvPr/>
          </p:nvGrpSpPr>
          <p:grpSpPr>
            <a:xfrm>
              <a:off x="10332133" y="1506145"/>
              <a:ext cx="1280966" cy="1151991"/>
              <a:chOff x="5886669" y="3185530"/>
              <a:chExt cx="1280966" cy="1151991"/>
            </a:xfrm>
          </p:grpSpPr>
          <p:sp>
            <p:nvSpPr>
              <p:cNvPr id="111" name="Line 55">
                <a:extLst>
                  <a:ext uri="{FF2B5EF4-FFF2-40B4-BE49-F238E27FC236}">
                    <a16:creationId xmlns:a16="http://schemas.microsoft.com/office/drawing/2014/main" id="{4D229349-DFC9-99D0-78B3-01C143E9F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2" name="AutoShape 56">
                <a:extLst>
                  <a:ext uri="{FF2B5EF4-FFF2-40B4-BE49-F238E27FC236}">
                    <a16:creationId xmlns:a16="http://schemas.microsoft.com/office/drawing/2014/main" id="{C7BA9725-0D47-DE8C-B01C-6BDDC4544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3" name="Line 55">
                <a:extLst>
                  <a:ext uri="{FF2B5EF4-FFF2-40B4-BE49-F238E27FC236}">
                    <a16:creationId xmlns:a16="http://schemas.microsoft.com/office/drawing/2014/main" id="{2725970E-30B8-11B3-0D76-738C2C3C6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86669" y="3595918"/>
                <a:ext cx="0" cy="74160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CDA0F0F-FCC3-4DD5-0584-09191234DBEB}"/>
                </a:ext>
              </a:extLst>
            </p:cNvPr>
            <p:cNvGrpSpPr/>
            <p:nvPr/>
          </p:nvGrpSpPr>
          <p:grpSpPr>
            <a:xfrm>
              <a:off x="6444984" y="1496634"/>
              <a:ext cx="1292432" cy="1175267"/>
              <a:chOff x="5875203" y="3185530"/>
              <a:chExt cx="1292432" cy="1175267"/>
            </a:xfrm>
          </p:grpSpPr>
          <p:sp>
            <p:nvSpPr>
              <p:cNvPr id="108" name="Line 55">
                <a:extLst>
                  <a:ext uri="{FF2B5EF4-FFF2-40B4-BE49-F238E27FC236}">
                    <a16:creationId xmlns:a16="http://schemas.microsoft.com/office/drawing/2014/main" id="{3FDAC2E7-2382-84BE-7EB2-2E5698075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9" name="AutoShape 56">
                <a:extLst>
                  <a:ext uri="{FF2B5EF4-FFF2-40B4-BE49-F238E27FC236}">
                    <a16:creationId xmlns:a16="http://schemas.microsoft.com/office/drawing/2014/main" id="{5D449C4A-4BFD-A55E-BB31-ABE844A4D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0" name="Line 55">
                <a:extLst>
                  <a:ext uri="{FF2B5EF4-FFF2-40B4-BE49-F238E27FC236}">
                    <a16:creationId xmlns:a16="http://schemas.microsoft.com/office/drawing/2014/main" id="{32C228F3-E4A5-AD87-CC92-370214BD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75203" y="3596653"/>
                <a:ext cx="11466" cy="764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F17B150-0083-0457-05AB-7C6B717879E4}"/>
                </a:ext>
              </a:extLst>
            </p:cNvPr>
            <p:cNvSpPr/>
            <p:nvPr/>
          </p:nvSpPr>
          <p:spPr>
            <a:xfrm>
              <a:off x="5902986" y="3021736"/>
              <a:ext cx="5140717" cy="9334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E125930-F635-3B68-C2BF-6BED9261E1EC}"/>
                </a:ext>
              </a:extLst>
            </p:cNvPr>
            <p:cNvSpPr/>
            <p:nvPr/>
          </p:nvSpPr>
          <p:spPr>
            <a:xfrm>
              <a:off x="9968066" y="2477304"/>
              <a:ext cx="746872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95F1E1-7F16-C1E9-05C7-781D03E2ACA5}"/>
                </a:ext>
              </a:extLst>
            </p:cNvPr>
            <p:cNvSpPr/>
            <p:nvPr/>
          </p:nvSpPr>
          <p:spPr>
            <a:xfrm>
              <a:off x="6086528" y="2488288"/>
              <a:ext cx="746872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AB5CCE7-100E-C49C-11DA-F17D4212DB7E}"/>
              </a:ext>
            </a:extLst>
          </p:cNvPr>
          <p:cNvSpPr/>
          <p:nvPr/>
        </p:nvSpPr>
        <p:spPr>
          <a:xfrm>
            <a:off x="6888534" y="1741636"/>
            <a:ext cx="4255214" cy="158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7D3802A-CD5E-441D-F787-458FCB5933CD}"/>
              </a:ext>
            </a:extLst>
          </p:cNvPr>
          <p:cNvGrpSpPr/>
          <p:nvPr/>
        </p:nvGrpSpPr>
        <p:grpSpPr>
          <a:xfrm>
            <a:off x="8711011" y="1536388"/>
            <a:ext cx="681420" cy="1860076"/>
            <a:chOff x="5997601" y="2477595"/>
            <a:chExt cx="735795" cy="236601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C4940DA-E796-AD40-6678-5E277E717C6F}"/>
                </a:ext>
              </a:extLst>
            </p:cNvPr>
            <p:cNvSpPr txBox="1"/>
            <p:nvPr/>
          </p:nvSpPr>
          <p:spPr>
            <a:xfrm rot="4184099">
              <a:off x="5800779" y="3606264"/>
              <a:ext cx="1290386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FF0000"/>
                  </a:solidFill>
                </a:rPr>
                <a:t>-------------</a:t>
              </a:r>
              <a:endParaRPr lang="en-US" sz="1100" b="1" dirty="0">
                <a:solidFill>
                  <a:srgbClr val="221AC0"/>
                </a:solidFill>
              </a:endParaRPr>
            </a:p>
            <a:p>
              <a:pPr algn="r"/>
              <a:r>
                <a:rPr lang="en-US" sz="1100" b="1" dirty="0">
                  <a:solidFill>
                    <a:srgbClr val="221AC0"/>
                  </a:solidFill>
                </a:rPr>
                <a:t>+++++++++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6B2CBCB-2F8F-2AF9-54F1-697A54F446C6}"/>
                </a:ext>
              </a:extLst>
            </p:cNvPr>
            <p:cNvCxnSpPr>
              <a:cxnSpLocks/>
            </p:cNvCxnSpPr>
            <p:nvPr/>
          </p:nvCxnSpPr>
          <p:spPr>
            <a:xfrm>
              <a:off x="5997601" y="2477595"/>
              <a:ext cx="735795" cy="23660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8C0-16D7-EE5D-B2DA-712592A581EA}"/>
              </a:ext>
            </a:extLst>
          </p:cNvPr>
          <p:cNvGrpSpPr/>
          <p:nvPr/>
        </p:nvGrpSpPr>
        <p:grpSpPr>
          <a:xfrm>
            <a:off x="8019843" y="1597522"/>
            <a:ext cx="1533989" cy="489905"/>
            <a:chOff x="4402132" y="4172601"/>
            <a:chExt cx="1656396" cy="623160"/>
          </a:xfrm>
        </p:grpSpPr>
        <p:sp>
          <p:nvSpPr>
            <p:cNvPr id="87" name="Right Arrow 86">
              <a:extLst>
                <a:ext uri="{FF2B5EF4-FFF2-40B4-BE49-F238E27FC236}">
                  <a16:creationId xmlns:a16="http://schemas.microsoft.com/office/drawing/2014/main" id="{2462D47E-089A-752A-D256-41219CFE6174}"/>
                </a:ext>
              </a:extLst>
            </p:cNvPr>
            <p:cNvSpPr/>
            <p:nvPr/>
          </p:nvSpPr>
          <p:spPr>
            <a:xfrm flipV="1">
              <a:off x="5437644" y="4495350"/>
              <a:ext cx="611033" cy="2900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52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Right Arrow 87">
              <a:extLst>
                <a:ext uri="{FF2B5EF4-FFF2-40B4-BE49-F238E27FC236}">
                  <a16:creationId xmlns:a16="http://schemas.microsoft.com/office/drawing/2014/main" id="{96FB3603-9B7D-7E02-31B7-A7D61C948569}"/>
                </a:ext>
              </a:extLst>
            </p:cNvPr>
            <p:cNvSpPr/>
            <p:nvPr/>
          </p:nvSpPr>
          <p:spPr>
            <a:xfrm rot="10800000" flipV="1">
              <a:off x="4402132" y="4513284"/>
              <a:ext cx="801816" cy="2824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C837901-1E61-2387-CABF-7B20C0B932F6}"/>
                </a:ext>
              </a:extLst>
            </p:cNvPr>
            <p:cNvSpPr/>
            <p:nvPr/>
          </p:nvSpPr>
          <p:spPr>
            <a:xfrm flipV="1">
              <a:off x="5012942" y="4172601"/>
              <a:ext cx="1045586" cy="270740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133B9077-814E-6681-4FD6-9A4BC9C9C7FE}"/>
              </a:ext>
            </a:extLst>
          </p:cNvPr>
          <p:cNvSpPr txBox="1"/>
          <p:nvPr/>
        </p:nvSpPr>
        <p:spPr>
          <a:xfrm>
            <a:off x="836847" y="3893565"/>
            <a:ext cx="4982077" cy="377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1600" dirty="0"/>
              <a:t>The signal is seen only in one pixel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098D66F-7DD5-EBD0-02B5-BC02B39F2A3B}"/>
              </a:ext>
            </a:extLst>
          </p:cNvPr>
          <p:cNvSpPr txBox="1"/>
          <p:nvPr/>
        </p:nvSpPr>
        <p:spPr>
          <a:xfrm>
            <a:off x="6525102" y="3853490"/>
            <a:ext cx="4982077" cy="377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1600" dirty="0"/>
              <a:t>The signal is shared among near-by electrodes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2EE10A9-ED18-5787-1266-40813C0F01C5}"/>
              </a:ext>
            </a:extLst>
          </p:cNvPr>
          <p:cNvSpPr txBox="1"/>
          <p:nvPr/>
        </p:nvSpPr>
        <p:spPr>
          <a:xfrm>
            <a:off x="1653846" y="5103577"/>
            <a:ext cx="9328237" cy="11328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Why RSD?</a:t>
            </a:r>
          </a:p>
          <a:p>
            <a:pPr algn="ctr">
              <a:lnSpc>
                <a:spcPct val="130000"/>
              </a:lnSpc>
            </a:pPr>
            <a:r>
              <a:rPr lang="en-GB" dirty="0"/>
              <a:t>U</a:t>
            </a:r>
            <a:r>
              <a:rPr lang="en-IT" dirty="0"/>
              <a:t>se signal sharing to achieve ex</a:t>
            </a:r>
            <a:r>
              <a:rPr lang="en-GB" dirty="0" err="1"/>
              <a:t>cellent</a:t>
            </a:r>
            <a:r>
              <a:rPr lang="en-IT" dirty="0"/>
              <a:t> position and time resolutions while keeping the number of electrodes low</a:t>
            </a:r>
          </a:p>
        </p:txBody>
      </p:sp>
    </p:spTree>
    <p:extLst>
      <p:ext uri="{BB962C8B-B14F-4D97-AF65-F5344CB8AC3E}">
        <p14:creationId xmlns:p14="http://schemas.microsoft.com/office/powerpoint/2010/main" val="383864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A16EA418-D993-F440-9CA4-05EAFFAD641C}"/>
              </a:ext>
            </a:extLst>
          </p:cNvPr>
          <p:cNvSpPr/>
          <p:nvPr/>
        </p:nvSpPr>
        <p:spPr>
          <a:xfrm flipH="1">
            <a:off x="8699937" y="4680101"/>
            <a:ext cx="258536" cy="169486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EC464B1-72FF-014A-AA2A-DCF4EAFA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2B7B7-17E9-5B41-8298-8EA7E77059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35203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200" dirty="0">
                <a:solidFill>
                  <a:srgbClr val="800000"/>
                </a:solidFill>
              </a:rPr>
              <a:t>RSD principle of operation in one </a:t>
            </a:r>
            <a:r>
              <a:rPr lang="en-US" dirty="0">
                <a:solidFill>
                  <a:srgbClr val="800000"/>
                </a:solidFill>
              </a:rPr>
              <a:t>picture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293A7B-E06E-0148-8CA4-4478B0C015D7}"/>
              </a:ext>
            </a:extLst>
          </p:cNvPr>
          <p:cNvSpPr/>
          <p:nvPr/>
        </p:nvSpPr>
        <p:spPr>
          <a:xfrm rot="3110930" flipV="1">
            <a:off x="7209447" y="4013172"/>
            <a:ext cx="165063" cy="270520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9839D2-B67E-8642-A6A8-3BEA6C3597A5}"/>
              </a:ext>
            </a:extLst>
          </p:cNvPr>
          <p:cNvGrpSpPr/>
          <p:nvPr/>
        </p:nvGrpSpPr>
        <p:grpSpPr>
          <a:xfrm>
            <a:off x="2008415" y="2818643"/>
            <a:ext cx="9667286" cy="3722915"/>
            <a:chOff x="2008415" y="2818643"/>
            <a:chExt cx="9667286" cy="3722915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BA0D3A48-AB61-8C44-AFD6-5DDCD9FA9EAB}"/>
                </a:ext>
              </a:extLst>
            </p:cNvPr>
            <p:cNvSpPr/>
            <p:nvPr/>
          </p:nvSpPr>
          <p:spPr>
            <a:xfrm>
              <a:off x="2008415" y="2818643"/>
              <a:ext cx="9667286" cy="3722915"/>
            </a:xfrm>
            <a:prstGeom prst="cube">
              <a:avLst>
                <a:gd name="adj" fmla="val 933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10EE24D-764B-194A-A5F2-F4EA390161EA}"/>
                </a:ext>
              </a:extLst>
            </p:cNvPr>
            <p:cNvSpPr/>
            <p:nvPr/>
          </p:nvSpPr>
          <p:spPr>
            <a:xfrm>
              <a:off x="5277495" y="2856116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C7928F90-5F2A-3A63-2529-F97F130719B1}"/>
                </a:ext>
              </a:extLst>
            </p:cNvPr>
            <p:cNvSpPr/>
            <p:nvPr/>
          </p:nvSpPr>
          <p:spPr>
            <a:xfrm rot="10800000">
              <a:off x="4988433" y="3346855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63B8C76-C2DE-65D4-5BB5-FCB185BCF3F0}"/>
                </a:ext>
              </a:extLst>
            </p:cNvPr>
            <p:cNvSpPr/>
            <p:nvPr/>
          </p:nvSpPr>
          <p:spPr>
            <a:xfrm>
              <a:off x="8990424" y="2857312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2EE84BCB-17EB-D039-1BF2-C4FD1113D577}"/>
                </a:ext>
              </a:extLst>
            </p:cNvPr>
            <p:cNvSpPr/>
            <p:nvPr/>
          </p:nvSpPr>
          <p:spPr>
            <a:xfrm rot="10800000">
              <a:off x="8701362" y="3348051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9F6201B0-61F3-4FB3-E67A-EA9C6E2FC9A1}"/>
                </a:ext>
              </a:extLst>
            </p:cNvPr>
            <p:cNvSpPr/>
            <p:nvPr/>
          </p:nvSpPr>
          <p:spPr>
            <a:xfrm>
              <a:off x="3483583" y="4784590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8B9B25DA-17CA-FBC4-BEC7-E86084DF7F80}"/>
                </a:ext>
              </a:extLst>
            </p:cNvPr>
            <p:cNvSpPr/>
            <p:nvPr/>
          </p:nvSpPr>
          <p:spPr>
            <a:xfrm rot="10800000">
              <a:off x="3194521" y="5275329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FC9F82B-0CD2-13E4-B1B3-54204235B79F}"/>
                </a:ext>
              </a:extLst>
            </p:cNvPr>
            <p:cNvSpPr/>
            <p:nvPr/>
          </p:nvSpPr>
          <p:spPr>
            <a:xfrm>
              <a:off x="7196512" y="4785786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66D9CA9C-D3EC-40C9-A0B5-CDA616A76398}"/>
                </a:ext>
              </a:extLst>
            </p:cNvPr>
            <p:cNvSpPr/>
            <p:nvPr/>
          </p:nvSpPr>
          <p:spPr>
            <a:xfrm rot="10800000">
              <a:off x="6907450" y="5276525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85CC3FE-18C2-AA4A-8AEB-304AC177495A}"/>
              </a:ext>
            </a:extLst>
          </p:cNvPr>
          <p:cNvSpPr/>
          <p:nvPr/>
        </p:nvSpPr>
        <p:spPr>
          <a:xfrm>
            <a:off x="3241141" y="2447694"/>
            <a:ext cx="138873" cy="10644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>
            <a:extLst>
              <a:ext uri="{FF2B5EF4-FFF2-40B4-BE49-F238E27FC236}">
                <a16:creationId xmlns:a16="http://schemas.microsoft.com/office/drawing/2014/main" id="{032B0517-9A4B-1043-A666-6A4B0C895B1C}"/>
              </a:ext>
            </a:extLst>
          </p:cNvPr>
          <p:cNvSpPr/>
          <p:nvPr/>
        </p:nvSpPr>
        <p:spPr>
          <a:xfrm rot="3245886">
            <a:off x="6985288" y="3812076"/>
            <a:ext cx="411325" cy="770916"/>
          </a:xfrm>
          <a:prstGeom prst="donut">
            <a:avLst>
              <a:gd name="adj" fmla="val 15658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64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0.00787 L 0.32227 0.2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0.03009 L 0.33932 0.25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 animBg="1"/>
      <p:bldP spid="14" grpId="0" animBg="1"/>
      <p:bldP spid="14" grpId="1" animBg="1"/>
      <p:bldP spid="31" grpId="0" animBg="1"/>
      <p:bldP spid="3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C2E4B-7DB1-F4BA-5D42-9CCC2C9F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45DE6-C9ED-0F1B-ECC4-ECD8216C9D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987D36-C00F-E10C-825A-9677474F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 Electrode and pixel signal properties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3F574-E141-DAE5-4A2E-A5A555B18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127" y="1228870"/>
            <a:ext cx="5715448" cy="2200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A7C23-4A4C-B260-B1E7-41D8CE1A6F97}"/>
              </a:ext>
            </a:extLst>
          </p:cNvPr>
          <p:cNvSpPr txBox="1"/>
          <p:nvPr/>
        </p:nvSpPr>
        <p:spPr>
          <a:xfrm>
            <a:off x="944217" y="1630018"/>
            <a:ext cx="2186161" cy="1182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400" dirty="0"/>
              <a:t>Signal amplitude on a single electrode as a function of distance from the electrode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2078F9-4AE9-2714-4DD5-8F345DB1685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130378" y="2221238"/>
            <a:ext cx="3677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09D97F5-7EA4-3235-1505-200E4B78B6C3}"/>
              </a:ext>
            </a:extLst>
          </p:cNvPr>
          <p:cNvSpPr txBox="1"/>
          <p:nvPr/>
        </p:nvSpPr>
        <p:spPr>
          <a:xfrm>
            <a:off x="9836426" y="1758015"/>
            <a:ext cx="2186161" cy="902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400" dirty="0"/>
              <a:t>Signal rise time as a function of distance from the electrode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10C15B-7852-1E63-6EDA-BADCE24D053F}"/>
              </a:ext>
            </a:extLst>
          </p:cNvPr>
          <p:cNvCxnSpPr>
            <a:cxnSpLocks/>
          </p:cNvCxnSpPr>
          <p:nvPr/>
        </p:nvCxnSpPr>
        <p:spPr>
          <a:xfrm flipH="1">
            <a:off x="9352274" y="2246277"/>
            <a:ext cx="4841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8899AB-29A6-8F32-9B38-27E3EF01327F}"/>
              </a:ext>
            </a:extLst>
          </p:cNvPr>
          <p:cNvSpPr txBox="1"/>
          <p:nvPr/>
        </p:nvSpPr>
        <p:spPr>
          <a:xfrm>
            <a:off x="4684835" y="756233"/>
            <a:ext cx="334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b="1" dirty="0"/>
              <a:t>Electrode signal properties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365BE7-2CAE-CE96-D586-80FC80C62D64}"/>
              </a:ext>
            </a:extLst>
          </p:cNvPr>
          <p:cNvGrpSpPr/>
          <p:nvPr/>
        </p:nvGrpSpPr>
        <p:grpSpPr>
          <a:xfrm>
            <a:off x="944217" y="3636985"/>
            <a:ext cx="11039062" cy="2753378"/>
            <a:chOff x="944217" y="3626594"/>
            <a:chExt cx="11039062" cy="275337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7BFF156-B2CE-0CC8-DD30-4174AECC508F}"/>
                </a:ext>
              </a:extLst>
            </p:cNvPr>
            <p:cNvGrpSpPr/>
            <p:nvPr/>
          </p:nvGrpSpPr>
          <p:grpSpPr>
            <a:xfrm>
              <a:off x="944217" y="4045543"/>
              <a:ext cx="11039062" cy="2334429"/>
              <a:chOff x="944216" y="3498574"/>
              <a:chExt cx="11039062" cy="233442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CE06D4-9CF1-CD2F-6E95-4541A6A55992}"/>
                  </a:ext>
                </a:extLst>
              </p:cNvPr>
              <p:cNvSpPr txBox="1"/>
              <p:nvPr/>
            </p:nvSpPr>
            <p:spPr>
              <a:xfrm>
                <a:off x="944216" y="3956091"/>
                <a:ext cx="2186161" cy="118244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IT" sz="1400" dirty="0"/>
                  <a:t>Sum of the 4 electrode  amplitudes in a pixel (projection along the x-projection)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CC2B0D5-C644-7597-661A-D5DB87B27DF5}"/>
                  </a:ext>
                </a:extLst>
              </p:cNvPr>
              <p:cNvCxnSpPr>
                <a:cxnSpLocks/>
                <a:stCxn id="9" idx="3"/>
              </p:cNvCxnSpPr>
              <p:nvPr/>
            </p:nvCxnSpPr>
            <p:spPr>
              <a:xfrm>
                <a:off x="3130377" y="4547311"/>
                <a:ext cx="36774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5F4B23-AFD4-CB21-A432-2436A6CE3850}"/>
                  </a:ext>
                </a:extLst>
              </p:cNvPr>
              <p:cNvSpPr txBox="1"/>
              <p:nvPr/>
            </p:nvSpPr>
            <p:spPr>
              <a:xfrm>
                <a:off x="9797117" y="4073861"/>
                <a:ext cx="2186161" cy="6222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IT" sz="1400" dirty="0"/>
                  <a:t>Sum of the 4 electrode  amplitudes in a pixel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E824510-CEB8-ECF0-FAB1-352764C223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0526" y="3498574"/>
                <a:ext cx="5931243" cy="2334429"/>
              </a:xfrm>
              <a:prstGeom prst="rect">
                <a:avLst/>
              </a:prstGeom>
            </p:spPr>
          </p:pic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CD87FFD-0F98-8E5B-44E2-2D667672748F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>
              <a:xfrm flipH="1">
                <a:off x="9312965" y="4385004"/>
                <a:ext cx="48415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ECD128-B343-9730-3A75-2E7CB5084302}"/>
                </a:ext>
              </a:extLst>
            </p:cNvPr>
            <p:cNvSpPr txBox="1"/>
            <p:nvPr/>
          </p:nvSpPr>
          <p:spPr>
            <a:xfrm>
              <a:off x="3956187" y="3626594"/>
              <a:ext cx="55988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T" b="1" dirty="0"/>
                <a:t>Pixel signal (sum of 4 elec. </a:t>
              </a:r>
              <a:r>
                <a:rPr lang="en-GB" b="1" dirty="0"/>
                <a:t>s</a:t>
              </a:r>
              <a:r>
                <a:rPr lang="en-IT" b="1" dirty="0"/>
                <a:t>ignals) properties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7CF7E-31CE-D88C-987B-62261A338587}"/>
              </a:ext>
            </a:extLst>
          </p:cNvPr>
          <p:cNvCxnSpPr>
            <a:cxnSpLocks/>
          </p:cNvCxnSpPr>
          <p:nvPr/>
        </p:nvCxnSpPr>
        <p:spPr>
          <a:xfrm>
            <a:off x="5266660" y="1928037"/>
            <a:ext cx="0" cy="11607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295E3D-4264-3105-9504-D88DA71CA185}"/>
              </a:ext>
            </a:extLst>
          </p:cNvPr>
          <p:cNvCxnSpPr>
            <a:cxnSpLocks/>
          </p:cNvCxnSpPr>
          <p:nvPr/>
        </p:nvCxnSpPr>
        <p:spPr>
          <a:xfrm>
            <a:off x="8204790" y="1928037"/>
            <a:ext cx="0" cy="116071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5576A1-F6B1-D3C6-30AA-DAB19422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238E3-7EB3-00BC-795D-0E641E8E78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799F3E-CB4D-9699-9111-C518A425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Delay template</a:t>
            </a:r>
          </a:p>
        </p:txBody>
      </p:sp>
      <p:pic>
        <p:nvPicPr>
          <p:cNvPr id="17" name="Picture 16" descr="A group of images of a graph&#10;&#10;Description automatically generated with medium confidence">
            <a:extLst>
              <a:ext uri="{FF2B5EF4-FFF2-40B4-BE49-F238E27FC236}">
                <a16:creationId xmlns:a16="http://schemas.microsoft.com/office/drawing/2014/main" id="{3C55C126-B79F-BF2D-33A1-2124B735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857" y="1027253"/>
            <a:ext cx="5592285" cy="540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25BC92-AAA6-DC14-1D88-B1F61B679B6B}"/>
              </a:ext>
            </a:extLst>
          </p:cNvPr>
          <p:cNvSpPr txBox="1"/>
          <p:nvPr/>
        </p:nvSpPr>
        <p:spPr>
          <a:xfrm>
            <a:off x="4973818" y="6388835"/>
            <a:ext cx="1973617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Timing template</a:t>
            </a:r>
          </a:p>
        </p:txBody>
      </p:sp>
    </p:spTree>
    <p:extLst>
      <p:ext uri="{BB962C8B-B14F-4D97-AF65-F5344CB8AC3E}">
        <p14:creationId xmlns:p14="http://schemas.microsoft.com/office/powerpoint/2010/main" val="3404996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36DEFBA-A046-C143-BEF5-0676C4EC4B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77825" y="-14288"/>
            <a:ext cx="11814175" cy="6667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/>
              <a:t>The UFSD project: brief history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920268-402D-274B-B41F-CD6E52DA7959}"/>
              </a:ext>
            </a:extLst>
          </p:cNvPr>
          <p:cNvGrpSpPr/>
          <p:nvPr/>
        </p:nvGrpSpPr>
        <p:grpSpPr>
          <a:xfrm>
            <a:off x="596111" y="717431"/>
            <a:ext cx="11685693" cy="6019249"/>
            <a:chOff x="593059" y="790974"/>
            <a:chExt cx="11685693" cy="6019249"/>
          </a:xfrm>
        </p:grpSpPr>
        <p:sp>
          <p:nvSpPr>
            <p:cNvPr id="4" name="Rectangle 3"/>
            <p:cNvSpPr/>
            <p:nvPr/>
          </p:nvSpPr>
          <p:spPr>
            <a:xfrm>
              <a:off x="593059" y="1532856"/>
              <a:ext cx="6742045" cy="367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enturyGothic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400" b="1" dirty="0"/>
                <a:t>2016</a:t>
              </a:r>
              <a:r>
                <a:rPr lang="en-US" sz="1400" dirty="0"/>
                <a:t>:</a:t>
              </a:r>
              <a:r>
                <a:rPr lang="en-US" sz="1400" dirty="0">
                  <a:latin typeface="+mj-lt"/>
                </a:rPr>
                <a:t> UFSD1 First 300 </a:t>
              </a:r>
              <a:r>
                <a:rPr lang="en-US" sz="1400" dirty="0" err="1">
                  <a:latin typeface="+mj-lt"/>
                </a:rPr>
                <a:t>μm</a:t>
              </a:r>
              <a:r>
                <a:rPr lang="en-US" sz="1400" dirty="0">
                  <a:latin typeface="+mj-lt"/>
                </a:rPr>
                <a:t> thick LGAD </a:t>
              </a:r>
              <a:r>
                <a:rPr lang="en-US" sz="1400" dirty="0"/>
                <a:t>(FBK 6” wafer )</a:t>
              </a:r>
              <a:endParaRPr lang="en-US" sz="1400" dirty="0">
                <a:latin typeface="+mj-lt"/>
              </a:endParaRPr>
            </a:p>
            <a:p>
              <a:pPr marL="228600" indent="-228600">
                <a:buFont typeface="+mj-lt"/>
                <a:buAutoNum type="arabicPeriod"/>
              </a:pPr>
              <a:endParaRPr lang="en-US" sz="1050" b="1" dirty="0">
                <a:latin typeface="+mj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400" b="1" dirty="0"/>
                <a:t>2017</a:t>
              </a:r>
              <a:r>
                <a:rPr lang="en-US" sz="1400" dirty="0"/>
                <a:t>:</a:t>
              </a:r>
              <a:r>
                <a:rPr lang="en-US" sz="1400" dirty="0">
                  <a:latin typeface="+mj-lt"/>
                </a:rPr>
                <a:t> UFSD2 First 50 </a:t>
              </a:r>
              <a:r>
                <a:rPr lang="en-US" sz="1400" dirty="0" err="1">
                  <a:latin typeface="+mj-lt"/>
                </a:rPr>
                <a:t>μm</a:t>
              </a:r>
              <a:r>
                <a:rPr lang="en-US" sz="1400" dirty="0">
                  <a:latin typeface="+mj-lt"/>
                </a:rPr>
                <a:t> thick LGAD (FBK 6” wafer )</a:t>
              </a:r>
            </a:p>
            <a:p>
              <a:r>
                <a:rPr lang="en-US" altLang="ja-JP" sz="1400" dirty="0"/>
                <a:t>Gain layer doping: Boron, Gallium, Boron + Carbon, </a:t>
              </a:r>
            </a:p>
            <a:p>
              <a:endParaRPr lang="en-US" sz="1400" b="1" dirty="0">
                <a:latin typeface="+mj-lt"/>
              </a:endParaRPr>
            </a:p>
            <a:p>
              <a:r>
                <a:rPr lang="en-US" sz="1400" b="1" dirty="0"/>
                <a:t>3. Fall 2018</a:t>
              </a:r>
              <a:r>
                <a:rPr lang="en-US" sz="1400" b="1" dirty="0">
                  <a:latin typeface="+mj-lt"/>
                </a:rPr>
                <a:t>:</a:t>
              </a:r>
              <a:r>
                <a:rPr lang="en-US" sz="1400" b="1" dirty="0"/>
                <a:t>  </a:t>
              </a:r>
              <a:r>
                <a:rPr lang="en-US" sz="1400" dirty="0"/>
                <a:t>UFSD3 50 </a:t>
              </a:r>
              <a:r>
                <a:rPr lang="en-US" sz="1400" dirty="0" err="1"/>
                <a:t>μm</a:t>
              </a:r>
              <a:r>
                <a:rPr lang="en-US" sz="1400" dirty="0"/>
                <a:t> LGAD  (FBK 6” wafer), produced with </a:t>
              </a:r>
              <a:r>
                <a:rPr lang="en-US" altLang="ja-JP" sz="1400" dirty="0"/>
                <a:t>the stepper  (many Carbon levels, studies of </a:t>
              </a:r>
              <a:r>
                <a:rPr lang="en-US" altLang="ja-JP" sz="1400" dirty="0" err="1"/>
                <a:t>interpad</a:t>
              </a:r>
              <a:r>
                <a:rPr lang="en-US" altLang="ja-JP" sz="1400" dirty="0"/>
                <a:t> design)</a:t>
              </a:r>
            </a:p>
            <a:p>
              <a:endParaRPr lang="en-US" altLang="ja-JP" sz="1050" dirty="0"/>
            </a:p>
            <a:p>
              <a:r>
                <a:rPr lang="en-US" altLang="ja-JP" sz="1400" b="1" dirty="0"/>
                <a:t>4. June 2019: </a:t>
              </a:r>
              <a:r>
                <a:rPr lang="en-US" altLang="ja-JP" sz="1400" dirty="0"/>
                <a:t>UFSD3.1 </a:t>
              </a:r>
              <a:r>
                <a:rPr lang="en-US" sz="1400" dirty="0"/>
                <a:t>50 </a:t>
              </a:r>
              <a:r>
                <a:rPr lang="en-US" sz="1400" dirty="0" err="1"/>
                <a:t>μm</a:t>
              </a:r>
              <a:r>
                <a:rPr lang="en-US" sz="1400" dirty="0"/>
                <a:t> LGAD</a:t>
              </a:r>
              <a:r>
                <a:rPr lang="en-US" altLang="ja-JP" sz="1400" dirty="0"/>
                <a:t> (internal FBK) </a:t>
              </a:r>
              <a:r>
                <a:rPr lang="en-US" altLang="ja-JP" sz="1400" dirty="0" err="1"/>
                <a:t>interpad</a:t>
              </a:r>
              <a:r>
                <a:rPr lang="en-US" altLang="ja-JP" sz="1400" dirty="0"/>
                <a:t> design. </a:t>
              </a:r>
            </a:p>
            <a:p>
              <a:endParaRPr lang="en-US" altLang="ja-JP" sz="1400" dirty="0"/>
            </a:p>
            <a:p>
              <a:r>
                <a:rPr lang="en-US" altLang="ja-JP" sz="1400" b="1" dirty="0"/>
                <a:t>5. June 2019 </a:t>
              </a:r>
              <a:r>
                <a:rPr lang="en-US" altLang="ja-JP" sz="1400" dirty="0"/>
                <a:t>RSD1 Resistive AC-LGAD </a:t>
              </a:r>
              <a:r>
                <a:rPr lang="en-US" sz="1400" dirty="0"/>
                <a:t>(FBK 6” wafer)</a:t>
              </a:r>
              <a:endParaRPr lang="en-US" altLang="ja-JP" sz="1400" dirty="0"/>
            </a:p>
            <a:p>
              <a:endParaRPr lang="en-US" altLang="ja-JP" sz="1400" b="1" dirty="0"/>
            </a:p>
            <a:p>
              <a:r>
                <a:rPr lang="en-US" altLang="ja-JP" sz="1400" b="1" dirty="0"/>
                <a:t>6. June 2020: </a:t>
              </a:r>
              <a:r>
                <a:rPr lang="en-US" altLang="ja-JP" sz="1400" dirty="0"/>
                <a:t>UFSD3.2 25, 35, 45, and </a:t>
              </a:r>
              <a:r>
                <a:rPr lang="en-US" sz="1400" dirty="0"/>
                <a:t>55 </a:t>
              </a:r>
              <a:r>
                <a:rPr lang="en-US" sz="1400" dirty="0" err="1"/>
                <a:t>μm</a:t>
              </a:r>
              <a:r>
                <a:rPr lang="en-US" sz="1400" dirty="0"/>
                <a:t> LGAD, carbon studies, deep, shallow gain implant (FBK 6” wafer</a:t>
              </a:r>
            </a:p>
            <a:p>
              <a:endParaRPr lang="en-US" altLang="ja-JP" sz="1400" b="1" dirty="0"/>
            </a:p>
            <a:p>
              <a:endParaRPr lang="en-US" altLang="ja-JP" sz="1400" b="1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56B0D9-D904-2440-8ED5-A67400882486}"/>
                </a:ext>
              </a:extLst>
            </p:cNvPr>
            <p:cNvGrpSpPr/>
            <p:nvPr/>
          </p:nvGrpSpPr>
          <p:grpSpPr>
            <a:xfrm>
              <a:off x="7639201" y="790974"/>
              <a:ext cx="4639551" cy="6019249"/>
              <a:chOff x="7639201" y="790974"/>
              <a:chExt cx="4639551" cy="6019249"/>
            </a:xfrm>
          </p:grpSpPr>
          <p:pic>
            <p:nvPicPr>
              <p:cNvPr id="6" name="Picture 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891215" y="866560"/>
                <a:ext cx="2205597" cy="195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5" descr="A picture containing athletic game, sport, indoor, wall&#13;&#10;&#13;&#10;Description automatically generated">
                <a:extLst>
                  <a:ext uri="{FF2B5EF4-FFF2-40B4-BE49-F238E27FC236}">
                    <a16:creationId xmlns:a16="http://schemas.microsoft.com/office/drawing/2014/main" id="{B8408EFD-B985-D241-B883-E41EE45212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39201" y="2853707"/>
                <a:ext cx="2380225" cy="197748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452E78-D6B3-3243-8CDF-132A30D2E53A}"/>
                  </a:ext>
                </a:extLst>
              </p:cNvPr>
              <p:cNvSpPr/>
              <p:nvPr/>
            </p:nvSpPr>
            <p:spPr>
              <a:xfrm>
                <a:off x="9064619" y="2826011"/>
                <a:ext cx="854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UFSD3</a:t>
                </a:r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6AC83DE-9550-ED4A-BE5F-6D17B42DB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26039" y="866272"/>
                <a:ext cx="1993215" cy="1993215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33D882C-269E-E943-91ED-5F21FBA8CD1B}"/>
                  </a:ext>
                </a:extLst>
              </p:cNvPr>
              <p:cNvSpPr/>
              <p:nvPr/>
            </p:nvSpPr>
            <p:spPr>
              <a:xfrm>
                <a:off x="11382197" y="804792"/>
                <a:ext cx="854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UFSD2</a:t>
                </a:r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097BD2-01BF-944C-BDF1-9048E18B0D36}"/>
                  </a:ext>
                </a:extLst>
              </p:cNvPr>
              <p:cNvSpPr/>
              <p:nvPr/>
            </p:nvSpPr>
            <p:spPr>
              <a:xfrm>
                <a:off x="9084003" y="790974"/>
                <a:ext cx="854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UFSD1</a:t>
                </a:r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73D127F-379E-D844-B5E2-7F9DF39249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06092" y="2905946"/>
                <a:ext cx="2185908" cy="176479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E548E1-5829-FE4C-951C-26F72C47D9AD}"/>
                  </a:ext>
                </a:extLst>
              </p:cNvPr>
              <p:cNvSpPr/>
              <p:nvPr/>
            </p:nvSpPr>
            <p:spPr>
              <a:xfrm>
                <a:off x="11230067" y="2878250"/>
                <a:ext cx="1048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UFSD3.1</a:t>
                </a:r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F065C56-50FC-6546-A760-B0321C916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15361" y="4836878"/>
                <a:ext cx="1987044" cy="1973345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A38031-9FE5-A440-AE03-24D068EE357D}"/>
                  </a:ext>
                </a:extLst>
              </p:cNvPr>
              <p:cNvSpPr/>
              <p:nvPr/>
            </p:nvSpPr>
            <p:spPr>
              <a:xfrm>
                <a:off x="9274802" y="4841454"/>
                <a:ext cx="731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RSD1</a:t>
                </a:r>
                <a:endParaRPr lang="en-US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331D3D5-C65A-0A42-A9A3-B32DB93336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25321" y="4743910"/>
                <a:ext cx="2084190" cy="1984927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550796-9C9F-894F-BCA3-D68F6EFF238E}"/>
                  </a:ext>
                </a:extLst>
              </p:cNvPr>
              <p:cNvSpPr/>
              <p:nvPr/>
            </p:nvSpPr>
            <p:spPr>
              <a:xfrm>
                <a:off x="11143315" y="4670740"/>
                <a:ext cx="1048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UFSD3.2</a:t>
                </a:r>
                <a:endParaRPr lang="en-US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3644167-4BA3-4E43-AA2D-7E83A5AE12D9}"/>
              </a:ext>
            </a:extLst>
          </p:cNvPr>
          <p:cNvSpPr/>
          <p:nvPr/>
        </p:nvSpPr>
        <p:spPr>
          <a:xfrm>
            <a:off x="596111" y="474391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b="1" dirty="0"/>
              <a:t>7. Q1/2021: </a:t>
            </a:r>
            <a:r>
              <a:rPr lang="en-US" altLang="ja-JP" sz="1400" dirty="0"/>
              <a:t>UFSD3.3</a:t>
            </a:r>
            <a:r>
              <a:rPr lang="en-US" altLang="ja-JP" sz="1400" b="1" dirty="0"/>
              <a:t> </a:t>
            </a:r>
            <a:r>
              <a:rPr lang="en-US" sz="1400" dirty="0"/>
              <a:t>(FBK 6” wafer)</a:t>
            </a:r>
            <a:endParaRPr lang="en-US" altLang="ja-JP" sz="1400" b="1" dirty="0"/>
          </a:p>
          <a:p>
            <a:endParaRPr lang="en-US" altLang="ja-JP" sz="1400" b="1" dirty="0"/>
          </a:p>
          <a:p>
            <a:r>
              <a:rPr lang="en-US" altLang="ja-JP" sz="1400" b="1" dirty="0"/>
              <a:t>8. Q1/2021:</a:t>
            </a:r>
            <a:r>
              <a:rPr lang="en-US" altLang="ja-JP" sz="1400" dirty="0"/>
              <a:t> Trench-Isolated </a:t>
            </a:r>
            <a:r>
              <a:rPr lang="en-US" sz="1400" dirty="0"/>
              <a:t>(FBK 6” wafer)</a:t>
            </a:r>
            <a:endParaRPr lang="en-US" altLang="ja-JP" sz="1400" b="1" dirty="0"/>
          </a:p>
          <a:p>
            <a:endParaRPr lang="en-US" altLang="ja-JP" sz="1400" b="1" dirty="0"/>
          </a:p>
          <a:p>
            <a:r>
              <a:rPr lang="en-US" altLang="ja-JP" sz="1400" b="1" dirty="0"/>
              <a:t>9. Q2/2021: RSD2 </a:t>
            </a:r>
            <a:r>
              <a:rPr lang="en-US" sz="1400" dirty="0"/>
              <a:t>(FBK 6” wafer)</a:t>
            </a:r>
            <a:endParaRPr lang="en-US" altLang="ja-JP" sz="1400" b="1" dirty="0"/>
          </a:p>
          <a:p>
            <a:endParaRPr lang="en-US" altLang="ja-JP" sz="1400" b="1" dirty="0"/>
          </a:p>
          <a:p>
            <a:r>
              <a:rPr lang="en-US" altLang="ja-JP" sz="1400" b="1" dirty="0"/>
              <a:t>10. Q2/2021: </a:t>
            </a:r>
            <a:r>
              <a:rPr lang="en-US" altLang="ja-JP" sz="1400" dirty="0" err="1"/>
              <a:t>ExFlux</a:t>
            </a:r>
            <a:r>
              <a:rPr lang="en-US" altLang="ja-JP" sz="1400" b="1" dirty="0"/>
              <a:t> </a:t>
            </a:r>
            <a:r>
              <a:rPr lang="en-US" altLang="ja-JP" sz="1400" dirty="0"/>
              <a:t>-&gt; optimized for extreme fluence</a:t>
            </a:r>
          </a:p>
          <a:p>
            <a:endParaRPr lang="en-US" altLang="ja-JP" sz="1400" dirty="0"/>
          </a:p>
          <a:p>
            <a:pPr algn="ctr"/>
            <a:r>
              <a:rPr lang="en-US" altLang="ja-JP" sz="1400" b="1" dirty="0">
                <a:solidFill>
                  <a:srgbClr val="C00000"/>
                </a:solidFill>
              </a:rPr>
              <a:t>Project fully funded for 3 more years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CA3BB5-6E1B-C946-8357-BF01B37125F7}"/>
              </a:ext>
            </a:extLst>
          </p:cNvPr>
          <p:cNvSpPr txBox="1"/>
          <p:nvPr/>
        </p:nvSpPr>
        <p:spPr>
          <a:xfrm>
            <a:off x="578131" y="652929"/>
            <a:ext cx="6997376" cy="1052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800000"/>
                </a:solidFill>
              </a:rPr>
              <a:t>Aim: develop sensors with excellent temporal and spatial resolutions via a series of productions and design refinements</a:t>
            </a: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800000"/>
                </a:solidFill>
              </a:rPr>
              <a:t>Long term R&amp;D, Not for a specific experiments</a:t>
            </a:r>
          </a:p>
        </p:txBody>
      </p:sp>
    </p:spTree>
    <p:extLst>
      <p:ext uri="{BB962C8B-B14F-4D97-AF65-F5344CB8AC3E}">
        <p14:creationId xmlns:p14="http://schemas.microsoft.com/office/powerpoint/2010/main" val="13165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66250-1509-4C98-8343-16FC5E02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8CCA4-F16E-4A79-662D-A9AB129F6F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EAB431-4817-2C6F-9629-26E7C962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Final goal of RSD R&amp;D in two pictures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F12A2C-CDC0-EDA5-F5DF-2E4440AB15C5}"/>
              </a:ext>
            </a:extLst>
          </p:cNvPr>
          <p:cNvGrpSpPr/>
          <p:nvPr/>
        </p:nvGrpSpPr>
        <p:grpSpPr>
          <a:xfrm>
            <a:off x="989422" y="1451916"/>
            <a:ext cx="10341725" cy="3326837"/>
            <a:chOff x="934657" y="1847190"/>
            <a:chExt cx="10341725" cy="33268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307F29-FE72-9BDD-F393-678E6EE743A0}"/>
                </a:ext>
              </a:extLst>
            </p:cNvPr>
            <p:cNvSpPr txBox="1"/>
            <p:nvPr/>
          </p:nvSpPr>
          <p:spPr>
            <a:xfrm>
              <a:off x="1843447" y="4654526"/>
              <a:ext cx="2722220" cy="51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400" b="1" dirty="0"/>
                <a:t>Standard Tracker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3E94CB-AE24-4A2B-C15B-700519AB67B0}"/>
                </a:ext>
              </a:extLst>
            </p:cNvPr>
            <p:cNvSpPr txBox="1"/>
            <p:nvPr/>
          </p:nvSpPr>
          <p:spPr>
            <a:xfrm>
              <a:off x="6717781" y="4632589"/>
              <a:ext cx="2961067" cy="51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400" b="1" dirty="0"/>
                <a:t>RSD-based tracker</a:t>
              </a: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58234A29-894C-477E-728C-3605929004A2}"/>
                </a:ext>
              </a:extLst>
            </p:cNvPr>
            <p:cNvSpPr/>
            <p:nvPr/>
          </p:nvSpPr>
          <p:spPr>
            <a:xfrm>
              <a:off x="6549722" y="2626137"/>
              <a:ext cx="4537370" cy="1741991"/>
            </a:xfrm>
            <a:prstGeom prst="cube">
              <a:avLst>
                <a:gd name="adj" fmla="val 7757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1DB44601-A46F-3623-015C-F221B7AF9AB9}"/>
                </a:ext>
              </a:extLst>
            </p:cNvPr>
            <p:cNvSpPr/>
            <p:nvPr/>
          </p:nvSpPr>
          <p:spPr>
            <a:xfrm>
              <a:off x="6586109" y="2368261"/>
              <a:ext cx="4448423" cy="1464439"/>
            </a:xfrm>
            <a:prstGeom prst="cube">
              <a:avLst>
                <a:gd name="adj" fmla="val 88052"/>
              </a:avLst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D9846D-3098-6482-7CB9-875A24C1750C}"/>
                </a:ext>
              </a:extLst>
            </p:cNvPr>
            <p:cNvGrpSpPr/>
            <p:nvPr/>
          </p:nvGrpSpPr>
          <p:grpSpPr>
            <a:xfrm flipV="1">
              <a:off x="6586507" y="3662323"/>
              <a:ext cx="3146675" cy="174040"/>
              <a:chOff x="3017806" y="2631464"/>
              <a:chExt cx="4804941" cy="1319204"/>
            </a:xfrm>
          </p:grpSpPr>
          <p:sp>
            <p:nvSpPr>
              <p:cNvPr id="1150" name="Rectangle 1149">
                <a:extLst>
                  <a:ext uri="{FF2B5EF4-FFF2-40B4-BE49-F238E27FC236}">
                    <a16:creationId xmlns:a16="http://schemas.microsoft.com/office/drawing/2014/main" id="{C20F42E2-AE0D-B5FF-902A-F98D0248C8D6}"/>
                  </a:ext>
                </a:extLst>
              </p:cNvPr>
              <p:cNvSpPr/>
              <p:nvPr/>
            </p:nvSpPr>
            <p:spPr>
              <a:xfrm>
                <a:off x="3017806" y="2631464"/>
                <a:ext cx="4804941" cy="1319204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  <a:effectLst>
                <a:innerShdw>
                  <a:srgbClr val="FFFFFF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151" name="Rectangle 1150">
                <a:extLst>
                  <a:ext uri="{FF2B5EF4-FFF2-40B4-BE49-F238E27FC236}">
                    <a16:creationId xmlns:a16="http://schemas.microsoft.com/office/drawing/2014/main" id="{D415738A-E67B-1436-08E8-FA105D44EA28}"/>
                  </a:ext>
                </a:extLst>
              </p:cNvPr>
              <p:cNvSpPr/>
              <p:nvPr/>
            </p:nvSpPr>
            <p:spPr>
              <a:xfrm>
                <a:off x="3533927" y="2644903"/>
                <a:ext cx="568864" cy="55875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152" name="Rectangle 1151">
                <a:extLst>
                  <a:ext uri="{FF2B5EF4-FFF2-40B4-BE49-F238E27FC236}">
                    <a16:creationId xmlns:a16="http://schemas.microsoft.com/office/drawing/2014/main" id="{7F885FBD-4F6F-0E2D-CE1C-F11BED35E2EB}"/>
                  </a:ext>
                </a:extLst>
              </p:cNvPr>
              <p:cNvSpPr/>
              <p:nvPr/>
            </p:nvSpPr>
            <p:spPr>
              <a:xfrm>
                <a:off x="6570071" y="2633052"/>
                <a:ext cx="568864" cy="55875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4D6B02-ACF2-9861-FFF5-CD03EA4F3E11}"/>
                </a:ext>
              </a:extLst>
            </p:cNvPr>
            <p:cNvSpPr/>
            <p:nvPr/>
          </p:nvSpPr>
          <p:spPr>
            <a:xfrm>
              <a:off x="6547565" y="3962436"/>
              <a:ext cx="3161802" cy="420156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  <a:effectLst>
              <a:innerShdw>
                <a:srgbClr val="FFFFFF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CC1EB8-A61F-BF44-DAED-3CFE5F99A323}"/>
                </a:ext>
              </a:extLst>
            </p:cNvPr>
            <p:cNvSpPr/>
            <p:nvPr/>
          </p:nvSpPr>
          <p:spPr>
            <a:xfrm>
              <a:off x="6920460" y="3928545"/>
              <a:ext cx="362322" cy="235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47720B-20B4-81BC-7B22-E8922BF73EA9}"/>
                </a:ext>
              </a:extLst>
            </p:cNvPr>
            <p:cNvSpPr/>
            <p:nvPr/>
          </p:nvSpPr>
          <p:spPr>
            <a:xfrm>
              <a:off x="8854252" y="3923979"/>
              <a:ext cx="362322" cy="235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8" name="Freeform 345">
              <a:extLst>
                <a:ext uri="{FF2B5EF4-FFF2-40B4-BE49-F238E27FC236}">
                  <a16:creationId xmlns:a16="http://schemas.microsoft.com/office/drawing/2014/main" id="{14EEA974-B29B-21ED-82F8-E32F63091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047" y="3989899"/>
              <a:ext cx="187078" cy="471572"/>
            </a:xfrm>
            <a:custGeom>
              <a:avLst/>
              <a:gdLst>
                <a:gd name="T0" fmla="*/ 115 w 230"/>
                <a:gd name="T1" fmla="*/ 0 h 576"/>
                <a:gd name="T2" fmla="*/ 0 w 230"/>
                <a:gd name="T3" fmla="*/ 230 h 576"/>
                <a:gd name="T4" fmla="*/ 115 w 230"/>
                <a:gd name="T5" fmla="*/ 576 h 576"/>
                <a:gd name="T6" fmla="*/ 230 w 230"/>
                <a:gd name="T7" fmla="*/ 230 h 576"/>
                <a:gd name="T8" fmla="*/ 115 w 230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576">
                  <a:moveTo>
                    <a:pt x="115" y="0"/>
                  </a:moveTo>
                  <a:lnTo>
                    <a:pt x="0" y="230"/>
                  </a:lnTo>
                  <a:lnTo>
                    <a:pt x="115" y="576"/>
                  </a:lnTo>
                  <a:lnTo>
                    <a:pt x="230" y="230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BCB9C5-0308-FB14-CDED-9AD53A599ADE}"/>
                </a:ext>
              </a:extLst>
            </p:cNvPr>
            <p:cNvGrpSpPr/>
            <p:nvPr/>
          </p:nvGrpSpPr>
          <p:grpSpPr>
            <a:xfrm>
              <a:off x="6592510" y="3975638"/>
              <a:ext cx="2926006" cy="40341"/>
              <a:chOff x="1735494" y="2140433"/>
              <a:chExt cx="5372457" cy="190234"/>
            </a:xfrm>
          </p:grpSpPr>
          <p:sp>
            <p:nvSpPr>
              <p:cNvPr id="1144" name="Freeform 366">
                <a:extLst>
                  <a:ext uri="{FF2B5EF4-FFF2-40B4-BE49-F238E27FC236}">
                    <a16:creationId xmlns:a16="http://schemas.microsoft.com/office/drawing/2014/main" id="{2CE2A138-78FB-FF3A-E8C2-B18000B586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01413" y="1774514"/>
                <a:ext cx="182562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5" name="Freeform 366">
                <a:extLst>
                  <a:ext uri="{FF2B5EF4-FFF2-40B4-BE49-F238E27FC236}">
                    <a16:creationId xmlns:a16="http://schemas.microsoft.com/office/drawing/2014/main" id="{097FAFA2-B82B-2585-2941-B51943552C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007991" y="1776100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6" name="Freeform 366">
                <a:extLst>
                  <a:ext uri="{FF2B5EF4-FFF2-40B4-BE49-F238E27FC236}">
                    <a16:creationId xmlns:a16="http://schemas.microsoft.com/office/drawing/2014/main" id="{7B92500E-CC4B-F59E-DCF7-A5DF921CD18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914570" y="1777687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7" name="Freeform 366">
                <a:extLst>
                  <a:ext uri="{FF2B5EF4-FFF2-40B4-BE49-F238E27FC236}">
                    <a16:creationId xmlns:a16="http://schemas.microsoft.com/office/drawing/2014/main" id="{F1915342-550A-E3CC-3FB1-8574E7E704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796204" y="1779187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8" name="Freeform 366">
                <a:extLst>
                  <a:ext uri="{FF2B5EF4-FFF2-40B4-BE49-F238E27FC236}">
                    <a16:creationId xmlns:a16="http://schemas.microsoft.com/office/drawing/2014/main" id="{1F9F4AEC-110B-6C03-6E6D-49572C079A6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5677838" y="1780688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9" name="Freeform 366">
                <a:extLst>
                  <a:ext uri="{FF2B5EF4-FFF2-40B4-BE49-F238E27FC236}">
                    <a16:creationId xmlns:a16="http://schemas.microsoft.com/office/drawing/2014/main" id="{C8EE65A2-5764-9A90-BBB6-625D1CB0E6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6559471" y="1782187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800E88-1D3F-4C04-86A5-F2A6C1B4C4AA}"/>
                </a:ext>
              </a:extLst>
            </p:cNvPr>
            <p:cNvSpPr/>
            <p:nvPr/>
          </p:nvSpPr>
          <p:spPr>
            <a:xfrm>
              <a:off x="6547566" y="4331349"/>
              <a:ext cx="3176472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21" name="Chord 20">
              <a:extLst>
                <a:ext uri="{FF2B5EF4-FFF2-40B4-BE49-F238E27FC236}">
                  <a16:creationId xmlns:a16="http://schemas.microsoft.com/office/drawing/2014/main" id="{BBFCF07B-968A-B758-7104-382F875203AB}"/>
                </a:ext>
              </a:extLst>
            </p:cNvPr>
            <p:cNvSpPr/>
            <p:nvPr/>
          </p:nvSpPr>
          <p:spPr>
            <a:xfrm rot="5237057">
              <a:off x="7006193" y="3855081"/>
              <a:ext cx="170859" cy="141814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22" name="Chord 21">
              <a:extLst>
                <a:ext uri="{FF2B5EF4-FFF2-40B4-BE49-F238E27FC236}">
                  <a16:creationId xmlns:a16="http://schemas.microsoft.com/office/drawing/2014/main" id="{31F03D59-1023-813E-477D-CB57215071DF}"/>
                </a:ext>
              </a:extLst>
            </p:cNvPr>
            <p:cNvSpPr/>
            <p:nvPr/>
          </p:nvSpPr>
          <p:spPr>
            <a:xfrm rot="5237057">
              <a:off x="8940948" y="3850158"/>
              <a:ext cx="170859" cy="141814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F8D220-51C3-C54C-0D4F-2DE407AFA8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4830" y="4136911"/>
              <a:ext cx="525453" cy="1505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537E70-D0BE-4FA0-F2BB-CB83B2776685}"/>
                </a:ext>
              </a:extLst>
            </p:cNvPr>
            <p:cNvSpPr txBox="1"/>
            <p:nvPr/>
          </p:nvSpPr>
          <p:spPr>
            <a:xfrm>
              <a:off x="10150492" y="3847579"/>
              <a:ext cx="1109599" cy="252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00" b="1" dirty="0"/>
                <a:t>Resistive implant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29EF2B5-A92E-E730-5525-FC8853AA6699}"/>
                </a:ext>
              </a:extLst>
            </p:cNvPr>
            <p:cNvCxnSpPr>
              <a:cxnSpLocks/>
              <a:stCxn id="24" idx="1"/>
              <a:endCxn id="38" idx="3"/>
            </p:cNvCxnSpPr>
            <p:nvPr/>
          </p:nvCxnSpPr>
          <p:spPr>
            <a:xfrm flipH="1">
              <a:off x="9724036" y="3973832"/>
              <a:ext cx="426456" cy="272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863">
              <a:extLst>
                <a:ext uri="{FF2B5EF4-FFF2-40B4-BE49-F238E27FC236}">
                  <a16:creationId xmlns:a16="http://schemas.microsoft.com/office/drawing/2014/main" id="{B802DA89-9D38-0C40-E14B-9AF2E3985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717" y="3521540"/>
              <a:ext cx="255140" cy="241792"/>
            </a:xfrm>
            <a:custGeom>
              <a:avLst/>
              <a:gdLst>
                <a:gd name="T0" fmla="*/ 0 w 576"/>
                <a:gd name="T1" fmla="*/ 231 h 461"/>
                <a:gd name="T2" fmla="*/ 115 w 576"/>
                <a:gd name="T3" fmla="*/ 461 h 461"/>
                <a:gd name="T4" fmla="*/ 576 w 576"/>
                <a:gd name="T5" fmla="*/ 231 h 461"/>
                <a:gd name="T6" fmla="*/ 115 w 576"/>
                <a:gd name="T7" fmla="*/ 0 h 461"/>
                <a:gd name="T8" fmla="*/ 0 w 576"/>
                <a:gd name="T9" fmla="*/ 23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61">
                  <a:moveTo>
                    <a:pt x="0" y="231"/>
                  </a:moveTo>
                  <a:lnTo>
                    <a:pt x="115" y="461"/>
                  </a:lnTo>
                  <a:lnTo>
                    <a:pt x="576" y="231"/>
                  </a:lnTo>
                  <a:lnTo>
                    <a:pt x="115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9F4A3A-8A1F-5AD2-1DEB-AB7D777FDEB4}"/>
                </a:ext>
              </a:extLst>
            </p:cNvPr>
            <p:cNvSpPr txBox="1"/>
            <p:nvPr/>
          </p:nvSpPr>
          <p:spPr>
            <a:xfrm>
              <a:off x="10601897" y="3219977"/>
              <a:ext cx="674485" cy="489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50" b="1" dirty="0"/>
                <a:t>~ 50 </a:t>
              </a:r>
              <a:r>
                <a:rPr lang="en-US" sz="1050" b="1" dirty="0">
                  <a:latin typeface="Symbol" pitchFamily="2" charset="2"/>
                </a:rPr>
                <a:t>m</a:t>
              </a:r>
              <a:r>
                <a:rPr lang="en-US" sz="1050" b="1" dirty="0"/>
                <a:t>m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61B91DA-398F-6B41-DE86-C7F0DAAA941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252" y="3091556"/>
              <a:ext cx="0" cy="44236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283F0EF-5388-5B6A-B3DA-E20FDBF76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82187" y="3640429"/>
              <a:ext cx="221223" cy="992965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1C7E88-AD45-5D0E-3D4D-8B8F5C90CF7A}"/>
                </a:ext>
              </a:extLst>
            </p:cNvPr>
            <p:cNvSpPr txBox="1"/>
            <p:nvPr/>
          </p:nvSpPr>
          <p:spPr>
            <a:xfrm>
              <a:off x="7605882" y="3884975"/>
              <a:ext cx="42651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---</a:t>
              </a:r>
            </a:p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 --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++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+++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4AEC86-7788-ECD7-94DB-E2A4D5E36B57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V="1">
              <a:off x="8165587" y="2355961"/>
              <a:ext cx="1057637" cy="1301768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7100DA-122C-1ED4-BAA3-45E8ABC21D6A}"/>
                </a:ext>
              </a:extLst>
            </p:cNvPr>
            <p:cNvCxnSpPr>
              <a:cxnSpLocks/>
            </p:cNvCxnSpPr>
            <p:nvPr/>
          </p:nvCxnSpPr>
          <p:spPr>
            <a:xfrm>
              <a:off x="7148655" y="3133917"/>
              <a:ext cx="3073054" cy="1426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FCB41F-36F2-9B8D-2530-A45E0BB8D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709" y="3166736"/>
              <a:ext cx="0" cy="144585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A5732E-B6E2-65A2-3790-857F8781A846}"/>
                </a:ext>
              </a:extLst>
            </p:cNvPr>
            <p:cNvSpPr/>
            <p:nvPr/>
          </p:nvSpPr>
          <p:spPr>
            <a:xfrm flipV="1">
              <a:off x="8910288" y="3442281"/>
              <a:ext cx="223650" cy="128882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7567B33-13AD-577D-495E-E7345615E744}"/>
                </a:ext>
              </a:extLst>
            </p:cNvPr>
            <p:cNvSpPr/>
            <p:nvPr/>
          </p:nvSpPr>
          <p:spPr>
            <a:xfrm>
              <a:off x="6563644" y="4068211"/>
              <a:ext cx="3169537" cy="4571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A070832-984D-6D9B-5BAB-4E4D1D49F986}"/>
                </a:ext>
              </a:extLst>
            </p:cNvPr>
            <p:cNvSpPr/>
            <p:nvPr/>
          </p:nvSpPr>
          <p:spPr>
            <a:xfrm flipV="1">
              <a:off x="7013738" y="3292845"/>
              <a:ext cx="449029" cy="262170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1F9661C-6C7D-41A9-C948-E17B718D8996}"/>
                </a:ext>
              </a:extLst>
            </p:cNvPr>
            <p:cNvGrpSpPr/>
            <p:nvPr/>
          </p:nvGrpSpPr>
          <p:grpSpPr>
            <a:xfrm>
              <a:off x="6654502" y="3976582"/>
              <a:ext cx="2947371" cy="43478"/>
              <a:chOff x="4242745" y="3383672"/>
              <a:chExt cx="4627513" cy="75672"/>
            </a:xfrm>
          </p:grpSpPr>
          <p:grpSp>
            <p:nvGrpSpPr>
              <p:cNvPr id="1106" name="Group 1105">
                <a:extLst>
                  <a:ext uri="{FF2B5EF4-FFF2-40B4-BE49-F238E27FC236}">
                    <a16:creationId xmlns:a16="http://schemas.microsoft.com/office/drawing/2014/main" id="{98AB3FE3-37E1-7581-84E4-4A789047904A}"/>
                  </a:ext>
                </a:extLst>
              </p:cNvPr>
              <p:cNvGrpSpPr/>
              <p:nvPr/>
            </p:nvGrpSpPr>
            <p:grpSpPr>
              <a:xfrm>
                <a:off x="6574448" y="3391604"/>
                <a:ext cx="2295810" cy="67740"/>
                <a:chOff x="1735494" y="2138844"/>
                <a:chExt cx="5372458" cy="191824"/>
              </a:xfrm>
            </p:grpSpPr>
            <p:grpSp>
              <p:nvGrpSpPr>
                <p:cNvPr id="1126" name="Group 367">
                  <a:extLst>
                    <a:ext uri="{FF2B5EF4-FFF2-40B4-BE49-F238E27FC236}">
                      <a16:creationId xmlns:a16="http://schemas.microsoft.com/office/drawing/2014/main" id="{F8391345-C950-E4D7-7F7A-BC1699EC56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100619" y="1773719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42" name="Freeform 244">
                    <a:extLst>
                      <a:ext uri="{FF2B5EF4-FFF2-40B4-BE49-F238E27FC236}">
                        <a16:creationId xmlns:a16="http://schemas.microsoft.com/office/drawing/2014/main" id="{5297471D-3225-3589-800C-9AE5EEF1E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43" name="Freeform 366">
                    <a:extLst>
                      <a:ext uri="{FF2B5EF4-FFF2-40B4-BE49-F238E27FC236}">
                        <a16:creationId xmlns:a16="http://schemas.microsoft.com/office/drawing/2014/main" id="{53CC452A-F957-210C-8662-532CD8E6A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27" name="Group 367">
                  <a:extLst>
                    <a:ext uri="{FF2B5EF4-FFF2-40B4-BE49-F238E27FC236}">
                      <a16:creationId xmlns:a16="http://schemas.microsoft.com/office/drawing/2014/main" id="{55617375-07B8-E717-D993-77525F834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007197" y="1775306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40" name="Freeform 244">
                    <a:extLst>
                      <a:ext uri="{FF2B5EF4-FFF2-40B4-BE49-F238E27FC236}">
                        <a16:creationId xmlns:a16="http://schemas.microsoft.com/office/drawing/2014/main" id="{C5F40342-A916-2878-0302-96B24087B3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41" name="Freeform 366">
                    <a:extLst>
                      <a:ext uri="{FF2B5EF4-FFF2-40B4-BE49-F238E27FC236}">
                        <a16:creationId xmlns:a16="http://schemas.microsoft.com/office/drawing/2014/main" id="{C52D66A0-93D8-3A20-D5BE-8424C85AB8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28" name="Group 367">
                  <a:extLst>
                    <a:ext uri="{FF2B5EF4-FFF2-40B4-BE49-F238E27FC236}">
                      <a16:creationId xmlns:a16="http://schemas.microsoft.com/office/drawing/2014/main" id="{E9DCBB03-88EE-B86C-3198-9D38F727B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913775" y="1776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8" name="Freeform 244">
                    <a:extLst>
                      <a:ext uri="{FF2B5EF4-FFF2-40B4-BE49-F238E27FC236}">
                        <a16:creationId xmlns:a16="http://schemas.microsoft.com/office/drawing/2014/main" id="{AD4EC0F8-AEB8-1AAB-6994-69EF570ADB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39" name="Freeform 366">
                    <a:extLst>
                      <a:ext uri="{FF2B5EF4-FFF2-40B4-BE49-F238E27FC236}">
                        <a16:creationId xmlns:a16="http://schemas.microsoft.com/office/drawing/2014/main" id="{A5E6E8EE-7322-B3A5-D719-1233982D1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29" name="Group 367">
                  <a:extLst>
                    <a:ext uri="{FF2B5EF4-FFF2-40B4-BE49-F238E27FC236}">
                      <a16:creationId xmlns:a16="http://schemas.microsoft.com/office/drawing/2014/main" id="{62C93E57-7D22-0BEA-A272-A6EE95DD04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795409" y="1778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6" name="Freeform 244">
                    <a:extLst>
                      <a:ext uri="{FF2B5EF4-FFF2-40B4-BE49-F238E27FC236}">
                        <a16:creationId xmlns:a16="http://schemas.microsoft.com/office/drawing/2014/main" id="{589268BC-383D-7F22-839C-A065B6740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37" name="Freeform 366">
                    <a:extLst>
                      <a:ext uri="{FF2B5EF4-FFF2-40B4-BE49-F238E27FC236}">
                        <a16:creationId xmlns:a16="http://schemas.microsoft.com/office/drawing/2014/main" id="{4F05121A-058F-3C7F-4857-1BC4FC39B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30" name="Group 367">
                  <a:extLst>
                    <a:ext uri="{FF2B5EF4-FFF2-40B4-BE49-F238E27FC236}">
                      <a16:creationId xmlns:a16="http://schemas.microsoft.com/office/drawing/2014/main" id="{091E21C2-2E29-4BA2-85FB-604271FDAB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677043" y="1779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4" name="Freeform 244">
                    <a:extLst>
                      <a:ext uri="{FF2B5EF4-FFF2-40B4-BE49-F238E27FC236}">
                        <a16:creationId xmlns:a16="http://schemas.microsoft.com/office/drawing/2014/main" id="{95F575BF-3ED5-4B91-CDC5-0333C2CD53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35" name="Freeform 366">
                    <a:extLst>
                      <a:ext uri="{FF2B5EF4-FFF2-40B4-BE49-F238E27FC236}">
                        <a16:creationId xmlns:a16="http://schemas.microsoft.com/office/drawing/2014/main" id="{1C71AF79-F74C-667A-179F-44280C47F7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31" name="Group 367">
                  <a:extLst>
                    <a:ext uri="{FF2B5EF4-FFF2-40B4-BE49-F238E27FC236}">
                      <a16:creationId xmlns:a16="http://schemas.microsoft.com/office/drawing/2014/main" id="{2FA68CF2-5BE7-3B9F-D650-306A659815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6558677" y="1781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2" name="Freeform 244">
                    <a:extLst>
                      <a:ext uri="{FF2B5EF4-FFF2-40B4-BE49-F238E27FC236}">
                        <a16:creationId xmlns:a16="http://schemas.microsoft.com/office/drawing/2014/main" id="{59CC638C-7DB9-1E9C-785D-2D05BF662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33" name="Freeform 366">
                    <a:extLst>
                      <a:ext uri="{FF2B5EF4-FFF2-40B4-BE49-F238E27FC236}">
                        <a16:creationId xmlns:a16="http://schemas.microsoft.com/office/drawing/2014/main" id="{360F1CE6-A9FD-548B-CAD9-7809B4895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</p:grpSp>
          <p:grpSp>
            <p:nvGrpSpPr>
              <p:cNvPr id="1107" name="Group 1106">
                <a:extLst>
                  <a:ext uri="{FF2B5EF4-FFF2-40B4-BE49-F238E27FC236}">
                    <a16:creationId xmlns:a16="http://schemas.microsoft.com/office/drawing/2014/main" id="{EC0ABAC4-1F29-FF6E-3EC3-7FB1707D9084}"/>
                  </a:ext>
                </a:extLst>
              </p:cNvPr>
              <p:cNvGrpSpPr/>
              <p:nvPr/>
            </p:nvGrpSpPr>
            <p:grpSpPr>
              <a:xfrm>
                <a:off x="4242745" y="3383672"/>
                <a:ext cx="2295810" cy="67740"/>
                <a:chOff x="1735494" y="2138844"/>
                <a:chExt cx="5372458" cy="191824"/>
              </a:xfrm>
            </p:grpSpPr>
            <p:grpSp>
              <p:nvGrpSpPr>
                <p:cNvPr id="1108" name="Group 367">
                  <a:extLst>
                    <a:ext uri="{FF2B5EF4-FFF2-40B4-BE49-F238E27FC236}">
                      <a16:creationId xmlns:a16="http://schemas.microsoft.com/office/drawing/2014/main" id="{445F9226-C183-C831-AA76-AD0A2E28B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100619" y="1773719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24" name="Freeform 244">
                    <a:extLst>
                      <a:ext uri="{FF2B5EF4-FFF2-40B4-BE49-F238E27FC236}">
                        <a16:creationId xmlns:a16="http://schemas.microsoft.com/office/drawing/2014/main" id="{317541E2-80BB-4E07-B0AC-ECCFDD45D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25" name="Freeform 366">
                    <a:extLst>
                      <a:ext uri="{FF2B5EF4-FFF2-40B4-BE49-F238E27FC236}">
                        <a16:creationId xmlns:a16="http://schemas.microsoft.com/office/drawing/2014/main" id="{024DA562-CDE4-9203-0881-ADB8E8E66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09" name="Group 367">
                  <a:extLst>
                    <a:ext uri="{FF2B5EF4-FFF2-40B4-BE49-F238E27FC236}">
                      <a16:creationId xmlns:a16="http://schemas.microsoft.com/office/drawing/2014/main" id="{39FA374B-FBA5-8D28-22F4-6567DEB146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007197" y="1775306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22" name="Freeform 244">
                    <a:extLst>
                      <a:ext uri="{FF2B5EF4-FFF2-40B4-BE49-F238E27FC236}">
                        <a16:creationId xmlns:a16="http://schemas.microsoft.com/office/drawing/2014/main" id="{4EA7811A-D72B-FABD-8132-0D1EEDD05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23" name="Freeform 366">
                    <a:extLst>
                      <a:ext uri="{FF2B5EF4-FFF2-40B4-BE49-F238E27FC236}">
                        <a16:creationId xmlns:a16="http://schemas.microsoft.com/office/drawing/2014/main" id="{ABA4A218-19B7-23E7-2429-0C20C973D3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10" name="Group 367">
                  <a:extLst>
                    <a:ext uri="{FF2B5EF4-FFF2-40B4-BE49-F238E27FC236}">
                      <a16:creationId xmlns:a16="http://schemas.microsoft.com/office/drawing/2014/main" id="{1ED0402E-5207-9253-AF8B-C100AE209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913775" y="1776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20" name="Freeform 244">
                    <a:extLst>
                      <a:ext uri="{FF2B5EF4-FFF2-40B4-BE49-F238E27FC236}">
                        <a16:creationId xmlns:a16="http://schemas.microsoft.com/office/drawing/2014/main" id="{CC3C82C4-9EB3-DCB5-BA36-390F09FC07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21" name="Freeform 366">
                    <a:extLst>
                      <a:ext uri="{FF2B5EF4-FFF2-40B4-BE49-F238E27FC236}">
                        <a16:creationId xmlns:a16="http://schemas.microsoft.com/office/drawing/2014/main" id="{9CBC0299-B614-D8C1-4A2C-27A550AEA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11" name="Group 367">
                  <a:extLst>
                    <a:ext uri="{FF2B5EF4-FFF2-40B4-BE49-F238E27FC236}">
                      <a16:creationId xmlns:a16="http://schemas.microsoft.com/office/drawing/2014/main" id="{29C5D7AD-DA0C-F8E8-3158-9CF5C4EFEF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795409" y="1778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18" name="Freeform 244">
                    <a:extLst>
                      <a:ext uri="{FF2B5EF4-FFF2-40B4-BE49-F238E27FC236}">
                        <a16:creationId xmlns:a16="http://schemas.microsoft.com/office/drawing/2014/main" id="{571604B8-5538-BEC9-605D-9C2E8B7390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19" name="Freeform 366">
                    <a:extLst>
                      <a:ext uri="{FF2B5EF4-FFF2-40B4-BE49-F238E27FC236}">
                        <a16:creationId xmlns:a16="http://schemas.microsoft.com/office/drawing/2014/main" id="{AB347F51-46AC-F1AA-DBEE-579DFFB49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12" name="Group 367">
                  <a:extLst>
                    <a:ext uri="{FF2B5EF4-FFF2-40B4-BE49-F238E27FC236}">
                      <a16:creationId xmlns:a16="http://schemas.microsoft.com/office/drawing/2014/main" id="{027F2A92-F390-F72F-D151-1541E0973F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677043" y="1779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16" name="Freeform 244">
                    <a:extLst>
                      <a:ext uri="{FF2B5EF4-FFF2-40B4-BE49-F238E27FC236}">
                        <a16:creationId xmlns:a16="http://schemas.microsoft.com/office/drawing/2014/main" id="{31F0A5CC-82C9-AD3D-2CCF-19D991E8D4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17" name="Freeform 366">
                    <a:extLst>
                      <a:ext uri="{FF2B5EF4-FFF2-40B4-BE49-F238E27FC236}">
                        <a16:creationId xmlns:a16="http://schemas.microsoft.com/office/drawing/2014/main" id="{B1D70B11-E0FD-B5F7-638D-722F78910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13" name="Group 367">
                  <a:extLst>
                    <a:ext uri="{FF2B5EF4-FFF2-40B4-BE49-F238E27FC236}">
                      <a16:creationId xmlns:a16="http://schemas.microsoft.com/office/drawing/2014/main" id="{453267BD-5DE1-0355-13B7-1353ED8CDC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6558677" y="1781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14" name="Freeform 244">
                    <a:extLst>
                      <a:ext uri="{FF2B5EF4-FFF2-40B4-BE49-F238E27FC236}">
                        <a16:creationId xmlns:a16="http://schemas.microsoft.com/office/drawing/2014/main" id="{1E6CCB9F-A6E0-D86D-737C-DE3858518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15" name="Freeform 366">
                    <a:extLst>
                      <a:ext uri="{FF2B5EF4-FFF2-40B4-BE49-F238E27FC236}">
                        <a16:creationId xmlns:a16="http://schemas.microsoft.com/office/drawing/2014/main" id="{72EAA7C4-2078-9430-183A-DCFC850A9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B3578D-7E53-CD11-FCFA-9EE14C433014}"/>
                </a:ext>
              </a:extLst>
            </p:cNvPr>
            <p:cNvSpPr/>
            <p:nvPr/>
          </p:nvSpPr>
          <p:spPr>
            <a:xfrm>
              <a:off x="6563075" y="3968600"/>
              <a:ext cx="3160961" cy="65043"/>
            </a:xfrm>
            <a:prstGeom prst="rect">
              <a:avLst/>
            </a:prstGeom>
            <a:solidFill>
              <a:srgbClr val="3366FF">
                <a:alpha val="3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844B0280-6B6B-E1EF-404A-DAF85F002D5A}"/>
                </a:ext>
              </a:extLst>
            </p:cNvPr>
            <p:cNvSpPr/>
            <p:nvPr/>
          </p:nvSpPr>
          <p:spPr>
            <a:xfrm>
              <a:off x="7894374" y="3876395"/>
              <a:ext cx="849859" cy="55802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20BC9371-7CB2-177D-CF90-63F8057ABB10}"/>
                </a:ext>
              </a:extLst>
            </p:cNvPr>
            <p:cNvSpPr/>
            <p:nvPr/>
          </p:nvSpPr>
          <p:spPr>
            <a:xfrm rot="10800000">
              <a:off x="7515069" y="3870841"/>
              <a:ext cx="221223" cy="64849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100" b="1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DA54AD7-0C1C-E926-E12A-AD99F3B05C21}"/>
                </a:ext>
              </a:extLst>
            </p:cNvPr>
            <p:cNvGrpSpPr/>
            <p:nvPr/>
          </p:nvGrpSpPr>
          <p:grpSpPr>
            <a:xfrm>
              <a:off x="7447569" y="3230626"/>
              <a:ext cx="338415" cy="241792"/>
              <a:chOff x="5979067" y="3529033"/>
              <a:chExt cx="531328" cy="420830"/>
            </a:xfrm>
          </p:grpSpPr>
          <p:sp>
            <p:nvSpPr>
              <p:cNvPr id="1104" name="Line 55">
                <a:extLst>
                  <a:ext uri="{FF2B5EF4-FFF2-40B4-BE49-F238E27FC236}">
                    <a16:creationId xmlns:a16="http://schemas.microsoft.com/office/drawing/2014/main" id="{F1693307-38DA-2F40-6E45-5648CF06B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9067" y="3740361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05" name="AutoShape 56">
                <a:extLst>
                  <a:ext uri="{FF2B5EF4-FFF2-40B4-BE49-F238E27FC236}">
                    <a16:creationId xmlns:a16="http://schemas.microsoft.com/office/drawing/2014/main" id="{E56FCA3F-4863-F15D-BAA5-890536150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08382" y="3627480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900" b="1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6C1FF1D-D162-972A-B506-1AE7DD3E0508}"/>
                </a:ext>
              </a:extLst>
            </p:cNvPr>
            <p:cNvGrpSpPr/>
            <p:nvPr/>
          </p:nvGrpSpPr>
          <p:grpSpPr>
            <a:xfrm>
              <a:off x="7889497" y="2473206"/>
              <a:ext cx="338415" cy="241792"/>
              <a:chOff x="5979067" y="3529033"/>
              <a:chExt cx="531328" cy="420830"/>
            </a:xfrm>
          </p:grpSpPr>
          <p:sp>
            <p:nvSpPr>
              <p:cNvPr id="1102" name="Line 55">
                <a:extLst>
                  <a:ext uri="{FF2B5EF4-FFF2-40B4-BE49-F238E27FC236}">
                    <a16:creationId xmlns:a16="http://schemas.microsoft.com/office/drawing/2014/main" id="{F7EA1AB9-EBA1-03BE-998D-67F25103B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9067" y="3740361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03" name="AutoShape 56">
                <a:extLst>
                  <a:ext uri="{FF2B5EF4-FFF2-40B4-BE49-F238E27FC236}">
                    <a16:creationId xmlns:a16="http://schemas.microsoft.com/office/drawing/2014/main" id="{061BCEA0-71D4-C0AB-95CD-9C8B21CFB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08382" y="3627480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900" b="1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8A085A-E49D-2D13-A909-2C27C70689B0}"/>
                </a:ext>
              </a:extLst>
            </p:cNvPr>
            <p:cNvGrpSpPr/>
            <p:nvPr/>
          </p:nvGrpSpPr>
          <p:grpSpPr>
            <a:xfrm>
              <a:off x="9385623" y="2475735"/>
              <a:ext cx="338415" cy="241792"/>
              <a:chOff x="5979067" y="3529033"/>
              <a:chExt cx="531328" cy="420830"/>
            </a:xfrm>
          </p:grpSpPr>
          <p:sp>
            <p:nvSpPr>
              <p:cNvPr id="1100" name="Line 55">
                <a:extLst>
                  <a:ext uri="{FF2B5EF4-FFF2-40B4-BE49-F238E27FC236}">
                    <a16:creationId xmlns:a16="http://schemas.microsoft.com/office/drawing/2014/main" id="{89C233E8-D36D-8C7D-FD81-B6412FAA5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9067" y="3740361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01" name="AutoShape 56">
                <a:extLst>
                  <a:ext uri="{FF2B5EF4-FFF2-40B4-BE49-F238E27FC236}">
                    <a16:creationId xmlns:a16="http://schemas.microsoft.com/office/drawing/2014/main" id="{48BCB6D5-0C3C-8651-B3AC-8919BE49E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08382" y="3627480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900" b="1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74EEA-F3B8-7675-7964-56D9070B9EED}"/>
                </a:ext>
              </a:extLst>
            </p:cNvPr>
            <p:cNvSpPr txBox="1"/>
            <p:nvPr/>
          </p:nvSpPr>
          <p:spPr>
            <a:xfrm>
              <a:off x="7931052" y="2882966"/>
              <a:ext cx="1057870" cy="4324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" b="1" dirty="0"/>
                <a:t>Pixel size </a:t>
              </a:r>
            </a:p>
            <a:p>
              <a:pPr algn="ctr">
                <a:lnSpc>
                  <a:spcPct val="130000"/>
                </a:lnSpc>
              </a:pPr>
              <a:r>
                <a:rPr lang="en-US" sz="900" b="1" dirty="0"/>
                <a:t>~ 250 x 250 </a:t>
              </a:r>
              <a:r>
                <a:rPr lang="en-US" sz="900" b="1" dirty="0">
                  <a:latin typeface="Symbol" pitchFamily="2" charset="2"/>
                </a:rPr>
                <a:t>m</a:t>
              </a:r>
              <a:r>
                <a:rPr lang="en-US" sz="900" b="1" dirty="0"/>
                <a:t>m</a:t>
              </a:r>
              <a:r>
                <a:rPr lang="en-US" sz="900" b="1" baseline="30000" dirty="0"/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7BC7E7F-D0C6-1D51-4F74-AA5FA87AA8EE}"/>
                </a:ext>
              </a:extLst>
            </p:cNvPr>
            <p:cNvSpPr txBox="1"/>
            <p:nvPr/>
          </p:nvSpPr>
          <p:spPr>
            <a:xfrm>
              <a:off x="934657" y="3996304"/>
              <a:ext cx="742511" cy="234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800" b="1" dirty="0"/>
                <a:t>Silicon bulk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5BD7D6-D1B5-A267-43A0-4107227FC7BD}"/>
                </a:ext>
              </a:extLst>
            </p:cNvPr>
            <p:cNvSpPr txBox="1"/>
            <p:nvPr/>
          </p:nvSpPr>
          <p:spPr>
            <a:xfrm>
              <a:off x="938094" y="3304649"/>
              <a:ext cx="630301" cy="234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800" b="1" dirty="0"/>
                <a:t>Contacts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AD9436-4866-A367-F6BF-5FC8FEB05309}"/>
                </a:ext>
              </a:extLst>
            </p:cNvPr>
            <p:cNvSpPr txBox="1"/>
            <p:nvPr/>
          </p:nvSpPr>
          <p:spPr>
            <a:xfrm>
              <a:off x="952866" y="2807752"/>
              <a:ext cx="716863" cy="234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800" b="1" dirty="0"/>
                <a:t>Electronics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BB1D93-54BE-117A-4DF0-15512BA6FDAD}"/>
                </a:ext>
              </a:extLst>
            </p:cNvPr>
            <p:cNvSpPr txBox="1"/>
            <p:nvPr/>
          </p:nvSpPr>
          <p:spPr>
            <a:xfrm>
              <a:off x="5667097" y="3069969"/>
              <a:ext cx="658565" cy="470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00" b="1" dirty="0"/>
                <a:t>~ 150 </a:t>
              </a:r>
              <a:r>
                <a:rPr lang="en-US" sz="1000" b="1" dirty="0">
                  <a:latin typeface="Symbol" pitchFamily="2" charset="2"/>
                </a:rPr>
                <a:t>m</a:t>
              </a:r>
              <a:r>
                <a:rPr lang="en-US" sz="1000" b="1" dirty="0"/>
                <a:t>m 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17834B4-F7DF-AE76-5E81-B0CAB84A640F}"/>
                </a:ext>
              </a:extLst>
            </p:cNvPr>
            <p:cNvGrpSpPr/>
            <p:nvPr/>
          </p:nvGrpSpPr>
          <p:grpSpPr>
            <a:xfrm>
              <a:off x="9044212" y="3246748"/>
              <a:ext cx="338415" cy="241792"/>
              <a:chOff x="5979067" y="3529033"/>
              <a:chExt cx="531328" cy="420830"/>
            </a:xfrm>
          </p:grpSpPr>
          <p:sp>
            <p:nvSpPr>
              <p:cNvPr id="1098" name="Line 55">
                <a:extLst>
                  <a:ext uri="{FF2B5EF4-FFF2-40B4-BE49-F238E27FC236}">
                    <a16:creationId xmlns:a16="http://schemas.microsoft.com/office/drawing/2014/main" id="{00AEC825-18A5-34AE-3721-30E1ABF84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9067" y="3740361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099" name="AutoShape 56">
                <a:extLst>
                  <a:ext uri="{FF2B5EF4-FFF2-40B4-BE49-F238E27FC236}">
                    <a16:creationId xmlns:a16="http://schemas.microsoft.com/office/drawing/2014/main" id="{9899EE60-6092-90A2-491A-215683BEA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08382" y="3627480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900" b="1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D3A937B-74EC-9D94-FEB3-FB2841F3E2AB}"/>
                </a:ext>
              </a:extLst>
            </p:cNvPr>
            <p:cNvGrpSpPr/>
            <p:nvPr/>
          </p:nvGrpSpPr>
          <p:grpSpPr>
            <a:xfrm>
              <a:off x="1724212" y="1847190"/>
              <a:ext cx="4687484" cy="2529878"/>
              <a:chOff x="2254897" y="2812082"/>
              <a:chExt cx="4687484" cy="252987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68E9A95-3C13-9A51-C5B1-015456B15DBF}"/>
                  </a:ext>
                </a:extLst>
              </p:cNvPr>
              <p:cNvGrpSpPr/>
              <p:nvPr/>
            </p:nvGrpSpPr>
            <p:grpSpPr>
              <a:xfrm>
                <a:off x="2880298" y="2812082"/>
                <a:ext cx="2350168" cy="1378862"/>
                <a:chOff x="3664492" y="746516"/>
                <a:chExt cx="6665806" cy="3973522"/>
              </a:xfrm>
            </p:grpSpPr>
            <p:grpSp>
              <p:nvGrpSpPr>
                <p:cNvPr id="836" name="Group 835">
                  <a:extLst>
                    <a:ext uri="{FF2B5EF4-FFF2-40B4-BE49-F238E27FC236}">
                      <a16:creationId xmlns:a16="http://schemas.microsoft.com/office/drawing/2014/main" id="{B33EDAF8-6DC7-A576-75E4-73AF4F7F7D81}"/>
                    </a:ext>
                  </a:extLst>
                </p:cNvPr>
                <p:cNvGrpSpPr/>
                <p:nvPr/>
              </p:nvGrpSpPr>
              <p:grpSpPr>
                <a:xfrm flipV="1">
                  <a:off x="3670973" y="2642494"/>
                  <a:ext cx="4804941" cy="690773"/>
                  <a:chOff x="3017806" y="2631464"/>
                  <a:chExt cx="4804941" cy="1319204"/>
                </a:xfrm>
              </p:grpSpPr>
              <p:sp>
                <p:nvSpPr>
                  <p:cNvPr id="1094" name="Rectangle 1093">
                    <a:extLst>
                      <a:ext uri="{FF2B5EF4-FFF2-40B4-BE49-F238E27FC236}">
                        <a16:creationId xmlns:a16="http://schemas.microsoft.com/office/drawing/2014/main" id="{A1DDE85E-701D-B753-0BC3-BCB1FC7865FC}"/>
                      </a:ext>
                    </a:extLst>
                  </p:cNvPr>
                  <p:cNvSpPr/>
                  <p:nvPr/>
                </p:nvSpPr>
                <p:spPr>
                  <a:xfrm>
                    <a:off x="3017806" y="2631464"/>
                    <a:ext cx="4804941" cy="1319204"/>
                  </a:xfrm>
                  <a:prstGeom prst="rect">
                    <a:avLst/>
                  </a:prstGeom>
                  <a:noFill/>
                  <a:ln>
                    <a:solidFill>
                      <a:srgbClr val="800000"/>
                    </a:solidFill>
                  </a:ln>
                  <a:effectLst>
                    <a:innerShdw>
                      <a:srgbClr val="FFFFFF"/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095" name="Rectangle 1094">
                    <a:extLst>
                      <a:ext uri="{FF2B5EF4-FFF2-40B4-BE49-F238E27FC236}">
                        <a16:creationId xmlns:a16="http://schemas.microsoft.com/office/drawing/2014/main" id="{43B1F355-E35B-CF04-1856-9EE2B99AC33E}"/>
                      </a:ext>
                    </a:extLst>
                  </p:cNvPr>
                  <p:cNvSpPr/>
                  <p:nvPr/>
                </p:nvSpPr>
                <p:spPr>
                  <a:xfrm>
                    <a:off x="3533927" y="264490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096" name="Rectangle 1095">
                    <a:extLst>
                      <a:ext uri="{FF2B5EF4-FFF2-40B4-BE49-F238E27FC236}">
                        <a16:creationId xmlns:a16="http://schemas.microsoft.com/office/drawing/2014/main" id="{1BE8BFF3-B981-347A-EDFD-56C318F5B01E}"/>
                      </a:ext>
                    </a:extLst>
                  </p:cNvPr>
                  <p:cNvSpPr/>
                  <p:nvPr/>
                </p:nvSpPr>
                <p:spPr>
                  <a:xfrm>
                    <a:off x="5096141" y="2635031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097" name="Rectangle 1096">
                    <a:extLst>
                      <a:ext uri="{FF2B5EF4-FFF2-40B4-BE49-F238E27FC236}">
                        <a16:creationId xmlns:a16="http://schemas.microsoft.com/office/drawing/2014/main" id="{8725064F-3FF7-92F4-D0CD-EFBC06B4889F}"/>
                      </a:ext>
                    </a:extLst>
                  </p:cNvPr>
                  <p:cNvSpPr/>
                  <p:nvPr/>
                </p:nvSpPr>
                <p:spPr>
                  <a:xfrm>
                    <a:off x="6570071" y="2633052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sp>
              <p:nvSpPr>
                <p:cNvPr id="837" name="Cube 836">
                  <a:extLst>
                    <a:ext uri="{FF2B5EF4-FFF2-40B4-BE49-F238E27FC236}">
                      <a16:creationId xmlns:a16="http://schemas.microsoft.com/office/drawing/2014/main" id="{0B99B837-E0C8-5A78-EC70-075D47B4DCBB}"/>
                    </a:ext>
                  </a:extLst>
                </p:cNvPr>
                <p:cNvSpPr/>
                <p:nvPr/>
              </p:nvSpPr>
              <p:spPr>
                <a:xfrm>
                  <a:off x="3664492" y="786406"/>
                  <a:ext cx="6652844" cy="2548800"/>
                </a:xfrm>
                <a:prstGeom prst="cube">
                  <a:avLst>
                    <a:gd name="adj" fmla="val 72442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B81F5008-3644-1775-300B-0B5AE4F96032}"/>
                    </a:ext>
                  </a:extLst>
                </p:cNvPr>
                <p:cNvGrpSpPr/>
                <p:nvPr/>
              </p:nvGrpSpPr>
              <p:grpSpPr>
                <a:xfrm>
                  <a:off x="3694755" y="3575668"/>
                  <a:ext cx="4593969" cy="70212"/>
                  <a:chOff x="1735494" y="2140433"/>
                  <a:chExt cx="5372457" cy="190234"/>
                </a:xfrm>
              </p:grpSpPr>
              <p:sp>
                <p:nvSpPr>
                  <p:cNvPr id="1088" name="Freeform 366">
                    <a:extLst>
                      <a:ext uri="{FF2B5EF4-FFF2-40B4-BE49-F238E27FC236}">
                        <a16:creationId xmlns:a16="http://schemas.microsoft.com/office/drawing/2014/main" id="{2F581636-0986-1F9D-306A-7DF48CEFF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2101413" y="1774514"/>
                    <a:ext cx="182562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89" name="Freeform 366">
                    <a:extLst>
                      <a:ext uri="{FF2B5EF4-FFF2-40B4-BE49-F238E27FC236}">
                        <a16:creationId xmlns:a16="http://schemas.microsoft.com/office/drawing/2014/main" id="{C87648A6-BAA9-7B37-33E9-A6B7C69A8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007991" y="1776100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90" name="Freeform 366">
                    <a:extLst>
                      <a:ext uri="{FF2B5EF4-FFF2-40B4-BE49-F238E27FC236}">
                        <a16:creationId xmlns:a16="http://schemas.microsoft.com/office/drawing/2014/main" id="{50F5A03E-0DC4-EE15-8F96-5DC4157E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914570" y="17776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91" name="Freeform 366">
                    <a:extLst>
                      <a:ext uri="{FF2B5EF4-FFF2-40B4-BE49-F238E27FC236}">
                        <a16:creationId xmlns:a16="http://schemas.microsoft.com/office/drawing/2014/main" id="{6D34F91A-9FB1-65D7-B461-06BA5D943D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4796204" y="1779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92" name="Freeform 366">
                    <a:extLst>
                      <a:ext uri="{FF2B5EF4-FFF2-40B4-BE49-F238E27FC236}">
                        <a16:creationId xmlns:a16="http://schemas.microsoft.com/office/drawing/2014/main" id="{1A26CCFF-E7D4-0C73-F870-E291A7759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677838" y="1780688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93" name="Freeform 366">
                    <a:extLst>
                      <a:ext uri="{FF2B5EF4-FFF2-40B4-BE49-F238E27FC236}">
                        <a16:creationId xmlns:a16="http://schemas.microsoft.com/office/drawing/2014/main" id="{ACCDFBD7-3B2B-C0AD-D734-F0D14E10C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6559471" y="1782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sp>
              <p:nvSpPr>
                <p:cNvPr id="839" name="Freeform 863">
                  <a:extLst>
                    <a:ext uri="{FF2B5EF4-FFF2-40B4-BE49-F238E27FC236}">
                      <a16:creationId xmlns:a16="http://schemas.microsoft.com/office/drawing/2014/main" id="{06EA0431-5EC8-AB5C-6E27-7BC24F597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9813" y="2785328"/>
                  <a:ext cx="400582" cy="420830"/>
                </a:xfrm>
                <a:custGeom>
                  <a:avLst/>
                  <a:gdLst>
                    <a:gd name="T0" fmla="*/ 0 w 576"/>
                    <a:gd name="T1" fmla="*/ 231 h 461"/>
                    <a:gd name="T2" fmla="*/ 115 w 576"/>
                    <a:gd name="T3" fmla="*/ 461 h 461"/>
                    <a:gd name="T4" fmla="*/ 576 w 576"/>
                    <a:gd name="T5" fmla="*/ 231 h 461"/>
                    <a:gd name="T6" fmla="*/ 115 w 576"/>
                    <a:gd name="T7" fmla="*/ 0 h 461"/>
                    <a:gd name="T8" fmla="*/ 0 w 576"/>
                    <a:gd name="T9" fmla="*/ 23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6" h="461">
                      <a:moveTo>
                        <a:pt x="0" y="231"/>
                      </a:moveTo>
                      <a:lnTo>
                        <a:pt x="115" y="461"/>
                      </a:lnTo>
                      <a:lnTo>
                        <a:pt x="576" y="231"/>
                      </a:lnTo>
                      <a:lnTo>
                        <a:pt x="115" y="0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cxnSp>
              <p:nvCxnSpPr>
                <p:cNvPr id="840" name="Straight Connector 839">
                  <a:extLst>
                    <a:ext uri="{FF2B5EF4-FFF2-40B4-BE49-F238E27FC236}">
                      <a16:creationId xmlns:a16="http://schemas.microsoft.com/office/drawing/2014/main" id="{BD187459-ABC8-9A2F-B868-2087B6555C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7150" y="770700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Straight Connector 840">
                  <a:extLst>
                    <a:ext uri="{FF2B5EF4-FFF2-40B4-BE49-F238E27FC236}">
                      <a16:creationId xmlns:a16="http://schemas.microsoft.com/office/drawing/2014/main" id="{52A2E4E0-E952-9C58-7842-DF5DCEB06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0738" y="230370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Straight Connector 841">
                  <a:extLst>
                    <a:ext uri="{FF2B5EF4-FFF2-40B4-BE49-F238E27FC236}">
                      <a16:creationId xmlns:a16="http://schemas.microsoft.com/office/drawing/2014/main" id="{19ACBD2F-4616-B404-2984-57533568FD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6788" y="2343057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Straight Connector 842">
                  <a:extLst>
                    <a:ext uri="{FF2B5EF4-FFF2-40B4-BE49-F238E27FC236}">
                      <a16:creationId xmlns:a16="http://schemas.microsoft.com/office/drawing/2014/main" id="{7A04F96F-C10D-24A1-9596-CA8E72EBE8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85205" y="3226136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Straight Connector 843">
                  <a:extLst>
                    <a:ext uri="{FF2B5EF4-FFF2-40B4-BE49-F238E27FC236}">
                      <a16:creationId xmlns:a16="http://schemas.microsoft.com/office/drawing/2014/main" id="{2CF750A3-A446-942C-9649-F36A0AA1E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7408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5" name="Straight Connector 844">
                  <a:extLst>
                    <a:ext uri="{FF2B5EF4-FFF2-40B4-BE49-F238E27FC236}">
                      <a16:creationId xmlns:a16="http://schemas.microsoft.com/office/drawing/2014/main" id="{5490B605-2C60-597A-1D2F-8691D46D81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1507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Straight Connector 845">
                  <a:extLst>
                    <a:ext uri="{FF2B5EF4-FFF2-40B4-BE49-F238E27FC236}">
                      <a16:creationId xmlns:a16="http://schemas.microsoft.com/office/drawing/2014/main" id="{1B3412D7-27DA-5478-0588-A2E33767C5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5605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Straight Connector 846">
                  <a:extLst>
                    <a:ext uri="{FF2B5EF4-FFF2-40B4-BE49-F238E27FC236}">
                      <a16:creationId xmlns:a16="http://schemas.microsoft.com/office/drawing/2014/main" id="{9642A9DD-7067-76AF-E085-5E3204C024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7038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847">
                  <a:extLst>
                    <a:ext uri="{FF2B5EF4-FFF2-40B4-BE49-F238E27FC236}">
                      <a16:creationId xmlns:a16="http://schemas.microsoft.com/office/drawing/2014/main" id="{89A96D60-FBC1-F25E-DB19-841FFD2ED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38022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Straight Connector 848">
                  <a:extLst>
                    <a:ext uri="{FF2B5EF4-FFF2-40B4-BE49-F238E27FC236}">
                      <a16:creationId xmlns:a16="http://schemas.microsoft.com/office/drawing/2014/main" id="{08377786-986A-E916-B6C9-0E6F2DFD43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7900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>
                  <a:extLst>
                    <a:ext uri="{FF2B5EF4-FFF2-40B4-BE49-F238E27FC236}">
                      <a16:creationId xmlns:a16="http://schemas.microsoft.com/office/drawing/2014/main" id="{CC70F773-D77D-EEE2-FBB3-3DB742B2BC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99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Connector 850">
                  <a:extLst>
                    <a:ext uri="{FF2B5EF4-FFF2-40B4-BE49-F238E27FC236}">
                      <a16:creationId xmlns:a16="http://schemas.microsoft.com/office/drawing/2014/main" id="{ED0DD749-1A36-5169-0823-3D4D5C21CD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6097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Connector 851">
                  <a:extLst>
                    <a:ext uri="{FF2B5EF4-FFF2-40B4-BE49-F238E27FC236}">
                      <a16:creationId xmlns:a16="http://schemas.microsoft.com/office/drawing/2014/main" id="{9879D025-EB0F-C43D-5FF8-60D929B53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6640" y="765204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Straight Connector 852">
                  <a:extLst>
                    <a:ext uri="{FF2B5EF4-FFF2-40B4-BE49-F238E27FC236}">
                      <a16:creationId xmlns:a16="http://schemas.microsoft.com/office/drawing/2014/main" id="{2A79C2F1-2076-A87E-BB37-8F5B5B09AD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46130" y="759708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Straight Connector 853">
                  <a:extLst>
                    <a:ext uri="{FF2B5EF4-FFF2-40B4-BE49-F238E27FC236}">
                      <a16:creationId xmlns:a16="http://schemas.microsoft.com/office/drawing/2014/main" id="{994A3F8A-EC8D-1B5A-1B4B-4F1F2DD00C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5620" y="7542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Straight Connector 854">
                  <a:extLst>
                    <a:ext uri="{FF2B5EF4-FFF2-40B4-BE49-F238E27FC236}">
                      <a16:creationId xmlns:a16="http://schemas.microsoft.com/office/drawing/2014/main" id="{440921AC-1CE1-3736-4C11-AADE87B7C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5110" y="7487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>
                  <a:extLst>
                    <a:ext uri="{FF2B5EF4-FFF2-40B4-BE49-F238E27FC236}">
                      <a16:creationId xmlns:a16="http://schemas.microsoft.com/office/drawing/2014/main" id="{13E8F64E-4D65-F1AB-F8D8-0B0EE99A95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87352" y="7520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>
                  <a:extLst>
                    <a:ext uri="{FF2B5EF4-FFF2-40B4-BE49-F238E27FC236}">
                      <a16:creationId xmlns:a16="http://schemas.microsoft.com/office/drawing/2014/main" id="{D7E2C1C5-7EA3-43C0-713C-9655C90D6F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6842" y="7465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>
                  <a:extLst>
                    <a:ext uri="{FF2B5EF4-FFF2-40B4-BE49-F238E27FC236}">
                      <a16:creationId xmlns:a16="http://schemas.microsoft.com/office/drawing/2014/main" id="{BF386DDC-5C5E-EBF4-44C6-A41F86F0DB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63916" y="7498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>
                  <a:extLst>
                    <a:ext uri="{FF2B5EF4-FFF2-40B4-BE49-F238E27FC236}">
                      <a16:creationId xmlns:a16="http://schemas.microsoft.com/office/drawing/2014/main" id="{D381E32F-0EC0-C174-4979-30BEF9DE91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5955" y="201570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>
                  <a:extLst>
                    <a:ext uri="{FF2B5EF4-FFF2-40B4-BE49-F238E27FC236}">
                      <a16:creationId xmlns:a16="http://schemas.microsoft.com/office/drawing/2014/main" id="{CCE3B112-E2CA-3653-95A1-A51F82DE3D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9964" y="172771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860">
                  <a:extLst>
                    <a:ext uri="{FF2B5EF4-FFF2-40B4-BE49-F238E27FC236}">
                      <a16:creationId xmlns:a16="http://schemas.microsoft.com/office/drawing/2014/main" id="{42593508-2C76-EDC4-B358-E90C03F3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8805" y="143971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Straight Connector 861">
                  <a:extLst>
                    <a:ext uri="{FF2B5EF4-FFF2-40B4-BE49-F238E27FC236}">
                      <a16:creationId xmlns:a16="http://schemas.microsoft.com/office/drawing/2014/main" id="{C3FDA87B-89EC-737F-56AF-BA73517351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22" y="115172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862">
                  <a:extLst>
                    <a:ext uri="{FF2B5EF4-FFF2-40B4-BE49-F238E27FC236}">
                      <a16:creationId xmlns:a16="http://schemas.microsoft.com/office/drawing/2014/main" id="{587C9D39-4076-5652-C139-968EFF205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70797" y="2028809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>
                  <a:extLst>
                    <a:ext uri="{FF2B5EF4-FFF2-40B4-BE49-F238E27FC236}">
                      <a16:creationId xmlns:a16="http://schemas.microsoft.com/office/drawing/2014/main" id="{506FBAA5-00E5-6538-55C4-7737BF9295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74806" y="1714561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>
                  <a:extLst>
                    <a:ext uri="{FF2B5EF4-FFF2-40B4-BE49-F238E27FC236}">
                      <a16:creationId xmlns:a16="http://schemas.microsoft.com/office/drawing/2014/main" id="{9A487512-0518-4A70-9F98-5059DEDC4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52439" y="1453065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>
                  <a:extLst>
                    <a:ext uri="{FF2B5EF4-FFF2-40B4-BE49-F238E27FC236}">
                      <a16:creationId xmlns:a16="http://schemas.microsoft.com/office/drawing/2014/main" id="{BB560840-719B-15B0-AE57-B7BDFC4D7E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47656" y="1138818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20D10BD0-E0C2-37DF-C47F-FB06E5B1E59F}"/>
                    </a:ext>
                  </a:extLst>
                </p:cNvPr>
                <p:cNvGrpSpPr/>
                <p:nvPr/>
              </p:nvGrpSpPr>
              <p:grpSpPr>
                <a:xfrm>
                  <a:off x="3750815" y="331294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084" name="Rectangle 1083">
                    <a:extLst>
                      <a:ext uri="{FF2B5EF4-FFF2-40B4-BE49-F238E27FC236}">
                        <a16:creationId xmlns:a16="http://schemas.microsoft.com/office/drawing/2014/main" id="{A65912B3-B34D-0C86-52DC-EC5C61AFF82C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085" name="Rectangle 1084">
                    <a:extLst>
                      <a:ext uri="{FF2B5EF4-FFF2-40B4-BE49-F238E27FC236}">
                        <a16:creationId xmlns:a16="http://schemas.microsoft.com/office/drawing/2014/main" id="{A85AB7EC-AF2A-C3E2-DE52-F808F95446B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86" name="Chord 1085">
                    <a:extLst>
                      <a:ext uri="{FF2B5EF4-FFF2-40B4-BE49-F238E27FC236}">
                        <a16:creationId xmlns:a16="http://schemas.microsoft.com/office/drawing/2014/main" id="{DB258C6B-E9ED-2BC3-2A02-8795479DEDA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7" name="Rectangle 1086">
                    <a:extLst>
                      <a:ext uri="{FF2B5EF4-FFF2-40B4-BE49-F238E27FC236}">
                        <a16:creationId xmlns:a16="http://schemas.microsoft.com/office/drawing/2014/main" id="{11F671C3-9637-5AB6-AB96-AC65F778FC3F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cxnSp>
              <p:nvCxnSpPr>
                <p:cNvPr id="868" name="Straight Connector 867">
                  <a:extLst>
                    <a:ext uri="{FF2B5EF4-FFF2-40B4-BE49-F238E27FC236}">
                      <a16:creationId xmlns:a16="http://schemas.microsoft.com/office/drawing/2014/main" id="{F5B57616-BDA0-54BE-FCC4-CE61FFF34D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01236" y="2927776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>
                  <a:extLst>
                    <a:ext uri="{FF2B5EF4-FFF2-40B4-BE49-F238E27FC236}">
                      <a16:creationId xmlns:a16="http://schemas.microsoft.com/office/drawing/2014/main" id="{89CBB51C-414A-B411-4838-50EC7DE7FC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17267" y="2629416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>
                  <a:extLst>
                    <a:ext uri="{FF2B5EF4-FFF2-40B4-BE49-F238E27FC236}">
                      <a16:creationId xmlns:a16="http://schemas.microsoft.com/office/drawing/2014/main" id="{0E2EF0E6-3E0F-9EA6-EBE5-94E267EDCF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33298" y="2302181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>
                  <a:extLst>
                    <a:ext uri="{FF2B5EF4-FFF2-40B4-BE49-F238E27FC236}">
                      <a16:creationId xmlns:a16="http://schemas.microsoft.com/office/drawing/2014/main" id="{21EC1CA9-8203-3AD0-51CB-7CAAE27D5E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64315" y="1973183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F0BE2F5C-82A4-6056-02A1-C59E067759A4}"/>
                    </a:ext>
                  </a:extLst>
                </p:cNvPr>
                <p:cNvGrpSpPr/>
                <p:nvPr/>
              </p:nvGrpSpPr>
              <p:grpSpPr>
                <a:xfrm>
                  <a:off x="3978635" y="86931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0D5A5104-04DA-6FA8-A08A-8F3F1BBD4176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82" name="Line 55">
                      <a:extLst>
                        <a:ext uri="{FF2B5EF4-FFF2-40B4-BE49-F238E27FC236}">
                          <a16:creationId xmlns:a16="http://schemas.microsoft.com/office/drawing/2014/main" id="{DBF43F92-0C5A-6EE2-D29B-9937C8811D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83" name="AutoShape 56">
                      <a:extLst>
                        <a:ext uri="{FF2B5EF4-FFF2-40B4-BE49-F238E27FC236}">
                          <a16:creationId xmlns:a16="http://schemas.microsoft.com/office/drawing/2014/main" id="{4FBF5785-B6DB-0B6A-0C93-BCB7FA6C10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28C4EEDD-6086-5607-6A9B-08B5E60AB7B6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80" name="Line 55">
                      <a:extLst>
                        <a:ext uri="{FF2B5EF4-FFF2-40B4-BE49-F238E27FC236}">
                          <a16:creationId xmlns:a16="http://schemas.microsoft.com/office/drawing/2014/main" id="{4F43FA83-4509-69AF-DE13-B664E7EDB6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81" name="AutoShape 56">
                      <a:extLst>
                        <a:ext uri="{FF2B5EF4-FFF2-40B4-BE49-F238E27FC236}">
                          <a16:creationId xmlns:a16="http://schemas.microsoft.com/office/drawing/2014/main" id="{B6974BE5-FEBA-F583-D57D-014BE14F87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E14F856E-5754-B8E3-D95D-DE72AF41F0A1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78" name="Line 55">
                      <a:extLst>
                        <a:ext uri="{FF2B5EF4-FFF2-40B4-BE49-F238E27FC236}">
                          <a16:creationId xmlns:a16="http://schemas.microsoft.com/office/drawing/2014/main" id="{51F93FAD-A7C8-8074-2950-33B02E0AC4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79" name="AutoShape 56">
                      <a:extLst>
                        <a:ext uri="{FF2B5EF4-FFF2-40B4-BE49-F238E27FC236}">
                          <a16:creationId xmlns:a16="http://schemas.microsoft.com/office/drawing/2014/main" id="{9B86841B-94A5-A341-D838-456422AFE4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69" name="Group 1068">
                    <a:extLst>
                      <a:ext uri="{FF2B5EF4-FFF2-40B4-BE49-F238E27FC236}">
                        <a16:creationId xmlns:a16="http://schemas.microsoft.com/office/drawing/2014/main" id="{E098B327-98C2-E1A9-4C74-8EA088518C34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76" name="Line 55">
                      <a:extLst>
                        <a:ext uri="{FF2B5EF4-FFF2-40B4-BE49-F238E27FC236}">
                          <a16:creationId xmlns:a16="http://schemas.microsoft.com/office/drawing/2014/main" id="{69FDAFD2-C585-7B0C-251F-DE05D7B207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77" name="AutoShape 56">
                      <a:extLst>
                        <a:ext uri="{FF2B5EF4-FFF2-40B4-BE49-F238E27FC236}">
                          <a16:creationId xmlns:a16="http://schemas.microsoft.com/office/drawing/2014/main" id="{1945A790-83B3-AD6A-8427-B19B1D67AA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70" name="Group 1069">
                    <a:extLst>
                      <a:ext uri="{FF2B5EF4-FFF2-40B4-BE49-F238E27FC236}">
                        <a16:creationId xmlns:a16="http://schemas.microsoft.com/office/drawing/2014/main" id="{6E55DAF0-727E-3B5B-46DD-EFEA6EC6D7B9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74" name="Line 55">
                      <a:extLst>
                        <a:ext uri="{FF2B5EF4-FFF2-40B4-BE49-F238E27FC236}">
                          <a16:creationId xmlns:a16="http://schemas.microsoft.com/office/drawing/2014/main" id="{DBC55D18-4678-8B17-DA29-0994F0F788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75" name="AutoShape 56">
                      <a:extLst>
                        <a:ext uri="{FF2B5EF4-FFF2-40B4-BE49-F238E27FC236}">
                          <a16:creationId xmlns:a16="http://schemas.microsoft.com/office/drawing/2014/main" id="{B29BC6E0-568B-5AF0-868C-C7B1DE40DB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71" name="Group 1070">
                    <a:extLst>
                      <a:ext uri="{FF2B5EF4-FFF2-40B4-BE49-F238E27FC236}">
                        <a16:creationId xmlns:a16="http://schemas.microsoft.com/office/drawing/2014/main" id="{27D01920-DBE7-9C2B-EBDD-4F26F7E0F21E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72" name="Line 55">
                      <a:extLst>
                        <a:ext uri="{FF2B5EF4-FFF2-40B4-BE49-F238E27FC236}">
                          <a16:creationId xmlns:a16="http://schemas.microsoft.com/office/drawing/2014/main" id="{188EE130-E6D8-68EC-030D-12DB8E98EC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73" name="AutoShape 56">
                      <a:extLst>
                        <a:ext uri="{FF2B5EF4-FFF2-40B4-BE49-F238E27FC236}">
                          <a16:creationId xmlns:a16="http://schemas.microsoft.com/office/drawing/2014/main" id="{C1A58C90-8FCF-3F75-DABA-648F687396C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2B08F532-7DD5-C029-EBF0-EABB27CEE6E9}"/>
                    </a:ext>
                  </a:extLst>
                </p:cNvPr>
                <p:cNvGrpSpPr/>
                <p:nvPr/>
              </p:nvGrpSpPr>
              <p:grpSpPr>
                <a:xfrm>
                  <a:off x="4537311" y="864941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F5E4FF90-D140-BD9A-F7EC-CB00E5646E3A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64" name="Line 55">
                      <a:extLst>
                        <a:ext uri="{FF2B5EF4-FFF2-40B4-BE49-F238E27FC236}">
                          <a16:creationId xmlns:a16="http://schemas.microsoft.com/office/drawing/2014/main" id="{63776D62-7E11-ADBD-36AD-45993F00B8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65" name="AutoShape 56">
                      <a:extLst>
                        <a:ext uri="{FF2B5EF4-FFF2-40B4-BE49-F238E27FC236}">
                          <a16:creationId xmlns:a16="http://schemas.microsoft.com/office/drawing/2014/main" id="{8794D977-0B6A-ADCC-4D11-462ECBF893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CB0A4D5F-EFE5-A1BD-7A62-8EE1C1159ABB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62" name="Line 55">
                      <a:extLst>
                        <a:ext uri="{FF2B5EF4-FFF2-40B4-BE49-F238E27FC236}">
                          <a16:creationId xmlns:a16="http://schemas.microsoft.com/office/drawing/2014/main" id="{550CF800-00F2-C8E3-88A4-94401A6C3C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63" name="AutoShape 56">
                      <a:extLst>
                        <a:ext uri="{FF2B5EF4-FFF2-40B4-BE49-F238E27FC236}">
                          <a16:creationId xmlns:a16="http://schemas.microsoft.com/office/drawing/2014/main" id="{E0BB2B00-C798-635E-B689-2106A8E10D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50" name="Group 1049">
                    <a:extLst>
                      <a:ext uri="{FF2B5EF4-FFF2-40B4-BE49-F238E27FC236}">
                        <a16:creationId xmlns:a16="http://schemas.microsoft.com/office/drawing/2014/main" id="{F79C3EC1-D927-A50A-2965-E2F852B8CF4B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60" name="Line 55">
                      <a:extLst>
                        <a:ext uri="{FF2B5EF4-FFF2-40B4-BE49-F238E27FC236}">
                          <a16:creationId xmlns:a16="http://schemas.microsoft.com/office/drawing/2014/main" id="{721E7204-AE8B-3FF4-E485-648CE62E4D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61" name="AutoShape 56">
                      <a:extLst>
                        <a:ext uri="{FF2B5EF4-FFF2-40B4-BE49-F238E27FC236}">
                          <a16:creationId xmlns:a16="http://schemas.microsoft.com/office/drawing/2014/main" id="{BFFE48F9-202C-9444-F146-EE782E0F54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51" name="Group 1050">
                    <a:extLst>
                      <a:ext uri="{FF2B5EF4-FFF2-40B4-BE49-F238E27FC236}">
                        <a16:creationId xmlns:a16="http://schemas.microsoft.com/office/drawing/2014/main" id="{D06048BD-2F9F-C6C5-059D-AFE509BED5B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58" name="Line 55">
                      <a:extLst>
                        <a:ext uri="{FF2B5EF4-FFF2-40B4-BE49-F238E27FC236}">
                          <a16:creationId xmlns:a16="http://schemas.microsoft.com/office/drawing/2014/main" id="{2FB8FA6E-880C-1534-785D-B77C1322E3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59" name="AutoShape 56">
                      <a:extLst>
                        <a:ext uri="{FF2B5EF4-FFF2-40B4-BE49-F238E27FC236}">
                          <a16:creationId xmlns:a16="http://schemas.microsoft.com/office/drawing/2014/main" id="{F11C919C-9F43-EBC5-2C8E-14293DB94F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52" name="Group 1051">
                    <a:extLst>
                      <a:ext uri="{FF2B5EF4-FFF2-40B4-BE49-F238E27FC236}">
                        <a16:creationId xmlns:a16="http://schemas.microsoft.com/office/drawing/2014/main" id="{E9B76C0A-9A10-55F3-3FFC-EECA994DC9D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56" name="Line 55">
                      <a:extLst>
                        <a:ext uri="{FF2B5EF4-FFF2-40B4-BE49-F238E27FC236}">
                          <a16:creationId xmlns:a16="http://schemas.microsoft.com/office/drawing/2014/main" id="{2CFE51C4-62FE-A80C-44CD-3D095635E7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57" name="AutoShape 56">
                      <a:extLst>
                        <a:ext uri="{FF2B5EF4-FFF2-40B4-BE49-F238E27FC236}">
                          <a16:creationId xmlns:a16="http://schemas.microsoft.com/office/drawing/2014/main" id="{5D56FF91-C47F-A67E-9BDD-B5C007D2DF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53" name="Group 1052">
                    <a:extLst>
                      <a:ext uri="{FF2B5EF4-FFF2-40B4-BE49-F238E27FC236}">
                        <a16:creationId xmlns:a16="http://schemas.microsoft.com/office/drawing/2014/main" id="{7E5F06D3-D2C6-9A73-633C-E7E6F9B6737B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54" name="Line 55">
                      <a:extLst>
                        <a:ext uri="{FF2B5EF4-FFF2-40B4-BE49-F238E27FC236}">
                          <a16:creationId xmlns:a16="http://schemas.microsoft.com/office/drawing/2014/main" id="{1895CF52-635C-5804-DD43-196EA84F3F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55" name="AutoShape 56">
                      <a:extLst>
                        <a:ext uri="{FF2B5EF4-FFF2-40B4-BE49-F238E27FC236}">
                          <a16:creationId xmlns:a16="http://schemas.microsoft.com/office/drawing/2014/main" id="{7854E79F-DC51-1370-F578-33F45E667D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4" name="Group 873">
                  <a:extLst>
                    <a:ext uri="{FF2B5EF4-FFF2-40B4-BE49-F238E27FC236}">
                      <a16:creationId xmlns:a16="http://schemas.microsoft.com/office/drawing/2014/main" id="{44C4F77A-05D6-9E39-A818-F8E92633EB98}"/>
                    </a:ext>
                  </a:extLst>
                </p:cNvPr>
                <p:cNvGrpSpPr/>
                <p:nvPr/>
              </p:nvGrpSpPr>
              <p:grpSpPr>
                <a:xfrm>
                  <a:off x="5095987" y="86056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030" name="Group 1029">
                    <a:extLst>
                      <a:ext uri="{FF2B5EF4-FFF2-40B4-BE49-F238E27FC236}">
                        <a16:creationId xmlns:a16="http://schemas.microsoft.com/office/drawing/2014/main" id="{1C1B71B5-C7E6-C3FC-7CA2-88DFD8CB98FE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46" name="Line 55">
                      <a:extLst>
                        <a:ext uri="{FF2B5EF4-FFF2-40B4-BE49-F238E27FC236}">
                          <a16:creationId xmlns:a16="http://schemas.microsoft.com/office/drawing/2014/main" id="{15B8E57E-32E1-8ECE-4B74-AC60C5E1DA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47" name="AutoShape 56">
                      <a:extLst>
                        <a:ext uri="{FF2B5EF4-FFF2-40B4-BE49-F238E27FC236}">
                          <a16:creationId xmlns:a16="http://schemas.microsoft.com/office/drawing/2014/main" id="{8557B759-23E6-60D0-A1F5-664D2DB261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1C8951FA-F645-FDC3-1035-152DA3CC3846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44" name="Line 55">
                      <a:extLst>
                        <a:ext uri="{FF2B5EF4-FFF2-40B4-BE49-F238E27FC236}">
                          <a16:creationId xmlns:a16="http://schemas.microsoft.com/office/drawing/2014/main" id="{36E15152-78D9-232C-B96D-FBBD4E13D2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45" name="AutoShape 56">
                      <a:extLst>
                        <a:ext uri="{FF2B5EF4-FFF2-40B4-BE49-F238E27FC236}">
                          <a16:creationId xmlns:a16="http://schemas.microsoft.com/office/drawing/2014/main" id="{508061A5-05B2-998B-5FE0-673F871551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BC33D2D8-7C6C-CF86-6052-81D4B1CBF631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42" name="Line 55">
                      <a:extLst>
                        <a:ext uri="{FF2B5EF4-FFF2-40B4-BE49-F238E27FC236}">
                          <a16:creationId xmlns:a16="http://schemas.microsoft.com/office/drawing/2014/main" id="{039A769A-AF89-1933-C709-A2241F68A5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43" name="AutoShape 56">
                      <a:extLst>
                        <a:ext uri="{FF2B5EF4-FFF2-40B4-BE49-F238E27FC236}">
                          <a16:creationId xmlns:a16="http://schemas.microsoft.com/office/drawing/2014/main" id="{83F40D47-6B4B-CBE2-8D45-ED4D872015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3" name="Group 1032">
                    <a:extLst>
                      <a:ext uri="{FF2B5EF4-FFF2-40B4-BE49-F238E27FC236}">
                        <a16:creationId xmlns:a16="http://schemas.microsoft.com/office/drawing/2014/main" id="{C97E1DDB-8987-4CCD-C0D3-37E5D24E431E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40" name="Line 55">
                      <a:extLst>
                        <a:ext uri="{FF2B5EF4-FFF2-40B4-BE49-F238E27FC236}">
                          <a16:creationId xmlns:a16="http://schemas.microsoft.com/office/drawing/2014/main" id="{8C5D605D-5E9F-7291-713C-FC15ED4533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41" name="AutoShape 56">
                      <a:extLst>
                        <a:ext uri="{FF2B5EF4-FFF2-40B4-BE49-F238E27FC236}">
                          <a16:creationId xmlns:a16="http://schemas.microsoft.com/office/drawing/2014/main" id="{13C5B01F-082D-4373-8371-7B7AD62C6F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4" name="Group 1033">
                    <a:extLst>
                      <a:ext uri="{FF2B5EF4-FFF2-40B4-BE49-F238E27FC236}">
                        <a16:creationId xmlns:a16="http://schemas.microsoft.com/office/drawing/2014/main" id="{A2F6AEE3-34B6-E70D-8B00-306C89BA1740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38" name="Line 55">
                      <a:extLst>
                        <a:ext uri="{FF2B5EF4-FFF2-40B4-BE49-F238E27FC236}">
                          <a16:creationId xmlns:a16="http://schemas.microsoft.com/office/drawing/2014/main" id="{013E8DE4-E0CF-31E1-2A14-77F795636D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39" name="AutoShape 56">
                      <a:extLst>
                        <a:ext uri="{FF2B5EF4-FFF2-40B4-BE49-F238E27FC236}">
                          <a16:creationId xmlns:a16="http://schemas.microsoft.com/office/drawing/2014/main" id="{8F88298B-2FF0-EF07-293C-5E6D2083A3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5" name="Group 1034">
                    <a:extLst>
                      <a:ext uri="{FF2B5EF4-FFF2-40B4-BE49-F238E27FC236}">
                        <a16:creationId xmlns:a16="http://schemas.microsoft.com/office/drawing/2014/main" id="{2CA044C0-7288-3B61-0A8E-2CF7E1454203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36" name="Line 55">
                      <a:extLst>
                        <a:ext uri="{FF2B5EF4-FFF2-40B4-BE49-F238E27FC236}">
                          <a16:creationId xmlns:a16="http://schemas.microsoft.com/office/drawing/2014/main" id="{6A7CB629-D438-FB06-620F-82B07ABDD1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37" name="AutoShape 56">
                      <a:extLst>
                        <a:ext uri="{FF2B5EF4-FFF2-40B4-BE49-F238E27FC236}">
                          <a16:creationId xmlns:a16="http://schemas.microsoft.com/office/drawing/2014/main" id="{C8B57F73-7FAE-8D5A-3213-C3B523251E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D6897B48-042D-EB6C-46A0-C882A17B451E}"/>
                    </a:ext>
                  </a:extLst>
                </p:cNvPr>
                <p:cNvGrpSpPr/>
                <p:nvPr/>
              </p:nvGrpSpPr>
              <p:grpSpPr>
                <a:xfrm>
                  <a:off x="5606855" y="862169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012" name="Group 1011">
                    <a:extLst>
                      <a:ext uri="{FF2B5EF4-FFF2-40B4-BE49-F238E27FC236}">
                        <a16:creationId xmlns:a16="http://schemas.microsoft.com/office/drawing/2014/main" id="{17F327E4-6FBE-485C-93E9-76C80E3167EB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8" name="Line 55">
                      <a:extLst>
                        <a:ext uri="{FF2B5EF4-FFF2-40B4-BE49-F238E27FC236}">
                          <a16:creationId xmlns:a16="http://schemas.microsoft.com/office/drawing/2014/main" id="{E0B22663-E996-B532-29F2-FC5636ECA8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9" name="AutoShape 56">
                      <a:extLst>
                        <a:ext uri="{FF2B5EF4-FFF2-40B4-BE49-F238E27FC236}">
                          <a16:creationId xmlns:a16="http://schemas.microsoft.com/office/drawing/2014/main" id="{08E08396-D48B-B162-FE92-0E57405255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3" name="Group 1012">
                    <a:extLst>
                      <a:ext uri="{FF2B5EF4-FFF2-40B4-BE49-F238E27FC236}">
                        <a16:creationId xmlns:a16="http://schemas.microsoft.com/office/drawing/2014/main" id="{D6FDDF67-D73D-1992-E773-BD981DFF2EBA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6" name="Line 55">
                      <a:extLst>
                        <a:ext uri="{FF2B5EF4-FFF2-40B4-BE49-F238E27FC236}">
                          <a16:creationId xmlns:a16="http://schemas.microsoft.com/office/drawing/2014/main" id="{47CE2EE9-D244-EAC3-3B6C-27D4903520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7" name="AutoShape 56">
                      <a:extLst>
                        <a:ext uri="{FF2B5EF4-FFF2-40B4-BE49-F238E27FC236}">
                          <a16:creationId xmlns:a16="http://schemas.microsoft.com/office/drawing/2014/main" id="{617333E2-333E-F965-5D5F-0FDDDAAEDA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FCE1327A-07DC-23E3-0102-CB28BC6A2DB9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4" name="Line 55">
                      <a:extLst>
                        <a:ext uri="{FF2B5EF4-FFF2-40B4-BE49-F238E27FC236}">
                          <a16:creationId xmlns:a16="http://schemas.microsoft.com/office/drawing/2014/main" id="{90163B93-4B9E-466C-3D25-88904D6CC2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5" name="AutoShape 56">
                      <a:extLst>
                        <a:ext uri="{FF2B5EF4-FFF2-40B4-BE49-F238E27FC236}">
                          <a16:creationId xmlns:a16="http://schemas.microsoft.com/office/drawing/2014/main" id="{584965BF-280A-C046-45EB-4FA9692339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B8220418-C2DA-D851-7ACA-15B68DE9B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2" name="Line 55">
                      <a:extLst>
                        <a:ext uri="{FF2B5EF4-FFF2-40B4-BE49-F238E27FC236}">
                          <a16:creationId xmlns:a16="http://schemas.microsoft.com/office/drawing/2014/main" id="{167A758F-F490-436C-FE6B-7A0736CE2D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3" name="AutoShape 56">
                      <a:extLst>
                        <a:ext uri="{FF2B5EF4-FFF2-40B4-BE49-F238E27FC236}">
                          <a16:creationId xmlns:a16="http://schemas.microsoft.com/office/drawing/2014/main" id="{96235FAF-0E15-09F9-DD63-2DF849322C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6" name="Group 1015">
                    <a:extLst>
                      <a:ext uri="{FF2B5EF4-FFF2-40B4-BE49-F238E27FC236}">
                        <a16:creationId xmlns:a16="http://schemas.microsoft.com/office/drawing/2014/main" id="{F4E4A5C7-0B8A-5CBB-2D4A-F32A3ECBA6CC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0" name="Line 55">
                      <a:extLst>
                        <a:ext uri="{FF2B5EF4-FFF2-40B4-BE49-F238E27FC236}">
                          <a16:creationId xmlns:a16="http://schemas.microsoft.com/office/drawing/2014/main" id="{583B7D20-5210-7A0A-7129-8655CA08BE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1" name="AutoShape 56">
                      <a:extLst>
                        <a:ext uri="{FF2B5EF4-FFF2-40B4-BE49-F238E27FC236}">
                          <a16:creationId xmlns:a16="http://schemas.microsoft.com/office/drawing/2014/main" id="{0435D635-2071-072A-8B0D-36D88E9CC7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7" name="Group 1016">
                    <a:extLst>
                      <a:ext uri="{FF2B5EF4-FFF2-40B4-BE49-F238E27FC236}">
                        <a16:creationId xmlns:a16="http://schemas.microsoft.com/office/drawing/2014/main" id="{09355586-0336-BC65-D080-2A9162205478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18" name="Line 55">
                      <a:extLst>
                        <a:ext uri="{FF2B5EF4-FFF2-40B4-BE49-F238E27FC236}">
                          <a16:creationId xmlns:a16="http://schemas.microsoft.com/office/drawing/2014/main" id="{30EA1C40-70CA-9B21-3548-CE22DE6C13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19" name="AutoShape 56">
                      <a:extLst>
                        <a:ext uri="{FF2B5EF4-FFF2-40B4-BE49-F238E27FC236}">
                          <a16:creationId xmlns:a16="http://schemas.microsoft.com/office/drawing/2014/main" id="{E7E1A62F-38BE-7E79-8ACB-F307DDA698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6" name="Group 875">
                  <a:extLst>
                    <a:ext uri="{FF2B5EF4-FFF2-40B4-BE49-F238E27FC236}">
                      <a16:creationId xmlns:a16="http://schemas.microsoft.com/office/drawing/2014/main" id="{271D22C7-A5F2-CCB1-98B9-451E7E5B9C42}"/>
                    </a:ext>
                  </a:extLst>
                </p:cNvPr>
                <p:cNvGrpSpPr/>
                <p:nvPr/>
              </p:nvGrpSpPr>
              <p:grpSpPr>
                <a:xfrm>
                  <a:off x="6147603" y="85779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994" name="Group 993">
                    <a:extLst>
                      <a:ext uri="{FF2B5EF4-FFF2-40B4-BE49-F238E27FC236}">
                        <a16:creationId xmlns:a16="http://schemas.microsoft.com/office/drawing/2014/main" id="{6119C130-94B8-A3DF-6FCE-84554151307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10" name="Line 55">
                      <a:extLst>
                        <a:ext uri="{FF2B5EF4-FFF2-40B4-BE49-F238E27FC236}">
                          <a16:creationId xmlns:a16="http://schemas.microsoft.com/office/drawing/2014/main" id="{E75C1847-7F19-44F1-01CC-0AAEBC7591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11" name="AutoShape 56">
                      <a:extLst>
                        <a:ext uri="{FF2B5EF4-FFF2-40B4-BE49-F238E27FC236}">
                          <a16:creationId xmlns:a16="http://schemas.microsoft.com/office/drawing/2014/main" id="{3C0FD580-B2AF-5A94-146A-3C4E7E4FC2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5" name="Group 994">
                    <a:extLst>
                      <a:ext uri="{FF2B5EF4-FFF2-40B4-BE49-F238E27FC236}">
                        <a16:creationId xmlns:a16="http://schemas.microsoft.com/office/drawing/2014/main" id="{64CAD4F3-D34D-3F37-6EB8-561C8D12BCB3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8" name="Line 55">
                      <a:extLst>
                        <a:ext uri="{FF2B5EF4-FFF2-40B4-BE49-F238E27FC236}">
                          <a16:creationId xmlns:a16="http://schemas.microsoft.com/office/drawing/2014/main" id="{32C1E4A0-FC3A-CBAE-243A-E9C92C2D07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9" name="AutoShape 56">
                      <a:extLst>
                        <a:ext uri="{FF2B5EF4-FFF2-40B4-BE49-F238E27FC236}">
                          <a16:creationId xmlns:a16="http://schemas.microsoft.com/office/drawing/2014/main" id="{E651DD2D-0A87-89A2-67C5-FF39E1D420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6" name="Group 995">
                    <a:extLst>
                      <a:ext uri="{FF2B5EF4-FFF2-40B4-BE49-F238E27FC236}">
                        <a16:creationId xmlns:a16="http://schemas.microsoft.com/office/drawing/2014/main" id="{1EB0BACB-84B0-60DB-0DB1-8D80EBC35168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6" name="Line 55">
                      <a:extLst>
                        <a:ext uri="{FF2B5EF4-FFF2-40B4-BE49-F238E27FC236}">
                          <a16:creationId xmlns:a16="http://schemas.microsoft.com/office/drawing/2014/main" id="{DC99CEC4-C488-E7E8-CE17-F7FC00FA1B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7" name="AutoShape 56">
                      <a:extLst>
                        <a:ext uri="{FF2B5EF4-FFF2-40B4-BE49-F238E27FC236}">
                          <a16:creationId xmlns:a16="http://schemas.microsoft.com/office/drawing/2014/main" id="{FA793A41-331F-780C-9465-2F9E19FEBD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D011EDBA-E6D8-0639-B470-38C7D4038CDC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4" name="Line 55">
                      <a:extLst>
                        <a:ext uri="{FF2B5EF4-FFF2-40B4-BE49-F238E27FC236}">
                          <a16:creationId xmlns:a16="http://schemas.microsoft.com/office/drawing/2014/main" id="{A45ECF93-8AD8-6589-AFA7-803039E7C6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5" name="AutoShape 56">
                      <a:extLst>
                        <a:ext uri="{FF2B5EF4-FFF2-40B4-BE49-F238E27FC236}">
                          <a16:creationId xmlns:a16="http://schemas.microsoft.com/office/drawing/2014/main" id="{8AFB196A-7A2C-30AD-58DC-29F5F1A3D6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30900CBE-C1A6-C5DD-42EE-D61A5305108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2" name="Line 55">
                      <a:extLst>
                        <a:ext uri="{FF2B5EF4-FFF2-40B4-BE49-F238E27FC236}">
                          <a16:creationId xmlns:a16="http://schemas.microsoft.com/office/drawing/2014/main" id="{E5AA0C9F-FDBD-9948-AD67-D77E93214D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3" name="AutoShape 56">
                      <a:extLst>
                        <a:ext uri="{FF2B5EF4-FFF2-40B4-BE49-F238E27FC236}">
                          <a16:creationId xmlns:a16="http://schemas.microsoft.com/office/drawing/2014/main" id="{36C4A49C-2069-E857-4A6E-8FF93CA8ED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9" name="Group 998">
                    <a:extLst>
                      <a:ext uri="{FF2B5EF4-FFF2-40B4-BE49-F238E27FC236}">
                        <a16:creationId xmlns:a16="http://schemas.microsoft.com/office/drawing/2014/main" id="{95235A68-37C5-9AD6-70FC-F676A21BD8A3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0" name="Line 55">
                      <a:extLst>
                        <a:ext uri="{FF2B5EF4-FFF2-40B4-BE49-F238E27FC236}">
                          <a16:creationId xmlns:a16="http://schemas.microsoft.com/office/drawing/2014/main" id="{72726B94-0557-4532-8789-9E5C2C5D1F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1" name="AutoShape 56">
                      <a:extLst>
                        <a:ext uri="{FF2B5EF4-FFF2-40B4-BE49-F238E27FC236}">
                          <a16:creationId xmlns:a16="http://schemas.microsoft.com/office/drawing/2014/main" id="{762ED114-0060-0233-A5A5-E754066BB0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6385A4F7-D4FC-2E71-7A1B-C9CABD1432EF}"/>
                    </a:ext>
                  </a:extLst>
                </p:cNvPr>
                <p:cNvGrpSpPr/>
                <p:nvPr/>
              </p:nvGrpSpPr>
              <p:grpSpPr>
                <a:xfrm>
                  <a:off x="6712255" y="85939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976" name="Group 975">
                    <a:extLst>
                      <a:ext uri="{FF2B5EF4-FFF2-40B4-BE49-F238E27FC236}">
                        <a16:creationId xmlns:a16="http://schemas.microsoft.com/office/drawing/2014/main" id="{E429E12A-A9F4-7FBD-3D27-6296BAC0D498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92" name="Line 55">
                      <a:extLst>
                        <a:ext uri="{FF2B5EF4-FFF2-40B4-BE49-F238E27FC236}">
                          <a16:creationId xmlns:a16="http://schemas.microsoft.com/office/drawing/2014/main" id="{1D820418-8E35-F098-81C7-8355F2E517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93" name="AutoShape 56">
                      <a:extLst>
                        <a:ext uri="{FF2B5EF4-FFF2-40B4-BE49-F238E27FC236}">
                          <a16:creationId xmlns:a16="http://schemas.microsoft.com/office/drawing/2014/main" id="{1EE27F84-F872-1CA4-F812-EC0669FC99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77" name="Group 976">
                    <a:extLst>
                      <a:ext uri="{FF2B5EF4-FFF2-40B4-BE49-F238E27FC236}">
                        <a16:creationId xmlns:a16="http://schemas.microsoft.com/office/drawing/2014/main" id="{B0AB67FC-68D3-73F9-109A-F9828D2F759F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90" name="Line 55">
                      <a:extLst>
                        <a:ext uri="{FF2B5EF4-FFF2-40B4-BE49-F238E27FC236}">
                          <a16:creationId xmlns:a16="http://schemas.microsoft.com/office/drawing/2014/main" id="{2CA25B3E-E1E6-C080-E677-6CD2665636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91" name="AutoShape 56">
                      <a:extLst>
                        <a:ext uri="{FF2B5EF4-FFF2-40B4-BE49-F238E27FC236}">
                          <a16:creationId xmlns:a16="http://schemas.microsoft.com/office/drawing/2014/main" id="{E11234B1-A1E9-D65C-953E-C2FE18E99E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78" name="Group 977">
                    <a:extLst>
                      <a:ext uri="{FF2B5EF4-FFF2-40B4-BE49-F238E27FC236}">
                        <a16:creationId xmlns:a16="http://schemas.microsoft.com/office/drawing/2014/main" id="{21CB272E-9B2B-8ED2-58DC-63C9D87CE55A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88" name="Line 55">
                      <a:extLst>
                        <a:ext uri="{FF2B5EF4-FFF2-40B4-BE49-F238E27FC236}">
                          <a16:creationId xmlns:a16="http://schemas.microsoft.com/office/drawing/2014/main" id="{970C30EC-6568-3787-22F8-5F53DA70CE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89" name="AutoShape 56">
                      <a:extLst>
                        <a:ext uri="{FF2B5EF4-FFF2-40B4-BE49-F238E27FC236}">
                          <a16:creationId xmlns:a16="http://schemas.microsoft.com/office/drawing/2014/main" id="{099056A1-CE15-235E-0DA6-31E7CF9188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79" name="Group 978">
                    <a:extLst>
                      <a:ext uri="{FF2B5EF4-FFF2-40B4-BE49-F238E27FC236}">
                        <a16:creationId xmlns:a16="http://schemas.microsoft.com/office/drawing/2014/main" id="{BC7B7B80-C0FB-8A77-7801-ED9521196C3F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86" name="Line 55">
                      <a:extLst>
                        <a:ext uri="{FF2B5EF4-FFF2-40B4-BE49-F238E27FC236}">
                          <a16:creationId xmlns:a16="http://schemas.microsoft.com/office/drawing/2014/main" id="{1FE5CF99-F5DF-68A8-ADE1-6F5A46A29D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87" name="AutoShape 56">
                      <a:extLst>
                        <a:ext uri="{FF2B5EF4-FFF2-40B4-BE49-F238E27FC236}">
                          <a16:creationId xmlns:a16="http://schemas.microsoft.com/office/drawing/2014/main" id="{5B5AED68-9D56-50D3-49D6-AD5243AC5E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3A844605-4474-8853-D217-0A78DA6DF139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84" name="Line 55">
                      <a:extLst>
                        <a:ext uri="{FF2B5EF4-FFF2-40B4-BE49-F238E27FC236}">
                          <a16:creationId xmlns:a16="http://schemas.microsoft.com/office/drawing/2014/main" id="{685989D2-61CA-D7E7-B415-A4F84DB66F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85" name="AutoShape 56">
                      <a:extLst>
                        <a:ext uri="{FF2B5EF4-FFF2-40B4-BE49-F238E27FC236}">
                          <a16:creationId xmlns:a16="http://schemas.microsoft.com/office/drawing/2014/main" id="{5D654E37-8BD5-F33B-ABA4-02D11CCF77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225C8FB8-98E6-8922-3108-92CB94E0304E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82" name="Line 55">
                      <a:extLst>
                        <a:ext uri="{FF2B5EF4-FFF2-40B4-BE49-F238E27FC236}">
                          <a16:creationId xmlns:a16="http://schemas.microsoft.com/office/drawing/2014/main" id="{47173A06-8DCA-5028-6FDF-020AB09E15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83" name="AutoShape 56">
                      <a:extLst>
                        <a:ext uri="{FF2B5EF4-FFF2-40B4-BE49-F238E27FC236}">
                          <a16:creationId xmlns:a16="http://schemas.microsoft.com/office/drawing/2014/main" id="{06EE910D-966D-8745-5241-EA3E045927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8" name="Group 877">
                  <a:extLst>
                    <a:ext uri="{FF2B5EF4-FFF2-40B4-BE49-F238E27FC236}">
                      <a16:creationId xmlns:a16="http://schemas.microsoft.com/office/drawing/2014/main" id="{95008CAC-4C48-68D2-9367-461360FD9FD9}"/>
                    </a:ext>
                  </a:extLst>
                </p:cNvPr>
                <p:cNvGrpSpPr/>
                <p:nvPr/>
              </p:nvGrpSpPr>
              <p:grpSpPr>
                <a:xfrm>
                  <a:off x="7235374" y="2373993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74" name="Line 55">
                    <a:extLst>
                      <a:ext uri="{FF2B5EF4-FFF2-40B4-BE49-F238E27FC236}">
                        <a16:creationId xmlns:a16="http://schemas.microsoft.com/office/drawing/2014/main" id="{E5294F69-70B3-3F85-7EB9-417C94FAB3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75" name="AutoShape 56">
                    <a:extLst>
                      <a:ext uri="{FF2B5EF4-FFF2-40B4-BE49-F238E27FC236}">
                        <a16:creationId xmlns:a16="http://schemas.microsoft.com/office/drawing/2014/main" id="{0335C891-779F-3817-2F92-F26121B9A4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79" name="Group 878">
                  <a:extLst>
                    <a:ext uri="{FF2B5EF4-FFF2-40B4-BE49-F238E27FC236}">
                      <a16:creationId xmlns:a16="http://schemas.microsoft.com/office/drawing/2014/main" id="{76EFF3A0-3A38-7F7E-84EC-A688207D4301}"/>
                    </a:ext>
                  </a:extLst>
                </p:cNvPr>
                <p:cNvGrpSpPr/>
                <p:nvPr/>
              </p:nvGrpSpPr>
              <p:grpSpPr>
                <a:xfrm>
                  <a:off x="7810552" y="1789907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72" name="Line 55">
                    <a:extLst>
                      <a:ext uri="{FF2B5EF4-FFF2-40B4-BE49-F238E27FC236}">
                        <a16:creationId xmlns:a16="http://schemas.microsoft.com/office/drawing/2014/main" id="{9F8028BC-6446-A839-C658-07EB86A0C4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73" name="AutoShape 56">
                    <a:extLst>
                      <a:ext uri="{FF2B5EF4-FFF2-40B4-BE49-F238E27FC236}">
                        <a16:creationId xmlns:a16="http://schemas.microsoft.com/office/drawing/2014/main" id="{0AB1D59B-957F-7C91-8849-63C3CA82C1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80" name="Group 879">
                  <a:extLst>
                    <a:ext uri="{FF2B5EF4-FFF2-40B4-BE49-F238E27FC236}">
                      <a16:creationId xmlns:a16="http://schemas.microsoft.com/office/drawing/2014/main" id="{D1D60A75-A464-3C7F-3EE3-8B741DB5CD7F}"/>
                    </a:ext>
                  </a:extLst>
                </p:cNvPr>
                <p:cNvGrpSpPr/>
                <p:nvPr/>
              </p:nvGrpSpPr>
              <p:grpSpPr>
                <a:xfrm>
                  <a:off x="8129902" y="149276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70" name="Line 55">
                    <a:extLst>
                      <a:ext uri="{FF2B5EF4-FFF2-40B4-BE49-F238E27FC236}">
                        <a16:creationId xmlns:a16="http://schemas.microsoft.com/office/drawing/2014/main" id="{353F9995-12C5-0444-6733-8843BE839C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71" name="AutoShape 56">
                    <a:extLst>
                      <a:ext uri="{FF2B5EF4-FFF2-40B4-BE49-F238E27FC236}">
                        <a16:creationId xmlns:a16="http://schemas.microsoft.com/office/drawing/2014/main" id="{F92081D8-6648-F118-4AAD-2062F0F784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81" name="Group 880">
                  <a:extLst>
                    <a:ext uri="{FF2B5EF4-FFF2-40B4-BE49-F238E27FC236}">
                      <a16:creationId xmlns:a16="http://schemas.microsoft.com/office/drawing/2014/main" id="{DBECCD37-3116-6DDC-3D69-01CC1D843833}"/>
                    </a:ext>
                  </a:extLst>
                </p:cNvPr>
                <p:cNvGrpSpPr/>
                <p:nvPr/>
              </p:nvGrpSpPr>
              <p:grpSpPr>
                <a:xfrm>
                  <a:off x="8384282" y="1209119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8" name="Line 55">
                    <a:extLst>
                      <a:ext uri="{FF2B5EF4-FFF2-40B4-BE49-F238E27FC236}">
                        <a16:creationId xmlns:a16="http://schemas.microsoft.com/office/drawing/2014/main" id="{A1829D78-D0AF-2287-14F9-15B6C1AAD3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9" name="AutoShape 56">
                    <a:extLst>
                      <a:ext uri="{FF2B5EF4-FFF2-40B4-BE49-F238E27FC236}">
                        <a16:creationId xmlns:a16="http://schemas.microsoft.com/office/drawing/2014/main" id="{E0AD0D49-3E96-9BC1-86EA-5F4D58A5E3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82" name="Group 881">
                  <a:extLst>
                    <a:ext uri="{FF2B5EF4-FFF2-40B4-BE49-F238E27FC236}">
                      <a16:creationId xmlns:a16="http://schemas.microsoft.com/office/drawing/2014/main" id="{B3EC440C-14B3-BB67-4F85-42AFC7930389}"/>
                    </a:ext>
                  </a:extLst>
                </p:cNvPr>
                <p:cNvGrpSpPr/>
                <p:nvPr/>
              </p:nvGrpSpPr>
              <p:grpSpPr>
                <a:xfrm>
                  <a:off x="8698030" y="86092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6" name="Line 55">
                    <a:extLst>
                      <a:ext uri="{FF2B5EF4-FFF2-40B4-BE49-F238E27FC236}">
                        <a16:creationId xmlns:a16="http://schemas.microsoft.com/office/drawing/2014/main" id="{93605959-30B8-7757-0EFB-E99DBEEC73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7" name="AutoShape 56">
                    <a:extLst>
                      <a:ext uri="{FF2B5EF4-FFF2-40B4-BE49-F238E27FC236}">
                        <a16:creationId xmlns:a16="http://schemas.microsoft.com/office/drawing/2014/main" id="{FA2F77CE-738A-7B8B-56AA-460F7E0042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83" name="Group 882">
                  <a:extLst>
                    <a:ext uri="{FF2B5EF4-FFF2-40B4-BE49-F238E27FC236}">
                      <a16:creationId xmlns:a16="http://schemas.microsoft.com/office/drawing/2014/main" id="{29A11020-4D72-FDC7-0A65-285D965C9987}"/>
                    </a:ext>
                  </a:extLst>
                </p:cNvPr>
                <p:cNvGrpSpPr/>
                <p:nvPr/>
              </p:nvGrpSpPr>
              <p:grpSpPr>
                <a:xfrm>
                  <a:off x="7769377" y="875362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948" name="Group 947">
                    <a:extLst>
                      <a:ext uri="{FF2B5EF4-FFF2-40B4-BE49-F238E27FC236}">
                        <a16:creationId xmlns:a16="http://schemas.microsoft.com/office/drawing/2014/main" id="{D0AEDE42-65FC-DB35-F105-CACCBBDAC599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64" name="Line 55">
                      <a:extLst>
                        <a:ext uri="{FF2B5EF4-FFF2-40B4-BE49-F238E27FC236}">
                          <a16:creationId xmlns:a16="http://schemas.microsoft.com/office/drawing/2014/main" id="{2B551F64-FDE7-9A11-A0C5-CEC8D6A19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65" name="AutoShape 56">
                      <a:extLst>
                        <a:ext uri="{FF2B5EF4-FFF2-40B4-BE49-F238E27FC236}">
                          <a16:creationId xmlns:a16="http://schemas.microsoft.com/office/drawing/2014/main" id="{4824C38C-ABD5-8191-ACAA-FF394A8F64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49" name="Group 948">
                    <a:extLst>
                      <a:ext uri="{FF2B5EF4-FFF2-40B4-BE49-F238E27FC236}">
                        <a16:creationId xmlns:a16="http://schemas.microsoft.com/office/drawing/2014/main" id="{33885F28-3977-5D64-16FB-00AA12156BAA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62" name="Line 55">
                      <a:extLst>
                        <a:ext uri="{FF2B5EF4-FFF2-40B4-BE49-F238E27FC236}">
                          <a16:creationId xmlns:a16="http://schemas.microsoft.com/office/drawing/2014/main" id="{F1972890-90D6-8E32-3B88-591207A1F9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63" name="AutoShape 56">
                      <a:extLst>
                        <a:ext uri="{FF2B5EF4-FFF2-40B4-BE49-F238E27FC236}">
                          <a16:creationId xmlns:a16="http://schemas.microsoft.com/office/drawing/2014/main" id="{29AD3A67-4001-216A-0F09-9A5A57CBDC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50" name="Group 949">
                    <a:extLst>
                      <a:ext uri="{FF2B5EF4-FFF2-40B4-BE49-F238E27FC236}">
                        <a16:creationId xmlns:a16="http://schemas.microsoft.com/office/drawing/2014/main" id="{6BE51750-B381-4E57-B8A1-1AC176790AA0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60" name="Line 55">
                      <a:extLst>
                        <a:ext uri="{FF2B5EF4-FFF2-40B4-BE49-F238E27FC236}">
                          <a16:creationId xmlns:a16="http://schemas.microsoft.com/office/drawing/2014/main" id="{77679BB7-A071-DE19-4487-7BF126E207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61" name="AutoShape 56">
                      <a:extLst>
                        <a:ext uri="{FF2B5EF4-FFF2-40B4-BE49-F238E27FC236}">
                          <a16:creationId xmlns:a16="http://schemas.microsoft.com/office/drawing/2014/main" id="{9E099234-DAC7-261A-7973-8A45B9EEDB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51" name="Group 950">
                    <a:extLst>
                      <a:ext uri="{FF2B5EF4-FFF2-40B4-BE49-F238E27FC236}">
                        <a16:creationId xmlns:a16="http://schemas.microsoft.com/office/drawing/2014/main" id="{38A568C2-70F2-964B-003E-EEEDA84050AC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58" name="Line 55">
                      <a:extLst>
                        <a:ext uri="{FF2B5EF4-FFF2-40B4-BE49-F238E27FC236}">
                          <a16:creationId xmlns:a16="http://schemas.microsoft.com/office/drawing/2014/main" id="{97BBC0D6-52E8-867E-183E-44E5635C68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59" name="AutoShape 56">
                      <a:extLst>
                        <a:ext uri="{FF2B5EF4-FFF2-40B4-BE49-F238E27FC236}">
                          <a16:creationId xmlns:a16="http://schemas.microsoft.com/office/drawing/2014/main" id="{60CF285F-804A-459E-85AC-4B0AED10AD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52" name="Group 951">
                    <a:extLst>
                      <a:ext uri="{FF2B5EF4-FFF2-40B4-BE49-F238E27FC236}">
                        <a16:creationId xmlns:a16="http://schemas.microsoft.com/office/drawing/2014/main" id="{6236459F-444B-5942-8A24-85BB2BA8844C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56" name="Line 55">
                      <a:extLst>
                        <a:ext uri="{FF2B5EF4-FFF2-40B4-BE49-F238E27FC236}">
                          <a16:creationId xmlns:a16="http://schemas.microsoft.com/office/drawing/2014/main" id="{26785BEA-21FB-6871-FE88-9999CFFBEA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57" name="AutoShape 56">
                      <a:extLst>
                        <a:ext uri="{FF2B5EF4-FFF2-40B4-BE49-F238E27FC236}">
                          <a16:creationId xmlns:a16="http://schemas.microsoft.com/office/drawing/2014/main" id="{53151218-57AC-4856-7D0A-93EEB0989A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53" name="Group 952">
                    <a:extLst>
                      <a:ext uri="{FF2B5EF4-FFF2-40B4-BE49-F238E27FC236}">
                        <a16:creationId xmlns:a16="http://schemas.microsoft.com/office/drawing/2014/main" id="{661E2D2E-5EFE-5A33-B20F-C91287CB2A3A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54" name="Line 55">
                      <a:extLst>
                        <a:ext uri="{FF2B5EF4-FFF2-40B4-BE49-F238E27FC236}">
                          <a16:creationId xmlns:a16="http://schemas.microsoft.com/office/drawing/2014/main" id="{003ABDB6-3F88-895A-92D8-452995ED49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55" name="AutoShape 56">
                      <a:extLst>
                        <a:ext uri="{FF2B5EF4-FFF2-40B4-BE49-F238E27FC236}">
                          <a16:creationId xmlns:a16="http://schemas.microsoft.com/office/drawing/2014/main" id="{E341B81D-E592-3858-0BA3-D0BE20BA87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84" name="Group 883">
                  <a:extLst>
                    <a:ext uri="{FF2B5EF4-FFF2-40B4-BE49-F238E27FC236}">
                      <a16:creationId xmlns:a16="http://schemas.microsoft.com/office/drawing/2014/main" id="{CE90B9DC-8FE7-1539-D3F5-0D0C32266B64}"/>
                    </a:ext>
                  </a:extLst>
                </p:cNvPr>
                <p:cNvGrpSpPr/>
                <p:nvPr/>
              </p:nvGrpSpPr>
              <p:grpSpPr>
                <a:xfrm>
                  <a:off x="8286567" y="874134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930" name="Group 929">
                    <a:extLst>
                      <a:ext uri="{FF2B5EF4-FFF2-40B4-BE49-F238E27FC236}">
                        <a16:creationId xmlns:a16="http://schemas.microsoft.com/office/drawing/2014/main" id="{BA46ED2D-B164-13C6-EFFB-6297B929BD9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46" name="Line 55">
                      <a:extLst>
                        <a:ext uri="{FF2B5EF4-FFF2-40B4-BE49-F238E27FC236}">
                          <a16:creationId xmlns:a16="http://schemas.microsoft.com/office/drawing/2014/main" id="{FFA3ECB1-91AE-2872-BC86-9DDF7E7F65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47" name="AutoShape 56">
                      <a:extLst>
                        <a:ext uri="{FF2B5EF4-FFF2-40B4-BE49-F238E27FC236}">
                          <a16:creationId xmlns:a16="http://schemas.microsoft.com/office/drawing/2014/main" id="{D505C2C0-6F5E-8A1B-208A-A95FCA8FA0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1" name="Group 930">
                    <a:extLst>
                      <a:ext uri="{FF2B5EF4-FFF2-40B4-BE49-F238E27FC236}">
                        <a16:creationId xmlns:a16="http://schemas.microsoft.com/office/drawing/2014/main" id="{0BEB3C48-F10B-D273-8C61-B7E108BC3718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44" name="Line 55">
                      <a:extLst>
                        <a:ext uri="{FF2B5EF4-FFF2-40B4-BE49-F238E27FC236}">
                          <a16:creationId xmlns:a16="http://schemas.microsoft.com/office/drawing/2014/main" id="{BA0C8D0A-6FAA-F10B-297F-F8B6094AD1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45" name="AutoShape 56">
                      <a:extLst>
                        <a:ext uri="{FF2B5EF4-FFF2-40B4-BE49-F238E27FC236}">
                          <a16:creationId xmlns:a16="http://schemas.microsoft.com/office/drawing/2014/main" id="{2507E77A-D8F3-A0FA-F475-890F19CE65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2" name="Group 931">
                    <a:extLst>
                      <a:ext uri="{FF2B5EF4-FFF2-40B4-BE49-F238E27FC236}">
                        <a16:creationId xmlns:a16="http://schemas.microsoft.com/office/drawing/2014/main" id="{E8419F7D-2B1A-697F-FBB9-22319EFC6694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42" name="Line 55">
                      <a:extLst>
                        <a:ext uri="{FF2B5EF4-FFF2-40B4-BE49-F238E27FC236}">
                          <a16:creationId xmlns:a16="http://schemas.microsoft.com/office/drawing/2014/main" id="{69C8AC83-3F24-B1B6-3318-8055FE0CEE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43" name="AutoShape 56">
                      <a:extLst>
                        <a:ext uri="{FF2B5EF4-FFF2-40B4-BE49-F238E27FC236}">
                          <a16:creationId xmlns:a16="http://schemas.microsoft.com/office/drawing/2014/main" id="{0FE89077-0F68-1AC8-1061-AB51764F4E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3" name="Group 932">
                    <a:extLst>
                      <a:ext uri="{FF2B5EF4-FFF2-40B4-BE49-F238E27FC236}">
                        <a16:creationId xmlns:a16="http://schemas.microsoft.com/office/drawing/2014/main" id="{73C53F23-2A1C-42CB-FE41-355C3E58B4F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40" name="Line 55">
                      <a:extLst>
                        <a:ext uri="{FF2B5EF4-FFF2-40B4-BE49-F238E27FC236}">
                          <a16:creationId xmlns:a16="http://schemas.microsoft.com/office/drawing/2014/main" id="{D49B88F4-53CD-BB05-2954-B4F0DD945A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41" name="AutoShape 56">
                      <a:extLst>
                        <a:ext uri="{FF2B5EF4-FFF2-40B4-BE49-F238E27FC236}">
                          <a16:creationId xmlns:a16="http://schemas.microsoft.com/office/drawing/2014/main" id="{DBB0D62F-9783-284C-9D60-68221CF4CA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4" name="Group 933">
                    <a:extLst>
                      <a:ext uri="{FF2B5EF4-FFF2-40B4-BE49-F238E27FC236}">
                        <a16:creationId xmlns:a16="http://schemas.microsoft.com/office/drawing/2014/main" id="{56F02B3C-8ECD-3DA4-7420-2B92EA40C633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38" name="Line 55">
                      <a:extLst>
                        <a:ext uri="{FF2B5EF4-FFF2-40B4-BE49-F238E27FC236}">
                          <a16:creationId xmlns:a16="http://schemas.microsoft.com/office/drawing/2014/main" id="{B31C8DFF-B07F-EE39-D5CF-0D45846DFA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39" name="AutoShape 56">
                      <a:extLst>
                        <a:ext uri="{FF2B5EF4-FFF2-40B4-BE49-F238E27FC236}">
                          <a16:creationId xmlns:a16="http://schemas.microsoft.com/office/drawing/2014/main" id="{22C2307D-E421-67D2-3254-5166E3740F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5" name="Group 934">
                    <a:extLst>
                      <a:ext uri="{FF2B5EF4-FFF2-40B4-BE49-F238E27FC236}">
                        <a16:creationId xmlns:a16="http://schemas.microsoft.com/office/drawing/2014/main" id="{9C2FFDD7-CAAD-0219-7D90-6F0EF42A4BCC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36" name="Line 55">
                      <a:extLst>
                        <a:ext uri="{FF2B5EF4-FFF2-40B4-BE49-F238E27FC236}">
                          <a16:creationId xmlns:a16="http://schemas.microsoft.com/office/drawing/2014/main" id="{0934D85A-68BD-23F8-CD4E-E98445F66B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37" name="AutoShape 56">
                      <a:extLst>
                        <a:ext uri="{FF2B5EF4-FFF2-40B4-BE49-F238E27FC236}">
                          <a16:creationId xmlns:a16="http://schemas.microsoft.com/office/drawing/2014/main" id="{EF523AB8-EA33-E493-199E-14BE5AE522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85" name="Group 884">
                  <a:extLst>
                    <a:ext uri="{FF2B5EF4-FFF2-40B4-BE49-F238E27FC236}">
                      <a16:creationId xmlns:a16="http://schemas.microsoft.com/office/drawing/2014/main" id="{028E826C-3726-5AA6-CB23-5BEF462E9A2F}"/>
                    </a:ext>
                  </a:extLst>
                </p:cNvPr>
                <p:cNvGrpSpPr/>
                <p:nvPr/>
              </p:nvGrpSpPr>
              <p:grpSpPr>
                <a:xfrm>
                  <a:off x="4285821" y="3309230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26" name="Rectangle 925">
                    <a:extLst>
                      <a:ext uri="{FF2B5EF4-FFF2-40B4-BE49-F238E27FC236}">
                        <a16:creationId xmlns:a16="http://schemas.microsoft.com/office/drawing/2014/main" id="{B50F47D7-E4A5-8619-4567-ABFF1944F808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27" name="Rectangle 926">
                    <a:extLst>
                      <a:ext uri="{FF2B5EF4-FFF2-40B4-BE49-F238E27FC236}">
                        <a16:creationId xmlns:a16="http://schemas.microsoft.com/office/drawing/2014/main" id="{DE085561-365A-9C5C-D81C-7B3A7E40605C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28" name="Chord 927">
                    <a:extLst>
                      <a:ext uri="{FF2B5EF4-FFF2-40B4-BE49-F238E27FC236}">
                        <a16:creationId xmlns:a16="http://schemas.microsoft.com/office/drawing/2014/main" id="{A7C422B5-78BF-FCB3-7A5F-C833582181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9" name="Rectangle 928">
                    <a:extLst>
                      <a:ext uri="{FF2B5EF4-FFF2-40B4-BE49-F238E27FC236}">
                        <a16:creationId xmlns:a16="http://schemas.microsoft.com/office/drawing/2014/main" id="{2D2B8F24-B0D2-BB88-61EC-1382780E4B09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86" name="Group 885">
                  <a:extLst>
                    <a:ext uri="{FF2B5EF4-FFF2-40B4-BE49-F238E27FC236}">
                      <a16:creationId xmlns:a16="http://schemas.microsoft.com/office/drawing/2014/main" id="{2E27EB70-E8D9-1AEF-86A9-0FE69E34E3E2}"/>
                    </a:ext>
                  </a:extLst>
                </p:cNvPr>
                <p:cNvGrpSpPr/>
                <p:nvPr/>
              </p:nvGrpSpPr>
              <p:grpSpPr>
                <a:xfrm>
                  <a:off x="4820827" y="3305519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22" name="Rectangle 921">
                    <a:extLst>
                      <a:ext uri="{FF2B5EF4-FFF2-40B4-BE49-F238E27FC236}">
                        <a16:creationId xmlns:a16="http://schemas.microsoft.com/office/drawing/2014/main" id="{1C509E3B-0073-0E8B-A97C-62487C46F383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23" name="Rectangle 922">
                    <a:extLst>
                      <a:ext uri="{FF2B5EF4-FFF2-40B4-BE49-F238E27FC236}">
                        <a16:creationId xmlns:a16="http://schemas.microsoft.com/office/drawing/2014/main" id="{5430513D-4EB0-5F17-EC83-8B850A0F447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24" name="Chord 923">
                    <a:extLst>
                      <a:ext uri="{FF2B5EF4-FFF2-40B4-BE49-F238E27FC236}">
                        <a16:creationId xmlns:a16="http://schemas.microsoft.com/office/drawing/2014/main" id="{77C8CC1B-46D6-F68C-5D25-72C15B0CCE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5" name="Rectangle 924">
                    <a:extLst>
                      <a:ext uri="{FF2B5EF4-FFF2-40B4-BE49-F238E27FC236}">
                        <a16:creationId xmlns:a16="http://schemas.microsoft.com/office/drawing/2014/main" id="{0DC62D99-D9F5-B73A-DDBC-60C123241636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87" name="Group 886">
                  <a:extLst>
                    <a:ext uri="{FF2B5EF4-FFF2-40B4-BE49-F238E27FC236}">
                      <a16:creationId xmlns:a16="http://schemas.microsoft.com/office/drawing/2014/main" id="{8C69B428-5E36-57F4-3AF6-1273BDF37007}"/>
                    </a:ext>
                  </a:extLst>
                </p:cNvPr>
                <p:cNvGrpSpPr/>
                <p:nvPr/>
              </p:nvGrpSpPr>
              <p:grpSpPr>
                <a:xfrm>
                  <a:off x="5355833" y="3301808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18" name="Rectangle 917">
                    <a:extLst>
                      <a:ext uri="{FF2B5EF4-FFF2-40B4-BE49-F238E27FC236}">
                        <a16:creationId xmlns:a16="http://schemas.microsoft.com/office/drawing/2014/main" id="{AD57E9D4-A4D2-B8C9-A292-963F79D2B86E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19" name="Rectangle 918">
                    <a:extLst>
                      <a:ext uri="{FF2B5EF4-FFF2-40B4-BE49-F238E27FC236}">
                        <a16:creationId xmlns:a16="http://schemas.microsoft.com/office/drawing/2014/main" id="{98FEF54D-14A4-731D-2977-FB05F3E534CD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20" name="Chord 919">
                    <a:extLst>
                      <a:ext uri="{FF2B5EF4-FFF2-40B4-BE49-F238E27FC236}">
                        <a16:creationId xmlns:a16="http://schemas.microsoft.com/office/drawing/2014/main" id="{342A1995-514A-806C-ED3E-D8D5EDE5BD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1" name="Rectangle 920">
                    <a:extLst>
                      <a:ext uri="{FF2B5EF4-FFF2-40B4-BE49-F238E27FC236}">
                        <a16:creationId xmlns:a16="http://schemas.microsoft.com/office/drawing/2014/main" id="{BAC8E39B-6C95-B201-BA78-139B7EA873D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E05DA897-6EB1-C202-DE52-9B2B8FAF0D71}"/>
                    </a:ext>
                  </a:extLst>
                </p:cNvPr>
                <p:cNvGrpSpPr/>
                <p:nvPr/>
              </p:nvGrpSpPr>
              <p:grpSpPr>
                <a:xfrm>
                  <a:off x="5890839" y="3298097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14" name="Rectangle 913">
                    <a:extLst>
                      <a:ext uri="{FF2B5EF4-FFF2-40B4-BE49-F238E27FC236}">
                        <a16:creationId xmlns:a16="http://schemas.microsoft.com/office/drawing/2014/main" id="{39C4D3A7-0B91-E49B-A714-C77BD2973C25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15" name="Rectangle 914">
                    <a:extLst>
                      <a:ext uri="{FF2B5EF4-FFF2-40B4-BE49-F238E27FC236}">
                        <a16:creationId xmlns:a16="http://schemas.microsoft.com/office/drawing/2014/main" id="{9BD48329-E294-6704-E81A-D0A1F3989C96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16" name="Chord 915">
                    <a:extLst>
                      <a:ext uri="{FF2B5EF4-FFF2-40B4-BE49-F238E27FC236}">
                        <a16:creationId xmlns:a16="http://schemas.microsoft.com/office/drawing/2014/main" id="{B2611588-B448-D057-F012-7DE265A172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7" name="Rectangle 916">
                    <a:extLst>
                      <a:ext uri="{FF2B5EF4-FFF2-40B4-BE49-F238E27FC236}">
                        <a16:creationId xmlns:a16="http://schemas.microsoft.com/office/drawing/2014/main" id="{5E2C5CB2-04BA-FFEF-D28A-3499CAFECA17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4A8AD603-8236-F09C-3732-49EEB02BE12F}"/>
                    </a:ext>
                  </a:extLst>
                </p:cNvPr>
                <p:cNvGrpSpPr/>
                <p:nvPr/>
              </p:nvGrpSpPr>
              <p:grpSpPr>
                <a:xfrm>
                  <a:off x="6425845" y="329438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10" name="Rectangle 909">
                    <a:extLst>
                      <a:ext uri="{FF2B5EF4-FFF2-40B4-BE49-F238E27FC236}">
                        <a16:creationId xmlns:a16="http://schemas.microsoft.com/office/drawing/2014/main" id="{8EA078FF-2888-6417-A11A-36817CDE1CFD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11" name="Rectangle 910">
                    <a:extLst>
                      <a:ext uri="{FF2B5EF4-FFF2-40B4-BE49-F238E27FC236}">
                        <a16:creationId xmlns:a16="http://schemas.microsoft.com/office/drawing/2014/main" id="{71A05702-CFF4-F2C7-0920-7BE167E3008A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12" name="Chord 911">
                    <a:extLst>
                      <a:ext uri="{FF2B5EF4-FFF2-40B4-BE49-F238E27FC236}">
                        <a16:creationId xmlns:a16="http://schemas.microsoft.com/office/drawing/2014/main" id="{DE271038-ACF6-EAEC-47CF-F3E91CB78AF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3" name="Rectangle 912">
                    <a:extLst>
                      <a:ext uri="{FF2B5EF4-FFF2-40B4-BE49-F238E27FC236}">
                        <a16:creationId xmlns:a16="http://schemas.microsoft.com/office/drawing/2014/main" id="{631A4A5E-0A3B-EBCC-2881-C22DDE1704D1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0570A5EA-B71E-E974-046C-619363BE7677}"/>
                    </a:ext>
                  </a:extLst>
                </p:cNvPr>
                <p:cNvGrpSpPr/>
                <p:nvPr/>
              </p:nvGrpSpPr>
              <p:grpSpPr>
                <a:xfrm>
                  <a:off x="6960851" y="329665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06" name="Rectangle 905">
                    <a:extLst>
                      <a:ext uri="{FF2B5EF4-FFF2-40B4-BE49-F238E27FC236}">
                        <a16:creationId xmlns:a16="http://schemas.microsoft.com/office/drawing/2014/main" id="{01CC8081-1C20-BF9A-A95A-E9050E10724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07" name="Rectangle 906">
                    <a:extLst>
                      <a:ext uri="{FF2B5EF4-FFF2-40B4-BE49-F238E27FC236}">
                        <a16:creationId xmlns:a16="http://schemas.microsoft.com/office/drawing/2014/main" id="{34BA6EB9-61AE-ABAB-6969-4F78B5BFC6E7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08" name="Chord 907">
                    <a:extLst>
                      <a:ext uri="{FF2B5EF4-FFF2-40B4-BE49-F238E27FC236}">
                        <a16:creationId xmlns:a16="http://schemas.microsoft.com/office/drawing/2014/main" id="{FCB7D41F-D009-064C-F5D1-EF144529DAA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B7913279-501D-A5EA-A0A9-BE93AAD2234E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91" name="Group 890">
                  <a:extLst>
                    <a:ext uri="{FF2B5EF4-FFF2-40B4-BE49-F238E27FC236}">
                      <a16:creationId xmlns:a16="http://schemas.microsoft.com/office/drawing/2014/main" id="{746241CB-F05F-29E6-DC3F-F87ED043621D}"/>
                    </a:ext>
                  </a:extLst>
                </p:cNvPr>
                <p:cNvGrpSpPr/>
                <p:nvPr/>
              </p:nvGrpSpPr>
              <p:grpSpPr>
                <a:xfrm>
                  <a:off x="7495857" y="329891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02" name="Rectangle 901">
                    <a:extLst>
                      <a:ext uri="{FF2B5EF4-FFF2-40B4-BE49-F238E27FC236}">
                        <a16:creationId xmlns:a16="http://schemas.microsoft.com/office/drawing/2014/main" id="{771001BA-A252-E88F-4E0C-D2DE7C06CDD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03" name="Rectangle 902">
                    <a:extLst>
                      <a:ext uri="{FF2B5EF4-FFF2-40B4-BE49-F238E27FC236}">
                        <a16:creationId xmlns:a16="http://schemas.microsoft.com/office/drawing/2014/main" id="{78A44D1C-E8C6-B143-914F-EC8437608D99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04" name="Chord 903">
                    <a:extLst>
                      <a:ext uri="{FF2B5EF4-FFF2-40B4-BE49-F238E27FC236}">
                        <a16:creationId xmlns:a16="http://schemas.microsoft.com/office/drawing/2014/main" id="{F1F38D7A-259C-B82D-7A25-E906A087CF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5" name="Rectangle 904">
                    <a:extLst>
                      <a:ext uri="{FF2B5EF4-FFF2-40B4-BE49-F238E27FC236}">
                        <a16:creationId xmlns:a16="http://schemas.microsoft.com/office/drawing/2014/main" id="{D94D3723-9B88-4175-A963-FFE85B814ADB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92" name="Group 891">
                  <a:extLst>
                    <a:ext uri="{FF2B5EF4-FFF2-40B4-BE49-F238E27FC236}">
                      <a16:creationId xmlns:a16="http://schemas.microsoft.com/office/drawing/2014/main" id="{4BAB3999-1890-EC80-B6B4-6E87A31A5463}"/>
                    </a:ext>
                  </a:extLst>
                </p:cNvPr>
                <p:cNvGrpSpPr/>
                <p:nvPr/>
              </p:nvGrpSpPr>
              <p:grpSpPr>
                <a:xfrm>
                  <a:off x="8030863" y="3295205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898" name="Rectangle 897">
                    <a:extLst>
                      <a:ext uri="{FF2B5EF4-FFF2-40B4-BE49-F238E27FC236}">
                        <a16:creationId xmlns:a16="http://schemas.microsoft.com/office/drawing/2014/main" id="{8A161667-40CA-6AAE-A3F6-29BF79EA23F5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99" name="Rectangle 898">
                    <a:extLst>
                      <a:ext uri="{FF2B5EF4-FFF2-40B4-BE49-F238E27FC236}">
                        <a16:creationId xmlns:a16="http://schemas.microsoft.com/office/drawing/2014/main" id="{37EBD3A6-957B-44CD-4957-ED95585DD2D8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00" name="Chord 899">
                    <a:extLst>
                      <a:ext uri="{FF2B5EF4-FFF2-40B4-BE49-F238E27FC236}">
                        <a16:creationId xmlns:a16="http://schemas.microsoft.com/office/drawing/2014/main" id="{04E86607-371D-A375-C625-9E76679E7B1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1" name="Rectangle 900">
                    <a:extLst>
                      <a:ext uri="{FF2B5EF4-FFF2-40B4-BE49-F238E27FC236}">
                        <a16:creationId xmlns:a16="http://schemas.microsoft.com/office/drawing/2014/main" id="{E869DF31-DAF2-5988-5893-0E07F2B8B82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93" name="Group 892">
                  <a:extLst>
                    <a:ext uri="{FF2B5EF4-FFF2-40B4-BE49-F238E27FC236}">
                      <a16:creationId xmlns:a16="http://schemas.microsoft.com/office/drawing/2014/main" id="{1E3ACAC2-C8AE-62CA-9F8F-4A782BEFF9CD}"/>
                    </a:ext>
                  </a:extLst>
                </p:cNvPr>
                <p:cNvGrpSpPr/>
                <p:nvPr/>
              </p:nvGrpSpPr>
              <p:grpSpPr>
                <a:xfrm>
                  <a:off x="7474241" y="209090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96" name="Line 55">
                    <a:extLst>
                      <a:ext uri="{FF2B5EF4-FFF2-40B4-BE49-F238E27FC236}">
                        <a16:creationId xmlns:a16="http://schemas.microsoft.com/office/drawing/2014/main" id="{E588EFD7-BD59-FF95-8207-FC30DDAFAC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97" name="AutoShape 56">
                    <a:extLst>
                      <a:ext uri="{FF2B5EF4-FFF2-40B4-BE49-F238E27FC236}">
                        <a16:creationId xmlns:a16="http://schemas.microsoft.com/office/drawing/2014/main" id="{93A66D51-0E4F-3657-56E4-D31CB1B854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cxnSp>
              <p:nvCxnSpPr>
                <p:cNvPr id="894" name="Straight Connector 893">
                  <a:extLst>
                    <a:ext uri="{FF2B5EF4-FFF2-40B4-BE49-F238E27FC236}">
                      <a16:creationId xmlns:a16="http://schemas.microsoft.com/office/drawing/2014/main" id="{047149DA-A3EA-F894-0C97-7B0D957C30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2620" y="3376127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Straight Connector 894">
                  <a:extLst>
                    <a:ext uri="{FF2B5EF4-FFF2-40B4-BE49-F238E27FC236}">
                      <a16:creationId xmlns:a16="http://schemas.microsoft.com/office/drawing/2014/main" id="{3EC71A91-8007-A5D7-F093-23B1B39DB8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30298" y="1708366"/>
                  <a:ext cx="0" cy="12227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51C877B-8AC1-90A4-7EC0-8FBE54551630}"/>
                  </a:ext>
                </a:extLst>
              </p:cNvPr>
              <p:cNvGrpSpPr/>
              <p:nvPr/>
            </p:nvGrpSpPr>
            <p:grpSpPr>
              <a:xfrm>
                <a:off x="4584730" y="2813548"/>
                <a:ext cx="2350168" cy="1222369"/>
                <a:chOff x="3664492" y="746516"/>
                <a:chExt cx="6665806" cy="3522550"/>
              </a:xfrm>
            </p:grpSpPr>
            <p:grpSp>
              <p:nvGrpSpPr>
                <p:cNvPr id="580" name="Group 579">
                  <a:extLst>
                    <a:ext uri="{FF2B5EF4-FFF2-40B4-BE49-F238E27FC236}">
                      <a16:creationId xmlns:a16="http://schemas.microsoft.com/office/drawing/2014/main" id="{895C0B69-3AA1-BE1C-B6CB-48138F3905E5}"/>
                    </a:ext>
                  </a:extLst>
                </p:cNvPr>
                <p:cNvGrpSpPr/>
                <p:nvPr/>
              </p:nvGrpSpPr>
              <p:grpSpPr>
                <a:xfrm flipV="1">
                  <a:off x="3670973" y="2642494"/>
                  <a:ext cx="4804941" cy="690773"/>
                  <a:chOff x="3017806" y="2631464"/>
                  <a:chExt cx="4804941" cy="1319204"/>
                </a:xfrm>
              </p:grpSpPr>
              <p:sp>
                <p:nvSpPr>
                  <p:cNvPr id="832" name="Rectangle 831">
                    <a:extLst>
                      <a:ext uri="{FF2B5EF4-FFF2-40B4-BE49-F238E27FC236}">
                        <a16:creationId xmlns:a16="http://schemas.microsoft.com/office/drawing/2014/main" id="{6AC64602-0DD0-849A-70C5-705E8D18166C}"/>
                      </a:ext>
                    </a:extLst>
                  </p:cNvPr>
                  <p:cNvSpPr/>
                  <p:nvPr/>
                </p:nvSpPr>
                <p:spPr>
                  <a:xfrm>
                    <a:off x="3017806" y="2631464"/>
                    <a:ext cx="4804941" cy="1319204"/>
                  </a:xfrm>
                  <a:prstGeom prst="rect">
                    <a:avLst/>
                  </a:prstGeom>
                  <a:noFill/>
                  <a:ln>
                    <a:solidFill>
                      <a:srgbClr val="800000"/>
                    </a:solidFill>
                  </a:ln>
                  <a:effectLst>
                    <a:innerShdw>
                      <a:srgbClr val="FFFFFF"/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33" name="Rectangle 832">
                    <a:extLst>
                      <a:ext uri="{FF2B5EF4-FFF2-40B4-BE49-F238E27FC236}">
                        <a16:creationId xmlns:a16="http://schemas.microsoft.com/office/drawing/2014/main" id="{AFF991E1-1E19-F005-D389-6BDDF572A28B}"/>
                      </a:ext>
                    </a:extLst>
                  </p:cNvPr>
                  <p:cNvSpPr/>
                  <p:nvPr/>
                </p:nvSpPr>
                <p:spPr>
                  <a:xfrm>
                    <a:off x="3533927" y="264490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34" name="Rectangle 833">
                    <a:extLst>
                      <a:ext uri="{FF2B5EF4-FFF2-40B4-BE49-F238E27FC236}">
                        <a16:creationId xmlns:a16="http://schemas.microsoft.com/office/drawing/2014/main" id="{10703CFF-55DA-E793-4D07-A2A65CBDCDB2}"/>
                      </a:ext>
                    </a:extLst>
                  </p:cNvPr>
                  <p:cNvSpPr/>
                  <p:nvPr/>
                </p:nvSpPr>
                <p:spPr>
                  <a:xfrm>
                    <a:off x="5096141" y="2635031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35" name="Rectangle 834">
                    <a:extLst>
                      <a:ext uri="{FF2B5EF4-FFF2-40B4-BE49-F238E27FC236}">
                        <a16:creationId xmlns:a16="http://schemas.microsoft.com/office/drawing/2014/main" id="{ECEF7CDC-988A-78FC-C63A-408164B99E74}"/>
                      </a:ext>
                    </a:extLst>
                  </p:cNvPr>
                  <p:cNvSpPr/>
                  <p:nvPr/>
                </p:nvSpPr>
                <p:spPr>
                  <a:xfrm>
                    <a:off x="6570071" y="2633052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5BB8AE81-0E86-4E79-34C4-EBD271045703}"/>
                    </a:ext>
                  </a:extLst>
                </p:cNvPr>
                <p:cNvSpPr/>
                <p:nvPr/>
              </p:nvSpPr>
              <p:spPr>
                <a:xfrm>
                  <a:off x="3664492" y="786406"/>
                  <a:ext cx="6652844" cy="2548800"/>
                </a:xfrm>
                <a:prstGeom prst="cube">
                  <a:avLst>
                    <a:gd name="adj" fmla="val 72442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BC487F02-227D-7E2B-9AEF-2CFBF243FDD3}"/>
                    </a:ext>
                  </a:extLst>
                </p:cNvPr>
                <p:cNvGrpSpPr/>
                <p:nvPr/>
              </p:nvGrpSpPr>
              <p:grpSpPr>
                <a:xfrm>
                  <a:off x="3694755" y="3575668"/>
                  <a:ext cx="4593969" cy="70212"/>
                  <a:chOff x="1735494" y="2140433"/>
                  <a:chExt cx="5372457" cy="190234"/>
                </a:xfrm>
              </p:grpSpPr>
              <p:sp>
                <p:nvSpPr>
                  <p:cNvPr id="826" name="Freeform 366">
                    <a:extLst>
                      <a:ext uri="{FF2B5EF4-FFF2-40B4-BE49-F238E27FC236}">
                        <a16:creationId xmlns:a16="http://schemas.microsoft.com/office/drawing/2014/main" id="{DD266EA6-58BB-9524-F2B8-2119ACEC7A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2101413" y="1774514"/>
                    <a:ext cx="182562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27" name="Freeform 366">
                    <a:extLst>
                      <a:ext uri="{FF2B5EF4-FFF2-40B4-BE49-F238E27FC236}">
                        <a16:creationId xmlns:a16="http://schemas.microsoft.com/office/drawing/2014/main" id="{6B8A2616-4E5B-B531-5ECE-49EC816914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007991" y="1776100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28" name="Freeform 366">
                    <a:extLst>
                      <a:ext uri="{FF2B5EF4-FFF2-40B4-BE49-F238E27FC236}">
                        <a16:creationId xmlns:a16="http://schemas.microsoft.com/office/drawing/2014/main" id="{A2E3933C-6F53-DEBD-94A2-3C1BA9223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914570" y="17776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29" name="Freeform 366">
                    <a:extLst>
                      <a:ext uri="{FF2B5EF4-FFF2-40B4-BE49-F238E27FC236}">
                        <a16:creationId xmlns:a16="http://schemas.microsoft.com/office/drawing/2014/main" id="{9A813985-29D5-6445-8C3A-0241B920E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4796204" y="1779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30" name="Freeform 366">
                    <a:extLst>
                      <a:ext uri="{FF2B5EF4-FFF2-40B4-BE49-F238E27FC236}">
                        <a16:creationId xmlns:a16="http://schemas.microsoft.com/office/drawing/2014/main" id="{D2B1C299-CD31-3A10-700D-C2CB612CEF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677838" y="1780688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31" name="Freeform 366">
                    <a:extLst>
                      <a:ext uri="{FF2B5EF4-FFF2-40B4-BE49-F238E27FC236}">
                        <a16:creationId xmlns:a16="http://schemas.microsoft.com/office/drawing/2014/main" id="{8F5D2BF2-4F78-FD7B-0A2F-0980BE0E9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6559471" y="1782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sp>
              <p:nvSpPr>
                <p:cNvPr id="583" name="Freeform 863">
                  <a:extLst>
                    <a:ext uri="{FF2B5EF4-FFF2-40B4-BE49-F238E27FC236}">
                      <a16:creationId xmlns:a16="http://schemas.microsoft.com/office/drawing/2014/main" id="{B88F76B3-9C7A-58F6-5596-A642A3B54D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9813" y="2785328"/>
                  <a:ext cx="400582" cy="420830"/>
                </a:xfrm>
                <a:custGeom>
                  <a:avLst/>
                  <a:gdLst>
                    <a:gd name="T0" fmla="*/ 0 w 576"/>
                    <a:gd name="T1" fmla="*/ 231 h 461"/>
                    <a:gd name="T2" fmla="*/ 115 w 576"/>
                    <a:gd name="T3" fmla="*/ 461 h 461"/>
                    <a:gd name="T4" fmla="*/ 576 w 576"/>
                    <a:gd name="T5" fmla="*/ 231 h 461"/>
                    <a:gd name="T6" fmla="*/ 115 w 576"/>
                    <a:gd name="T7" fmla="*/ 0 h 461"/>
                    <a:gd name="T8" fmla="*/ 0 w 576"/>
                    <a:gd name="T9" fmla="*/ 23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6" h="461">
                      <a:moveTo>
                        <a:pt x="0" y="231"/>
                      </a:moveTo>
                      <a:lnTo>
                        <a:pt x="115" y="461"/>
                      </a:lnTo>
                      <a:lnTo>
                        <a:pt x="576" y="231"/>
                      </a:lnTo>
                      <a:lnTo>
                        <a:pt x="115" y="0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0B13648E-E745-B481-563A-E14D01533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7150" y="770700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0E06AAE6-864D-4B55-3EE9-0591FDBD14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0738" y="230370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41F7F95F-4412-9692-BDF8-F29B42606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6788" y="2343057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BF5ED052-2ACA-DCD1-3578-7B74D73454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7408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2DBC7B82-082A-4956-7481-B88D8E6A9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1507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D9EAD876-0C2A-4E2C-84AB-61373A9ED6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5605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74B6F5C7-5F2C-9396-6C19-F5FE62316F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7038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B00192F8-F6DE-6082-DD79-615E6BC37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38022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6D83ACE9-DB68-C6BE-F5A6-5998EE49C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7900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2158BF92-DE36-3D7A-7ED9-A6E3EE0602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99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D4A69396-5A57-218D-FEAA-133E07E421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6097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Straight Connector 594">
                  <a:extLst>
                    <a:ext uri="{FF2B5EF4-FFF2-40B4-BE49-F238E27FC236}">
                      <a16:creationId xmlns:a16="http://schemas.microsoft.com/office/drawing/2014/main" id="{70D08DC8-6C2F-9914-EF7E-76BFE3FA8A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6640" y="765204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Straight Connector 595">
                  <a:extLst>
                    <a:ext uri="{FF2B5EF4-FFF2-40B4-BE49-F238E27FC236}">
                      <a16:creationId xmlns:a16="http://schemas.microsoft.com/office/drawing/2014/main" id="{D551F241-F444-B589-3407-404727AE5E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46130" y="759708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Straight Connector 596">
                  <a:extLst>
                    <a:ext uri="{FF2B5EF4-FFF2-40B4-BE49-F238E27FC236}">
                      <a16:creationId xmlns:a16="http://schemas.microsoft.com/office/drawing/2014/main" id="{A89B3572-AA85-8958-9D48-E82AF78CF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5620" y="7542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Straight Connector 597">
                  <a:extLst>
                    <a:ext uri="{FF2B5EF4-FFF2-40B4-BE49-F238E27FC236}">
                      <a16:creationId xmlns:a16="http://schemas.microsoft.com/office/drawing/2014/main" id="{6854591D-F377-8B24-A02B-35E69746D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5110" y="7487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60459564-6EE4-4211-B5EE-DC28F53CE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87352" y="7520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E50BA9A8-AFEF-7981-3313-8062BA2559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6842" y="7465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5584DAC7-1557-8B75-9394-663D08590B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63916" y="7498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9624D9A9-14B8-DF0E-5C65-590CA9440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5955" y="201570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A2E8DD92-5E44-9B45-41DD-61977E081F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9964" y="172771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44F9365E-AE4E-0A2E-1E05-06F32FD2E3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8805" y="143971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3B977B92-C5F1-8FB7-B260-7E8CCD9BB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22" y="115172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92B91270-EB97-F4D2-AF34-709E0F9379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70797" y="2028809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60F56F74-2C00-1AA8-C8AD-3E49FE7AE0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74806" y="1714561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>
                  <a:extLst>
                    <a:ext uri="{FF2B5EF4-FFF2-40B4-BE49-F238E27FC236}">
                      <a16:creationId xmlns:a16="http://schemas.microsoft.com/office/drawing/2014/main" id="{43213A0C-5669-6421-6527-08AA968E6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52439" y="1453065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756F3F9B-3D3A-4241-A621-937B9DB85C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47656" y="1138818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0" name="Group 609">
                  <a:extLst>
                    <a:ext uri="{FF2B5EF4-FFF2-40B4-BE49-F238E27FC236}">
                      <a16:creationId xmlns:a16="http://schemas.microsoft.com/office/drawing/2014/main" id="{DC4E6F37-A6DB-1C54-78EC-491211339590}"/>
                    </a:ext>
                  </a:extLst>
                </p:cNvPr>
                <p:cNvGrpSpPr/>
                <p:nvPr/>
              </p:nvGrpSpPr>
              <p:grpSpPr>
                <a:xfrm>
                  <a:off x="3750815" y="331294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822" name="Rectangle 821">
                    <a:extLst>
                      <a:ext uri="{FF2B5EF4-FFF2-40B4-BE49-F238E27FC236}">
                        <a16:creationId xmlns:a16="http://schemas.microsoft.com/office/drawing/2014/main" id="{4E325CEA-3EBD-C272-4FF4-F633DFE63FE5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4EC07F25-B4C4-7238-5D09-EAF1C63CB3D7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24" name="Chord 823">
                    <a:extLst>
                      <a:ext uri="{FF2B5EF4-FFF2-40B4-BE49-F238E27FC236}">
                        <a16:creationId xmlns:a16="http://schemas.microsoft.com/office/drawing/2014/main" id="{D6069182-9B95-077F-AF5A-A16CE8391F3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5" name="Rectangle 824">
                    <a:extLst>
                      <a:ext uri="{FF2B5EF4-FFF2-40B4-BE49-F238E27FC236}">
                        <a16:creationId xmlns:a16="http://schemas.microsoft.com/office/drawing/2014/main" id="{EA7CAFD3-A65C-E233-8005-66253E13435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11" name="Group 610">
                  <a:extLst>
                    <a:ext uri="{FF2B5EF4-FFF2-40B4-BE49-F238E27FC236}">
                      <a16:creationId xmlns:a16="http://schemas.microsoft.com/office/drawing/2014/main" id="{8A02BCB4-DB6B-2595-2D2B-90C1E37EE8DD}"/>
                    </a:ext>
                  </a:extLst>
                </p:cNvPr>
                <p:cNvGrpSpPr/>
                <p:nvPr/>
              </p:nvGrpSpPr>
              <p:grpSpPr>
                <a:xfrm>
                  <a:off x="3978635" y="86931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804" name="Group 803">
                    <a:extLst>
                      <a:ext uri="{FF2B5EF4-FFF2-40B4-BE49-F238E27FC236}">
                        <a16:creationId xmlns:a16="http://schemas.microsoft.com/office/drawing/2014/main" id="{D15EB11D-6631-863C-88AE-6DA77FFC4E2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20" name="Line 55">
                      <a:extLst>
                        <a:ext uri="{FF2B5EF4-FFF2-40B4-BE49-F238E27FC236}">
                          <a16:creationId xmlns:a16="http://schemas.microsoft.com/office/drawing/2014/main" id="{068DB37D-252A-E0E8-C605-67D8B11A43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21" name="AutoShape 56">
                      <a:extLst>
                        <a:ext uri="{FF2B5EF4-FFF2-40B4-BE49-F238E27FC236}">
                          <a16:creationId xmlns:a16="http://schemas.microsoft.com/office/drawing/2014/main" id="{EDA6C4A1-22A8-9EB3-2B53-29513E24BE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5" name="Group 804">
                    <a:extLst>
                      <a:ext uri="{FF2B5EF4-FFF2-40B4-BE49-F238E27FC236}">
                        <a16:creationId xmlns:a16="http://schemas.microsoft.com/office/drawing/2014/main" id="{0D176F1F-CD41-8D52-2E98-A6392DF00FBA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8" name="Line 55">
                      <a:extLst>
                        <a:ext uri="{FF2B5EF4-FFF2-40B4-BE49-F238E27FC236}">
                          <a16:creationId xmlns:a16="http://schemas.microsoft.com/office/drawing/2014/main" id="{1945F943-BB66-3FFD-6682-CC01B0A8BB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9" name="AutoShape 56">
                      <a:extLst>
                        <a:ext uri="{FF2B5EF4-FFF2-40B4-BE49-F238E27FC236}">
                          <a16:creationId xmlns:a16="http://schemas.microsoft.com/office/drawing/2014/main" id="{112D7A49-7F6E-F8FC-9E24-B6565B334E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6" name="Group 805">
                    <a:extLst>
                      <a:ext uri="{FF2B5EF4-FFF2-40B4-BE49-F238E27FC236}">
                        <a16:creationId xmlns:a16="http://schemas.microsoft.com/office/drawing/2014/main" id="{A965F74F-591A-4384-BD5E-574A7E62A29D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6" name="Line 55">
                      <a:extLst>
                        <a:ext uri="{FF2B5EF4-FFF2-40B4-BE49-F238E27FC236}">
                          <a16:creationId xmlns:a16="http://schemas.microsoft.com/office/drawing/2014/main" id="{5F6AF1F6-1246-3ECF-1EA1-782D7EA9AD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7" name="AutoShape 56">
                      <a:extLst>
                        <a:ext uri="{FF2B5EF4-FFF2-40B4-BE49-F238E27FC236}">
                          <a16:creationId xmlns:a16="http://schemas.microsoft.com/office/drawing/2014/main" id="{907F76D4-62CD-1831-A600-9DE94E543A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7" name="Group 806">
                    <a:extLst>
                      <a:ext uri="{FF2B5EF4-FFF2-40B4-BE49-F238E27FC236}">
                        <a16:creationId xmlns:a16="http://schemas.microsoft.com/office/drawing/2014/main" id="{4C80272A-96FF-0CE8-34E3-770BEA0CDC7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4" name="Line 55">
                      <a:extLst>
                        <a:ext uri="{FF2B5EF4-FFF2-40B4-BE49-F238E27FC236}">
                          <a16:creationId xmlns:a16="http://schemas.microsoft.com/office/drawing/2014/main" id="{E00A33F3-7104-8F6D-F3AA-1B53214E1F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5" name="AutoShape 56">
                      <a:extLst>
                        <a:ext uri="{FF2B5EF4-FFF2-40B4-BE49-F238E27FC236}">
                          <a16:creationId xmlns:a16="http://schemas.microsoft.com/office/drawing/2014/main" id="{2546300D-1E29-E137-FC8A-5739F63493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8CA2A4E7-CD08-2A96-EAB0-208F1202A7C4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2" name="Line 55">
                      <a:extLst>
                        <a:ext uri="{FF2B5EF4-FFF2-40B4-BE49-F238E27FC236}">
                          <a16:creationId xmlns:a16="http://schemas.microsoft.com/office/drawing/2014/main" id="{F4786727-4BA6-8A3C-FE72-8767016431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3" name="AutoShape 56">
                      <a:extLst>
                        <a:ext uri="{FF2B5EF4-FFF2-40B4-BE49-F238E27FC236}">
                          <a16:creationId xmlns:a16="http://schemas.microsoft.com/office/drawing/2014/main" id="{12626B15-31BE-BA46-610E-C92CD595CD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18C59983-8EF8-F995-F529-9DF46641C846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0" name="Line 55">
                      <a:extLst>
                        <a:ext uri="{FF2B5EF4-FFF2-40B4-BE49-F238E27FC236}">
                          <a16:creationId xmlns:a16="http://schemas.microsoft.com/office/drawing/2014/main" id="{CD4EDBD4-BE5E-0CB7-03BB-0F8967DDB6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1" name="AutoShape 56">
                      <a:extLst>
                        <a:ext uri="{FF2B5EF4-FFF2-40B4-BE49-F238E27FC236}">
                          <a16:creationId xmlns:a16="http://schemas.microsoft.com/office/drawing/2014/main" id="{CC2EE430-35CC-DCC0-DB9C-07D728E861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2" name="Group 611">
                  <a:extLst>
                    <a:ext uri="{FF2B5EF4-FFF2-40B4-BE49-F238E27FC236}">
                      <a16:creationId xmlns:a16="http://schemas.microsoft.com/office/drawing/2014/main" id="{170C9C4C-4A96-8F78-350D-25C98DEB20CD}"/>
                    </a:ext>
                  </a:extLst>
                </p:cNvPr>
                <p:cNvGrpSpPr/>
                <p:nvPr/>
              </p:nvGrpSpPr>
              <p:grpSpPr>
                <a:xfrm>
                  <a:off x="4537311" y="864941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86" name="Group 785">
                    <a:extLst>
                      <a:ext uri="{FF2B5EF4-FFF2-40B4-BE49-F238E27FC236}">
                        <a16:creationId xmlns:a16="http://schemas.microsoft.com/office/drawing/2014/main" id="{1AF622EC-AB49-933D-DF5A-36BD119ACBB3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02" name="Line 55">
                      <a:extLst>
                        <a:ext uri="{FF2B5EF4-FFF2-40B4-BE49-F238E27FC236}">
                          <a16:creationId xmlns:a16="http://schemas.microsoft.com/office/drawing/2014/main" id="{8159C284-3D96-552F-E2E5-8DA7BCB18C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03" name="AutoShape 56">
                      <a:extLst>
                        <a:ext uri="{FF2B5EF4-FFF2-40B4-BE49-F238E27FC236}">
                          <a16:creationId xmlns:a16="http://schemas.microsoft.com/office/drawing/2014/main" id="{12402AEE-2BB6-58B3-0C04-D35C813ABC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87" name="Group 786">
                    <a:extLst>
                      <a:ext uri="{FF2B5EF4-FFF2-40B4-BE49-F238E27FC236}">
                        <a16:creationId xmlns:a16="http://schemas.microsoft.com/office/drawing/2014/main" id="{AAD02EFD-7121-88FB-76E1-4E3588FA8F8F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00" name="Line 55">
                      <a:extLst>
                        <a:ext uri="{FF2B5EF4-FFF2-40B4-BE49-F238E27FC236}">
                          <a16:creationId xmlns:a16="http://schemas.microsoft.com/office/drawing/2014/main" id="{DD090493-0233-07DD-9245-3A1E455354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01" name="AutoShape 56">
                      <a:extLst>
                        <a:ext uri="{FF2B5EF4-FFF2-40B4-BE49-F238E27FC236}">
                          <a16:creationId xmlns:a16="http://schemas.microsoft.com/office/drawing/2014/main" id="{8BFFE751-D265-B7B2-D956-5C76180634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88" name="Group 787">
                    <a:extLst>
                      <a:ext uri="{FF2B5EF4-FFF2-40B4-BE49-F238E27FC236}">
                        <a16:creationId xmlns:a16="http://schemas.microsoft.com/office/drawing/2014/main" id="{755C8703-F610-8777-B43B-568A738FF23E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98" name="Line 55">
                      <a:extLst>
                        <a:ext uri="{FF2B5EF4-FFF2-40B4-BE49-F238E27FC236}">
                          <a16:creationId xmlns:a16="http://schemas.microsoft.com/office/drawing/2014/main" id="{11B5B773-9DF4-DE5E-4443-AF01412BBD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99" name="AutoShape 56">
                      <a:extLst>
                        <a:ext uri="{FF2B5EF4-FFF2-40B4-BE49-F238E27FC236}">
                          <a16:creationId xmlns:a16="http://schemas.microsoft.com/office/drawing/2014/main" id="{05E6DFB8-71F4-9D67-C4FF-9A12A731D2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89" name="Group 788">
                    <a:extLst>
                      <a:ext uri="{FF2B5EF4-FFF2-40B4-BE49-F238E27FC236}">
                        <a16:creationId xmlns:a16="http://schemas.microsoft.com/office/drawing/2014/main" id="{9AB678F1-9C79-243F-1C8E-3C6549040C67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96" name="Line 55">
                      <a:extLst>
                        <a:ext uri="{FF2B5EF4-FFF2-40B4-BE49-F238E27FC236}">
                          <a16:creationId xmlns:a16="http://schemas.microsoft.com/office/drawing/2014/main" id="{962818FE-CA3B-EAF0-BE4E-3686B10BE6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97" name="AutoShape 56">
                      <a:extLst>
                        <a:ext uri="{FF2B5EF4-FFF2-40B4-BE49-F238E27FC236}">
                          <a16:creationId xmlns:a16="http://schemas.microsoft.com/office/drawing/2014/main" id="{51C3C12C-8FF5-50F1-8BBA-64E0EA3531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90" name="Group 789">
                    <a:extLst>
                      <a:ext uri="{FF2B5EF4-FFF2-40B4-BE49-F238E27FC236}">
                        <a16:creationId xmlns:a16="http://schemas.microsoft.com/office/drawing/2014/main" id="{DFAA93F2-575A-5872-B9C7-93F9C4546A0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94" name="Line 55">
                      <a:extLst>
                        <a:ext uri="{FF2B5EF4-FFF2-40B4-BE49-F238E27FC236}">
                          <a16:creationId xmlns:a16="http://schemas.microsoft.com/office/drawing/2014/main" id="{57218494-FA0C-05BE-A2E1-96143CA949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95" name="AutoShape 56">
                      <a:extLst>
                        <a:ext uri="{FF2B5EF4-FFF2-40B4-BE49-F238E27FC236}">
                          <a16:creationId xmlns:a16="http://schemas.microsoft.com/office/drawing/2014/main" id="{C7B8DA27-B398-2A36-23F0-6F32A09B75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4CB75E6D-5A4A-3CC9-EC38-A7994CA3615F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92" name="Line 55">
                      <a:extLst>
                        <a:ext uri="{FF2B5EF4-FFF2-40B4-BE49-F238E27FC236}">
                          <a16:creationId xmlns:a16="http://schemas.microsoft.com/office/drawing/2014/main" id="{6AD037E0-E10A-F3AB-2738-878D88D925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93" name="AutoShape 56">
                      <a:extLst>
                        <a:ext uri="{FF2B5EF4-FFF2-40B4-BE49-F238E27FC236}">
                          <a16:creationId xmlns:a16="http://schemas.microsoft.com/office/drawing/2014/main" id="{79EF0616-2AFC-9DD7-945C-5DEEFB983C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3" name="Group 612">
                  <a:extLst>
                    <a:ext uri="{FF2B5EF4-FFF2-40B4-BE49-F238E27FC236}">
                      <a16:creationId xmlns:a16="http://schemas.microsoft.com/office/drawing/2014/main" id="{93D91BA0-C8E1-9289-1FBF-DB66641A2069}"/>
                    </a:ext>
                  </a:extLst>
                </p:cNvPr>
                <p:cNvGrpSpPr/>
                <p:nvPr/>
              </p:nvGrpSpPr>
              <p:grpSpPr>
                <a:xfrm>
                  <a:off x="5095987" y="86056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68" name="Group 767">
                    <a:extLst>
                      <a:ext uri="{FF2B5EF4-FFF2-40B4-BE49-F238E27FC236}">
                        <a16:creationId xmlns:a16="http://schemas.microsoft.com/office/drawing/2014/main" id="{0EB447FD-8D0C-5CD8-4BFF-9C95B8B260A7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84" name="Line 55">
                      <a:extLst>
                        <a:ext uri="{FF2B5EF4-FFF2-40B4-BE49-F238E27FC236}">
                          <a16:creationId xmlns:a16="http://schemas.microsoft.com/office/drawing/2014/main" id="{70E7D6C2-1839-A7F4-14A8-BC6830A91D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85" name="AutoShape 56">
                      <a:extLst>
                        <a:ext uri="{FF2B5EF4-FFF2-40B4-BE49-F238E27FC236}">
                          <a16:creationId xmlns:a16="http://schemas.microsoft.com/office/drawing/2014/main" id="{E649B053-4AD5-3FCA-ABD6-FE2C49770D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69" name="Group 768">
                    <a:extLst>
                      <a:ext uri="{FF2B5EF4-FFF2-40B4-BE49-F238E27FC236}">
                        <a16:creationId xmlns:a16="http://schemas.microsoft.com/office/drawing/2014/main" id="{DDB526A8-87BC-BD6A-8CE3-867AFEC9C3D2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82" name="Line 55">
                      <a:extLst>
                        <a:ext uri="{FF2B5EF4-FFF2-40B4-BE49-F238E27FC236}">
                          <a16:creationId xmlns:a16="http://schemas.microsoft.com/office/drawing/2014/main" id="{0E76FBD3-E117-471C-10E1-19D66F2D14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83" name="AutoShape 56">
                      <a:extLst>
                        <a:ext uri="{FF2B5EF4-FFF2-40B4-BE49-F238E27FC236}">
                          <a16:creationId xmlns:a16="http://schemas.microsoft.com/office/drawing/2014/main" id="{E2EFB9FE-BD5B-6402-3BBA-375CDD9E74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70" name="Group 769">
                    <a:extLst>
                      <a:ext uri="{FF2B5EF4-FFF2-40B4-BE49-F238E27FC236}">
                        <a16:creationId xmlns:a16="http://schemas.microsoft.com/office/drawing/2014/main" id="{68DB0F30-6C94-AF2C-CE72-87272EF97FF0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80" name="Line 55">
                      <a:extLst>
                        <a:ext uri="{FF2B5EF4-FFF2-40B4-BE49-F238E27FC236}">
                          <a16:creationId xmlns:a16="http://schemas.microsoft.com/office/drawing/2014/main" id="{A1257D53-0528-F42B-8B4D-F48EEDF20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81" name="AutoShape 56">
                      <a:extLst>
                        <a:ext uri="{FF2B5EF4-FFF2-40B4-BE49-F238E27FC236}">
                          <a16:creationId xmlns:a16="http://schemas.microsoft.com/office/drawing/2014/main" id="{19190409-B9A4-60B3-6499-0E80583C60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71" name="Group 770">
                    <a:extLst>
                      <a:ext uri="{FF2B5EF4-FFF2-40B4-BE49-F238E27FC236}">
                        <a16:creationId xmlns:a16="http://schemas.microsoft.com/office/drawing/2014/main" id="{147E078B-CBDB-C4E0-1F66-37BD7E85395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78" name="Line 55">
                      <a:extLst>
                        <a:ext uri="{FF2B5EF4-FFF2-40B4-BE49-F238E27FC236}">
                          <a16:creationId xmlns:a16="http://schemas.microsoft.com/office/drawing/2014/main" id="{B64894A3-94E8-DE8E-873A-A0180D059B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79" name="AutoShape 56">
                      <a:extLst>
                        <a:ext uri="{FF2B5EF4-FFF2-40B4-BE49-F238E27FC236}">
                          <a16:creationId xmlns:a16="http://schemas.microsoft.com/office/drawing/2014/main" id="{15DC0D42-8B1A-3BDE-AC05-C865BF6DE1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72" name="Group 771">
                    <a:extLst>
                      <a:ext uri="{FF2B5EF4-FFF2-40B4-BE49-F238E27FC236}">
                        <a16:creationId xmlns:a16="http://schemas.microsoft.com/office/drawing/2014/main" id="{595CFAC0-3AAE-774C-D54C-3C4D8D78E997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76" name="Line 55">
                      <a:extLst>
                        <a:ext uri="{FF2B5EF4-FFF2-40B4-BE49-F238E27FC236}">
                          <a16:creationId xmlns:a16="http://schemas.microsoft.com/office/drawing/2014/main" id="{06955578-59F5-0AD1-D176-358AFE3894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77" name="AutoShape 56">
                      <a:extLst>
                        <a:ext uri="{FF2B5EF4-FFF2-40B4-BE49-F238E27FC236}">
                          <a16:creationId xmlns:a16="http://schemas.microsoft.com/office/drawing/2014/main" id="{0911BAAA-7055-E0F6-EA5C-0148B1CEB5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73" name="Group 772">
                    <a:extLst>
                      <a:ext uri="{FF2B5EF4-FFF2-40B4-BE49-F238E27FC236}">
                        <a16:creationId xmlns:a16="http://schemas.microsoft.com/office/drawing/2014/main" id="{68C4DB26-E04C-7CBF-F65B-D48B2CD0A9A8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74" name="Line 55">
                      <a:extLst>
                        <a:ext uri="{FF2B5EF4-FFF2-40B4-BE49-F238E27FC236}">
                          <a16:creationId xmlns:a16="http://schemas.microsoft.com/office/drawing/2014/main" id="{263D78E1-51ED-E979-F24E-3DD93BDE26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75" name="AutoShape 56">
                      <a:extLst>
                        <a:ext uri="{FF2B5EF4-FFF2-40B4-BE49-F238E27FC236}">
                          <a16:creationId xmlns:a16="http://schemas.microsoft.com/office/drawing/2014/main" id="{BCD65A30-0377-5A15-34C3-5C1C3B4711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4" name="Group 613">
                  <a:extLst>
                    <a:ext uri="{FF2B5EF4-FFF2-40B4-BE49-F238E27FC236}">
                      <a16:creationId xmlns:a16="http://schemas.microsoft.com/office/drawing/2014/main" id="{29D265CE-0805-8A9E-82C6-6DF7865AAE6F}"/>
                    </a:ext>
                  </a:extLst>
                </p:cNvPr>
                <p:cNvGrpSpPr/>
                <p:nvPr/>
              </p:nvGrpSpPr>
              <p:grpSpPr>
                <a:xfrm>
                  <a:off x="5606855" y="862169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50" name="Group 749">
                    <a:extLst>
                      <a:ext uri="{FF2B5EF4-FFF2-40B4-BE49-F238E27FC236}">
                        <a16:creationId xmlns:a16="http://schemas.microsoft.com/office/drawing/2014/main" id="{D78AEA0A-1259-79B3-F645-F2905E4A0CAD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66" name="Line 55">
                      <a:extLst>
                        <a:ext uri="{FF2B5EF4-FFF2-40B4-BE49-F238E27FC236}">
                          <a16:creationId xmlns:a16="http://schemas.microsoft.com/office/drawing/2014/main" id="{1A807145-750F-BA6B-8B9A-EC6263E843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67" name="AutoShape 56">
                      <a:extLst>
                        <a:ext uri="{FF2B5EF4-FFF2-40B4-BE49-F238E27FC236}">
                          <a16:creationId xmlns:a16="http://schemas.microsoft.com/office/drawing/2014/main" id="{BC4E70E3-F523-285B-092A-823F3CC6B3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1" name="Group 750">
                    <a:extLst>
                      <a:ext uri="{FF2B5EF4-FFF2-40B4-BE49-F238E27FC236}">
                        <a16:creationId xmlns:a16="http://schemas.microsoft.com/office/drawing/2014/main" id="{C3A5B6C0-7141-8541-5C41-EDF9E263B4BC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64" name="Line 55">
                      <a:extLst>
                        <a:ext uri="{FF2B5EF4-FFF2-40B4-BE49-F238E27FC236}">
                          <a16:creationId xmlns:a16="http://schemas.microsoft.com/office/drawing/2014/main" id="{17B10772-FF06-12C9-2C9E-602FA2EE83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65" name="AutoShape 56">
                      <a:extLst>
                        <a:ext uri="{FF2B5EF4-FFF2-40B4-BE49-F238E27FC236}">
                          <a16:creationId xmlns:a16="http://schemas.microsoft.com/office/drawing/2014/main" id="{4120B3C8-8C20-85BB-ADDF-1A38C0BD84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2" name="Group 751">
                    <a:extLst>
                      <a:ext uri="{FF2B5EF4-FFF2-40B4-BE49-F238E27FC236}">
                        <a16:creationId xmlns:a16="http://schemas.microsoft.com/office/drawing/2014/main" id="{56D0FD58-06F9-BDDB-DB67-0B614F41686A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62" name="Line 55">
                      <a:extLst>
                        <a:ext uri="{FF2B5EF4-FFF2-40B4-BE49-F238E27FC236}">
                          <a16:creationId xmlns:a16="http://schemas.microsoft.com/office/drawing/2014/main" id="{364C8A63-0793-9A25-5966-A11062300E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63" name="AutoShape 56">
                      <a:extLst>
                        <a:ext uri="{FF2B5EF4-FFF2-40B4-BE49-F238E27FC236}">
                          <a16:creationId xmlns:a16="http://schemas.microsoft.com/office/drawing/2014/main" id="{B32A3267-D83A-8A6D-0CE8-5F2AEBC54B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3" name="Group 752">
                    <a:extLst>
                      <a:ext uri="{FF2B5EF4-FFF2-40B4-BE49-F238E27FC236}">
                        <a16:creationId xmlns:a16="http://schemas.microsoft.com/office/drawing/2014/main" id="{A466BC08-384C-69EC-4DBE-E8FD163A3609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60" name="Line 55">
                      <a:extLst>
                        <a:ext uri="{FF2B5EF4-FFF2-40B4-BE49-F238E27FC236}">
                          <a16:creationId xmlns:a16="http://schemas.microsoft.com/office/drawing/2014/main" id="{5AF5243F-E4B5-EE01-85D3-F6125A3FD3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61" name="AutoShape 56">
                      <a:extLst>
                        <a:ext uri="{FF2B5EF4-FFF2-40B4-BE49-F238E27FC236}">
                          <a16:creationId xmlns:a16="http://schemas.microsoft.com/office/drawing/2014/main" id="{DF871307-369C-E730-2BBD-45C3CC75F9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4" name="Group 753">
                    <a:extLst>
                      <a:ext uri="{FF2B5EF4-FFF2-40B4-BE49-F238E27FC236}">
                        <a16:creationId xmlns:a16="http://schemas.microsoft.com/office/drawing/2014/main" id="{DA300254-F4A2-E890-FB4D-528693C4AB87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58" name="Line 55">
                      <a:extLst>
                        <a:ext uri="{FF2B5EF4-FFF2-40B4-BE49-F238E27FC236}">
                          <a16:creationId xmlns:a16="http://schemas.microsoft.com/office/drawing/2014/main" id="{BA63800C-C678-5999-B47A-792B46B407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59" name="AutoShape 56">
                      <a:extLst>
                        <a:ext uri="{FF2B5EF4-FFF2-40B4-BE49-F238E27FC236}">
                          <a16:creationId xmlns:a16="http://schemas.microsoft.com/office/drawing/2014/main" id="{A4B91ABC-1D76-EBCB-F488-94260E0733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5" name="Group 754">
                    <a:extLst>
                      <a:ext uri="{FF2B5EF4-FFF2-40B4-BE49-F238E27FC236}">
                        <a16:creationId xmlns:a16="http://schemas.microsoft.com/office/drawing/2014/main" id="{A2E33641-407E-EB8F-9AFF-B1CFD0011F57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56" name="Line 55">
                      <a:extLst>
                        <a:ext uri="{FF2B5EF4-FFF2-40B4-BE49-F238E27FC236}">
                          <a16:creationId xmlns:a16="http://schemas.microsoft.com/office/drawing/2014/main" id="{5444EF0F-5F2C-54A4-D6B4-C4FCE98187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57" name="AutoShape 56">
                      <a:extLst>
                        <a:ext uri="{FF2B5EF4-FFF2-40B4-BE49-F238E27FC236}">
                          <a16:creationId xmlns:a16="http://schemas.microsoft.com/office/drawing/2014/main" id="{BEF0BD6E-BF3A-F1DA-852F-07AF13155D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5" name="Group 614">
                  <a:extLst>
                    <a:ext uri="{FF2B5EF4-FFF2-40B4-BE49-F238E27FC236}">
                      <a16:creationId xmlns:a16="http://schemas.microsoft.com/office/drawing/2014/main" id="{283A68C8-54DD-3953-898D-DF615D16A340}"/>
                    </a:ext>
                  </a:extLst>
                </p:cNvPr>
                <p:cNvGrpSpPr/>
                <p:nvPr/>
              </p:nvGrpSpPr>
              <p:grpSpPr>
                <a:xfrm>
                  <a:off x="6147603" y="85779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32" name="Group 731">
                    <a:extLst>
                      <a:ext uri="{FF2B5EF4-FFF2-40B4-BE49-F238E27FC236}">
                        <a16:creationId xmlns:a16="http://schemas.microsoft.com/office/drawing/2014/main" id="{453153A0-E0AB-FEBD-AB8F-2C92683A1E5F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8" name="Line 55">
                      <a:extLst>
                        <a:ext uri="{FF2B5EF4-FFF2-40B4-BE49-F238E27FC236}">
                          <a16:creationId xmlns:a16="http://schemas.microsoft.com/office/drawing/2014/main" id="{C84FE567-CA51-8C72-A31A-FC7393EDAF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9" name="AutoShape 56">
                      <a:extLst>
                        <a:ext uri="{FF2B5EF4-FFF2-40B4-BE49-F238E27FC236}">
                          <a16:creationId xmlns:a16="http://schemas.microsoft.com/office/drawing/2014/main" id="{67D280B4-068D-D976-CB2B-76326ED0C1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5E05DDFF-8961-7AFC-AA9B-15C425D9FEAE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6" name="Line 55">
                      <a:extLst>
                        <a:ext uri="{FF2B5EF4-FFF2-40B4-BE49-F238E27FC236}">
                          <a16:creationId xmlns:a16="http://schemas.microsoft.com/office/drawing/2014/main" id="{5AA3A3C7-CE14-3136-1D99-FF94F881E7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7" name="AutoShape 56">
                      <a:extLst>
                        <a:ext uri="{FF2B5EF4-FFF2-40B4-BE49-F238E27FC236}">
                          <a16:creationId xmlns:a16="http://schemas.microsoft.com/office/drawing/2014/main" id="{08FB0783-CD7D-9B0B-234B-7FDACC90AE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271F4659-29B9-EB15-F196-6E123AA92D8E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4" name="Line 55">
                      <a:extLst>
                        <a:ext uri="{FF2B5EF4-FFF2-40B4-BE49-F238E27FC236}">
                          <a16:creationId xmlns:a16="http://schemas.microsoft.com/office/drawing/2014/main" id="{F2C7177D-740C-4744-3E29-E919DBBE54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5" name="AutoShape 56">
                      <a:extLst>
                        <a:ext uri="{FF2B5EF4-FFF2-40B4-BE49-F238E27FC236}">
                          <a16:creationId xmlns:a16="http://schemas.microsoft.com/office/drawing/2014/main" id="{6A67AFD6-A9D6-7EB8-B807-810BE53C6C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5" name="Group 734">
                    <a:extLst>
                      <a:ext uri="{FF2B5EF4-FFF2-40B4-BE49-F238E27FC236}">
                        <a16:creationId xmlns:a16="http://schemas.microsoft.com/office/drawing/2014/main" id="{0AA60B96-1152-8671-385E-585542BDE371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2" name="Line 55">
                      <a:extLst>
                        <a:ext uri="{FF2B5EF4-FFF2-40B4-BE49-F238E27FC236}">
                          <a16:creationId xmlns:a16="http://schemas.microsoft.com/office/drawing/2014/main" id="{FFBCCFE4-312A-CF5C-1B6C-45664BFCD0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3" name="AutoShape 56">
                      <a:extLst>
                        <a:ext uri="{FF2B5EF4-FFF2-40B4-BE49-F238E27FC236}">
                          <a16:creationId xmlns:a16="http://schemas.microsoft.com/office/drawing/2014/main" id="{594675F6-875D-6EAF-D414-ACD49C2FB6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6" name="Group 735">
                    <a:extLst>
                      <a:ext uri="{FF2B5EF4-FFF2-40B4-BE49-F238E27FC236}">
                        <a16:creationId xmlns:a16="http://schemas.microsoft.com/office/drawing/2014/main" id="{6894F081-408F-3026-E555-88C0FCB76292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0" name="Line 55">
                      <a:extLst>
                        <a:ext uri="{FF2B5EF4-FFF2-40B4-BE49-F238E27FC236}">
                          <a16:creationId xmlns:a16="http://schemas.microsoft.com/office/drawing/2014/main" id="{00FE6EAF-723E-F7AC-1A9D-99F02249D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1" name="AutoShape 56">
                      <a:extLst>
                        <a:ext uri="{FF2B5EF4-FFF2-40B4-BE49-F238E27FC236}">
                          <a16:creationId xmlns:a16="http://schemas.microsoft.com/office/drawing/2014/main" id="{BE6A9177-9C9D-F54D-48AE-27C47A846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7" name="Group 736">
                    <a:extLst>
                      <a:ext uri="{FF2B5EF4-FFF2-40B4-BE49-F238E27FC236}">
                        <a16:creationId xmlns:a16="http://schemas.microsoft.com/office/drawing/2014/main" id="{481CA935-DA3D-8D84-FF8F-495DE776DE78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38" name="Line 55">
                      <a:extLst>
                        <a:ext uri="{FF2B5EF4-FFF2-40B4-BE49-F238E27FC236}">
                          <a16:creationId xmlns:a16="http://schemas.microsoft.com/office/drawing/2014/main" id="{18056C26-792B-7F58-22BC-AC9D9F5532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39" name="AutoShape 56">
                      <a:extLst>
                        <a:ext uri="{FF2B5EF4-FFF2-40B4-BE49-F238E27FC236}">
                          <a16:creationId xmlns:a16="http://schemas.microsoft.com/office/drawing/2014/main" id="{A10F892D-08D5-D056-4A6B-A19DC41F70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6" name="Group 615">
                  <a:extLst>
                    <a:ext uri="{FF2B5EF4-FFF2-40B4-BE49-F238E27FC236}">
                      <a16:creationId xmlns:a16="http://schemas.microsoft.com/office/drawing/2014/main" id="{D944B935-2A2B-9D1D-1463-352A7362E49A}"/>
                    </a:ext>
                  </a:extLst>
                </p:cNvPr>
                <p:cNvGrpSpPr/>
                <p:nvPr/>
              </p:nvGrpSpPr>
              <p:grpSpPr>
                <a:xfrm>
                  <a:off x="6712255" y="85939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14" name="Group 713">
                    <a:extLst>
                      <a:ext uri="{FF2B5EF4-FFF2-40B4-BE49-F238E27FC236}">
                        <a16:creationId xmlns:a16="http://schemas.microsoft.com/office/drawing/2014/main" id="{7F62318C-A75E-15F2-F1AA-0EB25A5CDB39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30" name="Line 55">
                      <a:extLst>
                        <a:ext uri="{FF2B5EF4-FFF2-40B4-BE49-F238E27FC236}">
                          <a16:creationId xmlns:a16="http://schemas.microsoft.com/office/drawing/2014/main" id="{BA6E2398-967E-7C43-E5C5-C764A25FEF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31" name="AutoShape 56">
                      <a:extLst>
                        <a:ext uri="{FF2B5EF4-FFF2-40B4-BE49-F238E27FC236}">
                          <a16:creationId xmlns:a16="http://schemas.microsoft.com/office/drawing/2014/main" id="{F36542B1-AFBD-4CEF-E402-A5F38BF47A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5" name="Group 714">
                    <a:extLst>
                      <a:ext uri="{FF2B5EF4-FFF2-40B4-BE49-F238E27FC236}">
                        <a16:creationId xmlns:a16="http://schemas.microsoft.com/office/drawing/2014/main" id="{FBE95AB7-8A2C-F0BF-B5EB-D7A615D06CB9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8" name="Line 55">
                      <a:extLst>
                        <a:ext uri="{FF2B5EF4-FFF2-40B4-BE49-F238E27FC236}">
                          <a16:creationId xmlns:a16="http://schemas.microsoft.com/office/drawing/2014/main" id="{0EB84496-9D27-A535-FD87-4F3FEB3DBA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9" name="AutoShape 56">
                      <a:extLst>
                        <a:ext uri="{FF2B5EF4-FFF2-40B4-BE49-F238E27FC236}">
                          <a16:creationId xmlns:a16="http://schemas.microsoft.com/office/drawing/2014/main" id="{590FFA1F-B90F-7811-8AB0-2154B2A011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F7FFD2B-83E7-94DA-DBCE-C3208E7185CA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6" name="Line 55">
                      <a:extLst>
                        <a:ext uri="{FF2B5EF4-FFF2-40B4-BE49-F238E27FC236}">
                          <a16:creationId xmlns:a16="http://schemas.microsoft.com/office/drawing/2014/main" id="{3F650CAB-4BAC-1650-09C6-5298BA4230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7" name="AutoShape 56">
                      <a:extLst>
                        <a:ext uri="{FF2B5EF4-FFF2-40B4-BE49-F238E27FC236}">
                          <a16:creationId xmlns:a16="http://schemas.microsoft.com/office/drawing/2014/main" id="{6157A499-5110-66B4-A8ED-6169E5F46B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0B149AE6-DD6E-FC4C-7849-32293358264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4" name="Line 55">
                      <a:extLst>
                        <a:ext uri="{FF2B5EF4-FFF2-40B4-BE49-F238E27FC236}">
                          <a16:creationId xmlns:a16="http://schemas.microsoft.com/office/drawing/2014/main" id="{FD919191-5C62-E679-2F1D-F27F18A341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5" name="AutoShape 56">
                      <a:extLst>
                        <a:ext uri="{FF2B5EF4-FFF2-40B4-BE49-F238E27FC236}">
                          <a16:creationId xmlns:a16="http://schemas.microsoft.com/office/drawing/2014/main" id="{D0DB353C-A38F-B6BB-CD60-62FF8B0957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635E9176-B1A0-CF7A-A82F-9E2D75EABE56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2" name="Line 55">
                      <a:extLst>
                        <a:ext uri="{FF2B5EF4-FFF2-40B4-BE49-F238E27FC236}">
                          <a16:creationId xmlns:a16="http://schemas.microsoft.com/office/drawing/2014/main" id="{88730D8A-14C2-F3C9-0560-19EBB83987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3" name="AutoShape 56">
                      <a:extLst>
                        <a:ext uri="{FF2B5EF4-FFF2-40B4-BE49-F238E27FC236}">
                          <a16:creationId xmlns:a16="http://schemas.microsoft.com/office/drawing/2014/main" id="{46149DEF-9E44-7562-9FCE-13C7710919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9" name="Group 718">
                    <a:extLst>
                      <a:ext uri="{FF2B5EF4-FFF2-40B4-BE49-F238E27FC236}">
                        <a16:creationId xmlns:a16="http://schemas.microsoft.com/office/drawing/2014/main" id="{C4E2A04B-A627-6B74-3D83-1AB940164BC9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0" name="Line 55">
                      <a:extLst>
                        <a:ext uri="{FF2B5EF4-FFF2-40B4-BE49-F238E27FC236}">
                          <a16:creationId xmlns:a16="http://schemas.microsoft.com/office/drawing/2014/main" id="{55777AFE-F5A2-1623-C518-14D6AD0DC6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1" name="AutoShape 56">
                      <a:extLst>
                        <a:ext uri="{FF2B5EF4-FFF2-40B4-BE49-F238E27FC236}">
                          <a16:creationId xmlns:a16="http://schemas.microsoft.com/office/drawing/2014/main" id="{79D3461D-392B-2948-9A5C-458C01FC68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7" name="Group 616">
                  <a:extLst>
                    <a:ext uri="{FF2B5EF4-FFF2-40B4-BE49-F238E27FC236}">
                      <a16:creationId xmlns:a16="http://schemas.microsoft.com/office/drawing/2014/main" id="{CC4A6597-F4AC-2EFC-CB8C-1E3708EE238A}"/>
                    </a:ext>
                  </a:extLst>
                </p:cNvPr>
                <p:cNvGrpSpPr/>
                <p:nvPr/>
              </p:nvGrpSpPr>
              <p:grpSpPr>
                <a:xfrm>
                  <a:off x="7235374" y="2373993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12" name="Line 55">
                    <a:extLst>
                      <a:ext uri="{FF2B5EF4-FFF2-40B4-BE49-F238E27FC236}">
                        <a16:creationId xmlns:a16="http://schemas.microsoft.com/office/drawing/2014/main" id="{2E838A3E-153D-EA26-AFED-E3E61D2ED3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13" name="AutoShape 56">
                    <a:extLst>
                      <a:ext uri="{FF2B5EF4-FFF2-40B4-BE49-F238E27FC236}">
                        <a16:creationId xmlns:a16="http://schemas.microsoft.com/office/drawing/2014/main" id="{302859EB-409E-1D2C-E8B3-A4F2A256C8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18" name="Group 617">
                  <a:extLst>
                    <a:ext uri="{FF2B5EF4-FFF2-40B4-BE49-F238E27FC236}">
                      <a16:creationId xmlns:a16="http://schemas.microsoft.com/office/drawing/2014/main" id="{81864DA1-D81E-5B43-4411-5CB793DADB0F}"/>
                    </a:ext>
                  </a:extLst>
                </p:cNvPr>
                <p:cNvGrpSpPr/>
                <p:nvPr/>
              </p:nvGrpSpPr>
              <p:grpSpPr>
                <a:xfrm>
                  <a:off x="7810552" y="1789907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10" name="Line 55">
                    <a:extLst>
                      <a:ext uri="{FF2B5EF4-FFF2-40B4-BE49-F238E27FC236}">
                        <a16:creationId xmlns:a16="http://schemas.microsoft.com/office/drawing/2014/main" id="{C815055C-2EB8-2D95-AE1B-09E8A51638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11" name="AutoShape 56">
                    <a:extLst>
                      <a:ext uri="{FF2B5EF4-FFF2-40B4-BE49-F238E27FC236}">
                        <a16:creationId xmlns:a16="http://schemas.microsoft.com/office/drawing/2014/main" id="{43A40F1F-AF89-CA6D-27E7-62868044F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19" name="Group 618">
                  <a:extLst>
                    <a:ext uri="{FF2B5EF4-FFF2-40B4-BE49-F238E27FC236}">
                      <a16:creationId xmlns:a16="http://schemas.microsoft.com/office/drawing/2014/main" id="{F6D1E8CA-F572-7BC7-A648-CDE9B8CAEFBB}"/>
                    </a:ext>
                  </a:extLst>
                </p:cNvPr>
                <p:cNvGrpSpPr/>
                <p:nvPr/>
              </p:nvGrpSpPr>
              <p:grpSpPr>
                <a:xfrm>
                  <a:off x="8129902" y="149276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8" name="Line 55">
                    <a:extLst>
                      <a:ext uri="{FF2B5EF4-FFF2-40B4-BE49-F238E27FC236}">
                        <a16:creationId xmlns:a16="http://schemas.microsoft.com/office/drawing/2014/main" id="{3818079E-D135-14FA-C17D-E3A2A01FA8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9" name="AutoShape 56">
                    <a:extLst>
                      <a:ext uri="{FF2B5EF4-FFF2-40B4-BE49-F238E27FC236}">
                        <a16:creationId xmlns:a16="http://schemas.microsoft.com/office/drawing/2014/main" id="{5B80F9C1-45F7-5184-0817-6C1465E8BD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360AA479-C29A-F163-D210-A76E52D78534}"/>
                    </a:ext>
                  </a:extLst>
                </p:cNvPr>
                <p:cNvGrpSpPr/>
                <p:nvPr/>
              </p:nvGrpSpPr>
              <p:grpSpPr>
                <a:xfrm>
                  <a:off x="8384282" y="1209119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6" name="Line 55">
                    <a:extLst>
                      <a:ext uri="{FF2B5EF4-FFF2-40B4-BE49-F238E27FC236}">
                        <a16:creationId xmlns:a16="http://schemas.microsoft.com/office/drawing/2014/main" id="{B71A69F4-543C-7691-1EF6-BD7C3750DA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7" name="AutoShape 56">
                    <a:extLst>
                      <a:ext uri="{FF2B5EF4-FFF2-40B4-BE49-F238E27FC236}">
                        <a16:creationId xmlns:a16="http://schemas.microsoft.com/office/drawing/2014/main" id="{09A0C58A-7B44-9B22-9149-993DAF7FBD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CAE9E560-7D53-B829-569C-4BA95D035846}"/>
                    </a:ext>
                  </a:extLst>
                </p:cNvPr>
                <p:cNvGrpSpPr/>
                <p:nvPr/>
              </p:nvGrpSpPr>
              <p:grpSpPr>
                <a:xfrm>
                  <a:off x="8698030" y="86092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4" name="Line 55">
                    <a:extLst>
                      <a:ext uri="{FF2B5EF4-FFF2-40B4-BE49-F238E27FC236}">
                        <a16:creationId xmlns:a16="http://schemas.microsoft.com/office/drawing/2014/main" id="{DBF876F2-E7EE-F55E-AA7F-BAB5862595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5" name="AutoShape 56">
                    <a:extLst>
                      <a:ext uri="{FF2B5EF4-FFF2-40B4-BE49-F238E27FC236}">
                        <a16:creationId xmlns:a16="http://schemas.microsoft.com/office/drawing/2014/main" id="{3ED384EE-4A56-9948-1A8E-AF01184D85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FC0454E-F932-2B78-4EF2-390CDEFFD24B}"/>
                    </a:ext>
                  </a:extLst>
                </p:cNvPr>
                <p:cNvGrpSpPr/>
                <p:nvPr/>
              </p:nvGrpSpPr>
              <p:grpSpPr>
                <a:xfrm>
                  <a:off x="7769377" y="875362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686" name="Group 685">
                    <a:extLst>
                      <a:ext uri="{FF2B5EF4-FFF2-40B4-BE49-F238E27FC236}">
                        <a16:creationId xmlns:a16="http://schemas.microsoft.com/office/drawing/2014/main" id="{AE6C104C-4163-A024-2ECD-45FDD572C333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02" name="Line 55">
                      <a:extLst>
                        <a:ext uri="{FF2B5EF4-FFF2-40B4-BE49-F238E27FC236}">
                          <a16:creationId xmlns:a16="http://schemas.microsoft.com/office/drawing/2014/main" id="{F578CD00-C70B-2161-3C5B-BA8933A616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03" name="AutoShape 56">
                      <a:extLst>
                        <a:ext uri="{FF2B5EF4-FFF2-40B4-BE49-F238E27FC236}">
                          <a16:creationId xmlns:a16="http://schemas.microsoft.com/office/drawing/2014/main" id="{728BC883-CDC3-60C0-F5B1-D063710298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87" name="Group 686">
                    <a:extLst>
                      <a:ext uri="{FF2B5EF4-FFF2-40B4-BE49-F238E27FC236}">
                        <a16:creationId xmlns:a16="http://schemas.microsoft.com/office/drawing/2014/main" id="{1D1AF8AB-B8CE-6683-0F66-FDE5BA42521E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00" name="Line 55">
                      <a:extLst>
                        <a:ext uri="{FF2B5EF4-FFF2-40B4-BE49-F238E27FC236}">
                          <a16:creationId xmlns:a16="http://schemas.microsoft.com/office/drawing/2014/main" id="{BF296BFB-6FC5-0123-F681-06D050AF71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01" name="AutoShape 56">
                      <a:extLst>
                        <a:ext uri="{FF2B5EF4-FFF2-40B4-BE49-F238E27FC236}">
                          <a16:creationId xmlns:a16="http://schemas.microsoft.com/office/drawing/2014/main" id="{8B3AC3DF-BD2F-5C40-FA8F-520C67CE4A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88" name="Group 687">
                    <a:extLst>
                      <a:ext uri="{FF2B5EF4-FFF2-40B4-BE49-F238E27FC236}">
                        <a16:creationId xmlns:a16="http://schemas.microsoft.com/office/drawing/2014/main" id="{A75FC03F-AB18-818B-ACAE-3FBB42CFFE9E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98" name="Line 55">
                      <a:extLst>
                        <a:ext uri="{FF2B5EF4-FFF2-40B4-BE49-F238E27FC236}">
                          <a16:creationId xmlns:a16="http://schemas.microsoft.com/office/drawing/2014/main" id="{85B4B61C-153B-8943-8AD9-60D9D49D60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99" name="AutoShape 56">
                      <a:extLst>
                        <a:ext uri="{FF2B5EF4-FFF2-40B4-BE49-F238E27FC236}">
                          <a16:creationId xmlns:a16="http://schemas.microsoft.com/office/drawing/2014/main" id="{6FF704BC-8B5C-F976-0807-64912F6BC2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89" name="Group 688">
                    <a:extLst>
                      <a:ext uri="{FF2B5EF4-FFF2-40B4-BE49-F238E27FC236}">
                        <a16:creationId xmlns:a16="http://schemas.microsoft.com/office/drawing/2014/main" id="{D1D8DFA4-B6DC-D815-9D2C-C46D1CA1B813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96" name="Line 55">
                      <a:extLst>
                        <a:ext uri="{FF2B5EF4-FFF2-40B4-BE49-F238E27FC236}">
                          <a16:creationId xmlns:a16="http://schemas.microsoft.com/office/drawing/2014/main" id="{5AF4EC48-E407-A3D0-68CC-CB324118A7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97" name="AutoShape 56">
                      <a:extLst>
                        <a:ext uri="{FF2B5EF4-FFF2-40B4-BE49-F238E27FC236}">
                          <a16:creationId xmlns:a16="http://schemas.microsoft.com/office/drawing/2014/main" id="{55A45D28-B2BB-55AE-D563-84EC4F86B2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90" name="Group 689">
                    <a:extLst>
                      <a:ext uri="{FF2B5EF4-FFF2-40B4-BE49-F238E27FC236}">
                        <a16:creationId xmlns:a16="http://schemas.microsoft.com/office/drawing/2014/main" id="{60668D89-C3AD-51D1-FC07-32DC184389B5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94" name="Line 55">
                      <a:extLst>
                        <a:ext uri="{FF2B5EF4-FFF2-40B4-BE49-F238E27FC236}">
                          <a16:creationId xmlns:a16="http://schemas.microsoft.com/office/drawing/2014/main" id="{73CCF739-0737-283D-2723-1C224B6DCF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95" name="AutoShape 56">
                      <a:extLst>
                        <a:ext uri="{FF2B5EF4-FFF2-40B4-BE49-F238E27FC236}">
                          <a16:creationId xmlns:a16="http://schemas.microsoft.com/office/drawing/2014/main" id="{5E236E27-D8A0-C161-B436-43484DAA3D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91" name="Group 690">
                    <a:extLst>
                      <a:ext uri="{FF2B5EF4-FFF2-40B4-BE49-F238E27FC236}">
                        <a16:creationId xmlns:a16="http://schemas.microsoft.com/office/drawing/2014/main" id="{E2966C4B-DC3B-AB27-138A-935A180459E3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92" name="Line 55">
                      <a:extLst>
                        <a:ext uri="{FF2B5EF4-FFF2-40B4-BE49-F238E27FC236}">
                          <a16:creationId xmlns:a16="http://schemas.microsoft.com/office/drawing/2014/main" id="{96417B2A-98FF-DA54-AE18-EA41D982CB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93" name="AutoShape 56">
                      <a:extLst>
                        <a:ext uri="{FF2B5EF4-FFF2-40B4-BE49-F238E27FC236}">
                          <a16:creationId xmlns:a16="http://schemas.microsoft.com/office/drawing/2014/main" id="{3D7BC578-3D49-BE0D-8B0C-33318F1AD9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23" name="Group 622">
                  <a:extLst>
                    <a:ext uri="{FF2B5EF4-FFF2-40B4-BE49-F238E27FC236}">
                      <a16:creationId xmlns:a16="http://schemas.microsoft.com/office/drawing/2014/main" id="{EF7CA37D-D70C-40EB-59DF-4DB4B27BF970}"/>
                    </a:ext>
                  </a:extLst>
                </p:cNvPr>
                <p:cNvGrpSpPr/>
                <p:nvPr/>
              </p:nvGrpSpPr>
              <p:grpSpPr>
                <a:xfrm>
                  <a:off x="8286567" y="874134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668" name="Group 667">
                    <a:extLst>
                      <a:ext uri="{FF2B5EF4-FFF2-40B4-BE49-F238E27FC236}">
                        <a16:creationId xmlns:a16="http://schemas.microsoft.com/office/drawing/2014/main" id="{5DEF5033-6107-FAD8-EBC7-B89544AAAB43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84" name="Line 55">
                      <a:extLst>
                        <a:ext uri="{FF2B5EF4-FFF2-40B4-BE49-F238E27FC236}">
                          <a16:creationId xmlns:a16="http://schemas.microsoft.com/office/drawing/2014/main" id="{77D45AA7-26C3-F573-E900-ED6366CAB8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85" name="AutoShape 56">
                      <a:extLst>
                        <a:ext uri="{FF2B5EF4-FFF2-40B4-BE49-F238E27FC236}">
                          <a16:creationId xmlns:a16="http://schemas.microsoft.com/office/drawing/2014/main" id="{36179D69-1310-8D95-5568-2784C56DF0A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69" name="Group 668">
                    <a:extLst>
                      <a:ext uri="{FF2B5EF4-FFF2-40B4-BE49-F238E27FC236}">
                        <a16:creationId xmlns:a16="http://schemas.microsoft.com/office/drawing/2014/main" id="{6EE84AA7-8721-D789-FA49-BACB0AA7A09A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82" name="Line 55">
                      <a:extLst>
                        <a:ext uri="{FF2B5EF4-FFF2-40B4-BE49-F238E27FC236}">
                          <a16:creationId xmlns:a16="http://schemas.microsoft.com/office/drawing/2014/main" id="{64F03407-D4AB-55BA-8119-2B68BBA5CB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83" name="AutoShape 56">
                      <a:extLst>
                        <a:ext uri="{FF2B5EF4-FFF2-40B4-BE49-F238E27FC236}">
                          <a16:creationId xmlns:a16="http://schemas.microsoft.com/office/drawing/2014/main" id="{905574F1-39D5-CF8D-3556-E3BFA74D9E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70" name="Group 669">
                    <a:extLst>
                      <a:ext uri="{FF2B5EF4-FFF2-40B4-BE49-F238E27FC236}">
                        <a16:creationId xmlns:a16="http://schemas.microsoft.com/office/drawing/2014/main" id="{DD5D479C-66E4-4A53-604D-18B6E5EB249D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80" name="Line 55">
                      <a:extLst>
                        <a:ext uri="{FF2B5EF4-FFF2-40B4-BE49-F238E27FC236}">
                          <a16:creationId xmlns:a16="http://schemas.microsoft.com/office/drawing/2014/main" id="{476A3245-6563-43C5-50FB-A099A1E4C2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81" name="AutoShape 56">
                      <a:extLst>
                        <a:ext uri="{FF2B5EF4-FFF2-40B4-BE49-F238E27FC236}">
                          <a16:creationId xmlns:a16="http://schemas.microsoft.com/office/drawing/2014/main" id="{1A5E3BD1-1E65-2F34-ECEE-AA0FC7C010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71" name="Group 670">
                    <a:extLst>
                      <a:ext uri="{FF2B5EF4-FFF2-40B4-BE49-F238E27FC236}">
                        <a16:creationId xmlns:a16="http://schemas.microsoft.com/office/drawing/2014/main" id="{43FE51C9-CF26-D25E-03F4-A51A0AFE178F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78" name="Line 55">
                      <a:extLst>
                        <a:ext uri="{FF2B5EF4-FFF2-40B4-BE49-F238E27FC236}">
                          <a16:creationId xmlns:a16="http://schemas.microsoft.com/office/drawing/2014/main" id="{B9D8460A-BA75-BEA0-E07D-63464C9381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79" name="AutoShape 56">
                      <a:extLst>
                        <a:ext uri="{FF2B5EF4-FFF2-40B4-BE49-F238E27FC236}">
                          <a16:creationId xmlns:a16="http://schemas.microsoft.com/office/drawing/2014/main" id="{B4836AA0-1458-7AFE-1BF0-FDCEE2C564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72" name="Group 671">
                    <a:extLst>
                      <a:ext uri="{FF2B5EF4-FFF2-40B4-BE49-F238E27FC236}">
                        <a16:creationId xmlns:a16="http://schemas.microsoft.com/office/drawing/2014/main" id="{B31399FB-4E80-38C5-C9E1-5CC36BB6906F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76" name="Line 55">
                      <a:extLst>
                        <a:ext uri="{FF2B5EF4-FFF2-40B4-BE49-F238E27FC236}">
                          <a16:creationId xmlns:a16="http://schemas.microsoft.com/office/drawing/2014/main" id="{229C04F5-A290-D914-CCED-1312C04361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77" name="AutoShape 56">
                      <a:extLst>
                        <a:ext uri="{FF2B5EF4-FFF2-40B4-BE49-F238E27FC236}">
                          <a16:creationId xmlns:a16="http://schemas.microsoft.com/office/drawing/2014/main" id="{32E92C2B-0236-8E3A-B45C-42C8745A5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73" name="Group 672">
                    <a:extLst>
                      <a:ext uri="{FF2B5EF4-FFF2-40B4-BE49-F238E27FC236}">
                        <a16:creationId xmlns:a16="http://schemas.microsoft.com/office/drawing/2014/main" id="{F40D006D-C522-D5FF-8482-96B3402C92F4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74" name="Line 55">
                      <a:extLst>
                        <a:ext uri="{FF2B5EF4-FFF2-40B4-BE49-F238E27FC236}">
                          <a16:creationId xmlns:a16="http://schemas.microsoft.com/office/drawing/2014/main" id="{1B6D52E3-C955-52B1-739E-E8AE965B8A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75" name="AutoShape 56">
                      <a:extLst>
                        <a:ext uri="{FF2B5EF4-FFF2-40B4-BE49-F238E27FC236}">
                          <a16:creationId xmlns:a16="http://schemas.microsoft.com/office/drawing/2014/main" id="{78CF2798-0BCB-182D-4845-ECB638EAB6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24" name="Group 623">
                  <a:extLst>
                    <a:ext uri="{FF2B5EF4-FFF2-40B4-BE49-F238E27FC236}">
                      <a16:creationId xmlns:a16="http://schemas.microsoft.com/office/drawing/2014/main" id="{FD6F823D-A285-362C-4FC9-F56528A055AA}"/>
                    </a:ext>
                  </a:extLst>
                </p:cNvPr>
                <p:cNvGrpSpPr/>
                <p:nvPr/>
              </p:nvGrpSpPr>
              <p:grpSpPr>
                <a:xfrm>
                  <a:off x="4285821" y="3309230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64" name="Rectangle 663">
                    <a:extLst>
                      <a:ext uri="{FF2B5EF4-FFF2-40B4-BE49-F238E27FC236}">
                        <a16:creationId xmlns:a16="http://schemas.microsoft.com/office/drawing/2014/main" id="{6C6414D4-C793-B404-C758-694A22F63637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65" name="Rectangle 664">
                    <a:extLst>
                      <a:ext uri="{FF2B5EF4-FFF2-40B4-BE49-F238E27FC236}">
                        <a16:creationId xmlns:a16="http://schemas.microsoft.com/office/drawing/2014/main" id="{871D8F1F-2FDC-D500-6928-5AF08BFF700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66" name="Chord 665">
                    <a:extLst>
                      <a:ext uri="{FF2B5EF4-FFF2-40B4-BE49-F238E27FC236}">
                        <a16:creationId xmlns:a16="http://schemas.microsoft.com/office/drawing/2014/main" id="{6EF1DB11-4B46-2153-A9B5-C59225AC43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7" name="Rectangle 666">
                    <a:extLst>
                      <a:ext uri="{FF2B5EF4-FFF2-40B4-BE49-F238E27FC236}">
                        <a16:creationId xmlns:a16="http://schemas.microsoft.com/office/drawing/2014/main" id="{27D6CA46-1C53-47F2-6A09-D3CC3E5D3134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B6B2D24D-6976-48C9-E54B-48ADCCD79EC2}"/>
                    </a:ext>
                  </a:extLst>
                </p:cNvPr>
                <p:cNvGrpSpPr/>
                <p:nvPr/>
              </p:nvGrpSpPr>
              <p:grpSpPr>
                <a:xfrm>
                  <a:off x="4820827" y="3305519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60" name="Rectangle 659">
                    <a:extLst>
                      <a:ext uri="{FF2B5EF4-FFF2-40B4-BE49-F238E27FC236}">
                        <a16:creationId xmlns:a16="http://schemas.microsoft.com/office/drawing/2014/main" id="{E4CC69AA-E5BD-5C69-D2E9-E584E5EF01D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61" name="Rectangle 660">
                    <a:extLst>
                      <a:ext uri="{FF2B5EF4-FFF2-40B4-BE49-F238E27FC236}">
                        <a16:creationId xmlns:a16="http://schemas.microsoft.com/office/drawing/2014/main" id="{4F95C2A0-B975-A31F-F4B9-1815F1CEAD91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62" name="Chord 661">
                    <a:extLst>
                      <a:ext uri="{FF2B5EF4-FFF2-40B4-BE49-F238E27FC236}">
                        <a16:creationId xmlns:a16="http://schemas.microsoft.com/office/drawing/2014/main" id="{5D768724-5DD0-4EC8-F9C7-327CC7A50DB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3" name="Rectangle 662">
                    <a:extLst>
                      <a:ext uri="{FF2B5EF4-FFF2-40B4-BE49-F238E27FC236}">
                        <a16:creationId xmlns:a16="http://schemas.microsoft.com/office/drawing/2014/main" id="{84BB0059-5E6C-6796-B9A2-5B125514D68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4681DBF4-8ADB-FDFC-EE48-DF5DBD71BE10}"/>
                    </a:ext>
                  </a:extLst>
                </p:cNvPr>
                <p:cNvGrpSpPr/>
                <p:nvPr/>
              </p:nvGrpSpPr>
              <p:grpSpPr>
                <a:xfrm>
                  <a:off x="5355833" y="3301808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56" name="Rectangle 655">
                    <a:extLst>
                      <a:ext uri="{FF2B5EF4-FFF2-40B4-BE49-F238E27FC236}">
                        <a16:creationId xmlns:a16="http://schemas.microsoft.com/office/drawing/2014/main" id="{D974EA6B-F51B-307B-F97F-164DF766532D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E1C8203A-07B2-316D-A87A-EA1BD02C148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58" name="Chord 657">
                    <a:extLst>
                      <a:ext uri="{FF2B5EF4-FFF2-40B4-BE49-F238E27FC236}">
                        <a16:creationId xmlns:a16="http://schemas.microsoft.com/office/drawing/2014/main" id="{CBA69A89-7C20-CE8B-2003-EBE78D5CCD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9" name="Rectangle 658">
                    <a:extLst>
                      <a:ext uri="{FF2B5EF4-FFF2-40B4-BE49-F238E27FC236}">
                        <a16:creationId xmlns:a16="http://schemas.microsoft.com/office/drawing/2014/main" id="{39ABED06-6F22-0C61-F03C-0282D1C8E187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7" name="Group 626">
                  <a:extLst>
                    <a:ext uri="{FF2B5EF4-FFF2-40B4-BE49-F238E27FC236}">
                      <a16:creationId xmlns:a16="http://schemas.microsoft.com/office/drawing/2014/main" id="{106552E6-5061-794A-FF9D-C4CEFC01CA61}"/>
                    </a:ext>
                  </a:extLst>
                </p:cNvPr>
                <p:cNvGrpSpPr/>
                <p:nvPr/>
              </p:nvGrpSpPr>
              <p:grpSpPr>
                <a:xfrm>
                  <a:off x="5890839" y="3298097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52" name="Rectangle 651">
                    <a:extLst>
                      <a:ext uri="{FF2B5EF4-FFF2-40B4-BE49-F238E27FC236}">
                        <a16:creationId xmlns:a16="http://schemas.microsoft.com/office/drawing/2014/main" id="{0E8A3103-1C10-E09D-E554-9F4BBA5600A4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53" name="Rectangle 652">
                    <a:extLst>
                      <a:ext uri="{FF2B5EF4-FFF2-40B4-BE49-F238E27FC236}">
                        <a16:creationId xmlns:a16="http://schemas.microsoft.com/office/drawing/2014/main" id="{392C44EB-7151-C46B-F7CC-39D57CB8999D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54" name="Chord 653">
                    <a:extLst>
                      <a:ext uri="{FF2B5EF4-FFF2-40B4-BE49-F238E27FC236}">
                        <a16:creationId xmlns:a16="http://schemas.microsoft.com/office/drawing/2014/main" id="{D96D3A3C-9DA6-D381-6337-11F3368AEBA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5" name="Rectangle 654">
                    <a:extLst>
                      <a:ext uri="{FF2B5EF4-FFF2-40B4-BE49-F238E27FC236}">
                        <a16:creationId xmlns:a16="http://schemas.microsoft.com/office/drawing/2014/main" id="{BE77E606-3313-B086-3F2B-A1BF541357D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8" name="Group 627">
                  <a:extLst>
                    <a:ext uri="{FF2B5EF4-FFF2-40B4-BE49-F238E27FC236}">
                      <a16:creationId xmlns:a16="http://schemas.microsoft.com/office/drawing/2014/main" id="{4EA36DDC-3F2B-AC37-2E89-006D298F854F}"/>
                    </a:ext>
                  </a:extLst>
                </p:cNvPr>
                <p:cNvGrpSpPr/>
                <p:nvPr/>
              </p:nvGrpSpPr>
              <p:grpSpPr>
                <a:xfrm>
                  <a:off x="6425845" y="329438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48" name="Rectangle 647">
                    <a:extLst>
                      <a:ext uri="{FF2B5EF4-FFF2-40B4-BE49-F238E27FC236}">
                        <a16:creationId xmlns:a16="http://schemas.microsoft.com/office/drawing/2014/main" id="{6A9ED829-5997-71B8-D97C-ABF45231DCA4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49" name="Rectangle 648">
                    <a:extLst>
                      <a:ext uri="{FF2B5EF4-FFF2-40B4-BE49-F238E27FC236}">
                        <a16:creationId xmlns:a16="http://schemas.microsoft.com/office/drawing/2014/main" id="{193FB502-7799-0F9B-9E85-59BF9BDF8CE9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50" name="Chord 649">
                    <a:extLst>
                      <a:ext uri="{FF2B5EF4-FFF2-40B4-BE49-F238E27FC236}">
                        <a16:creationId xmlns:a16="http://schemas.microsoft.com/office/drawing/2014/main" id="{4DBA86EF-6FA3-C687-52FC-98C726F7128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1" name="Rectangle 650">
                    <a:extLst>
                      <a:ext uri="{FF2B5EF4-FFF2-40B4-BE49-F238E27FC236}">
                        <a16:creationId xmlns:a16="http://schemas.microsoft.com/office/drawing/2014/main" id="{6F3B2C31-296E-A1E3-3A84-C9269603305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9" name="Group 628">
                  <a:extLst>
                    <a:ext uri="{FF2B5EF4-FFF2-40B4-BE49-F238E27FC236}">
                      <a16:creationId xmlns:a16="http://schemas.microsoft.com/office/drawing/2014/main" id="{70764ABD-7667-D917-9C6F-2D369C0A7507}"/>
                    </a:ext>
                  </a:extLst>
                </p:cNvPr>
                <p:cNvGrpSpPr/>
                <p:nvPr/>
              </p:nvGrpSpPr>
              <p:grpSpPr>
                <a:xfrm>
                  <a:off x="6960851" y="329665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805D6E00-583E-B8DC-B515-0599F355EA81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45" name="Rectangle 644">
                    <a:extLst>
                      <a:ext uri="{FF2B5EF4-FFF2-40B4-BE49-F238E27FC236}">
                        <a16:creationId xmlns:a16="http://schemas.microsoft.com/office/drawing/2014/main" id="{63FD542F-869C-504D-839E-8CF4442669B0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46" name="Chord 645">
                    <a:extLst>
                      <a:ext uri="{FF2B5EF4-FFF2-40B4-BE49-F238E27FC236}">
                        <a16:creationId xmlns:a16="http://schemas.microsoft.com/office/drawing/2014/main" id="{010DDA91-8418-2C5B-BACE-756FE417D92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7" name="Rectangle 646">
                    <a:extLst>
                      <a:ext uri="{FF2B5EF4-FFF2-40B4-BE49-F238E27FC236}">
                        <a16:creationId xmlns:a16="http://schemas.microsoft.com/office/drawing/2014/main" id="{2CCF9B06-7CE7-6D9E-3ABA-3D7E0E492E5B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6ED9CA70-29D7-91F0-BBBF-8E4D9DA01E24}"/>
                    </a:ext>
                  </a:extLst>
                </p:cNvPr>
                <p:cNvGrpSpPr/>
                <p:nvPr/>
              </p:nvGrpSpPr>
              <p:grpSpPr>
                <a:xfrm>
                  <a:off x="7495857" y="329891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56DC93C5-8E1A-7F6E-EE31-618B79523189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D888AE53-8BC8-3CF8-CD4F-BEFB0CBAA056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42" name="Chord 641">
                    <a:extLst>
                      <a:ext uri="{FF2B5EF4-FFF2-40B4-BE49-F238E27FC236}">
                        <a16:creationId xmlns:a16="http://schemas.microsoft.com/office/drawing/2014/main" id="{5DBA0DC3-9A4F-6261-8DA9-D52692E082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4A07CF3A-9DA6-6A85-A24D-A5926788716A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CA121862-B93B-0E0E-BE95-FC360AA84113}"/>
                    </a:ext>
                  </a:extLst>
                </p:cNvPr>
                <p:cNvGrpSpPr/>
                <p:nvPr/>
              </p:nvGrpSpPr>
              <p:grpSpPr>
                <a:xfrm>
                  <a:off x="8030863" y="3295205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9454C0BE-957C-4FF5-4BED-7457ACD45782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37" name="Rectangle 636">
                    <a:extLst>
                      <a:ext uri="{FF2B5EF4-FFF2-40B4-BE49-F238E27FC236}">
                        <a16:creationId xmlns:a16="http://schemas.microsoft.com/office/drawing/2014/main" id="{AC1E15B1-31B1-A8FF-624B-F9541EB6B9B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38" name="Chord 637">
                    <a:extLst>
                      <a:ext uri="{FF2B5EF4-FFF2-40B4-BE49-F238E27FC236}">
                        <a16:creationId xmlns:a16="http://schemas.microsoft.com/office/drawing/2014/main" id="{1B3F71E6-FBA4-A3D7-1469-D2C18556A1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5381A777-10C3-815A-6BAA-3C96B8BC9CB9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32" name="Group 631">
                  <a:extLst>
                    <a:ext uri="{FF2B5EF4-FFF2-40B4-BE49-F238E27FC236}">
                      <a16:creationId xmlns:a16="http://schemas.microsoft.com/office/drawing/2014/main" id="{1595041B-2110-C0CB-A986-190A5AF57CFA}"/>
                    </a:ext>
                  </a:extLst>
                </p:cNvPr>
                <p:cNvGrpSpPr/>
                <p:nvPr/>
              </p:nvGrpSpPr>
              <p:grpSpPr>
                <a:xfrm>
                  <a:off x="7474241" y="209090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34" name="Line 55">
                    <a:extLst>
                      <a:ext uri="{FF2B5EF4-FFF2-40B4-BE49-F238E27FC236}">
                        <a16:creationId xmlns:a16="http://schemas.microsoft.com/office/drawing/2014/main" id="{CBE15E8A-0A44-9E6B-697A-A56923B70B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35" name="AutoShape 56">
                    <a:extLst>
                      <a:ext uri="{FF2B5EF4-FFF2-40B4-BE49-F238E27FC236}">
                        <a16:creationId xmlns:a16="http://schemas.microsoft.com/office/drawing/2014/main" id="{6B8D9657-89BA-3B02-A6B3-C39D5A929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cxnSp>
              <p:nvCxnSpPr>
                <p:cNvPr id="633" name="Straight Connector 632">
                  <a:extLst>
                    <a:ext uri="{FF2B5EF4-FFF2-40B4-BE49-F238E27FC236}">
                      <a16:creationId xmlns:a16="http://schemas.microsoft.com/office/drawing/2014/main" id="{5AB32542-4DA4-D447-E538-FC950A215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30298" y="1708366"/>
                  <a:ext cx="0" cy="25607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47032CD-132B-C50B-04E5-D8C46802D46E}"/>
                  </a:ext>
                </a:extLst>
              </p:cNvPr>
              <p:cNvGrpSpPr/>
              <p:nvPr/>
            </p:nvGrpSpPr>
            <p:grpSpPr>
              <a:xfrm>
                <a:off x="2255430" y="3429000"/>
                <a:ext cx="2345598" cy="1275175"/>
                <a:chOff x="3664492" y="746516"/>
                <a:chExt cx="6652844" cy="3674725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96803424-F43A-D32B-4BAF-CEC6BE525183}"/>
                    </a:ext>
                  </a:extLst>
                </p:cNvPr>
                <p:cNvGrpSpPr/>
                <p:nvPr/>
              </p:nvGrpSpPr>
              <p:grpSpPr>
                <a:xfrm flipV="1">
                  <a:off x="3670973" y="2642494"/>
                  <a:ext cx="4804941" cy="690773"/>
                  <a:chOff x="3017806" y="2631464"/>
                  <a:chExt cx="4804941" cy="1319204"/>
                </a:xfrm>
              </p:grpSpPr>
              <p:sp>
                <p:nvSpPr>
                  <p:cNvPr id="576" name="Rectangle 575">
                    <a:extLst>
                      <a:ext uri="{FF2B5EF4-FFF2-40B4-BE49-F238E27FC236}">
                        <a16:creationId xmlns:a16="http://schemas.microsoft.com/office/drawing/2014/main" id="{086A8DC8-7216-E9FB-420B-A29BA497F3B3}"/>
                      </a:ext>
                    </a:extLst>
                  </p:cNvPr>
                  <p:cNvSpPr/>
                  <p:nvPr/>
                </p:nvSpPr>
                <p:spPr>
                  <a:xfrm>
                    <a:off x="3017806" y="2631464"/>
                    <a:ext cx="4804941" cy="1319204"/>
                  </a:xfrm>
                  <a:prstGeom prst="rect">
                    <a:avLst/>
                  </a:prstGeom>
                  <a:noFill/>
                  <a:ln>
                    <a:solidFill>
                      <a:srgbClr val="800000"/>
                    </a:solidFill>
                  </a:ln>
                  <a:effectLst>
                    <a:innerShdw>
                      <a:srgbClr val="FFFFFF"/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577" name="Rectangle 576">
                    <a:extLst>
                      <a:ext uri="{FF2B5EF4-FFF2-40B4-BE49-F238E27FC236}">
                        <a16:creationId xmlns:a16="http://schemas.microsoft.com/office/drawing/2014/main" id="{51D305EC-5150-FEE4-2AA9-1730B802D45C}"/>
                      </a:ext>
                    </a:extLst>
                  </p:cNvPr>
                  <p:cNvSpPr/>
                  <p:nvPr/>
                </p:nvSpPr>
                <p:spPr>
                  <a:xfrm>
                    <a:off x="3533927" y="264490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578" name="Rectangle 577">
                    <a:extLst>
                      <a:ext uri="{FF2B5EF4-FFF2-40B4-BE49-F238E27FC236}">
                        <a16:creationId xmlns:a16="http://schemas.microsoft.com/office/drawing/2014/main" id="{A9FEA16B-74E6-663D-C207-09A527814066}"/>
                      </a:ext>
                    </a:extLst>
                  </p:cNvPr>
                  <p:cNvSpPr/>
                  <p:nvPr/>
                </p:nvSpPr>
                <p:spPr>
                  <a:xfrm>
                    <a:off x="5096141" y="2635031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579" name="Rectangle 578">
                    <a:extLst>
                      <a:ext uri="{FF2B5EF4-FFF2-40B4-BE49-F238E27FC236}">
                        <a16:creationId xmlns:a16="http://schemas.microsoft.com/office/drawing/2014/main" id="{179B9E5B-B471-3958-8C12-EACD30D1D0AE}"/>
                      </a:ext>
                    </a:extLst>
                  </p:cNvPr>
                  <p:cNvSpPr/>
                  <p:nvPr/>
                </p:nvSpPr>
                <p:spPr>
                  <a:xfrm>
                    <a:off x="6570071" y="2633052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BE9C3CF7-5F8C-322A-1824-755AF6C0AB9A}"/>
                    </a:ext>
                  </a:extLst>
                </p:cNvPr>
                <p:cNvSpPr/>
                <p:nvPr/>
              </p:nvSpPr>
              <p:spPr>
                <a:xfrm>
                  <a:off x="3664492" y="786406"/>
                  <a:ext cx="6652844" cy="2548800"/>
                </a:xfrm>
                <a:prstGeom prst="cube">
                  <a:avLst>
                    <a:gd name="adj" fmla="val 72442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4" name="Freeform 345">
                  <a:extLst>
                    <a:ext uri="{FF2B5EF4-FFF2-40B4-BE49-F238E27FC236}">
                      <a16:creationId xmlns:a16="http://schemas.microsoft.com/office/drawing/2014/main" id="{C5DD9C8C-2D97-4360-81F3-EED80B701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027" y="3600488"/>
                  <a:ext cx="293721" cy="820753"/>
                </a:xfrm>
                <a:custGeom>
                  <a:avLst/>
                  <a:gdLst>
                    <a:gd name="T0" fmla="*/ 115 w 230"/>
                    <a:gd name="T1" fmla="*/ 0 h 576"/>
                    <a:gd name="T2" fmla="*/ 0 w 230"/>
                    <a:gd name="T3" fmla="*/ 230 h 576"/>
                    <a:gd name="T4" fmla="*/ 115 w 230"/>
                    <a:gd name="T5" fmla="*/ 576 h 576"/>
                    <a:gd name="T6" fmla="*/ 230 w 230"/>
                    <a:gd name="T7" fmla="*/ 230 h 576"/>
                    <a:gd name="T8" fmla="*/ 115 w 230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76">
                      <a:moveTo>
                        <a:pt x="115" y="0"/>
                      </a:moveTo>
                      <a:lnTo>
                        <a:pt x="0" y="230"/>
                      </a:lnTo>
                      <a:lnTo>
                        <a:pt x="115" y="576"/>
                      </a:lnTo>
                      <a:lnTo>
                        <a:pt x="230" y="23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55BF3968-043E-BCD8-0AB5-615E22D6093F}"/>
                    </a:ext>
                  </a:extLst>
                </p:cNvPr>
                <p:cNvGrpSpPr/>
                <p:nvPr/>
              </p:nvGrpSpPr>
              <p:grpSpPr>
                <a:xfrm>
                  <a:off x="3694755" y="3575668"/>
                  <a:ext cx="4593969" cy="70212"/>
                  <a:chOff x="1735494" y="2140433"/>
                  <a:chExt cx="5372457" cy="190234"/>
                </a:xfrm>
              </p:grpSpPr>
              <p:sp>
                <p:nvSpPr>
                  <p:cNvPr id="570" name="Freeform 366">
                    <a:extLst>
                      <a:ext uri="{FF2B5EF4-FFF2-40B4-BE49-F238E27FC236}">
                        <a16:creationId xmlns:a16="http://schemas.microsoft.com/office/drawing/2014/main" id="{FCADF7F5-4EF1-E194-2762-391B05C6C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2101413" y="1774514"/>
                    <a:ext cx="182562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1" name="Freeform 366">
                    <a:extLst>
                      <a:ext uri="{FF2B5EF4-FFF2-40B4-BE49-F238E27FC236}">
                        <a16:creationId xmlns:a16="http://schemas.microsoft.com/office/drawing/2014/main" id="{374BB15C-7B91-67E4-55C9-C5F83FB1A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007991" y="1776100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2" name="Freeform 366">
                    <a:extLst>
                      <a:ext uri="{FF2B5EF4-FFF2-40B4-BE49-F238E27FC236}">
                        <a16:creationId xmlns:a16="http://schemas.microsoft.com/office/drawing/2014/main" id="{76589358-07BE-307B-8B1B-91B19A0682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914570" y="17776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3" name="Freeform 366">
                    <a:extLst>
                      <a:ext uri="{FF2B5EF4-FFF2-40B4-BE49-F238E27FC236}">
                        <a16:creationId xmlns:a16="http://schemas.microsoft.com/office/drawing/2014/main" id="{3437D42E-C57F-6533-C896-486D0A1FF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4796204" y="1779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4" name="Freeform 366">
                    <a:extLst>
                      <a:ext uri="{FF2B5EF4-FFF2-40B4-BE49-F238E27FC236}">
                        <a16:creationId xmlns:a16="http://schemas.microsoft.com/office/drawing/2014/main" id="{46D3DAF5-E9C4-46E7-4D25-DBD1ED86C2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677838" y="1780688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5" name="Freeform 366">
                    <a:extLst>
                      <a:ext uri="{FF2B5EF4-FFF2-40B4-BE49-F238E27FC236}">
                        <a16:creationId xmlns:a16="http://schemas.microsoft.com/office/drawing/2014/main" id="{E696F44D-603F-1A28-1FFC-A7851130F9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6559471" y="1782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sp>
              <p:nvSpPr>
                <p:cNvPr id="326" name="Freeform 863">
                  <a:extLst>
                    <a:ext uri="{FF2B5EF4-FFF2-40B4-BE49-F238E27FC236}">
                      <a16:creationId xmlns:a16="http://schemas.microsoft.com/office/drawing/2014/main" id="{A7CE2431-A039-6F50-914B-54E749698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9813" y="2785328"/>
                  <a:ext cx="400582" cy="420830"/>
                </a:xfrm>
                <a:custGeom>
                  <a:avLst/>
                  <a:gdLst>
                    <a:gd name="T0" fmla="*/ 0 w 576"/>
                    <a:gd name="T1" fmla="*/ 231 h 461"/>
                    <a:gd name="T2" fmla="*/ 115 w 576"/>
                    <a:gd name="T3" fmla="*/ 461 h 461"/>
                    <a:gd name="T4" fmla="*/ 576 w 576"/>
                    <a:gd name="T5" fmla="*/ 231 h 461"/>
                    <a:gd name="T6" fmla="*/ 115 w 576"/>
                    <a:gd name="T7" fmla="*/ 0 h 461"/>
                    <a:gd name="T8" fmla="*/ 0 w 576"/>
                    <a:gd name="T9" fmla="*/ 23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6" h="461">
                      <a:moveTo>
                        <a:pt x="0" y="231"/>
                      </a:moveTo>
                      <a:lnTo>
                        <a:pt x="115" y="461"/>
                      </a:lnTo>
                      <a:lnTo>
                        <a:pt x="576" y="231"/>
                      </a:lnTo>
                      <a:lnTo>
                        <a:pt x="115" y="0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32129D19-3CBA-5CD1-DF6B-B392F6B40A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7150" y="770700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08EDC3AE-6823-8656-CD95-E5B2B8253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0738" y="230370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F0D87E41-F353-DE99-A294-DF419BA0C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6788" y="2343057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D2570378-437C-925B-EF43-F0EB9AC9E2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7408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972354CC-DC27-B136-4272-50E6598D8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1507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B44480ED-DD73-A8CB-518E-A6DAA7174B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5605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9AAABC6F-131B-AAE1-317A-45D08B02C1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7038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8FBC1BF1-CEB4-6FE1-C1A6-574CF9B4B3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38022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41971469-DABF-6D6C-5F44-A68093C20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7900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A8703E4B-37B6-9351-5FC2-D5CE20ACC9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99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A966D80D-8D82-EE8E-DE51-E18285F510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6097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AAB02A45-BB9B-A12D-77BF-B730D0ACE3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6640" y="765204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D31F9C1A-B460-E9A0-B9CC-D133049EB2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46130" y="759708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13178028-5D27-1972-CB25-776A6F6530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5620" y="7542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3A30C7FC-662F-6277-22A5-F1B17E13E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5110" y="7487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51D417AC-9785-AD01-D8FD-AE313D691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87352" y="7520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AB324FCC-156E-04F6-9389-38802F164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6842" y="7465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24401E79-D8C3-89D7-8DA4-F1334D940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63916" y="7498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F9432FA0-B8AF-F048-C8DF-F5F3498EAA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5955" y="201570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E16F41DE-1189-9945-B264-F363A36F53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9964" y="172771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>
                  <a:extLst>
                    <a:ext uri="{FF2B5EF4-FFF2-40B4-BE49-F238E27FC236}">
                      <a16:creationId xmlns:a16="http://schemas.microsoft.com/office/drawing/2014/main" id="{840FC6F9-E600-9F73-63C2-AA1EBEE1B6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8805" y="143971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089E1B16-AA08-3BB8-5E34-9D547A1D2F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22" y="115172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CBDC8C2E-1BA2-D958-AC13-A6CDE82A99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70797" y="2028809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697E086C-BA9D-8770-6AC7-E7C96BACE6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74806" y="1714561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E48112D5-2528-10BB-6D3A-178D38CF6D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52439" y="1453065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1DB40D9A-CD0B-CA6A-F6ED-5E24EE3083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47656" y="1138818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551DAE7A-65FA-F285-A0C8-96E59507B7D1}"/>
                    </a:ext>
                  </a:extLst>
                </p:cNvPr>
                <p:cNvGrpSpPr/>
                <p:nvPr/>
              </p:nvGrpSpPr>
              <p:grpSpPr>
                <a:xfrm>
                  <a:off x="3750815" y="331294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566" name="Rectangle 565">
                    <a:extLst>
                      <a:ext uri="{FF2B5EF4-FFF2-40B4-BE49-F238E27FC236}">
                        <a16:creationId xmlns:a16="http://schemas.microsoft.com/office/drawing/2014/main" id="{1C6290F4-A795-9D71-D52B-A31753265606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567" name="Rectangle 566">
                    <a:extLst>
                      <a:ext uri="{FF2B5EF4-FFF2-40B4-BE49-F238E27FC236}">
                        <a16:creationId xmlns:a16="http://schemas.microsoft.com/office/drawing/2014/main" id="{D7923E62-13D4-BF80-408E-6D1B0BF67B88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68" name="Chord 567">
                    <a:extLst>
                      <a:ext uri="{FF2B5EF4-FFF2-40B4-BE49-F238E27FC236}">
                        <a16:creationId xmlns:a16="http://schemas.microsoft.com/office/drawing/2014/main" id="{B2E17348-1FCF-27E9-26C0-253700614F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9" name="Rectangle 568">
                    <a:extLst>
                      <a:ext uri="{FF2B5EF4-FFF2-40B4-BE49-F238E27FC236}">
                        <a16:creationId xmlns:a16="http://schemas.microsoft.com/office/drawing/2014/main" id="{FF4877B1-CF9A-1EBE-E545-67DACF4C48A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A877553F-D194-06D1-542F-F208C3E4C5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33298" y="2302181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9761ADC9-1280-13B9-A3C2-E7571B8923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39704" y="2003821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4661F99F-5627-31FC-B5F7-81F042E76CDB}"/>
                    </a:ext>
                  </a:extLst>
                </p:cNvPr>
                <p:cNvGrpSpPr/>
                <p:nvPr/>
              </p:nvGrpSpPr>
              <p:grpSpPr>
                <a:xfrm>
                  <a:off x="3978635" y="86931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548" name="Group 547">
                    <a:extLst>
                      <a:ext uri="{FF2B5EF4-FFF2-40B4-BE49-F238E27FC236}">
                        <a16:creationId xmlns:a16="http://schemas.microsoft.com/office/drawing/2014/main" id="{F3EEE16E-3F4E-CAEC-B524-B64DC3B6EBC3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64" name="Line 55">
                      <a:extLst>
                        <a:ext uri="{FF2B5EF4-FFF2-40B4-BE49-F238E27FC236}">
                          <a16:creationId xmlns:a16="http://schemas.microsoft.com/office/drawing/2014/main" id="{AE5027D3-3192-10BA-29AE-4EEA31D7F7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65" name="AutoShape 56">
                      <a:extLst>
                        <a:ext uri="{FF2B5EF4-FFF2-40B4-BE49-F238E27FC236}">
                          <a16:creationId xmlns:a16="http://schemas.microsoft.com/office/drawing/2014/main" id="{792D39C6-408E-D164-7B46-A219D790FA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D9838BB7-4F63-B23E-5A1A-B520E633E504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62" name="Line 55">
                      <a:extLst>
                        <a:ext uri="{FF2B5EF4-FFF2-40B4-BE49-F238E27FC236}">
                          <a16:creationId xmlns:a16="http://schemas.microsoft.com/office/drawing/2014/main" id="{973480C1-BA1D-950B-C105-CB1A5F46BE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63" name="AutoShape 56">
                      <a:extLst>
                        <a:ext uri="{FF2B5EF4-FFF2-40B4-BE49-F238E27FC236}">
                          <a16:creationId xmlns:a16="http://schemas.microsoft.com/office/drawing/2014/main" id="{25929757-5D57-0C62-73FE-065FB555D4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E6780B6D-75AD-919A-2463-F82FC05E1737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60" name="Line 55">
                      <a:extLst>
                        <a:ext uri="{FF2B5EF4-FFF2-40B4-BE49-F238E27FC236}">
                          <a16:creationId xmlns:a16="http://schemas.microsoft.com/office/drawing/2014/main" id="{99281DED-624A-C11B-BFFD-980F6D88F9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61" name="AutoShape 56">
                      <a:extLst>
                        <a:ext uri="{FF2B5EF4-FFF2-40B4-BE49-F238E27FC236}">
                          <a16:creationId xmlns:a16="http://schemas.microsoft.com/office/drawing/2014/main" id="{2ABFBFBA-417D-7E8F-4491-11C5459641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51" name="Group 550">
                    <a:extLst>
                      <a:ext uri="{FF2B5EF4-FFF2-40B4-BE49-F238E27FC236}">
                        <a16:creationId xmlns:a16="http://schemas.microsoft.com/office/drawing/2014/main" id="{36E32F7F-FBED-A68A-264F-788A83ADC51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58" name="Line 55">
                      <a:extLst>
                        <a:ext uri="{FF2B5EF4-FFF2-40B4-BE49-F238E27FC236}">
                          <a16:creationId xmlns:a16="http://schemas.microsoft.com/office/drawing/2014/main" id="{57456288-47A7-D1F5-C20B-A97D8C59F6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59" name="AutoShape 56">
                      <a:extLst>
                        <a:ext uri="{FF2B5EF4-FFF2-40B4-BE49-F238E27FC236}">
                          <a16:creationId xmlns:a16="http://schemas.microsoft.com/office/drawing/2014/main" id="{C0915273-15E1-2997-A69B-0C7A6FFDDE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DEAD58C7-23D3-D3CC-2018-021005D46643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56" name="Line 55">
                      <a:extLst>
                        <a:ext uri="{FF2B5EF4-FFF2-40B4-BE49-F238E27FC236}">
                          <a16:creationId xmlns:a16="http://schemas.microsoft.com/office/drawing/2014/main" id="{8F4983F6-11F5-3D7A-EB96-F7CB6D0EF9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57" name="AutoShape 56">
                      <a:extLst>
                        <a:ext uri="{FF2B5EF4-FFF2-40B4-BE49-F238E27FC236}">
                          <a16:creationId xmlns:a16="http://schemas.microsoft.com/office/drawing/2014/main" id="{F140183C-971B-18BA-9901-F789CD07F7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53" name="Group 552">
                    <a:extLst>
                      <a:ext uri="{FF2B5EF4-FFF2-40B4-BE49-F238E27FC236}">
                        <a16:creationId xmlns:a16="http://schemas.microsoft.com/office/drawing/2014/main" id="{43BA9F2E-8D86-E374-D519-DDF68C3190BB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54" name="Line 55">
                      <a:extLst>
                        <a:ext uri="{FF2B5EF4-FFF2-40B4-BE49-F238E27FC236}">
                          <a16:creationId xmlns:a16="http://schemas.microsoft.com/office/drawing/2014/main" id="{A2101D5F-4C82-CE34-628A-19E609B642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55" name="AutoShape 56">
                      <a:extLst>
                        <a:ext uri="{FF2B5EF4-FFF2-40B4-BE49-F238E27FC236}">
                          <a16:creationId xmlns:a16="http://schemas.microsoft.com/office/drawing/2014/main" id="{696183CC-23DC-5FC8-15A6-635EFC534D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84EDF407-0F96-A489-7EB0-E12E52BDAE20}"/>
                    </a:ext>
                  </a:extLst>
                </p:cNvPr>
                <p:cNvGrpSpPr/>
                <p:nvPr/>
              </p:nvGrpSpPr>
              <p:grpSpPr>
                <a:xfrm>
                  <a:off x="4537311" y="864941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530" name="Group 529">
                    <a:extLst>
                      <a:ext uri="{FF2B5EF4-FFF2-40B4-BE49-F238E27FC236}">
                        <a16:creationId xmlns:a16="http://schemas.microsoft.com/office/drawing/2014/main" id="{BD6086C4-9747-11F7-808F-6508F412EEF1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46" name="Line 55">
                      <a:extLst>
                        <a:ext uri="{FF2B5EF4-FFF2-40B4-BE49-F238E27FC236}">
                          <a16:creationId xmlns:a16="http://schemas.microsoft.com/office/drawing/2014/main" id="{EBA97CD7-7020-AC75-E108-6A0DFA29E9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47" name="AutoShape 56">
                      <a:extLst>
                        <a:ext uri="{FF2B5EF4-FFF2-40B4-BE49-F238E27FC236}">
                          <a16:creationId xmlns:a16="http://schemas.microsoft.com/office/drawing/2014/main" id="{7D68E9E9-AF19-2845-F4AA-E813E4F733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1" name="Group 530">
                    <a:extLst>
                      <a:ext uri="{FF2B5EF4-FFF2-40B4-BE49-F238E27FC236}">
                        <a16:creationId xmlns:a16="http://schemas.microsoft.com/office/drawing/2014/main" id="{BCF3254E-D294-6BF9-B04F-47CC0F0C0E40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44" name="Line 55">
                      <a:extLst>
                        <a:ext uri="{FF2B5EF4-FFF2-40B4-BE49-F238E27FC236}">
                          <a16:creationId xmlns:a16="http://schemas.microsoft.com/office/drawing/2014/main" id="{4E1A8022-C376-67A6-9192-410EAF63CF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45" name="AutoShape 56">
                      <a:extLst>
                        <a:ext uri="{FF2B5EF4-FFF2-40B4-BE49-F238E27FC236}">
                          <a16:creationId xmlns:a16="http://schemas.microsoft.com/office/drawing/2014/main" id="{4113C06C-3903-5F36-818E-55DB040402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4EA281BC-F40E-8844-00CD-75F9C8B8936E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42" name="Line 55">
                      <a:extLst>
                        <a:ext uri="{FF2B5EF4-FFF2-40B4-BE49-F238E27FC236}">
                          <a16:creationId xmlns:a16="http://schemas.microsoft.com/office/drawing/2014/main" id="{F5FDC243-D7DF-18EA-8E49-0353A11656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43" name="AutoShape 56">
                      <a:extLst>
                        <a:ext uri="{FF2B5EF4-FFF2-40B4-BE49-F238E27FC236}">
                          <a16:creationId xmlns:a16="http://schemas.microsoft.com/office/drawing/2014/main" id="{CE33B48B-869B-89AE-453A-B51FE96350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CE0B9E93-75B9-8B2E-176E-5D14856183C6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40" name="Line 55">
                      <a:extLst>
                        <a:ext uri="{FF2B5EF4-FFF2-40B4-BE49-F238E27FC236}">
                          <a16:creationId xmlns:a16="http://schemas.microsoft.com/office/drawing/2014/main" id="{7DFD4EE9-8AE6-9CCD-7567-F50FBB9DEC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41" name="AutoShape 56">
                      <a:extLst>
                        <a:ext uri="{FF2B5EF4-FFF2-40B4-BE49-F238E27FC236}">
                          <a16:creationId xmlns:a16="http://schemas.microsoft.com/office/drawing/2014/main" id="{308155FC-1371-D894-13F7-28FEAD31D6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4" name="Group 533">
                    <a:extLst>
                      <a:ext uri="{FF2B5EF4-FFF2-40B4-BE49-F238E27FC236}">
                        <a16:creationId xmlns:a16="http://schemas.microsoft.com/office/drawing/2014/main" id="{F321CB03-4AB9-7EC5-135A-8F95C3082443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38" name="Line 55">
                      <a:extLst>
                        <a:ext uri="{FF2B5EF4-FFF2-40B4-BE49-F238E27FC236}">
                          <a16:creationId xmlns:a16="http://schemas.microsoft.com/office/drawing/2014/main" id="{531607C8-CA39-74FB-1FE2-A840DF669B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39" name="AutoShape 56">
                      <a:extLst>
                        <a:ext uri="{FF2B5EF4-FFF2-40B4-BE49-F238E27FC236}">
                          <a16:creationId xmlns:a16="http://schemas.microsoft.com/office/drawing/2014/main" id="{38CA88FD-0570-F83C-E2BF-31F04B410E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5" name="Group 534">
                    <a:extLst>
                      <a:ext uri="{FF2B5EF4-FFF2-40B4-BE49-F238E27FC236}">
                        <a16:creationId xmlns:a16="http://schemas.microsoft.com/office/drawing/2014/main" id="{6F182481-D085-C6E6-47A5-B355364894A4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36" name="Line 55">
                      <a:extLst>
                        <a:ext uri="{FF2B5EF4-FFF2-40B4-BE49-F238E27FC236}">
                          <a16:creationId xmlns:a16="http://schemas.microsoft.com/office/drawing/2014/main" id="{B5A58085-F6F1-D650-5FFF-FBFEAC7F87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37" name="AutoShape 56">
                      <a:extLst>
                        <a:ext uri="{FF2B5EF4-FFF2-40B4-BE49-F238E27FC236}">
                          <a16:creationId xmlns:a16="http://schemas.microsoft.com/office/drawing/2014/main" id="{0838B30A-8A87-9A4E-621F-AF756CF684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778689EB-417B-F71B-0E3C-60F130A3A0B1}"/>
                    </a:ext>
                  </a:extLst>
                </p:cNvPr>
                <p:cNvGrpSpPr/>
                <p:nvPr/>
              </p:nvGrpSpPr>
              <p:grpSpPr>
                <a:xfrm>
                  <a:off x="5095987" y="86056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512" name="Group 511">
                    <a:extLst>
                      <a:ext uri="{FF2B5EF4-FFF2-40B4-BE49-F238E27FC236}">
                        <a16:creationId xmlns:a16="http://schemas.microsoft.com/office/drawing/2014/main" id="{5A568471-0ECC-D909-9597-9328DA67150A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8" name="Line 55">
                      <a:extLst>
                        <a:ext uri="{FF2B5EF4-FFF2-40B4-BE49-F238E27FC236}">
                          <a16:creationId xmlns:a16="http://schemas.microsoft.com/office/drawing/2014/main" id="{C4B60F8F-6B00-876A-20E4-B4743328BA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9" name="AutoShape 56">
                      <a:extLst>
                        <a:ext uri="{FF2B5EF4-FFF2-40B4-BE49-F238E27FC236}">
                          <a16:creationId xmlns:a16="http://schemas.microsoft.com/office/drawing/2014/main" id="{38BA2C2F-A720-71A9-1DE7-5E313E50B7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3" name="Group 512">
                    <a:extLst>
                      <a:ext uri="{FF2B5EF4-FFF2-40B4-BE49-F238E27FC236}">
                        <a16:creationId xmlns:a16="http://schemas.microsoft.com/office/drawing/2014/main" id="{AF0B514C-FDAC-78EE-D60E-5D8135E8B1B6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6" name="Line 55">
                      <a:extLst>
                        <a:ext uri="{FF2B5EF4-FFF2-40B4-BE49-F238E27FC236}">
                          <a16:creationId xmlns:a16="http://schemas.microsoft.com/office/drawing/2014/main" id="{766C9909-819E-EE25-FB52-05C26460C7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7" name="AutoShape 56">
                      <a:extLst>
                        <a:ext uri="{FF2B5EF4-FFF2-40B4-BE49-F238E27FC236}">
                          <a16:creationId xmlns:a16="http://schemas.microsoft.com/office/drawing/2014/main" id="{1A33A7A7-03C6-742B-93C0-A514B4A1DF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4" name="Group 513">
                    <a:extLst>
                      <a:ext uri="{FF2B5EF4-FFF2-40B4-BE49-F238E27FC236}">
                        <a16:creationId xmlns:a16="http://schemas.microsoft.com/office/drawing/2014/main" id="{24E6BFC4-BA47-6DF5-2CD5-AA7E508B7C21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4" name="Line 55">
                      <a:extLst>
                        <a:ext uri="{FF2B5EF4-FFF2-40B4-BE49-F238E27FC236}">
                          <a16:creationId xmlns:a16="http://schemas.microsoft.com/office/drawing/2014/main" id="{B9684445-76D8-84C5-A820-6D6356E736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5" name="AutoShape 56">
                      <a:extLst>
                        <a:ext uri="{FF2B5EF4-FFF2-40B4-BE49-F238E27FC236}">
                          <a16:creationId xmlns:a16="http://schemas.microsoft.com/office/drawing/2014/main" id="{EDAA2B03-A8CC-A2BE-039E-42E61E6650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A0B266B6-62D4-C40E-CD17-735968702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2" name="Line 55">
                      <a:extLst>
                        <a:ext uri="{FF2B5EF4-FFF2-40B4-BE49-F238E27FC236}">
                          <a16:creationId xmlns:a16="http://schemas.microsoft.com/office/drawing/2014/main" id="{8462B5FC-D742-43EA-2FCC-2AA540F19E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3" name="AutoShape 56">
                      <a:extLst>
                        <a:ext uri="{FF2B5EF4-FFF2-40B4-BE49-F238E27FC236}">
                          <a16:creationId xmlns:a16="http://schemas.microsoft.com/office/drawing/2014/main" id="{5AD0A71D-7570-F1EA-21E6-D93BC4DA83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6D01BCC6-1D91-DB9D-424E-BB8A21069A52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0" name="Line 55">
                      <a:extLst>
                        <a:ext uri="{FF2B5EF4-FFF2-40B4-BE49-F238E27FC236}">
                          <a16:creationId xmlns:a16="http://schemas.microsoft.com/office/drawing/2014/main" id="{C418B181-C058-42EF-80DA-BA00C24951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1" name="AutoShape 56">
                      <a:extLst>
                        <a:ext uri="{FF2B5EF4-FFF2-40B4-BE49-F238E27FC236}">
                          <a16:creationId xmlns:a16="http://schemas.microsoft.com/office/drawing/2014/main" id="{52434464-875C-65D8-9525-BDC09F5888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D13839F8-210F-CE49-DC19-040545110457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18" name="Line 55">
                      <a:extLst>
                        <a:ext uri="{FF2B5EF4-FFF2-40B4-BE49-F238E27FC236}">
                          <a16:creationId xmlns:a16="http://schemas.microsoft.com/office/drawing/2014/main" id="{25ED1D2A-C5A4-56D3-08C6-C0971B731A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19" name="AutoShape 56">
                      <a:extLst>
                        <a:ext uri="{FF2B5EF4-FFF2-40B4-BE49-F238E27FC236}">
                          <a16:creationId xmlns:a16="http://schemas.microsoft.com/office/drawing/2014/main" id="{EF2F4E6E-60B6-9853-9FF1-33CBB2D26B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F66556C5-5A96-D8B4-E073-22810137A607}"/>
                    </a:ext>
                  </a:extLst>
                </p:cNvPr>
                <p:cNvGrpSpPr/>
                <p:nvPr/>
              </p:nvGrpSpPr>
              <p:grpSpPr>
                <a:xfrm>
                  <a:off x="5606855" y="862169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94" name="Group 493">
                    <a:extLst>
                      <a:ext uri="{FF2B5EF4-FFF2-40B4-BE49-F238E27FC236}">
                        <a16:creationId xmlns:a16="http://schemas.microsoft.com/office/drawing/2014/main" id="{D18F3A2F-34C3-FDB5-6147-04FBE453EF9A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10" name="Line 55">
                      <a:extLst>
                        <a:ext uri="{FF2B5EF4-FFF2-40B4-BE49-F238E27FC236}">
                          <a16:creationId xmlns:a16="http://schemas.microsoft.com/office/drawing/2014/main" id="{BF7B8A11-708F-48CA-7A8C-EF4070040E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11" name="AutoShape 56">
                      <a:extLst>
                        <a:ext uri="{FF2B5EF4-FFF2-40B4-BE49-F238E27FC236}">
                          <a16:creationId xmlns:a16="http://schemas.microsoft.com/office/drawing/2014/main" id="{C03EFD80-6FE0-7D5E-2E88-07110A1D4D4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5" name="Group 494">
                    <a:extLst>
                      <a:ext uri="{FF2B5EF4-FFF2-40B4-BE49-F238E27FC236}">
                        <a16:creationId xmlns:a16="http://schemas.microsoft.com/office/drawing/2014/main" id="{06DD9F2F-941A-FA04-323F-27FA8681F25B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8" name="Line 55">
                      <a:extLst>
                        <a:ext uri="{FF2B5EF4-FFF2-40B4-BE49-F238E27FC236}">
                          <a16:creationId xmlns:a16="http://schemas.microsoft.com/office/drawing/2014/main" id="{805EA837-A636-591D-B173-D56CECACCE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9" name="AutoShape 56">
                      <a:extLst>
                        <a:ext uri="{FF2B5EF4-FFF2-40B4-BE49-F238E27FC236}">
                          <a16:creationId xmlns:a16="http://schemas.microsoft.com/office/drawing/2014/main" id="{F5BAABD7-F7E7-5289-7970-08754B30AB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ECDD5AEB-2F78-6B02-A568-8DC03265F8DD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6" name="Line 55">
                      <a:extLst>
                        <a:ext uri="{FF2B5EF4-FFF2-40B4-BE49-F238E27FC236}">
                          <a16:creationId xmlns:a16="http://schemas.microsoft.com/office/drawing/2014/main" id="{F287023C-5296-59B2-B00A-8E2DD0C831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7" name="AutoShape 56">
                      <a:extLst>
                        <a:ext uri="{FF2B5EF4-FFF2-40B4-BE49-F238E27FC236}">
                          <a16:creationId xmlns:a16="http://schemas.microsoft.com/office/drawing/2014/main" id="{BA46A79E-F770-9FF3-27CF-57E9B2EECC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7" name="Group 496">
                    <a:extLst>
                      <a:ext uri="{FF2B5EF4-FFF2-40B4-BE49-F238E27FC236}">
                        <a16:creationId xmlns:a16="http://schemas.microsoft.com/office/drawing/2014/main" id="{F640AFF9-4310-A4F3-BE23-42FD2B6E068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4" name="Line 55">
                      <a:extLst>
                        <a:ext uri="{FF2B5EF4-FFF2-40B4-BE49-F238E27FC236}">
                          <a16:creationId xmlns:a16="http://schemas.microsoft.com/office/drawing/2014/main" id="{013A24CA-E137-1078-5196-8D349FA982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5" name="AutoShape 56">
                      <a:extLst>
                        <a:ext uri="{FF2B5EF4-FFF2-40B4-BE49-F238E27FC236}">
                          <a16:creationId xmlns:a16="http://schemas.microsoft.com/office/drawing/2014/main" id="{377DD14C-37EB-CE22-49E1-0428442C7C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F32141A2-D972-64B1-9506-B3ADB901F61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2" name="Line 55">
                      <a:extLst>
                        <a:ext uri="{FF2B5EF4-FFF2-40B4-BE49-F238E27FC236}">
                          <a16:creationId xmlns:a16="http://schemas.microsoft.com/office/drawing/2014/main" id="{6F6433A4-698F-0970-5021-E89FFEDB90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3" name="AutoShape 56">
                      <a:extLst>
                        <a:ext uri="{FF2B5EF4-FFF2-40B4-BE49-F238E27FC236}">
                          <a16:creationId xmlns:a16="http://schemas.microsoft.com/office/drawing/2014/main" id="{5AF62B19-AC95-4813-9033-1E5A7B2801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CD9240F3-3A9F-8105-793F-0E378DE30CF7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0" name="Line 55">
                      <a:extLst>
                        <a:ext uri="{FF2B5EF4-FFF2-40B4-BE49-F238E27FC236}">
                          <a16:creationId xmlns:a16="http://schemas.microsoft.com/office/drawing/2014/main" id="{C38B6339-801C-AE82-0834-345D9F5502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1" name="AutoShape 56">
                      <a:extLst>
                        <a:ext uri="{FF2B5EF4-FFF2-40B4-BE49-F238E27FC236}">
                          <a16:creationId xmlns:a16="http://schemas.microsoft.com/office/drawing/2014/main" id="{AA6732B0-BD41-29C0-0B8D-7C55B82542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DA245E55-5A8B-5A62-120C-5231C01FA0D0}"/>
                    </a:ext>
                  </a:extLst>
                </p:cNvPr>
                <p:cNvGrpSpPr/>
                <p:nvPr/>
              </p:nvGrpSpPr>
              <p:grpSpPr>
                <a:xfrm>
                  <a:off x="6147603" y="85779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9084DE6F-68AA-1C1B-BC5C-632576EF872C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92" name="Line 55">
                      <a:extLst>
                        <a:ext uri="{FF2B5EF4-FFF2-40B4-BE49-F238E27FC236}">
                          <a16:creationId xmlns:a16="http://schemas.microsoft.com/office/drawing/2014/main" id="{3AA53968-C6E8-CFF0-DA81-4287E762BB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93" name="AutoShape 56">
                      <a:extLst>
                        <a:ext uri="{FF2B5EF4-FFF2-40B4-BE49-F238E27FC236}">
                          <a16:creationId xmlns:a16="http://schemas.microsoft.com/office/drawing/2014/main" id="{7A7E293B-6301-5FFD-2A84-0FECAF718F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77" name="Group 476">
                    <a:extLst>
                      <a:ext uri="{FF2B5EF4-FFF2-40B4-BE49-F238E27FC236}">
                        <a16:creationId xmlns:a16="http://schemas.microsoft.com/office/drawing/2014/main" id="{C65FA3A1-7C61-0D50-F08D-CAA372ED7F7D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90" name="Line 55">
                      <a:extLst>
                        <a:ext uri="{FF2B5EF4-FFF2-40B4-BE49-F238E27FC236}">
                          <a16:creationId xmlns:a16="http://schemas.microsoft.com/office/drawing/2014/main" id="{8F729F35-C3D0-7591-4B9D-F1144841B8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91" name="AutoShape 56">
                      <a:extLst>
                        <a:ext uri="{FF2B5EF4-FFF2-40B4-BE49-F238E27FC236}">
                          <a16:creationId xmlns:a16="http://schemas.microsoft.com/office/drawing/2014/main" id="{CBF707EA-39A7-299C-CEDF-C08703D2D4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4007DAC5-3655-EFEF-2A55-4FF1ACE57F47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88" name="Line 55">
                      <a:extLst>
                        <a:ext uri="{FF2B5EF4-FFF2-40B4-BE49-F238E27FC236}">
                          <a16:creationId xmlns:a16="http://schemas.microsoft.com/office/drawing/2014/main" id="{2F97E8DC-6E41-D5C0-D3D0-EE6E141FEC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89" name="AutoShape 56">
                      <a:extLst>
                        <a:ext uri="{FF2B5EF4-FFF2-40B4-BE49-F238E27FC236}">
                          <a16:creationId xmlns:a16="http://schemas.microsoft.com/office/drawing/2014/main" id="{27912FAD-2C13-F140-402A-0B1E14B95B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79" name="Group 478">
                    <a:extLst>
                      <a:ext uri="{FF2B5EF4-FFF2-40B4-BE49-F238E27FC236}">
                        <a16:creationId xmlns:a16="http://schemas.microsoft.com/office/drawing/2014/main" id="{7389BE3D-98B3-D732-0C57-4F32ACCE0B6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86" name="Line 55">
                      <a:extLst>
                        <a:ext uri="{FF2B5EF4-FFF2-40B4-BE49-F238E27FC236}">
                          <a16:creationId xmlns:a16="http://schemas.microsoft.com/office/drawing/2014/main" id="{DCD13D1F-F15E-21F3-5ABE-DC2E2786EB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87" name="AutoShape 56">
                      <a:extLst>
                        <a:ext uri="{FF2B5EF4-FFF2-40B4-BE49-F238E27FC236}">
                          <a16:creationId xmlns:a16="http://schemas.microsoft.com/office/drawing/2014/main" id="{E004B59F-4941-AA11-10B0-844F01A894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80" name="Group 479">
                    <a:extLst>
                      <a:ext uri="{FF2B5EF4-FFF2-40B4-BE49-F238E27FC236}">
                        <a16:creationId xmlns:a16="http://schemas.microsoft.com/office/drawing/2014/main" id="{CFC3210E-1E88-A4A6-0CDA-B81DA44AF93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84" name="Line 55">
                      <a:extLst>
                        <a:ext uri="{FF2B5EF4-FFF2-40B4-BE49-F238E27FC236}">
                          <a16:creationId xmlns:a16="http://schemas.microsoft.com/office/drawing/2014/main" id="{3A37027A-DF9C-2E4A-8188-5E62767E2E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85" name="AutoShape 56">
                      <a:extLst>
                        <a:ext uri="{FF2B5EF4-FFF2-40B4-BE49-F238E27FC236}">
                          <a16:creationId xmlns:a16="http://schemas.microsoft.com/office/drawing/2014/main" id="{4F2B076C-B0D4-3CE1-93BB-2090884940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E50A476A-96D9-F463-9757-11B4BAC51A6B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82" name="Line 55">
                      <a:extLst>
                        <a:ext uri="{FF2B5EF4-FFF2-40B4-BE49-F238E27FC236}">
                          <a16:creationId xmlns:a16="http://schemas.microsoft.com/office/drawing/2014/main" id="{4C088324-5CBF-9317-EC0B-C69DBD7BD2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83" name="AutoShape 56">
                      <a:extLst>
                        <a:ext uri="{FF2B5EF4-FFF2-40B4-BE49-F238E27FC236}">
                          <a16:creationId xmlns:a16="http://schemas.microsoft.com/office/drawing/2014/main" id="{B3EE8C16-9BC4-D5D9-A003-CF991569B7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1CA63A83-7A86-E2A2-3CD5-7FAD631A48B8}"/>
                    </a:ext>
                  </a:extLst>
                </p:cNvPr>
                <p:cNvGrpSpPr/>
                <p:nvPr/>
              </p:nvGrpSpPr>
              <p:grpSpPr>
                <a:xfrm>
                  <a:off x="6712255" y="85939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EFCC6F2C-9516-ECC5-2B99-BFB95A36BBFC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74" name="Line 55">
                      <a:extLst>
                        <a:ext uri="{FF2B5EF4-FFF2-40B4-BE49-F238E27FC236}">
                          <a16:creationId xmlns:a16="http://schemas.microsoft.com/office/drawing/2014/main" id="{DC9AD9C7-8517-DACC-6021-FA2F8F280B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75" name="AutoShape 56">
                      <a:extLst>
                        <a:ext uri="{FF2B5EF4-FFF2-40B4-BE49-F238E27FC236}">
                          <a16:creationId xmlns:a16="http://schemas.microsoft.com/office/drawing/2014/main" id="{58B9AB38-87A9-2942-7304-CC1A1B5C19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C120EAA4-CB63-03EA-0117-412B393D159B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72" name="Line 55">
                      <a:extLst>
                        <a:ext uri="{FF2B5EF4-FFF2-40B4-BE49-F238E27FC236}">
                          <a16:creationId xmlns:a16="http://schemas.microsoft.com/office/drawing/2014/main" id="{336658E6-F41A-E624-8ABF-A4408D8330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73" name="AutoShape 56">
                      <a:extLst>
                        <a:ext uri="{FF2B5EF4-FFF2-40B4-BE49-F238E27FC236}">
                          <a16:creationId xmlns:a16="http://schemas.microsoft.com/office/drawing/2014/main" id="{37ACE3B8-7BCA-22A1-7D9F-4CFE83EF3E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60" name="Group 459">
                    <a:extLst>
                      <a:ext uri="{FF2B5EF4-FFF2-40B4-BE49-F238E27FC236}">
                        <a16:creationId xmlns:a16="http://schemas.microsoft.com/office/drawing/2014/main" id="{4D514FC7-7C98-C4D9-26B2-674455646400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70" name="Line 55">
                      <a:extLst>
                        <a:ext uri="{FF2B5EF4-FFF2-40B4-BE49-F238E27FC236}">
                          <a16:creationId xmlns:a16="http://schemas.microsoft.com/office/drawing/2014/main" id="{7B8E5F18-6452-ABC8-7414-6BA3EB2CA0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71" name="AutoShape 56">
                      <a:extLst>
                        <a:ext uri="{FF2B5EF4-FFF2-40B4-BE49-F238E27FC236}">
                          <a16:creationId xmlns:a16="http://schemas.microsoft.com/office/drawing/2014/main" id="{C5053A7C-4E0A-9011-8190-DB1B5FF0CE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10B9C381-03A5-FF05-4D1D-7A13A976EBAF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68" name="Line 55">
                      <a:extLst>
                        <a:ext uri="{FF2B5EF4-FFF2-40B4-BE49-F238E27FC236}">
                          <a16:creationId xmlns:a16="http://schemas.microsoft.com/office/drawing/2014/main" id="{C6D1C918-E034-4F44-15ED-764D42F845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69" name="AutoShape 56">
                      <a:extLst>
                        <a:ext uri="{FF2B5EF4-FFF2-40B4-BE49-F238E27FC236}">
                          <a16:creationId xmlns:a16="http://schemas.microsoft.com/office/drawing/2014/main" id="{E83EF44A-5B2D-02DE-8DEF-964885679C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62" name="Group 461">
                    <a:extLst>
                      <a:ext uri="{FF2B5EF4-FFF2-40B4-BE49-F238E27FC236}">
                        <a16:creationId xmlns:a16="http://schemas.microsoft.com/office/drawing/2014/main" id="{F2E06765-8BD7-2CD3-2B4B-1F00F68E356D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66" name="Line 55">
                      <a:extLst>
                        <a:ext uri="{FF2B5EF4-FFF2-40B4-BE49-F238E27FC236}">
                          <a16:creationId xmlns:a16="http://schemas.microsoft.com/office/drawing/2014/main" id="{29775F1E-A823-5998-2798-0D492D1FC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67" name="AutoShape 56">
                      <a:extLst>
                        <a:ext uri="{FF2B5EF4-FFF2-40B4-BE49-F238E27FC236}">
                          <a16:creationId xmlns:a16="http://schemas.microsoft.com/office/drawing/2014/main" id="{BA5432AE-968D-9647-5C34-39F83787D5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63" name="Group 462">
                    <a:extLst>
                      <a:ext uri="{FF2B5EF4-FFF2-40B4-BE49-F238E27FC236}">
                        <a16:creationId xmlns:a16="http://schemas.microsoft.com/office/drawing/2014/main" id="{DD7DBE89-19A6-E3DE-1D36-F2331EDF1650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64" name="Line 55">
                      <a:extLst>
                        <a:ext uri="{FF2B5EF4-FFF2-40B4-BE49-F238E27FC236}">
                          <a16:creationId xmlns:a16="http://schemas.microsoft.com/office/drawing/2014/main" id="{06181D28-FF6A-9CE8-6140-136129CAB0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65" name="AutoShape 56">
                      <a:extLst>
                        <a:ext uri="{FF2B5EF4-FFF2-40B4-BE49-F238E27FC236}">
                          <a16:creationId xmlns:a16="http://schemas.microsoft.com/office/drawing/2014/main" id="{13590CEE-540A-1B18-B885-F3E3A7D522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0E3B001F-D111-0EF2-5D22-E63657DA1ABC}"/>
                    </a:ext>
                  </a:extLst>
                </p:cNvPr>
                <p:cNvGrpSpPr/>
                <p:nvPr/>
              </p:nvGrpSpPr>
              <p:grpSpPr>
                <a:xfrm>
                  <a:off x="7235374" y="2373993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56" name="Line 55">
                    <a:extLst>
                      <a:ext uri="{FF2B5EF4-FFF2-40B4-BE49-F238E27FC236}">
                        <a16:creationId xmlns:a16="http://schemas.microsoft.com/office/drawing/2014/main" id="{2C65E367-3A04-DB42-8553-21CB3F363B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7" name="AutoShape 56">
                    <a:extLst>
                      <a:ext uri="{FF2B5EF4-FFF2-40B4-BE49-F238E27FC236}">
                        <a16:creationId xmlns:a16="http://schemas.microsoft.com/office/drawing/2014/main" id="{A82E4315-AFB8-95B0-2902-9876CB0E03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7CDB5FAE-A5BD-D6E6-96AA-53B991C23D0C}"/>
                    </a:ext>
                  </a:extLst>
                </p:cNvPr>
                <p:cNvGrpSpPr/>
                <p:nvPr/>
              </p:nvGrpSpPr>
              <p:grpSpPr>
                <a:xfrm>
                  <a:off x="7810552" y="1789907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54" name="Line 55">
                    <a:extLst>
                      <a:ext uri="{FF2B5EF4-FFF2-40B4-BE49-F238E27FC236}">
                        <a16:creationId xmlns:a16="http://schemas.microsoft.com/office/drawing/2014/main" id="{241E317E-8368-60FD-014A-BA5D3835B6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5" name="AutoShape 56">
                    <a:extLst>
                      <a:ext uri="{FF2B5EF4-FFF2-40B4-BE49-F238E27FC236}">
                        <a16:creationId xmlns:a16="http://schemas.microsoft.com/office/drawing/2014/main" id="{712731DC-CF23-DA53-89C2-030849F30E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AF68D8C0-1193-0BA1-8D11-67B8BAFDFCD7}"/>
                    </a:ext>
                  </a:extLst>
                </p:cNvPr>
                <p:cNvGrpSpPr/>
                <p:nvPr/>
              </p:nvGrpSpPr>
              <p:grpSpPr>
                <a:xfrm>
                  <a:off x="8129902" y="149276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52" name="Line 55">
                    <a:extLst>
                      <a:ext uri="{FF2B5EF4-FFF2-40B4-BE49-F238E27FC236}">
                        <a16:creationId xmlns:a16="http://schemas.microsoft.com/office/drawing/2014/main" id="{A985A924-A15C-BC73-DBB0-3900D1E283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3" name="AutoShape 56">
                    <a:extLst>
                      <a:ext uri="{FF2B5EF4-FFF2-40B4-BE49-F238E27FC236}">
                        <a16:creationId xmlns:a16="http://schemas.microsoft.com/office/drawing/2014/main" id="{E1B2A6C5-1F63-6A4F-9536-3577315C56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7A343973-B25A-E17F-AE24-351FB1D59DC3}"/>
                    </a:ext>
                  </a:extLst>
                </p:cNvPr>
                <p:cNvGrpSpPr/>
                <p:nvPr/>
              </p:nvGrpSpPr>
              <p:grpSpPr>
                <a:xfrm>
                  <a:off x="8384282" y="1209119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50" name="Line 55">
                    <a:extLst>
                      <a:ext uri="{FF2B5EF4-FFF2-40B4-BE49-F238E27FC236}">
                        <a16:creationId xmlns:a16="http://schemas.microsoft.com/office/drawing/2014/main" id="{5F2B10F5-DFEB-2AAA-2A01-56B1724BA0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1" name="AutoShape 56">
                    <a:extLst>
                      <a:ext uri="{FF2B5EF4-FFF2-40B4-BE49-F238E27FC236}">
                        <a16:creationId xmlns:a16="http://schemas.microsoft.com/office/drawing/2014/main" id="{2A89AAFC-23AB-1D78-1466-4D30D6EB8C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2876E138-BF01-A42B-7A51-DC7BCCE2A361}"/>
                    </a:ext>
                  </a:extLst>
                </p:cNvPr>
                <p:cNvGrpSpPr/>
                <p:nvPr/>
              </p:nvGrpSpPr>
              <p:grpSpPr>
                <a:xfrm>
                  <a:off x="8698030" y="86092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8" name="Line 55">
                    <a:extLst>
                      <a:ext uri="{FF2B5EF4-FFF2-40B4-BE49-F238E27FC236}">
                        <a16:creationId xmlns:a16="http://schemas.microsoft.com/office/drawing/2014/main" id="{0A8499BE-28DC-7C64-BA53-3EBB80992C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9" name="AutoShape 56">
                    <a:extLst>
                      <a:ext uri="{FF2B5EF4-FFF2-40B4-BE49-F238E27FC236}">
                        <a16:creationId xmlns:a16="http://schemas.microsoft.com/office/drawing/2014/main" id="{DF8C1981-2BCE-030C-20B6-7580A4D721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15E2ED39-D8A9-3CF3-DB6A-88484BB108C2}"/>
                    </a:ext>
                  </a:extLst>
                </p:cNvPr>
                <p:cNvGrpSpPr/>
                <p:nvPr/>
              </p:nvGrpSpPr>
              <p:grpSpPr>
                <a:xfrm>
                  <a:off x="7769377" y="875362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095FB74F-C53F-17E0-E719-8B9749E9A54A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46" name="Line 55">
                      <a:extLst>
                        <a:ext uri="{FF2B5EF4-FFF2-40B4-BE49-F238E27FC236}">
                          <a16:creationId xmlns:a16="http://schemas.microsoft.com/office/drawing/2014/main" id="{F2109225-00CC-9123-F380-2A48B53C6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47" name="AutoShape 56">
                      <a:extLst>
                        <a:ext uri="{FF2B5EF4-FFF2-40B4-BE49-F238E27FC236}">
                          <a16:creationId xmlns:a16="http://schemas.microsoft.com/office/drawing/2014/main" id="{51F11A09-800A-42F6-AF05-05077BBF91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190B20CF-BBE0-6619-8EA7-A8231C90BD9F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44" name="Line 55">
                      <a:extLst>
                        <a:ext uri="{FF2B5EF4-FFF2-40B4-BE49-F238E27FC236}">
                          <a16:creationId xmlns:a16="http://schemas.microsoft.com/office/drawing/2014/main" id="{53634EDF-22BF-BA93-395A-23C9E12872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45" name="AutoShape 56">
                      <a:extLst>
                        <a:ext uri="{FF2B5EF4-FFF2-40B4-BE49-F238E27FC236}">
                          <a16:creationId xmlns:a16="http://schemas.microsoft.com/office/drawing/2014/main" id="{6B60E510-7F63-A6FF-665C-A55F076C9D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2" name="Group 431">
                    <a:extLst>
                      <a:ext uri="{FF2B5EF4-FFF2-40B4-BE49-F238E27FC236}">
                        <a16:creationId xmlns:a16="http://schemas.microsoft.com/office/drawing/2014/main" id="{DD769D76-5EDE-5D7A-D2F9-9C54FB088A91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42" name="Line 55">
                      <a:extLst>
                        <a:ext uri="{FF2B5EF4-FFF2-40B4-BE49-F238E27FC236}">
                          <a16:creationId xmlns:a16="http://schemas.microsoft.com/office/drawing/2014/main" id="{1DFEC4F9-5385-CBD6-A131-B318F29B84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43" name="AutoShape 56">
                      <a:extLst>
                        <a:ext uri="{FF2B5EF4-FFF2-40B4-BE49-F238E27FC236}">
                          <a16:creationId xmlns:a16="http://schemas.microsoft.com/office/drawing/2014/main" id="{E66C0165-0D5D-2ECB-CB7F-E0848FCABB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261FFF85-614F-8223-7EA7-8079E3B8DF43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40" name="Line 55">
                      <a:extLst>
                        <a:ext uri="{FF2B5EF4-FFF2-40B4-BE49-F238E27FC236}">
                          <a16:creationId xmlns:a16="http://schemas.microsoft.com/office/drawing/2014/main" id="{D00FB266-4C59-DD1E-061C-F03F02CDD2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41" name="AutoShape 56">
                      <a:extLst>
                        <a:ext uri="{FF2B5EF4-FFF2-40B4-BE49-F238E27FC236}">
                          <a16:creationId xmlns:a16="http://schemas.microsoft.com/office/drawing/2014/main" id="{295B2446-AE0C-45EE-0EAB-6F73A5776E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4" name="Group 433">
                    <a:extLst>
                      <a:ext uri="{FF2B5EF4-FFF2-40B4-BE49-F238E27FC236}">
                        <a16:creationId xmlns:a16="http://schemas.microsoft.com/office/drawing/2014/main" id="{10D2780A-0C92-EFBD-F905-7E27FAA7049C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38" name="Line 55">
                      <a:extLst>
                        <a:ext uri="{FF2B5EF4-FFF2-40B4-BE49-F238E27FC236}">
                          <a16:creationId xmlns:a16="http://schemas.microsoft.com/office/drawing/2014/main" id="{4047441D-20E8-F813-5854-2BADB934B9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39" name="AutoShape 56">
                      <a:extLst>
                        <a:ext uri="{FF2B5EF4-FFF2-40B4-BE49-F238E27FC236}">
                          <a16:creationId xmlns:a16="http://schemas.microsoft.com/office/drawing/2014/main" id="{1C4464B4-F7E8-85C1-DA4B-B1C42EF53B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5" name="Group 434">
                    <a:extLst>
                      <a:ext uri="{FF2B5EF4-FFF2-40B4-BE49-F238E27FC236}">
                        <a16:creationId xmlns:a16="http://schemas.microsoft.com/office/drawing/2014/main" id="{A1993E9F-4CFB-E482-2290-1511E8029BAC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36" name="Line 55">
                      <a:extLst>
                        <a:ext uri="{FF2B5EF4-FFF2-40B4-BE49-F238E27FC236}">
                          <a16:creationId xmlns:a16="http://schemas.microsoft.com/office/drawing/2014/main" id="{DECE10D1-3A62-D51E-3640-819AF624E0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37" name="AutoShape 56">
                      <a:extLst>
                        <a:ext uri="{FF2B5EF4-FFF2-40B4-BE49-F238E27FC236}">
                          <a16:creationId xmlns:a16="http://schemas.microsoft.com/office/drawing/2014/main" id="{8BBAF4FD-8339-60FC-5C5D-0421B7BEA9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856232B6-44E1-4547-CFAA-ABD184E0B93F}"/>
                    </a:ext>
                  </a:extLst>
                </p:cNvPr>
                <p:cNvGrpSpPr/>
                <p:nvPr/>
              </p:nvGrpSpPr>
              <p:grpSpPr>
                <a:xfrm>
                  <a:off x="8286567" y="874134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12" name="Group 411">
                    <a:extLst>
                      <a:ext uri="{FF2B5EF4-FFF2-40B4-BE49-F238E27FC236}">
                        <a16:creationId xmlns:a16="http://schemas.microsoft.com/office/drawing/2014/main" id="{D830AF6B-CF7E-4744-0B30-7AD9DC34BA7E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8" name="Line 55">
                      <a:extLst>
                        <a:ext uri="{FF2B5EF4-FFF2-40B4-BE49-F238E27FC236}">
                          <a16:creationId xmlns:a16="http://schemas.microsoft.com/office/drawing/2014/main" id="{935F2712-343A-9D2D-8CBE-69B15D8298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9" name="AutoShape 56">
                      <a:extLst>
                        <a:ext uri="{FF2B5EF4-FFF2-40B4-BE49-F238E27FC236}">
                          <a16:creationId xmlns:a16="http://schemas.microsoft.com/office/drawing/2014/main" id="{0551ABA3-813B-E5A3-7E3E-55215AFA40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4A038701-D541-642D-28B8-F0EA21C60063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6" name="Line 55">
                      <a:extLst>
                        <a:ext uri="{FF2B5EF4-FFF2-40B4-BE49-F238E27FC236}">
                          <a16:creationId xmlns:a16="http://schemas.microsoft.com/office/drawing/2014/main" id="{94AABDA9-F8B5-D47F-C1CC-3284620B9E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7" name="AutoShape 56">
                      <a:extLst>
                        <a:ext uri="{FF2B5EF4-FFF2-40B4-BE49-F238E27FC236}">
                          <a16:creationId xmlns:a16="http://schemas.microsoft.com/office/drawing/2014/main" id="{791A4146-6716-2E9E-D4F9-87B1431C5E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7118B6C1-5883-2B92-FD3E-D0BB8F56F058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4" name="Line 55">
                      <a:extLst>
                        <a:ext uri="{FF2B5EF4-FFF2-40B4-BE49-F238E27FC236}">
                          <a16:creationId xmlns:a16="http://schemas.microsoft.com/office/drawing/2014/main" id="{78FD3A96-DCCC-2D4C-E6EB-0BCA93767A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5" name="AutoShape 56">
                      <a:extLst>
                        <a:ext uri="{FF2B5EF4-FFF2-40B4-BE49-F238E27FC236}">
                          <a16:creationId xmlns:a16="http://schemas.microsoft.com/office/drawing/2014/main" id="{AF776C18-9FA8-5F10-AEDF-6113C52F4E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5" name="Group 414">
                    <a:extLst>
                      <a:ext uri="{FF2B5EF4-FFF2-40B4-BE49-F238E27FC236}">
                        <a16:creationId xmlns:a16="http://schemas.microsoft.com/office/drawing/2014/main" id="{2CC1C918-D59C-43C0-354A-22CFB6383337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2" name="Line 55">
                      <a:extLst>
                        <a:ext uri="{FF2B5EF4-FFF2-40B4-BE49-F238E27FC236}">
                          <a16:creationId xmlns:a16="http://schemas.microsoft.com/office/drawing/2014/main" id="{2B582606-93CC-0000-00B6-7BCE23A78B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3" name="AutoShape 56">
                      <a:extLst>
                        <a:ext uri="{FF2B5EF4-FFF2-40B4-BE49-F238E27FC236}">
                          <a16:creationId xmlns:a16="http://schemas.microsoft.com/office/drawing/2014/main" id="{32686FA9-11AA-E8EF-B297-0B0A847A43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6" name="Group 415">
                    <a:extLst>
                      <a:ext uri="{FF2B5EF4-FFF2-40B4-BE49-F238E27FC236}">
                        <a16:creationId xmlns:a16="http://schemas.microsoft.com/office/drawing/2014/main" id="{4847565B-BE95-686B-9268-AAE93DD9E13C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0" name="Line 55">
                      <a:extLst>
                        <a:ext uri="{FF2B5EF4-FFF2-40B4-BE49-F238E27FC236}">
                          <a16:creationId xmlns:a16="http://schemas.microsoft.com/office/drawing/2014/main" id="{863343B9-5514-49A3-1E56-6EB8C18795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1" name="AutoShape 56">
                      <a:extLst>
                        <a:ext uri="{FF2B5EF4-FFF2-40B4-BE49-F238E27FC236}">
                          <a16:creationId xmlns:a16="http://schemas.microsoft.com/office/drawing/2014/main" id="{57315760-D080-FF0A-EE86-B2432FEFD3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7" name="Group 416">
                    <a:extLst>
                      <a:ext uri="{FF2B5EF4-FFF2-40B4-BE49-F238E27FC236}">
                        <a16:creationId xmlns:a16="http://schemas.microsoft.com/office/drawing/2014/main" id="{6EB41C27-62B8-7300-9AB5-0064754F1C0D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18" name="Line 55">
                      <a:extLst>
                        <a:ext uri="{FF2B5EF4-FFF2-40B4-BE49-F238E27FC236}">
                          <a16:creationId xmlns:a16="http://schemas.microsoft.com/office/drawing/2014/main" id="{7686E655-21B8-0C54-3351-2C55845683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19" name="AutoShape 56">
                      <a:extLst>
                        <a:ext uri="{FF2B5EF4-FFF2-40B4-BE49-F238E27FC236}">
                          <a16:creationId xmlns:a16="http://schemas.microsoft.com/office/drawing/2014/main" id="{DDD1B900-11B8-F813-FBDB-2795B4F201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153D102F-36B0-404D-52A6-632525CF098D}"/>
                    </a:ext>
                  </a:extLst>
                </p:cNvPr>
                <p:cNvGrpSpPr/>
                <p:nvPr/>
              </p:nvGrpSpPr>
              <p:grpSpPr>
                <a:xfrm>
                  <a:off x="4285821" y="3309230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E66E6E7B-A414-0C4A-F3F2-26EC27024E66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D3DD5E72-1017-C5A5-9AFC-C32C74E4A2A6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10" name="Chord 409">
                    <a:extLst>
                      <a:ext uri="{FF2B5EF4-FFF2-40B4-BE49-F238E27FC236}">
                        <a16:creationId xmlns:a16="http://schemas.microsoft.com/office/drawing/2014/main" id="{37C634C4-9EA7-9267-051C-4DAA6D12DE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5B52FCB2-5B60-3B6A-40B4-CD13B858FA8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CE6486A0-8282-347B-A0E2-1F2A51D8F031}"/>
                    </a:ext>
                  </a:extLst>
                </p:cNvPr>
                <p:cNvGrpSpPr/>
                <p:nvPr/>
              </p:nvGrpSpPr>
              <p:grpSpPr>
                <a:xfrm>
                  <a:off x="4820827" y="3305519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2AC17EDF-C31B-972A-E131-72DA25C3E04B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9292CDED-2BD3-CA0D-F9EE-AA842B7F4BA9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06" name="Chord 405">
                    <a:extLst>
                      <a:ext uri="{FF2B5EF4-FFF2-40B4-BE49-F238E27FC236}">
                        <a16:creationId xmlns:a16="http://schemas.microsoft.com/office/drawing/2014/main" id="{AA7D92A2-2143-B4CF-0A9D-343C3C0A51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BB64146E-047C-9145-4F0D-1EE568273DC9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1CA856AE-3717-BF0C-3808-15C5F083E343}"/>
                    </a:ext>
                  </a:extLst>
                </p:cNvPr>
                <p:cNvGrpSpPr/>
                <p:nvPr/>
              </p:nvGrpSpPr>
              <p:grpSpPr>
                <a:xfrm>
                  <a:off x="5355833" y="3301808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6FBE4708-E25A-5FB1-4FF6-3B6EFD6DF9A0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12401E17-AB4A-A546-3E71-825BD8C3E047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02" name="Chord 401">
                    <a:extLst>
                      <a:ext uri="{FF2B5EF4-FFF2-40B4-BE49-F238E27FC236}">
                        <a16:creationId xmlns:a16="http://schemas.microsoft.com/office/drawing/2014/main" id="{1FFFD90B-6B0F-93D9-D9DB-7BDE3BCEF3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B11EE982-4515-C826-82A2-31BF6CAB5D53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C1ED39E9-E700-63B8-7DC7-4608A759C731}"/>
                    </a:ext>
                  </a:extLst>
                </p:cNvPr>
                <p:cNvGrpSpPr/>
                <p:nvPr/>
              </p:nvGrpSpPr>
              <p:grpSpPr>
                <a:xfrm>
                  <a:off x="5890839" y="3298097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3C96C9D8-3A6B-D97C-EAC5-31E47BDB944A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A6371107-3ABE-2150-C547-980F54C21D82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98" name="Chord 397">
                    <a:extLst>
                      <a:ext uri="{FF2B5EF4-FFF2-40B4-BE49-F238E27FC236}">
                        <a16:creationId xmlns:a16="http://schemas.microsoft.com/office/drawing/2014/main" id="{0B89D679-6D59-771C-E018-8C3C368AB4A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24853B20-5125-22D4-413D-1D3F775EB5F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209B6307-9C2C-0B5C-71CD-6A3566A0B98F}"/>
                    </a:ext>
                  </a:extLst>
                </p:cNvPr>
                <p:cNvGrpSpPr/>
                <p:nvPr/>
              </p:nvGrpSpPr>
              <p:grpSpPr>
                <a:xfrm>
                  <a:off x="6425845" y="329438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E09E8441-3F58-4088-7A4A-45E9F1C7049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041AF7D7-D5BE-262F-D450-EA67596EFA4A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94" name="Chord 393">
                    <a:extLst>
                      <a:ext uri="{FF2B5EF4-FFF2-40B4-BE49-F238E27FC236}">
                        <a16:creationId xmlns:a16="http://schemas.microsoft.com/office/drawing/2014/main" id="{E3A76177-7D45-8FB7-DC3F-3FEF0AE0900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8F60B29B-6D79-5C40-1EA4-304C31D57480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A99DCD5A-080B-E614-0641-04D46ACB4125}"/>
                    </a:ext>
                  </a:extLst>
                </p:cNvPr>
                <p:cNvGrpSpPr/>
                <p:nvPr/>
              </p:nvGrpSpPr>
              <p:grpSpPr>
                <a:xfrm>
                  <a:off x="6960851" y="329665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3B866D74-83B8-17DD-8D03-1C33591EE261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D970E5E8-C98A-60C9-9D94-ACF1512BF0E2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90" name="Chord 389">
                    <a:extLst>
                      <a:ext uri="{FF2B5EF4-FFF2-40B4-BE49-F238E27FC236}">
                        <a16:creationId xmlns:a16="http://schemas.microsoft.com/office/drawing/2014/main" id="{E59CB625-C616-9D82-03D7-8EF9A9DA62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2770541D-94D7-DE59-B5E4-B92201054D3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BD3B59C2-189D-5D69-4FD8-8E522D103463}"/>
                    </a:ext>
                  </a:extLst>
                </p:cNvPr>
                <p:cNvGrpSpPr/>
                <p:nvPr/>
              </p:nvGrpSpPr>
              <p:grpSpPr>
                <a:xfrm>
                  <a:off x="7495857" y="329891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D5FCD27D-0EC6-4801-7BB3-B8196585EC9A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83B70A53-BECF-3E8A-1E10-1E59834CB9F6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86" name="Chord 385">
                    <a:extLst>
                      <a:ext uri="{FF2B5EF4-FFF2-40B4-BE49-F238E27FC236}">
                        <a16:creationId xmlns:a16="http://schemas.microsoft.com/office/drawing/2014/main" id="{D64D89B6-5E86-FB20-C5FE-5E592B2A34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BAF78184-1A23-D853-D891-EAB8C5A6B0CF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FA104E90-79E3-C1BA-C613-26EEE918C161}"/>
                    </a:ext>
                  </a:extLst>
                </p:cNvPr>
                <p:cNvGrpSpPr/>
                <p:nvPr/>
              </p:nvGrpSpPr>
              <p:grpSpPr>
                <a:xfrm>
                  <a:off x="8030863" y="3295205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EE1FC5FE-5819-AEA3-1600-B5B69E468E6D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1AA94789-7BEF-BA5C-E6EE-9171AD2633FC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82" name="Chord 381">
                    <a:extLst>
                      <a:ext uri="{FF2B5EF4-FFF2-40B4-BE49-F238E27FC236}">
                        <a16:creationId xmlns:a16="http://schemas.microsoft.com/office/drawing/2014/main" id="{BA2D87E7-E8F6-1810-27FD-588D9A1F9A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F9C1471C-21DA-4A7D-4595-E9C28CB89359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40F0DC80-91F4-A8B0-F39D-DB515D0470E2}"/>
                    </a:ext>
                  </a:extLst>
                </p:cNvPr>
                <p:cNvGrpSpPr/>
                <p:nvPr/>
              </p:nvGrpSpPr>
              <p:grpSpPr>
                <a:xfrm>
                  <a:off x="7474241" y="209090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78" name="Line 55">
                    <a:extLst>
                      <a:ext uri="{FF2B5EF4-FFF2-40B4-BE49-F238E27FC236}">
                        <a16:creationId xmlns:a16="http://schemas.microsoft.com/office/drawing/2014/main" id="{3A1F7DAE-539D-FEFC-5B68-77661FF94B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79" name="AutoShape 56">
                    <a:extLst>
                      <a:ext uri="{FF2B5EF4-FFF2-40B4-BE49-F238E27FC236}">
                        <a16:creationId xmlns:a16="http://schemas.microsoft.com/office/drawing/2014/main" id="{D45B1FB7-9CB5-599D-CA44-3EA446ACE0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E4AD321-0ABB-EEDB-70D5-8271BDDB8663}"/>
                  </a:ext>
                </a:extLst>
              </p:cNvPr>
              <p:cNvGrpSpPr/>
              <p:nvPr/>
            </p:nvGrpSpPr>
            <p:grpSpPr>
              <a:xfrm>
                <a:off x="2254897" y="3137123"/>
                <a:ext cx="4687484" cy="2204837"/>
                <a:chOff x="-1158939" y="-113286"/>
                <a:chExt cx="13295162" cy="6353769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3EFA3D36-5194-E673-6769-924F5D242D32}"/>
                    </a:ext>
                  </a:extLst>
                </p:cNvPr>
                <p:cNvGrpSpPr/>
                <p:nvPr/>
              </p:nvGrpSpPr>
              <p:grpSpPr>
                <a:xfrm flipV="1">
                  <a:off x="3670973" y="2642494"/>
                  <a:ext cx="4804941" cy="690773"/>
                  <a:chOff x="3017806" y="2631464"/>
                  <a:chExt cx="4804941" cy="1319204"/>
                </a:xfrm>
              </p:grpSpPr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8E6D670C-FD65-8CE8-F93C-7A3CC73EDDDD}"/>
                      </a:ext>
                    </a:extLst>
                  </p:cNvPr>
                  <p:cNvSpPr/>
                  <p:nvPr/>
                </p:nvSpPr>
                <p:spPr>
                  <a:xfrm>
                    <a:off x="3017806" y="2631464"/>
                    <a:ext cx="4804941" cy="1319204"/>
                  </a:xfrm>
                  <a:prstGeom prst="rect">
                    <a:avLst/>
                  </a:prstGeom>
                  <a:noFill/>
                  <a:ln>
                    <a:solidFill>
                      <a:srgbClr val="800000"/>
                    </a:solidFill>
                  </a:ln>
                  <a:effectLst>
                    <a:innerShdw>
                      <a:srgbClr val="FFFFFF"/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BA2915B8-DA2D-B0B7-723D-821CFBFE3C01}"/>
                      </a:ext>
                    </a:extLst>
                  </p:cNvPr>
                  <p:cNvSpPr/>
                  <p:nvPr/>
                </p:nvSpPr>
                <p:spPr>
                  <a:xfrm>
                    <a:off x="3533927" y="264490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0F49AED7-BFB9-2081-6A76-7CB2F377AFA7}"/>
                      </a:ext>
                    </a:extLst>
                  </p:cNvPr>
                  <p:cNvSpPr/>
                  <p:nvPr/>
                </p:nvSpPr>
                <p:spPr>
                  <a:xfrm>
                    <a:off x="5096141" y="2635031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667A2E05-3012-055E-BC85-88AA0172004B}"/>
                      </a:ext>
                    </a:extLst>
                  </p:cNvPr>
                  <p:cNvSpPr/>
                  <p:nvPr/>
                </p:nvSpPr>
                <p:spPr>
                  <a:xfrm>
                    <a:off x="6570071" y="2633052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id="{A07C5244-7373-D003-798E-99520922290B}"/>
                    </a:ext>
                  </a:extLst>
                </p:cNvPr>
                <p:cNvSpPr/>
                <p:nvPr/>
              </p:nvSpPr>
              <p:spPr>
                <a:xfrm>
                  <a:off x="3664492" y="786406"/>
                  <a:ext cx="6652844" cy="2548800"/>
                </a:xfrm>
                <a:prstGeom prst="cube">
                  <a:avLst>
                    <a:gd name="adj" fmla="val 72442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623B6A0-A233-AB99-061D-B2A7E26C53F6}"/>
                    </a:ext>
                  </a:extLst>
                </p:cNvPr>
                <p:cNvSpPr/>
                <p:nvPr/>
              </p:nvSpPr>
              <p:spPr>
                <a:xfrm>
                  <a:off x="-1157423" y="3531174"/>
                  <a:ext cx="9655893" cy="2581008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553B3B32-6624-8D04-FCC0-9EDEBE02A306}"/>
                    </a:ext>
                  </a:extLst>
                </p:cNvPr>
                <p:cNvGrpSpPr/>
                <p:nvPr/>
              </p:nvGrpSpPr>
              <p:grpSpPr>
                <a:xfrm>
                  <a:off x="3694755" y="3575668"/>
                  <a:ext cx="4593969" cy="70212"/>
                  <a:chOff x="1735494" y="2140433"/>
                  <a:chExt cx="5372457" cy="190234"/>
                </a:xfrm>
              </p:grpSpPr>
              <p:sp>
                <p:nvSpPr>
                  <p:cNvPr id="312" name="Freeform 366">
                    <a:extLst>
                      <a:ext uri="{FF2B5EF4-FFF2-40B4-BE49-F238E27FC236}">
                        <a16:creationId xmlns:a16="http://schemas.microsoft.com/office/drawing/2014/main" id="{ADE89FD6-BC8E-00D3-908A-DA2360BB6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2101413" y="1774514"/>
                    <a:ext cx="182562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3" name="Freeform 366">
                    <a:extLst>
                      <a:ext uri="{FF2B5EF4-FFF2-40B4-BE49-F238E27FC236}">
                        <a16:creationId xmlns:a16="http://schemas.microsoft.com/office/drawing/2014/main" id="{7C9F5F08-1123-A3A7-899A-A310E4DA72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007991" y="1776100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4" name="Freeform 366">
                    <a:extLst>
                      <a:ext uri="{FF2B5EF4-FFF2-40B4-BE49-F238E27FC236}">
                        <a16:creationId xmlns:a16="http://schemas.microsoft.com/office/drawing/2014/main" id="{5B1DA248-F47F-8AFE-BBEA-E86FC67EE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914570" y="17776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5" name="Freeform 366">
                    <a:extLst>
                      <a:ext uri="{FF2B5EF4-FFF2-40B4-BE49-F238E27FC236}">
                        <a16:creationId xmlns:a16="http://schemas.microsoft.com/office/drawing/2014/main" id="{3E6B8CE8-B255-51F4-0028-4AACB7761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4796204" y="1779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6" name="Freeform 366">
                    <a:extLst>
                      <a:ext uri="{FF2B5EF4-FFF2-40B4-BE49-F238E27FC236}">
                        <a16:creationId xmlns:a16="http://schemas.microsoft.com/office/drawing/2014/main" id="{8251C5A8-FFE6-B643-2DD1-A8C80FD155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677838" y="1780688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7" name="Freeform 366">
                    <a:extLst>
                      <a:ext uri="{FF2B5EF4-FFF2-40B4-BE49-F238E27FC236}">
                        <a16:creationId xmlns:a16="http://schemas.microsoft.com/office/drawing/2014/main" id="{F9A2C9F1-A7C4-5A60-ACF1-D63B28FB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6559471" y="1782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653A8C4E-AEE4-AE2F-3581-241CF38AD3C0}"/>
                    </a:ext>
                  </a:extLst>
                </p:cNvPr>
                <p:cNvSpPr/>
                <p:nvPr/>
              </p:nvSpPr>
              <p:spPr>
                <a:xfrm>
                  <a:off x="-1158939" y="6108733"/>
                  <a:ext cx="9655894" cy="1317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rgbClr val="8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8" name="Freeform 863">
                  <a:extLst>
                    <a:ext uri="{FF2B5EF4-FFF2-40B4-BE49-F238E27FC236}">
                      <a16:creationId xmlns:a16="http://schemas.microsoft.com/office/drawing/2014/main" id="{BC2B36BF-ECE4-63FF-D991-39EF7657C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9813" y="2785328"/>
                  <a:ext cx="400582" cy="420830"/>
                </a:xfrm>
                <a:custGeom>
                  <a:avLst/>
                  <a:gdLst>
                    <a:gd name="T0" fmla="*/ 0 w 576"/>
                    <a:gd name="T1" fmla="*/ 231 h 461"/>
                    <a:gd name="T2" fmla="*/ 115 w 576"/>
                    <a:gd name="T3" fmla="*/ 461 h 461"/>
                    <a:gd name="T4" fmla="*/ 576 w 576"/>
                    <a:gd name="T5" fmla="*/ 231 h 461"/>
                    <a:gd name="T6" fmla="*/ 115 w 576"/>
                    <a:gd name="T7" fmla="*/ 0 h 461"/>
                    <a:gd name="T8" fmla="*/ 0 w 576"/>
                    <a:gd name="T9" fmla="*/ 23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6" h="461">
                      <a:moveTo>
                        <a:pt x="0" y="231"/>
                      </a:moveTo>
                      <a:lnTo>
                        <a:pt x="115" y="461"/>
                      </a:lnTo>
                      <a:lnTo>
                        <a:pt x="576" y="231"/>
                      </a:lnTo>
                      <a:lnTo>
                        <a:pt x="115" y="0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D4F2D0C3-F340-02D7-90AB-9BABD957C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7150" y="770700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D90B0D5-0F09-D6C0-E3B5-607A411B9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0738" y="230370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23C05F3-3E3E-16FB-2238-4A06F2B36A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6788" y="2343057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D1CE108-4815-BE5C-A9D9-BAA14D5AFB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7408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7E30256-9B77-325A-B35A-64CD8262E0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1507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7BA8B223-5527-3B41-9DCD-BB6F696AA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5605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6386142-BDFC-240E-6D63-D5069FC356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7038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179B96A3-62DC-3B43-8E6E-6066DBFC9E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38022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B3550F4-5AE3-4107-326B-81441034AE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7900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FA3C4BCA-A965-AF82-ACD3-59EDDBFE7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99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11A0D6FA-782A-C86C-5954-576385D31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6097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BA039A1F-CB18-A6E7-05E3-84754CFC46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6640" y="765204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D431757-B7B7-7230-7139-1284948DA1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46130" y="759708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049E00C1-5819-75B5-73A6-1B4D56022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5620" y="7542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6F431258-3FB5-FA31-53DD-238D6C1447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5110" y="7487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C2296682-88FE-85EB-7363-5B89CB4DE6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87352" y="7520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D284A326-FB66-EC26-D936-DB1D272C1E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6842" y="7465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7C0AD6D-60F6-A13D-0034-812275997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63916" y="7498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C31E1D24-2460-E173-10B8-6F3060F961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5955" y="201570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BF7CFF6A-011D-B0CA-84D9-578B830E97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9964" y="172771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6A86A63-67D0-A504-6564-AA68C11DA1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8805" y="143971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48EFA61-78D7-7254-5E20-7205B939D2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22" y="115172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334069F8-44E3-D05A-DEC2-7BD542AE6B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70797" y="2028809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9D81B621-08BD-306F-D804-299C1575DB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74806" y="1714561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160EC265-4718-9A5F-40DD-E8BF58EDDA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52439" y="1453065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51A3E99B-798D-3607-DBF0-C30735CD2A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47656" y="1138818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A47BFB32-203C-51F6-8E82-C098364014FD}"/>
                    </a:ext>
                  </a:extLst>
                </p:cNvPr>
                <p:cNvGrpSpPr/>
                <p:nvPr/>
              </p:nvGrpSpPr>
              <p:grpSpPr>
                <a:xfrm>
                  <a:off x="3750815" y="331294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FAFE7008-27A9-D298-0182-7FEADC413992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364626B2-9E6B-D2BF-E81A-6AC06D42C0ED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10" name="Chord 309">
                    <a:extLst>
                      <a:ext uri="{FF2B5EF4-FFF2-40B4-BE49-F238E27FC236}">
                        <a16:creationId xmlns:a16="http://schemas.microsoft.com/office/drawing/2014/main" id="{77A1674A-17C3-9648-D548-646C611E57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AD73F4AA-2604-D2B4-B293-546381F19816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66FAFBBB-BDDF-0577-B8A2-D440422E7894}"/>
                    </a:ext>
                  </a:extLst>
                </p:cNvPr>
                <p:cNvGrpSpPr/>
                <p:nvPr/>
              </p:nvGrpSpPr>
              <p:grpSpPr>
                <a:xfrm>
                  <a:off x="3978635" y="86931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EDC7DA60-B9F9-3E48-613F-C8ECFEE4073E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306" name="Line 55">
                      <a:extLst>
                        <a:ext uri="{FF2B5EF4-FFF2-40B4-BE49-F238E27FC236}">
                          <a16:creationId xmlns:a16="http://schemas.microsoft.com/office/drawing/2014/main" id="{0C3ABD26-D68B-3B5A-28B2-7EA3DF668F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307" name="AutoShape 56">
                      <a:extLst>
                        <a:ext uri="{FF2B5EF4-FFF2-40B4-BE49-F238E27FC236}">
                          <a16:creationId xmlns:a16="http://schemas.microsoft.com/office/drawing/2014/main" id="{7E3EE571-CBDC-C7FE-63EC-6914113622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86C058AC-F570-EFB2-AC35-42D701F77BE1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304" name="Line 55">
                      <a:extLst>
                        <a:ext uri="{FF2B5EF4-FFF2-40B4-BE49-F238E27FC236}">
                          <a16:creationId xmlns:a16="http://schemas.microsoft.com/office/drawing/2014/main" id="{6D8418FD-F465-33F0-D012-CD1A8A207A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305" name="AutoShape 56">
                      <a:extLst>
                        <a:ext uri="{FF2B5EF4-FFF2-40B4-BE49-F238E27FC236}">
                          <a16:creationId xmlns:a16="http://schemas.microsoft.com/office/drawing/2014/main" id="{AE692A15-058F-807C-E342-2E7356BE60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A622E876-8049-885D-C5ED-F57F8C0856E5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302" name="Line 55">
                      <a:extLst>
                        <a:ext uri="{FF2B5EF4-FFF2-40B4-BE49-F238E27FC236}">
                          <a16:creationId xmlns:a16="http://schemas.microsoft.com/office/drawing/2014/main" id="{A19766F2-718B-A05E-3185-F450384E32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303" name="AutoShape 56">
                      <a:extLst>
                        <a:ext uri="{FF2B5EF4-FFF2-40B4-BE49-F238E27FC236}">
                          <a16:creationId xmlns:a16="http://schemas.microsoft.com/office/drawing/2014/main" id="{C4F37991-832C-81ED-933A-CF42CB65B2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67D4D603-848A-11FD-1F5B-2F8DF215629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300" name="Line 55">
                      <a:extLst>
                        <a:ext uri="{FF2B5EF4-FFF2-40B4-BE49-F238E27FC236}">
                          <a16:creationId xmlns:a16="http://schemas.microsoft.com/office/drawing/2014/main" id="{A6E22909-93F1-8CCB-C89F-3087BDF5B0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301" name="AutoShape 56">
                      <a:extLst>
                        <a:ext uri="{FF2B5EF4-FFF2-40B4-BE49-F238E27FC236}">
                          <a16:creationId xmlns:a16="http://schemas.microsoft.com/office/drawing/2014/main" id="{3D1D3ED9-997A-58F8-BAF9-56864F2FE8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4" name="Group 293">
                    <a:extLst>
                      <a:ext uri="{FF2B5EF4-FFF2-40B4-BE49-F238E27FC236}">
                        <a16:creationId xmlns:a16="http://schemas.microsoft.com/office/drawing/2014/main" id="{C55BC8FB-61E2-1C2D-8507-CC5A115343F9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98" name="Line 55">
                      <a:extLst>
                        <a:ext uri="{FF2B5EF4-FFF2-40B4-BE49-F238E27FC236}">
                          <a16:creationId xmlns:a16="http://schemas.microsoft.com/office/drawing/2014/main" id="{0CD5E891-1A5E-7AE7-3FAB-1CEA2E08DE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99" name="AutoShape 56">
                      <a:extLst>
                        <a:ext uri="{FF2B5EF4-FFF2-40B4-BE49-F238E27FC236}">
                          <a16:creationId xmlns:a16="http://schemas.microsoft.com/office/drawing/2014/main" id="{60D24EB3-572A-89C5-F9E6-45FC379713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5" name="Group 294">
                    <a:extLst>
                      <a:ext uri="{FF2B5EF4-FFF2-40B4-BE49-F238E27FC236}">
                        <a16:creationId xmlns:a16="http://schemas.microsoft.com/office/drawing/2014/main" id="{9D81E488-DBC1-3163-674C-6AE6072B9DA1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96" name="Line 55">
                      <a:extLst>
                        <a:ext uri="{FF2B5EF4-FFF2-40B4-BE49-F238E27FC236}">
                          <a16:creationId xmlns:a16="http://schemas.microsoft.com/office/drawing/2014/main" id="{5DEE9DB3-79EE-37F0-3290-3D7AE59F8B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97" name="AutoShape 56">
                      <a:extLst>
                        <a:ext uri="{FF2B5EF4-FFF2-40B4-BE49-F238E27FC236}">
                          <a16:creationId xmlns:a16="http://schemas.microsoft.com/office/drawing/2014/main" id="{D1E403B4-7B93-EEF7-1637-AF89DDDE004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1FD0E65-0C08-C657-E33C-65114C8A2BB2}"/>
                    </a:ext>
                  </a:extLst>
                </p:cNvPr>
                <p:cNvGrpSpPr/>
                <p:nvPr/>
              </p:nvGrpSpPr>
              <p:grpSpPr>
                <a:xfrm>
                  <a:off x="4537311" y="864941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72" name="Group 271">
                    <a:extLst>
                      <a:ext uri="{FF2B5EF4-FFF2-40B4-BE49-F238E27FC236}">
                        <a16:creationId xmlns:a16="http://schemas.microsoft.com/office/drawing/2014/main" id="{250E27DC-EB75-5593-2FBD-D3CC89E2378F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8" name="Line 55">
                      <a:extLst>
                        <a:ext uri="{FF2B5EF4-FFF2-40B4-BE49-F238E27FC236}">
                          <a16:creationId xmlns:a16="http://schemas.microsoft.com/office/drawing/2014/main" id="{F3221574-001E-DBBB-395E-5A055392CE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9" name="AutoShape 56">
                      <a:extLst>
                        <a:ext uri="{FF2B5EF4-FFF2-40B4-BE49-F238E27FC236}">
                          <a16:creationId xmlns:a16="http://schemas.microsoft.com/office/drawing/2014/main" id="{79A01AA9-9763-4DD5-26B0-3E4DC6856F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3" name="Group 272">
                    <a:extLst>
                      <a:ext uri="{FF2B5EF4-FFF2-40B4-BE49-F238E27FC236}">
                        <a16:creationId xmlns:a16="http://schemas.microsoft.com/office/drawing/2014/main" id="{C67CDA46-1AB0-D028-D235-96DEF51AC302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6" name="Line 55">
                      <a:extLst>
                        <a:ext uri="{FF2B5EF4-FFF2-40B4-BE49-F238E27FC236}">
                          <a16:creationId xmlns:a16="http://schemas.microsoft.com/office/drawing/2014/main" id="{157F4974-74BF-3EB5-6FE9-CDE3527B81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7" name="AutoShape 56">
                      <a:extLst>
                        <a:ext uri="{FF2B5EF4-FFF2-40B4-BE49-F238E27FC236}">
                          <a16:creationId xmlns:a16="http://schemas.microsoft.com/office/drawing/2014/main" id="{19F1C1E5-BB78-1A40-0626-A46B32E255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4" name="Group 273">
                    <a:extLst>
                      <a:ext uri="{FF2B5EF4-FFF2-40B4-BE49-F238E27FC236}">
                        <a16:creationId xmlns:a16="http://schemas.microsoft.com/office/drawing/2014/main" id="{4568917C-2977-90B1-C344-E10240F2774B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4" name="Line 55">
                      <a:extLst>
                        <a:ext uri="{FF2B5EF4-FFF2-40B4-BE49-F238E27FC236}">
                          <a16:creationId xmlns:a16="http://schemas.microsoft.com/office/drawing/2014/main" id="{FF3D2334-B76C-7C64-92BE-84771692EA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5" name="AutoShape 56">
                      <a:extLst>
                        <a:ext uri="{FF2B5EF4-FFF2-40B4-BE49-F238E27FC236}">
                          <a16:creationId xmlns:a16="http://schemas.microsoft.com/office/drawing/2014/main" id="{D83FB8E1-B8C5-B66A-F20B-FD120FE4C4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3ECD2EB4-F447-D1C0-3AA0-CEAC410064A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2" name="Line 55">
                      <a:extLst>
                        <a:ext uri="{FF2B5EF4-FFF2-40B4-BE49-F238E27FC236}">
                          <a16:creationId xmlns:a16="http://schemas.microsoft.com/office/drawing/2014/main" id="{A8ACE409-3FF7-18F6-A882-6163C145FB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3" name="AutoShape 56">
                      <a:extLst>
                        <a:ext uri="{FF2B5EF4-FFF2-40B4-BE49-F238E27FC236}">
                          <a16:creationId xmlns:a16="http://schemas.microsoft.com/office/drawing/2014/main" id="{CB5057CD-C997-D889-33C6-5F3F69BF63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9040B625-97A5-088B-9F87-CD2D5045C760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0" name="Line 55">
                      <a:extLst>
                        <a:ext uri="{FF2B5EF4-FFF2-40B4-BE49-F238E27FC236}">
                          <a16:creationId xmlns:a16="http://schemas.microsoft.com/office/drawing/2014/main" id="{1CCE4E36-7645-CB46-83F5-F162880BE9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1" name="AutoShape 56">
                      <a:extLst>
                        <a:ext uri="{FF2B5EF4-FFF2-40B4-BE49-F238E27FC236}">
                          <a16:creationId xmlns:a16="http://schemas.microsoft.com/office/drawing/2014/main" id="{725DC09F-8296-717E-743A-B1781E0383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D60967A1-EA61-BC19-696F-28D5C89F6ACD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78" name="Line 55">
                      <a:extLst>
                        <a:ext uri="{FF2B5EF4-FFF2-40B4-BE49-F238E27FC236}">
                          <a16:creationId xmlns:a16="http://schemas.microsoft.com/office/drawing/2014/main" id="{EF3A5207-BAB0-142A-26B0-8A4A24A937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79" name="AutoShape 56">
                      <a:extLst>
                        <a:ext uri="{FF2B5EF4-FFF2-40B4-BE49-F238E27FC236}">
                          <a16:creationId xmlns:a16="http://schemas.microsoft.com/office/drawing/2014/main" id="{F0F9A87B-2C45-AA5D-8875-22A409026E6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EA119BC3-0FCB-9EBE-0700-1755E7C503B3}"/>
                    </a:ext>
                  </a:extLst>
                </p:cNvPr>
                <p:cNvGrpSpPr/>
                <p:nvPr/>
              </p:nvGrpSpPr>
              <p:grpSpPr>
                <a:xfrm>
                  <a:off x="5095987" y="86056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54" name="Group 253">
                    <a:extLst>
                      <a:ext uri="{FF2B5EF4-FFF2-40B4-BE49-F238E27FC236}">
                        <a16:creationId xmlns:a16="http://schemas.microsoft.com/office/drawing/2014/main" id="{2344D05B-F976-09B8-4EF2-096E5BB72239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70" name="Line 55">
                      <a:extLst>
                        <a:ext uri="{FF2B5EF4-FFF2-40B4-BE49-F238E27FC236}">
                          <a16:creationId xmlns:a16="http://schemas.microsoft.com/office/drawing/2014/main" id="{366C777D-F50A-B914-25E5-2672268EDA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71" name="AutoShape 56">
                      <a:extLst>
                        <a:ext uri="{FF2B5EF4-FFF2-40B4-BE49-F238E27FC236}">
                          <a16:creationId xmlns:a16="http://schemas.microsoft.com/office/drawing/2014/main" id="{DAC8F675-4CDD-0F36-727F-C1EE2D5011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id="{13A7CBEA-61A1-CF18-B843-042ABF012E42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8" name="Line 55">
                      <a:extLst>
                        <a:ext uri="{FF2B5EF4-FFF2-40B4-BE49-F238E27FC236}">
                          <a16:creationId xmlns:a16="http://schemas.microsoft.com/office/drawing/2014/main" id="{2632D041-7BA6-F1D1-BD27-B1A8578AE9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9" name="AutoShape 56">
                      <a:extLst>
                        <a:ext uri="{FF2B5EF4-FFF2-40B4-BE49-F238E27FC236}">
                          <a16:creationId xmlns:a16="http://schemas.microsoft.com/office/drawing/2014/main" id="{1BABA872-0EAB-35D8-EA5E-9E6809A7F2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6" name="Group 255">
                    <a:extLst>
                      <a:ext uri="{FF2B5EF4-FFF2-40B4-BE49-F238E27FC236}">
                        <a16:creationId xmlns:a16="http://schemas.microsoft.com/office/drawing/2014/main" id="{1E2301B1-4D68-D412-5394-618E967F1E06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6" name="Line 55">
                      <a:extLst>
                        <a:ext uri="{FF2B5EF4-FFF2-40B4-BE49-F238E27FC236}">
                          <a16:creationId xmlns:a16="http://schemas.microsoft.com/office/drawing/2014/main" id="{DA33682D-83A3-5885-25E5-2087564FB9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7" name="AutoShape 56">
                      <a:extLst>
                        <a:ext uri="{FF2B5EF4-FFF2-40B4-BE49-F238E27FC236}">
                          <a16:creationId xmlns:a16="http://schemas.microsoft.com/office/drawing/2014/main" id="{8D5F8641-885D-EAFE-E1A4-996858D7CD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7" name="Group 256">
                    <a:extLst>
                      <a:ext uri="{FF2B5EF4-FFF2-40B4-BE49-F238E27FC236}">
                        <a16:creationId xmlns:a16="http://schemas.microsoft.com/office/drawing/2014/main" id="{6C44ED1B-77D8-994A-3306-BCB6C6B367B3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4" name="Line 55">
                      <a:extLst>
                        <a:ext uri="{FF2B5EF4-FFF2-40B4-BE49-F238E27FC236}">
                          <a16:creationId xmlns:a16="http://schemas.microsoft.com/office/drawing/2014/main" id="{AA5CF39A-1F8A-F67C-56FA-279ACC2E51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5" name="AutoShape 56">
                      <a:extLst>
                        <a:ext uri="{FF2B5EF4-FFF2-40B4-BE49-F238E27FC236}">
                          <a16:creationId xmlns:a16="http://schemas.microsoft.com/office/drawing/2014/main" id="{83E36262-A6F6-CB16-F343-3EEFBE274C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D37DF11F-502C-4196-D9AB-0E4E4BF01037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2" name="Line 55">
                      <a:extLst>
                        <a:ext uri="{FF2B5EF4-FFF2-40B4-BE49-F238E27FC236}">
                          <a16:creationId xmlns:a16="http://schemas.microsoft.com/office/drawing/2014/main" id="{1C3B4D58-59A1-755C-E576-0AFE948D43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3" name="AutoShape 56">
                      <a:extLst>
                        <a:ext uri="{FF2B5EF4-FFF2-40B4-BE49-F238E27FC236}">
                          <a16:creationId xmlns:a16="http://schemas.microsoft.com/office/drawing/2014/main" id="{0EF24F35-DEB8-41E7-3463-55E54D5A18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9918D145-7D4D-B6C9-5A5D-824FCEA22AEF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0" name="Line 55">
                      <a:extLst>
                        <a:ext uri="{FF2B5EF4-FFF2-40B4-BE49-F238E27FC236}">
                          <a16:creationId xmlns:a16="http://schemas.microsoft.com/office/drawing/2014/main" id="{1791AE3E-38A8-9EC7-2A0D-876C9ACC2F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1" name="AutoShape 56">
                      <a:extLst>
                        <a:ext uri="{FF2B5EF4-FFF2-40B4-BE49-F238E27FC236}">
                          <a16:creationId xmlns:a16="http://schemas.microsoft.com/office/drawing/2014/main" id="{5E0ED65C-63F1-1349-2A42-623F89CD9B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39322174-47A0-4D7B-7D65-C583C96B04CF}"/>
                    </a:ext>
                  </a:extLst>
                </p:cNvPr>
                <p:cNvGrpSpPr/>
                <p:nvPr/>
              </p:nvGrpSpPr>
              <p:grpSpPr>
                <a:xfrm>
                  <a:off x="5606855" y="862169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56D467AC-8209-EB91-0E5C-652D2B63720E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52" name="Line 55">
                      <a:extLst>
                        <a:ext uri="{FF2B5EF4-FFF2-40B4-BE49-F238E27FC236}">
                          <a16:creationId xmlns:a16="http://schemas.microsoft.com/office/drawing/2014/main" id="{65C16610-EB27-754F-0D02-E1424309A7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53" name="AutoShape 56">
                      <a:extLst>
                        <a:ext uri="{FF2B5EF4-FFF2-40B4-BE49-F238E27FC236}">
                          <a16:creationId xmlns:a16="http://schemas.microsoft.com/office/drawing/2014/main" id="{11AF4C3B-9DE9-FF64-74E1-B2F1A58FB7D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1EEF1C99-5698-8EF8-E303-D2BFBD86B721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50" name="Line 55">
                      <a:extLst>
                        <a:ext uri="{FF2B5EF4-FFF2-40B4-BE49-F238E27FC236}">
                          <a16:creationId xmlns:a16="http://schemas.microsoft.com/office/drawing/2014/main" id="{FF29AF08-98F4-A0D1-09BE-EAFC8BCAFC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51" name="AutoShape 56">
                      <a:extLst>
                        <a:ext uri="{FF2B5EF4-FFF2-40B4-BE49-F238E27FC236}">
                          <a16:creationId xmlns:a16="http://schemas.microsoft.com/office/drawing/2014/main" id="{06A583F5-80EB-7519-4AE0-DD1798B852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2100C8D3-0BE4-EF48-9305-EA5B1B60742C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48" name="Line 55">
                      <a:extLst>
                        <a:ext uri="{FF2B5EF4-FFF2-40B4-BE49-F238E27FC236}">
                          <a16:creationId xmlns:a16="http://schemas.microsoft.com/office/drawing/2014/main" id="{B9056FC6-16FC-2D83-5B63-E40F1C45A7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49" name="AutoShape 56">
                      <a:extLst>
                        <a:ext uri="{FF2B5EF4-FFF2-40B4-BE49-F238E27FC236}">
                          <a16:creationId xmlns:a16="http://schemas.microsoft.com/office/drawing/2014/main" id="{D7E3C01A-70B7-D57D-39C6-F16C92820F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39" name="Group 238">
                    <a:extLst>
                      <a:ext uri="{FF2B5EF4-FFF2-40B4-BE49-F238E27FC236}">
                        <a16:creationId xmlns:a16="http://schemas.microsoft.com/office/drawing/2014/main" id="{4EFACC94-2BAE-97BD-BF93-E80A7973870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46" name="Line 55">
                      <a:extLst>
                        <a:ext uri="{FF2B5EF4-FFF2-40B4-BE49-F238E27FC236}">
                          <a16:creationId xmlns:a16="http://schemas.microsoft.com/office/drawing/2014/main" id="{1F4AD381-878C-ABBC-1399-54F60B35A5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47" name="AutoShape 56">
                      <a:extLst>
                        <a:ext uri="{FF2B5EF4-FFF2-40B4-BE49-F238E27FC236}">
                          <a16:creationId xmlns:a16="http://schemas.microsoft.com/office/drawing/2014/main" id="{EE205A2E-CA31-F3B5-AB2F-704F69B373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4E40FA53-9410-E8D7-B2EE-96BFD92456FD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44" name="Line 55">
                      <a:extLst>
                        <a:ext uri="{FF2B5EF4-FFF2-40B4-BE49-F238E27FC236}">
                          <a16:creationId xmlns:a16="http://schemas.microsoft.com/office/drawing/2014/main" id="{5DACCB75-7B36-0F21-02F4-A17DE676C6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45" name="AutoShape 56">
                      <a:extLst>
                        <a:ext uri="{FF2B5EF4-FFF2-40B4-BE49-F238E27FC236}">
                          <a16:creationId xmlns:a16="http://schemas.microsoft.com/office/drawing/2014/main" id="{C7CCD3D7-EECF-22F6-2BD1-F3A7D68363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0A0E8A80-08EB-8324-6C82-156F80D34B8B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42" name="Line 55">
                      <a:extLst>
                        <a:ext uri="{FF2B5EF4-FFF2-40B4-BE49-F238E27FC236}">
                          <a16:creationId xmlns:a16="http://schemas.microsoft.com/office/drawing/2014/main" id="{5EB3C408-84DC-78E4-64C0-4227421C31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43" name="AutoShape 56">
                      <a:extLst>
                        <a:ext uri="{FF2B5EF4-FFF2-40B4-BE49-F238E27FC236}">
                          <a16:creationId xmlns:a16="http://schemas.microsoft.com/office/drawing/2014/main" id="{ED594E1F-5A4C-46BD-0904-8A95D1780A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9625C3C-F5DA-678F-1C28-43D522E3FBE5}"/>
                    </a:ext>
                  </a:extLst>
                </p:cNvPr>
                <p:cNvGrpSpPr/>
                <p:nvPr/>
              </p:nvGrpSpPr>
              <p:grpSpPr>
                <a:xfrm>
                  <a:off x="6147603" y="85779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5D243525-B076-B7FD-355E-9810BDD213B2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34" name="Line 55">
                      <a:extLst>
                        <a:ext uri="{FF2B5EF4-FFF2-40B4-BE49-F238E27FC236}">
                          <a16:creationId xmlns:a16="http://schemas.microsoft.com/office/drawing/2014/main" id="{E4D10EEE-E639-5888-0608-B04BCA94C0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35" name="AutoShape 56">
                      <a:extLst>
                        <a:ext uri="{FF2B5EF4-FFF2-40B4-BE49-F238E27FC236}">
                          <a16:creationId xmlns:a16="http://schemas.microsoft.com/office/drawing/2014/main" id="{D87243AD-B941-9E5F-0A07-1CAB901EF3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D4EA2EF1-CCC1-F607-B87E-8481846E02E5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32" name="Line 55">
                      <a:extLst>
                        <a:ext uri="{FF2B5EF4-FFF2-40B4-BE49-F238E27FC236}">
                          <a16:creationId xmlns:a16="http://schemas.microsoft.com/office/drawing/2014/main" id="{B4D564C6-C45C-02E9-F22E-DCE83E83A6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33" name="AutoShape 56">
                      <a:extLst>
                        <a:ext uri="{FF2B5EF4-FFF2-40B4-BE49-F238E27FC236}">
                          <a16:creationId xmlns:a16="http://schemas.microsoft.com/office/drawing/2014/main" id="{B4B7D0F9-899F-4108-AE6D-2BC9D059D8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20" name="Group 219">
                    <a:extLst>
                      <a:ext uri="{FF2B5EF4-FFF2-40B4-BE49-F238E27FC236}">
                        <a16:creationId xmlns:a16="http://schemas.microsoft.com/office/drawing/2014/main" id="{31EA27E5-FF25-9B23-7488-7708C18CA189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30" name="Line 55">
                      <a:extLst>
                        <a:ext uri="{FF2B5EF4-FFF2-40B4-BE49-F238E27FC236}">
                          <a16:creationId xmlns:a16="http://schemas.microsoft.com/office/drawing/2014/main" id="{B86C5050-1971-8A55-6E16-80801F7DD9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31" name="AutoShape 56">
                      <a:extLst>
                        <a:ext uri="{FF2B5EF4-FFF2-40B4-BE49-F238E27FC236}">
                          <a16:creationId xmlns:a16="http://schemas.microsoft.com/office/drawing/2014/main" id="{91603C01-5C6C-027A-0DE0-18C7E329A0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21" name="Group 220">
                    <a:extLst>
                      <a:ext uri="{FF2B5EF4-FFF2-40B4-BE49-F238E27FC236}">
                        <a16:creationId xmlns:a16="http://schemas.microsoft.com/office/drawing/2014/main" id="{C1B0C471-A1A5-05D0-13C6-F713AB1A8772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28" name="Line 55">
                      <a:extLst>
                        <a:ext uri="{FF2B5EF4-FFF2-40B4-BE49-F238E27FC236}">
                          <a16:creationId xmlns:a16="http://schemas.microsoft.com/office/drawing/2014/main" id="{A1917251-ABAF-7C9B-0343-576056BAB5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29" name="AutoShape 56">
                      <a:extLst>
                        <a:ext uri="{FF2B5EF4-FFF2-40B4-BE49-F238E27FC236}">
                          <a16:creationId xmlns:a16="http://schemas.microsoft.com/office/drawing/2014/main" id="{45C47EC8-7357-6ED2-F509-10E9D5EAD7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22" name="Group 221">
                    <a:extLst>
                      <a:ext uri="{FF2B5EF4-FFF2-40B4-BE49-F238E27FC236}">
                        <a16:creationId xmlns:a16="http://schemas.microsoft.com/office/drawing/2014/main" id="{34AEA8D5-4E32-041C-51E6-305783A2F3D0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26" name="Line 55">
                      <a:extLst>
                        <a:ext uri="{FF2B5EF4-FFF2-40B4-BE49-F238E27FC236}">
                          <a16:creationId xmlns:a16="http://schemas.microsoft.com/office/drawing/2014/main" id="{A68207DC-0DA7-E9EA-4A0D-9515A1BC5D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27" name="AutoShape 56">
                      <a:extLst>
                        <a:ext uri="{FF2B5EF4-FFF2-40B4-BE49-F238E27FC236}">
                          <a16:creationId xmlns:a16="http://schemas.microsoft.com/office/drawing/2014/main" id="{525601F8-9956-7C47-2190-FD5BBB78C0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23" name="Group 222">
                    <a:extLst>
                      <a:ext uri="{FF2B5EF4-FFF2-40B4-BE49-F238E27FC236}">
                        <a16:creationId xmlns:a16="http://schemas.microsoft.com/office/drawing/2014/main" id="{C91EBBEE-B432-148E-93BF-327EAE94D776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24" name="Line 55">
                      <a:extLst>
                        <a:ext uri="{FF2B5EF4-FFF2-40B4-BE49-F238E27FC236}">
                          <a16:creationId xmlns:a16="http://schemas.microsoft.com/office/drawing/2014/main" id="{E42A1917-463C-8B7E-5C78-4F3956AA1B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25" name="AutoShape 56">
                      <a:extLst>
                        <a:ext uri="{FF2B5EF4-FFF2-40B4-BE49-F238E27FC236}">
                          <a16:creationId xmlns:a16="http://schemas.microsoft.com/office/drawing/2014/main" id="{D60CD7C8-B5C7-5875-611A-3EFC9F0ABC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A273BFBD-38AB-5FAB-1E47-1B211999A155}"/>
                    </a:ext>
                  </a:extLst>
                </p:cNvPr>
                <p:cNvGrpSpPr/>
                <p:nvPr/>
              </p:nvGrpSpPr>
              <p:grpSpPr>
                <a:xfrm>
                  <a:off x="6712255" y="85939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FF806AFA-A84E-5504-EDF0-27A8DF586CC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16" name="Line 55">
                      <a:extLst>
                        <a:ext uri="{FF2B5EF4-FFF2-40B4-BE49-F238E27FC236}">
                          <a16:creationId xmlns:a16="http://schemas.microsoft.com/office/drawing/2014/main" id="{A5C742F2-370B-AC9C-0E59-D7DCB7FB32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17" name="AutoShape 56">
                      <a:extLst>
                        <a:ext uri="{FF2B5EF4-FFF2-40B4-BE49-F238E27FC236}">
                          <a16:creationId xmlns:a16="http://schemas.microsoft.com/office/drawing/2014/main" id="{7E9A68A0-D078-B9CD-C0A7-275AC02000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F46E6AFA-D35F-0380-EF0F-E4EACA5B0C51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14" name="Line 55">
                      <a:extLst>
                        <a:ext uri="{FF2B5EF4-FFF2-40B4-BE49-F238E27FC236}">
                          <a16:creationId xmlns:a16="http://schemas.microsoft.com/office/drawing/2014/main" id="{F32083A1-A3CB-8B11-C794-02C8DC9728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15" name="AutoShape 56">
                      <a:extLst>
                        <a:ext uri="{FF2B5EF4-FFF2-40B4-BE49-F238E27FC236}">
                          <a16:creationId xmlns:a16="http://schemas.microsoft.com/office/drawing/2014/main" id="{A0A54DD2-4CCC-6C29-EA39-0F7E32540B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939992FB-D282-6E7A-6FF9-9443188AFB53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12" name="Line 55">
                      <a:extLst>
                        <a:ext uri="{FF2B5EF4-FFF2-40B4-BE49-F238E27FC236}">
                          <a16:creationId xmlns:a16="http://schemas.microsoft.com/office/drawing/2014/main" id="{3A5B00DF-A8F8-9F99-705C-51D8B02D24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13" name="AutoShape 56">
                      <a:extLst>
                        <a:ext uri="{FF2B5EF4-FFF2-40B4-BE49-F238E27FC236}">
                          <a16:creationId xmlns:a16="http://schemas.microsoft.com/office/drawing/2014/main" id="{B24DAD4D-4B8C-BBB0-5368-B5F29C00A2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95155E1B-6646-ABE2-5A08-F578FD0C14A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10" name="Line 55">
                      <a:extLst>
                        <a:ext uri="{FF2B5EF4-FFF2-40B4-BE49-F238E27FC236}">
                          <a16:creationId xmlns:a16="http://schemas.microsoft.com/office/drawing/2014/main" id="{773A6B2E-206E-805A-5E35-FF247EC805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11" name="AutoShape 56">
                      <a:extLst>
                        <a:ext uri="{FF2B5EF4-FFF2-40B4-BE49-F238E27FC236}">
                          <a16:creationId xmlns:a16="http://schemas.microsoft.com/office/drawing/2014/main" id="{F9EED4CD-6BB3-49D0-CFAA-3661EB9BC1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59A50489-309E-DB94-4206-0F4434380C1E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08" name="Line 55">
                      <a:extLst>
                        <a:ext uri="{FF2B5EF4-FFF2-40B4-BE49-F238E27FC236}">
                          <a16:creationId xmlns:a16="http://schemas.microsoft.com/office/drawing/2014/main" id="{78CDED11-6746-40EB-A8AE-38B3166021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09" name="AutoShape 56">
                      <a:extLst>
                        <a:ext uri="{FF2B5EF4-FFF2-40B4-BE49-F238E27FC236}">
                          <a16:creationId xmlns:a16="http://schemas.microsoft.com/office/drawing/2014/main" id="{0CC671D1-490F-F982-9B01-B1AA379364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3C688C7E-7B21-D7F4-89DC-A0465F2D059E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06" name="Line 55">
                      <a:extLst>
                        <a:ext uri="{FF2B5EF4-FFF2-40B4-BE49-F238E27FC236}">
                          <a16:creationId xmlns:a16="http://schemas.microsoft.com/office/drawing/2014/main" id="{E49DC308-3257-3074-E869-DC360C54D1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07" name="AutoShape 56">
                      <a:extLst>
                        <a:ext uri="{FF2B5EF4-FFF2-40B4-BE49-F238E27FC236}">
                          <a16:creationId xmlns:a16="http://schemas.microsoft.com/office/drawing/2014/main" id="{608478C5-6634-F00E-9BFD-1CB7124291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D45A8A61-82D2-94A4-4E76-6BEE3CFD498C}"/>
                    </a:ext>
                  </a:extLst>
                </p:cNvPr>
                <p:cNvGrpSpPr/>
                <p:nvPr/>
              </p:nvGrpSpPr>
              <p:grpSpPr>
                <a:xfrm>
                  <a:off x="7235374" y="2373993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8" name="Line 55">
                    <a:extLst>
                      <a:ext uri="{FF2B5EF4-FFF2-40B4-BE49-F238E27FC236}">
                        <a16:creationId xmlns:a16="http://schemas.microsoft.com/office/drawing/2014/main" id="{781AD93C-5281-2B3D-F746-848C09789F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9" name="AutoShape 56">
                    <a:extLst>
                      <a:ext uri="{FF2B5EF4-FFF2-40B4-BE49-F238E27FC236}">
                        <a16:creationId xmlns:a16="http://schemas.microsoft.com/office/drawing/2014/main" id="{1DE7B8B0-EE7D-C232-016A-0E563ABC71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33CFDD0F-7C6D-24CF-9D57-5BDFBAD7AE0A}"/>
                    </a:ext>
                  </a:extLst>
                </p:cNvPr>
                <p:cNvGrpSpPr/>
                <p:nvPr/>
              </p:nvGrpSpPr>
              <p:grpSpPr>
                <a:xfrm>
                  <a:off x="7810552" y="1789907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6" name="Line 55">
                    <a:extLst>
                      <a:ext uri="{FF2B5EF4-FFF2-40B4-BE49-F238E27FC236}">
                        <a16:creationId xmlns:a16="http://schemas.microsoft.com/office/drawing/2014/main" id="{BF8BB579-4ECB-CFC4-0C45-4FBAAEA08F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7" name="AutoShape 56">
                    <a:extLst>
                      <a:ext uri="{FF2B5EF4-FFF2-40B4-BE49-F238E27FC236}">
                        <a16:creationId xmlns:a16="http://schemas.microsoft.com/office/drawing/2014/main" id="{C61D69EA-9BAA-2B65-73C6-3F8459BE72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7703F9D1-78E2-9956-EA18-335114C4DA37}"/>
                    </a:ext>
                  </a:extLst>
                </p:cNvPr>
                <p:cNvGrpSpPr/>
                <p:nvPr/>
              </p:nvGrpSpPr>
              <p:grpSpPr>
                <a:xfrm>
                  <a:off x="8129902" y="149276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4" name="Line 55">
                    <a:extLst>
                      <a:ext uri="{FF2B5EF4-FFF2-40B4-BE49-F238E27FC236}">
                        <a16:creationId xmlns:a16="http://schemas.microsoft.com/office/drawing/2014/main" id="{08B4701B-FAB0-EA51-3168-99900C816D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5" name="AutoShape 56">
                    <a:extLst>
                      <a:ext uri="{FF2B5EF4-FFF2-40B4-BE49-F238E27FC236}">
                        <a16:creationId xmlns:a16="http://schemas.microsoft.com/office/drawing/2014/main" id="{182BD654-DA62-2F11-41A9-0E86C44285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A7AFB909-D782-F444-3C0D-E199B8B5E655}"/>
                    </a:ext>
                  </a:extLst>
                </p:cNvPr>
                <p:cNvGrpSpPr/>
                <p:nvPr/>
              </p:nvGrpSpPr>
              <p:grpSpPr>
                <a:xfrm>
                  <a:off x="8384282" y="1209119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2" name="Line 55">
                    <a:extLst>
                      <a:ext uri="{FF2B5EF4-FFF2-40B4-BE49-F238E27FC236}">
                        <a16:creationId xmlns:a16="http://schemas.microsoft.com/office/drawing/2014/main" id="{E2D74B3F-E73D-822E-6B85-CF2DABCF08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3" name="AutoShape 56">
                    <a:extLst>
                      <a:ext uri="{FF2B5EF4-FFF2-40B4-BE49-F238E27FC236}">
                        <a16:creationId xmlns:a16="http://schemas.microsoft.com/office/drawing/2014/main" id="{5567570D-6944-57DB-D64A-98223D923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8EF196E9-9BA1-F1D8-E87F-3DE4E42D4C47}"/>
                    </a:ext>
                  </a:extLst>
                </p:cNvPr>
                <p:cNvGrpSpPr/>
                <p:nvPr/>
              </p:nvGrpSpPr>
              <p:grpSpPr>
                <a:xfrm>
                  <a:off x="8698030" y="86092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0" name="Line 55">
                    <a:extLst>
                      <a:ext uri="{FF2B5EF4-FFF2-40B4-BE49-F238E27FC236}">
                        <a16:creationId xmlns:a16="http://schemas.microsoft.com/office/drawing/2014/main" id="{7262251D-0814-A5E7-3208-561473191C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1" name="AutoShape 56">
                    <a:extLst>
                      <a:ext uri="{FF2B5EF4-FFF2-40B4-BE49-F238E27FC236}">
                        <a16:creationId xmlns:a16="http://schemas.microsoft.com/office/drawing/2014/main" id="{C00142E3-17C3-9593-8192-B5712613FE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A77308F3-F7C4-F0DE-9502-D9E241E7CC39}"/>
                    </a:ext>
                  </a:extLst>
                </p:cNvPr>
                <p:cNvGrpSpPr/>
                <p:nvPr/>
              </p:nvGrpSpPr>
              <p:grpSpPr>
                <a:xfrm>
                  <a:off x="7769377" y="875362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8E11A5B6-A905-93C7-812B-2506EDF465D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8" name="Line 55">
                      <a:extLst>
                        <a:ext uri="{FF2B5EF4-FFF2-40B4-BE49-F238E27FC236}">
                          <a16:creationId xmlns:a16="http://schemas.microsoft.com/office/drawing/2014/main" id="{378B27DE-58B0-5761-3FC0-912D35E1F9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9" name="AutoShape 56">
                      <a:extLst>
                        <a:ext uri="{FF2B5EF4-FFF2-40B4-BE49-F238E27FC236}">
                          <a16:creationId xmlns:a16="http://schemas.microsoft.com/office/drawing/2014/main" id="{6A2389B5-509C-564E-BA39-967EDCC015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3872AC66-1C47-7A0E-1921-5A51FBD29D77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6" name="Line 55">
                      <a:extLst>
                        <a:ext uri="{FF2B5EF4-FFF2-40B4-BE49-F238E27FC236}">
                          <a16:creationId xmlns:a16="http://schemas.microsoft.com/office/drawing/2014/main" id="{691AA19C-672E-5F0D-F115-E8C01396C0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7" name="AutoShape 56">
                      <a:extLst>
                        <a:ext uri="{FF2B5EF4-FFF2-40B4-BE49-F238E27FC236}">
                          <a16:creationId xmlns:a16="http://schemas.microsoft.com/office/drawing/2014/main" id="{E0B47A32-3A3A-F261-1231-B1A9E0D10B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F789A979-FA6A-B1FD-D712-1330FD200085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4" name="Line 55">
                      <a:extLst>
                        <a:ext uri="{FF2B5EF4-FFF2-40B4-BE49-F238E27FC236}">
                          <a16:creationId xmlns:a16="http://schemas.microsoft.com/office/drawing/2014/main" id="{08469000-A7F4-4127-5B9E-37FF1D6986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5" name="AutoShape 56">
                      <a:extLst>
                        <a:ext uri="{FF2B5EF4-FFF2-40B4-BE49-F238E27FC236}">
                          <a16:creationId xmlns:a16="http://schemas.microsoft.com/office/drawing/2014/main" id="{707A0818-FB1D-E8EA-DF4E-969D204B3B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5" name="Group 174">
                    <a:extLst>
                      <a:ext uri="{FF2B5EF4-FFF2-40B4-BE49-F238E27FC236}">
                        <a16:creationId xmlns:a16="http://schemas.microsoft.com/office/drawing/2014/main" id="{D07BB8B9-2D49-4F53-BB66-C77B1087F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2" name="Line 55">
                      <a:extLst>
                        <a:ext uri="{FF2B5EF4-FFF2-40B4-BE49-F238E27FC236}">
                          <a16:creationId xmlns:a16="http://schemas.microsoft.com/office/drawing/2014/main" id="{896516F8-8551-5F83-4CE4-2BBA7412F9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3" name="AutoShape 56">
                      <a:extLst>
                        <a:ext uri="{FF2B5EF4-FFF2-40B4-BE49-F238E27FC236}">
                          <a16:creationId xmlns:a16="http://schemas.microsoft.com/office/drawing/2014/main" id="{1FCA5239-A877-03F9-C554-8E10E26626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4E2B1A1B-4976-EB10-0EF6-57AE82AE6ED6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0" name="Line 55">
                      <a:extLst>
                        <a:ext uri="{FF2B5EF4-FFF2-40B4-BE49-F238E27FC236}">
                          <a16:creationId xmlns:a16="http://schemas.microsoft.com/office/drawing/2014/main" id="{3702A2BA-92F1-6907-7104-DCFF2A628C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1" name="AutoShape 56">
                      <a:extLst>
                        <a:ext uri="{FF2B5EF4-FFF2-40B4-BE49-F238E27FC236}">
                          <a16:creationId xmlns:a16="http://schemas.microsoft.com/office/drawing/2014/main" id="{CA6F5419-75DE-AAAE-93C8-017A297ED3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1CD9D04F-FB28-856F-1347-809769687123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78" name="Line 55">
                      <a:extLst>
                        <a:ext uri="{FF2B5EF4-FFF2-40B4-BE49-F238E27FC236}">
                          <a16:creationId xmlns:a16="http://schemas.microsoft.com/office/drawing/2014/main" id="{29B8D03E-56DE-C6DE-3E88-00152E5A7C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79" name="AutoShape 56">
                      <a:extLst>
                        <a:ext uri="{FF2B5EF4-FFF2-40B4-BE49-F238E27FC236}">
                          <a16:creationId xmlns:a16="http://schemas.microsoft.com/office/drawing/2014/main" id="{6C0162EF-EB9F-2BAD-9B9C-4CBE2BEC02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AA76B7E2-95A8-39F8-B599-B59EF6CA9C33}"/>
                    </a:ext>
                  </a:extLst>
                </p:cNvPr>
                <p:cNvGrpSpPr/>
                <p:nvPr/>
              </p:nvGrpSpPr>
              <p:grpSpPr>
                <a:xfrm>
                  <a:off x="8286567" y="874134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4EA534E2-FB2D-A882-B93C-7137F2631378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70" name="Line 55">
                      <a:extLst>
                        <a:ext uri="{FF2B5EF4-FFF2-40B4-BE49-F238E27FC236}">
                          <a16:creationId xmlns:a16="http://schemas.microsoft.com/office/drawing/2014/main" id="{FC427916-D650-95C5-7A88-5510E7CFD6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71" name="AutoShape 56">
                      <a:extLst>
                        <a:ext uri="{FF2B5EF4-FFF2-40B4-BE49-F238E27FC236}">
                          <a16:creationId xmlns:a16="http://schemas.microsoft.com/office/drawing/2014/main" id="{742E2C2F-6D3B-38D7-A00B-2F273570D5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EA13D6BC-BFB9-E74E-3CD0-2A475A1020CE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8" name="Line 55">
                      <a:extLst>
                        <a:ext uri="{FF2B5EF4-FFF2-40B4-BE49-F238E27FC236}">
                          <a16:creationId xmlns:a16="http://schemas.microsoft.com/office/drawing/2014/main" id="{C03D0FB9-8561-2AD1-7C15-F71976989D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9" name="AutoShape 56">
                      <a:extLst>
                        <a:ext uri="{FF2B5EF4-FFF2-40B4-BE49-F238E27FC236}">
                          <a16:creationId xmlns:a16="http://schemas.microsoft.com/office/drawing/2014/main" id="{2D5AF9F1-92CC-71F2-ED43-306AAA2E22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782AD2AB-CFB5-6302-82CA-F247701F25E8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6" name="Line 55">
                      <a:extLst>
                        <a:ext uri="{FF2B5EF4-FFF2-40B4-BE49-F238E27FC236}">
                          <a16:creationId xmlns:a16="http://schemas.microsoft.com/office/drawing/2014/main" id="{39FFD6DB-EB53-64CC-8750-29B355517D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7" name="AutoShape 56">
                      <a:extLst>
                        <a:ext uri="{FF2B5EF4-FFF2-40B4-BE49-F238E27FC236}">
                          <a16:creationId xmlns:a16="http://schemas.microsoft.com/office/drawing/2014/main" id="{A9763D3A-13F3-C37F-F781-8EFEC3151D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C96535A2-232E-409F-1EE8-52242B620BFF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4" name="Line 55">
                      <a:extLst>
                        <a:ext uri="{FF2B5EF4-FFF2-40B4-BE49-F238E27FC236}">
                          <a16:creationId xmlns:a16="http://schemas.microsoft.com/office/drawing/2014/main" id="{5E2D2156-05C3-1D32-F31E-7BEFEF4F55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5" name="AutoShape 56">
                      <a:extLst>
                        <a:ext uri="{FF2B5EF4-FFF2-40B4-BE49-F238E27FC236}">
                          <a16:creationId xmlns:a16="http://schemas.microsoft.com/office/drawing/2014/main" id="{6EA527DA-ECB4-B169-C16F-33FC813D5D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004EF574-8EF4-37DC-48FB-F876181E8BAB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2" name="Line 55">
                      <a:extLst>
                        <a:ext uri="{FF2B5EF4-FFF2-40B4-BE49-F238E27FC236}">
                          <a16:creationId xmlns:a16="http://schemas.microsoft.com/office/drawing/2014/main" id="{3C221F21-EB11-A1BE-D0CC-B81836D4ED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3" name="AutoShape 56">
                      <a:extLst>
                        <a:ext uri="{FF2B5EF4-FFF2-40B4-BE49-F238E27FC236}">
                          <a16:creationId xmlns:a16="http://schemas.microsoft.com/office/drawing/2014/main" id="{DD5E8476-60A1-9A41-F000-3727C01750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A3E4A9D7-86E2-A422-39DF-062149966FE9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0" name="Line 55">
                      <a:extLst>
                        <a:ext uri="{FF2B5EF4-FFF2-40B4-BE49-F238E27FC236}">
                          <a16:creationId xmlns:a16="http://schemas.microsoft.com/office/drawing/2014/main" id="{89DE05CB-2A21-A064-E970-9D282906B8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1" name="AutoShape 56">
                      <a:extLst>
                        <a:ext uri="{FF2B5EF4-FFF2-40B4-BE49-F238E27FC236}">
                          <a16:creationId xmlns:a16="http://schemas.microsoft.com/office/drawing/2014/main" id="{AA4BFABF-F4E6-8A4B-B897-A1D819A2D5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D890F46-D399-2A38-8DC1-E87336841654}"/>
                    </a:ext>
                  </a:extLst>
                </p:cNvPr>
                <p:cNvGrpSpPr/>
                <p:nvPr/>
              </p:nvGrpSpPr>
              <p:grpSpPr>
                <a:xfrm>
                  <a:off x="4285821" y="3309230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2188B744-DBE2-7449-127E-5755B72D869A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36340C71-3C43-1C03-309E-33822D0A5AF7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52" name="Chord 151">
                    <a:extLst>
                      <a:ext uri="{FF2B5EF4-FFF2-40B4-BE49-F238E27FC236}">
                        <a16:creationId xmlns:a16="http://schemas.microsoft.com/office/drawing/2014/main" id="{15130F71-CA03-A186-36AD-79B8CC584D9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2ED55F70-F3D3-9180-D8D2-5A9E320F6A2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C2F21BA5-40A2-3BD2-1FC1-1AEA4345B28F}"/>
                    </a:ext>
                  </a:extLst>
                </p:cNvPr>
                <p:cNvGrpSpPr/>
                <p:nvPr/>
              </p:nvGrpSpPr>
              <p:grpSpPr>
                <a:xfrm>
                  <a:off x="4820827" y="3305519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5E55D4FA-4D4D-ECB5-F5B6-CEBDB1A7FE5D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92B01EF1-CCB0-30AC-1293-0134836A925C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48" name="Chord 147">
                    <a:extLst>
                      <a:ext uri="{FF2B5EF4-FFF2-40B4-BE49-F238E27FC236}">
                        <a16:creationId xmlns:a16="http://schemas.microsoft.com/office/drawing/2014/main" id="{5955B0C1-85E3-AC24-4735-0043A73CB1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66EC1831-5923-8D44-49A4-459D8A878CB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92FFC6BB-BBF6-9BB8-D5C9-0E3912409B6E}"/>
                    </a:ext>
                  </a:extLst>
                </p:cNvPr>
                <p:cNvGrpSpPr/>
                <p:nvPr/>
              </p:nvGrpSpPr>
              <p:grpSpPr>
                <a:xfrm>
                  <a:off x="5355833" y="3301808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F268C5BD-D6D4-5046-0805-C258F82AD4C9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55EA38DB-F4EE-9ABB-4476-6C57EFE48000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44" name="Chord 143">
                    <a:extLst>
                      <a:ext uri="{FF2B5EF4-FFF2-40B4-BE49-F238E27FC236}">
                        <a16:creationId xmlns:a16="http://schemas.microsoft.com/office/drawing/2014/main" id="{CE6FDA9F-576F-108E-0131-6DFE1F2834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A6882219-1DFD-B5DA-94E6-753390985BB0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D9405E8-22E4-1F18-420E-6FE4159C4F32}"/>
                    </a:ext>
                  </a:extLst>
                </p:cNvPr>
                <p:cNvGrpSpPr/>
                <p:nvPr/>
              </p:nvGrpSpPr>
              <p:grpSpPr>
                <a:xfrm>
                  <a:off x="5890839" y="3298097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9AD9372-804B-72D1-1DA7-7E496580C2C1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35E263C1-5317-1B56-09C3-765E414B1D1C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40" name="Chord 139">
                    <a:extLst>
                      <a:ext uri="{FF2B5EF4-FFF2-40B4-BE49-F238E27FC236}">
                        <a16:creationId xmlns:a16="http://schemas.microsoft.com/office/drawing/2014/main" id="{9FF9F8D6-5321-B8F9-CAE3-511263EC38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1343AD62-F595-22ED-9616-9C4F60E9C205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6C8E090D-F820-C807-7753-E4099B9FBD80}"/>
                    </a:ext>
                  </a:extLst>
                </p:cNvPr>
                <p:cNvGrpSpPr/>
                <p:nvPr/>
              </p:nvGrpSpPr>
              <p:grpSpPr>
                <a:xfrm>
                  <a:off x="6425845" y="329438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84578074-3EBA-0050-EB1B-96C6F59971BC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D0652970-4A4B-9ECC-3902-B25D577D45D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6" name="Chord 135">
                    <a:extLst>
                      <a:ext uri="{FF2B5EF4-FFF2-40B4-BE49-F238E27FC236}">
                        <a16:creationId xmlns:a16="http://schemas.microsoft.com/office/drawing/2014/main" id="{13207407-A4BA-C6BD-AD42-532F9D949D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74EE31C-C4F2-C0F2-7AD2-76933B698C84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8DED48B9-5E8A-ACE7-0846-089410DDE890}"/>
                    </a:ext>
                  </a:extLst>
                </p:cNvPr>
                <p:cNvGrpSpPr/>
                <p:nvPr/>
              </p:nvGrpSpPr>
              <p:grpSpPr>
                <a:xfrm>
                  <a:off x="6960851" y="329665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0B74CC0-A497-18C6-0228-1E6E728979A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3B39E6AD-D2CA-59EF-69DE-C0B13E92390F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2" name="Chord 131">
                    <a:extLst>
                      <a:ext uri="{FF2B5EF4-FFF2-40B4-BE49-F238E27FC236}">
                        <a16:creationId xmlns:a16="http://schemas.microsoft.com/office/drawing/2014/main" id="{0DB0D74F-1344-B760-DBA1-B3D6B67D6B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179D842A-B8D7-B962-308D-B9A6E592A1EB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F89D4646-603E-BFA2-5E45-A3F734C96326}"/>
                    </a:ext>
                  </a:extLst>
                </p:cNvPr>
                <p:cNvGrpSpPr/>
                <p:nvPr/>
              </p:nvGrpSpPr>
              <p:grpSpPr>
                <a:xfrm>
                  <a:off x="7495857" y="329891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CDEE252E-1DC7-596D-E17D-2FA853E8CE4B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57DA9966-6554-207E-0752-957A5C494920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8" name="Chord 127">
                    <a:extLst>
                      <a:ext uri="{FF2B5EF4-FFF2-40B4-BE49-F238E27FC236}">
                        <a16:creationId xmlns:a16="http://schemas.microsoft.com/office/drawing/2014/main" id="{46989ECF-F145-C1FA-8E05-37EA469409D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3427685D-9EF0-7A90-9E98-9D101044025B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AF95E251-839F-770B-5E2B-41DFFA40C05E}"/>
                    </a:ext>
                  </a:extLst>
                </p:cNvPr>
                <p:cNvGrpSpPr/>
                <p:nvPr/>
              </p:nvGrpSpPr>
              <p:grpSpPr>
                <a:xfrm>
                  <a:off x="8030863" y="3295205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E4F6528B-7CC3-9D7D-CC28-DA1ABAE59D20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CDA59160-9C6B-2DD5-C2E0-540FD310A255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4" name="Chord 123">
                    <a:extLst>
                      <a:ext uri="{FF2B5EF4-FFF2-40B4-BE49-F238E27FC236}">
                        <a16:creationId xmlns:a16="http://schemas.microsoft.com/office/drawing/2014/main" id="{D2162393-151D-DE51-DB6A-3ABF4991E0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328C4C14-F63A-48FF-5C9B-0C11FDADBD71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3BBED948-0EFA-5E14-3134-ACB65A738261}"/>
                    </a:ext>
                  </a:extLst>
                </p:cNvPr>
                <p:cNvGrpSpPr/>
                <p:nvPr/>
              </p:nvGrpSpPr>
              <p:grpSpPr>
                <a:xfrm>
                  <a:off x="7474241" y="209090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20" name="Line 55">
                    <a:extLst>
                      <a:ext uri="{FF2B5EF4-FFF2-40B4-BE49-F238E27FC236}">
                        <a16:creationId xmlns:a16="http://schemas.microsoft.com/office/drawing/2014/main" id="{9EAFC7FA-56E9-5DF3-DD9E-6283FA1EDB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21" name="AutoShape 56">
                    <a:extLst>
                      <a:ext uri="{FF2B5EF4-FFF2-40B4-BE49-F238E27FC236}">
                        <a16:creationId xmlns:a16="http://schemas.microsoft.com/office/drawing/2014/main" id="{DD5DBE83-A173-F3A1-EA15-A9B2F044FD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7EDAF3C-5646-BECB-AC21-37A2D81EB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37472" y="-113286"/>
                  <a:ext cx="3564564" cy="3644459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D7990C43-9CE2-B2CB-35BB-C336B7627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31734" y="2547155"/>
                  <a:ext cx="3604489" cy="364937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2415BA4-697B-1FFA-6321-2F44916FFA7C}"/>
                </a:ext>
              </a:extLst>
            </p:cNvPr>
            <p:cNvSpPr txBox="1"/>
            <p:nvPr/>
          </p:nvSpPr>
          <p:spPr>
            <a:xfrm>
              <a:off x="10143804" y="4160149"/>
              <a:ext cx="907621" cy="2525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00" b="1" dirty="0"/>
                <a:t>Gain implant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4526E1E-6E7E-32C7-538A-AF2777CC73D5}"/>
                </a:ext>
              </a:extLst>
            </p:cNvPr>
            <p:cNvCxnSpPr>
              <a:cxnSpLocks/>
            </p:cNvCxnSpPr>
            <p:nvPr/>
          </p:nvCxnSpPr>
          <p:spPr>
            <a:xfrm>
              <a:off x="5667097" y="2947611"/>
              <a:ext cx="0" cy="83531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4E1BAA1-7B37-CE71-895F-7D2ABF59FFCF}"/>
                </a:ext>
              </a:extLst>
            </p:cNvPr>
            <p:cNvSpPr txBox="1"/>
            <p:nvPr/>
          </p:nvSpPr>
          <p:spPr>
            <a:xfrm>
              <a:off x="3232271" y="3466880"/>
              <a:ext cx="4265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--</a:t>
              </a:r>
            </a:p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---</a:t>
              </a:r>
            </a:p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 --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++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+++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65E5A20-4CBE-0EC9-5E13-F23E182724D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883" y="3424582"/>
              <a:ext cx="262902" cy="1116682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AAF21BB-E5B6-097A-0D77-9CEFA251F9E6}"/>
                </a:ext>
              </a:extLst>
            </p:cNvPr>
            <p:cNvSpPr/>
            <p:nvPr/>
          </p:nvSpPr>
          <p:spPr>
            <a:xfrm flipV="1">
              <a:off x="3410460" y="3183995"/>
              <a:ext cx="223650" cy="128882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287872-13D5-8575-CEAE-F5530536D39F}"/>
                </a:ext>
              </a:extLst>
            </p:cNvPr>
            <p:cNvSpPr txBox="1"/>
            <p:nvPr/>
          </p:nvSpPr>
          <p:spPr>
            <a:xfrm>
              <a:off x="3608754" y="2464233"/>
              <a:ext cx="947863" cy="4324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" b="1" dirty="0"/>
                <a:t>Pixel size </a:t>
              </a:r>
            </a:p>
            <a:p>
              <a:pPr algn="ctr">
                <a:lnSpc>
                  <a:spcPct val="130000"/>
                </a:lnSpc>
              </a:pPr>
              <a:r>
                <a:rPr lang="en-US" sz="900" b="1" dirty="0"/>
                <a:t>~ 25 x 25 </a:t>
              </a:r>
              <a:r>
                <a:rPr lang="en-US" sz="900" b="1" dirty="0">
                  <a:latin typeface="Symbol" pitchFamily="2" charset="2"/>
                </a:rPr>
                <a:t>m</a:t>
              </a:r>
              <a:r>
                <a:rPr lang="en-US" sz="900" b="1" dirty="0"/>
                <a:t>m</a:t>
              </a:r>
              <a:r>
                <a:rPr lang="en-US" sz="900" b="1" baseline="30000" dirty="0"/>
                <a:t>2</a:t>
              </a: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24F0A18-9C2F-EF3D-146A-F39278D7AE61}"/>
                </a:ext>
              </a:extLst>
            </p:cNvPr>
            <p:cNvSpPr/>
            <p:nvPr/>
          </p:nvSpPr>
          <p:spPr>
            <a:xfrm flipV="1">
              <a:off x="7547951" y="2669432"/>
              <a:ext cx="449029" cy="126745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98D0D9C-056F-2F8C-CC2C-5E8AE398982B}"/>
                </a:ext>
              </a:extLst>
            </p:cNvPr>
            <p:cNvSpPr/>
            <p:nvPr/>
          </p:nvSpPr>
          <p:spPr>
            <a:xfrm flipV="1">
              <a:off x="9044212" y="2659958"/>
              <a:ext cx="449029" cy="45719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CBFAD-0324-308A-A75E-69534A979D91}"/>
              </a:ext>
            </a:extLst>
          </p:cNvPr>
          <p:cNvSpPr txBox="1"/>
          <p:nvPr/>
        </p:nvSpPr>
        <p:spPr>
          <a:xfrm>
            <a:off x="3363212" y="5669028"/>
            <a:ext cx="6080551" cy="7734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/>
              <a:t>With fewer electrodes, the power budget allows for measuring also </a:t>
            </a:r>
            <a:r>
              <a:rPr lang="en-US" b="1" dirty="0"/>
              <a:t>the time of arrival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68EBD-197B-311B-2C45-2339EA0810A3}"/>
              </a:ext>
            </a:extLst>
          </p:cNvPr>
          <p:cNvSpPr txBox="1"/>
          <p:nvPr/>
        </p:nvSpPr>
        <p:spPr>
          <a:xfrm>
            <a:off x="6602330" y="4694002"/>
            <a:ext cx="3268844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1/100 number of electrodes</a:t>
            </a:r>
          </a:p>
        </p:txBody>
      </p:sp>
      <p:sp>
        <p:nvSpPr>
          <p:cNvPr id="1153" name="TextBox 1152">
            <a:extLst>
              <a:ext uri="{FF2B5EF4-FFF2-40B4-BE49-F238E27FC236}">
                <a16:creationId xmlns:a16="http://schemas.microsoft.com/office/drawing/2014/main" id="{B86B558D-1013-3E35-D0CE-67C32E64D073}"/>
              </a:ext>
            </a:extLst>
          </p:cNvPr>
          <p:cNvSpPr txBox="1"/>
          <p:nvPr/>
        </p:nvSpPr>
        <p:spPr>
          <a:xfrm>
            <a:off x="7197162" y="1088793"/>
            <a:ext cx="4631396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RSD: LGAD with resistive read-out (AC-LGAD)</a:t>
            </a:r>
          </a:p>
        </p:txBody>
      </p:sp>
      <p:sp>
        <p:nvSpPr>
          <p:cNvPr id="1154" name="TextBox 1153">
            <a:extLst>
              <a:ext uri="{FF2B5EF4-FFF2-40B4-BE49-F238E27FC236}">
                <a16:creationId xmlns:a16="http://schemas.microsoft.com/office/drawing/2014/main" id="{A255F496-4476-3C75-D7A4-B0E7A3307DAB}"/>
              </a:ext>
            </a:extLst>
          </p:cNvPr>
          <p:cNvSpPr txBox="1"/>
          <p:nvPr/>
        </p:nvSpPr>
        <p:spPr>
          <a:xfrm>
            <a:off x="7008899" y="1480734"/>
            <a:ext cx="4982077" cy="377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1600" dirty="0"/>
              <a:t>The signal is shared among near-by electrodes</a:t>
            </a:r>
          </a:p>
        </p:txBody>
      </p:sp>
    </p:spTree>
    <p:extLst>
      <p:ext uri="{BB962C8B-B14F-4D97-AF65-F5344CB8AC3E}">
        <p14:creationId xmlns:p14="http://schemas.microsoft.com/office/powerpoint/2010/main" val="337207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D1659-74B9-A676-2B7E-2ADAB032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EEB7B-FCDB-A785-A1BC-BEDE7D6F08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0F40E-BDB1-F538-E7C1-36AD45738B6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x-none" sz="3200" dirty="0"/>
              <a:t>RSD2 sensors with cross-shaped electrodes</a:t>
            </a:r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8A4A8C2-83EC-6879-2C64-1C9D5BD4A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1"/>
          <a:stretch/>
        </p:blipFill>
        <p:spPr>
          <a:xfrm>
            <a:off x="1158722" y="1926362"/>
            <a:ext cx="6949872" cy="2914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2D9F4B-C1D7-9DC1-EFBF-F6EC81ED5D69}"/>
              </a:ext>
            </a:extLst>
          </p:cNvPr>
          <p:cNvSpPr txBox="1"/>
          <p:nvPr/>
        </p:nvSpPr>
        <p:spPr>
          <a:xfrm>
            <a:off x="5685356" y="4915165"/>
            <a:ext cx="1923925" cy="412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 b="1" dirty="0"/>
              <a:t>Pitch = 1300 </a:t>
            </a:r>
            <a:r>
              <a:rPr lang="x-none" b="1" dirty="0">
                <a:latin typeface="Symbol" pitchFamily="2" charset="2"/>
              </a:rPr>
              <a:t>m</a:t>
            </a:r>
            <a:r>
              <a:rPr lang="x-none" b="1" dirty="0"/>
              <a:t>m</a:t>
            </a:r>
            <a:endParaRPr lang="x-none" b="1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80BF4-FB5C-2272-5D37-191D9117DD4D}"/>
              </a:ext>
            </a:extLst>
          </p:cNvPr>
          <p:cNvSpPr txBox="1"/>
          <p:nvPr/>
        </p:nvSpPr>
        <p:spPr>
          <a:xfrm>
            <a:off x="1906769" y="4915166"/>
            <a:ext cx="1837362" cy="412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P</a:t>
            </a:r>
            <a:r>
              <a:rPr lang="x-none" b="1" dirty="0"/>
              <a:t>itch = 450 </a:t>
            </a:r>
            <a:r>
              <a:rPr lang="x-none" b="1" dirty="0">
                <a:latin typeface="Symbol" pitchFamily="2" charset="2"/>
              </a:rPr>
              <a:t>m</a:t>
            </a:r>
            <a:r>
              <a:rPr lang="x-none" b="1" dirty="0"/>
              <a:t>m</a:t>
            </a:r>
            <a:r>
              <a:rPr lang="x-none" b="1" baseline="300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43949-536A-ECD0-2C12-9797DADF3B86}"/>
              </a:ext>
            </a:extLst>
          </p:cNvPr>
          <p:cNvSpPr txBox="1"/>
          <p:nvPr/>
        </p:nvSpPr>
        <p:spPr>
          <a:xfrm>
            <a:off x="1668235" y="766173"/>
            <a:ext cx="9738751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RSD1 and RSD2 FBK sensor productions explored several electrode geometries.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A7DC26-2028-D33D-7A2C-2486FECD7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876">
            <a:off x="8513376" y="1679980"/>
            <a:ext cx="3608876" cy="31593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9063B9-9170-AED7-52C2-79FFB502DC7A}"/>
              </a:ext>
            </a:extLst>
          </p:cNvPr>
          <p:cNvSpPr txBox="1"/>
          <p:nvPr/>
        </p:nvSpPr>
        <p:spPr>
          <a:xfrm>
            <a:off x="4233334" y="5620169"/>
            <a:ext cx="4621612" cy="11328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/>
              <a:t>Our studies demonstrated that </a:t>
            </a:r>
          </a:p>
          <a:p>
            <a:pPr algn="ctr">
              <a:lnSpc>
                <a:spcPct val="130000"/>
              </a:lnSpc>
            </a:pPr>
            <a:r>
              <a:rPr lang="en-US" b="1" dirty="0"/>
              <a:t>cross-shaped electrodes </a:t>
            </a:r>
          </a:p>
          <a:p>
            <a:pPr algn="ctr">
              <a:lnSpc>
                <a:spcPct val="130000"/>
              </a:lnSpc>
            </a:pPr>
            <a:r>
              <a:rPr lang="en-US" dirty="0"/>
              <a:t>provide the best 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253E3-AE02-D48B-BD3C-A9CB63571445}"/>
              </a:ext>
            </a:extLst>
          </p:cNvPr>
          <p:cNvSpPr txBox="1"/>
          <p:nvPr/>
        </p:nvSpPr>
        <p:spPr>
          <a:xfrm>
            <a:off x="9339504" y="4926968"/>
            <a:ext cx="1837362" cy="412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P</a:t>
            </a:r>
            <a:r>
              <a:rPr lang="x-none" b="1" dirty="0"/>
              <a:t>itch = 450 </a:t>
            </a:r>
            <a:r>
              <a:rPr lang="x-none" b="1" dirty="0">
                <a:latin typeface="Symbol" pitchFamily="2" charset="2"/>
              </a:rPr>
              <a:t>m</a:t>
            </a:r>
            <a:r>
              <a:rPr lang="x-none" b="1" dirty="0"/>
              <a:t>m</a:t>
            </a:r>
            <a:r>
              <a:rPr lang="x-none" b="1" baseline="30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78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D1659-74B9-A676-2B7E-2ADAB032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EEB7B-FCDB-A785-A1BC-BEDE7D6F08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0F40E-BDB1-F538-E7C1-36AD45738B6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x-none" sz="3200" dirty="0"/>
              <a:t>RSD2 sensors with cross-shaped electrodes</a:t>
            </a:r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8A4A8C2-83EC-6879-2C64-1C9D5BD4A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42973" b="-2534"/>
          <a:stretch/>
        </p:blipFill>
        <p:spPr>
          <a:xfrm>
            <a:off x="1158722" y="1926361"/>
            <a:ext cx="3931071" cy="2988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D80BF4-FB5C-2272-5D37-191D9117DD4D}"/>
              </a:ext>
            </a:extLst>
          </p:cNvPr>
          <p:cNvSpPr txBox="1"/>
          <p:nvPr/>
        </p:nvSpPr>
        <p:spPr>
          <a:xfrm>
            <a:off x="1906769" y="4915166"/>
            <a:ext cx="1837362" cy="412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P</a:t>
            </a:r>
            <a:r>
              <a:rPr lang="x-none" b="1" dirty="0"/>
              <a:t>itch = 450 </a:t>
            </a:r>
            <a:r>
              <a:rPr lang="x-none" b="1" dirty="0">
                <a:latin typeface="Symbol" pitchFamily="2" charset="2"/>
              </a:rPr>
              <a:t>m</a:t>
            </a:r>
            <a:r>
              <a:rPr lang="x-none" b="1" dirty="0"/>
              <a:t>m</a:t>
            </a:r>
            <a:r>
              <a:rPr lang="x-none" b="1" baseline="300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43949-536A-ECD0-2C12-9797DADF3B86}"/>
              </a:ext>
            </a:extLst>
          </p:cNvPr>
          <p:cNvSpPr txBox="1"/>
          <p:nvPr/>
        </p:nvSpPr>
        <p:spPr>
          <a:xfrm>
            <a:off x="1668235" y="766173"/>
            <a:ext cx="9738751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RSD1 and RSD2 FBK sensor productions explored several electrode geometries.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A7DC26-2028-D33D-7A2C-2486FECD7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876">
            <a:off x="8513376" y="1679980"/>
            <a:ext cx="3608876" cy="31593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9063B9-9170-AED7-52C2-79FFB502DC7A}"/>
              </a:ext>
            </a:extLst>
          </p:cNvPr>
          <p:cNvSpPr txBox="1"/>
          <p:nvPr/>
        </p:nvSpPr>
        <p:spPr>
          <a:xfrm>
            <a:off x="4233334" y="5620169"/>
            <a:ext cx="4621612" cy="4135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/>
              <a:t>This is the structure under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253E3-AE02-D48B-BD3C-A9CB63571445}"/>
              </a:ext>
            </a:extLst>
          </p:cNvPr>
          <p:cNvSpPr txBox="1"/>
          <p:nvPr/>
        </p:nvSpPr>
        <p:spPr>
          <a:xfrm>
            <a:off x="9339504" y="4926968"/>
            <a:ext cx="1837362" cy="412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P</a:t>
            </a:r>
            <a:r>
              <a:rPr lang="x-none" b="1" dirty="0"/>
              <a:t>itch = 450 </a:t>
            </a:r>
            <a:r>
              <a:rPr lang="x-none" b="1" dirty="0">
                <a:latin typeface="Symbol" pitchFamily="2" charset="2"/>
              </a:rPr>
              <a:t>m</a:t>
            </a:r>
            <a:r>
              <a:rPr lang="x-none" b="1" dirty="0"/>
              <a:t>m</a:t>
            </a:r>
            <a:r>
              <a:rPr lang="x-none" b="1" baseline="30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6450E-E30D-E9B8-A806-896064660E56}"/>
              </a:ext>
            </a:extLst>
          </p:cNvPr>
          <p:cNvSpPr/>
          <p:nvPr/>
        </p:nvSpPr>
        <p:spPr>
          <a:xfrm>
            <a:off x="1015134" y="1773716"/>
            <a:ext cx="3835875" cy="3701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30707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44B74-A104-BF4D-8438-FFB1B7095C6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200" dirty="0"/>
              <a:t>Electronics: What is the best pre-amp choice?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974158" y="794586"/>
            <a:ext cx="2121858" cy="1675887"/>
            <a:chOff x="4272187" y="4168828"/>
            <a:chExt cx="2121858" cy="1675887"/>
          </a:xfrm>
        </p:grpSpPr>
        <p:sp>
          <p:nvSpPr>
            <p:cNvPr id="6" name="Rectangle 5"/>
            <p:cNvSpPr/>
            <p:nvPr/>
          </p:nvSpPr>
          <p:spPr>
            <a:xfrm>
              <a:off x="4292115" y="4168828"/>
              <a:ext cx="205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Current Amplifier</a:t>
              </a:r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72187" y="4672204"/>
              <a:ext cx="2121858" cy="1172511"/>
              <a:chOff x="4602686" y="2013616"/>
              <a:chExt cx="2121858" cy="117251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5669698" y="2285950"/>
                <a:ext cx="45110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Isosceles Triangle 77"/>
              <p:cNvSpPr/>
              <p:nvPr/>
            </p:nvSpPr>
            <p:spPr>
              <a:xfrm rot="5400000">
                <a:off x="5731941" y="2193525"/>
                <a:ext cx="1172511" cy="812694"/>
              </a:xfrm>
              <a:prstGeom prst="triangle">
                <a:avLst/>
              </a:prstGeom>
              <a:noFill/>
              <a:ln w="1905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602686" y="2320286"/>
                <a:ext cx="401562" cy="620183"/>
                <a:chOff x="1701800" y="2292350"/>
                <a:chExt cx="401562" cy="620183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811867" y="2650067"/>
                  <a:ext cx="0" cy="2624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flipH="1">
                  <a:off x="1701800" y="2654300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H="1">
                  <a:off x="1701800" y="2580217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6200000" flipH="1" flipV="1">
                  <a:off x="1667935" y="2436283"/>
                  <a:ext cx="287867" cy="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811869" y="2292350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811869" y="2901173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4908059" y="2320286"/>
                <a:ext cx="178249" cy="608823"/>
                <a:chOff x="1732123" y="3525027"/>
                <a:chExt cx="178249" cy="608823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821026" y="3992140"/>
                  <a:ext cx="0" cy="14171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Oval 134"/>
                <p:cNvSpPr/>
                <p:nvPr/>
              </p:nvSpPr>
              <p:spPr>
                <a:xfrm>
                  <a:off x="1732123" y="3740150"/>
                  <a:ext cx="178249" cy="165877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1732123" y="3812894"/>
                  <a:ext cx="178249" cy="179246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821026" y="3525027"/>
                  <a:ext cx="3744" cy="21512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 rot="16200000">
                <a:off x="5909266" y="2489548"/>
                <a:ext cx="357450" cy="175683"/>
                <a:chOff x="2362200" y="2965450"/>
                <a:chExt cx="1593006" cy="175683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2527300" y="2965450"/>
                  <a:ext cx="433918" cy="175683"/>
                  <a:chOff x="2540000" y="2965450"/>
                  <a:chExt cx="433918" cy="175683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flipH="1" flipV="1">
                    <a:off x="2540000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V="1">
                    <a:off x="2753784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3362398" y="2965450"/>
                  <a:ext cx="433918" cy="175683"/>
                  <a:chOff x="2540000" y="2965450"/>
                  <a:chExt cx="433918" cy="175683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flipH="1" flipV="1">
                    <a:off x="2540000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flipV="1">
                    <a:off x="2753784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2942710" y="2965450"/>
                  <a:ext cx="433918" cy="175683"/>
                  <a:chOff x="2540000" y="2965450"/>
                  <a:chExt cx="433918" cy="175683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>
                  <a:xfrm flipH="1" flipV="1">
                    <a:off x="2540000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2753784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2362200" y="2976033"/>
                  <a:ext cx="171450" cy="110067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3783756" y="2976033"/>
                  <a:ext cx="171450" cy="110067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/>
              <p:nvPr/>
            </p:nvCxnSpPr>
            <p:spPr>
              <a:xfrm flipV="1">
                <a:off x="4877736" y="2078209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5669698" y="2078210"/>
                <a:ext cx="0" cy="21637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4862891" y="2929109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860431" y="3183109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651500" y="2865209"/>
                <a:ext cx="0" cy="317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120799" y="2281409"/>
                <a:ext cx="0" cy="11725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6120799" y="2747953"/>
                <a:ext cx="0" cy="11725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5651500" y="2865209"/>
                <a:ext cx="47086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871386" y="2078209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405" name="Picture 1640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6" y="3044021"/>
            <a:ext cx="3210810" cy="2158085"/>
          </a:xfrm>
          <a:prstGeom prst="rect">
            <a:avLst/>
          </a:prstGeom>
        </p:spPr>
      </p:pic>
      <p:grpSp>
        <p:nvGrpSpPr>
          <p:cNvPr id="147" name="Group 146"/>
          <p:cNvGrpSpPr/>
          <p:nvPr/>
        </p:nvGrpSpPr>
        <p:grpSpPr>
          <a:xfrm>
            <a:off x="3971917" y="4345514"/>
            <a:ext cx="3097323" cy="2196044"/>
            <a:chOff x="3931295" y="942099"/>
            <a:chExt cx="3097323" cy="2196044"/>
          </a:xfrm>
        </p:grpSpPr>
        <p:sp>
          <p:nvSpPr>
            <p:cNvPr id="8" name="TextBox 7"/>
            <p:cNvSpPr txBox="1"/>
            <p:nvPr/>
          </p:nvSpPr>
          <p:spPr>
            <a:xfrm>
              <a:off x="3931295" y="942099"/>
              <a:ext cx="3097323" cy="413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Charge Sensitive Amplifier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grpSp>
          <p:nvGrpSpPr>
            <p:cNvPr id="16404" name="Group 16403"/>
            <p:cNvGrpSpPr/>
            <p:nvPr/>
          </p:nvGrpSpPr>
          <p:grpSpPr>
            <a:xfrm>
              <a:off x="3986742" y="1446016"/>
              <a:ext cx="2918327" cy="1692127"/>
              <a:chOff x="1171055" y="1534842"/>
              <a:chExt cx="2918327" cy="1692127"/>
            </a:xfrm>
          </p:grpSpPr>
          <p:grpSp>
            <p:nvGrpSpPr>
              <p:cNvPr id="62" name="Group 61"/>
              <p:cNvGrpSpPr/>
              <p:nvPr/>
            </p:nvGrpSpPr>
            <p:grpSpPr>
              <a:xfrm rot="5400000">
                <a:off x="2669806" y="1229420"/>
                <a:ext cx="1114153" cy="1724998"/>
                <a:chOff x="1701800" y="2215329"/>
                <a:chExt cx="599292" cy="697204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811867" y="2650067"/>
                  <a:ext cx="0" cy="2624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1701800" y="2654300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1701800" y="2580217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 flipV="1">
                  <a:off x="1706035" y="2474383"/>
                  <a:ext cx="211667" cy="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16200000" flipV="1">
                  <a:off x="1969829" y="2748473"/>
                  <a:ext cx="0" cy="31591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16200000" flipH="1" flipV="1">
                  <a:off x="2051415" y="2126748"/>
                  <a:ext cx="3421" cy="48702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6200000" flipH="1" flipV="1">
                  <a:off x="2138931" y="2375082"/>
                  <a:ext cx="321914" cy="240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1" name="Straight Connector 160"/>
              <p:cNvCxnSpPr/>
              <p:nvPr/>
            </p:nvCxnSpPr>
            <p:spPr>
              <a:xfrm flipH="1">
                <a:off x="2238068" y="2326792"/>
                <a:ext cx="2421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Isosceles Triangle 161"/>
              <p:cNvSpPr/>
              <p:nvPr/>
            </p:nvSpPr>
            <p:spPr>
              <a:xfrm rot="5400000">
                <a:off x="2300310" y="2234367"/>
                <a:ext cx="1172511" cy="812694"/>
              </a:xfrm>
              <a:prstGeom prst="triangle">
                <a:avLst/>
              </a:prstGeom>
              <a:noFill/>
              <a:ln w="1905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1171055" y="2361128"/>
                <a:ext cx="401562" cy="620183"/>
                <a:chOff x="1701800" y="2292350"/>
                <a:chExt cx="401562" cy="620183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1811867" y="2650067"/>
                  <a:ext cx="0" cy="2624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flipH="1">
                  <a:off x="1701800" y="2654300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H="1">
                  <a:off x="1701800" y="2580217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16200000" flipH="1" flipV="1">
                  <a:off x="1667935" y="2436283"/>
                  <a:ext cx="287867" cy="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811869" y="2292350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811869" y="2901173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1476428" y="2361128"/>
                <a:ext cx="178249" cy="608823"/>
                <a:chOff x="1732123" y="3525027"/>
                <a:chExt cx="178249" cy="608823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821026" y="3992140"/>
                  <a:ext cx="0" cy="14171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Oval 186"/>
                <p:cNvSpPr/>
                <p:nvPr/>
              </p:nvSpPr>
              <p:spPr>
                <a:xfrm>
                  <a:off x="1732123" y="3740150"/>
                  <a:ext cx="178249" cy="165877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1732123" y="3812894"/>
                  <a:ext cx="178249" cy="179246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821026" y="3525027"/>
                  <a:ext cx="3744" cy="21512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6" name="Straight Connector 165"/>
              <p:cNvCxnSpPr/>
              <p:nvPr/>
            </p:nvCxnSpPr>
            <p:spPr>
              <a:xfrm flipV="1">
                <a:off x="1446105" y="2119051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2238067" y="2119052"/>
                <a:ext cx="0" cy="21637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1431260" y="2969951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1428800" y="3223951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219869" y="2906051"/>
                <a:ext cx="0" cy="317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2219869" y="2906051"/>
                <a:ext cx="26034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439755" y="2119051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410" name="Picture 16409" descr="Particle_50micron_Current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90" y="766190"/>
            <a:ext cx="2787060" cy="1920353"/>
          </a:xfrm>
          <a:prstGeom prst="rect">
            <a:avLst/>
          </a:prstGeom>
        </p:spPr>
      </p:pic>
      <p:cxnSp>
        <p:nvCxnSpPr>
          <p:cNvPr id="16412" name="Straight Arrow Connector 16411"/>
          <p:cNvCxnSpPr/>
          <p:nvPr/>
        </p:nvCxnSpPr>
        <p:spPr>
          <a:xfrm>
            <a:off x="2032000" y="673711"/>
            <a:ext cx="0" cy="213246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775325" y="2491515"/>
            <a:ext cx="1290138" cy="526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2940984" y="5227637"/>
            <a:ext cx="872432" cy="396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2412722" y="3190282"/>
            <a:ext cx="2214715" cy="5081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 dirty="0"/>
              <a:t>WF2 simulation of the current signal in a 50 mm sensor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240981" y="739813"/>
            <a:ext cx="1749483" cy="7282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 dirty="0"/>
              <a:t>WF2 simulation of the </a:t>
            </a:r>
          </a:p>
          <a:p>
            <a:pPr>
              <a:lnSpc>
                <a:spcPct val="130000"/>
              </a:lnSpc>
            </a:pPr>
            <a:r>
              <a:rPr lang="en-US" sz="1100" b="1" dirty="0"/>
              <a:t>Energy deposition in a 50 mm sensor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6767768" y="884588"/>
            <a:ext cx="2626553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Fast slew rate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Higher noise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Sensitive to Landau bumps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070015" y="5563733"/>
            <a:ext cx="2282761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Slower slew rate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Quieter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Integration helps the signal smoothing</a:t>
            </a:r>
          </a:p>
        </p:txBody>
      </p:sp>
      <p:pic>
        <p:nvPicPr>
          <p:cNvPr id="4" name="Picture 3" descr="CSA_BB_50micron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425" y="2270113"/>
            <a:ext cx="2842873" cy="1938818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>
          <a:xfrm>
            <a:off x="6128425" y="2066913"/>
            <a:ext cx="512343" cy="452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6731833" y="3735195"/>
            <a:ext cx="1041400" cy="1228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65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44B74-A104-BF4D-8438-FFB1B7095C6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Pixel 2024, 19 Nov. 2024</a:t>
            </a:r>
            <a:endParaRPr lang="en-US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200" dirty="0"/>
              <a:t>Electronics: What is the best pre-amp choice?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974158" y="794586"/>
            <a:ext cx="2121858" cy="1675887"/>
            <a:chOff x="4272187" y="4168828"/>
            <a:chExt cx="2121858" cy="1675887"/>
          </a:xfrm>
        </p:grpSpPr>
        <p:sp>
          <p:nvSpPr>
            <p:cNvPr id="6" name="Rectangle 5"/>
            <p:cNvSpPr/>
            <p:nvPr/>
          </p:nvSpPr>
          <p:spPr>
            <a:xfrm>
              <a:off x="4292115" y="4168828"/>
              <a:ext cx="205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Current Amplifier</a:t>
              </a:r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72187" y="4672204"/>
              <a:ext cx="2121858" cy="1172511"/>
              <a:chOff x="4602686" y="2013616"/>
              <a:chExt cx="2121858" cy="117251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5669698" y="2285950"/>
                <a:ext cx="45110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Isosceles Triangle 77"/>
              <p:cNvSpPr/>
              <p:nvPr/>
            </p:nvSpPr>
            <p:spPr>
              <a:xfrm rot="5400000">
                <a:off x="5731941" y="2193525"/>
                <a:ext cx="1172511" cy="812694"/>
              </a:xfrm>
              <a:prstGeom prst="triangle">
                <a:avLst/>
              </a:prstGeom>
              <a:noFill/>
              <a:ln w="1905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602686" y="2320286"/>
                <a:ext cx="401562" cy="620183"/>
                <a:chOff x="1701800" y="2292350"/>
                <a:chExt cx="401562" cy="620183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811867" y="2650067"/>
                  <a:ext cx="0" cy="2624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flipH="1">
                  <a:off x="1701800" y="2654300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H="1">
                  <a:off x="1701800" y="2580217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6200000" flipH="1" flipV="1">
                  <a:off x="1667935" y="2436283"/>
                  <a:ext cx="287867" cy="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811869" y="2292350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811869" y="2901173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4908059" y="2320286"/>
                <a:ext cx="178249" cy="608823"/>
                <a:chOff x="1732123" y="3525027"/>
                <a:chExt cx="178249" cy="608823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821026" y="3992140"/>
                  <a:ext cx="0" cy="14171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Oval 134"/>
                <p:cNvSpPr/>
                <p:nvPr/>
              </p:nvSpPr>
              <p:spPr>
                <a:xfrm>
                  <a:off x="1732123" y="3740150"/>
                  <a:ext cx="178249" cy="165877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1732123" y="3812894"/>
                  <a:ext cx="178249" cy="179246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821026" y="3525027"/>
                  <a:ext cx="3744" cy="21512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 rot="16200000">
                <a:off x="5909266" y="2489548"/>
                <a:ext cx="357450" cy="175683"/>
                <a:chOff x="2362200" y="2965450"/>
                <a:chExt cx="1593006" cy="175683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2527300" y="2965450"/>
                  <a:ext cx="433918" cy="175683"/>
                  <a:chOff x="2540000" y="2965450"/>
                  <a:chExt cx="433918" cy="175683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flipH="1" flipV="1">
                    <a:off x="2540000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V="1">
                    <a:off x="2753784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3362398" y="2965450"/>
                  <a:ext cx="433918" cy="175683"/>
                  <a:chOff x="2540000" y="2965450"/>
                  <a:chExt cx="433918" cy="175683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flipH="1" flipV="1">
                    <a:off x="2540000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flipV="1">
                    <a:off x="2753784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2942710" y="2965450"/>
                  <a:ext cx="433918" cy="175683"/>
                  <a:chOff x="2540000" y="2965450"/>
                  <a:chExt cx="433918" cy="175683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>
                  <a:xfrm flipH="1" flipV="1">
                    <a:off x="2540000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2753784" y="2965450"/>
                    <a:ext cx="220134" cy="17568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2362200" y="2976033"/>
                  <a:ext cx="171450" cy="110067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3783756" y="2976033"/>
                  <a:ext cx="171450" cy="110067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/>
              <p:nvPr/>
            </p:nvCxnSpPr>
            <p:spPr>
              <a:xfrm flipV="1">
                <a:off x="4877736" y="2078209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5669698" y="2078210"/>
                <a:ext cx="0" cy="21637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4862891" y="2929109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860431" y="3183109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651500" y="2865209"/>
                <a:ext cx="0" cy="317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120799" y="2281409"/>
                <a:ext cx="0" cy="11725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6120799" y="2747953"/>
                <a:ext cx="0" cy="11725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5651500" y="2865209"/>
                <a:ext cx="47086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871386" y="2078209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405" name="Picture 1640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6" y="3044021"/>
            <a:ext cx="3210810" cy="2158085"/>
          </a:xfrm>
          <a:prstGeom prst="rect">
            <a:avLst/>
          </a:prstGeom>
        </p:spPr>
      </p:pic>
      <p:grpSp>
        <p:nvGrpSpPr>
          <p:cNvPr id="147" name="Group 146"/>
          <p:cNvGrpSpPr/>
          <p:nvPr/>
        </p:nvGrpSpPr>
        <p:grpSpPr>
          <a:xfrm>
            <a:off x="3971917" y="4345514"/>
            <a:ext cx="3097323" cy="2196044"/>
            <a:chOff x="3931295" y="942099"/>
            <a:chExt cx="3097323" cy="2196044"/>
          </a:xfrm>
        </p:grpSpPr>
        <p:sp>
          <p:nvSpPr>
            <p:cNvPr id="8" name="TextBox 7"/>
            <p:cNvSpPr txBox="1"/>
            <p:nvPr/>
          </p:nvSpPr>
          <p:spPr>
            <a:xfrm>
              <a:off x="3931295" y="942099"/>
              <a:ext cx="3097323" cy="413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Charge Sensitive Amplifier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grpSp>
          <p:nvGrpSpPr>
            <p:cNvPr id="16404" name="Group 16403"/>
            <p:cNvGrpSpPr/>
            <p:nvPr/>
          </p:nvGrpSpPr>
          <p:grpSpPr>
            <a:xfrm>
              <a:off x="3986742" y="1446016"/>
              <a:ext cx="2918327" cy="1692127"/>
              <a:chOff x="1171055" y="1534842"/>
              <a:chExt cx="2918327" cy="1692127"/>
            </a:xfrm>
          </p:grpSpPr>
          <p:grpSp>
            <p:nvGrpSpPr>
              <p:cNvPr id="62" name="Group 61"/>
              <p:cNvGrpSpPr/>
              <p:nvPr/>
            </p:nvGrpSpPr>
            <p:grpSpPr>
              <a:xfrm rot="5400000">
                <a:off x="2669806" y="1229420"/>
                <a:ext cx="1114153" cy="1724998"/>
                <a:chOff x="1701800" y="2215329"/>
                <a:chExt cx="599292" cy="697204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811867" y="2650067"/>
                  <a:ext cx="0" cy="2624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1701800" y="2654300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1701800" y="2580217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 flipV="1">
                  <a:off x="1706035" y="2474383"/>
                  <a:ext cx="211667" cy="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16200000" flipV="1">
                  <a:off x="1969829" y="2748473"/>
                  <a:ext cx="0" cy="31591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16200000" flipH="1" flipV="1">
                  <a:off x="2051415" y="2126748"/>
                  <a:ext cx="3421" cy="48702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6200000" flipH="1" flipV="1">
                  <a:off x="2138931" y="2375082"/>
                  <a:ext cx="321914" cy="240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1" name="Straight Connector 160"/>
              <p:cNvCxnSpPr/>
              <p:nvPr/>
            </p:nvCxnSpPr>
            <p:spPr>
              <a:xfrm flipH="1">
                <a:off x="2238068" y="2326792"/>
                <a:ext cx="2421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Isosceles Triangle 161"/>
              <p:cNvSpPr/>
              <p:nvPr/>
            </p:nvSpPr>
            <p:spPr>
              <a:xfrm rot="5400000">
                <a:off x="2300310" y="2234367"/>
                <a:ext cx="1172511" cy="812694"/>
              </a:xfrm>
              <a:prstGeom prst="triangle">
                <a:avLst/>
              </a:prstGeom>
              <a:noFill/>
              <a:ln w="1905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1171055" y="2361128"/>
                <a:ext cx="401562" cy="620183"/>
                <a:chOff x="1701800" y="2292350"/>
                <a:chExt cx="401562" cy="620183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1811867" y="2650067"/>
                  <a:ext cx="0" cy="2624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flipH="1">
                  <a:off x="1701800" y="2654300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H="1">
                  <a:off x="1701800" y="2580217"/>
                  <a:ext cx="220134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16200000" flipH="1" flipV="1">
                  <a:off x="1667935" y="2436283"/>
                  <a:ext cx="287867" cy="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811869" y="2292350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811869" y="2901173"/>
                  <a:ext cx="29149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1476428" y="2361128"/>
                <a:ext cx="178249" cy="608823"/>
                <a:chOff x="1732123" y="3525027"/>
                <a:chExt cx="178249" cy="608823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821026" y="3992140"/>
                  <a:ext cx="0" cy="14171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Oval 186"/>
                <p:cNvSpPr/>
                <p:nvPr/>
              </p:nvSpPr>
              <p:spPr>
                <a:xfrm>
                  <a:off x="1732123" y="3740150"/>
                  <a:ext cx="178249" cy="165877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1732123" y="3812894"/>
                  <a:ext cx="178249" cy="179246"/>
                </a:xfrm>
                <a:prstGeom prst="ellipse">
                  <a:avLst/>
                </a:prstGeom>
                <a:noFill/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821026" y="3525027"/>
                  <a:ext cx="3744" cy="21512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6" name="Straight Connector 165"/>
              <p:cNvCxnSpPr/>
              <p:nvPr/>
            </p:nvCxnSpPr>
            <p:spPr>
              <a:xfrm flipV="1">
                <a:off x="1446105" y="2119051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2238067" y="2119052"/>
                <a:ext cx="0" cy="21637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1431260" y="2969951"/>
                <a:ext cx="0" cy="24207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1428800" y="3223951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219869" y="2906051"/>
                <a:ext cx="0" cy="317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2219869" y="2906051"/>
                <a:ext cx="26034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439755" y="2119051"/>
                <a:ext cx="79106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410" name="Picture 16409" descr="Particle_50micron_Current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90" y="766190"/>
            <a:ext cx="2787060" cy="1920353"/>
          </a:xfrm>
          <a:prstGeom prst="rect">
            <a:avLst/>
          </a:prstGeom>
        </p:spPr>
      </p:pic>
      <p:cxnSp>
        <p:nvCxnSpPr>
          <p:cNvPr id="16412" name="Straight Arrow Connector 16411"/>
          <p:cNvCxnSpPr/>
          <p:nvPr/>
        </p:nvCxnSpPr>
        <p:spPr>
          <a:xfrm>
            <a:off x="2032000" y="673711"/>
            <a:ext cx="0" cy="213246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775325" y="2491515"/>
            <a:ext cx="1290138" cy="526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2940984" y="5227637"/>
            <a:ext cx="872432" cy="396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2412722" y="3190282"/>
            <a:ext cx="2214715" cy="5081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 dirty="0"/>
              <a:t>WF2 simulation of the current signal in a 50 mm sensor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240981" y="739813"/>
            <a:ext cx="1749483" cy="7282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 dirty="0"/>
              <a:t>WF2 simulation of the </a:t>
            </a:r>
          </a:p>
          <a:p>
            <a:pPr>
              <a:lnSpc>
                <a:spcPct val="130000"/>
              </a:lnSpc>
            </a:pPr>
            <a:r>
              <a:rPr lang="en-US" sz="1100" b="1" dirty="0"/>
              <a:t>Energy deposition in a 50 mm sensor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6767768" y="884588"/>
            <a:ext cx="2626553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Fast slew rate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Higher noise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Sensitive to Landau bumps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070015" y="5563733"/>
            <a:ext cx="2282761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Slower slew rate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Quieter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Integration helps the signal smoothing</a:t>
            </a:r>
          </a:p>
        </p:txBody>
      </p:sp>
      <p:pic>
        <p:nvPicPr>
          <p:cNvPr id="4" name="Picture 3" descr="CSA_BB_50micron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425" y="2270113"/>
            <a:ext cx="2842873" cy="1938818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>
          <a:xfrm>
            <a:off x="6128425" y="2066913"/>
            <a:ext cx="512343" cy="452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6731833" y="3735195"/>
            <a:ext cx="1041400" cy="1228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668519F-B61C-7494-3DD9-E120A2C1A0F1}"/>
              </a:ext>
            </a:extLst>
          </p:cNvPr>
          <p:cNvGrpSpPr/>
          <p:nvPr/>
        </p:nvGrpSpPr>
        <p:grpSpPr>
          <a:xfrm>
            <a:off x="8581133" y="4547254"/>
            <a:ext cx="2558626" cy="2140572"/>
            <a:chOff x="1289149" y="1604520"/>
            <a:chExt cx="1790761" cy="16035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598977-A0BD-3426-419B-164510671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9149" y="1604520"/>
              <a:ext cx="1381925" cy="5054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2E919E-EFCD-7F51-DF30-E40786A95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0690" y="2202125"/>
              <a:ext cx="1326684" cy="4520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93B917-438B-58DA-B99C-6D69FDB10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0691" y="2777545"/>
              <a:ext cx="1326684" cy="4305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58FCF5-BCCF-C500-F7DC-7EE5C20E07FD}"/>
                </a:ext>
              </a:extLst>
            </p:cNvPr>
            <p:cNvSpPr txBox="1"/>
            <p:nvPr/>
          </p:nvSpPr>
          <p:spPr>
            <a:xfrm>
              <a:off x="2608476" y="1656777"/>
              <a:ext cx="471434" cy="23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FAST1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A137A0-E794-B8A6-1909-C4C52E8B6F47}"/>
                </a:ext>
              </a:extLst>
            </p:cNvPr>
            <p:cNvSpPr txBox="1"/>
            <p:nvPr/>
          </p:nvSpPr>
          <p:spPr>
            <a:xfrm>
              <a:off x="2608476" y="2248209"/>
              <a:ext cx="471434" cy="23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FAST2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E2EB31-4996-AD8A-D3A3-5C289C6A8CA9}"/>
                </a:ext>
              </a:extLst>
            </p:cNvPr>
            <p:cNvSpPr txBox="1"/>
            <p:nvPr/>
          </p:nvSpPr>
          <p:spPr>
            <a:xfrm>
              <a:off x="2608476" y="2791445"/>
              <a:ext cx="471434" cy="23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FAST3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73246BA-55FE-6FA8-03F8-2A86F4BA2B53}"/>
              </a:ext>
            </a:extLst>
          </p:cNvPr>
          <p:cNvSpPr txBox="1"/>
          <p:nvPr/>
        </p:nvSpPr>
        <p:spPr>
          <a:xfrm>
            <a:off x="8005915" y="4092557"/>
            <a:ext cx="347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Family of FAST ASICs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583FB1-7B7F-A74C-B748-0F837968E825}"/>
              </a:ext>
            </a:extLst>
          </p:cNvPr>
          <p:cNvSpPr/>
          <p:nvPr/>
        </p:nvSpPr>
        <p:spPr>
          <a:xfrm>
            <a:off x="8381413" y="4461889"/>
            <a:ext cx="2842874" cy="2332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0562CB-B86C-DEBB-848A-95E424433937}"/>
              </a:ext>
            </a:extLst>
          </p:cNvPr>
          <p:cNvCxnSpPr>
            <a:cxnSpLocks/>
          </p:cNvCxnSpPr>
          <p:nvPr/>
        </p:nvCxnSpPr>
        <p:spPr>
          <a:xfrm flipV="1">
            <a:off x="7438824" y="4461889"/>
            <a:ext cx="942588" cy="142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8490C6-36BD-1DF2-CC7E-4C44F88163B9}"/>
              </a:ext>
            </a:extLst>
          </p:cNvPr>
          <p:cNvCxnSpPr>
            <a:cxnSpLocks/>
          </p:cNvCxnSpPr>
          <p:nvPr/>
        </p:nvCxnSpPr>
        <p:spPr>
          <a:xfrm>
            <a:off x="7438823" y="5890840"/>
            <a:ext cx="942589" cy="903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51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9B078-7400-2BFF-4E9F-9D6A1F48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20E1-65C8-8845-B958-26CD7D2B48ED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90037-93A6-B6D3-5513-0CD881431E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N. Cartiglia,  INFN Torino, Pixel 2024, 19 Nov. 2024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B93665-1E74-EFAD-739C-872EA333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FAST2(3) ASIC versions</a:t>
            </a:r>
            <a:endParaRPr lang="en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DA35D-54FE-994D-153E-6D65184CF760}"/>
              </a:ext>
            </a:extLst>
          </p:cNvPr>
          <p:cNvSpPr txBox="1"/>
          <p:nvPr/>
        </p:nvSpPr>
        <p:spPr>
          <a:xfrm>
            <a:off x="633984" y="915732"/>
            <a:ext cx="10719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FAST2(3) were designed in UMC 110 nm CMOS technology by Microelectronic group of INFN Torino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481B6-342D-461C-B0FD-2471C5324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563" y="3773035"/>
            <a:ext cx="5546939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F3320-7D9E-3C59-DA51-8BDAB8C379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964" y="3784910"/>
            <a:ext cx="5521625" cy="180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CEFD4-DBE0-FE87-BCF8-F37B0D875E43}"/>
              </a:ext>
            </a:extLst>
          </p:cNvPr>
          <p:cNvGrpSpPr/>
          <p:nvPr/>
        </p:nvGrpSpPr>
        <p:grpSpPr>
          <a:xfrm>
            <a:off x="6451092" y="2311196"/>
            <a:ext cx="5061030" cy="1383242"/>
            <a:chOff x="6451092" y="2158184"/>
            <a:chExt cx="5061030" cy="13832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1128AC-E37C-C3B2-9D5A-A95BC885D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1092" y="2279232"/>
              <a:ext cx="5061030" cy="12621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E0435-C26A-C2BC-4ED5-836A3F058D20}"/>
                </a:ext>
              </a:extLst>
            </p:cNvPr>
            <p:cNvSpPr txBox="1"/>
            <p:nvPr/>
          </p:nvSpPr>
          <p:spPr>
            <a:xfrm>
              <a:off x="6601522" y="2292007"/>
              <a:ext cx="1328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Preamplifier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1CE0FF-B9CC-519D-2471-B7DAFB441095}"/>
                </a:ext>
              </a:extLst>
            </p:cNvPr>
            <p:cNvSpPr txBox="1"/>
            <p:nvPr/>
          </p:nvSpPr>
          <p:spPr>
            <a:xfrm>
              <a:off x="7929563" y="2158184"/>
              <a:ext cx="803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Inverter stage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530B27-1B7A-516B-0FF8-3368BDC0D260}"/>
              </a:ext>
            </a:extLst>
          </p:cNvPr>
          <p:cNvGrpSpPr/>
          <p:nvPr/>
        </p:nvGrpSpPr>
        <p:grpSpPr>
          <a:xfrm>
            <a:off x="1146412" y="2373818"/>
            <a:ext cx="4499684" cy="1279303"/>
            <a:chOff x="619125" y="2520108"/>
            <a:chExt cx="3881629" cy="127930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B0AC18-530F-34E2-03B8-59109699E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125" y="2910329"/>
              <a:ext cx="2962275" cy="88908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0AA32B-712D-9BCE-D0F3-D9314CBDDDBA}"/>
                </a:ext>
              </a:extLst>
            </p:cNvPr>
            <p:cNvSpPr txBox="1"/>
            <p:nvPr/>
          </p:nvSpPr>
          <p:spPr>
            <a:xfrm>
              <a:off x="1689496" y="2633330"/>
              <a:ext cx="1040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Preamplifier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1FBB12-645D-95BE-C1AE-66D1378191FA}"/>
                </a:ext>
              </a:extLst>
            </p:cNvPr>
            <p:cNvSpPr/>
            <p:nvPr/>
          </p:nvSpPr>
          <p:spPr>
            <a:xfrm>
              <a:off x="3465028" y="2910329"/>
              <a:ext cx="33544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90535B-99F5-3D13-29CC-81B2282AA7C5}"/>
                </a:ext>
              </a:extLst>
            </p:cNvPr>
            <p:cNvSpPr txBox="1"/>
            <p:nvPr/>
          </p:nvSpPr>
          <p:spPr>
            <a:xfrm>
              <a:off x="2866754" y="2520108"/>
              <a:ext cx="692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Inverter </a:t>
              </a:r>
            </a:p>
            <a:p>
              <a:pPr algn="ctr"/>
              <a:r>
                <a:rPr lang="en-GB" sz="1200" dirty="0"/>
                <a:t>stage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4B50D6F-F788-15BD-23D5-45F2F75A5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0000" y="2910329"/>
              <a:ext cx="623786" cy="88908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0E9F64-0846-2472-9407-AF9FAF431BAB}"/>
                </a:ext>
              </a:extLst>
            </p:cNvPr>
            <p:cNvSpPr txBox="1"/>
            <p:nvPr/>
          </p:nvSpPr>
          <p:spPr>
            <a:xfrm>
              <a:off x="3908040" y="2679496"/>
              <a:ext cx="5927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Buffer </a:t>
              </a:r>
            </a:p>
            <a:p>
              <a:pPr algn="ctr"/>
              <a:r>
                <a:rPr lang="en-GB" sz="1200" dirty="0"/>
                <a:t>stage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31D8B28-D2AE-6C9C-F8AC-FB1AA05CFAED}"/>
              </a:ext>
            </a:extLst>
          </p:cNvPr>
          <p:cNvSpPr txBox="1"/>
          <p:nvPr/>
        </p:nvSpPr>
        <p:spPr>
          <a:xfrm>
            <a:off x="677813" y="1995225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FAST2(3) Amplifier-only architecture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C954BE-3122-4689-1B73-E6BC4E0263A3}"/>
              </a:ext>
            </a:extLst>
          </p:cNvPr>
          <p:cNvSpPr txBox="1"/>
          <p:nvPr/>
        </p:nvSpPr>
        <p:spPr>
          <a:xfrm>
            <a:off x="6757462" y="1992794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FAST(3) amplifier-discriminator architecture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39839-3034-DD4C-75AD-399E4A9B9174}"/>
              </a:ext>
            </a:extLst>
          </p:cNvPr>
          <p:cNvSpPr txBox="1"/>
          <p:nvPr/>
        </p:nvSpPr>
        <p:spPr>
          <a:xfrm>
            <a:off x="6459449" y="5672781"/>
            <a:ext cx="3273653" cy="1133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FAST3 vs FAST2: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Larger dynamic range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Better channel matching</a:t>
            </a:r>
          </a:p>
        </p:txBody>
      </p:sp>
    </p:spTree>
    <p:extLst>
      <p:ext uri="{BB962C8B-B14F-4D97-AF65-F5344CB8AC3E}">
        <p14:creationId xmlns:p14="http://schemas.microsoft.com/office/powerpoint/2010/main" val="2010545834"/>
      </p:ext>
    </p:extLst>
  </p:cSld>
  <p:clrMapOvr>
    <a:masterClrMapping/>
  </p:clrMapOvr>
</p:sld>
</file>

<file path=ppt/theme/theme1.xml><?xml version="1.0" encoding="utf-8"?>
<a:theme xmlns:a="http://schemas.openxmlformats.org/drawingml/2006/main" name="Cle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b="1" dirty="0" smtClean="0">
            <a:solidFill>
              <a:srgbClr val="8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artiglia" id="{3760F05D-54CF-144A-A176-BC9D9B2E6600}" vid="{83754A32-434E-1E40-B532-9DA0C4812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laza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Plaza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laza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laza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Plaza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laza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laza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Plaza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laza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Clean</Template>
  <TotalTime>2811</TotalTime>
  <Words>2819</Words>
  <Application>Microsoft Macintosh PowerPoint</Application>
  <PresentationFormat>Widescreen</PresentationFormat>
  <Paragraphs>470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Cambria Math</vt:lpstr>
      <vt:lpstr>Century Gothic</vt:lpstr>
      <vt:lpstr>CenturyGothic</vt:lpstr>
      <vt:lpstr>CenturyGothic-Bold</vt:lpstr>
      <vt:lpstr>Helvetica</vt:lpstr>
      <vt:lpstr>Symbol</vt:lpstr>
      <vt:lpstr>Times</vt:lpstr>
      <vt:lpstr>Wingdings 2</vt:lpstr>
      <vt:lpstr>Clean</vt:lpstr>
      <vt:lpstr>4D tracking with large RSD pixels and the FAST3 ASIC</vt:lpstr>
      <vt:lpstr>The contest: a 3-pronged approach to 4D tracking</vt:lpstr>
      <vt:lpstr>RSD principle of operation in one picture</vt:lpstr>
      <vt:lpstr>Final goal of RSD R&amp;D in two pictures</vt:lpstr>
      <vt:lpstr>RSD2 sensors with cross-shaped electrodes</vt:lpstr>
      <vt:lpstr>RSD2 sensors with cross-shaped electrodes</vt:lpstr>
      <vt:lpstr>Electronics: What is the best pre-amp choice?</vt:lpstr>
      <vt:lpstr>Electronics: What is the best pre-amp choice?</vt:lpstr>
      <vt:lpstr>FAST2(3) ASIC versions</vt:lpstr>
      <vt:lpstr>FAST2(3) ASIC versions</vt:lpstr>
      <vt:lpstr>DESY test beam line</vt:lpstr>
      <vt:lpstr>DESY test beam line</vt:lpstr>
      <vt:lpstr>The read-out board</vt:lpstr>
      <vt:lpstr>Signal amplitude vs hit position</vt:lpstr>
      <vt:lpstr>Position reconstruction method: sharing template</vt:lpstr>
      <vt:lpstr>Position reconstruction method: sharing template</vt:lpstr>
      <vt:lpstr>Temporal reconstruction method</vt:lpstr>
      <vt:lpstr>Temporal reconstruction method</vt:lpstr>
      <vt:lpstr>Examples of data taking</vt:lpstr>
      <vt:lpstr>Examples of data taking</vt:lpstr>
      <vt:lpstr>Results: 450-mm pitch, position resolution</vt:lpstr>
      <vt:lpstr>Results: 450-mm pitch, position resolution</vt:lpstr>
      <vt:lpstr>Future RSD research paths</vt:lpstr>
      <vt:lpstr>Conclusions and outlook</vt:lpstr>
      <vt:lpstr>Acknoledgment</vt:lpstr>
      <vt:lpstr>Bibliography</vt:lpstr>
      <vt:lpstr>Bonus slides</vt:lpstr>
      <vt:lpstr>FAST3 specifications</vt:lpstr>
      <vt:lpstr>The UFSD – RSD sensors</vt:lpstr>
      <vt:lpstr> Electrode and pixel signal properties</vt:lpstr>
      <vt:lpstr>Delay template</vt:lpstr>
      <vt:lpstr>The UFSD project: brief history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Nicolo' Cartiglia</dc:creator>
  <cp:keywords/>
  <dc:description/>
  <cp:lastModifiedBy>Nicolo' Cartiglia</cp:lastModifiedBy>
  <cp:revision>23</cp:revision>
  <cp:lastPrinted>2020-10-30T09:46:12Z</cp:lastPrinted>
  <dcterms:created xsi:type="dcterms:W3CDTF">2024-11-17T12:41:08Z</dcterms:created>
  <dcterms:modified xsi:type="dcterms:W3CDTF">2024-11-19T11:32:46Z</dcterms:modified>
  <cp:category/>
</cp:coreProperties>
</file>