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816" r:id="rId10"/>
  </p:sldMasterIdLst>
  <p:notesMasterIdLst>
    <p:notesMasterId r:id="rId51"/>
  </p:notesMasterIdLst>
  <p:handoutMasterIdLst>
    <p:handoutMasterId r:id="rId52"/>
  </p:handoutMasterIdLst>
  <p:sldIdLst>
    <p:sldId id="256" r:id="rId11"/>
    <p:sldId id="293" r:id="rId12"/>
    <p:sldId id="294" r:id="rId13"/>
    <p:sldId id="301" r:id="rId14"/>
    <p:sldId id="489" r:id="rId15"/>
    <p:sldId id="287" r:id="rId16"/>
    <p:sldId id="295" r:id="rId17"/>
    <p:sldId id="488" r:id="rId18"/>
    <p:sldId id="484" r:id="rId19"/>
    <p:sldId id="335" r:id="rId20"/>
    <p:sldId id="286" r:id="rId21"/>
    <p:sldId id="492" r:id="rId22"/>
    <p:sldId id="491" r:id="rId23"/>
    <p:sldId id="493" r:id="rId24"/>
    <p:sldId id="496" r:id="rId25"/>
    <p:sldId id="498" r:id="rId26"/>
    <p:sldId id="297" r:id="rId27"/>
    <p:sldId id="283" r:id="rId28"/>
    <p:sldId id="285" r:id="rId29"/>
    <p:sldId id="476" r:id="rId30"/>
    <p:sldId id="481" r:id="rId31"/>
    <p:sldId id="500" r:id="rId32"/>
    <p:sldId id="300" r:id="rId33"/>
    <p:sldId id="494" r:id="rId34"/>
    <p:sldId id="299" r:id="rId35"/>
    <p:sldId id="490" r:id="rId36"/>
    <p:sldId id="501" r:id="rId37"/>
    <p:sldId id="483" r:id="rId38"/>
    <p:sldId id="352" r:id="rId39"/>
    <p:sldId id="347" r:id="rId40"/>
    <p:sldId id="502" r:id="rId41"/>
    <p:sldId id="296" r:id="rId42"/>
    <p:sldId id="337" r:id="rId43"/>
    <p:sldId id="351" r:id="rId44"/>
    <p:sldId id="269" r:id="rId45"/>
    <p:sldId id="348" r:id="rId46"/>
    <p:sldId id="338" r:id="rId47"/>
    <p:sldId id="503" r:id="rId48"/>
    <p:sldId id="354" r:id="rId49"/>
    <p:sldId id="485" r:id="rId50"/>
  </p:sldIdLst>
  <p:sldSz cx="10080625" cy="7559675"/>
  <p:notesSz cx="6742113" cy="9893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008F00"/>
    <a:srgbClr val="FF85FF"/>
    <a:srgbClr val="FFFC00"/>
    <a:srgbClr val="00FB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33"/>
    <p:restoredTop sz="96327" autoAdjust="0"/>
  </p:normalViewPr>
  <p:slideViewPr>
    <p:cSldViewPr snapToGrid="0" snapToObjects="1">
      <p:cViewPr varScale="1">
        <p:scale>
          <a:sx n="115" d="100"/>
          <a:sy n="115" d="100"/>
        </p:scale>
        <p:origin x="688" y="208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9525" y="0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DD77FD-FB06-014B-BE19-CFAD1AEC831A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96413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9525" y="9396413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A85698-515C-5143-A20A-2255A98FC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6222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9525" y="0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896321-8DEA-3542-8F1C-E3A302264B22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98525" y="741363"/>
            <a:ext cx="4945063" cy="3709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4688" y="4699000"/>
            <a:ext cx="5392737" cy="4452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96413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9525" y="9396413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D2276-61F5-8146-AD35-9EE89F3BF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0415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755651" y="2347914"/>
            <a:ext cx="8569327" cy="1620838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512883" y="4283077"/>
            <a:ext cx="7056433" cy="1931990"/>
          </a:xfrm>
        </p:spPr>
        <p:txBody>
          <a:bodyPr anchorCtr="1"/>
          <a:lstStyle>
            <a:lvl1pPr marL="0" indent="0" algn="ctr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C478DEB-6F08-4A76-A1A8-D3B8AEC6EF8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169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568CE0B-7236-47AE-AF10-BAA603B350B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968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755651" y="2347914"/>
            <a:ext cx="8569327" cy="16208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0" cap="none" spc="0" baseline="0">
                <a:solidFill>
                  <a:srgbClr val="000000"/>
                </a:solidFill>
                <a:uFillTx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512883" y="4283077"/>
            <a:ext cx="7056433" cy="193199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0" cap="none" spc="0" baseline="0">
                <a:solidFill>
                  <a:srgbClr val="898989"/>
                </a:solidFill>
                <a:uFillTx/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60211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04821" y="303215"/>
            <a:ext cx="9072567" cy="12588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0" cap="none" spc="0" baseline="0">
                <a:solidFill>
                  <a:srgbClr val="000000"/>
                </a:solidFill>
                <a:uFillTx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504821" y="1763713"/>
            <a:ext cx="9072567" cy="498951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0" cap="none" spc="0" baseline="0">
                <a:solidFill>
                  <a:srgbClr val="000000"/>
                </a:solidFill>
                <a:uFillTx/>
              </a:defRPr>
            </a:lvl1pPr>
            <a:lvl2pPr marL="0" marR="0" lvl="1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0" cap="none" spc="0" baseline="0">
                <a:solidFill>
                  <a:srgbClr val="000000"/>
                </a:solidFill>
                <a:uFillTx/>
              </a:defRPr>
            </a:lvl2pPr>
            <a:lvl3pPr marL="0" marR="0" lvl="2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0" cap="none" spc="0" baseline="0">
                <a:solidFill>
                  <a:srgbClr val="000000"/>
                </a:solidFill>
                <a:uFillTx/>
              </a:defRPr>
            </a:lvl3pPr>
            <a:lvl4pPr marL="0" marR="0" lvl="3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0" cap="none" spc="0" baseline="0">
                <a:solidFill>
                  <a:srgbClr val="000000"/>
                </a:solidFill>
                <a:uFillTx/>
              </a:defRPr>
            </a:lvl4pPr>
            <a:lvl5pPr marL="0" marR="0" lvl="4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0" cap="none" spc="0" baseline="0">
                <a:solidFill>
                  <a:srgbClr val="000000"/>
                </a:solidFill>
                <a:uFillTx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8339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96927" y="4857749"/>
            <a:ext cx="8567735" cy="15017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4000" b="1" i="0" u="none" strike="noStrike" kern="0" cap="all" spc="0" baseline="0">
                <a:solidFill>
                  <a:srgbClr val="000000"/>
                </a:solidFill>
                <a:uFillTx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796927" y="3203572"/>
            <a:ext cx="8567735" cy="16541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000" b="0" i="0" u="none" strike="noStrike" kern="0" cap="none" spc="0" baseline="0">
                <a:solidFill>
                  <a:srgbClr val="898989"/>
                </a:solidFill>
                <a:uFillTx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72227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04821" y="303215"/>
            <a:ext cx="9072567" cy="12588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0" cap="none" spc="0" baseline="0">
                <a:solidFill>
                  <a:srgbClr val="000000"/>
                </a:solidFill>
                <a:uFillTx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sz="half" idx="1"/>
          </p:nvPr>
        </p:nvSpPr>
        <p:spPr>
          <a:xfrm>
            <a:off x="504821" y="1763713"/>
            <a:ext cx="4459291" cy="498951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800" b="0" i="0" u="none" strike="noStrike" kern="0" cap="none" spc="0" baseline="0">
                <a:solidFill>
                  <a:srgbClr val="000000"/>
                </a:solidFill>
                <a:uFillTx/>
              </a:defRPr>
            </a:lvl1pPr>
            <a:lvl2pPr marL="0" marR="0" lvl="1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400" b="0" i="0" u="none" strike="noStrike" kern="0" cap="none" spc="0" baseline="0">
                <a:solidFill>
                  <a:srgbClr val="000000"/>
                </a:solidFill>
                <a:uFillTx/>
              </a:defRPr>
            </a:lvl2pPr>
            <a:lvl3pPr marL="0" marR="0" lvl="2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000" b="0" i="0" u="none" strike="noStrike" kern="0" cap="none" spc="0" baseline="0">
                <a:solidFill>
                  <a:srgbClr val="000000"/>
                </a:solidFill>
                <a:uFillTx/>
              </a:defRPr>
            </a:lvl3pPr>
            <a:lvl4pPr marL="0" marR="0" lvl="3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0" cap="none" spc="0" baseline="0">
                <a:solidFill>
                  <a:srgbClr val="000000"/>
                </a:solidFill>
                <a:uFillTx/>
              </a:defRPr>
            </a:lvl4pPr>
            <a:lvl5pPr marL="0" marR="0" lvl="4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0" cap="none" spc="0" baseline="0">
                <a:solidFill>
                  <a:srgbClr val="000000"/>
                </a:solidFill>
                <a:uFillTx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 txBox="1">
            <a:spLocks noGrp="1"/>
          </p:cNvSpPr>
          <p:nvPr>
            <p:ph sz="half" idx="2"/>
          </p:nvPr>
        </p:nvSpPr>
        <p:spPr>
          <a:xfrm>
            <a:off x="5116516" y="1763713"/>
            <a:ext cx="4460872" cy="498951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800" b="0" i="0" u="none" strike="noStrike" kern="0" cap="none" spc="0" baseline="0">
                <a:solidFill>
                  <a:srgbClr val="000000"/>
                </a:solidFill>
                <a:uFillTx/>
              </a:defRPr>
            </a:lvl1pPr>
            <a:lvl2pPr marL="0" marR="0" lvl="1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400" b="0" i="0" u="none" strike="noStrike" kern="0" cap="none" spc="0" baseline="0">
                <a:solidFill>
                  <a:srgbClr val="000000"/>
                </a:solidFill>
                <a:uFillTx/>
              </a:defRPr>
            </a:lvl2pPr>
            <a:lvl3pPr marL="0" marR="0" lvl="2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000" b="0" i="0" u="none" strike="noStrike" kern="0" cap="none" spc="0" baseline="0">
                <a:solidFill>
                  <a:srgbClr val="000000"/>
                </a:solidFill>
                <a:uFillTx/>
              </a:defRPr>
            </a:lvl3pPr>
            <a:lvl4pPr marL="0" marR="0" lvl="3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0" cap="none" spc="0" baseline="0">
                <a:solidFill>
                  <a:srgbClr val="000000"/>
                </a:solidFill>
                <a:uFillTx/>
              </a:defRPr>
            </a:lvl4pPr>
            <a:lvl5pPr marL="0" marR="0" lvl="4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0" cap="none" spc="0" baseline="0">
                <a:solidFill>
                  <a:srgbClr val="000000"/>
                </a:solidFill>
                <a:uFillTx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436587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04821" y="303215"/>
            <a:ext cx="9072567" cy="12588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0" cap="none" spc="0" baseline="0">
                <a:solidFill>
                  <a:srgbClr val="000000"/>
                </a:solidFill>
                <a:uFillTx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504821" y="1692270"/>
            <a:ext cx="4452935" cy="7048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400" b="1" i="0" u="none" strike="noStrike" kern="0" cap="none" spc="0" baseline="0">
                <a:solidFill>
                  <a:srgbClr val="000000"/>
                </a:solidFill>
                <a:uFillTx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sz="half" idx="2"/>
          </p:nvPr>
        </p:nvSpPr>
        <p:spPr>
          <a:xfrm>
            <a:off x="504821" y="2397127"/>
            <a:ext cx="4452935" cy="43561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400" b="0" i="0" u="none" strike="noStrike" kern="0" cap="none" spc="0" baseline="0">
                <a:solidFill>
                  <a:srgbClr val="000000"/>
                </a:solidFill>
                <a:uFillTx/>
              </a:defRPr>
            </a:lvl1pPr>
            <a:lvl2pPr marL="0" marR="0" lvl="1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000" b="0" i="0" u="none" strike="noStrike" kern="0" cap="none" spc="0" baseline="0">
                <a:solidFill>
                  <a:srgbClr val="000000"/>
                </a:solidFill>
                <a:uFillTx/>
              </a:defRPr>
            </a:lvl2pPr>
            <a:lvl3pPr marL="0" marR="0" lvl="2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0" cap="none" spc="0" baseline="0">
                <a:solidFill>
                  <a:srgbClr val="000000"/>
                </a:solidFill>
                <a:uFillTx/>
              </a:defRPr>
            </a:lvl3pPr>
            <a:lvl4pPr marL="0" marR="0" lvl="3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600" b="0" i="0" u="none" strike="noStrike" kern="0" cap="none" spc="0" baseline="0">
                <a:solidFill>
                  <a:srgbClr val="000000"/>
                </a:solidFill>
                <a:uFillTx/>
              </a:defRPr>
            </a:lvl4pPr>
            <a:lvl5pPr marL="0" marR="0" lvl="4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600" b="0" i="0" u="none" strike="noStrike" kern="0" cap="none" spc="0" baseline="0">
                <a:solidFill>
                  <a:srgbClr val="000000"/>
                </a:solidFill>
                <a:uFillTx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sz="quarter" idx="3"/>
          </p:nvPr>
        </p:nvSpPr>
        <p:spPr>
          <a:xfrm>
            <a:off x="5121270" y="1692270"/>
            <a:ext cx="4456108" cy="7048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400" b="1" i="0" u="none" strike="noStrike" kern="0" cap="none" spc="0" baseline="0">
                <a:solidFill>
                  <a:srgbClr val="000000"/>
                </a:solidFill>
                <a:uFillTx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sz="quarter" idx="4"/>
          </p:nvPr>
        </p:nvSpPr>
        <p:spPr>
          <a:xfrm>
            <a:off x="5121270" y="2397127"/>
            <a:ext cx="4456108" cy="43561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400" b="0" i="0" u="none" strike="noStrike" kern="0" cap="none" spc="0" baseline="0">
                <a:solidFill>
                  <a:srgbClr val="000000"/>
                </a:solidFill>
                <a:uFillTx/>
              </a:defRPr>
            </a:lvl1pPr>
            <a:lvl2pPr marL="0" marR="0" lvl="1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000" b="0" i="0" u="none" strike="noStrike" kern="0" cap="none" spc="0" baseline="0">
                <a:solidFill>
                  <a:srgbClr val="000000"/>
                </a:solidFill>
                <a:uFillTx/>
              </a:defRPr>
            </a:lvl2pPr>
            <a:lvl3pPr marL="0" marR="0" lvl="2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0" cap="none" spc="0" baseline="0">
                <a:solidFill>
                  <a:srgbClr val="000000"/>
                </a:solidFill>
                <a:uFillTx/>
              </a:defRPr>
            </a:lvl3pPr>
            <a:lvl4pPr marL="0" marR="0" lvl="3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600" b="0" i="0" u="none" strike="noStrike" kern="0" cap="none" spc="0" baseline="0">
                <a:solidFill>
                  <a:srgbClr val="000000"/>
                </a:solidFill>
                <a:uFillTx/>
              </a:defRPr>
            </a:lvl4pPr>
            <a:lvl5pPr marL="0" marR="0" lvl="4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600" b="0" i="0" u="none" strike="noStrike" kern="0" cap="none" spc="0" baseline="0">
                <a:solidFill>
                  <a:srgbClr val="000000"/>
                </a:solidFill>
                <a:uFillTx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18117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04821" y="303215"/>
            <a:ext cx="9072567" cy="12588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0" cap="none" spc="0" baseline="0">
                <a:solidFill>
                  <a:srgbClr val="000000"/>
                </a:solidFill>
                <a:uFillTx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101441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28064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04821" y="301623"/>
            <a:ext cx="3316291" cy="12795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000" b="1" i="0" u="none" strike="noStrike" kern="0" cap="none" spc="0" baseline="0">
                <a:solidFill>
                  <a:srgbClr val="000000"/>
                </a:solidFill>
                <a:uFillTx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941758" y="301623"/>
            <a:ext cx="5635620" cy="64516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3200" b="0" i="0" u="none" strike="noStrike" kern="0" cap="none" spc="0" baseline="0">
                <a:solidFill>
                  <a:srgbClr val="000000"/>
                </a:solidFill>
                <a:uFillTx/>
              </a:defRPr>
            </a:lvl1pPr>
            <a:lvl2pPr marL="0" marR="0" lvl="1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800" b="0" i="0" u="none" strike="noStrike" kern="0" cap="none" spc="0" baseline="0">
                <a:solidFill>
                  <a:srgbClr val="000000"/>
                </a:solidFill>
                <a:uFillTx/>
              </a:defRPr>
            </a:lvl2pPr>
            <a:lvl3pPr marL="0" marR="0" lvl="2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400" b="0" i="0" u="none" strike="noStrike" kern="0" cap="none" spc="0" baseline="0">
                <a:solidFill>
                  <a:srgbClr val="000000"/>
                </a:solidFill>
                <a:uFillTx/>
              </a:defRPr>
            </a:lvl3pPr>
            <a:lvl4pPr marL="0" marR="0" lvl="3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000" b="0" i="0" u="none" strike="noStrike" kern="0" cap="none" spc="0" baseline="0">
                <a:solidFill>
                  <a:srgbClr val="000000"/>
                </a:solidFill>
                <a:uFillTx/>
              </a:defRPr>
            </a:lvl4pPr>
            <a:lvl5pPr marL="0" marR="0" lvl="4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000" b="0" i="0" u="none" strike="noStrike" kern="0" cap="none" spc="0" baseline="0">
                <a:solidFill>
                  <a:srgbClr val="000000"/>
                </a:solidFill>
                <a:uFillTx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sz="half" idx="2"/>
          </p:nvPr>
        </p:nvSpPr>
        <p:spPr>
          <a:xfrm>
            <a:off x="504821" y="1581153"/>
            <a:ext cx="3316291" cy="51720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0" cap="none" spc="0" baseline="0">
                <a:solidFill>
                  <a:srgbClr val="000000"/>
                </a:solidFill>
                <a:uFillTx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275733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976439" y="5291139"/>
            <a:ext cx="6048371" cy="6254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000" b="1" i="0" u="none" strike="noStrike" kern="0" cap="none" spc="0" baseline="0">
                <a:solidFill>
                  <a:srgbClr val="000000"/>
                </a:solidFill>
                <a:uFillTx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1976439" y="674690"/>
            <a:ext cx="6048371" cy="45370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3200" b="0" i="0" u="none" strike="noStrike" kern="0" cap="none" spc="0" baseline="0">
                <a:solidFill>
                  <a:srgbClr val="000000"/>
                </a:solidFill>
                <a:uFillTx/>
              </a:defRPr>
            </a:lvl1pPr>
          </a:lstStyle>
          <a:p>
            <a:pPr lvl="0"/>
            <a:endParaRPr lang="en-GB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sz="half" idx="2"/>
          </p:nvPr>
        </p:nvSpPr>
        <p:spPr>
          <a:xfrm>
            <a:off x="1976439" y="5916616"/>
            <a:ext cx="6048371" cy="8874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0" cap="none" spc="0" baseline="0">
                <a:solidFill>
                  <a:srgbClr val="000000"/>
                </a:solidFill>
                <a:uFillTx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222238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04821" y="303215"/>
            <a:ext cx="9072567" cy="12588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0" cap="none" spc="0" baseline="0">
                <a:solidFill>
                  <a:srgbClr val="000000"/>
                </a:solidFill>
                <a:uFillTx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504821" y="1763713"/>
            <a:ext cx="9072567" cy="4989515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/>
          <a:lstStyle>
            <a:lvl1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0" cap="none" spc="0" baseline="0">
                <a:solidFill>
                  <a:srgbClr val="000000"/>
                </a:solidFill>
                <a:uFillTx/>
              </a:defRPr>
            </a:lvl1pPr>
            <a:lvl2pPr marL="0" marR="0" lvl="1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0" cap="none" spc="0" baseline="0">
                <a:solidFill>
                  <a:srgbClr val="000000"/>
                </a:solidFill>
                <a:uFillTx/>
              </a:defRPr>
            </a:lvl2pPr>
            <a:lvl3pPr marL="0" marR="0" lvl="2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0" cap="none" spc="0" baseline="0">
                <a:solidFill>
                  <a:srgbClr val="000000"/>
                </a:solidFill>
                <a:uFillTx/>
              </a:defRPr>
            </a:lvl3pPr>
            <a:lvl4pPr marL="0" marR="0" lvl="3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0" cap="none" spc="0" baseline="0">
                <a:solidFill>
                  <a:srgbClr val="000000"/>
                </a:solidFill>
                <a:uFillTx/>
              </a:defRPr>
            </a:lvl4pPr>
            <a:lvl5pPr marL="0" marR="0" lvl="4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0" cap="none" spc="0" baseline="0">
                <a:solidFill>
                  <a:srgbClr val="000000"/>
                </a:solidFill>
                <a:uFillTx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589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7604122" y="-204789"/>
            <a:ext cx="2365379" cy="6961190"/>
          </a:xfrm>
        </p:spPr>
        <p:txBody>
          <a:bodyPr vert="eaVert"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503240" y="-204789"/>
            <a:ext cx="6948489" cy="696119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1C85B3F-73F8-42E1-8360-EE7076BFD45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28914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7310435" y="303215"/>
            <a:ext cx="2266953" cy="6450013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/>
          <a:lstStyle>
            <a:lvl1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0" cap="none" spc="0" baseline="0">
                <a:solidFill>
                  <a:srgbClr val="000000"/>
                </a:solidFill>
                <a:uFillTx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504821" y="303215"/>
            <a:ext cx="6653210" cy="6450013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/>
          <a:lstStyle>
            <a:lvl1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0" cap="none" spc="0" baseline="0">
                <a:solidFill>
                  <a:srgbClr val="000000"/>
                </a:solidFill>
                <a:uFillTx/>
              </a:defRPr>
            </a:lvl1pPr>
            <a:lvl2pPr marL="0" marR="0" lvl="1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0" cap="none" spc="0" baseline="0">
                <a:solidFill>
                  <a:srgbClr val="000000"/>
                </a:solidFill>
                <a:uFillTx/>
              </a:defRPr>
            </a:lvl2pPr>
            <a:lvl3pPr marL="0" marR="0" lvl="2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0" cap="none" spc="0" baseline="0">
                <a:solidFill>
                  <a:srgbClr val="000000"/>
                </a:solidFill>
                <a:uFillTx/>
              </a:defRPr>
            </a:lvl3pPr>
            <a:lvl4pPr marL="0" marR="0" lvl="3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0" cap="none" spc="0" baseline="0">
                <a:solidFill>
                  <a:srgbClr val="000000"/>
                </a:solidFill>
                <a:uFillTx/>
              </a:defRPr>
            </a:lvl4pPr>
            <a:lvl5pPr marL="0" marR="0" lvl="4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0" cap="none" spc="0" baseline="0">
                <a:solidFill>
                  <a:srgbClr val="000000"/>
                </a:solidFill>
                <a:uFillTx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362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755651" y="2347914"/>
            <a:ext cx="8569327" cy="1620838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512883" y="4283077"/>
            <a:ext cx="7056433" cy="1931990"/>
          </a:xfrm>
        </p:spPr>
        <p:txBody>
          <a:bodyPr anchorCtr="1"/>
          <a:lstStyle>
            <a:lvl1pPr marL="0" indent="0" algn="ctr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525165B-DB11-4F03-A17E-6AC737E2F3B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96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8BA82A4-BB58-455D-B20A-1EA64D90982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381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96927" y="4857749"/>
            <a:ext cx="8567735" cy="1501773"/>
          </a:xfrm>
        </p:spPr>
        <p:txBody>
          <a:bodyPr anchor="t"/>
          <a:lstStyle>
            <a:lvl1pPr algn="l">
              <a:defRPr lang="en-US" sz="4000" cap="all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796927" y="3203572"/>
            <a:ext cx="8567735" cy="1654177"/>
          </a:xfrm>
        </p:spPr>
        <p:txBody>
          <a:bodyPr anchor="b"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09C73F-4784-40B6-8412-CCDFD75F6FE2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345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503240" y="1768477"/>
            <a:ext cx="4459291" cy="49879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5114925" y="1768477"/>
            <a:ext cx="4459291" cy="49879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0367874-C8AD-472C-9AB7-2FC8A1F3912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6005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04821" y="303215"/>
            <a:ext cx="9072567" cy="1258891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504821" y="1692270"/>
            <a:ext cx="4452935" cy="704846"/>
          </a:xfrm>
        </p:spPr>
        <p:txBody>
          <a:bodyPr anchor="b"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504821" y="2397127"/>
            <a:ext cx="4452935" cy="43561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5121270" y="1692270"/>
            <a:ext cx="4456108" cy="704846"/>
          </a:xfrm>
        </p:spPr>
        <p:txBody>
          <a:bodyPr anchor="b"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5121270" y="2397127"/>
            <a:ext cx="4456108" cy="43561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71AEE6-D514-477C-A887-EB6457FAD07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8437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1B5E7C-9028-43ED-92BD-BA4031912DD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24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6585DD7-9328-4E6A-92BB-B5912934ED5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07727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04821" y="301623"/>
            <a:ext cx="3316291" cy="1279529"/>
          </a:xfrm>
        </p:spPr>
        <p:txBody>
          <a:bodyPr anchor="b"/>
          <a:lstStyle>
            <a:lvl1pPr algn="l">
              <a:defRPr lang="en-US" sz="2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941758" y="301623"/>
            <a:ext cx="5635620" cy="64516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504821" y="1581153"/>
            <a:ext cx="3316291" cy="5172075"/>
          </a:xfrm>
        </p:spPr>
        <p:txBody>
          <a:bodyPr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6E0BC85-1113-4C56-A5E6-25F931EB3CD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111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BCBF877-C19A-4D14-A003-545D4B29936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4150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976439" y="5291139"/>
            <a:ext cx="6048371" cy="625477"/>
          </a:xfrm>
        </p:spPr>
        <p:txBody>
          <a:bodyPr anchor="b"/>
          <a:lstStyle>
            <a:lvl1pPr algn="l">
              <a:defRPr lang="en-US" sz="2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1976439" y="674690"/>
            <a:ext cx="6048371" cy="4537079"/>
          </a:xfrm>
        </p:spPr>
        <p:txBody>
          <a:bodyPr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1976439" y="5916616"/>
            <a:ext cx="6048371" cy="887416"/>
          </a:xfrm>
        </p:spPr>
        <p:txBody>
          <a:bodyPr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0B2781B-85D0-4B5B-82E8-F0FEF2A69BA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571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2598C6-FD40-4B8C-88AF-3FEA8047315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286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7604122" y="-204789"/>
            <a:ext cx="2365379" cy="6961190"/>
          </a:xfrm>
        </p:spPr>
        <p:txBody>
          <a:bodyPr vert="eaVert"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503240" y="-204789"/>
            <a:ext cx="6948489" cy="696119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ED1D19C-0D88-47B3-8E09-0601E6824E7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7499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755651" y="2347914"/>
            <a:ext cx="8569327" cy="1620838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512883" y="4283077"/>
            <a:ext cx="7056433" cy="1931990"/>
          </a:xfrm>
        </p:spPr>
        <p:txBody>
          <a:bodyPr anchorCtr="1"/>
          <a:lstStyle>
            <a:lvl1pPr marL="0" indent="0" algn="ctr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AD4783-CF4D-4CB8-9F5C-6AA767B0BA6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6651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BA4E085-2F31-4E34-A6A2-6FEF2D56C4A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5162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96927" y="4857749"/>
            <a:ext cx="8567735" cy="1501773"/>
          </a:xfrm>
        </p:spPr>
        <p:txBody>
          <a:bodyPr anchor="t"/>
          <a:lstStyle>
            <a:lvl1pPr algn="l">
              <a:defRPr lang="en-US" sz="4000" cap="all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796927" y="3203572"/>
            <a:ext cx="8567735" cy="1654177"/>
          </a:xfrm>
        </p:spPr>
        <p:txBody>
          <a:bodyPr anchor="b"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82B6566-13F6-40CF-A845-D747D9049AB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1416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503240" y="1768477"/>
            <a:ext cx="4459291" cy="49879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5114925" y="1768477"/>
            <a:ext cx="4459291" cy="49879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6FE302-C933-4EC7-83E6-82C04712E83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242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04821" y="303215"/>
            <a:ext cx="9072567" cy="1258891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504821" y="1692270"/>
            <a:ext cx="4452935" cy="704846"/>
          </a:xfrm>
        </p:spPr>
        <p:txBody>
          <a:bodyPr anchor="b"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504821" y="2397127"/>
            <a:ext cx="4452935" cy="43561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5121270" y="1692270"/>
            <a:ext cx="4456108" cy="704846"/>
          </a:xfrm>
        </p:spPr>
        <p:txBody>
          <a:bodyPr anchor="b"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5121270" y="2397127"/>
            <a:ext cx="4456108" cy="43561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3601429-3562-4630-9ED7-91BABA80AC0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7531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9FA5093-AB55-4D53-B8B8-600D9AA112B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1118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C6A47D2-5B14-4001-AEC1-B4D77E78565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351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96927" y="4857749"/>
            <a:ext cx="8567735" cy="1501773"/>
          </a:xfrm>
        </p:spPr>
        <p:txBody>
          <a:bodyPr anchor="t"/>
          <a:lstStyle>
            <a:lvl1pPr algn="l">
              <a:defRPr lang="en-US" sz="4000" cap="all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796927" y="3203572"/>
            <a:ext cx="8567735" cy="1654177"/>
          </a:xfrm>
        </p:spPr>
        <p:txBody>
          <a:bodyPr anchor="b"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2D96965-225D-421D-A30C-81A2F39A4932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03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04821" y="301623"/>
            <a:ext cx="3316291" cy="1279529"/>
          </a:xfrm>
        </p:spPr>
        <p:txBody>
          <a:bodyPr anchor="b"/>
          <a:lstStyle>
            <a:lvl1pPr algn="l">
              <a:defRPr lang="en-US" sz="2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941758" y="301623"/>
            <a:ext cx="5635620" cy="64516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504821" y="1581153"/>
            <a:ext cx="3316291" cy="5172075"/>
          </a:xfrm>
        </p:spPr>
        <p:txBody>
          <a:bodyPr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EB3458A-5098-4BED-821B-D88011694E7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7618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976439" y="5291139"/>
            <a:ext cx="6048371" cy="625477"/>
          </a:xfrm>
        </p:spPr>
        <p:txBody>
          <a:bodyPr anchor="b"/>
          <a:lstStyle>
            <a:lvl1pPr algn="l">
              <a:defRPr lang="en-US" sz="2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1976439" y="674690"/>
            <a:ext cx="6048371" cy="4537079"/>
          </a:xfrm>
        </p:spPr>
        <p:txBody>
          <a:bodyPr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1976439" y="5916616"/>
            <a:ext cx="6048371" cy="887416"/>
          </a:xfrm>
        </p:spPr>
        <p:txBody>
          <a:bodyPr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C9EB36B-D666-4450-88BE-C6490DE7A77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2222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C946189-F78A-49D9-952C-20556CDCFBA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2768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7604122" y="-204789"/>
            <a:ext cx="2365379" cy="6961190"/>
          </a:xfrm>
        </p:spPr>
        <p:txBody>
          <a:bodyPr vert="eaVert"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503240" y="-204789"/>
            <a:ext cx="6948489" cy="696119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D8B3D39-2070-41F6-BF88-4BC71A88402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0698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755651" y="2347914"/>
            <a:ext cx="8569327" cy="1620838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512883" y="4283077"/>
            <a:ext cx="7056433" cy="1931990"/>
          </a:xfrm>
        </p:spPr>
        <p:txBody>
          <a:bodyPr anchorCtr="1"/>
          <a:lstStyle>
            <a:lvl1pPr marL="0" indent="0" algn="ctr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0DE5E74-F43D-4255-8564-D46D255D0AA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3925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096DD41-ED8E-4294-9D15-A1D32FF9028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426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96927" y="4857749"/>
            <a:ext cx="8567735" cy="1501773"/>
          </a:xfrm>
        </p:spPr>
        <p:txBody>
          <a:bodyPr anchor="t"/>
          <a:lstStyle>
            <a:lvl1pPr algn="l">
              <a:defRPr lang="en-US" sz="4000" cap="all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796927" y="3203572"/>
            <a:ext cx="8567735" cy="1654177"/>
          </a:xfrm>
        </p:spPr>
        <p:txBody>
          <a:bodyPr anchor="b"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090D931-54BA-47C5-B48C-108DD192AB3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1195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503240" y="1768477"/>
            <a:ext cx="4459291" cy="49879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5114925" y="1768477"/>
            <a:ext cx="4459291" cy="49879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BBAF2CF-1E84-4D30-B822-6C9C7CBFDFD9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09589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04821" y="303215"/>
            <a:ext cx="9072567" cy="1258891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504821" y="1692270"/>
            <a:ext cx="4452935" cy="704846"/>
          </a:xfrm>
        </p:spPr>
        <p:txBody>
          <a:bodyPr anchor="b"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504821" y="2397127"/>
            <a:ext cx="4452935" cy="43561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5121270" y="1692270"/>
            <a:ext cx="4456108" cy="704846"/>
          </a:xfrm>
        </p:spPr>
        <p:txBody>
          <a:bodyPr anchor="b"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5121270" y="2397127"/>
            <a:ext cx="4456108" cy="43561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12C1940-99CA-481C-A355-D7E520A0C71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7224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D832B6F-3984-4199-80F0-D3F490C91BC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582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503240" y="1768477"/>
            <a:ext cx="4459291" cy="49879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5114925" y="1768477"/>
            <a:ext cx="4459291" cy="49879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3B81894-0E54-4719-95CC-6CB765E6BD8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7793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FFAA330-3B8B-4EAC-8C3B-F41037D0E28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4756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04821" y="301623"/>
            <a:ext cx="3316291" cy="1279529"/>
          </a:xfrm>
        </p:spPr>
        <p:txBody>
          <a:bodyPr anchor="b"/>
          <a:lstStyle>
            <a:lvl1pPr algn="l">
              <a:defRPr lang="en-US" sz="2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941758" y="301623"/>
            <a:ext cx="5635620" cy="64516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504821" y="1581153"/>
            <a:ext cx="3316291" cy="5172075"/>
          </a:xfrm>
        </p:spPr>
        <p:txBody>
          <a:bodyPr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89161D8-CF2E-439A-992D-98500B5FB43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7842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976439" y="5291139"/>
            <a:ext cx="6048371" cy="625477"/>
          </a:xfrm>
        </p:spPr>
        <p:txBody>
          <a:bodyPr anchor="b"/>
          <a:lstStyle>
            <a:lvl1pPr algn="l">
              <a:defRPr lang="en-US" sz="2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1976439" y="674690"/>
            <a:ext cx="6048371" cy="4537079"/>
          </a:xfrm>
        </p:spPr>
        <p:txBody>
          <a:bodyPr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1976439" y="5916616"/>
            <a:ext cx="6048371" cy="887416"/>
          </a:xfrm>
        </p:spPr>
        <p:txBody>
          <a:bodyPr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31CCAE8-66BD-4A99-BE66-57432E0FD32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1528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B77DDAE-D34A-4CD8-B6AD-9DB24540C33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63461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7604122" y="-204789"/>
            <a:ext cx="2365379" cy="6961190"/>
          </a:xfrm>
        </p:spPr>
        <p:txBody>
          <a:bodyPr vert="eaVert"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503240" y="-204789"/>
            <a:ext cx="6948489" cy="696119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846B3F5-5570-465D-A705-AB80D27F07E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0760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755651" y="2347914"/>
            <a:ext cx="8569327" cy="1620838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512883" y="4283077"/>
            <a:ext cx="7056433" cy="1931990"/>
          </a:xfrm>
        </p:spPr>
        <p:txBody>
          <a:bodyPr anchorCtr="1"/>
          <a:lstStyle>
            <a:lvl1pPr marL="0" indent="0" algn="ctr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8058138-1316-496F-A095-D31BE071A33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3658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EF24057-E0A4-4076-811C-79485337FE0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3266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96927" y="4857749"/>
            <a:ext cx="8567735" cy="1501773"/>
          </a:xfrm>
        </p:spPr>
        <p:txBody>
          <a:bodyPr anchor="t"/>
          <a:lstStyle>
            <a:lvl1pPr algn="l">
              <a:defRPr lang="en-US" sz="4000" cap="all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796927" y="3203572"/>
            <a:ext cx="8567735" cy="1654177"/>
          </a:xfrm>
        </p:spPr>
        <p:txBody>
          <a:bodyPr anchor="b"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B338A2-4657-4E47-8EB0-3E8E484F0699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9062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503240" y="1768477"/>
            <a:ext cx="4459291" cy="49879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5114925" y="1768477"/>
            <a:ext cx="4459291" cy="49879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1650CA-90C8-41B6-8572-F72D18D338D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8187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04821" y="303215"/>
            <a:ext cx="9072567" cy="1258891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504821" y="1692270"/>
            <a:ext cx="4452935" cy="704846"/>
          </a:xfrm>
        </p:spPr>
        <p:txBody>
          <a:bodyPr anchor="b"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504821" y="2397127"/>
            <a:ext cx="4452935" cy="43561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5121270" y="1692270"/>
            <a:ext cx="4456108" cy="704846"/>
          </a:xfrm>
        </p:spPr>
        <p:txBody>
          <a:bodyPr anchor="b"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5121270" y="2397127"/>
            <a:ext cx="4456108" cy="43561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E943218-9BC7-4462-BC30-3A89FBC2013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675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04821" y="303215"/>
            <a:ext cx="9072567" cy="1258891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504821" y="1692270"/>
            <a:ext cx="4452935" cy="704846"/>
          </a:xfrm>
        </p:spPr>
        <p:txBody>
          <a:bodyPr anchor="b"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504821" y="2397127"/>
            <a:ext cx="4452935" cy="43561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5121270" y="1692270"/>
            <a:ext cx="4456108" cy="704846"/>
          </a:xfrm>
        </p:spPr>
        <p:txBody>
          <a:bodyPr anchor="b"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5121270" y="2397127"/>
            <a:ext cx="4456108" cy="43561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5C9EE1-524F-4E50-8874-1ADA88BB560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1183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26685B9-637A-4DAA-86FB-4E89DE746BE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0400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BEB043B-F37E-47A7-94AA-3E596235F96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5372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04821" y="301623"/>
            <a:ext cx="3316291" cy="1279529"/>
          </a:xfrm>
        </p:spPr>
        <p:txBody>
          <a:bodyPr anchor="b"/>
          <a:lstStyle>
            <a:lvl1pPr algn="l">
              <a:defRPr lang="en-US" sz="2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941758" y="301623"/>
            <a:ext cx="5635620" cy="64516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504821" y="1581153"/>
            <a:ext cx="3316291" cy="5172075"/>
          </a:xfrm>
        </p:spPr>
        <p:txBody>
          <a:bodyPr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44E3C8-7F06-48CA-AEDF-CE2A1A3779F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8702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976439" y="5291139"/>
            <a:ext cx="6048371" cy="625477"/>
          </a:xfrm>
        </p:spPr>
        <p:txBody>
          <a:bodyPr anchor="b"/>
          <a:lstStyle>
            <a:lvl1pPr algn="l">
              <a:defRPr lang="en-US" sz="2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1976439" y="674690"/>
            <a:ext cx="6048371" cy="4537079"/>
          </a:xfrm>
        </p:spPr>
        <p:txBody>
          <a:bodyPr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1976439" y="5916616"/>
            <a:ext cx="6048371" cy="887416"/>
          </a:xfrm>
        </p:spPr>
        <p:txBody>
          <a:bodyPr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30AD9D3-A12B-4338-A0B6-A784E04062D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8401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5A6E420-E00D-4DC9-994A-71E634F999D9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1402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7604122" y="-204789"/>
            <a:ext cx="2365379" cy="6961190"/>
          </a:xfrm>
        </p:spPr>
        <p:txBody>
          <a:bodyPr vert="eaVert"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503240" y="-204789"/>
            <a:ext cx="6948489" cy="696119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BFC60F3-E80B-41C8-88E8-A66171EE871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2865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755651" y="2347914"/>
            <a:ext cx="8569327" cy="1620838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512883" y="4283077"/>
            <a:ext cx="7056433" cy="1931990"/>
          </a:xfrm>
        </p:spPr>
        <p:txBody>
          <a:bodyPr anchorCtr="1"/>
          <a:lstStyle>
            <a:lvl1pPr marL="0" indent="0" algn="ctr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FDB4A2-4D28-4E3A-8F81-79CD901F1C49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540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718973A-8196-4C3D-BFAA-7D958B12BDF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540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96927" y="4857749"/>
            <a:ext cx="8567735" cy="1501773"/>
          </a:xfrm>
        </p:spPr>
        <p:txBody>
          <a:bodyPr anchor="t"/>
          <a:lstStyle>
            <a:lvl1pPr algn="l">
              <a:defRPr lang="en-US" sz="4000" cap="all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796927" y="3203572"/>
            <a:ext cx="8567735" cy="1654177"/>
          </a:xfrm>
        </p:spPr>
        <p:txBody>
          <a:bodyPr anchor="b"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D8E1A47-D1AF-4BA8-8E83-601F1491219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2698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503240" y="1768477"/>
            <a:ext cx="4459291" cy="49879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5114925" y="1768477"/>
            <a:ext cx="4459291" cy="49879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9792452-DB56-4D55-BBE9-B74951E6550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819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561D249-8C42-4122-8183-99AC3045740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3626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04821" y="303215"/>
            <a:ext cx="9072567" cy="1258891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504821" y="1692270"/>
            <a:ext cx="4452935" cy="704846"/>
          </a:xfrm>
        </p:spPr>
        <p:txBody>
          <a:bodyPr anchor="b"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504821" y="2397127"/>
            <a:ext cx="4452935" cy="43561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5121270" y="1692270"/>
            <a:ext cx="4456108" cy="704846"/>
          </a:xfrm>
        </p:spPr>
        <p:txBody>
          <a:bodyPr anchor="b"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5121270" y="2397127"/>
            <a:ext cx="4456108" cy="43561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E802521-21D3-41F6-B2BB-21E5FA31E1C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2627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D62E10D-EBAB-4745-BAEC-172D5DEC6AD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97091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AE3FDFD-422E-4018-B765-2574AC6E560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3581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04821" y="301623"/>
            <a:ext cx="3316291" cy="1279529"/>
          </a:xfrm>
        </p:spPr>
        <p:txBody>
          <a:bodyPr anchor="b"/>
          <a:lstStyle>
            <a:lvl1pPr algn="l">
              <a:defRPr lang="en-US" sz="2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941758" y="301623"/>
            <a:ext cx="5635620" cy="64516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504821" y="1581153"/>
            <a:ext cx="3316291" cy="5172075"/>
          </a:xfrm>
        </p:spPr>
        <p:txBody>
          <a:bodyPr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78483AA-4B30-4007-B435-BB2D8E108FE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5166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976439" y="5291139"/>
            <a:ext cx="6048371" cy="625477"/>
          </a:xfrm>
        </p:spPr>
        <p:txBody>
          <a:bodyPr anchor="b"/>
          <a:lstStyle>
            <a:lvl1pPr algn="l">
              <a:defRPr lang="en-US" sz="2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1976439" y="674690"/>
            <a:ext cx="6048371" cy="4537079"/>
          </a:xfrm>
        </p:spPr>
        <p:txBody>
          <a:bodyPr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1976439" y="5916616"/>
            <a:ext cx="6048371" cy="887416"/>
          </a:xfrm>
        </p:spPr>
        <p:txBody>
          <a:bodyPr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91BB7AD-AB7A-4D76-8351-C06E934B5FE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7033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FC40FF3-CB70-4812-997C-2C22DA201E4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1634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7604122" y="-204789"/>
            <a:ext cx="2365379" cy="6961190"/>
          </a:xfrm>
        </p:spPr>
        <p:txBody>
          <a:bodyPr vert="eaVert"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503240" y="-204789"/>
            <a:ext cx="6948489" cy="696119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376A360-46EF-4EBC-B8CA-CCFB3D7BEDB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9248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755651" y="2347914"/>
            <a:ext cx="8569327" cy="1620838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512883" y="4283077"/>
            <a:ext cx="7056433" cy="1931990"/>
          </a:xfrm>
        </p:spPr>
        <p:txBody>
          <a:bodyPr anchorCtr="1"/>
          <a:lstStyle>
            <a:lvl1pPr marL="0" indent="0" algn="ctr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31A7894-9387-41FE-8FD9-5A1F4DE8153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5997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F1E53A5-05FC-468C-A435-477D452F989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78290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96927" y="4857749"/>
            <a:ext cx="8567735" cy="1501773"/>
          </a:xfrm>
        </p:spPr>
        <p:txBody>
          <a:bodyPr anchor="t"/>
          <a:lstStyle>
            <a:lvl1pPr algn="l">
              <a:defRPr lang="en-US" sz="4000" cap="all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796927" y="3203572"/>
            <a:ext cx="8567735" cy="1654177"/>
          </a:xfrm>
        </p:spPr>
        <p:txBody>
          <a:bodyPr anchor="b"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670750E-F451-41D2-817A-612B5D36BB1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829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18001F0-363B-48B4-A194-DBB2EFF6768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1756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503240" y="1768477"/>
            <a:ext cx="4459291" cy="49879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5114925" y="1768477"/>
            <a:ext cx="4459291" cy="49879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7C00E3E-29E0-42F5-A975-3A791CD5D94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2854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04821" y="303215"/>
            <a:ext cx="9072567" cy="1258891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504821" y="1692270"/>
            <a:ext cx="4452935" cy="704846"/>
          </a:xfrm>
        </p:spPr>
        <p:txBody>
          <a:bodyPr anchor="b"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504821" y="2397127"/>
            <a:ext cx="4452935" cy="43561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5121270" y="1692270"/>
            <a:ext cx="4456108" cy="704846"/>
          </a:xfrm>
        </p:spPr>
        <p:txBody>
          <a:bodyPr anchor="b"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5121270" y="2397127"/>
            <a:ext cx="4456108" cy="43561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A6B6D93-D8CF-4B68-A0F1-E8B42B04DFB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3919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EB7E8E9-ED82-4001-AF2E-EF25764D0B5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1167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7336BE0-C6BB-441A-A128-11278C14F8F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3064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04821" y="301623"/>
            <a:ext cx="3316291" cy="1279529"/>
          </a:xfrm>
        </p:spPr>
        <p:txBody>
          <a:bodyPr anchor="b"/>
          <a:lstStyle>
            <a:lvl1pPr algn="l">
              <a:defRPr lang="en-US" sz="2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941758" y="301623"/>
            <a:ext cx="5635620" cy="64516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504821" y="1581153"/>
            <a:ext cx="3316291" cy="5172075"/>
          </a:xfrm>
        </p:spPr>
        <p:txBody>
          <a:bodyPr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ABFAD0C-242E-41C5-B06F-AD8B919B7BF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2567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976439" y="5291139"/>
            <a:ext cx="6048371" cy="625477"/>
          </a:xfrm>
        </p:spPr>
        <p:txBody>
          <a:bodyPr anchor="b"/>
          <a:lstStyle>
            <a:lvl1pPr algn="l">
              <a:defRPr lang="en-US" sz="2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1976439" y="674690"/>
            <a:ext cx="6048371" cy="4537079"/>
          </a:xfrm>
        </p:spPr>
        <p:txBody>
          <a:bodyPr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1976439" y="5916616"/>
            <a:ext cx="6048371" cy="887416"/>
          </a:xfrm>
        </p:spPr>
        <p:txBody>
          <a:bodyPr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FB92847-7088-4EA7-9D1A-F469787EC6D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4243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D4A1BC6-6DA0-423F-928F-D2F2DB3AAF3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4478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7604122" y="-204789"/>
            <a:ext cx="2365379" cy="6961190"/>
          </a:xfrm>
        </p:spPr>
        <p:txBody>
          <a:bodyPr vert="eaVert"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503240" y="-204789"/>
            <a:ext cx="6948489" cy="696119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0E2E2A2-FDC0-4941-875C-E78EB1A02C1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89619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755651" y="2347914"/>
            <a:ext cx="8569327" cy="1620838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512883" y="4283077"/>
            <a:ext cx="7056433" cy="1931990"/>
          </a:xfrm>
        </p:spPr>
        <p:txBody>
          <a:bodyPr anchorCtr="1"/>
          <a:lstStyle>
            <a:lvl1pPr marL="0" indent="0" algn="ctr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6C55B6C-791A-4F48-822D-036320C00F3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6320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4B0EF86-E266-4821-8A81-83E2C11C201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616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04821" y="301623"/>
            <a:ext cx="3316291" cy="1279529"/>
          </a:xfrm>
        </p:spPr>
        <p:txBody>
          <a:bodyPr anchor="b"/>
          <a:lstStyle>
            <a:lvl1pPr algn="l">
              <a:defRPr lang="en-US" sz="2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941758" y="301623"/>
            <a:ext cx="5635620" cy="64516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504821" y="1581153"/>
            <a:ext cx="3316291" cy="5172075"/>
          </a:xfrm>
        </p:spPr>
        <p:txBody>
          <a:bodyPr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922E127-7FDD-493B-B1EA-DF161B01620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28132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96927" y="4857749"/>
            <a:ext cx="8567735" cy="1501773"/>
          </a:xfrm>
        </p:spPr>
        <p:txBody>
          <a:bodyPr anchor="t"/>
          <a:lstStyle>
            <a:lvl1pPr algn="l">
              <a:defRPr lang="en-US" sz="4000" cap="all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796927" y="3203572"/>
            <a:ext cx="8567735" cy="1654177"/>
          </a:xfrm>
        </p:spPr>
        <p:txBody>
          <a:bodyPr anchor="b"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4A3C93E-422B-4476-8D54-4BA8D205DE1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1655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503240" y="1768477"/>
            <a:ext cx="4459291" cy="49879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5114925" y="1768477"/>
            <a:ext cx="4459291" cy="49879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E839E3-8761-4719-851A-034B7D37C78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4434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04821" y="303215"/>
            <a:ext cx="9072567" cy="1258891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504821" y="1692270"/>
            <a:ext cx="4452935" cy="704846"/>
          </a:xfrm>
        </p:spPr>
        <p:txBody>
          <a:bodyPr anchor="b"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504821" y="2397127"/>
            <a:ext cx="4452935" cy="43561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5121270" y="1692270"/>
            <a:ext cx="4456108" cy="704846"/>
          </a:xfrm>
        </p:spPr>
        <p:txBody>
          <a:bodyPr anchor="b"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5121270" y="2397127"/>
            <a:ext cx="4456108" cy="43561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35DD8D2-1AAC-4F84-8F9E-1BCC3874CDA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3244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E71EC9B-40D2-401D-8B09-2169A10ECFC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8719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037A8A3-1A59-4285-99D8-97EB3A99A889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9862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04821" y="301623"/>
            <a:ext cx="3316291" cy="1279529"/>
          </a:xfrm>
        </p:spPr>
        <p:txBody>
          <a:bodyPr anchor="b"/>
          <a:lstStyle>
            <a:lvl1pPr algn="l">
              <a:defRPr lang="en-US" sz="2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941758" y="301623"/>
            <a:ext cx="5635620" cy="64516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504821" y="1581153"/>
            <a:ext cx="3316291" cy="5172075"/>
          </a:xfrm>
        </p:spPr>
        <p:txBody>
          <a:bodyPr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1F4F907-2E47-4EEC-BFF8-513AB3DE728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5230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976439" y="5291139"/>
            <a:ext cx="6048371" cy="625477"/>
          </a:xfrm>
        </p:spPr>
        <p:txBody>
          <a:bodyPr anchor="b"/>
          <a:lstStyle>
            <a:lvl1pPr algn="l">
              <a:defRPr lang="en-US" sz="2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1976439" y="674690"/>
            <a:ext cx="6048371" cy="4537079"/>
          </a:xfrm>
        </p:spPr>
        <p:txBody>
          <a:bodyPr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1976439" y="5916616"/>
            <a:ext cx="6048371" cy="887416"/>
          </a:xfrm>
        </p:spPr>
        <p:txBody>
          <a:bodyPr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D792EAE-DA0C-4E32-8E7D-0BA74EF2D99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3173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600F48-80F9-4E48-8C86-4EFD1648D8B2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9892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7604122" y="-204789"/>
            <a:ext cx="2365379" cy="6961190"/>
          </a:xfrm>
        </p:spPr>
        <p:txBody>
          <a:bodyPr vert="eaVert"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503240" y="-204789"/>
            <a:ext cx="6948489" cy="696119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BB16E6A-9522-4FFD-B27C-535772AB832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1700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755651" y="2347914"/>
            <a:ext cx="8569327" cy="1620838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512883" y="4283077"/>
            <a:ext cx="7056433" cy="1931990"/>
          </a:xfrm>
        </p:spPr>
        <p:txBody>
          <a:bodyPr anchorCtr="1"/>
          <a:lstStyle>
            <a:lvl1pPr marL="0" indent="0" algn="ctr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42F52A2-AE6B-4131-813A-8FF75D067D9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3463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976439" y="5291139"/>
            <a:ext cx="6048371" cy="625477"/>
          </a:xfrm>
        </p:spPr>
        <p:txBody>
          <a:bodyPr anchor="b"/>
          <a:lstStyle>
            <a:lvl1pPr algn="l">
              <a:defRPr lang="en-US" sz="2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1976439" y="674690"/>
            <a:ext cx="6048371" cy="4537079"/>
          </a:xfrm>
        </p:spPr>
        <p:txBody>
          <a:bodyPr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lang="en-GB"/>
            </a:lvl1pPr>
          </a:lstStyle>
          <a:p>
            <a:pPr lvl="0"/>
            <a:r>
              <a:rPr lang="en-US"/>
              <a:t>Drag picture to placeholder or click icon to add</a:t>
            </a:r>
            <a:endParaRPr lang="en-GB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1976439" y="5916616"/>
            <a:ext cx="6048371" cy="887416"/>
          </a:xfrm>
        </p:spPr>
        <p:txBody>
          <a:bodyPr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5521038-D04C-44DD-A9BD-3090F2442AA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94986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78CB2AA-0FB5-401E-9947-0B6BE287D03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5783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96927" y="4857749"/>
            <a:ext cx="8567735" cy="1501773"/>
          </a:xfrm>
        </p:spPr>
        <p:txBody>
          <a:bodyPr anchor="t"/>
          <a:lstStyle>
            <a:lvl1pPr algn="l">
              <a:defRPr lang="en-US" sz="4000" cap="all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796927" y="3203572"/>
            <a:ext cx="8567735" cy="1654177"/>
          </a:xfrm>
        </p:spPr>
        <p:txBody>
          <a:bodyPr anchor="b"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44E25BE-86C0-4C6F-B556-AACC02F0719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8161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503240" y="1768477"/>
            <a:ext cx="4459291" cy="49879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5114925" y="1768477"/>
            <a:ext cx="4459291" cy="49879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069DF3B-7ADF-4676-9578-993D762D85F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7639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04821" y="303215"/>
            <a:ext cx="9072567" cy="1258891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504821" y="1692270"/>
            <a:ext cx="4452935" cy="704846"/>
          </a:xfrm>
        </p:spPr>
        <p:txBody>
          <a:bodyPr anchor="b"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504821" y="2397127"/>
            <a:ext cx="4452935" cy="43561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5121270" y="1692270"/>
            <a:ext cx="4456108" cy="704846"/>
          </a:xfrm>
        </p:spPr>
        <p:txBody>
          <a:bodyPr anchor="b"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5121270" y="2397127"/>
            <a:ext cx="4456108" cy="43561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3029315-D74F-42AB-9F3E-3BEF27CBC3C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0810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080B722-BA14-400C-9BF5-7D8EE658915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8830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A1375DF-B4E8-45F6-8ECA-2BBE8A461AA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9330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04821" y="301623"/>
            <a:ext cx="3316291" cy="1279529"/>
          </a:xfrm>
        </p:spPr>
        <p:txBody>
          <a:bodyPr anchor="b"/>
          <a:lstStyle>
            <a:lvl1pPr algn="l">
              <a:defRPr lang="en-US" sz="2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941758" y="301623"/>
            <a:ext cx="5635620" cy="64516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504821" y="1581153"/>
            <a:ext cx="3316291" cy="5172075"/>
          </a:xfrm>
        </p:spPr>
        <p:txBody>
          <a:bodyPr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52C999-51F7-4AC9-8CBC-0AC940B98CD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17585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976439" y="5291139"/>
            <a:ext cx="6048371" cy="625477"/>
          </a:xfrm>
        </p:spPr>
        <p:txBody>
          <a:bodyPr anchor="b"/>
          <a:lstStyle>
            <a:lvl1pPr algn="l">
              <a:defRPr lang="en-US" sz="2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1976439" y="674690"/>
            <a:ext cx="6048371" cy="4537079"/>
          </a:xfrm>
        </p:spPr>
        <p:txBody>
          <a:bodyPr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1976439" y="5916616"/>
            <a:ext cx="6048371" cy="887416"/>
          </a:xfrm>
        </p:spPr>
        <p:txBody>
          <a:bodyPr/>
          <a:lstStyle>
            <a:lvl1pPr marL="0" indent="0">
              <a:buNone/>
              <a:tabLst>
                <a:tab pos="25200" algn="l"/>
                <a:tab pos="482400" algn="l"/>
                <a:tab pos="939600" algn="l"/>
                <a:tab pos="1396800" algn="l"/>
                <a:tab pos="1854000" algn="l"/>
                <a:tab pos="2311200" algn="l"/>
                <a:tab pos="2768400" algn="l"/>
                <a:tab pos="3225600" algn="l"/>
                <a:tab pos="3682800" algn="l"/>
                <a:tab pos="4140000" algn="l"/>
                <a:tab pos="4597200" algn="l"/>
                <a:tab pos="5054400" algn="l"/>
                <a:tab pos="5511600" algn="l"/>
                <a:tab pos="5968800" algn="l"/>
                <a:tab pos="6426000" algn="l"/>
                <a:tab pos="6883200" algn="l"/>
                <a:tab pos="7340400" algn="l"/>
                <a:tab pos="7797600" algn="l"/>
                <a:tab pos="8254800" algn="l"/>
                <a:tab pos="8712000" algn="l"/>
              </a:tabLst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4E3E9F5-8554-4457-8A44-6D8FF732046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137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034069-8F36-4282-A973-76AC0DA38D0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8141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7604122" y="-204789"/>
            <a:ext cx="2365379" cy="6961190"/>
          </a:xfrm>
        </p:spPr>
        <p:txBody>
          <a:bodyPr vert="eaVert"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503240" y="-204789"/>
            <a:ext cx="6948489" cy="696119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3CE066-0436-406E-BDFD-0C8E5481C139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482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611761" y="4078443"/>
            <a:ext cx="3468959" cy="2987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0" y="7067516"/>
            <a:ext cx="10080720" cy="492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720" cy="61740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Placeholder 4"/>
          <p:cNvSpPr txBox="1">
            <a:spLocks noGrp="1"/>
          </p:cNvSpPr>
          <p:nvPr>
            <p:ph type="title"/>
          </p:nvPr>
        </p:nvSpPr>
        <p:spPr>
          <a:xfrm>
            <a:off x="3824276" y="-204478"/>
            <a:ext cx="6145197" cy="10141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/>
          <a:p>
            <a:pPr lvl="0"/>
            <a:endParaRPr lang="de-DE"/>
          </a:p>
        </p:txBody>
      </p:sp>
      <p:sp>
        <p:nvSpPr>
          <p:cNvPr id="6" name="Text Placeholder 5"/>
          <p:cNvSpPr txBox="1">
            <a:spLocks noGrp="1"/>
          </p:cNvSpPr>
          <p:nvPr>
            <p:ph type="body" idx="1"/>
          </p:nvPr>
        </p:nvSpPr>
        <p:spPr>
          <a:xfrm>
            <a:off x="502920" y="1768321"/>
            <a:ext cx="9070921" cy="49885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2"/>
          </p:nvPr>
        </p:nvSpPr>
        <p:spPr>
          <a:xfrm>
            <a:off x="96844" y="7091281"/>
            <a:ext cx="137015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l" defTabSz="914400" rtl="0" fontAlgn="auto" hangingPunct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3"/>
          </p:nvPr>
        </p:nvSpPr>
        <p:spPr>
          <a:xfrm>
            <a:off x="1599843" y="7091281"/>
            <a:ext cx="7085164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l" defTabSz="914400" rtl="0" fontAlgn="auto" hangingPunct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4"/>
          </p:nvPr>
        </p:nvSpPr>
        <p:spPr>
          <a:xfrm>
            <a:off x="8733955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l" defTabSz="914400" rtl="0" fontAlgn="auto" hangingPunct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</a:lstStyle>
          <a:p>
            <a:pPr lvl="0"/>
            <a:fld id="{CE224BB8-7A6A-4E9A-A6F9-2B0F19A7735E}" type="slidenum"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marL="0" marR="0" lvl="0" indent="0" algn="r" defTabSz="914400" rtl="0" eaLnBrk="1" fontAlgn="auto" hangingPunct="1">
        <a:lnSpc>
          <a:spcPct val="104000"/>
        </a:lnSpc>
        <a:spcBef>
          <a:spcPts val="0"/>
        </a:spcBef>
        <a:spcAft>
          <a:spcPts val="0"/>
        </a:spcAft>
        <a:buNone/>
        <a:tabLst>
          <a:tab pos="0" algn="l"/>
          <a:tab pos="457200" algn="l"/>
          <a:tab pos="914400" algn="l"/>
          <a:tab pos="1371600" algn="l"/>
          <a:tab pos="1828800" algn="l"/>
          <a:tab pos="2286000" algn="l"/>
          <a:tab pos="2743200" algn="l"/>
          <a:tab pos="3200400" algn="l"/>
          <a:tab pos="3657600" algn="l"/>
          <a:tab pos="4114800" algn="l"/>
          <a:tab pos="4572000" algn="l"/>
          <a:tab pos="5029200" algn="l"/>
          <a:tab pos="5486400" algn="l"/>
          <a:tab pos="5943600" algn="l"/>
          <a:tab pos="6400800" algn="l"/>
          <a:tab pos="6858000" algn="l"/>
          <a:tab pos="7315200" algn="l"/>
          <a:tab pos="7772400" algn="l"/>
          <a:tab pos="8229600" algn="l"/>
          <a:tab pos="8686800" algn="l"/>
          <a:tab pos="9144000" algn="l"/>
        </a:tabLst>
        <a:defRPr lang="de-DE" sz="3200" b="1" i="0" u="none" strike="noStrike" kern="0" cap="none" spc="0" baseline="0">
          <a:solidFill>
            <a:srgbClr val="E7EBF3"/>
          </a:solidFill>
          <a:uFillTx/>
          <a:latin typeface="Arial" pitchFamily="34"/>
          <a:cs typeface="Arial" pitchFamily="34"/>
        </a:defRPr>
      </a:lvl1pPr>
    </p:titleStyle>
    <p:bodyStyle>
      <a:lvl1pPr marL="431642" marR="0" lvl="0" indent="-323999" algn="l" defTabSz="914400" rtl="0" eaLnBrk="1" fontAlgn="auto" hangingPunct="1">
        <a:lnSpc>
          <a:spcPct val="104000"/>
        </a:lnSpc>
        <a:spcBef>
          <a:spcPts val="0"/>
        </a:spcBef>
        <a:spcAft>
          <a:spcPts val="1425"/>
        </a:spcAft>
        <a:buClr>
          <a:srgbClr val="000000"/>
        </a:buClr>
        <a:buSzPct val="100000"/>
        <a:buFont typeface="Arial" pitchFamily="34"/>
        <a:buChar char="•"/>
        <a:tabLst>
          <a:tab pos="25201" algn="l"/>
          <a:tab pos="482400" algn="l"/>
          <a:tab pos="939600" algn="l"/>
          <a:tab pos="1396800" algn="l"/>
          <a:tab pos="1854000" algn="l"/>
          <a:tab pos="2311200" algn="l"/>
          <a:tab pos="2768400" algn="l"/>
          <a:tab pos="3225600" algn="l"/>
          <a:tab pos="3682800" algn="l"/>
          <a:tab pos="4140000" algn="l"/>
          <a:tab pos="4597200" algn="l"/>
          <a:tab pos="5054400" algn="l"/>
          <a:tab pos="5511600" algn="l"/>
          <a:tab pos="5968800" algn="l"/>
          <a:tab pos="6426000" algn="l"/>
          <a:tab pos="6883200" algn="l"/>
          <a:tab pos="7340400" algn="l"/>
          <a:tab pos="7797600" algn="l"/>
          <a:tab pos="8254800" algn="l"/>
          <a:tab pos="8712000" algn="l"/>
        </a:tabLst>
        <a:defRPr lang="en-US" sz="3200" b="0" i="0" u="none" strike="noStrike" kern="0" cap="none" spc="0" baseline="0">
          <a:solidFill>
            <a:srgbClr val="0C3776"/>
          </a:solidFill>
          <a:uFillTx/>
          <a:latin typeface="Comic Sans MS" pitchFamily="66"/>
          <a:ea typeface="Arial" pitchFamily="34"/>
          <a:cs typeface="Arial" pitchFamily="34"/>
        </a:defRPr>
      </a:lvl1pPr>
      <a:lvl2pPr marL="863275" marR="0" lvl="1" indent="-287277" algn="l" defTabSz="914400" rtl="0" eaLnBrk="1" fontAlgn="auto" hangingPunct="1">
        <a:lnSpc>
          <a:spcPct val="104000"/>
        </a:lnSpc>
        <a:spcBef>
          <a:spcPts val="0"/>
        </a:spcBef>
        <a:spcAft>
          <a:spcPts val="1135"/>
        </a:spcAft>
        <a:buClr>
          <a:srgbClr val="000000"/>
        </a:buClr>
        <a:buSzPct val="75000"/>
        <a:buFont typeface="Symbol" pitchFamily="18"/>
        <a:buChar char=""/>
        <a:tabLst>
          <a:tab pos="50758" algn="l"/>
          <a:tab pos="507958" algn="l"/>
          <a:tab pos="965157" algn="l"/>
          <a:tab pos="1422357" algn="l"/>
          <a:tab pos="1879557" algn="l"/>
          <a:tab pos="2336757" algn="l"/>
          <a:tab pos="2793957" algn="l"/>
          <a:tab pos="3251157" algn="l"/>
          <a:tab pos="3708357" algn="l"/>
          <a:tab pos="4165557" algn="l"/>
          <a:tab pos="4622757" algn="l"/>
          <a:tab pos="5079957" algn="l"/>
          <a:tab pos="5537157" algn="l"/>
          <a:tab pos="5994357" algn="l"/>
          <a:tab pos="6451557" algn="l"/>
          <a:tab pos="6908757" algn="l"/>
          <a:tab pos="7365957" algn="l"/>
          <a:tab pos="7823157" algn="l"/>
          <a:tab pos="8280357" algn="l"/>
          <a:tab pos="8737557" algn="l"/>
        </a:tabLst>
        <a:defRPr lang="en-US" sz="2800" b="0" i="0" u="none" strike="noStrike" kern="0" cap="none" spc="0" baseline="0">
          <a:solidFill>
            <a:srgbClr val="0C3776"/>
          </a:solidFill>
          <a:uFillTx/>
          <a:latin typeface="Comic Sans MS" pitchFamily="66"/>
          <a:ea typeface="Arial" pitchFamily="34"/>
          <a:cs typeface="Arial" pitchFamily="34"/>
        </a:defRPr>
      </a:lvl2pPr>
      <a:lvl3pPr marL="1295284" marR="0" lvl="2" indent="-215999" algn="l" defTabSz="914400" rtl="0" eaLnBrk="1" fontAlgn="auto" hangingPunct="1">
        <a:lnSpc>
          <a:spcPct val="104000"/>
        </a:lnSpc>
        <a:spcBef>
          <a:spcPts val="0"/>
        </a:spcBef>
        <a:spcAft>
          <a:spcPts val="850"/>
        </a:spcAft>
        <a:buClr>
          <a:srgbClr val="000000"/>
        </a:buClr>
        <a:buSzPct val="45000"/>
        <a:buFont typeface="Wingdings" pitchFamily="2"/>
        <a:buChar char=""/>
        <a:tabLst>
          <a:tab pos="75969" algn="l"/>
          <a:tab pos="533169" algn="l"/>
          <a:tab pos="990369" algn="l"/>
          <a:tab pos="1447568" algn="l"/>
          <a:tab pos="1904768" algn="l"/>
          <a:tab pos="2361968" algn="l"/>
          <a:tab pos="2819168" algn="l"/>
          <a:tab pos="3276359" algn="l"/>
          <a:tab pos="3733568" algn="l"/>
          <a:tab pos="4190759" algn="l"/>
          <a:tab pos="4647968" algn="l"/>
          <a:tab pos="5105168" algn="l"/>
          <a:tab pos="5562368" algn="l"/>
          <a:tab pos="6019568" algn="l"/>
          <a:tab pos="6476768" algn="l"/>
          <a:tab pos="6933968" algn="l"/>
          <a:tab pos="7391168" algn="l"/>
          <a:tab pos="7848368" algn="l"/>
          <a:tab pos="8305568" algn="l"/>
          <a:tab pos="8762768" algn="l"/>
        </a:tabLst>
        <a:defRPr lang="en-US" sz="2400" b="0" i="0" u="none" strike="noStrike" kern="0" cap="none" spc="0" baseline="0">
          <a:solidFill>
            <a:srgbClr val="0C3776"/>
          </a:solidFill>
          <a:uFillTx/>
          <a:latin typeface="Comic Sans MS" pitchFamily="66"/>
          <a:ea typeface="Arial" pitchFamily="34"/>
          <a:cs typeface="Arial" pitchFamily="34"/>
        </a:defRPr>
      </a:lvl3pPr>
      <a:lvl4pPr marL="1726917" marR="0" lvl="3" indent="-215642" algn="l" defTabSz="914400" rtl="0" eaLnBrk="1" fontAlgn="auto" hangingPunct="1">
        <a:lnSpc>
          <a:spcPct val="104000"/>
        </a:lnSpc>
        <a:spcBef>
          <a:spcPts val="0"/>
        </a:spcBef>
        <a:spcAft>
          <a:spcPts val="575"/>
        </a:spcAft>
        <a:buClr>
          <a:srgbClr val="000000"/>
        </a:buClr>
        <a:buSzPct val="75000"/>
        <a:buFont typeface="Symbol" pitchFamily="18"/>
        <a:buChar char=""/>
        <a:tabLst>
          <a:tab pos="101517" algn="l"/>
          <a:tab pos="558717" algn="l"/>
          <a:tab pos="1015917" algn="l"/>
          <a:tab pos="1473117" algn="l"/>
          <a:tab pos="1930316" algn="l"/>
          <a:tab pos="2387516" algn="l"/>
          <a:tab pos="2844716" algn="l"/>
          <a:tab pos="3301916" algn="l"/>
          <a:tab pos="3759116" algn="l"/>
          <a:tab pos="4216316" algn="l"/>
          <a:tab pos="4673516" algn="l"/>
          <a:tab pos="5130716" algn="l"/>
          <a:tab pos="5587916" algn="l"/>
          <a:tab pos="6045116" algn="l"/>
          <a:tab pos="6502316" algn="l"/>
          <a:tab pos="6959516" algn="l"/>
          <a:tab pos="7416716" algn="l"/>
          <a:tab pos="7873916" algn="l"/>
          <a:tab pos="8331116" algn="l"/>
          <a:tab pos="8788316" algn="l"/>
        </a:tabLst>
        <a:defRPr lang="en-US" sz="2000" b="0" i="0" u="none" strike="noStrike" kern="0" cap="none" spc="0" baseline="0">
          <a:solidFill>
            <a:srgbClr val="0C3776"/>
          </a:solidFill>
          <a:uFillTx/>
          <a:latin typeface="Comic Sans MS" pitchFamily="66"/>
          <a:ea typeface="Arial" pitchFamily="34"/>
          <a:cs typeface="Arial" pitchFamily="34"/>
        </a:defRPr>
      </a:lvl4pPr>
      <a:lvl5pPr marL="2158916" marR="0" lvl="4" indent="-215999" algn="l" defTabSz="914400" rtl="0" eaLnBrk="1" fontAlgn="auto" hangingPunct="1">
        <a:lnSpc>
          <a:spcPct val="104000"/>
        </a:lnSpc>
        <a:spcBef>
          <a:spcPts val="0"/>
        </a:spcBef>
        <a:spcAft>
          <a:spcPts val="285"/>
        </a:spcAft>
        <a:buClr>
          <a:srgbClr val="000000"/>
        </a:buClr>
        <a:buSzPct val="45000"/>
        <a:buFont typeface="Wingdings" pitchFamily="2"/>
        <a:buChar char=""/>
        <a:tabLst>
          <a:tab pos="126717" algn="l"/>
          <a:tab pos="583917" algn="l"/>
          <a:tab pos="1041117" algn="l"/>
          <a:tab pos="1498317" algn="l"/>
          <a:tab pos="1955517" algn="l"/>
          <a:tab pos="2412716" algn="l"/>
          <a:tab pos="2869916" algn="l"/>
          <a:tab pos="3327116" algn="l"/>
          <a:tab pos="3784316" algn="l"/>
          <a:tab pos="4241516" algn="l"/>
          <a:tab pos="4698716" algn="l"/>
          <a:tab pos="5155916" algn="l"/>
          <a:tab pos="5613116" algn="l"/>
          <a:tab pos="6070316" algn="l"/>
          <a:tab pos="6527516" algn="l"/>
          <a:tab pos="6984716" algn="l"/>
          <a:tab pos="7441916" algn="l"/>
          <a:tab pos="7899116" algn="l"/>
          <a:tab pos="8356316" algn="l"/>
        </a:tabLst>
        <a:defRPr lang="en-US" sz="2000" b="0" i="0" u="none" strike="noStrike" kern="0" cap="none" spc="0" baseline="0">
          <a:solidFill>
            <a:srgbClr val="0C3776"/>
          </a:solidFill>
          <a:uFillTx/>
          <a:latin typeface="Comic Sans MS" pitchFamily="66"/>
          <a:ea typeface="Arial" pitchFamily="34"/>
          <a:cs typeface="Arial" pitchFamily="34"/>
        </a:defRPr>
      </a:lvl5pPr>
    </p:bodyStyle>
    <p:otherStyle/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sldNum="0" hdr="0" dt="0"/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611761" y="4078443"/>
            <a:ext cx="3468959" cy="2987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0" y="7067516"/>
            <a:ext cx="10080720" cy="492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720" cy="61740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Placeholder 4"/>
          <p:cNvSpPr txBox="1">
            <a:spLocks noGrp="1"/>
          </p:cNvSpPr>
          <p:nvPr>
            <p:ph type="title"/>
          </p:nvPr>
        </p:nvSpPr>
        <p:spPr>
          <a:xfrm>
            <a:off x="3824276" y="-204478"/>
            <a:ext cx="6145197" cy="10141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/>
          <a:p>
            <a:pPr lvl="0"/>
            <a:endParaRPr lang="de-DE"/>
          </a:p>
        </p:txBody>
      </p:sp>
      <p:sp>
        <p:nvSpPr>
          <p:cNvPr id="6" name="Text Placeholder 5"/>
          <p:cNvSpPr txBox="1">
            <a:spLocks noGrp="1"/>
          </p:cNvSpPr>
          <p:nvPr>
            <p:ph type="body" idx="1"/>
          </p:nvPr>
        </p:nvSpPr>
        <p:spPr>
          <a:xfrm>
            <a:off x="502920" y="1768321"/>
            <a:ext cx="9070921" cy="49885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2"/>
          </p:nvPr>
        </p:nvSpPr>
        <p:spPr>
          <a:xfrm>
            <a:off x="96844" y="7091281"/>
            <a:ext cx="137015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600" b="1" i="0" u="none" strike="noStrike" kern="1200" cap="none" spc="0" baseline="0">
                <a:solidFill>
                  <a:srgbClr val="0C3776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3"/>
          </p:nvPr>
        </p:nvSpPr>
        <p:spPr>
          <a:xfrm>
            <a:off x="1599843" y="7091281"/>
            <a:ext cx="7085164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600" b="1" i="0" u="none" strike="noStrike" kern="1200" cap="none" spc="0" baseline="0">
                <a:solidFill>
                  <a:srgbClr val="E7EBF3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4"/>
          </p:nvPr>
        </p:nvSpPr>
        <p:spPr>
          <a:xfrm>
            <a:off x="8733955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600" b="1" i="0" u="none" strike="noStrike" kern="1200" cap="none" spc="0" baseline="0">
                <a:solidFill>
                  <a:srgbClr val="E7EBF3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EC61B145-16B8-413A-BACF-2F766CAEBA65}" type="slidenum"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marL="0" marR="0" lvl="0" indent="0" algn="r" defTabSz="914400" rtl="0" fontAlgn="auto" hangingPunct="0">
        <a:lnSpc>
          <a:spcPct val="104000"/>
        </a:lnSpc>
        <a:spcBef>
          <a:spcPts val="0"/>
        </a:spcBef>
        <a:spcAft>
          <a:spcPts val="0"/>
        </a:spcAft>
        <a:buNone/>
        <a:tabLst>
          <a:tab pos="0" algn="l"/>
          <a:tab pos="457200" algn="l"/>
          <a:tab pos="914400" algn="l"/>
          <a:tab pos="1371600" algn="l"/>
          <a:tab pos="1828800" algn="l"/>
          <a:tab pos="2286000" algn="l"/>
          <a:tab pos="2743200" algn="l"/>
          <a:tab pos="3200400" algn="l"/>
          <a:tab pos="3657600" algn="l"/>
          <a:tab pos="4114800" algn="l"/>
          <a:tab pos="4572000" algn="l"/>
          <a:tab pos="5029200" algn="l"/>
          <a:tab pos="5486400" algn="l"/>
          <a:tab pos="5943600" algn="l"/>
          <a:tab pos="6400800" algn="l"/>
          <a:tab pos="6858000" algn="l"/>
          <a:tab pos="7315200" algn="l"/>
          <a:tab pos="7772400" algn="l"/>
          <a:tab pos="8229600" algn="l"/>
          <a:tab pos="8686800" algn="l"/>
          <a:tab pos="9144000" algn="l"/>
        </a:tabLst>
        <a:defRPr lang="de-DE" sz="3200" b="1" i="0" u="none" strike="noStrike" kern="1200" cap="none" spc="0" baseline="0">
          <a:solidFill>
            <a:srgbClr val="E7EBF3"/>
          </a:solidFill>
          <a:uFillTx/>
          <a:latin typeface="Arial" pitchFamily="34"/>
          <a:cs typeface="Arial" pitchFamily="34"/>
        </a:defRPr>
      </a:lvl1pPr>
    </p:titleStyle>
    <p:bodyStyle>
      <a:lvl1pPr marL="431642" marR="0" lvl="0" indent="-323999" algn="l" defTabSz="914400" rtl="0" fontAlgn="auto" hangingPunct="0">
        <a:lnSpc>
          <a:spcPct val="104000"/>
        </a:lnSpc>
        <a:spcBef>
          <a:spcPts val="0"/>
        </a:spcBef>
        <a:spcAft>
          <a:spcPts val="1425"/>
        </a:spcAft>
        <a:buClr>
          <a:srgbClr val="000000"/>
        </a:buClr>
        <a:buSzPct val="100000"/>
        <a:buFont typeface="Arial" pitchFamily="34"/>
        <a:buChar char="•"/>
        <a:tabLst>
          <a:tab pos="25201" algn="l"/>
          <a:tab pos="482400" algn="l"/>
          <a:tab pos="939600" algn="l"/>
          <a:tab pos="1396800" algn="l"/>
          <a:tab pos="1854000" algn="l"/>
          <a:tab pos="2311200" algn="l"/>
          <a:tab pos="2768400" algn="l"/>
          <a:tab pos="3225600" algn="l"/>
          <a:tab pos="3682800" algn="l"/>
          <a:tab pos="4140000" algn="l"/>
          <a:tab pos="4597200" algn="l"/>
          <a:tab pos="5054400" algn="l"/>
          <a:tab pos="5511600" algn="l"/>
          <a:tab pos="5968800" algn="l"/>
          <a:tab pos="6426000" algn="l"/>
          <a:tab pos="6883200" algn="l"/>
          <a:tab pos="7340400" algn="l"/>
          <a:tab pos="7797600" algn="l"/>
          <a:tab pos="8254800" algn="l"/>
          <a:tab pos="8712000" algn="l"/>
        </a:tabLst>
        <a:defRPr lang="en-US" sz="3200" b="0" i="0" u="none" strike="noStrike" kern="1200" cap="none" spc="0" baseline="0">
          <a:solidFill>
            <a:srgbClr val="0C3776"/>
          </a:solidFill>
          <a:uFillTx/>
          <a:latin typeface="Comic Sans MS" pitchFamily="66"/>
          <a:ea typeface="Arial" pitchFamily="34"/>
          <a:cs typeface="Arial" pitchFamily="34"/>
        </a:defRPr>
      </a:lvl1pPr>
      <a:lvl2pPr marL="863275" marR="0" lvl="1" indent="-287277" algn="l" defTabSz="914400" rtl="0" fontAlgn="auto" hangingPunct="0">
        <a:lnSpc>
          <a:spcPct val="104000"/>
        </a:lnSpc>
        <a:spcBef>
          <a:spcPts val="0"/>
        </a:spcBef>
        <a:spcAft>
          <a:spcPts val="1135"/>
        </a:spcAft>
        <a:buClr>
          <a:srgbClr val="000000"/>
        </a:buClr>
        <a:buSzPct val="75000"/>
        <a:buFont typeface="Symbol" pitchFamily="18"/>
        <a:buChar char=""/>
        <a:tabLst>
          <a:tab pos="50758" algn="l"/>
          <a:tab pos="507958" algn="l"/>
          <a:tab pos="965157" algn="l"/>
          <a:tab pos="1422357" algn="l"/>
          <a:tab pos="1879557" algn="l"/>
          <a:tab pos="2336757" algn="l"/>
          <a:tab pos="2793957" algn="l"/>
          <a:tab pos="3251157" algn="l"/>
          <a:tab pos="3708357" algn="l"/>
          <a:tab pos="4165557" algn="l"/>
          <a:tab pos="4622757" algn="l"/>
          <a:tab pos="5079957" algn="l"/>
          <a:tab pos="5537157" algn="l"/>
          <a:tab pos="5994357" algn="l"/>
          <a:tab pos="6451557" algn="l"/>
          <a:tab pos="6908757" algn="l"/>
          <a:tab pos="7365957" algn="l"/>
          <a:tab pos="7823157" algn="l"/>
          <a:tab pos="8280357" algn="l"/>
          <a:tab pos="8737557" algn="l"/>
        </a:tabLst>
        <a:defRPr lang="en-US" sz="2800" b="0" i="0" u="none" strike="noStrike" kern="1200" cap="none" spc="0" baseline="0">
          <a:solidFill>
            <a:srgbClr val="0C3776"/>
          </a:solidFill>
          <a:uFillTx/>
          <a:latin typeface="Comic Sans MS" pitchFamily="66"/>
          <a:ea typeface="Arial" pitchFamily="34"/>
          <a:cs typeface="Arial" pitchFamily="34"/>
        </a:defRPr>
      </a:lvl2pPr>
      <a:lvl3pPr marL="1295284" marR="0" lvl="2" indent="-215999" algn="l" defTabSz="914400" rtl="0" fontAlgn="auto" hangingPunct="0">
        <a:lnSpc>
          <a:spcPct val="104000"/>
        </a:lnSpc>
        <a:spcBef>
          <a:spcPts val="0"/>
        </a:spcBef>
        <a:spcAft>
          <a:spcPts val="850"/>
        </a:spcAft>
        <a:buClr>
          <a:srgbClr val="000000"/>
        </a:buClr>
        <a:buSzPct val="45000"/>
        <a:buFont typeface="Wingdings" pitchFamily="2"/>
        <a:buChar char=""/>
        <a:tabLst>
          <a:tab pos="75969" algn="l"/>
          <a:tab pos="533169" algn="l"/>
          <a:tab pos="990369" algn="l"/>
          <a:tab pos="1447568" algn="l"/>
          <a:tab pos="1904768" algn="l"/>
          <a:tab pos="2361968" algn="l"/>
          <a:tab pos="2819168" algn="l"/>
          <a:tab pos="3276359" algn="l"/>
          <a:tab pos="3733568" algn="l"/>
          <a:tab pos="4190759" algn="l"/>
          <a:tab pos="4647968" algn="l"/>
          <a:tab pos="5105168" algn="l"/>
          <a:tab pos="5562368" algn="l"/>
          <a:tab pos="6019568" algn="l"/>
          <a:tab pos="6476768" algn="l"/>
          <a:tab pos="6933968" algn="l"/>
          <a:tab pos="7391168" algn="l"/>
          <a:tab pos="7848368" algn="l"/>
          <a:tab pos="8305568" algn="l"/>
          <a:tab pos="8762768" algn="l"/>
        </a:tabLst>
        <a:defRPr lang="en-US" sz="2400" b="0" i="0" u="none" strike="noStrike" kern="1200" cap="none" spc="0" baseline="0">
          <a:solidFill>
            <a:srgbClr val="0C3776"/>
          </a:solidFill>
          <a:uFillTx/>
          <a:latin typeface="Comic Sans MS" pitchFamily="66"/>
          <a:ea typeface="Arial" pitchFamily="34"/>
          <a:cs typeface="Arial" pitchFamily="34"/>
        </a:defRPr>
      </a:lvl3pPr>
      <a:lvl4pPr marL="1726917" marR="0" lvl="3" indent="-215642" algn="l" defTabSz="914400" rtl="0" fontAlgn="auto" hangingPunct="0">
        <a:lnSpc>
          <a:spcPct val="104000"/>
        </a:lnSpc>
        <a:spcBef>
          <a:spcPts val="0"/>
        </a:spcBef>
        <a:spcAft>
          <a:spcPts val="575"/>
        </a:spcAft>
        <a:buClr>
          <a:srgbClr val="000000"/>
        </a:buClr>
        <a:buSzPct val="75000"/>
        <a:buFont typeface="Symbol" pitchFamily="18"/>
        <a:buChar char=""/>
        <a:tabLst>
          <a:tab pos="101517" algn="l"/>
          <a:tab pos="558717" algn="l"/>
          <a:tab pos="1015917" algn="l"/>
          <a:tab pos="1473117" algn="l"/>
          <a:tab pos="1930316" algn="l"/>
          <a:tab pos="2387516" algn="l"/>
          <a:tab pos="2844716" algn="l"/>
          <a:tab pos="3301916" algn="l"/>
          <a:tab pos="3759116" algn="l"/>
          <a:tab pos="4216316" algn="l"/>
          <a:tab pos="4673516" algn="l"/>
          <a:tab pos="5130716" algn="l"/>
          <a:tab pos="5587916" algn="l"/>
          <a:tab pos="6045116" algn="l"/>
          <a:tab pos="6502316" algn="l"/>
          <a:tab pos="6959516" algn="l"/>
          <a:tab pos="7416716" algn="l"/>
          <a:tab pos="7873916" algn="l"/>
          <a:tab pos="8331116" algn="l"/>
          <a:tab pos="8788316" algn="l"/>
        </a:tabLst>
        <a:defRPr lang="en-US" sz="2000" b="0" i="0" u="none" strike="noStrike" kern="1200" cap="none" spc="0" baseline="0">
          <a:solidFill>
            <a:srgbClr val="0C3776"/>
          </a:solidFill>
          <a:uFillTx/>
          <a:latin typeface="Comic Sans MS" pitchFamily="66"/>
          <a:ea typeface="Arial" pitchFamily="34"/>
          <a:cs typeface="Arial" pitchFamily="34"/>
        </a:defRPr>
      </a:lvl4pPr>
      <a:lvl5pPr marL="2158916" marR="0" lvl="4" indent="-215999" algn="l" defTabSz="914400" rtl="0" fontAlgn="auto" hangingPunct="0">
        <a:lnSpc>
          <a:spcPct val="104000"/>
        </a:lnSpc>
        <a:spcBef>
          <a:spcPts val="0"/>
        </a:spcBef>
        <a:spcAft>
          <a:spcPts val="285"/>
        </a:spcAft>
        <a:buClr>
          <a:srgbClr val="000000"/>
        </a:buClr>
        <a:buSzPct val="45000"/>
        <a:buFont typeface="Wingdings" pitchFamily="2"/>
        <a:buChar char=""/>
        <a:tabLst>
          <a:tab pos="126717" algn="l"/>
          <a:tab pos="583917" algn="l"/>
          <a:tab pos="1041117" algn="l"/>
          <a:tab pos="1498317" algn="l"/>
          <a:tab pos="1955517" algn="l"/>
          <a:tab pos="2412716" algn="l"/>
          <a:tab pos="2869916" algn="l"/>
          <a:tab pos="3327116" algn="l"/>
          <a:tab pos="3784316" algn="l"/>
          <a:tab pos="4241516" algn="l"/>
          <a:tab pos="4698716" algn="l"/>
          <a:tab pos="5155916" algn="l"/>
          <a:tab pos="5613116" algn="l"/>
          <a:tab pos="6070316" algn="l"/>
          <a:tab pos="6527516" algn="l"/>
          <a:tab pos="6984716" algn="l"/>
          <a:tab pos="7441916" algn="l"/>
          <a:tab pos="7899116" algn="l"/>
          <a:tab pos="8356316" algn="l"/>
        </a:tabLst>
        <a:defRPr lang="en-US" sz="2000" b="0" i="0" u="none" strike="noStrike" kern="1200" cap="none" spc="0" baseline="0">
          <a:solidFill>
            <a:srgbClr val="0C3776"/>
          </a:solidFill>
          <a:uFillTx/>
          <a:latin typeface="Comic Sans MS" pitchFamily="66"/>
          <a:ea typeface="Arial" pitchFamily="34"/>
          <a:cs typeface="Arial" pitchFamily="34"/>
        </a:defRPr>
      </a:lvl5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611761" y="4078443"/>
            <a:ext cx="3468959" cy="2987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0" y="7067516"/>
            <a:ext cx="10080720" cy="492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720" cy="61740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Placeholder 4"/>
          <p:cNvSpPr txBox="1">
            <a:spLocks noGrp="1"/>
          </p:cNvSpPr>
          <p:nvPr>
            <p:ph type="title"/>
          </p:nvPr>
        </p:nvSpPr>
        <p:spPr>
          <a:xfrm>
            <a:off x="3824276" y="-204478"/>
            <a:ext cx="6145197" cy="10141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/>
          <a:p>
            <a:pPr lvl="0"/>
            <a:endParaRPr lang="de-DE"/>
          </a:p>
        </p:txBody>
      </p:sp>
      <p:sp>
        <p:nvSpPr>
          <p:cNvPr id="6" name="Text Placeholder 5"/>
          <p:cNvSpPr txBox="1">
            <a:spLocks noGrp="1"/>
          </p:cNvSpPr>
          <p:nvPr>
            <p:ph type="body" idx="1"/>
          </p:nvPr>
        </p:nvSpPr>
        <p:spPr>
          <a:xfrm>
            <a:off x="502920" y="1768321"/>
            <a:ext cx="9070921" cy="49885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2"/>
          </p:nvPr>
        </p:nvSpPr>
        <p:spPr>
          <a:xfrm>
            <a:off x="96844" y="7091281"/>
            <a:ext cx="137015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600" b="1" i="0" u="none" strike="noStrike" kern="1200" cap="none" spc="0" baseline="0">
                <a:solidFill>
                  <a:srgbClr val="0C3776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3"/>
          </p:nvPr>
        </p:nvSpPr>
        <p:spPr>
          <a:xfrm>
            <a:off x="1599843" y="7091281"/>
            <a:ext cx="7085164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600" b="1" i="0" u="none" strike="noStrike" kern="1200" cap="none" spc="0" baseline="0">
                <a:solidFill>
                  <a:srgbClr val="E7EBF3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4"/>
          </p:nvPr>
        </p:nvSpPr>
        <p:spPr>
          <a:xfrm>
            <a:off x="8733955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600" b="1" i="0" u="none" strike="noStrike" kern="1200" cap="none" spc="0" baseline="0">
                <a:solidFill>
                  <a:srgbClr val="E7EBF3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44AF37AA-3EF5-4092-8ACC-D005D6D08604}" type="slidenum"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marL="0" marR="0" lvl="0" indent="0" algn="r" defTabSz="914400" rtl="0" fontAlgn="auto" hangingPunct="0">
        <a:lnSpc>
          <a:spcPct val="104000"/>
        </a:lnSpc>
        <a:spcBef>
          <a:spcPts val="0"/>
        </a:spcBef>
        <a:spcAft>
          <a:spcPts val="0"/>
        </a:spcAft>
        <a:buNone/>
        <a:tabLst>
          <a:tab pos="0" algn="l"/>
          <a:tab pos="457200" algn="l"/>
          <a:tab pos="914400" algn="l"/>
          <a:tab pos="1371600" algn="l"/>
          <a:tab pos="1828800" algn="l"/>
          <a:tab pos="2286000" algn="l"/>
          <a:tab pos="2743200" algn="l"/>
          <a:tab pos="3200400" algn="l"/>
          <a:tab pos="3657600" algn="l"/>
          <a:tab pos="4114800" algn="l"/>
          <a:tab pos="4572000" algn="l"/>
          <a:tab pos="5029200" algn="l"/>
          <a:tab pos="5486400" algn="l"/>
          <a:tab pos="5943600" algn="l"/>
          <a:tab pos="6400800" algn="l"/>
          <a:tab pos="6858000" algn="l"/>
          <a:tab pos="7315200" algn="l"/>
          <a:tab pos="7772400" algn="l"/>
          <a:tab pos="8229600" algn="l"/>
          <a:tab pos="8686800" algn="l"/>
          <a:tab pos="9144000" algn="l"/>
        </a:tabLst>
        <a:defRPr lang="de-DE" sz="3200" b="1" i="0" u="none" strike="noStrike" kern="1200" cap="none" spc="0" baseline="0">
          <a:solidFill>
            <a:srgbClr val="E7EBF3"/>
          </a:solidFill>
          <a:uFillTx/>
          <a:latin typeface="Arial" pitchFamily="34"/>
          <a:cs typeface="Arial" pitchFamily="34"/>
        </a:defRPr>
      </a:lvl1pPr>
    </p:titleStyle>
    <p:bodyStyle>
      <a:lvl1pPr marL="431642" marR="0" lvl="0" indent="-323999" algn="l" defTabSz="914400" rtl="0" fontAlgn="auto" hangingPunct="0">
        <a:lnSpc>
          <a:spcPct val="104000"/>
        </a:lnSpc>
        <a:spcBef>
          <a:spcPts val="0"/>
        </a:spcBef>
        <a:spcAft>
          <a:spcPts val="1425"/>
        </a:spcAft>
        <a:buClr>
          <a:srgbClr val="000000"/>
        </a:buClr>
        <a:buSzPct val="100000"/>
        <a:buFont typeface="Arial" pitchFamily="34"/>
        <a:buChar char="•"/>
        <a:tabLst>
          <a:tab pos="25201" algn="l"/>
          <a:tab pos="482400" algn="l"/>
          <a:tab pos="939600" algn="l"/>
          <a:tab pos="1396800" algn="l"/>
          <a:tab pos="1854000" algn="l"/>
          <a:tab pos="2311200" algn="l"/>
          <a:tab pos="2768400" algn="l"/>
          <a:tab pos="3225600" algn="l"/>
          <a:tab pos="3682800" algn="l"/>
          <a:tab pos="4140000" algn="l"/>
          <a:tab pos="4597200" algn="l"/>
          <a:tab pos="5054400" algn="l"/>
          <a:tab pos="5511600" algn="l"/>
          <a:tab pos="5968800" algn="l"/>
          <a:tab pos="6426000" algn="l"/>
          <a:tab pos="6883200" algn="l"/>
          <a:tab pos="7340400" algn="l"/>
          <a:tab pos="7797600" algn="l"/>
          <a:tab pos="8254800" algn="l"/>
          <a:tab pos="8712000" algn="l"/>
        </a:tabLst>
        <a:defRPr lang="en-US" sz="3200" b="0" i="0" u="none" strike="noStrike" kern="1200" cap="none" spc="0" baseline="0">
          <a:solidFill>
            <a:srgbClr val="0C3776"/>
          </a:solidFill>
          <a:uFillTx/>
          <a:latin typeface="Comic Sans MS" pitchFamily="66"/>
          <a:ea typeface="Arial" pitchFamily="34"/>
          <a:cs typeface="Arial" pitchFamily="34"/>
        </a:defRPr>
      </a:lvl1pPr>
      <a:lvl2pPr marL="863275" marR="0" lvl="1" indent="-287277" algn="l" defTabSz="914400" rtl="0" fontAlgn="auto" hangingPunct="0">
        <a:lnSpc>
          <a:spcPct val="104000"/>
        </a:lnSpc>
        <a:spcBef>
          <a:spcPts val="0"/>
        </a:spcBef>
        <a:spcAft>
          <a:spcPts val="1135"/>
        </a:spcAft>
        <a:buClr>
          <a:srgbClr val="000000"/>
        </a:buClr>
        <a:buSzPct val="75000"/>
        <a:buFont typeface="Symbol" pitchFamily="18"/>
        <a:buChar char=""/>
        <a:tabLst>
          <a:tab pos="50758" algn="l"/>
          <a:tab pos="507958" algn="l"/>
          <a:tab pos="965157" algn="l"/>
          <a:tab pos="1422357" algn="l"/>
          <a:tab pos="1879557" algn="l"/>
          <a:tab pos="2336757" algn="l"/>
          <a:tab pos="2793957" algn="l"/>
          <a:tab pos="3251157" algn="l"/>
          <a:tab pos="3708357" algn="l"/>
          <a:tab pos="4165557" algn="l"/>
          <a:tab pos="4622757" algn="l"/>
          <a:tab pos="5079957" algn="l"/>
          <a:tab pos="5537157" algn="l"/>
          <a:tab pos="5994357" algn="l"/>
          <a:tab pos="6451557" algn="l"/>
          <a:tab pos="6908757" algn="l"/>
          <a:tab pos="7365957" algn="l"/>
          <a:tab pos="7823157" algn="l"/>
          <a:tab pos="8280357" algn="l"/>
          <a:tab pos="8737557" algn="l"/>
        </a:tabLst>
        <a:defRPr lang="en-US" sz="2800" b="0" i="0" u="none" strike="noStrike" kern="1200" cap="none" spc="0" baseline="0">
          <a:solidFill>
            <a:srgbClr val="0C3776"/>
          </a:solidFill>
          <a:uFillTx/>
          <a:latin typeface="Comic Sans MS" pitchFamily="66"/>
          <a:ea typeface="Arial" pitchFamily="34"/>
          <a:cs typeface="Arial" pitchFamily="34"/>
        </a:defRPr>
      </a:lvl2pPr>
      <a:lvl3pPr marL="1295284" marR="0" lvl="2" indent="-215999" algn="l" defTabSz="914400" rtl="0" fontAlgn="auto" hangingPunct="0">
        <a:lnSpc>
          <a:spcPct val="104000"/>
        </a:lnSpc>
        <a:spcBef>
          <a:spcPts val="0"/>
        </a:spcBef>
        <a:spcAft>
          <a:spcPts val="850"/>
        </a:spcAft>
        <a:buClr>
          <a:srgbClr val="000000"/>
        </a:buClr>
        <a:buSzPct val="45000"/>
        <a:buFont typeface="Wingdings" pitchFamily="2"/>
        <a:buChar char=""/>
        <a:tabLst>
          <a:tab pos="75969" algn="l"/>
          <a:tab pos="533169" algn="l"/>
          <a:tab pos="990369" algn="l"/>
          <a:tab pos="1447568" algn="l"/>
          <a:tab pos="1904768" algn="l"/>
          <a:tab pos="2361968" algn="l"/>
          <a:tab pos="2819168" algn="l"/>
          <a:tab pos="3276359" algn="l"/>
          <a:tab pos="3733568" algn="l"/>
          <a:tab pos="4190759" algn="l"/>
          <a:tab pos="4647968" algn="l"/>
          <a:tab pos="5105168" algn="l"/>
          <a:tab pos="5562368" algn="l"/>
          <a:tab pos="6019568" algn="l"/>
          <a:tab pos="6476768" algn="l"/>
          <a:tab pos="6933968" algn="l"/>
          <a:tab pos="7391168" algn="l"/>
          <a:tab pos="7848368" algn="l"/>
          <a:tab pos="8305568" algn="l"/>
          <a:tab pos="8762768" algn="l"/>
        </a:tabLst>
        <a:defRPr lang="en-US" sz="2400" b="0" i="0" u="none" strike="noStrike" kern="1200" cap="none" spc="0" baseline="0">
          <a:solidFill>
            <a:srgbClr val="0C3776"/>
          </a:solidFill>
          <a:uFillTx/>
          <a:latin typeface="Comic Sans MS" pitchFamily="66"/>
          <a:ea typeface="Arial" pitchFamily="34"/>
          <a:cs typeface="Arial" pitchFamily="34"/>
        </a:defRPr>
      </a:lvl3pPr>
      <a:lvl4pPr marL="1726917" marR="0" lvl="3" indent="-215642" algn="l" defTabSz="914400" rtl="0" fontAlgn="auto" hangingPunct="0">
        <a:lnSpc>
          <a:spcPct val="104000"/>
        </a:lnSpc>
        <a:spcBef>
          <a:spcPts val="0"/>
        </a:spcBef>
        <a:spcAft>
          <a:spcPts val="575"/>
        </a:spcAft>
        <a:buClr>
          <a:srgbClr val="000000"/>
        </a:buClr>
        <a:buSzPct val="75000"/>
        <a:buFont typeface="Symbol" pitchFamily="18"/>
        <a:buChar char=""/>
        <a:tabLst>
          <a:tab pos="101517" algn="l"/>
          <a:tab pos="558717" algn="l"/>
          <a:tab pos="1015917" algn="l"/>
          <a:tab pos="1473117" algn="l"/>
          <a:tab pos="1930316" algn="l"/>
          <a:tab pos="2387516" algn="l"/>
          <a:tab pos="2844716" algn="l"/>
          <a:tab pos="3301916" algn="l"/>
          <a:tab pos="3759116" algn="l"/>
          <a:tab pos="4216316" algn="l"/>
          <a:tab pos="4673516" algn="l"/>
          <a:tab pos="5130716" algn="l"/>
          <a:tab pos="5587916" algn="l"/>
          <a:tab pos="6045116" algn="l"/>
          <a:tab pos="6502316" algn="l"/>
          <a:tab pos="6959516" algn="l"/>
          <a:tab pos="7416716" algn="l"/>
          <a:tab pos="7873916" algn="l"/>
          <a:tab pos="8331116" algn="l"/>
          <a:tab pos="8788316" algn="l"/>
        </a:tabLst>
        <a:defRPr lang="en-US" sz="2000" b="0" i="0" u="none" strike="noStrike" kern="1200" cap="none" spc="0" baseline="0">
          <a:solidFill>
            <a:srgbClr val="0C3776"/>
          </a:solidFill>
          <a:uFillTx/>
          <a:latin typeface="Comic Sans MS" pitchFamily="66"/>
          <a:ea typeface="Arial" pitchFamily="34"/>
          <a:cs typeface="Arial" pitchFamily="34"/>
        </a:defRPr>
      </a:lvl4pPr>
      <a:lvl5pPr marL="2158916" marR="0" lvl="4" indent="-215999" algn="l" defTabSz="914400" rtl="0" fontAlgn="auto" hangingPunct="0">
        <a:lnSpc>
          <a:spcPct val="104000"/>
        </a:lnSpc>
        <a:spcBef>
          <a:spcPts val="0"/>
        </a:spcBef>
        <a:spcAft>
          <a:spcPts val="285"/>
        </a:spcAft>
        <a:buClr>
          <a:srgbClr val="000000"/>
        </a:buClr>
        <a:buSzPct val="45000"/>
        <a:buFont typeface="Wingdings" pitchFamily="2"/>
        <a:buChar char=""/>
        <a:tabLst>
          <a:tab pos="126717" algn="l"/>
          <a:tab pos="583917" algn="l"/>
          <a:tab pos="1041117" algn="l"/>
          <a:tab pos="1498317" algn="l"/>
          <a:tab pos="1955517" algn="l"/>
          <a:tab pos="2412716" algn="l"/>
          <a:tab pos="2869916" algn="l"/>
          <a:tab pos="3327116" algn="l"/>
          <a:tab pos="3784316" algn="l"/>
          <a:tab pos="4241516" algn="l"/>
          <a:tab pos="4698716" algn="l"/>
          <a:tab pos="5155916" algn="l"/>
          <a:tab pos="5613116" algn="l"/>
          <a:tab pos="6070316" algn="l"/>
          <a:tab pos="6527516" algn="l"/>
          <a:tab pos="6984716" algn="l"/>
          <a:tab pos="7441916" algn="l"/>
          <a:tab pos="7899116" algn="l"/>
          <a:tab pos="8356316" algn="l"/>
        </a:tabLst>
        <a:defRPr lang="en-US" sz="2000" b="0" i="0" u="none" strike="noStrike" kern="1200" cap="none" spc="0" baseline="0">
          <a:solidFill>
            <a:srgbClr val="0C3776"/>
          </a:solidFill>
          <a:uFillTx/>
          <a:latin typeface="Comic Sans MS" pitchFamily="66"/>
          <a:ea typeface="Arial" pitchFamily="34"/>
          <a:cs typeface="Arial" pitchFamily="34"/>
        </a:defRPr>
      </a:lvl5pPr>
    </p:bodyStyle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611761" y="4078443"/>
            <a:ext cx="3468959" cy="2987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0" y="7067516"/>
            <a:ext cx="10080720" cy="492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720" cy="61740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Placeholder 4"/>
          <p:cNvSpPr txBox="1">
            <a:spLocks noGrp="1"/>
          </p:cNvSpPr>
          <p:nvPr>
            <p:ph type="title"/>
          </p:nvPr>
        </p:nvSpPr>
        <p:spPr>
          <a:xfrm>
            <a:off x="3824276" y="-204478"/>
            <a:ext cx="6145197" cy="10141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/>
          <a:p>
            <a:pPr lvl="0"/>
            <a:endParaRPr lang="de-DE"/>
          </a:p>
        </p:txBody>
      </p:sp>
      <p:sp>
        <p:nvSpPr>
          <p:cNvPr id="6" name="Text Placeholder 5"/>
          <p:cNvSpPr txBox="1">
            <a:spLocks noGrp="1"/>
          </p:cNvSpPr>
          <p:nvPr>
            <p:ph type="body" idx="1"/>
          </p:nvPr>
        </p:nvSpPr>
        <p:spPr>
          <a:xfrm>
            <a:off x="502920" y="1768321"/>
            <a:ext cx="9070921" cy="49885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2"/>
          </p:nvPr>
        </p:nvSpPr>
        <p:spPr>
          <a:xfrm>
            <a:off x="96844" y="7091281"/>
            <a:ext cx="137015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600" b="1" i="0" u="none" strike="noStrike" kern="1200" cap="none" spc="0" baseline="0">
                <a:solidFill>
                  <a:srgbClr val="0C3776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3"/>
          </p:nvPr>
        </p:nvSpPr>
        <p:spPr>
          <a:xfrm>
            <a:off x="1599843" y="7091281"/>
            <a:ext cx="7085164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600" b="1" i="0" u="none" strike="noStrike" kern="1200" cap="none" spc="0" baseline="0">
                <a:solidFill>
                  <a:srgbClr val="E7EBF3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4"/>
          </p:nvPr>
        </p:nvSpPr>
        <p:spPr>
          <a:xfrm>
            <a:off x="8733955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600" b="1" i="0" u="none" strike="noStrike" kern="1200" cap="none" spc="0" baseline="0">
                <a:solidFill>
                  <a:srgbClr val="E7EBF3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DEBB76C8-C39B-4AEE-BDA5-6A3070981AE1}" type="slidenum"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marL="0" marR="0" lvl="0" indent="0" algn="r" defTabSz="914400" rtl="0" fontAlgn="auto" hangingPunct="0">
        <a:lnSpc>
          <a:spcPct val="104000"/>
        </a:lnSpc>
        <a:spcBef>
          <a:spcPts val="0"/>
        </a:spcBef>
        <a:spcAft>
          <a:spcPts val="0"/>
        </a:spcAft>
        <a:buNone/>
        <a:tabLst>
          <a:tab pos="0" algn="l"/>
          <a:tab pos="457200" algn="l"/>
          <a:tab pos="914400" algn="l"/>
          <a:tab pos="1371600" algn="l"/>
          <a:tab pos="1828800" algn="l"/>
          <a:tab pos="2286000" algn="l"/>
          <a:tab pos="2743200" algn="l"/>
          <a:tab pos="3200400" algn="l"/>
          <a:tab pos="3657600" algn="l"/>
          <a:tab pos="4114800" algn="l"/>
          <a:tab pos="4572000" algn="l"/>
          <a:tab pos="5029200" algn="l"/>
          <a:tab pos="5486400" algn="l"/>
          <a:tab pos="5943600" algn="l"/>
          <a:tab pos="6400800" algn="l"/>
          <a:tab pos="6858000" algn="l"/>
          <a:tab pos="7315200" algn="l"/>
          <a:tab pos="7772400" algn="l"/>
          <a:tab pos="8229600" algn="l"/>
          <a:tab pos="8686800" algn="l"/>
          <a:tab pos="9144000" algn="l"/>
        </a:tabLst>
        <a:defRPr lang="de-DE" sz="3200" b="1" i="0" u="none" strike="noStrike" kern="1200" cap="none" spc="0" baseline="0">
          <a:solidFill>
            <a:srgbClr val="E7EBF3"/>
          </a:solidFill>
          <a:uFillTx/>
          <a:latin typeface="Arial" pitchFamily="34"/>
          <a:cs typeface="Arial" pitchFamily="34"/>
        </a:defRPr>
      </a:lvl1pPr>
    </p:titleStyle>
    <p:bodyStyle>
      <a:lvl1pPr marL="431642" marR="0" lvl="0" indent="-323999" algn="l" defTabSz="914400" rtl="0" fontAlgn="auto" hangingPunct="0">
        <a:lnSpc>
          <a:spcPct val="104000"/>
        </a:lnSpc>
        <a:spcBef>
          <a:spcPts val="0"/>
        </a:spcBef>
        <a:spcAft>
          <a:spcPts val="1425"/>
        </a:spcAft>
        <a:buClr>
          <a:srgbClr val="000000"/>
        </a:buClr>
        <a:buSzPct val="100000"/>
        <a:buFont typeface="Arial" pitchFamily="34"/>
        <a:buChar char="•"/>
        <a:tabLst>
          <a:tab pos="25201" algn="l"/>
          <a:tab pos="482400" algn="l"/>
          <a:tab pos="939600" algn="l"/>
          <a:tab pos="1396800" algn="l"/>
          <a:tab pos="1854000" algn="l"/>
          <a:tab pos="2311200" algn="l"/>
          <a:tab pos="2768400" algn="l"/>
          <a:tab pos="3225600" algn="l"/>
          <a:tab pos="3682800" algn="l"/>
          <a:tab pos="4140000" algn="l"/>
          <a:tab pos="4597200" algn="l"/>
          <a:tab pos="5054400" algn="l"/>
          <a:tab pos="5511600" algn="l"/>
          <a:tab pos="5968800" algn="l"/>
          <a:tab pos="6426000" algn="l"/>
          <a:tab pos="6883200" algn="l"/>
          <a:tab pos="7340400" algn="l"/>
          <a:tab pos="7797600" algn="l"/>
          <a:tab pos="8254800" algn="l"/>
          <a:tab pos="8712000" algn="l"/>
        </a:tabLst>
        <a:defRPr lang="en-US" sz="3200" b="0" i="0" u="none" strike="noStrike" kern="1200" cap="none" spc="0" baseline="0">
          <a:solidFill>
            <a:srgbClr val="0C3776"/>
          </a:solidFill>
          <a:uFillTx/>
          <a:latin typeface="Comic Sans MS" pitchFamily="66"/>
          <a:ea typeface="Arial" pitchFamily="34"/>
          <a:cs typeface="Arial" pitchFamily="34"/>
        </a:defRPr>
      </a:lvl1pPr>
      <a:lvl2pPr marL="863275" marR="0" lvl="1" indent="-287277" algn="l" defTabSz="914400" rtl="0" fontAlgn="auto" hangingPunct="0">
        <a:lnSpc>
          <a:spcPct val="104000"/>
        </a:lnSpc>
        <a:spcBef>
          <a:spcPts val="0"/>
        </a:spcBef>
        <a:spcAft>
          <a:spcPts val="1135"/>
        </a:spcAft>
        <a:buClr>
          <a:srgbClr val="000000"/>
        </a:buClr>
        <a:buSzPct val="75000"/>
        <a:buFont typeface="Symbol" pitchFamily="18"/>
        <a:buChar char=""/>
        <a:tabLst>
          <a:tab pos="50758" algn="l"/>
          <a:tab pos="507958" algn="l"/>
          <a:tab pos="965157" algn="l"/>
          <a:tab pos="1422357" algn="l"/>
          <a:tab pos="1879557" algn="l"/>
          <a:tab pos="2336757" algn="l"/>
          <a:tab pos="2793957" algn="l"/>
          <a:tab pos="3251157" algn="l"/>
          <a:tab pos="3708357" algn="l"/>
          <a:tab pos="4165557" algn="l"/>
          <a:tab pos="4622757" algn="l"/>
          <a:tab pos="5079957" algn="l"/>
          <a:tab pos="5537157" algn="l"/>
          <a:tab pos="5994357" algn="l"/>
          <a:tab pos="6451557" algn="l"/>
          <a:tab pos="6908757" algn="l"/>
          <a:tab pos="7365957" algn="l"/>
          <a:tab pos="7823157" algn="l"/>
          <a:tab pos="8280357" algn="l"/>
          <a:tab pos="8737557" algn="l"/>
        </a:tabLst>
        <a:defRPr lang="en-US" sz="2800" b="0" i="0" u="none" strike="noStrike" kern="1200" cap="none" spc="0" baseline="0">
          <a:solidFill>
            <a:srgbClr val="0C3776"/>
          </a:solidFill>
          <a:uFillTx/>
          <a:latin typeface="Comic Sans MS" pitchFamily="66"/>
          <a:ea typeface="Arial" pitchFamily="34"/>
          <a:cs typeface="Arial" pitchFamily="34"/>
        </a:defRPr>
      </a:lvl2pPr>
      <a:lvl3pPr marL="1295284" marR="0" lvl="2" indent="-215999" algn="l" defTabSz="914400" rtl="0" fontAlgn="auto" hangingPunct="0">
        <a:lnSpc>
          <a:spcPct val="104000"/>
        </a:lnSpc>
        <a:spcBef>
          <a:spcPts val="0"/>
        </a:spcBef>
        <a:spcAft>
          <a:spcPts val="850"/>
        </a:spcAft>
        <a:buClr>
          <a:srgbClr val="000000"/>
        </a:buClr>
        <a:buSzPct val="45000"/>
        <a:buFont typeface="Wingdings" pitchFamily="2"/>
        <a:buChar char=""/>
        <a:tabLst>
          <a:tab pos="75969" algn="l"/>
          <a:tab pos="533169" algn="l"/>
          <a:tab pos="990369" algn="l"/>
          <a:tab pos="1447568" algn="l"/>
          <a:tab pos="1904768" algn="l"/>
          <a:tab pos="2361968" algn="l"/>
          <a:tab pos="2819168" algn="l"/>
          <a:tab pos="3276359" algn="l"/>
          <a:tab pos="3733568" algn="l"/>
          <a:tab pos="4190759" algn="l"/>
          <a:tab pos="4647968" algn="l"/>
          <a:tab pos="5105168" algn="l"/>
          <a:tab pos="5562368" algn="l"/>
          <a:tab pos="6019568" algn="l"/>
          <a:tab pos="6476768" algn="l"/>
          <a:tab pos="6933968" algn="l"/>
          <a:tab pos="7391168" algn="l"/>
          <a:tab pos="7848368" algn="l"/>
          <a:tab pos="8305568" algn="l"/>
          <a:tab pos="8762768" algn="l"/>
        </a:tabLst>
        <a:defRPr lang="en-US" sz="2400" b="0" i="0" u="none" strike="noStrike" kern="1200" cap="none" spc="0" baseline="0">
          <a:solidFill>
            <a:srgbClr val="0C3776"/>
          </a:solidFill>
          <a:uFillTx/>
          <a:latin typeface="Comic Sans MS" pitchFamily="66"/>
          <a:ea typeface="Arial" pitchFamily="34"/>
          <a:cs typeface="Arial" pitchFamily="34"/>
        </a:defRPr>
      </a:lvl3pPr>
      <a:lvl4pPr marL="1726917" marR="0" lvl="3" indent="-215642" algn="l" defTabSz="914400" rtl="0" fontAlgn="auto" hangingPunct="0">
        <a:lnSpc>
          <a:spcPct val="104000"/>
        </a:lnSpc>
        <a:spcBef>
          <a:spcPts val="0"/>
        </a:spcBef>
        <a:spcAft>
          <a:spcPts val="575"/>
        </a:spcAft>
        <a:buClr>
          <a:srgbClr val="000000"/>
        </a:buClr>
        <a:buSzPct val="75000"/>
        <a:buFont typeface="Symbol" pitchFamily="18"/>
        <a:buChar char=""/>
        <a:tabLst>
          <a:tab pos="101517" algn="l"/>
          <a:tab pos="558717" algn="l"/>
          <a:tab pos="1015917" algn="l"/>
          <a:tab pos="1473117" algn="l"/>
          <a:tab pos="1930316" algn="l"/>
          <a:tab pos="2387516" algn="l"/>
          <a:tab pos="2844716" algn="l"/>
          <a:tab pos="3301916" algn="l"/>
          <a:tab pos="3759116" algn="l"/>
          <a:tab pos="4216316" algn="l"/>
          <a:tab pos="4673516" algn="l"/>
          <a:tab pos="5130716" algn="l"/>
          <a:tab pos="5587916" algn="l"/>
          <a:tab pos="6045116" algn="l"/>
          <a:tab pos="6502316" algn="l"/>
          <a:tab pos="6959516" algn="l"/>
          <a:tab pos="7416716" algn="l"/>
          <a:tab pos="7873916" algn="l"/>
          <a:tab pos="8331116" algn="l"/>
          <a:tab pos="8788316" algn="l"/>
        </a:tabLst>
        <a:defRPr lang="en-US" sz="2000" b="0" i="0" u="none" strike="noStrike" kern="1200" cap="none" spc="0" baseline="0">
          <a:solidFill>
            <a:srgbClr val="0C3776"/>
          </a:solidFill>
          <a:uFillTx/>
          <a:latin typeface="Comic Sans MS" pitchFamily="66"/>
          <a:ea typeface="Arial" pitchFamily="34"/>
          <a:cs typeface="Arial" pitchFamily="34"/>
        </a:defRPr>
      </a:lvl4pPr>
      <a:lvl5pPr marL="2158916" marR="0" lvl="4" indent="-215999" algn="l" defTabSz="914400" rtl="0" fontAlgn="auto" hangingPunct="0">
        <a:lnSpc>
          <a:spcPct val="104000"/>
        </a:lnSpc>
        <a:spcBef>
          <a:spcPts val="0"/>
        </a:spcBef>
        <a:spcAft>
          <a:spcPts val="285"/>
        </a:spcAft>
        <a:buClr>
          <a:srgbClr val="000000"/>
        </a:buClr>
        <a:buSzPct val="45000"/>
        <a:buFont typeface="Wingdings" pitchFamily="2"/>
        <a:buChar char=""/>
        <a:tabLst>
          <a:tab pos="126717" algn="l"/>
          <a:tab pos="583917" algn="l"/>
          <a:tab pos="1041117" algn="l"/>
          <a:tab pos="1498317" algn="l"/>
          <a:tab pos="1955517" algn="l"/>
          <a:tab pos="2412716" algn="l"/>
          <a:tab pos="2869916" algn="l"/>
          <a:tab pos="3327116" algn="l"/>
          <a:tab pos="3784316" algn="l"/>
          <a:tab pos="4241516" algn="l"/>
          <a:tab pos="4698716" algn="l"/>
          <a:tab pos="5155916" algn="l"/>
          <a:tab pos="5613116" algn="l"/>
          <a:tab pos="6070316" algn="l"/>
          <a:tab pos="6527516" algn="l"/>
          <a:tab pos="6984716" algn="l"/>
          <a:tab pos="7441916" algn="l"/>
          <a:tab pos="7899116" algn="l"/>
          <a:tab pos="8356316" algn="l"/>
        </a:tabLst>
        <a:defRPr lang="en-US" sz="2000" b="0" i="0" u="none" strike="noStrike" kern="1200" cap="none" spc="0" baseline="0">
          <a:solidFill>
            <a:srgbClr val="0C3776"/>
          </a:solidFill>
          <a:uFillTx/>
          <a:latin typeface="Comic Sans MS" pitchFamily="66"/>
          <a:ea typeface="Arial" pitchFamily="34"/>
          <a:cs typeface="Arial" pitchFamily="34"/>
        </a:defRPr>
      </a:lvl5pPr>
    </p:bodyStyle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611761" y="4078443"/>
            <a:ext cx="3468959" cy="2987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0" y="7067516"/>
            <a:ext cx="10080720" cy="492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720" cy="61740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Placeholder 4"/>
          <p:cNvSpPr txBox="1">
            <a:spLocks noGrp="1"/>
          </p:cNvSpPr>
          <p:nvPr>
            <p:ph type="title"/>
          </p:nvPr>
        </p:nvSpPr>
        <p:spPr>
          <a:xfrm>
            <a:off x="3824276" y="-204478"/>
            <a:ext cx="6145197" cy="10141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/>
          <a:p>
            <a:pPr lvl="0"/>
            <a:endParaRPr lang="de-DE"/>
          </a:p>
        </p:txBody>
      </p:sp>
      <p:sp>
        <p:nvSpPr>
          <p:cNvPr id="6" name="Text Placeholder 5"/>
          <p:cNvSpPr txBox="1">
            <a:spLocks noGrp="1"/>
          </p:cNvSpPr>
          <p:nvPr>
            <p:ph type="body" idx="1"/>
          </p:nvPr>
        </p:nvSpPr>
        <p:spPr>
          <a:xfrm>
            <a:off x="502920" y="1768321"/>
            <a:ext cx="9070921" cy="49885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2"/>
          </p:nvPr>
        </p:nvSpPr>
        <p:spPr>
          <a:xfrm>
            <a:off x="96844" y="7091281"/>
            <a:ext cx="137015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600" b="1" i="0" u="none" strike="noStrike" kern="1200" cap="none" spc="0" baseline="0">
                <a:solidFill>
                  <a:srgbClr val="0C3776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3"/>
          </p:nvPr>
        </p:nvSpPr>
        <p:spPr>
          <a:xfrm>
            <a:off x="1599843" y="7091281"/>
            <a:ext cx="7085164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600" b="1" i="0" u="none" strike="noStrike" kern="1200" cap="none" spc="0" baseline="0">
                <a:solidFill>
                  <a:srgbClr val="E7EBF3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4"/>
          </p:nvPr>
        </p:nvSpPr>
        <p:spPr>
          <a:xfrm>
            <a:off x="8733955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600" b="1" i="0" u="none" strike="noStrike" kern="1200" cap="none" spc="0" baseline="0">
                <a:solidFill>
                  <a:srgbClr val="E7EBF3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DC9BE6B3-E7CB-4E0A-A2C2-1E1E06D098D5}" type="slidenum"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dt="0"/>
  <p:txStyles>
    <p:titleStyle>
      <a:lvl1pPr marL="0" marR="0" lvl="0" indent="0" algn="r" defTabSz="914400" rtl="0" fontAlgn="auto" hangingPunct="0">
        <a:lnSpc>
          <a:spcPct val="104000"/>
        </a:lnSpc>
        <a:spcBef>
          <a:spcPts val="0"/>
        </a:spcBef>
        <a:spcAft>
          <a:spcPts val="0"/>
        </a:spcAft>
        <a:buNone/>
        <a:tabLst>
          <a:tab pos="0" algn="l"/>
          <a:tab pos="457200" algn="l"/>
          <a:tab pos="914400" algn="l"/>
          <a:tab pos="1371600" algn="l"/>
          <a:tab pos="1828800" algn="l"/>
          <a:tab pos="2286000" algn="l"/>
          <a:tab pos="2743200" algn="l"/>
          <a:tab pos="3200400" algn="l"/>
          <a:tab pos="3657600" algn="l"/>
          <a:tab pos="4114800" algn="l"/>
          <a:tab pos="4572000" algn="l"/>
          <a:tab pos="5029200" algn="l"/>
          <a:tab pos="5486400" algn="l"/>
          <a:tab pos="5943600" algn="l"/>
          <a:tab pos="6400800" algn="l"/>
          <a:tab pos="6858000" algn="l"/>
          <a:tab pos="7315200" algn="l"/>
          <a:tab pos="7772400" algn="l"/>
          <a:tab pos="8229600" algn="l"/>
          <a:tab pos="8686800" algn="l"/>
          <a:tab pos="9144000" algn="l"/>
        </a:tabLst>
        <a:defRPr lang="de-DE" sz="3200" b="1" i="0" u="none" strike="noStrike" kern="1200" cap="none" spc="0" baseline="0">
          <a:solidFill>
            <a:srgbClr val="E7EBF3"/>
          </a:solidFill>
          <a:uFillTx/>
          <a:latin typeface="Arial" pitchFamily="34"/>
          <a:cs typeface="Arial" pitchFamily="34"/>
        </a:defRPr>
      </a:lvl1pPr>
    </p:titleStyle>
    <p:bodyStyle>
      <a:lvl1pPr marL="431642" marR="0" lvl="0" indent="-323999" algn="l" defTabSz="914400" rtl="0" fontAlgn="auto" hangingPunct="0">
        <a:lnSpc>
          <a:spcPct val="104000"/>
        </a:lnSpc>
        <a:spcBef>
          <a:spcPts val="0"/>
        </a:spcBef>
        <a:spcAft>
          <a:spcPts val="1425"/>
        </a:spcAft>
        <a:buClr>
          <a:srgbClr val="000000"/>
        </a:buClr>
        <a:buSzPct val="100000"/>
        <a:buFont typeface="Arial" pitchFamily="34"/>
        <a:buChar char="•"/>
        <a:tabLst>
          <a:tab pos="25201" algn="l"/>
          <a:tab pos="482400" algn="l"/>
          <a:tab pos="939600" algn="l"/>
          <a:tab pos="1396800" algn="l"/>
          <a:tab pos="1854000" algn="l"/>
          <a:tab pos="2311200" algn="l"/>
          <a:tab pos="2768400" algn="l"/>
          <a:tab pos="3225600" algn="l"/>
          <a:tab pos="3682800" algn="l"/>
          <a:tab pos="4140000" algn="l"/>
          <a:tab pos="4597200" algn="l"/>
          <a:tab pos="5054400" algn="l"/>
          <a:tab pos="5511600" algn="l"/>
          <a:tab pos="5968800" algn="l"/>
          <a:tab pos="6426000" algn="l"/>
          <a:tab pos="6883200" algn="l"/>
          <a:tab pos="7340400" algn="l"/>
          <a:tab pos="7797600" algn="l"/>
          <a:tab pos="8254800" algn="l"/>
          <a:tab pos="8712000" algn="l"/>
        </a:tabLst>
        <a:defRPr lang="en-US" sz="3200" b="0" i="0" u="none" strike="noStrike" kern="1200" cap="none" spc="0" baseline="0">
          <a:solidFill>
            <a:srgbClr val="0C3776"/>
          </a:solidFill>
          <a:uFillTx/>
          <a:latin typeface="Comic Sans MS" pitchFamily="66"/>
          <a:ea typeface="Arial" pitchFamily="34"/>
          <a:cs typeface="Arial" pitchFamily="34"/>
        </a:defRPr>
      </a:lvl1pPr>
      <a:lvl2pPr marL="863275" marR="0" lvl="1" indent="-287277" algn="l" defTabSz="914400" rtl="0" fontAlgn="auto" hangingPunct="0">
        <a:lnSpc>
          <a:spcPct val="104000"/>
        </a:lnSpc>
        <a:spcBef>
          <a:spcPts val="0"/>
        </a:spcBef>
        <a:spcAft>
          <a:spcPts val="1135"/>
        </a:spcAft>
        <a:buClr>
          <a:srgbClr val="000000"/>
        </a:buClr>
        <a:buSzPct val="75000"/>
        <a:buFont typeface="Symbol" pitchFamily="18"/>
        <a:buChar char=""/>
        <a:tabLst>
          <a:tab pos="50758" algn="l"/>
          <a:tab pos="507958" algn="l"/>
          <a:tab pos="965157" algn="l"/>
          <a:tab pos="1422357" algn="l"/>
          <a:tab pos="1879557" algn="l"/>
          <a:tab pos="2336757" algn="l"/>
          <a:tab pos="2793957" algn="l"/>
          <a:tab pos="3251157" algn="l"/>
          <a:tab pos="3708357" algn="l"/>
          <a:tab pos="4165557" algn="l"/>
          <a:tab pos="4622757" algn="l"/>
          <a:tab pos="5079957" algn="l"/>
          <a:tab pos="5537157" algn="l"/>
          <a:tab pos="5994357" algn="l"/>
          <a:tab pos="6451557" algn="l"/>
          <a:tab pos="6908757" algn="l"/>
          <a:tab pos="7365957" algn="l"/>
          <a:tab pos="7823157" algn="l"/>
          <a:tab pos="8280357" algn="l"/>
          <a:tab pos="8737557" algn="l"/>
        </a:tabLst>
        <a:defRPr lang="en-US" sz="2800" b="0" i="0" u="none" strike="noStrike" kern="1200" cap="none" spc="0" baseline="0">
          <a:solidFill>
            <a:srgbClr val="0C3776"/>
          </a:solidFill>
          <a:uFillTx/>
          <a:latin typeface="Comic Sans MS" pitchFamily="66"/>
          <a:ea typeface="Arial" pitchFamily="34"/>
          <a:cs typeface="Arial" pitchFamily="34"/>
        </a:defRPr>
      </a:lvl2pPr>
      <a:lvl3pPr marL="1295284" marR="0" lvl="2" indent="-215999" algn="l" defTabSz="914400" rtl="0" fontAlgn="auto" hangingPunct="0">
        <a:lnSpc>
          <a:spcPct val="104000"/>
        </a:lnSpc>
        <a:spcBef>
          <a:spcPts val="0"/>
        </a:spcBef>
        <a:spcAft>
          <a:spcPts val="850"/>
        </a:spcAft>
        <a:buClr>
          <a:srgbClr val="000000"/>
        </a:buClr>
        <a:buSzPct val="45000"/>
        <a:buFont typeface="Wingdings" pitchFamily="2"/>
        <a:buChar char=""/>
        <a:tabLst>
          <a:tab pos="75969" algn="l"/>
          <a:tab pos="533169" algn="l"/>
          <a:tab pos="990369" algn="l"/>
          <a:tab pos="1447568" algn="l"/>
          <a:tab pos="1904768" algn="l"/>
          <a:tab pos="2361968" algn="l"/>
          <a:tab pos="2819168" algn="l"/>
          <a:tab pos="3276359" algn="l"/>
          <a:tab pos="3733568" algn="l"/>
          <a:tab pos="4190759" algn="l"/>
          <a:tab pos="4647968" algn="l"/>
          <a:tab pos="5105168" algn="l"/>
          <a:tab pos="5562368" algn="l"/>
          <a:tab pos="6019568" algn="l"/>
          <a:tab pos="6476768" algn="l"/>
          <a:tab pos="6933968" algn="l"/>
          <a:tab pos="7391168" algn="l"/>
          <a:tab pos="7848368" algn="l"/>
          <a:tab pos="8305568" algn="l"/>
          <a:tab pos="8762768" algn="l"/>
        </a:tabLst>
        <a:defRPr lang="en-US" sz="2400" b="0" i="0" u="none" strike="noStrike" kern="1200" cap="none" spc="0" baseline="0">
          <a:solidFill>
            <a:srgbClr val="0C3776"/>
          </a:solidFill>
          <a:uFillTx/>
          <a:latin typeface="Comic Sans MS" pitchFamily="66"/>
          <a:ea typeface="Arial" pitchFamily="34"/>
          <a:cs typeface="Arial" pitchFamily="34"/>
        </a:defRPr>
      </a:lvl3pPr>
      <a:lvl4pPr marL="1726917" marR="0" lvl="3" indent="-215642" algn="l" defTabSz="914400" rtl="0" fontAlgn="auto" hangingPunct="0">
        <a:lnSpc>
          <a:spcPct val="104000"/>
        </a:lnSpc>
        <a:spcBef>
          <a:spcPts val="0"/>
        </a:spcBef>
        <a:spcAft>
          <a:spcPts val="575"/>
        </a:spcAft>
        <a:buClr>
          <a:srgbClr val="000000"/>
        </a:buClr>
        <a:buSzPct val="75000"/>
        <a:buFont typeface="Symbol" pitchFamily="18"/>
        <a:buChar char=""/>
        <a:tabLst>
          <a:tab pos="101517" algn="l"/>
          <a:tab pos="558717" algn="l"/>
          <a:tab pos="1015917" algn="l"/>
          <a:tab pos="1473117" algn="l"/>
          <a:tab pos="1930316" algn="l"/>
          <a:tab pos="2387516" algn="l"/>
          <a:tab pos="2844716" algn="l"/>
          <a:tab pos="3301916" algn="l"/>
          <a:tab pos="3759116" algn="l"/>
          <a:tab pos="4216316" algn="l"/>
          <a:tab pos="4673516" algn="l"/>
          <a:tab pos="5130716" algn="l"/>
          <a:tab pos="5587916" algn="l"/>
          <a:tab pos="6045116" algn="l"/>
          <a:tab pos="6502316" algn="l"/>
          <a:tab pos="6959516" algn="l"/>
          <a:tab pos="7416716" algn="l"/>
          <a:tab pos="7873916" algn="l"/>
          <a:tab pos="8331116" algn="l"/>
          <a:tab pos="8788316" algn="l"/>
        </a:tabLst>
        <a:defRPr lang="en-US" sz="2000" b="0" i="0" u="none" strike="noStrike" kern="1200" cap="none" spc="0" baseline="0">
          <a:solidFill>
            <a:srgbClr val="0C3776"/>
          </a:solidFill>
          <a:uFillTx/>
          <a:latin typeface="Comic Sans MS" pitchFamily="66"/>
          <a:ea typeface="Arial" pitchFamily="34"/>
          <a:cs typeface="Arial" pitchFamily="34"/>
        </a:defRPr>
      </a:lvl4pPr>
      <a:lvl5pPr marL="2158916" marR="0" lvl="4" indent="-215999" algn="l" defTabSz="914400" rtl="0" fontAlgn="auto" hangingPunct="0">
        <a:lnSpc>
          <a:spcPct val="104000"/>
        </a:lnSpc>
        <a:spcBef>
          <a:spcPts val="0"/>
        </a:spcBef>
        <a:spcAft>
          <a:spcPts val="285"/>
        </a:spcAft>
        <a:buClr>
          <a:srgbClr val="000000"/>
        </a:buClr>
        <a:buSzPct val="45000"/>
        <a:buFont typeface="Wingdings" pitchFamily="2"/>
        <a:buChar char=""/>
        <a:tabLst>
          <a:tab pos="126717" algn="l"/>
          <a:tab pos="583917" algn="l"/>
          <a:tab pos="1041117" algn="l"/>
          <a:tab pos="1498317" algn="l"/>
          <a:tab pos="1955517" algn="l"/>
          <a:tab pos="2412716" algn="l"/>
          <a:tab pos="2869916" algn="l"/>
          <a:tab pos="3327116" algn="l"/>
          <a:tab pos="3784316" algn="l"/>
          <a:tab pos="4241516" algn="l"/>
          <a:tab pos="4698716" algn="l"/>
          <a:tab pos="5155916" algn="l"/>
          <a:tab pos="5613116" algn="l"/>
          <a:tab pos="6070316" algn="l"/>
          <a:tab pos="6527516" algn="l"/>
          <a:tab pos="6984716" algn="l"/>
          <a:tab pos="7441916" algn="l"/>
          <a:tab pos="7899116" algn="l"/>
          <a:tab pos="8356316" algn="l"/>
        </a:tabLst>
        <a:defRPr lang="en-US" sz="2000" b="0" i="0" u="none" strike="noStrike" kern="1200" cap="none" spc="0" baseline="0">
          <a:solidFill>
            <a:srgbClr val="0C3776"/>
          </a:solidFill>
          <a:uFillTx/>
          <a:latin typeface="Comic Sans MS" pitchFamily="66"/>
          <a:ea typeface="Arial" pitchFamily="34"/>
          <a:cs typeface="Arial" pitchFamily="34"/>
        </a:defRPr>
      </a:lvl5pPr>
    </p:bodyStyle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611761" y="4078443"/>
            <a:ext cx="3468959" cy="2987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0" y="7067516"/>
            <a:ext cx="10080720" cy="492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720" cy="61740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Placeholder 4"/>
          <p:cNvSpPr txBox="1">
            <a:spLocks noGrp="1"/>
          </p:cNvSpPr>
          <p:nvPr>
            <p:ph type="title"/>
          </p:nvPr>
        </p:nvSpPr>
        <p:spPr>
          <a:xfrm>
            <a:off x="3824276" y="-204478"/>
            <a:ext cx="6145197" cy="10141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/>
          <a:p>
            <a:pPr lvl="0"/>
            <a:endParaRPr lang="de-DE"/>
          </a:p>
        </p:txBody>
      </p:sp>
      <p:sp>
        <p:nvSpPr>
          <p:cNvPr id="6" name="Text Placeholder 5"/>
          <p:cNvSpPr txBox="1">
            <a:spLocks noGrp="1"/>
          </p:cNvSpPr>
          <p:nvPr>
            <p:ph type="body" idx="1"/>
          </p:nvPr>
        </p:nvSpPr>
        <p:spPr>
          <a:xfrm>
            <a:off x="502920" y="1768321"/>
            <a:ext cx="9070921" cy="49885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2"/>
          </p:nvPr>
        </p:nvSpPr>
        <p:spPr>
          <a:xfrm>
            <a:off x="96844" y="7091281"/>
            <a:ext cx="137015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600" b="1" i="0" u="none" strike="noStrike" kern="1200" cap="none" spc="0" baseline="0">
                <a:solidFill>
                  <a:srgbClr val="0C3776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3"/>
          </p:nvPr>
        </p:nvSpPr>
        <p:spPr>
          <a:xfrm>
            <a:off x="1599843" y="7091281"/>
            <a:ext cx="7085164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600" b="1" i="0" u="none" strike="noStrike" kern="1200" cap="none" spc="0" baseline="0">
                <a:solidFill>
                  <a:srgbClr val="E7EBF3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4"/>
          </p:nvPr>
        </p:nvSpPr>
        <p:spPr>
          <a:xfrm>
            <a:off x="8733955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600" b="1" i="0" u="none" strike="noStrike" kern="1200" cap="none" spc="0" baseline="0">
                <a:solidFill>
                  <a:srgbClr val="E7EBF3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15F0CE61-4F9C-4324-8979-85BD4B720091}" type="slidenum"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dt="0"/>
  <p:txStyles>
    <p:titleStyle>
      <a:lvl1pPr marL="0" marR="0" lvl="0" indent="0" algn="r" defTabSz="914400" rtl="0" fontAlgn="auto" hangingPunct="0">
        <a:lnSpc>
          <a:spcPct val="104000"/>
        </a:lnSpc>
        <a:spcBef>
          <a:spcPts val="0"/>
        </a:spcBef>
        <a:spcAft>
          <a:spcPts val="0"/>
        </a:spcAft>
        <a:buNone/>
        <a:tabLst>
          <a:tab pos="0" algn="l"/>
          <a:tab pos="457200" algn="l"/>
          <a:tab pos="914400" algn="l"/>
          <a:tab pos="1371600" algn="l"/>
          <a:tab pos="1828800" algn="l"/>
          <a:tab pos="2286000" algn="l"/>
          <a:tab pos="2743200" algn="l"/>
          <a:tab pos="3200400" algn="l"/>
          <a:tab pos="3657600" algn="l"/>
          <a:tab pos="4114800" algn="l"/>
          <a:tab pos="4572000" algn="l"/>
          <a:tab pos="5029200" algn="l"/>
          <a:tab pos="5486400" algn="l"/>
          <a:tab pos="5943600" algn="l"/>
          <a:tab pos="6400800" algn="l"/>
          <a:tab pos="6858000" algn="l"/>
          <a:tab pos="7315200" algn="l"/>
          <a:tab pos="7772400" algn="l"/>
          <a:tab pos="8229600" algn="l"/>
          <a:tab pos="8686800" algn="l"/>
          <a:tab pos="9144000" algn="l"/>
        </a:tabLst>
        <a:defRPr lang="de-DE" sz="3200" b="1" i="0" u="none" strike="noStrike" kern="1200" cap="none" spc="0" baseline="0">
          <a:solidFill>
            <a:srgbClr val="E7EBF3"/>
          </a:solidFill>
          <a:uFillTx/>
          <a:latin typeface="Arial" pitchFamily="34"/>
          <a:cs typeface="Arial" pitchFamily="34"/>
        </a:defRPr>
      </a:lvl1pPr>
    </p:titleStyle>
    <p:bodyStyle>
      <a:lvl1pPr marL="431642" marR="0" lvl="0" indent="-323999" algn="l" defTabSz="914400" rtl="0" fontAlgn="auto" hangingPunct="0">
        <a:lnSpc>
          <a:spcPct val="104000"/>
        </a:lnSpc>
        <a:spcBef>
          <a:spcPts val="0"/>
        </a:spcBef>
        <a:spcAft>
          <a:spcPts val="1425"/>
        </a:spcAft>
        <a:buClr>
          <a:srgbClr val="000000"/>
        </a:buClr>
        <a:buSzPct val="100000"/>
        <a:buFont typeface="Arial" pitchFamily="34"/>
        <a:buChar char="•"/>
        <a:tabLst>
          <a:tab pos="25201" algn="l"/>
          <a:tab pos="482400" algn="l"/>
          <a:tab pos="939600" algn="l"/>
          <a:tab pos="1396800" algn="l"/>
          <a:tab pos="1854000" algn="l"/>
          <a:tab pos="2311200" algn="l"/>
          <a:tab pos="2768400" algn="l"/>
          <a:tab pos="3225600" algn="l"/>
          <a:tab pos="3682800" algn="l"/>
          <a:tab pos="4140000" algn="l"/>
          <a:tab pos="4597200" algn="l"/>
          <a:tab pos="5054400" algn="l"/>
          <a:tab pos="5511600" algn="l"/>
          <a:tab pos="5968800" algn="l"/>
          <a:tab pos="6426000" algn="l"/>
          <a:tab pos="6883200" algn="l"/>
          <a:tab pos="7340400" algn="l"/>
          <a:tab pos="7797600" algn="l"/>
          <a:tab pos="8254800" algn="l"/>
          <a:tab pos="8712000" algn="l"/>
        </a:tabLst>
        <a:defRPr lang="en-US" sz="3200" b="0" i="0" u="none" strike="noStrike" kern="1200" cap="none" spc="0" baseline="0">
          <a:solidFill>
            <a:srgbClr val="0C3776"/>
          </a:solidFill>
          <a:uFillTx/>
          <a:latin typeface="Comic Sans MS" pitchFamily="66"/>
          <a:ea typeface="Arial" pitchFamily="34"/>
          <a:cs typeface="Arial" pitchFamily="34"/>
        </a:defRPr>
      </a:lvl1pPr>
      <a:lvl2pPr marL="863275" marR="0" lvl="1" indent="-287277" algn="l" defTabSz="914400" rtl="0" fontAlgn="auto" hangingPunct="0">
        <a:lnSpc>
          <a:spcPct val="104000"/>
        </a:lnSpc>
        <a:spcBef>
          <a:spcPts val="0"/>
        </a:spcBef>
        <a:spcAft>
          <a:spcPts val="1135"/>
        </a:spcAft>
        <a:buClr>
          <a:srgbClr val="000000"/>
        </a:buClr>
        <a:buSzPct val="75000"/>
        <a:buFont typeface="Symbol" pitchFamily="18"/>
        <a:buChar char=""/>
        <a:tabLst>
          <a:tab pos="50758" algn="l"/>
          <a:tab pos="507958" algn="l"/>
          <a:tab pos="965157" algn="l"/>
          <a:tab pos="1422357" algn="l"/>
          <a:tab pos="1879557" algn="l"/>
          <a:tab pos="2336757" algn="l"/>
          <a:tab pos="2793957" algn="l"/>
          <a:tab pos="3251157" algn="l"/>
          <a:tab pos="3708357" algn="l"/>
          <a:tab pos="4165557" algn="l"/>
          <a:tab pos="4622757" algn="l"/>
          <a:tab pos="5079957" algn="l"/>
          <a:tab pos="5537157" algn="l"/>
          <a:tab pos="5994357" algn="l"/>
          <a:tab pos="6451557" algn="l"/>
          <a:tab pos="6908757" algn="l"/>
          <a:tab pos="7365957" algn="l"/>
          <a:tab pos="7823157" algn="l"/>
          <a:tab pos="8280357" algn="l"/>
          <a:tab pos="8737557" algn="l"/>
        </a:tabLst>
        <a:defRPr lang="en-US" sz="2800" b="0" i="0" u="none" strike="noStrike" kern="1200" cap="none" spc="0" baseline="0">
          <a:solidFill>
            <a:srgbClr val="0C3776"/>
          </a:solidFill>
          <a:uFillTx/>
          <a:latin typeface="Comic Sans MS" pitchFamily="66"/>
          <a:ea typeface="Arial" pitchFamily="34"/>
          <a:cs typeface="Arial" pitchFamily="34"/>
        </a:defRPr>
      </a:lvl2pPr>
      <a:lvl3pPr marL="1295284" marR="0" lvl="2" indent="-215999" algn="l" defTabSz="914400" rtl="0" fontAlgn="auto" hangingPunct="0">
        <a:lnSpc>
          <a:spcPct val="104000"/>
        </a:lnSpc>
        <a:spcBef>
          <a:spcPts val="0"/>
        </a:spcBef>
        <a:spcAft>
          <a:spcPts val="850"/>
        </a:spcAft>
        <a:buClr>
          <a:srgbClr val="000000"/>
        </a:buClr>
        <a:buSzPct val="45000"/>
        <a:buFont typeface="Wingdings" pitchFamily="2"/>
        <a:buChar char=""/>
        <a:tabLst>
          <a:tab pos="75969" algn="l"/>
          <a:tab pos="533169" algn="l"/>
          <a:tab pos="990369" algn="l"/>
          <a:tab pos="1447568" algn="l"/>
          <a:tab pos="1904768" algn="l"/>
          <a:tab pos="2361968" algn="l"/>
          <a:tab pos="2819168" algn="l"/>
          <a:tab pos="3276359" algn="l"/>
          <a:tab pos="3733568" algn="l"/>
          <a:tab pos="4190759" algn="l"/>
          <a:tab pos="4647968" algn="l"/>
          <a:tab pos="5105168" algn="l"/>
          <a:tab pos="5562368" algn="l"/>
          <a:tab pos="6019568" algn="l"/>
          <a:tab pos="6476768" algn="l"/>
          <a:tab pos="6933968" algn="l"/>
          <a:tab pos="7391168" algn="l"/>
          <a:tab pos="7848368" algn="l"/>
          <a:tab pos="8305568" algn="l"/>
          <a:tab pos="8762768" algn="l"/>
        </a:tabLst>
        <a:defRPr lang="en-US" sz="2400" b="0" i="0" u="none" strike="noStrike" kern="1200" cap="none" spc="0" baseline="0">
          <a:solidFill>
            <a:srgbClr val="0C3776"/>
          </a:solidFill>
          <a:uFillTx/>
          <a:latin typeface="Comic Sans MS" pitchFamily="66"/>
          <a:ea typeface="Arial" pitchFamily="34"/>
          <a:cs typeface="Arial" pitchFamily="34"/>
        </a:defRPr>
      </a:lvl3pPr>
      <a:lvl4pPr marL="1726917" marR="0" lvl="3" indent="-215642" algn="l" defTabSz="914400" rtl="0" fontAlgn="auto" hangingPunct="0">
        <a:lnSpc>
          <a:spcPct val="104000"/>
        </a:lnSpc>
        <a:spcBef>
          <a:spcPts val="0"/>
        </a:spcBef>
        <a:spcAft>
          <a:spcPts val="575"/>
        </a:spcAft>
        <a:buClr>
          <a:srgbClr val="000000"/>
        </a:buClr>
        <a:buSzPct val="75000"/>
        <a:buFont typeface="Symbol" pitchFamily="18"/>
        <a:buChar char=""/>
        <a:tabLst>
          <a:tab pos="101517" algn="l"/>
          <a:tab pos="558717" algn="l"/>
          <a:tab pos="1015917" algn="l"/>
          <a:tab pos="1473117" algn="l"/>
          <a:tab pos="1930316" algn="l"/>
          <a:tab pos="2387516" algn="l"/>
          <a:tab pos="2844716" algn="l"/>
          <a:tab pos="3301916" algn="l"/>
          <a:tab pos="3759116" algn="l"/>
          <a:tab pos="4216316" algn="l"/>
          <a:tab pos="4673516" algn="l"/>
          <a:tab pos="5130716" algn="l"/>
          <a:tab pos="5587916" algn="l"/>
          <a:tab pos="6045116" algn="l"/>
          <a:tab pos="6502316" algn="l"/>
          <a:tab pos="6959516" algn="l"/>
          <a:tab pos="7416716" algn="l"/>
          <a:tab pos="7873916" algn="l"/>
          <a:tab pos="8331116" algn="l"/>
          <a:tab pos="8788316" algn="l"/>
        </a:tabLst>
        <a:defRPr lang="en-US" sz="2000" b="0" i="0" u="none" strike="noStrike" kern="1200" cap="none" spc="0" baseline="0">
          <a:solidFill>
            <a:srgbClr val="0C3776"/>
          </a:solidFill>
          <a:uFillTx/>
          <a:latin typeface="Comic Sans MS" pitchFamily="66"/>
          <a:ea typeface="Arial" pitchFamily="34"/>
          <a:cs typeface="Arial" pitchFamily="34"/>
        </a:defRPr>
      </a:lvl4pPr>
      <a:lvl5pPr marL="2158916" marR="0" lvl="4" indent="-215999" algn="l" defTabSz="914400" rtl="0" fontAlgn="auto" hangingPunct="0">
        <a:lnSpc>
          <a:spcPct val="104000"/>
        </a:lnSpc>
        <a:spcBef>
          <a:spcPts val="0"/>
        </a:spcBef>
        <a:spcAft>
          <a:spcPts val="285"/>
        </a:spcAft>
        <a:buClr>
          <a:srgbClr val="000000"/>
        </a:buClr>
        <a:buSzPct val="45000"/>
        <a:buFont typeface="Wingdings" pitchFamily="2"/>
        <a:buChar char=""/>
        <a:tabLst>
          <a:tab pos="126717" algn="l"/>
          <a:tab pos="583917" algn="l"/>
          <a:tab pos="1041117" algn="l"/>
          <a:tab pos="1498317" algn="l"/>
          <a:tab pos="1955517" algn="l"/>
          <a:tab pos="2412716" algn="l"/>
          <a:tab pos="2869916" algn="l"/>
          <a:tab pos="3327116" algn="l"/>
          <a:tab pos="3784316" algn="l"/>
          <a:tab pos="4241516" algn="l"/>
          <a:tab pos="4698716" algn="l"/>
          <a:tab pos="5155916" algn="l"/>
          <a:tab pos="5613116" algn="l"/>
          <a:tab pos="6070316" algn="l"/>
          <a:tab pos="6527516" algn="l"/>
          <a:tab pos="6984716" algn="l"/>
          <a:tab pos="7441916" algn="l"/>
          <a:tab pos="7899116" algn="l"/>
          <a:tab pos="8356316" algn="l"/>
        </a:tabLst>
        <a:defRPr lang="en-US" sz="2000" b="0" i="0" u="none" strike="noStrike" kern="1200" cap="none" spc="0" baseline="0">
          <a:solidFill>
            <a:srgbClr val="0C3776"/>
          </a:solidFill>
          <a:uFillTx/>
          <a:latin typeface="Comic Sans MS" pitchFamily="66"/>
          <a:ea typeface="Arial" pitchFamily="34"/>
          <a:cs typeface="Arial" pitchFamily="34"/>
        </a:defRPr>
      </a:lvl5pPr>
    </p:bodyStyle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611761" y="4078443"/>
            <a:ext cx="3468959" cy="2987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0" y="7067516"/>
            <a:ext cx="10080720" cy="492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720" cy="61740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Placeholder 4"/>
          <p:cNvSpPr txBox="1">
            <a:spLocks noGrp="1"/>
          </p:cNvSpPr>
          <p:nvPr>
            <p:ph type="title"/>
          </p:nvPr>
        </p:nvSpPr>
        <p:spPr>
          <a:xfrm>
            <a:off x="3824276" y="-204478"/>
            <a:ext cx="6145197" cy="10141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/>
          <a:p>
            <a:pPr lvl="0"/>
            <a:endParaRPr lang="de-DE"/>
          </a:p>
        </p:txBody>
      </p:sp>
      <p:sp>
        <p:nvSpPr>
          <p:cNvPr id="6" name="Text Placeholder 5"/>
          <p:cNvSpPr txBox="1">
            <a:spLocks noGrp="1"/>
          </p:cNvSpPr>
          <p:nvPr>
            <p:ph type="body" idx="1"/>
          </p:nvPr>
        </p:nvSpPr>
        <p:spPr>
          <a:xfrm>
            <a:off x="502920" y="1768321"/>
            <a:ext cx="9070921" cy="49885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2"/>
          </p:nvPr>
        </p:nvSpPr>
        <p:spPr>
          <a:xfrm>
            <a:off x="96844" y="7091281"/>
            <a:ext cx="137015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600" b="1" i="0" u="none" strike="noStrike" kern="1200" cap="none" spc="0" baseline="0">
                <a:solidFill>
                  <a:srgbClr val="0C3776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3"/>
          </p:nvPr>
        </p:nvSpPr>
        <p:spPr>
          <a:xfrm>
            <a:off x="1599843" y="7091281"/>
            <a:ext cx="7085164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600" b="1" i="0" u="none" strike="noStrike" kern="1200" cap="none" spc="0" baseline="0">
                <a:solidFill>
                  <a:srgbClr val="E7EBF3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4"/>
          </p:nvPr>
        </p:nvSpPr>
        <p:spPr>
          <a:xfrm>
            <a:off x="8733955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600" b="1" i="0" u="none" strike="noStrike" kern="1200" cap="none" spc="0" baseline="0">
                <a:solidFill>
                  <a:srgbClr val="E7EBF3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5218960E-937F-49E6-831E-35B05FA1237A}" type="slidenum"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dt="0"/>
  <p:txStyles>
    <p:titleStyle>
      <a:lvl1pPr marL="0" marR="0" lvl="0" indent="0" algn="r" defTabSz="914400" rtl="0" fontAlgn="auto" hangingPunct="0">
        <a:lnSpc>
          <a:spcPct val="104000"/>
        </a:lnSpc>
        <a:spcBef>
          <a:spcPts val="0"/>
        </a:spcBef>
        <a:spcAft>
          <a:spcPts val="0"/>
        </a:spcAft>
        <a:buNone/>
        <a:tabLst>
          <a:tab pos="0" algn="l"/>
          <a:tab pos="457200" algn="l"/>
          <a:tab pos="914400" algn="l"/>
          <a:tab pos="1371600" algn="l"/>
          <a:tab pos="1828800" algn="l"/>
          <a:tab pos="2286000" algn="l"/>
          <a:tab pos="2743200" algn="l"/>
          <a:tab pos="3200400" algn="l"/>
          <a:tab pos="3657600" algn="l"/>
          <a:tab pos="4114800" algn="l"/>
          <a:tab pos="4572000" algn="l"/>
          <a:tab pos="5029200" algn="l"/>
          <a:tab pos="5486400" algn="l"/>
          <a:tab pos="5943600" algn="l"/>
          <a:tab pos="6400800" algn="l"/>
          <a:tab pos="6858000" algn="l"/>
          <a:tab pos="7315200" algn="l"/>
          <a:tab pos="7772400" algn="l"/>
          <a:tab pos="8229600" algn="l"/>
          <a:tab pos="8686800" algn="l"/>
          <a:tab pos="9144000" algn="l"/>
        </a:tabLst>
        <a:defRPr lang="de-DE" sz="3200" b="1" i="0" u="none" strike="noStrike" kern="1200" cap="none" spc="0" baseline="0">
          <a:solidFill>
            <a:srgbClr val="E7EBF3"/>
          </a:solidFill>
          <a:uFillTx/>
          <a:latin typeface="Arial" pitchFamily="34"/>
          <a:cs typeface="Arial" pitchFamily="34"/>
        </a:defRPr>
      </a:lvl1pPr>
    </p:titleStyle>
    <p:bodyStyle>
      <a:lvl1pPr marL="431642" marR="0" lvl="0" indent="-323999" algn="l" defTabSz="914400" rtl="0" fontAlgn="auto" hangingPunct="0">
        <a:lnSpc>
          <a:spcPct val="104000"/>
        </a:lnSpc>
        <a:spcBef>
          <a:spcPts val="0"/>
        </a:spcBef>
        <a:spcAft>
          <a:spcPts val="1425"/>
        </a:spcAft>
        <a:buClr>
          <a:srgbClr val="000000"/>
        </a:buClr>
        <a:buSzPct val="100000"/>
        <a:buFont typeface="Arial" pitchFamily="34"/>
        <a:buChar char="•"/>
        <a:tabLst>
          <a:tab pos="25201" algn="l"/>
          <a:tab pos="482400" algn="l"/>
          <a:tab pos="939600" algn="l"/>
          <a:tab pos="1396800" algn="l"/>
          <a:tab pos="1854000" algn="l"/>
          <a:tab pos="2311200" algn="l"/>
          <a:tab pos="2768400" algn="l"/>
          <a:tab pos="3225600" algn="l"/>
          <a:tab pos="3682800" algn="l"/>
          <a:tab pos="4140000" algn="l"/>
          <a:tab pos="4597200" algn="l"/>
          <a:tab pos="5054400" algn="l"/>
          <a:tab pos="5511600" algn="l"/>
          <a:tab pos="5968800" algn="l"/>
          <a:tab pos="6426000" algn="l"/>
          <a:tab pos="6883200" algn="l"/>
          <a:tab pos="7340400" algn="l"/>
          <a:tab pos="7797600" algn="l"/>
          <a:tab pos="8254800" algn="l"/>
          <a:tab pos="8712000" algn="l"/>
        </a:tabLst>
        <a:defRPr lang="en-US" sz="3200" b="0" i="0" u="none" strike="noStrike" kern="1200" cap="none" spc="0" baseline="0">
          <a:solidFill>
            <a:srgbClr val="0C3776"/>
          </a:solidFill>
          <a:uFillTx/>
          <a:latin typeface="Comic Sans MS" pitchFamily="66"/>
          <a:ea typeface="Arial" pitchFamily="34"/>
          <a:cs typeface="Arial" pitchFamily="34"/>
        </a:defRPr>
      </a:lvl1pPr>
      <a:lvl2pPr marL="863275" marR="0" lvl="1" indent="-287277" algn="l" defTabSz="914400" rtl="0" fontAlgn="auto" hangingPunct="0">
        <a:lnSpc>
          <a:spcPct val="104000"/>
        </a:lnSpc>
        <a:spcBef>
          <a:spcPts val="0"/>
        </a:spcBef>
        <a:spcAft>
          <a:spcPts val="1135"/>
        </a:spcAft>
        <a:buClr>
          <a:srgbClr val="000000"/>
        </a:buClr>
        <a:buSzPct val="75000"/>
        <a:buFont typeface="Symbol" pitchFamily="18"/>
        <a:buChar char=""/>
        <a:tabLst>
          <a:tab pos="50758" algn="l"/>
          <a:tab pos="507958" algn="l"/>
          <a:tab pos="965157" algn="l"/>
          <a:tab pos="1422357" algn="l"/>
          <a:tab pos="1879557" algn="l"/>
          <a:tab pos="2336757" algn="l"/>
          <a:tab pos="2793957" algn="l"/>
          <a:tab pos="3251157" algn="l"/>
          <a:tab pos="3708357" algn="l"/>
          <a:tab pos="4165557" algn="l"/>
          <a:tab pos="4622757" algn="l"/>
          <a:tab pos="5079957" algn="l"/>
          <a:tab pos="5537157" algn="l"/>
          <a:tab pos="5994357" algn="l"/>
          <a:tab pos="6451557" algn="l"/>
          <a:tab pos="6908757" algn="l"/>
          <a:tab pos="7365957" algn="l"/>
          <a:tab pos="7823157" algn="l"/>
          <a:tab pos="8280357" algn="l"/>
          <a:tab pos="8737557" algn="l"/>
        </a:tabLst>
        <a:defRPr lang="en-US" sz="2800" b="0" i="0" u="none" strike="noStrike" kern="1200" cap="none" spc="0" baseline="0">
          <a:solidFill>
            <a:srgbClr val="0C3776"/>
          </a:solidFill>
          <a:uFillTx/>
          <a:latin typeface="Comic Sans MS" pitchFamily="66"/>
          <a:ea typeface="Arial" pitchFamily="34"/>
          <a:cs typeface="Arial" pitchFamily="34"/>
        </a:defRPr>
      </a:lvl2pPr>
      <a:lvl3pPr marL="1295284" marR="0" lvl="2" indent="-215999" algn="l" defTabSz="914400" rtl="0" fontAlgn="auto" hangingPunct="0">
        <a:lnSpc>
          <a:spcPct val="104000"/>
        </a:lnSpc>
        <a:spcBef>
          <a:spcPts val="0"/>
        </a:spcBef>
        <a:spcAft>
          <a:spcPts val="850"/>
        </a:spcAft>
        <a:buClr>
          <a:srgbClr val="000000"/>
        </a:buClr>
        <a:buSzPct val="45000"/>
        <a:buFont typeface="Wingdings" pitchFamily="2"/>
        <a:buChar char=""/>
        <a:tabLst>
          <a:tab pos="75969" algn="l"/>
          <a:tab pos="533169" algn="l"/>
          <a:tab pos="990369" algn="l"/>
          <a:tab pos="1447568" algn="l"/>
          <a:tab pos="1904768" algn="l"/>
          <a:tab pos="2361968" algn="l"/>
          <a:tab pos="2819168" algn="l"/>
          <a:tab pos="3276359" algn="l"/>
          <a:tab pos="3733568" algn="l"/>
          <a:tab pos="4190759" algn="l"/>
          <a:tab pos="4647968" algn="l"/>
          <a:tab pos="5105168" algn="l"/>
          <a:tab pos="5562368" algn="l"/>
          <a:tab pos="6019568" algn="l"/>
          <a:tab pos="6476768" algn="l"/>
          <a:tab pos="6933968" algn="l"/>
          <a:tab pos="7391168" algn="l"/>
          <a:tab pos="7848368" algn="l"/>
          <a:tab pos="8305568" algn="l"/>
          <a:tab pos="8762768" algn="l"/>
        </a:tabLst>
        <a:defRPr lang="en-US" sz="2400" b="0" i="0" u="none" strike="noStrike" kern="1200" cap="none" spc="0" baseline="0">
          <a:solidFill>
            <a:srgbClr val="0C3776"/>
          </a:solidFill>
          <a:uFillTx/>
          <a:latin typeface="Comic Sans MS" pitchFamily="66"/>
          <a:ea typeface="Arial" pitchFamily="34"/>
          <a:cs typeface="Arial" pitchFamily="34"/>
        </a:defRPr>
      </a:lvl3pPr>
      <a:lvl4pPr marL="1726917" marR="0" lvl="3" indent="-215642" algn="l" defTabSz="914400" rtl="0" fontAlgn="auto" hangingPunct="0">
        <a:lnSpc>
          <a:spcPct val="104000"/>
        </a:lnSpc>
        <a:spcBef>
          <a:spcPts val="0"/>
        </a:spcBef>
        <a:spcAft>
          <a:spcPts val="575"/>
        </a:spcAft>
        <a:buClr>
          <a:srgbClr val="000000"/>
        </a:buClr>
        <a:buSzPct val="75000"/>
        <a:buFont typeface="Symbol" pitchFamily="18"/>
        <a:buChar char=""/>
        <a:tabLst>
          <a:tab pos="101517" algn="l"/>
          <a:tab pos="558717" algn="l"/>
          <a:tab pos="1015917" algn="l"/>
          <a:tab pos="1473117" algn="l"/>
          <a:tab pos="1930316" algn="l"/>
          <a:tab pos="2387516" algn="l"/>
          <a:tab pos="2844716" algn="l"/>
          <a:tab pos="3301916" algn="l"/>
          <a:tab pos="3759116" algn="l"/>
          <a:tab pos="4216316" algn="l"/>
          <a:tab pos="4673516" algn="l"/>
          <a:tab pos="5130716" algn="l"/>
          <a:tab pos="5587916" algn="l"/>
          <a:tab pos="6045116" algn="l"/>
          <a:tab pos="6502316" algn="l"/>
          <a:tab pos="6959516" algn="l"/>
          <a:tab pos="7416716" algn="l"/>
          <a:tab pos="7873916" algn="l"/>
          <a:tab pos="8331116" algn="l"/>
          <a:tab pos="8788316" algn="l"/>
        </a:tabLst>
        <a:defRPr lang="en-US" sz="2000" b="0" i="0" u="none" strike="noStrike" kern="1200" cap="none" spc="0" baseline="0">
          <a:solidFill>
            <a:srgbClr val="0C3776"/>
          </a:solidFill>
          <a:uFillTx/>
          <a:latin typeface="Comic Sans MS" pitchFamily="66"/>
          <a:ea typeface="Arial" pitchFamily="34"/>
          <a:cs typeface="Arial" pitchFamily="34"/>
        </a:defRPr>
      </a:lvl4pPr>
      <a:lvl5pPr marL="2158916" marR="0" lvl="4" indent="-215999" algn="l" defTabSz="914400" rtl="0" fontAlgn="auto" hangingPunct="0">
        <a:lnSpc>
          <a:spcPct val="104000"/>
        </a:lnSpc>
        <a:spcBef>
          <a:spcPts val="0"/>
        </a:spcBef>
        <a:spcAft>
          <a:spcPts val="285"/>
        </a:spcAft>
        <a:buClr>
          <a:srgbClr val="000000"/>
        </a:buClr>
        <a:buSzPct val="45000"/>
        <a:buFont typeface="Wingdings" pitchFamily="2"/>
        <a:buChar char=""/>
        <a:tabLst>
          <a:tab pos="126717" algn="l"/>
          <a:tab pos="583917" algn="l"/>
          <a:tab pos="1041117" algn="l"/>
          <a:tab pos="1498317" algn="l"/>
          <a:tab pos="1955517" algn="l"/>
          <a:tab pos="2412716" algn="l"/>
          <a:tab pos="2869916" algn="l"/>
          <a:tab pos="3327116" algn="l"/>
          <a:tab pos="3784316" algn="l"/>
          <a:tab pos="4241516" algn="l"/>
          <a:tab pos="4698716" algn="l"/>
          <a:tab pos="5155916" algn="l"/>
          <a:tab pos="5613116" algn="l"/>
          <a:tab pos="6070316" algn="l"/>
          <a:tab pos="6527516" algn="l"/>
          <a:tab pos="6984716" algn="l"/>
          <a:tab pos="7441916" algn="l"/>
          <a:tab pos="7899116" algn="l"/>
          <a:tab pos="8356316" algn="l"/>
        </a:tabLst>
        <a:defRPr lang="en-US" sz="2000" b="0" i="0" u="none" strike="noStrike" kern="1200" cap="none" spc="0" baseline="0">
          <a:solidFill>
            <a:srgbClr val="0C3776"/>
          </a:solidFill>
          <a:uFillTx/>
          <a:latin typeface="Comic Sans MS" pitchFamily="66"/>
          <a:ea typeface="Arial" pitchFamily="34"/>
          <a:cs typeface="Arial" pitchFamily="34"/>
        </a:defRPr>
      </a:lvl5pPr>
    </p:bodyStyle>
    <p:otherStyle/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611761" y="4078443"/>
            <a:ext cx="3468959" cy="2987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0" y="7067516"/>
            <a:ext cx="10080720" cy="492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720" cy="61740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Placeholder 4"/>
          <p:cNvSpPr txBox="1">
            <a:spLocks noGrp="1"/>
          </p:cNvSpPr>
          <p:nvPr>
            <p:ph type="title"/>
          </p:nvPr>
        </p:nvSpPr>
        <p:spPr>
          <a:xfrm>
            <a:off x="3824276" y="-204478"/>
            <a:ext cx="6145197" cy="10141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/>
          <a:p>
            <a:pPr lvl="0"/>
            <a:endParaRPr lang="de-DE"/>
          </a:p>
        </p:txBody>
      </p:sp>
      <p:sp>
        <p:nvSpPr>
          <p:cNvPr id="6" name="Text Placeholder 5"/>
          <p:cNvSpPr txBox="1">
            <a:spLocks noGrp="1"/>
          </p:cNvSpPr>
          <p:nvPr>
            <p:ph type="body" idx="1"/>
          </p:nvPr>
        </p:nvSpPr>
        <p:spPr>
          <a:xfrm>
            <a:off x="502920" y="1768321"/>
            <a:ext cx="9070921" cy="49885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2"/>
          </p:nvPr>
        </p:nvSpPr>
        <p:spPr>
          <a:xfrm>
            <a:off x="96844" y="7091281"/>
            <a:ext cx="137015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600" b="1" i="0" u="none" strike="noStrike" kern="1200" cap="none" spc="0" baseline="0">
                <a:solidFill>
                  <a:srgbClr val="0C3776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3"/>
          </p:nvPr>
        </p:nvSpPr>
        <p:spPr>
          <a:xfrm>
            <a:off x="1599843" y="7091281"/>
            <a:ext cx="7085164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600" b="1" i="0" u="none" strike="noStrike" kern="1200" cap="none" spc="0" baseline="0">
                <a:solidFill>
                  <a:srgbClr val="E7EBF3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4"/>
          </p:nvPr>
        </p:nvSpPr>
        <p:spPr>
          <a:xfrm>
            <a:off x="8733955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600" b="1" i="0" u="none" strike="noStrike" kern="1200" cap="none" spc="0" baseline="0">
                <a:solidFill>
                  <a:srgbClr val="E7EBF3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A2CBE4C0-001C-49CA-AC9B-524BE7DA238C}" type="slidenum"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dt="0"/>
  <p:txStyles>
    <p:titleStyle>
      <a:lvl1pPr marL="0" marR="0" lvl="0" indent="0" algn="r" defTabSz="914400" rtl="0" fontAlgn="auto" hangingPunct="0">
        <a:lnSpc>
          <a:spcPct val="104000"/>
        </a:lnSpc>
        <a:spcBef>
          <a:spcPts val="0"/>
        </a:spcBef>
        <a:spcAft>
          <a:spcPts val="0"/>
        </a:spcAft>
        <a:buNone/>
        <a:tabLst>
          <a:tab pos="0" algn="l"/>
          <a:tab pos="457200" algn="l"/>
          <a:tab pos="914400" algn="l"/>
          <a:tab pos="1371600" algn="l"/>
          <a:tab pos="1828800" algn="l"/>
          <a:tab pos="2286000" algn="l"/>
          <a:tab pos="2743200" algn="l"/>
          <a:tab pos="3200400" algn="l"/>
          <a:tab pos="3657600" algn="l"/>
          <a:tab pos="4114800" algn="l"/>
          <a:tab pos="4572000" algn="l"/>
          <a:tab pos="5029200" algn="l"/>
          <a:tab pos="5486400" algn="l"/>
          <a:tab pos="5943600" algn="l"/>
          <a:tab pos="6400800" algn="l"/>
          <a:tab pos="6858000" algn="l"/>
          <a:tab pos="7315200" algn="l"/>
          <a:tab pos="7772400" algn="l"/>
          <a:tab pos="8229600" algn="l"/>
          <a:tab pos="8686800" algn="l"/>
          <a:tab pos="9144000" algn="l"/>
        </a:tabLst>
        <a:defRPr lang="de-DE" sz="3200" b="1" i="0" u="none" strike="noStrike" kern="1200" cap="none" spc="0" baseline="0">
          <a:solidFill>
            <a:srgbClr val="E7EBF3"/>
          </a:solidFill>
          <a:uFillTx/>
          <a:latin typeface="Arial" pitchFamily="34"/>
          <a:cs typeface="Arial" pitchFamily="34"/>
        </a:defRPr>
      </a:lvl1pPr>
    </p:titleStyle>
    <p:bodyStyle>
      <a:lvl1pPr marL="431642" marR="0" lvl="0" indent="-323999" algn="l" defTabSz="914400" rtl="0" fontAlgn="auto" hangingPunct="0">
        <a:lnSpc>
          <a:spcPct val="104000"/>
        </a:lnSpc>
        <a:spcBef>
          <a:spcPts val="0"/>
        </a:spcBef>
        <a:spcAft>
          <a:spcPts val="1425"/>
        </a:spcAft>
        <a:buClr>
          <a:srgbClr val="000000"/>
        </a:buClr>
        <a:buSzPct val="100000"/>
        <a:buFont typeface="Arial" pitchFamily="34"/>
        <a:buChar char="•"/>
        <a:tabLst>
          <a:tab pos="25201" algn="l"/>
          <a:tab pos="482400" algn="l"/>
          <a:tab pos="939600" algn="l"/>
          <a:tab pos="1396800" algn="l"/>
          <a:tab pos="1854000" algn="l"/>
          <a:tab pos="2311200" algn="l"/>
          <a:tab pos="2768400" algn="l"/>
          <a:tab pos="3225600" algn="l"/>
          <a:tab pos="3682800" algn="l"/>
          <a:tab pos="4140000" algn="l"/>
          <a:tab pos="4597200" algn="l"/>
          <a:tab pos="5054400" algn="l"/>
          <a:tab pos="5511600" algn="l"/>
          <a:tab pos="5968800" algn="l"/>
          <a:tab pos="6426000" algn="l"/>
          <a:tab pos="6883200" algn="l"/>
          <a:tab pos="7340400" algn="l"/>
          <a:tab pos="7797600" algn="l"/>
          <a:tab pos="8254800" algn="l"/>
          <a:tab pos="8712000" algn="l"/>
        </a:tabLst>
        <a:defRPr lang="en-US" sz="3200" b="0" i="0" u="none" strike="noStrike" kern="1200" cap="none" spc="0" baseline="0">
          <a:solidFill>
            <a:srgbClr val="0C3776"/>
          </a:solidFill>
          <a:uFillTx/>
          <a:latin typeface="Comic Sans MS" pitchFamily="66"/>
          <a:ea typeface="Arial" pitchFamily="34"/>
          <a:cs typeface="Arial" pitchFamily="34"/>
        </a:defRPr>
      </a:lvl1pPr>
      <a:lvl2pPr marL="863275" marR="0" lvl="1" indent="-287277" algn="l" defTabSz="914400" rtl="0" fontAlgn="auto" hangingPunct="0">
        <a:lnSpc>
          <a:spcPct val="104000"/>
        </a:lnSpc>
        <a:spcBef>
          <a:spcPts val="0"/>
        </a:spcBef>
        <a:spcAft>
          <a:spcPts val="1135"/>
        </a:spcAft>
        <a:buClr>
          <a:srgbClr val="000000"/>
        </a:buClr>
        <a:buSzPct val="75000"/>
        <a:buFont typeface="Symbol" pitchFamily="18"/>
        <a:buChar char=""/>
        <a:tabLst>
          <a:tab pos="50758" algn="l"/>
          <a:tab pos="507958" algn="l"/>
          <a:tab pos="965157" algn="l"/>
          <a:tab pos="1422357" algn="l"/>
          <a:tab pos="1879557" algn="l"/>
          <a:tab pos="2336757" algn="l"/>
          <a:tab pos="2793957" algn="l"/>
          <a:tab pos="3251157" algn="l"/>
          <a:tab pos="3708357" algn="l"/>
          <a:tab pos="4165557" algn="l"/>
          <a:tab pos="4622757" algn="l"/>
          <a:tab pos="5079957" algn="l"/>
          <a:tab pos="5537157" algn="l"/>
          <a:tab pos="5994357" algn="l"/>
          <a:tab pos="6451557" algn="l"/>
          <a:tab pos="6908757" algn="l"/>
          <a:tab pos="7365957" algn="l"/>
          <a:tab pos="7823157" algn="l"/>
          <a:tab pos="8280357" algn="l"/>
          <a:tab pos="8737557" algn="l"/>
        </a:tabLst>
        <a:defRPr lang="en-US" sz="2800" b="0" i="0" u="none" strike="noStrike" kern="1200" cap="none" spc="0" baseline="0">
          <a:solidFill>
            <a:srgbClr val="0C3776"/>
          </a:solidFill>
          <a:uFillTx/>
          <a:latin typeface="Comic Sans MS" pitchFamily="66"/>
          <a:ea typeface="Arial" pitchFamily="34"/>
          <a:cs typeface="Arial" pitchFamily="34"/>
        </a:defRPr>
      </a:lvl2pPr>
      <a:lvl3pPr marL="1295284" marR="0" lvl="2" indent="-215999" algn="l" defTabSz="914400" rtl="0" fontAlgn="auto" hangingPunct="0">
        <a:lnSpc>
          <a:spcPct val="104000"/>
        </a:lnSpc>
        <a:spcBef>
          <a:spcPts val="0"/>
        </a:spcBef>
        <a:spcAft>
          <a:spcPts val="850"/>
        </a:spcAft>
        <a:buClr>
          <a:srgbClr val="000000"/>
        </a:buClr>
        <a:buSzPct val="45000"/>
        <a:buFont typeface="Wingdings" pitchFamily="2"/>
        <a:buChar char=""/>
        <a:tabLst>
          <a:tab pos="75969" algn="l"/>
          <a:tab pos="533169" algn="l"/>
          <a:tab pos="990369" algn="l"/>
          <a:tab pos="1447568" algn="l"/>
          <a:tab pos="1904768" algn="l"/>
          <a:tab pos="2361968" algn="l"/>
          <a:tab pos="2819168" algn="l"/>
          <a:tab pos="3276359" algn="l"/>
          <a:tab pos="3733568" algn="l"/>
          <a:tab pos="4190759" algn="l"/>
          <a:tab pos="4647968" algn="l"/>
          <a:tab pos="5105168" algn="l"/>
          <a:tab pos="5562368" algn="l"/>
          <a:tab pos="6019568" algn="l"/>
          <a:tab pos="6476768" algn="l"/>
          <a:tab pos="6933968" algn="l"/>
          <a:tab pos="7391168" algn="l"/>
          <a:tab pos="7848368" algn="l"/>
          <a:tab pos="8305568" algn="l"/>
          <a:tab pos="8762768" algn="l"/>
        </a:tabLst>
        <a:defRPr lang="en-US" sz="2400" b="0" i="0" u="none" strike="noStrike" kern="1200" cap="none" spc="0" baseline="0">
          <a:solidFill>
            <a:srgbClr val="0C3776"/>
          </a:solidFill>
          <a:uFillTx/>
          <a:latin typeface="Comic Sans MS" pitchFamily="66"/>
          <a:ea typeface="Arial" pitchFamily="34"/>
          <a:cs typeface="Arial" pitchFamily="34"/>
        </a:defRPr>
      </a:lvl3pPr>
      <a:lvl4pPr marL="1726917" marR="0" lvl="3" indent="-215642" algn="l" defTabSz="914400" rtl="0" fontAlgn="auto" hangingPunct="0">
        <a:lnSpc>
          <a:spcPct val="104000"/>
        </a:lnSpc>
        <a:spcBef>
          <a:spcPts val="0"/>
        </a:spcBef>
        <a:spcAft>
          <a:spcPts val="575"/>
        </a:spcAft>
        <a:buClr>
          <a:srgbClr val="000000"/>
        </a:buClr>
        <a:buSzPct val="75000"/>
        <a:buFont typeface="Symbol" pitchFamily="18"/>
        <a:buChar char=""/>
        <a:tabLst>
          <a:tab pos="101517" algn="l"/>
          <a:tab pos="558717" algn="l"/>
          <a:tab pos="1015917" algn="l"/>
          <a:tab pos="1473117" algn="l"/>
          <a:tab pos="1930316" algn="l"/>
          <a:tab pos="2387516" algn="l"/>
          <a:tab pos="2844716" algn="l"/>
          <a:tab pos="3301916" algn="l"/>
          <a:tab pos="3759116" algn="l"/>
          <a:tab pos="4216316" algn="l"/>
          <a:tab pos="4673516" algn="l"/>
          <a:tab pos="5130716" algn="l"/>
          <a:tab pos="5587916" algn="l"/>
          <a:tab pos="6045116" algn="l"/>
          <a:tab pos="6502316" algn="l"/>
          <a:tab pos="6959516" algn="l"/>
          <a:tab pos="7416716" algn="l"/>
          <a:tab pos="7873916" algn="l"/>
          <a:tab pos="8331116" algn="l"/>
          <a:tab pos="8788316" algn="l"/>
        </a:tabLst>
        <a:defRPr lang="en-US" sz="2000" b="0" i="0" u="none" strike="noStrike" kern="1200" cap="none" spc="0" baseline="0">
          <a:solidFill>
            <a:srgbClr val="0C3776"/>
          </a:solidFill>
          <a:uFillTx/>
          <a:latin typeface="Comic Sans MS" pitchFamily="66"/>
          <a:ea typeface="Arial" pitchFamily="34"/>
          <a:cs typeface="Arial" pitchFamily="34"/>
        </a:defRPr>
      </a:lvl4pPr>
      <a:lvl5pPr marL="2158916" marR="0" lvl="4" indent="-215999" algn="l" defTabSz="914400" rtl="0" fontAlgn="auto" hangingPunct="0">
        <a:lnSpc>
          <a:spcPct val="104000"/>
        </a:lnSpc>
        <a:spcBef>
          <a:spcPts val="0"/>
        </a:spcBef>
        <a:spcAft>
          <a:spcPts val="285"/>
        </a:spcAft>
        <a:buClr>
          <a:srgbClr val="000000"/>
        </a:buClr>
        <a:buSzPct val="45000"/>
        <a:buFont typeface="Wingdings" pitchFamily="2"/>
        <a:buChar char=""/>
        <a:tabLst>
          <a:tab pos="126717" algn="l"/>
          <a:tab pos="583917" algn="l"/>
          <a:tab pos="1041117" algn="l"/>
          <a:tab pos="1498317" algn="l"/>
          <a:tab pos="1955517" algn="l"/>
          <a:tab pos="2412716" algn="l"/>
          <a:tab pos="2869916" algn="l"/>
          <a:tab pos="3327116" algn="l"/>
          <a:tab pos="3784316" algn="l"/>
          <a:tab pos="4241516" algn="l"/>
          <a:tab pos="4698716" algn="l"/>
          <a:tab pos="5155916" algn="l"/>
          <a:tab pos="5613116" algn="l"/>
          <a:tab pos="6070316" algn="l"/>
          <a:tab pos="6527516" algn="l"/>
          <a:tab pos="6984716" algn="l"/>
          <a:tab pos="7441916" algn="l"/>
          <a:tab pos="7899116" algn="l"/>
          <a:tab pos="8356316" algn="l"/>
        </a:tabLst>
        <a:defRPr lang="en-US" sz="2000" b="0" i="0" u="none" strike="noStrike" kern="1200" cap="none" spc="0" baseline="0">
          <a:solidFill>
            <a:srgbClr val="0C3776"/>
          </a:solidFill>
          <a:uFillTx/>
          <a:latin typeface="Comic Sans MS" pitchFamily="66"/>
          <a:ea typeface="Arial" pitchFamily="34"/>
          <a:cs typeface="Arial" pitchFamily="34"/>
        </a:defRPr>
      </a:lvl5pPr>
    </p:bodyStyle>
    <p:otherStyle/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611761" y="4078443"/>
            <a:ext cx="3468959" cy="2987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0" y="7067516"/>
            <a:ext cx="10080720" cy="492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720" cy="61740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Placeholder 4"/>
          <p:cNvSpPr txBox="1">
            <a:spLocks noGrp="1"/>
          </p:cNvSpPr>
          <p:nvPr>
            <p:ph type="title"/>
          </p:nvPr>
        </p:nvSpPr>
        <p:spPr>
          <a:xfrm>
            <a:off x="3824276" y="-204478"/>
            <a:ext cx="6145197" cy="10141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/>
          <a:p>
            <a:pPr lvl="0"/>
            <a:endParaRPr lang="de-DE"/>
          </a:p>
        </p:txBody>
      </p:sp>
      <p:sp>
        <p:nvSpPr>
          <p:cNvPr id="6" name="Text Placeholder 5"/>
          <p:cNvSpPr txBox="1">
            <a:spLocks noGrp="1"/>
          </p:cNvSpPr>
          <p:nvPr>
            <p:ph type="body" idx="1"/>
          </p:nvPr>
        </p:nvSpPr>
        <p:spPr>
          <a:xfrm>
            <a:off x="502920" y="1768321"/>
            <a:ext cx="9070921" cy="49885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2"/>
          </p:nvPr>
        </p:nvSpPr>
        <p:spPr>
          <a:xfrm>
            <a:off x="96844" y="7091281"/>
            <a:ext cx="137015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600" b="1" i="0" u="none" strike="noStrike" kern="1200" cap="none" spc="0" baseline="0">
                <a:solidFill>
                  <a:srgbClr val="0C3776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r>
              <a:rPr lang="it-IT"/>
              <a:t>8/07/2022</a:t>
            </a:r>
            <a:endParaRPr lang="de-DE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3"/>
          </p:nvPr>
        </p:nvSpPr>
        <p:spPr>
          <a:xfrm>
            <a:off x="1599843" y="7091281"/>
            <a:ext cx="7085164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600" b="1" i="0" u="none" strike="noStrike" kern="1200" cap="none" spc="0" baseline="0">
                <a:solidFill>
                  <a:srgbClr val="E7EBF3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4"/>
          </p:nvPr>
        </p:nvSpPr>
        <p:spPr>
          <a:xfrm>
            <a:off x="8733955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600" b="1" i="0" u="none" strike="noStrike" kern="1200" cap="none" spc="0" baseline="0">
                <a:solidFill>
                  <a:srgbClr val="E7EBF3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F6B3C8FD-2649-439C-84F4-4B889032E779}" type="slidenum"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dt="0"/>
  <p:txStyles>
    <p:titleStyle>
      <a:lvl1pPr marL="0" marR="0" lvl="0" indent="0" algn="r" defTabSz="914400" rtl="0" fontAlgn="auto" hangingPunct="0">
        <a:lnSpc>
          <a:spcPct val="104000"/>
        </a:lnSpc>
        <a:spcBef>
          <a:spcPts val="0"/>
        </a:spcBef>
        <a:spcAft>
          <a:spcPts val="0"/>
        </a:spcAft>
        <a:buNone/>
        <a:tabLst>
          <a:tab pos="0" algn="l"/>
          <a:tab pos="457200" algn="l"/>
          <a:tab pos="914400" algn="l"/>
          <a:tab pos="1371600" algn="l"/>
          <a:tab pos="1828800" algn="l"/>
          <a:tab pos="2286000" algn="l"/>
          <a:tab pos="2743200" algn="l"/>
          <a:tab pos="3200400" algn="l"/>
          <a:tab pos="3657600" algn="l"/>
          <a:tab pos="4114800" algn="l"/>
          <a:tab pos="4572000" algn="l"/>
          <a:tab pos="5029200" algn="l"/>
          <a:tab pos="5486400" algn="l"/>
          <a:tab pos="5943600" algn="l"/>
          <a:tab pos="6400800" algn="l"/>
          <a:tab pos="6858000" algn="l"/>
          <a:tab pos="7315200" algn="l"/>
          <a:tab pos="7772400" algn="l"/>
          <a:tab pos="8229600" algn="l"/>
          <a:tab pos="8686800" algn="l"/>
          <a:tab pos="9144000" algn="l"/>
        </a:tabLst>
        <a:defRPr lang="de-DE" sz="3200" b="1" i="0" u="none" strike="noStrike" kern="1200" cap="none" spc="0" baseline="0">
          <a:solidFill>
            <a:srgbClr val="E7EBF3"/>
          </a:solidFill>
          <a:uFillTx/>
          <a:latin typeface="Arial" pitchFamily="34"/>
          <a:cs typeface="Arial" pitchFamily="34"/>
        </a:defRPr>
      </a:lvl1pPr>
    </p:titleStyle>
    <p:bodyStyle>
      <a:lvl1pPr marL="431642" marR="0" lvl="0" indent="-323999" algn="l" defTabSz="914400" rtl="0" fontAlgn="auto" hangingPunct="0">
        <a:lnSpc>
          <a:spcPct val="104000"/>
        </a:lnSpc>
        <a:spcBef>
          <a:spcPts val="0"/>
        </a:spcBef>
        <a:spcAft>
          <a:spcPts val="1425"/>
        </a:spcAft>
        <a:buClr>
          <a:srgbClr val="000000"/>
        </a:buClr>
        <a:buSzPct val="100000"/>
        <a:buFont typeface="Arial" pitchFamily="34"/>
        <a:buChar char="•"/>
        <a:tabLst>
          <a:tab pos="25201" algn="l"/>
          <a:tab pos="482400" algn="l"/>
          <a:tab pos="939600" algn="l"/>
          <a:tab pos="1396800" algn="l"/>
          <a:tab pos="1854000" algn="l"/>
          <a:tab pos="2311200" algn="l"/>
          <a:tab pos="2768400" algn="l"/>
          <a:tab pos="3225600" algn="l"/>
          <a:tab pos="3682800" algn="l"/>
          <a:tab pos="4140000" algn="l"/>
          <a:tab pos="4597200" algn="l"/>
          <a:tab pos="5054400" algn="l"/>
          <a:tab pos="5511600" algn="l"/>
          <a:tab pos="5968800" algn="l"/>
          <a:tab pos="6426000" algn="l"/>
          <a:tab pos="6883200" algn="l"/>
          <a:tab pos="7340400" algn="l"/>
          <a:tab pos="7797600" algn="l"/>
          <a:tab pos="8254800" algn="l"/>
          <a:tab pos="8712000" algn="l"/>
        </a:tabLst>
        <a:defRPr lang="en-US" sz="3200" b="0" i="0" u="none" strike="noStrike" kern="1200" cap="none" spc="0" baseline="0">
          <a:solidFill>
            <a:srgbClr val="0C3776"/>
          </a:solidFill>
          <a:uFillTx/>
          <a:latin typeface="Comic Sans MS" pitchFamily="66"/>
          <a:ea typeface="Arial" pitchFamily="34"/>
          <a:cs typeface="Arial" pitchFamily="34"/>
        </a:defRPr>
      </a:lvl1pPr>
      <a:lvl2pPr marL="863275" marR="0" lvl="1" indent="-287277" algn="l" defTabSz="914400" rtl="0" fontAlgn="auto" hangingPunct="0">
        <a:lnSpc>
          <a:spcPct val="104000"/>
        </a:lnSpc>
        <a:spcBef>
          <a:spcPts val="0"/>
        </a:spcBef>
        <a:spcAft>
          <a:spcPts val="1135"/>
        </a:spcAft>
        <a:buClr>
          <a:srgbClr val="000000"/>
        </a:buClr>
        <a:buSzPct val="75000"/>
        <a:buFont typeface="Symbol" pitchFamily="18"/>
        <a:buChar char=""/>
        <a:tabLst>
          <a:tab pos="50758" algn="l"/>
          <a:tab pos="507958" algn="l"/>
          <a:tab pos="965157" algn="l"/>
          <a:tab pos="1422357" algn="l"/>
          <a:tab pos="1879557" algn="l"/>
          <a:tab pos="2336757" algn="l"/>
          <a:tab pos="2793957" algn="l"/>
          <a:tab pos="3251157" algn="l"/>
          <a:tab pos="3708357" algn="l"/>
          <a:tab pos="4165557" algn="l"/>
          <a:tab pos="4622757" algn="l"/>
          <a:tab pos="5079957" algn="l"/>
          <a:tab pos="5537157" algn="l"/>
          <a:tab pos="5994357" algn="l"/>
          <a:tab pos="6451557" algn="l"/>
          <a:tab pos="6908757" algn="l"/>
          <a:tab pos="7365957" algn="l"/>
          <a:tab pos="7823157" algn="l"/>
          <a:tab pos="8280357" algn="l"/>
          <a:tab pos="8737557" algn="l"/>
        </a:tabLst>
        <a:defRPr lang="en-US" sz="2800" b="0" i="0" u="none" strike="noStrike" kern="1200" cap="none" spc="0" baseline="0">
          <a:solidFill>
            <a:srgbClr val="0C3776"/>
          </a:solidFill>
          <a:uFillTx/>
          <a:latin typeface="Comic Sans MS" pitchFamily="66"/>
          <a:ea typeface="Arial" pitchFamily="34"/>
          <a:cs typeface="Arial" pitchFamily="34"/>
        </a:defRPr>
      </a:lvl2pPr>
      <a:lvl3pPr marL="1295284" marR="0" lvl="2" indent="-215999" algn="l" defTabSz="914400" rtl="0" fontAlgn="auto" hangingPunct="0">
        <a:lnSpc>
          <a:spcPct val="104000"/>
        </a:lnSpc>
        <a:spcBef>
          <a:spcPts val="0"/>
        </a:spcBef>
        <a:spcAft>
          <a:spcPts val="850"/>
        </a:spcAft>
        <a:buClr>
          <a:srgbClr val="000000"/>
        </a:buClr>
        <a:buSzPct val="45000"/>
        <a:buFont typeface="Wingdings" pitchFamily="2"/>
        <a:buChar char=""/>
        <a:tabLst>
          <a:tab pos="75969" algn="l"/>
          <a:tab pos="533169" algn="l"/>
          <a:tab pos="990369" algn="l"/>
          <a:tab pos="1447568" algn="l"/>
          <a:tab pos="1904768" algn="l"/>
          <a:tab pos="2361968" algn="l"/>
          <a:tab pos="2819168" algn="l"/>
          <a:tab pos="3276359" algn="l"/>
          <a:tab pos="3733568" algn="l"/>
          <a:tab pos="4190759" algn="l"/>
          <a:tab pos="4647968" algn="l"/>
          <a:tab pos="5105168" algn="l"/>
          <a:tab pos="5562368" algn="l"/>
          <a:tab pos="6019568" algn="l"/>
          <a:tab pos="6476768" algn="l"/>
          <a:tab pos="6933968" algn="l"/>
          <a:tab pos="7391168" algn="l"/>
          <a:tab pos="7848368" algn="l"/>
          <a:tab pos="8305568" algn="l"/>
          <a:tab pos="8762768" algn="l"/>
        </a:tabLst>
        <a:defRPr lang="en-US" sz="2400" b="0" i="0" u="none" strike="noStrike" kern="1200" cap="none" spc="0" baseline="0">
          <a:solidFill>
            <a:srgbClr val="0C3776"/>
          </a:solidFill>
          <a:uFillTx/>
          <a:latin typeface="Comic Sans MS" pitchFamily="66"/>
          <a:ea typeface="Arial" pitchFamily="34"/>
          <a:cs typeface="Arial" pitchFamily="34"/>
        </a:defRPr>
      </a:lvl3pPr>
      <a:lvl4pPr marL="1726917" marR="0" lvl="3" indent="-215642" algn="l" defTabSz="914400" rtl="0" fontAlgn="auto" hangingPunct="0">
        <a:lnSpc>
          <a:spcPct val="104000"/>
        </a:lnSpc>
        <a:spcBef>
          <a:spcPts val="0"/>
        </a:spcBef>
        <a:spcAft>
          <a:spcPts val="575"/>
        </a:spcAft>
        <a:buClr>
          <a:srgbClr val="000000"/>
        </a:buClr>
        <a:buSzPct val="75000"/>
        <a:buFont typeface="Symbol" pitchFamily="18"/>
        <a:buChar char=""/>
        <a:tabLst>
          <a:tab pos="101517" algn="l"/>
          <a:tab pos="558717" algn="l"/>
          <a:tab pos="1015917" algn="l"/>
          <a:tab pos="1473117" algn="l"/>
          <a:tab pos="1930316" algn="l"/>
          <a:tab pos="2387516" algn="l"/>
          <a:tab pos="2844716" algn="l"/>
          <a:tab pos="3301916" algn="l"/>
          <a:tab pos="3759116" algn="l"/>
          <a:tab pos="4216316" algn="l"/>
          <a:tab pos="4673516" algn="l"/>
          <a:tab pos="5130716" algn="l"/>
          <a:tab pos="5587916" algn="l"/>
          <a:tab pos="6045116" algn="l"/>
          <a:tab pos="6502316" algn="l"/>
          <a:tab pos="6959516" algn="l"/>
          <a:tab pos="7416716" algn="l"/>
          <a:tab pos="7873916" algn="l"/>
          <a:tab pos="8331116" algn="l"/>
          <a:tab pos="8788316" algn="l"/>
        </a:tabLst>
        <a:defRPr lang="en-US" sz="2000" b="0" i="0" u="none" strike="noStrike" kern="1200" cap="none" spc="0" baseline="0">
          <a:solidFill>
            <a:srgbClr val="0C3776"/>
          </a:solidFill>
          <a:uFillTx/>
          <a:latin typeface="Comic Sans MS" pitchFamily="66"/>
          <a:ea typeface="Arial" pitchFamily="34"/>
          <a:cs typeface="Arial" pitchFamily="34"/>
        </a:defRPr>
      </a:lvl4pPr>
      <a:lvl5pPr marL="2158916" marR="0" lvl="4" indent="-215999" algn="l" defTabSz="914400" rtl="0" fontAlgn="auto" hangingPunct="0">
        <a:lnSpc>
          <a:spcPct val="104000"/>
        </a:lnSpc>
        <a:spcBef>
          <a:spcPts val="0"/>
        </a:spcBef>
        <a:spcAft>
          <a:spcPts val="285"/>
        </a:spcAft>
        <a:buClr>
          <a:srgbClr val="000000"/>
        </a:buClr>
        <a:buSzPct val="45000"/>
        <a:buFont typeface="Wingdings" pitchFamily="2"/>
        <a:buChar char=""/>
        <a:tabLst>
          <a:tab pos="126717" algn="l"/>
          <a:tab pos="583917" algn="l"/>
          <a:tab pos="1041117" algn="l"/>
          <a:tab pos="1498317" algn="l"/>
          <a:tab pos="1955517" algn="l"/>
          <a:tab pos="2412716" algn="l"/>
          <a:tab pos="2869916" algn="l"/>
          <a:tab pos="3327116" algn="l"/>
          <a:tab pos="3784316" algn="l"/>
          <a:tab pos="4241516" algn="l"/>
          <a:tab pos="4698716" algn="l"/>
          <a:tab pos="5155916" algn="l"/>
          <a:tab pos="5613116" algn="l"/>
          <a:tab pos="6070316" algn="l"/>
          <a:tab pos="6527516" algn="l"/>
          <a:tab pos="6984716" algn="l"/>
          <a:tab pos="7441916" algn="l"/>
          <a:tab pos="7899116" algn="l"/>
          <a:tab pos="8356316" algn="l"/>
        </a:tabLst>
        <a:defRPr lang="en-US" sz="2000" b="0" i="0" u="none" strike="noStrike" kern="1200" cap="none" spc="0" baseline="0">
          <a:solidFill>
            <a:srgbClr val="0C3776"/>
          </a:solidFill>
          <a:uFillTx/>
          <a:latin typeface="Comic Sans MS" pitchFamily="66"/>
          <a:ea typeface="Arial" pitchFamily="34"/>
          <a:cs typeface="Arial" pitchFamily="34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arxiv.org/abs/1905.0373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hyperlink" Target="https://iopscience.iop.org/article/10.1088/1748-0221/19/10/P10008/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iopscience.iop.org/article/10.1088/1748-0221/19/10/P10008/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iopscience.iop.org/article/10.1088/1748-0221/13/05/T05008/met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iopscience.iop.org/article/10.1088/1748-0221/15/06/P06023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opscience.iop.org/article/10.1088/1748-0221/3/07/P07007" TargetMode="External"/><Relationship Id="rId4" Type="http://schemas.openxmlformats.org/officeDocument/2006/relationships/hyperlink" Target="http://iopscience.iop.org/article/10.1088/1748-0221/13/05/T05008/meta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arxiv:1905.03739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ds.cern.ch/record/2813456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opscience.iop.org/article/10.1088/1748-0221/15/06/P0602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84A270-F527-2BAA-6024-81BD9FAC21E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2000"/>
                    </a14:imgEffect>
                    <a14:imgEffect>
                      <a14:brightnessContrast bright="-18000" contras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621098"/>
            <a:ext cx="10080625" cy="6470184"/>
          </a:xfrm>
          <a:prstGeom prst="rect">
            <a:avLst/>
          </a:prstGeom>
          <a:effectLst>
            <a:glow>
              <a:schemeClr val="accent1"/>
            </a:glow>
            <a:reflection endPos="0" dist="508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46498"/>
            <a:ext cx="10080625" cy="2222116"/>
          </a:xfrm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Operational Experience and Performance  with the ATLAS Pixel detector at the LHC</a:t>
            </a:r>
            <a:endParaRPr lang="en-US" sz="4000" i="1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000500"/>
            <a:ext cx="10080625" cy="1649390"/>
          </a:xfrm>
        </p:spPr>
        <p:txBody>
          <a:bodyPr anchor="ctr"/>
          <a:lstStyle/>
          <a:p>
            <a:pPr>
              <a:lnSpc>
                <a:spcPct val="80000"/>
              </a:lnSpc>
            </a:pPr>
            <a:r>
              <a:rPr lang="en-US" b="1" i="1" dirty="0">
                <a:solidFill>
                  <a:schemeClr val="tx1"/>
                </a:solidFill>
                <a:latin typeface="Arial"/>
                <a:cs typeface="Arial"/>
              </a:rPr>
              <a:t>Marcello Bindi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University of Goettingen</a:t>
            </a:r>
          </a:p>
          <a:p>
            <a:pPr>
              <a:lnSpc>
                <a:spcPct val="80000"/>
              </a:lnSpc>
            </a:pPr>
            <a:r>
              <a:rPr lang="en-US" sz="2400" i="1" dirty="0">
                <a:solidFill>
                  <a:schemeClr val="tx2"/>
                </a:solidFill>
                <a:latin typeface="Arial"/>
                <a:cs typeface="Arial"/>
              </a:rPr>
              <a:t>on behalf of the ATLAS Collaboration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858855"/>
            <a:ext cx="10080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11</a:t>
            </a:r>
            <a:r>
              <a:rPr lang="en-US" sz="2000" baseline="30000" dirty="0">
                <a:solidFill>
                  <a:schemeClr val="tx2"/>
                </a:solidFill>
              </a:rPr>
              <a:t>th</a:t>
            </a:r>
            <a:r>
              <a:rPr lang="en-US" sz="2000" dirty="0">
                <a:solidFill>
                  <a:schemeClr val="tx2"/>
                </a:solidFill>
              </a:rPr>
              <a:t> International Workshop on Semiconductor Pixel Detectors for Particles and Imaging       (Pixel 2024), 18</a:t>
            </a:r>
            <a:r>
              <a:rPr lang="en-US" sz="2000" baseline="30000" dirty="0">
                <a:solidFill>
                  <a:schemeClr val="tx2"/>
                </a:solidFill>
              </a:rPr>
              <a:t>th</a:t>
            </a:r>
            <a:r>
              <a:rPr lang="en-US" sz="2000" dirty="0">
                <a:solidFill>
                  <a:schemeClr val="tx2"/>
                </a:solidFill>
              </a:rPr>
              <a:t> – 22</a:t>
            </a:r>
            <a:r>
              <a:rPr lang="en-US" sz="2000" baseline="30000" dirty="0">
                <a:solidFill>
                  <a:schemeClr val="tx2"/>
                </a:solidFill>
              </a:rPr>
              <a:t>nd</a:t>
            </a:r>
            <a:r>
              <a:rPr lang="en-US" sz="2000" dirty="0">
                <a:solidFill>
                  <a:schemeClr val="tx2"/>
                </a:solidFill>
              </a:rPr>
              <a:t> November 2024, </a:t>
            </a:r>
          </a:p>
          <a:p>
            <a:pPr algn="ctr"/>
            <a:r>
              <a:rPr lang="en-GB" sz="2000" dirty="0">
                <a:solidFill>
                  <a:schemeClr val="tx2"/>
                </a:solidFill>
              </a:rPr>
              <a:t>Collège Doctoral Européen, University of Strasbourg, France</a:t>
            </a:r>
            <a:r>
              <a:rPr lang="en-GB" sz="2400" dirty="0">
                <a:solidFill>
                  <a:schemeClr val="tx2"/>
                </a:solidFill>
              </a:rPr>
              <a:t>.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8" name="Picture 7" descr="Screen Shot 2015-10-22 at 00.35.3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3"/>
          <a:stretch/>
        </p:blipFill>
        <p:spPr>
          <a:xfrm>
            <a:off x="3707339" y="0"/>
            <a:ext cx="1674561" cy="62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669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8120E6A-4B25-9E81-E027-BCF64B800EA6}"/>
              </a:ext>
            </a:extLst>
          </p:cNvPr>
          <p:cNvSpPr/>
          <p:nvPr/>
        </p:nvSpPr>
        <p:spPr>
          <a:xfrm>
            <a:off x="-1" y="623730"/>
            <a:ext cx="1008062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 configuration initially used to accommodate for </a:t>
            </a:r>
            <a:r>
              <a:rPr lang="en-GB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readout problems</a:t>
            </a: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typically correlated to bandwidth consumption</a:t>
            </a:r>
            <a:r>
              <a:rPr lang="en-GB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out speed, Front-end latency, TOT target point for MIP ,Threshold modulation vs η, ..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of </a:t>
            </a:r>
            <a:r>
              <a:rPr lang="en-GB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damage </a:t>
            </a: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cluster charge becoming evident by end of 2017.</a:t>
            </a:r>
          </a:p>
          <a:p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 </a:t>
            </a:r>
            <a:r>
              <a:rPr lang="en-GB" sz="2000" b="1" i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 bias voltage</a:t>
            </a:r>
            <a:r>
              <a:rPr lang="en-GB" sz="20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and</a:t>
            </a:r>
            <a:r>
              <a:rPr lang="en-GB" sz="20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GB" sz="2000" b="1" i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</a:t>
            </a:r>
            <a:r>
              <a:rPr lang="en-GB" sz="2000" b="1" i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nalog thresholds</a:t>
            </a:r>
            <a:r>
              <a:rPr lang="en-GB" sz="20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updated yearly!</a:t>
            </a: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C25022-53D0-C642-A14F-96B7E6A1F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4534" y="-16933"/>
            <a:ext cx="6406092" cy="643467"/>
          </a:xfrm>
        </p:spPr>
        <p:txBody>
          <a:bodyPr/>
          <a:lstStyle/>
          <a:p>
            <a:pPr algn="ctr"/>
            <a:r>
              <a:rPr lang="en-GB" sz="2400" dirty="0"/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Fighting radiation damage: configuration</a:t>
            </a:r>
            <a:endParaRPr lang="en-GB" sz="2400" dirty="0"/>
          </a:p>
        </p:txBody>
      </p:sp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2FFFEADB-8187-7F4D-FB95-3094454C8F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275885"/>
              </p:ext>
            </p:extLst>
          </p:nvPr>
        </p:nvGraphicFramePr>
        <p:xfrm>
          <a:off x="75525" y="2514033"/>
          <a:ext cx="3331753" cy="226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7598">
                  <a:extLst>
                    <a:ext uri="{9D8B030D-6E8A-4147-A177-3AD203B41FA5}">
                      <a16:colId xmlns:a16="http://schemas.microsoft.com/office/drawing/2014/main" val="1616251297"/>
                    </a:ext>
                  </a:extLst>
                </a:gridCol>
                <a:gridCol w="770255">
                  <a:extLst>
                    <a:ext uri="{9D8B030D-6E8A-4147-A177-3AD203B41FA5}">
                      <a16:colId xmlns:a16="http://schemas.microsoft.com/office/drawing/2014/main" val="462528991"/>
                    </a:ext>
                  </a:extLst>
                </a:gridCol>
                <a:gridCol w="500418">
                  <a:extLst>
                    <a:ext uri="{9D8B030D-6E8A-4147-A177-3AD203B41FA5}">
                      <a16:colId xmlns:a16="http://schemas.microsoft.com/office/drawing/2014/main" val="2936302107"/>
                    </a:ext>
                  </a:extLst>
                </a:gridCol>
                <a:gridCol w="783482">
                  <a:extLst>
                    <a:ext uri="{9D8B030D-6E8A-4147-A177-3AD203B41FA5}">
                      <a16:colId xmlns:a16="http://schemas.microsoft.com/office/drawing/2014/main" val="33827886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712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IBL-Planar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2081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IBL-3D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V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292357"/>
                  </a:ext>
                </a:extLst>
              </a:tr>
              <a:tr h="250903"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B-Layer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208153"/>
                  </a:ext>
                </a:extLst>
              </a:tr>
              <a:tr h="162758"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Layer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475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Layer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48515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442582"/>
                  </a:ext>
                </a:extLst>
              </a:tr>
            </a:tbl>
          </a:graphicData>
        </a:graphic>
      </p:graphicFrame>
      <p:graphicFrame>
        <p:nvGraphicFramePr>
          <p:cNvPr id="7" name="Table 10">
            <a:extLst>
              <a:ext uri="{FF2B5EF4-FFF2-40B4-BE49-F238E27FC236}">
                <a16:creationId xmlns:a16="http://schemas.microsoft.com/office/drawing/2014/main" id="{748DF256-822C-AA10-3E92-2C11188F27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945904"/>
              </p:ext>
            </p:extLst>
          </p:nvPr>
        </p:nvGraphicFramePr>
        <p:xfrm>
          <a:off x="50672" y="5100320"/>
          <a:ext cx="3371250" cy="189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6654">
                  <a:extLst>
                    <a:ext uri="{9D8B030D-6E8A-4147-A177-3AD203B41FA5}">
                      <a16:colId xmlns:a16="http://schemas.microsoft.com/office/drawing/2014/main" val="1616251297"/>
                    </a:ext>
                  </a:extLst>
                </a:gridCol>
                <a:gridCol w="803593">
                  <a:extLst>
                    <a:ext uri="{9D8B030D-6E8A-4147-A177-3AD203B41FA5}">
                      <a16:colId xmlns:a16="http://schemas.microsoft.com/office/drawing/2014/main" val="462528991"/>
                    </a:ext>
                  </a:extLst>
                </a:gridCol>
                <a:gridCol w="508101">
                  <a:extLst>
                    <a:ext uri="{9D8B030D-6E8A-4147-A177-3AD203B41FA5}">
                      <a16:colId xmlns:a16="http://schemas.microsoft.com/office/drawing/2014/main" val="3817525135"/>
                    </a:ext>
                  </a:extLst>
                </a:gridCol>
                <a:gridCol w="782902">
                  <a:extLst>
                    <a:ext uri="{9D8B030D-6E8A-4147-A177-3AD203B41FA5}">
                      <a16:colId xmlns:a16="http://schemas.microsoft.com/office/drawing/2014/main" val="3382788662"/>
                    </a:ext>
                  </a:extLst>
                </a:gridCol>
              </a:tblGrid>
              <a:tr h="238419">
                <a:tc>
                  <a:txBody>
                    <a:bodyPr/>
                    <a:lstStyle/>
                    <a:p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712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208139"/>
                  </a:ext>
                </a:extLst>
              </a:tr>
              <a:tr h="250903"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B-Layer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208153"/>
                  </a:ext>
                </a:extLst>
              </a:tr>
              <a:tr h="162758"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Layer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475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Layer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48515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44258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964C37C-4AD1-EECC-B48C-B9C816A4BB97}"/>
              </a:ext>
            </a:extLst>
          </p:cNvPr>
          <p:cNvSpPr txBox="1"/>
          <p:nvPr/>
        </p:nvSpPr>
        <p:spPr>
          <a:xfrm>
            <a:off x="1393796" y="2169522"/>
            <a:ext cx="2023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Bias Voltages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6E8BDC-1F3C-0897-A5C4-274B7A99C400}"/>
              </a:ext>
            </a:extLst>
          </p:cNvPr>
          <p:cNvSpPr txBox="1"/>
          <p:nvPr/>
        </p:nvSpPr>
        <p:spPr>
          <a:xfrm>
            <a:off x="1249680" y="4765615"/>
            <a:ext cx="227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Analog Thresholds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5F2EC61-DB84-EBC9-95FF-F2F5229C8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945" y="2396120"/>
            <a:ext cx="4253405" cy="375823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A846BA6-A5BA-C42E-9267-C974119669C9}"/>
              </a:ext>
            </a:extLst>
          </p:cNvPr>
          <p:cNvSpPr txBox="1"/>
          <p:nvPr/>
        </p:nvSpPr>
        <p:spPr>
          <a:xfrm>
            <a:off x="5794743" y="6131822"/>
            <a:ext cx="42534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</a:t>
            </a:r>
            <a:r>
              <a:rPr lang="en-GB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luster charge from data doesn’t match anymore the MC with constant charge..</a:t>
            </a:r>
            <a:endParaRPr lang="en-GB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F03A55-FE8F-68ED-09AC-3325AE9C05C0}"/>
              </a:ext>
            </a:extLst>
          </p:cNvPr>
          <p:cNvSpPr txBox="1"/>
          <p:nvPr/>
        </p:nvSpPr>
        <p:spPr>
          <a:xfrm>
            <a:off x="3491654" y="2965739"/>
            <a:ext cx="13851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Gradually increased, typically at the begin of each year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580CD7-1362-1C77-3594-152E8B3BE5C4}"/>
              </a:ext>
            </a:extLst>
          </p:cNvPr>
          <p:cNvSpPr txBox="1"/>
          <p:nvPr/>
        </p:nvSpPr>
        <p:spPr>
          <a:xfrm>
            <a:off x="3410374" y="5049520"/>
            <a:ext cx="16728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Increasing or decreasing depending on readout limitations or radiation damage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0D6F831-97E1-9245-BFF4-5D5372B07366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r>
              <a:rPr lang="en-GB">
                <a:solidFill>
                  <a:schemeClr val="bg1"/>
                </a:solidFill>
              </a:rPr>
              <a:t>PIXEL 2024 - Operation experience ATLAS Pixel detector - M. Bindi</a:t>
            </a: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1B1635CB-2865-9B9F-5C14-BFF4DFF56718}"/>
              </a:ext>
            </a:extLst>
          </p:cNvPr>
          <p:cNvSpPr txBox="1">
            <a:spLocks/>
          </p:cNvSpPr>
          <p:nvPr/>
        </p:nvSpPr>
        <p:spPr>
          <a:xfrm>
            <a:off x="8881903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defPPr>
              <a:defRPr lang="en-US"/>
            </a:defPPr>
            <a:lvl1pPr marL="0" marR="0" lvl="0" indent="0" algn="l" defTabSz="914400" rtl="0" eaLnBrk="1" fontAlgn="auto" latinLnBrk="0" hangingPunct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BCBF877-C19A-4D14-A003-545D4B29936A}" type="slidenum">
              <a:rPr lang="en-IT" smtClean="0">
                <a:solidFill>
                  <a:srgbClr val="FFFFFF"/>
                </a:solidFill>
              </a:rPr>
              <a:pPr algn="ctr"/>
              <a:t>10</a:t>
            </a:fld>
            <a:endParaRPr lang="en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655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8197DFB3-FF8C-EE4A-8444-8D26EA315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216" y="1"/>
            <a:ext cx="6364410" cy="596900"/>
          </a:xfrm>
        </p:spPr>
        <p:txBody>
          <a:bodyPr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Modeling the radiation damage: MC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6902AD-B370-A0D1-9DE3-C222000E9B12}"/>
              </a:ext>
            </a:extLst>
          </p:cNvPr>
          <p:cNvSpPr txBox="1"/>
          <p:nvPr/>
        </p:nvSpPr>
        <p:spPr>
          <a:xfrm>
            <a:off x="5920" y="631360"/>
            <a:ext cx="6501671" cy="270843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</a:t>
            </a:r>
            <a:r>
              <a:rPr lang="en-GB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radiation damage (digitizer) MC.</a:t>
            </a:r>
          </a:p>
          <a:p>
            <a:endParaRPr lang="en-GB" sz="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Extensive validation of the new digitizer </a:t>
            </a:r>
          </a:p>
          <a:p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 </a:t>
            </a:r>
            <a:r>
              <a:rPr lang="en-GB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official ATLAS Run 3 MC.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Exploit the radiation damage MC to train                                          our clustering/tracking algorithms (</a:t>
            </a:r>
            <a:r>
              <a:rPr lang="en-GB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NN</a:t>
            </a: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GB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Extrapolate </a:t>
            </a:r>
            <a:r>
              <a:rPr lang="en-GB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CCE/depletion voltage </a:t>
            </a: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end of Run 3, providing guidance for detector operation    (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HV, thresholds, tunings points, ..)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7D89B5-B3C7-CA56-38A6-A19580E7CE0D}"/>
              </a:ext>
            </a:extLst>
          </p:cNvPr>
          <p:cNvSpPr/>
          <p:nvPr/>
        </p:nvSpPr>
        <p:spPr>
          <a:xfrm>
            <a:off x="7307249" y="660261"/>
            <a:ext cx="27733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i="1" dirty="0">
                <a:hlinkClick r:id="rId2"/>
              </a:rPr>
              <a:t>Modelling radiation damage to pixel sensors in the ATLAS detector</a:t>
            </a:r>
            <a:endParaRPr lang="en-GB" sz="1400" b="1" i="1" dirty="0"/>
          </a:p>
        </p:txBody>
      </p:sp>
      <p:pic>
        <p:nvPicPr>
          <p:cNvPr id="20" name="Picture 19" descr="A close up of a map&#10;&#10;Description automatically generated">
            <a:extLst>
              <a:ext uri="{FF2B5EF4-FFF2-40B4-BE49-F238E27FC236}">
                <a16:creationId xmlns:a16="http://schemas.microsoft.com/office/drawing/2014/main" id="{C110688A-0E5B-5DF2-421A-CADB3B1FD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4" b="5578"/>
          <a:stretch/>
        </p:blipFill>
        <p:spPr>
          <a:xfrm>
            <a:off x="7264368" y="1147853"/>
            <a:ext cx="2669342" cy="22002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6A8060-16B3-341B-E321-DED363795018}"/>
              </a:ext>
            </a:extLst>
          </p:cNvPr>
          <p:cNvSpPr txBox="1"/>
          <p:nvPr/>
        </p:nvSpPr>
        <p:spPr>
          <a:xfrm>
            <a:off x="5070416" y="1106198"/>
            <a:ext cx="2198068" cy="92333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poster on Rad. Damage MC from  </a:t>
            </a:r>
          </a:p>
          <a:p>
            <a:r>
              <a:rPr lang="en-GB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M. Bomben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E69AA09-8D28-0C11-58C8-09EA44F38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46697" y="3206266"/>
            <a:ext cx="3458136" cy="41986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6CC09F8-5272-F502-E7E6-5B4866D19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268948" y="3218047"/>
            <a:ext cx="3458139" cy="419864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0F54911-AC82-553D-8AD1-C488CB8397BA}"/>
              </a:ext>
            </a:extLst>
          </p:cNvPr>
          <p:cNvCxnSpPr>
            <a:cxnSpLocks/>
          </p:cNvCxnSpPr>
          <p:nvPr/>
        </p:nvCxnSpPr>
        <p:spPr>
          <a:xfrm flipH="1">
            <a:off x="4283242" y="3588297"/>
            <a:ext cx="981777" cy="24659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4471C7D-70BF-F12B-205D-2AA5C40DDE9F}"/>
              </a:ext>
            </a:extLst>
          </p:cNvPr>
          <p:cNvCxnSpPr>
            <a:cxnSpLocks/>
          </p:cNvCxnSpPr>
          <p:nvPr/>
        </p:nvCxnSpPr>
        <p:spPr>
          <a:xfrm>
            <a:off x="6709158" y="3588297"/>
            <a:ext cx="3214721" cy="25591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B351654-D67F-F5F3-3015-786B7D7BF6B4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r>
              <a:rPr lang="en-GB" dirty="0">
                <a:solidFill>
                  <a:schemeClr val="bg1"/>
                </a:solidFill>
              </a:rPr>
              <a:t>PIXEL 2024 - Operation experience ATLAS Pixel detector - M. Bindi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3447790B-0D2C-2407-C132-DC052342E67E}"/>
              </a:ext>
            </a:extLst>
          </p:cNvPr>
          <p:cNvSpPr txBox="1">
            <a:spLocks/>
          </p:cNvSpPr>
          <p:nvPr/>
        </p:nvSpPr>
        <p:spPr>
          <a:xfrm>
            <a:off x="8881903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defPPr>
              <a:defRPr lang="en-US"/>
            </a:defPPr>
            <a:lvl1pPr marL="0" marR="0" lvl="0" indent="0" algn="l" defTabSz="914400" rtl="0" eaLnBrk="1" fontAlgn="auto" latinLnBrk="0" hangingPunct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BCBF877-C19A-4D14-A003-545D4B29936A}" type="slidenum">
              <a:rPr lang="en-IT" smtClean="0">
                <a:solidFill>
                  <a:srgbClr val="FFFFFF"/>
                </a:solidFill>
              </a:rPr>
              <a:pPr algn="ctr"/>
              <a:t>11</a:t>
            </a:fld>
            <a:endParaRPr lang="en-IT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848B2-DAB5-169B-D6AB-17172A209C6D}"/>
              </a:ext>
            </a:extLst>
          </p:cNvPr>
          <p:cNvSpPr txBox="1"/>
          <p:nvPr/>
        </p:nvSpPr>
        <p:spPr>
          <a:xfrm rot="17500454">
            <a:off x="3539168" y="4557306"/>
            <a:ext cx="22640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~ 3 x 10</a:t>
            </a:r>
            <a:r>
              <a:rPr lang="en-GB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15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n-</a:t>
            </a:r>
            <a:r>
              <a:rPr lang="en-GB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eq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cm</a:t>
            </a:r>
            <a:r>
              <a:rPr lang="en-GB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-2 </a:t>
            </a:r>
            <a:endParaRPr lang="en-GB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11C198-5B03-A388-9262-ED8C9C705723}"/>
              </a:ext>
            </a:extLst>
          </p:cNvPr>
          <p:cNvSpPr txBox="1"/>
          <p:nvPr/>
        </p:nvSpPr>
        <p:spPr>
          <a:xfrm rot="2343988">
            <a:off x="7734766" y="4985128"/>
            <a:ext cx="2333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~ 2 x 10</a:t>
            </a:r>
            <a:r>
              <a:rPr lang="en-GB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15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n-</a:t>
            </a:r>
            <a:r>
              <a:rPr lang="en-GB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eq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cm</a:t>
            </a:r>
            <a:r>
              <a:rPr lang="en-GB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-2 </a:t>
            </a:r>
            <a:endParaRPr lang="en-GB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E35021-2DC5-75A4-8B45-3933453D8893}"/>
              </a:ext>
            </a:extLst>
          </p:cNvPr>
          <p:cNvSpPr txBox="1"/>
          <p:nvPr/>
        </p:nvSpPr>
        <p:spPr>
          <a:xfrm>
            <a:off x="747536" y="3234327"/>
            <a:ext cx="71450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 </a:t>
            </a:r>
            <a:r>
              <a:rPr lang="en-GB" sz="1800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CCE ~ 30% at end of Run 3, for both IBL  and B-Layer!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0664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6FC6CED-CC84-8FA3-3F0A-BBB14ADCB2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05" t="4341"/>
          <a:stretch/>
        </p:blipFill>
        <p:spPr>
          <a:xfrm rot="5400000">
            <a:off x="6614372" y="3674491"/>
            <a:ext cx="3344438" cy="34245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D77719A-2342-FC1A-B36D-295C23360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" y="3526765"/>
            <a:ext cx="3455182" cy="35215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636996-3FAF-5091-89EB-D37634ED7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3899" y="1"/>
            <a:ext cx="6376725" cy="642178"/>
          </a:xfrm>
        </p:spPr>
        <p:txBody>
          <a:bodyPr wrap="square" anchor="ctr">
            <a:normAutofit/>
          </a:bodyPr>
          <a:lstStyle/>
          <a:p>
            <a:pPr algn="ctr"/>
            <a:r>
              <a:rPr lang="en-GB" sz="3000" dirty="0"/>
              <a:t>Cluster charge/Depletion voltage</a:t>
            </a:r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C065D857-5F1F-3AB1-396B-89946E620506}"/>
              </a:ext>
            </a:extLst>
          </p:cNvPr>
          <p:cNvSpPr txBox="1">
            <a:spLocks/>
          </p:cNvSpPr>
          <p:nvPr/>
        </p:nvSpPr>
        <p:spPr>
          <a:xfrm>
            <a:off x="8881903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defPPr>
              <a:defRPr lang="en-US"/>
            </a:defPPr>
            <a:lvl1pPr marL="0" marR="0" lvl="0" indent="0" algn="l" defTabSz="914400" rtl="0" eaLnBrk="1" fontAlgn="auto" latinLnBrk="0" hangingPunct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BCBF877-C19A-4D14-A003-545D4B29936A}" type="slidenum">
              <a:rPr lang="en-IT" smtClean="0">
                <a:solidFill>
                  <a:srgbClr val="FFFFFF"/>
                </a:solidFill>
              </a:rPr>
              <a:pPr algn="ctr"/>
              <a:t>12</a:t>
            </a:fld>
            <a:endParaRPr lang="en-IT" dirty="0">
              <a:solidFill>
                <a:srgbClr val="FFFF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397FD4-DE9E-349C-58B8-F8C123BDE18D}"/>
              </a:ext>
            </a:extLst>
          </p:cNvPr>
          <p:cNvSpPr txBox="1"/>
          <p:nvPr/>
        </p:nvSpPr>
        <p:spPr>
          <a:xfrm>
            <a:off x="15203" y="816789"/>
            <a:ext cx="59548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 charge (corrected for Si path) very well reproduced by Radiation Damage MC.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Exploiting the predictive power to check the cluster charge/shape at the end of Run 3.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5345C1-CE48-3236-A3D8-D4A523CBA96B}"/>
              </a:ext>
            </a:extLst>
          </p:cNvPr>
          <p:cNvSpPr txBox="1"/>
          <p:nvPr/>
        </p:nvSpPr>
        <p:spPr>
          <a:xfrm>
            <a:off x="3271819" y="3487611"/>
            <a:ext cx="345518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Extraction of  depletion voltage from HV scan during LHC fills.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agreement between data and MC (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biggest uncertainties from fluence and electron trapping rate).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02B024A1-23E6-5B19-7C6A-BD5F8479C323}"/>
              </a:ext>
            </a:extLst>
          </p:cNvPr>
          <p:cNvSpPr/>
          <p:nvPr/>
        </p:nvSpPr>
        <p:spPr>
          <a:xfrm>
            <a:off x="3390622" y="5038422"/>
            <a:ext cx="3183718" cy="22772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6040E-AA81-2935-D7F7-3F0AC4BA8A2B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r>
              <a:rPr lang="en-GB">
                <a:solidFill>
                  <a:schemeClr val="bg1"/>
                </a:solidFill>
              </a:rPr>
              <a:t>PIXEL 2024 - Operation experience ATLAS Pixel detector - M. Bindi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C8250FC-5281-9E78-9845-13277A9D7D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27" t="2988"/>
          <a:stretch/>
        </p:blipFill>
        <p:spPr>
          <a:xfrm rot="5400000">
            <a:off x="6407451" y="266303"/>
            <a:ext cx="3066151" cy="385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85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5A0AF-B2DC-D199-624D-79B547D5D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5474" y="0"/>
            <a:ext cx="6330304" cy="530319"/>
          </a:xfrm>
        </p:spPr>
        <p:txBody>
          <a:bodyPr/>
          <a:lstStyle/>
          <a:p>
            <a:pPr algn="ctr"/>
            <a:r>
              <a:rPr lang="en-GB" dirty="0"/>
              <a:t>Hits on track efficiency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D3ECD3-9A7B-23E2-8966-29CCF74DB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346" y="1806700"/>
            <a:ext cx="4169227" cy="3408178"/>
          </a:xfrm>
          <a:prstGeom prst="rect">
            <a:avLst/>
          </a:prstGeom>
          <a:ln w="3810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ADF8E2-D530-C4BE-C5F8-32D5F51165DF}"/>
              </a:ext>
            </a:extLst>
          </p:cNvPr>
          <p:cNvSpPr txBox="1"/>
          <p:nvPr/>
        </p:nvSpPr>
        <p:spPr>
          <a:xfrm>
            <a:off x="7054532" y="1587451"/>
            <a:ext cx="2994968" cy="3046988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Predicting the hit-on-track efficiency by considering the radiation damage on the sensor via cluster charge shrinking below threshold.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75F352-7A81-4BE7-9AC9-5FB3FCCECCE2}"/>
              </a:ext>
            </a:extLst>
          </p:cNvPr>
          <p:cNvSpPr txBox="1"/>
          <p:nvPr/>
        </p:nvSpPr>
        <p:spPr>
          <a:xfrm>
            <a:off x="69842" y="1606354"/>
            <a:ext cx="2971017" cy="30469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of the hit-on-track inefficiencies driven by readout problems (desynch): </a:t>
            </a:r>
          </a:p>
          <a:p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particularly relevant for the B-Layer and Endcap, minor for IBL</a:t>
            </a:r>
            <a:r>
              <a:rPr lang="en-GB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D4BAF3-D300-DFC9-E9A3-8E14190805DE}"/>
              </a:ext>
            </a:extLst>
          </p:cNvPr>
          <p:cNvSpPr txBox="1"/>
          <p:nvPr/>
        </p:nvSpPr>
        <p:spPr>
          <a:xfrm>
            <a:off x="9448" y="697943"/>
            <a:ext cx="3031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2: </a:t>
            </a:r>
          </a:p>
          <a:p>
            <a:pPr algn="ctr"/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Readout error 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9ABF54-4F38-5F29-9EF2-605A82DE7EC5}"/>
              </a:ext>
            </a:extLst>
          </p:cNvPr>
          <p:cNvSpPr txBox="1"/>
          <p:nvPr/>
        </p:nvSpPr>
        <p:spPr>
          <a:xfrm>
            <a:off x="6701229" y="779739"/>
            <a:ext cx="3370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3: </a:t>
            </a:r>
          </a:p>
          <a:p>
            <a:pPr algn="ctr"/>
            <a:r>
              <a:rPr lang="en-GB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damage era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77098E-2F5C-3F94-F13B-9102CB03E7D1}"/>
              </a:ext>
            </a:extLst>
          </p:cNvPr>
          <p:cNvCxnSpPr>
            <a:cxnSpLocks/>
          </p:cNvCxnSpPr>
          <p:nvPr/>
        </p:nvCxnSpPr>
        <p:spPr>
          <a:xfrm flipV="1">
            <a:off x="5870750" y="1833396"/>
            <a:ext cx="0" cy="2880573"/>
          </a:xfrm>
          <a:prstGeom prst="line">
            <a:avLst/>
          </a:prstGeom>
          <a:ln w="381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2DAE19E-FCF2-4696-07D3-627872DF9A2D}"/>
              </a:ext>
            </a:extLst>
          </p:cNvPr>
          <p:cNvSpPr txBox="1"/>
          <p:nvPr/>
        </p:nvSpPr>
        <p:spPr>
          <a:xfrm>
            <a:off x="5542885" y="4687534"/>
            <a:ext cx="752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μ=64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F49A17-EFCA-767F-43D6-02BE27AA68FF}"/>
              </a:ext>
            </a:extLst>
          </p:cNvPr>
          <p:cNvSpPr txBox="1"/>
          <p:nvPr/>
        </p:nvSpPr>
        <p:spPr>
          <a:xfrm>
            <a:off x="15183" y="5250702"/>
            <a:ext cx="100305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Extrapolating  # Hits-on-track </a:t>
            </a:r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n-GB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average 2024 </a:t>
            </a:r>
            <a:r>
              <a:rPr lang="en-GB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</a:t>
            </a:r>
            <a:r>
              <a:rPr lang="en-GB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end of Run 3</a:t>
            </a:r>
          </a:p>
          <a:p>
            <a:r>
              <a:rPr lang="en-GB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LHC “optimistic” scenario, </a:t>
            </a:r>
            <a:r>
              <a:rPr lang="en-GB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580 fb</a:t>
            </a:r>
            <a:r>
              <a:rPr lang="en-GB" sz="2400" b="1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GB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end of Run 3):</a:t>
            </a:r>
            <a:endParaRPr lang="en-GB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B-Layer</a:t>
            </a:r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GB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0.97 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(2024)</a:t>
            </a: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 </a:t>
            </a:r>
            <a:r>
              <a:rPr lang="en-GB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0.95</a:t>
            </a: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(2026)</a:t>
            </a:r>
            <a:endParaRPr lang="en-GB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IBL         0.99 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(2024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)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 0.96</a:t>
            </a:r>
            <a:r>
              <a:rPr lang="en-GB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(2026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) </a:t>
            </a:r>
          </a:p>
        </p:txBody>
      </p:sp>
      <p:sp>
        <p:nvSpPr>
          <p:cNvPr id="25" name="Bent Arrow 24">
            <a:extLst>
              <a:ext uri="{FF2B5EF4-FFF2-40B4-BE49-F238E27FC236}">
                <a16:creationId xmlns:a16="http://schemas.microsoft.com/office/drawing/2014/main" id="{E6E72939-2975-89DE-A5BD-795E5589F585}"/>
              </a:ext>
            </a:extLst>
          </p:cNvPr>
          <p:cNvSpPr/>
          <p:nvPr/>
        </p:nvSpPr>
        <p:spPr>
          <a:xfrm rot="1578863">
            <a:off x="3350920" y="837331"/>
            <a:ext cx="3353238" cy="1609229"/>
          </a:xfrm>
          <a:prstGeom prst="bentArrow">
            <a:avLst>
              <a:gd name="adj1" fmla="val 6900"/>
              <a:gd name="adj2" fmla="val 8651"/>
              <a:gd name="adj3" fmla="val 19093"/>
              <a:gd name="adj4" fmla="val 9128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2E63154-85E4-F9A9-07CB-1036644D14A2}"/>
              </a:ext>
            </a:extLst>
          </p:cNvPr>
          <p:cNvSpPr/>
          <p:nvPr/>
        </p:nvSpPr>
        <p:spPr>
          <a:xfrm>
            <a:off x="3715473" y="4087791"/>
            <a:ext cx="3250567" cy="19763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2803DF2-BBB8-E5F2-621C-465D13997405}"/>
              </a:ext>
            </a:extLst>
          </p:cNvPr>
          <p:cNvSpPr/>
          <p:nvPr/>
        </p:nvSpPr>
        <p:spPr>
          <a:xfrm>
            <a:off x="3719014" y="4251135"/>
            <a:ext cx="3257659" cy="229224"/>
          </a:xfrm>
          <a:prstGeom prst="roundRect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AF7B72-F6C6-B708-B33D-CAB9EE16C49D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r>
              <a:rPr lang="en-GB" dirty="0">
                <a:solidFill>
                  <a:schemeClr val="bg1"/>
                </a:solidFill>
              </a:rPr>
              <a:t>PIXEL 2024 - Operation experience ATLAS Pixel detector - M. Bindi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C26E780B-B214-5325-5686-A15033CFF8D2}"/>
              </a:ext>
            </a:extLst>
          </p:cNvPr>
          <p:cNvSpPr txBox="1">
            <a:spLocks/>
          </p:cNvSpPr>
          <p:nvPr/>
        </p:nvSpPr>
        <p:spPr>
          <a:xfrm>
            <a:off x="8881903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defPPr>
              <a:defRPr lang="en-US"/>
            </a:defPPr>
            <a:lvl1pPr marL="0" marR="0" lvl="0" indent="0" algn="l" defTabSz="914400" rtl="0" eaLnBrk="1" fontAlgn="auto" latinLnBrk="0" hangingPunct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BCBF877-C19A-4D14-A003-545D4B29936A}" type="slidenum">
              <a:rPr lang="en-IT" smtClean="0">
                <a:solidFill>
                  <a:srgbClr val="FFFFFF"/>
                </a:solidFill>
              </a:rPr>
              <a:pPr algn="ctr"/>
              <a:t>13</a:t>
            </a:fld>
            <a:endParaRPr lang="en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286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37587-471F-61A7-E266-31BB1B77C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594" y="1"/>
            <a:ext cx="6364031" cy="619432"/>
          </a:xfrm>
        </p:spPr>
        <p:txBody>
          <a:bodyPr/>
          <a:lstStyle/>
          <a:p>
            <a:pPr algn="ctr"/>
            <a:r>
              <a:rPr lang="en-GB" sz="2400" dirty="0"/>
              <a:t>IBL 3D.. or the “ITk inner layer precursor”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52F6BE-F310-16D5-3A96-687F303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6" y="626933"/>
            <a:ext cx="10070118" cy="1842904"/>
          </a:xfrm>
        </p:spPr>
        <p:txBody>
          <a:bodyPr/>
          <a:lstStyle/>
          <a:p>
            <a:r>
              <a:rPr lang="en-GB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3D pixel sensors located at outer ends of IBL staves ( 245&lt;|𝑧|&lt;335 mm or 1.90&lt;|𝜂|&lt;2.55), accounting for LHC beam spot length in 𝑧.</a:t>
            </a:r>
          </a:p>
          <a:p>
            <a:pPr marL="107643" indent="0">
              <a:buNone/>
            </a:pPr>
            <a:r>
              <a:rPr lang="en-GB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GB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first large scale 3D pixel detector </a:t>
            </a:r>
            <a:r>
              <a:rPr lang="en-GB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(0.5 m</a:t>
            </a:r>
            <a:r>
              <a:rPr lang="en-GB" sz="200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installed at LHC!</a:t>
            </a:r>
          </a:p>
          <a:p>
            <a:r>
              <a:rPr lang="en-GB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Two different designs adopted: </a:t>
            </a:r>
            <a:r>
              <a:rPr lang="en-GB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full-column (FBK) </a:t>
            </a:r>
            <a:r>
              <a:rPr lang="en-GB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vs </a:t>
            </a:r>
            <a:r>
              <a:rPr lang="en-GB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partial (CNM)</a:t>
            </a:r>
            <a:r>
              <a:rPr lang="en-GB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pass through + other differences like </a:t>
            </a:r>
            <a:r>
              <a:rPr lang="en-GB" sz="200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guard rings vs fences  </a:t>
            </a:r>
            <a:r>
              <a:rPr lang="en-GB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GB" sz="200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p-stop vs p-spray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469DF70-C51E-6EF5-89DC-DA2B3114D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444" y="2689755"/>
            <a:ext cx="5364675" cy="197140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A55C941-C664-7F35-1EA4-B5608CF55B16}"/>
              </a:ext>
            </a:extLst>
          </p:cNvPr>
          <p:cNvSpPr txBox="1"/>
          <p:nvPr/>
        </p:nvSpPr>
        <p:spPr>
          <a:xfrm>
            <a:off x="16449" y="5107139"/>
            <a:ext cx="431331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HV scans with collisions to monitor the depletion voltage.</a:t>
            </a:r>
          </a:p>
          <a:p>
            <a:endParaRPr lang="en-GB" sz="2000" b="1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Rad Damage model </a:t>
            </a:r>
            <a:r>
              <a:rPr lang="en-GB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also </a:t>
            </a: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mplemente</a:t>
            </a: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en-GB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GB" sz="2000" b="1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3D sensor  </a:t>
            </a:r>
            <a:r>
              <a:rPr lang="en-GB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(FBK design only).</a:t>
            </a:r>
            <a:endParaRPr lang="en-GB" sz="160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 descr="A comparison of a graph&#10;&#10;Description automatically generated with medium confidence">
            <a:extLst>
              <a:ext uri="{FF2B5EF4-FFF2-40B4-BE49-F238E27FC236}">
                <a16:creationId xmlns:a16="http://schemas.microsoft.com/office/drawing/2014/main" id="{81993D7A-200D-417D-B291-1E7BF776DC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5"/>
          <a:stretch/>
        </p:blipFill>
        <p:spPr>
          <a:xfrm>
            <a:off x="7267847" y="4659907"/>
            <a:ext cx="2760094" cy="2326002"/>
          </a:xfrm>
          <a:prstGeom prst="rect">
            <a:avLst/>
          </a:prstGeom>
        </p:spPr>
      </p:pic>
      <p:pic>
        <p:nvPicPr>
          <p:cNvPr id="24" name="Picture 23" descr="A comparison of a graph&#10;&#10;Description automatically generated with medium confidence">
            <a:extLst>
              <a:ext uri="{FF2B5EF4-FFF2-40B4-BE49-F238E27FC236}">
                <a16:creationId xmlns:a16="http://schemas.microsoft.com/office/drawing/2014/main" id="{48783F3B-76EF-4005-544A-85EF48730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 r="3642"/>
          <a:stretch/>
        </p:blipFill>
        <p:spPr>
          <a:xfrm>
            <a:off x="4382762" y="4613527"/>
            <a:ext cx="2886144" cy="2432228"/>
          </a:xfrm>
          <a:prstGeom prst="rect">
            <a:avLst/>
          </a:prstGeom>
        </p:spPr>
      </p:pic>
      <p:pic>
        <p:nvPicPr>
          <p:cNvPr id="27" name="Picture 26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2198B3C5-485D-E8C4-720A-BEF5946446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4" y="2566025"/>
            <a:ext cx="3102986" cy="261496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959C44F-83B1-AC80-A454-7ABA4E3588A1}"/>
              </a:ext>
            </a:extLst>
          </p:cNvPr>
          <p:cNvSpPr txBox="1"/>
          <p:nvPr/>
        </p:nvSpPr>
        <p:spPr>
          <a:xfrm>
            <a:off x="3008840" y="2798778"/>
            <a:ext cx="15149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Leakage current    (for fluence extraction)</a:t>
            </a: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D9F282F0-8E23-2117-3CF6-2C097C8E5517}"/>
              </a:ext>
            </a:extLst>
          </p:cNvPr>
          <p:cNvSpPr/>
          <p:nvPr/>
        </p:nvSpPr>
        <p:spPr>
          <a:xfrm>
            <a:off x="3383947" y="5826790"/>
            <a:ext cx="972117" cy="21358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DC6BB4-88E3-2BE4-5B55-581ADB93E6C1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r>
              <a:rPr lang="en-GB">
                <a:solidFill>
                  <a:schemeClr val="bg1"/>
                </a:solidFill>
              </a:rPr>
              <a:t>PIXEL 2024 - Operation experience ATLAS Pixel detector - M. Bindi</a:t>
            </a:r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720DEBD2-C425-049C-F3AC-42BD957BDD44}"/>
              </a:ext>
            </a:extLst>
          </p:cNvPr>
          <p:cNvSpPr txBox="1">
            <a:spLocks/>
          </p:cNvSpPr>
          <p:nvPr/>
        </p:nvSpPr>
        <p:spPr>
          <a:xfrm>
            <a:off x="8881903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defPPr>
              <a:defRPr lang="en-US"/>
            </a:defPPr>
            <a:lvl1pPr marL="0" marR="0" lvl="0" indent="0" algn="l" defTabSz="914400" rtl="0" eaLnBrk="1" fontAlgn="auto" latinLnBrk="0" hangingPunct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BCBF877-C19A-4D14-A003-545D4B29936A}" type="slidenum">
              <a:rPr lang="en-IT" smtClean="0">
                <a:solidFill>
                  <a:srgbClr val="FFFFFF"/>
                </a:solidFill>
              </a:rPr>
              <a:pPr algn="ctr"/>
              <a:t>14</a:t>
            </a:fld>
            <a:endParaRPr lang="en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083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graph of a cluster&#10;&#10;Description automatically generated">
            <a:extLst>
              <a:ext uri="{FF2B5EF4-FFF2-40B4-BE49-F238E27FC236}">
                <a16:creationId xmlns:a16="http://schemas.microsoft.com/office/drawing/2014/main" id="{CA3075C6-FA43-5F5F-EA09-673181B2F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0" r="2777"/>
          <a:stretch/>
        </p:blipFill>
        <p:spPr>
          <a:xfrm>
            <a:off x="890155" y="4382789"/>
            <a:ext cx="9029700" cy="266966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9CA5F7C-BCBB-10D3-1366-D09BF7549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594" y="1"/>
            <a:ext cx="6364031" cy="619432"/>
          </a:xfrm>
        </p:spPr>
        <p:txBody>
          <a:bodyPr/>
          <a:lstStyle/>
          <a:p>
            <a:pPr algn="ctr"/>
            <a:r>
              <a:rPr lang="en-GB" dirty="0"/>
              <a:t>IBL 3D: new Performance Paper</a:t>
            </a:r>
          </a:p>
        </p:txBody>
      </p:sp>
      <p:pic>
        <p:nvPicPr>
          <p:cNvPr id="15" name="Picture 14" descr="A document with text on it&#10;&#10;Description automatically generated">
            <a:extLst>
              <a:ext uri="{FF2B5EF4-FFF2-40B4-BE49-F238E27FC236}">
                <a16:creationId xmlns:a16="http://schemas.microsoft.com/office/drawing/2014/main" id="{3E873384-8DDC-8C1E-D5D5-FA80CB915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"/>
          <a:stretch/>
        </p:blipFill>
        <p:spPr>
          <a:xfrm>
            <a:off x="339353" y="1112137"/>
            <a:ext cx="2980536" cy="3194442"/>
          </a:xfrm>
          <a:prstGeom prst="rect">
            <a:avLst/>
          </a:prstGeom>
          <a:ln w="38100">
            <a:solidFill>
              <a:srgbClr val="0432FF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E4FECDE-ED8E-F0E8-A58E-27A250B72506}"/>
              </a:ext>
            </a:extLst>
          </p:cNvPr>
          <p:cNvSpPr txBox="1"/>
          <p:nvPr/>
        </p:nvSpPr>
        <p:spPr>
          <a:xfrm>
            <a:off x="0" y="603492"/>
            <a:ext cx="100457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New paper published recently about IBL 3D performance</a:t>
            </a:r>
            <a:endParaRPr lang="en-GB" sz="240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 descr="A graph of a fraction of tracks&#10;&#10;Description automatically generated">
            <a:extLst>
              <a:ext uri="{FF2B5EF4-FFF2-40B4-BE49-F238E27FC236}">
                <a16:creationId xmlns:a16="http://schemas.microsoft.com/office/drawing/2014/main" id="{C542EEB8-6A70-C3FE-9793-05095C081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400" y="1151179"/>
            <a:ext cx="5740400" cy="259460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39A9949-85BB-7C1D-C66E-48CA8DEF6E2E}"/>
              </a:ext>
            </a:extLst>
          </p:cNvPr>
          <p:cNvSpPr txBox="1"/>
          <p:nvPr/>
        </p:nvSpPr>
        <p:spPr>
          <a:xfrm>
            <a:off x="3429651" y="3594494"/>
            <a:ext cx="6638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agreement between data and Rad Damage MC that describes well the </a:t>
            </a:r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clusters size 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(including charge sharing) and the </a:t>
            </a:r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MPV of the cluster charge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 integrated luminosity.</a:t>
            </a:r>
          </a:p>
        </p:txBody>
      </p:sp>
      <p:pic>
        <p:nvPicPr>
          <p:cNvPr id="31" name="Picture 30" descr="A graph of a number of objects&#10;&#10;Description automatically generated">
            <a:extLst>
              <a:ext uri="{FF2B5EF4-FFF2-40B4-BE49-F238E27FC236}">
                <a16:creationId xmlns:a16="http://schemas.microsoft.com/office/drawing/2014/main" id="{7804DC03-33E9-A4C8-B54C-4B445FB050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502" y="1214404"/>
            <a:ext cx="2678769" cy="2393405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D4E9DFD-E899-11FC-E687-612E98F624FA}"/>
              </a:ext>
            </a:extLst>
          </p:cNvPr>
          <p:cNvCxnSpPr>
            <a:cxnSpLocks/>
          </p:cNvCxnSpPr>
          <p:nvPr/>
        </p:nvCxnSpPr>
        <p:spPr>
          <a:xfrm>
            <a:off x="1289785" y="7055320"/>
            <a:ext cx="8630070" cy="3561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8102C2B-38EA-E637-3AA9-7A8B26E3CF26}"/>
              </a:ext>
            </a:extLst>
          </p:cNvPr>
          <p:cNvSpPr txBox="1"/>
          <p:nvPr/>
        </p:nvSpPr>
        <p:spPr>
          <a:xfrm>
            <a:off x="3407349" y="7074570"/>
            <a:ext cx="4552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Luminosity</a:t>
            </a: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B6DE1EA8-44EC-5919-B42A-CF74306D4ED2}"/>
              </a:ext>
            </a:extLst>
          </p:cNvPr>
          <p:cNvSpPr txBox="1">
            <a:spLocks/>
          </p:cNvSpPr>
          <p:nvPr/>
        </p:nvSpPr>
        <p:spPr>
          <a:xfrm>
            <a:off x="8881903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defPPr>
              <a:defRPr lang="en-US"/>
            </a:defPPr>
            <a:lvl1pPr marL="0" marR="0" lvl="0" indent="0" algn="l" defTabSz="914400" rtl="0" eaLnBrk="1" fontAlgn="auto" latinLnBrk="0" hangingPunct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BCBF877-C19A-4D14-A003-545D4B29936A}" type="slidenum">
              <a:rPr lang="en-IT" smtClean="0">
                <a:solidFill>
                  <a:srgbClr val="FFFFFF"/>
                </a:solidFill>
              </a:rPr>
              <a:pPr algn="ctr"/>
              <a:t>15</a:t>
            </a:fld>
            <a:endParaRPr lang="en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656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14825-7075-A485-B0CF-F7E63B8D9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792CEF5-607D-A2C8-4641-5E6785759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594" y="1"/>
            <a:ext cx="6364031" cy="619432"/>
          </a:xfrm>
        </p:spPr>
        <p:txBody>
          <a:bodyPr/>
          <a:lstStyle/>
          <a:p>
            <a:pPr algn="ctr"/>
            <a:r>
              <a:rPr lang="en-GB" dirty="0"/>
              <a:t>IBL 3D: new Performance Paper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8288B7-6211-82E9-36BE-6A0B9D453BEB}"/>
              </a:ext>
            </a:extLst>
          </p:cNvPr>
          <p:cNvSpPr txBox="1"/>
          <p:nvPr/>
        </p:nvSpPr>
        <p:spPr>
          <a:xfrm>
            <a:off x="0" y="616192"/>
            <a:ext cx="100457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New paper published recently about IBL 3D performance</a:t>
            </a:r>
            <a:endParaRPr lang="en-GB" sz="240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2ABCB8-6E53-D791-3519-14687CF2A867}"/>
              </a:ext>
            </a:extLst>
          </p:cNvPr>
          <p:cNvSpPr txBox="1"/>
          <p:nvPr/>
        </p:nvSpPr>
        <p:spPr>
          <a:xfrm>
            <a:off x="31176" y="4330960"/>
            <a:ext cx="10049449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IBL 3D showing better </a:t>
            </a: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CCE </a:t>
            </a:r>
            <a:r>
              <a:rPr lang="en-GB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respect to IBL planar sensors for the same fluence    </a:t>
            </a:r>
          </a:p>
          <a:p>
            <a:r>
              <a:rPr lang="en-GB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 ~</a:t>
            </a:r>
            <a:r>
              <a:rPr lang="en-GB" sz="2000" b="1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15% </a:t>
            </a:r>
            <a:r>
              <a:rPr lang="en-GB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less reduction in the CCE </a:t>
            </a: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</a:t>
            </a:r>
            <a:r>
              <a:rPr lang="en-GB" sz="2000" b="1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end of 2023 </a:t>
            </a: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~8.3 ×10</a:t>
            </a:r>
            <a:r>
              <a:rPr lang="en-GB" sz="2000" baseline="300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GB" sz="2000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sz="2000" baseline="-250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eq</a:t>
            </a:r>
            <a:r>
              <a:rPr lang="en-GB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/cm</a:t>
            </a:r>
            <a:r>
              <a:rPr lang="en-GB" sz="2000" baseline="300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).   </a:t>
            </a:r>
          </a:p>
          <a:p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 difference expected</a:t>
            </a:r>
            <a:r>
              <a:rPr lang="en-GB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to grow to ∼</a:t>
            </a:r>
            <a:r>
              <a:rPr lang="en-GB" sz="2000" b="1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25% </a:t>
            </a:r>
            <a:r>
              <a:rPr lang="en-GB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 the </a:t>
            </a:r>
            <a:r>
              <a:rPr lang="en-GB" sz="2000" b="1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end of Run 3 </a:t>
            </a: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~1.5 × n</a:t>
            </a:r>
            <a:r>
              <a:rPr lang="en-GB" sz="2000" baseline="-250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eq</a:t>
            </a:r>
            <a:r>
              <a:rPr lang="en-GB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/cm</a:t>
            </a:r>
            <a:r>
              <a:rPr lang="en-GB" sz="2000" baseline="300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en-GB" sz="100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 in r-Φ (using overlap method) averaged over all cluster: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2015 data (8.6 ± 0.4)  vs (8.1 ± 0.3) MC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2022 data (9.7 ± 0.4)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vs (9.1 ± 0.4) MC</a:t>
            </a:r>
            <a:endParaRPr lang="en-GB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pixel multiplicity (small incidence angle in longitudinal projections) </a:t>
            </a: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total 3D pixel cluster charge is large </a:t>
            </a: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damage effects on resolution are limited.</a:t>
            </a:r>
            <a:endParaRPr lang="en-GB" sz="200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graph with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8ECB15E9-68AA-8FAC-360E-FDB008C6A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432" y="1265169"/>
            <a:ext cx="2892589" cy="2789087"/>
          </a:xfrm>
          <a:prstGeom prst="rect">
            <a:avLst/>
          </a:prstGeom>
        </p:spPr>
      </p:pic>
      <p:pic>
        <p:nvPicPr>
          <p:cNvPr id="13" name="Picture 12" descr="A diagram of a charge&#10;&#10;Description automatically generated with medium confidence">
            <a:extLst>
              <a:ext uri="{FF2B5EF4-FFF2-40B4-BE49-F238E27FC236}">
                <a16:creationId xmlns:a16="http://schemas.microsoft.com/office/drawing/2014/main" id="{205B51D3-D991-5746-C5F2-AEE0482F67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02" b="11492"/>
          <a:stretch/>
        </p:blipFill>
        <p:spPr>
          <a:xfrm>
            <a:off x="3584047" y="1288018"/>
            <a:ext cx="3578754" cy="3025954"/>
          </a:xfrm>
          <a:prstGeom prst="rect">
            <a:avLst/>
          </a:prstGeom>
        </p:spPr>
      </p:pic>
      <p:pic>
        <p:nvPicPr>
          <p:cNvPr id="14" name="Picture 13" descr="A diagram of a charge&#10;&#10;Description automatically generated with medium confidence">
            <a:extLst>
              <a:ext uri="{FF2B5EF4-FFF2-40B4-BE49-F238E27FC236}">
                <a16:creationId xmlns:a16="http://schemas.microsoft.com/office/drawing/2014/main" id="{CE715D14-A2D7-5035-1BD7-6F6E714493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4" r="1727" b="11492"/>
          <a:stretch/>
        </p:blipFill>
        <p:spPr>
          <a:xfrm>
            <a:off x="37936" y="1259966"/>
            <a:ext cx="3596911" cy="304130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A09DD7-17FB-C59C-1E0F-DC887BE8BA23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r>
              <a:rPr lang="en-GB" dirty="0">
                <a:solidFill>
                  <a:schemeClr val="bg1"/>
                </a:solidFill>
              </a:rPr>
              <a:t>PIXEL 2024 - Operation experience ATLAS Pixel detector - M. Bindi</a:t>
            </a:r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FE1399FE-99E5-BA1F-7D0D-5C75B1F31450}"/>
              </a:ext>
            </a:extLst>
          </p:cNvPr>
          <p:cNvSpPr txBox="1">
            <a:spLocks/>
          </p:cNvSpPr>
          <p:nvPr/>
        </p:nvSpPr>
        <p:spPr>
          <a:xfrm>
            <a:off x="8881903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defPPr>
              <a:defRPr lang="en-US"/>
            </a:defPPr>
            <a:lvl1pPr marL="0" marR="0" lvl="0" indent="0" algn="l" defTabSz="914400" rtl="0" eaLnBrk="1" fontAlgn="auto" latinLnBrk="0" hangingPunct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BCBF877-C19A-4D14-A003-545D4B29936A}" type="slidenum">
              <a:rPr lang="en-IT" smtClean="0">
                <a:solidFill>
                  <a:srgbClr val="FFFFFF"/>
                </a:solidFill>
              </a:rPr>
              <a:pPr algn="ctr"/>
              <a:t>16</a:t>
            </a:fld>
            <a:endParaRPr lang="en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515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3406" y="-204478"/>
            <a:ext cx="6322372" cy="1014115"/>
          </a:xfrm>
        </p:spPr>
        <p:txBody>
          <a:bodyPr/>
          <a:lstStyle/>
          <a:p>
            <a:pPr algn="ctr"/>
            <a:r>
              <a:rPr lang="en-US" dirty="0"/>
              <a:t>Conclusion and outlook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FB3539-A25A-A3F7-71DB-729991E0302B}"/>
              </a:ext>
            </a:extLst>
          </p:cNvPr>
          <p:cNvSpPr txBox="1"/>
          <p:nvPr/>
        </p:nvSpPr>
        <p:spPr>
          <a:xfrm>
            <a:off x="-1" y="608043"/>
            <a:ext cx="10080625" cy="6424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ATLAS Pixel detector is operating in Run 3 under very challenging conditions (well beyond the design): </a:t>
            </a:r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 ≳ 60,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trigger rate ~ 100 kHz,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fluence </a:t>
            </a:r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≳ 10</a:t>
            </a:r>
            <a:r>
              <a:rPr lang="en-GB" b="1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en-GB" b="1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</a:t>
            </a:r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GB" b="1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GB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innermost layers.</a:t>
            </a:r>
          </a:p>
          <a:p>
            <a:r>
              <a:rPr lang="en-GB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</a:t>
            </a:r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cooling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very stable, and </a:t>
            </a:r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failures are under control.                                          </a:t>
            </a:r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DAQ and DQ efficiencies 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(historically affected by </a:t>
            </a:r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 time 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desynchronization)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have reached their </a:t>
            </a:r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 values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Tremendous efforts on </a:t>
            </a:r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 (detector configuration optimization) 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on</a:t>
            </a:r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DAQ         (stabilize/streamline the system)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culminated with the deployment of </a:t>
            </a:r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SmartL1 Fw: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 </a:t>
            </a:r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Pixel (ATLAS) benchmark 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max. operational μ ( </a:t>
            </a:r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max. </a:t>
            </a:r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instantaneous </a:t>
            </a:r>
          </a:p>
          <a:p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luminosity </a:t>
            </a:r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max. </a:t>
            </a:r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 luminosity) increased considerably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sz="105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damage became a fundamental aspects of the detector performance.                          </a:t>
            </a:r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radiation damage digitiser 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developed/included in ATLAS Run 3 MC.</a:t>
            </a:r>
            <a:endParaRPr lang="en-GB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CCE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 fluence for data and radiation damage simulation show good agreement, allowing extrapolations to the end of Run 3. Despite </a:t>
            </a:r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 CCE expected at the end Run 3, hits-on-track will remain high (≳ 95%) 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to detector parameter optimization (HV, Threshold).</a:t>
            </a:r>
          </a:p>
          <a:p>
            <a:endParaRPr lang="en-GB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Paper on IBL 3D senso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published: improved response of 3D pixels after 10</a:t>
            </a:r>
            <a:r>
              <a:rPr lang="en-GB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</a:t>
            </a:r>
            <a:r>
              <a:rPr lang="en-GB" sz="1800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eq</a:t>
            </a:r>
            <a:r>
              <a:rPr lang="en-GB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cm</a:t>
            </a:r>
            <a:r>
              <a:rPr lang="en-GB" sz="1800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-2 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fluence, with ~25 % gain in CCE compared to planar sensors at the end of Run 3. Cluster properties well described; 3D sensor spatial resolution not much affected by radiation.</a:t>
            </a:r>
          </a:p>
          <a:p>
            <a:endParaRPr lang="en-GB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Outlook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Very important experience for HL-LHC tracker upgrades, giving insight about future  detector operation, supporting choices for next upgrade phases.</a:t>
            </a:r>
          </a:p>
          <a:p>
            <a:pPr algn="ctr"/>
            <a:r>
              <a:rPr lang="en-GB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Ready to face more radiation till mid 2026 and test the ultimate conditions!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65A150-EB20-60FD-D577-50BD9B65D973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r>
              <a:rPr lang="en-GB" dirty="0">
                <a:solidFill>
                  <a:schemeClr val="bg1"/>
                </a:solidFill>
              </a:rPr>
              <a:t>PIXEL 2024 - Operation experience ATLAS Pixel detector - M. Bindi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D89A8C45-5AC2-9183-B3E6-E58669ABEDB2}"/>
              </a:ext>
            </a:extLst>
          </p:cNvPr>
          <p:cNvSpPr txBox="1">
            <a:spLocks/>
          </p:cNvSpPr>
          <p:nvPr/>
        </p:nvSpPr>
        <p:spPr>
          <a:xfrm>
            <a:off x="8881903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defPPr>
              <a:defRPr lang="en-US"/>
            </a:defPPr>
            <a:lvl1pPr marL="0" marR="0" lvl="0" indent="0" algn="l" defTabSz="914400" rtl="0" eaLnBrk="1" fontAlgn="auto" latinLnBrk="0" hangingPunct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BCBF877-C19A-4D14-A003-545D4B29936A}" type="slidenum">
              <a:rPr lang="en-IT" smtClean="0">
                <a:solidFill>
                  <a:srgbClr val="FFFFFF"/>
                </a:solidFill>
              </a:rPr>
              <a:pPr algn="ctr"/>
              <a:t>17</a:t>
            </a:fld>
            <a:endParaRPr lang="en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530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555489">
            <a:off x="502921" y="2561988"/>
            <a:ext cx="9070921" cy="2252923"/>
          </a:xfrm>
        </p:spPr>
        <p:txBody>
          <a:bodyPr/>
          <a:lstStyle/>
          <a:p>
            <a:pPr marL="107643" indent="0" algn="ctr">
              <a:buNone/>
            </a:pPr>
            <a:r>
              <a:rPr lang="en-US" sz="9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Back-up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DCCA562-3B3C-4301-199B-39C8A7900F81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r>
              <a:rPr lang="en-GB"/>
              <a:t>PIXEL 2024 - Operation experience ATLAS Pixel detector - M. Bindi</a:t>
            </a:r>
          </a:p>
        </p:txBody>
      </p:sp>
    </p:spTree>
    <p:extLst>
      <p:ext uri="{BB962C8B-B14F-4D97-AF65-F5344CB8AC3E}">
        <p14:creationId xmlns:p14="http://schemas.microsoft.com/office/powerpoint/2010/main" val="3571041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1076" y="0"/>
            <a:ext cx="6369549" cy="649347"/>
          </a:xfrm>
        </p:spPr>
        <p:txBody>
          <a:bodyPr/>
          <a:lstStyle/>
          <a:p>
            <a:pPr algn="ctr"/>
            <a:r>
              <a:rPr lang="en-US" sz="2800" dirty="0"/>
              <a:t>Pixel Detector Read Out Upgrades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93" y="642673"/>
            <a:ext cx="10055965" cy="5947202"/>
          </a:xfrm>
        </p:spPr>
        <p:txBody>
          <a:bodyPr/>
          <a:lstStyle/>
          <a:p>
            <a:r>
              <a:rPr lang="en-US" sz="2800" dirty="0">
                <a:latin typeface="Arial"/>
                <a:cs typeface="Arial"/>
              </a:rPr>
              <a:t>The Run 1 Pixel read-out system went through a series of upgrades using the new IBL read-out: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Layer2  	      </a:t>
            </a:r>
            <a:r>
              <a:rPr lang="en-US" sz="2200" dirty="0">
                <a:latin typeface="Arial"/>
                <a:cs typeface="Arial"/>
              </a:rPr>
              <a:t>(2015/2016 Winter Shutdown)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Layer1             </a:t>
            </a:r>
            <a:r>
              <a:rPr lang="en-US" sz="2200" dirty="0">
                <a:latin typeface="Arial"/>
                <a:cs typeface="Arial"/>
              </a:rPr>
              <a:t>(2016/2017 Winter Shutdown)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B-Layer/Disks  </a:t>
            </a:r>
            <a:r>
              <a:rPr lang="en-US" sz="2200" dirty="0">
                <a:latin typeface="Arial"/>
                <a:cs typeface="Arial"/>
              </a:rPr>
              <a:t>(2017/2018 Winter Shutdown)</a:t>
            </a:r>
          </a:p>
          <a:p>
            <a:pPr marL="575998" lvl="1" indent="0">
              <a:buNone/>
            </a:pPr>
            <a:endParaRPr lang="en-US" sz="500" dirty="0">
              <a:latin typeface="Arial"/>
              <a:cs typeface="Arial"/>
            </a:endParaRPr>
          </a:p>
          <a:p>
            <a:r>
              <a:rPr lang="en-US" sz="2800" dirty="0">
                <a:latin typeface="Arial"/>
                <a:cs typeface="Arial"/>
              </a:rPr>
              <a:t>Overcome bandwidth limitations but also enhance  debugging capability and Sw/Fw flexibility.</a:t>
            </a:r>
          </a:p>
          <a:p>
            <a:r>
              <a:rPr lang="en-US" sz="2800" u="sng" dirty="0">
                <a:latin typeface="Arial"/>
                <a:cs typeface="Arial"/>
              </a:rPr>
              <a:t>Finally in 2018, one unified read-out system</a:t>
            </a:r>
            <a:r>
              <a:rPr lang="en-US" sz="2800" dirty="0">
                <a:latin typeface="Arial"/>
                <a:cs typeface="Arial"/>
              </a:rPr>
              <a:t> that brought Pixel many advantages: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the operation of different type of FEs will always be there but</a:t>
            </a:r>
            <a:r>
              <a:rPr lang="mr-IN" sz="2400" dirty="0">
                <a:latin typeface="Arial"/>
                <a:cs typeface="Arial"/>
              </a:rPr>
              <a:t>…</a:t>
            </a:r>
            <a:r>
              <a:rPr lang="en-US" sz="2400" dirty="0">
                <a:latin typeface="Arial"/>
                <a:cs typeface="Arial"/>
              </a:rPr>
              <a:t>transparent for most of the operations!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276"/>
          <a:stretch/>
        </p:blipFill>
        <p:spPr>
          <a:xfrm>
            <a:off x="6781035" y="1442190"/>
            <a:ext cx="3311919" cy="2039881"/>
          </a:xfrm>
          <a:prstGeom prst="rect">
            <a:avLst/>
          </a:prstGeom>
        </p:spPr>
      </p:pic>
      <p:sp>
        <p:nvSpPr>
          <p:cNvPr id="5" name="Curved Right Arrow 4"/>
          <p:cNvSpPr/>
          <p:nvPr/>
        </p:nvSpPr>
        <p:spPr>
          <a:xfrm>
            <a:off x="147951" y="1911112"/>
            <a:ext cx="295900" cy="616487"/>
          </a:xfrm>
          <a:prstGeom prst="curved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urved Right Arrow 9"/>
          <p:cNvSpPr/>
          <p:nvPr/>
        </p:nvSpPr>
        <p:spPr>
          <a:xfrm>
            <a:off x="177061" y="2569040"/>
            <a:ext cx="266790" cy="530179"/>
          </a:xfrm>
          <a:prstGeom prst="curved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04A4CFD0-E1DF-7BD0-4FE8-2DACD6ACA2C1}"/>
              </a:ext>
            </a:extLst>
          </p:cNvPr>
          <p:cNvSpPr txBox="1">
            <a:spLocks/>
          </p:cNvSpPr>
          <p:nvPr/>
        </p:nvSpPr>
        <p:spPr>
          <a:xfrm>
            <a:off x="8881903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defPPr>
              <a:defRPr lang="en-US"/>
            </a:defPPr>
            <a:lvl1pPr marL="0" marR="0" lvl="0" indent="0" algn="l" defTabSz="914400" rtl="0" eaLnBrk="1" fontAlgn="auto" latinLnBrk="0" hangingPunct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BCBF877-C19A-4D14-A003-545D4B29936A}" type="slidenum">
              <a:rPr lang="en-IT" smtClean="0">
                <a:solidFill>
                  <a:srgbClr val="FFFFFF"/>
                </a:solidFill>
              </a:rPr>
              <a:pPr algn="ctr"/>
              <a:t>19</a:t>
            </a:fld>
            <a:endParaRPr lang="en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739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10-22 at 23.19.0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" t="3415" r="668"/>
          <a:stretch/>
        </p:blipFill>
        <p:spPr>
          <a:xfrm>
            <a:off x="6718" y="2599127"/>
            <a:ext cx="7016383" cy="44508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2414" y="-1"/>
            <a:ext cx="6358211" cy="602147"/>
          </a:xfrm>
        </p:spPr>
        <p:txBody>
          <a:bodyPr/>
          <a:lstStyle/>
          <a:p>
            <a:pPr algn="ctr"/>
            <a:r>
              <a:rPr lang="en-US" sz="3000" dirty="0"/>
              <a:t>The ATLAS detector @ LHC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5FA4CB-4F02-664D-B036-B60209F22C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76" t="9519" r="18231" b="32675"/>
          <a:stretch/>
        </p:blipFill>
        <p:spPr>
          <a:xfrm>
            <a:off x="1" y="614477"/>
            <a:ext cx="3057524" cy="200438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36EDB0EA-018E-4B99-FF7E-F22F87EA802A}"/>
              </a:ext>
            </a:extLst>
          </p:cNvPr>
          <p:cNvGrpSpPr/>
          <p:nvPr/>
        </p:nvGrpSpPr>
        <p:grpSpPr>
          <a:xfrm>
            <a:off x="4431324" y="672087"/>
            <a:ext cx="5578825" cy="5386296"/>
            <a:chOff x="4431324" y="672087"/>
            <a:chExt cx="5578825" cy="5386296"/>
          </a:xfrm>
        </p:grpSpPr>
        <p:cxnSp>
          <p:nvCxnSpPr>
            <p:cNvPr id="19" name="Straight Arrow Connector 18"/>
            <p:cNvCxnSpPr>
              <a:cxnSpLocks/>
              <a:stCxn id="14" idx="1"/>
            </p:cNvCxnSpPr>
            <p:nvPr/>
          </p:nvCxnSpPr>
          <p:spPr>
            <a:xfrm flipH="1">
              <a:off x="4431324" y="4149221"/>
              <a:ext cx="1083062" cy="42278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C4B019D-5A04-63A4-27E1-54817760EC87}"/>
                </a:ext>
              </a:extLst>
            </p:cNvPr>
            <p:cNvGrpSpPr/>
            <p:nvPr/>
          </p:nvGrpSpPr>
          <p:grpSpPr>
            <a:xfrm>
              <a:off x="5496801" y="672087"/>
              <a:ext cx="4513348" cy="5386296"/>
              <a:chOff x="5479216" y="672087"/>
              <a:chExt cx="4513348" cy="5386296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C6C011C-B018-DB4D-9C28-4DF450BE57B2}"/>
                  </a:ext>
                </a:extLst>
              </p:cNvPr>
              <p:cNvSpPr/>
              <p:nvPr/>
            </p:nvSpPr>
            <p:spPr>
              <a:xfrm>
                <a:off x="5479216" y="672087"/>
                <a:ext cx="4495763" cy="1477328"/>
              </a:xfrm>
              <a:prstGeom prst="rect">
                <a:avLst/>
              </a:prstGeom>
              <a:ln w="38100">
                <a:solidFill>
                  <a:srgbClr val="0432FF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GB" sz="2000" dirty="0">
                    <a:solidFill>
                      <a:schemeClr val="tx2"/>
                    </a:solidFill>
                    <a:latin typeface="Arial" panose="020B0604020202020204" pitchFamily="34" charset="0"/>
                  </a:rPr>
                  <a:t>ATLAS </a:t>
                </a:r>
                <a:r>
                  <a:rPr lang="en-GB" sz="2000" b="1" dirty="0">
                    <a:solidFill>
                      <a:schemeClr val="tx2"/>
                    </a:solidFill>
                    <a:latin typeface="Arial" panose="020B0604020202020204" pitchFamily="34" charset="0"/>
                  </a:rPr>
                  <a:t>Inner Detector (ID) </a:t>
                </a:r>
                <a:r>
                  <a:rPr lang="en-GB" sz="2000" dirty="0">
                    <a:solidFill>
                      <a:schemeClr val="tx2"/>
                    </a:solidFill>
                    <a:latin typeface="Arial" panose="020B0604020202020204" pitchFamily="34" charset="0"/>
                  </a:rPr>
                  <a:t>tracker</a:t>
                </a:r>
              </a:p>
              <a:p>
                <a:endParaRPr lang="en-GB" sz="800" dirty="0">
                  <a:solidFill>
                    <a:schemeClr val="tx2"/>
                  </a:solidFill>
                  <a:latin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008F00"/>
                    </a:solidFill>
                    <a:latin typeface="Arial" panose="020B0604020202020204" pitchFamily="34" charset="0"/>
                  </a:rPr>
                  <a:t>Pixel Detector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chemeClr val="tx2"/>
                    </a:solidFill>
                    <a:latin typeface="Arial" panose="020B0604020202020204" pitchFamily="34" charset="0"/>
                  </a:rPr>
                  <a:t>Silicon Strip Detector (SCT)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chemeClr val="tx2"/>
                    </a:solidFill>
                    <a:latin typeface="Arial" panose="020B0604020202020204" pitchFamily="34" charset="0"/>
                  </a:rPr>
                  <a:t>Transition Radiation Tracker (TRT)</a:t>
                </a:r>
                <a:endParaRPr lang="en-GB" sz="2000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14" name="Picture 13" descr="Diagram&#10;&#10;Description automatically generated">
                <a:extLst>
                  <a:ext uri="{FF2B5EF4-FFF2-40B4-BE49-F238E27FC236}">
                    <a16:creationId xmlns:a16="http://schemas.microsoft.com/office/drawing/2014/main" id="{652EF45A-1131-B647-8D26-3CD3C26C4F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50" r="7948" b="1"/>
              <a:stretch/>
            </p:blipFill>
            <p:spPr>
              <a:xfrm>
                <a:off x="5496801" y="2240058"/>
                <a:ext cx="4495763" cy="3818325"/>
              </a:xfrm>
              <a:prstGeom prst="rect">
                <a:avLst/>
              </a:prstGeom>
              <a:ln w="38100">
                <a:solidFill>
                  <a:srgbClr val="0432FF"/>
                </a:solidFill>
              </a:ln>
            </p:spPr>
          </p:pic>
        </p:grp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8F35065-4350-7AEE-C9D2-118DC3C02BA9}"/>
              </a:ext>
            </a:extLst>
          </p:cNvPr>
          <p:cNvCxnSpPr>
            <a:cxnSpLocks/>
          </p:cNvCxnSpPr>
          <p:nvPr/>
        </p:nvCxnSpPr>
        <p:spPr>
          <a:xfrm>
            <a:off x="1528763" y="1601717"/>
            <a:ext cx="1978174" cy="11700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1878FF7-8270-05F0-6CE9-F71DE30F8F2C}"/>
              </a:ext>
            </a:extLst>
          </p:cNvPr>
          <p:cNvGrpSpPr/>
          <p:nvPr/>
        </p:nvGrpSpPr>
        <p:grpSpPr>
          <a:xfrm>
            <a:off x="4431325" y="5099541"/>
            <a:ext cx="5624998" cy="1917638"/>
            <a:chOff x="4712677" y="5099541"/>
            <a:chExt cx="5343645" cy="1917638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C1C3B029-CBA3-1F5A-846F-EC92561B9C85}"/>
                </a:ext>
              </a:extLst>
            </p:cNvPr>
            <p:cNvSpPr/>
            <p:nvPr/>
          </p:nvSpPr>
          <p:spPr>
            <a:xfrm>
              <a:off x="5643716" y="5099541"/>
              <a:ext cx="4303846" cy="845165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            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B37E55-AFF4-0D3F-E280-49D65BE6EAEF}"/>
                </a:ext>
              </a:extLst>
            </p:cNvPr>
            <p:cNvSpPr txBox="1"/>
            <p:nvPr/>
          </p:nvSpPr>
          <p:spPr>
            <a:xfrm>
              <a:off x="4712677" y="6144066"/>
              <a:ext cx="5343645" cy="769441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Run 1            : 2010 - 2012 </a:t>
              </a:r>
              <a:r>
                <a:rPr lang="en-GB" sz="2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 </a:t>
              </a:r>
              <a:r>
                <a:rPr lang="en-GB" sz="2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pixel layers</a:t>
              </a:r>
            </a:p>
            <a:p>
              <a:r>
                <a:rPr lang="en-GB" sz="2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Run 2/Run 3 : 2015 - 2024 </a:t>
              </a:r>
              <a:r>
                <a:rPr lang="en-GB" sz="2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 </a:t>
              </a:r>
              <a:r>
                <a:rPr lang="en-GB" sz="2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pixel layers</a:t>
              </a:r>
              <a:r>
                <a:rPr lang="en-GB" sz="2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0C590FF3-4181-BB45-AD43-9E7A7F89B160}"/>
                </a:ext>
              </a:extLst>
            </p:cNvPr>
            <p:cNvSpPr/>
            <p:nvPr/>
          </p:nvSpPr>
          <p:spPr>
            <a:xfrm>
              <a:off x="4712677" y="6172014"/>
              <a:ext cx="5315056" cy="845165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                  </a:t>
              </a: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15A930-F475-0308-C6CD-1EE4391D5CF1}"/>
              </a:ext>
            </a:extLst>
          </p:cNvPr>
          <p:cNvSpPr>
            <a:spLocks noGrp="1"/>
          </p:cNvSpPr>
          <p:nvPr>
            <p:ph type="ftr" sz="quarter" idx="9"/>
          </p:nvPr>
        </p:nvSpPr>
        <p:spPr>
          <a:xfrm>
            <a:off x="1452880" y="7091281"/>
            <a:ext cx="7447279" cy="441719"/>
          </a:xfrm>
        </p:spPr>
        <p:txBody>
          <a:bodyPr/>
          <a:lstStyle/>
          <a:p>
            <a:pPr lvl="0"/>
            <a:r>
              <a:rPr lang="en-GB" dirty="0">
                <a:solidFill>
                  <a:schemeClr val="bg1"/>
                </a:solidFill>
              </a:rPr>
              <a:t>PIXEL 2024 - Operation experience ATLAS Pixel detector - M. Bindi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5FD3FA74-AF07-5D1F-954D-0EAB8C282549}"/>
              </a:ext>
            </a:extLst>
          </p:cNvPr>
          <p:cNvSpPr txBox="1">
            <a:spLocks/>
          </p:cNvSpPr>
          <p:nvPr/>
        </p:nvSpPr>
        <p:spPr>
          <a:xfrm>
            <a:off x="8881903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defPPr>
              <a:defRPr lang="en-US"/>
            </a:defPPr>
            <a:lvl1pPr marL="0" marR="0" lvl="0" indent="0" algn="l" defTabSz="914400" rtl="0" eaLnBrk="1" fontAlgn="auto" latinLnBrk="0" hangingPunct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BCBF877-C19A-4D14-A003-545D4B29936A}" type="slidenum">
              <a:rPr lang="en-IT" smtClean="0">
                <a:solidFill>
                  <a:srgbClr val="FFFFFF"/>
                </a:solidFill>
              </a:rPr>
              <a:pPr algn="ctr"/>
              <a:t>2</a:t>
            </a:fld>
            <a:endParaRPr lang="en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43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32"/>
    </mc:Choice>
    <mc:Fallback xmlns="">
      <p:transition xmlns:p14="http://schemas.microsoft.com/office/powerpoint/2010/main" spd="slow" advTm="56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93EE4-FBED-3E46-AAB1-8D22664EB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1395" y="1"/>
            <a:ext cx="6359229" cy="606056"/>
          </a:xfrm>
        </p:spPr>
        <p:txBody>
          <a:bodyPr/>
          <a:lstStyle/>
          <a:p>
            <a:pPr algn="ctr"/>
            <a:r>
              <a:rPr lang="en-GB" sz="2800" dirty="0"/>
              <a:t>Opto-Board replacement during LS2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75180-8989-6244-B774-E929584B5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7" y="626933"/>
            <a:ext cx="5836306" cy="6367734"/>
          </a:xfrm>
        </p:spPr>
        <p:txBody>
          <a:bodyPr/>
          <a:lstStyle/>
          <a:p>
            <a:pPr marL="107643" indent="0">
              <a:buNone/>
            </a:pPr>
            <a:endParaRPr lang="en-GB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Relevant number of VCSEL (laser array) failures during Run 2 (</a:t>
            </a:r>
            <a:r>
              <a:rPr lang="en-GB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~3%</a:t>
            </a:r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lvl="1"/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humidity being the main suspect.</a:t>
            </a:r>
          </a:p>
          <a:p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New </a:t>
            </a:r>
            <a:r>
              <a:rPr lang="en-GB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</a:t>
            </a:r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pto-</a:t>
            </a:r>
            <a:r>
              <a:rPr lang="en-GB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</a:t>
            </a:r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oard production (with new VCSELs)   </a:t>
            </a:r>
            <a:r>
              <a:rPr lang="en-GB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&gt;400 </a:t>
            </a:r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qualified.</a:t>
            </a:r>
          </a:p>
          <a:p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Selective replacement done (</a:t>
            </a:r>
            <a:r>
              <a:rPr lang="en-GB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178 OBs</a:t>
            </a:r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) in February 2021.</a:t>
            </a:r>
          </a:p>
          <a:p>
            <a:pPr lvl="1"/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replacement of OBs hosting dead VCSELs (</a:t>
            </a:r>
            <a:r>
              <a:rPr lang="en-GB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25 modules recovered</a:t>
            </a: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) or VCSEL alive with a shifted optical spectrum.</a:t>
            </a:r>
          </a:p>
          <a:p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Sealing of Optoboxes (hosting OBs) to keep the boards dry (humidity concern).</a:t>
            </a:r>
          </a:p>
          <a:p>
            <a:pPr marL="107643" indent="0">
              <a:buNone/>
            </a:pPr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 no failures observed so far!</a:t>
            </a:r>
          </a:p>
        </p:txBody>
      </p:sp>
      <p:pic>
        <p:nvPicPr>
          <p:cNvPr id="13" name="Picture 12" descr="A circuit board&#10;&#10;Description automatically generated">
            <a:extLst>
              <a:ext uri="{FF2B5EF4-FFF2-40B4-BE49-F238E27FC236}">
                <a16:creationId xmlns:a16="http://schemas.microsoft.com/office/drawing/2014/main" id="{6F3ADA93-BD86-4E4F-FAC1-52C7FA90E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086" y="1621272"/>
            <a:ext cx="3452717" cy="22212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406D87-7884-88AA-1B8F-3A6BB935F4B1}"/>
              </a:ext>
            </a:extLst>
          </p:cNvPr>
          <p:cNvSpPr txBox="1"/>
          <p:nvPr/>
        </p:nvSpPr>
        <p:spPr>
          <a:xfrm>
            <a:off x="6709864" y="4291775"/>
            <a:ext cx="315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solidFill>
                  <a:schemeClr val="tx2"/>
                </a:solidFill>
              </a:rPr>
              <a:t>ON-DETECTOR electronics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A44E60-3779-FCFB-71E7-F58F1EE5FE9F}"/>
              </a:ext>
            </a:extLst>
          </p:cNvPr>
          <p:cNvSpPr txBox="1"/>
          <p:nvPr/>
        </p:nvSpPr>
        <p:spPr>
          <a:xfrm>
            <a:off x="6677186" y="630141"/>
            <a:ext cx="315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solidFill>
                  <a:schemeClr val="tx2"/>
                </a:solidFill>
              </a:rPr>
              <a:t>OFF-DETECTOR electronics </a:t>
            </a:r>
          </a:p>
        </p:txBody>
      </p:sp>
      <p:sp>
        <p:nvSpPr>
          <p:cNvPr id="5" name="Up-down Arrow 4">
            <a:extLst>
              <a:ext uri="{FF2B5EF4-FFF2-40B4-BE49-F238E27FC236}">
                <a16:creationId xmlns:a16="http://schemas.microsoft.com/office/drawing/2014/main" id="{07AA2412-D53E-57D4-DCE7-E98307663DD9}"/>
              </a:ext>
            </a:extLst>
          </p:cNvPr>
          <p:cNvSpPr/>
          <p:nvPr/>
        </p:nvSpPr>
        <p:spPr>
          <a:xfrm>
            <a:off x="7761769" y="1008981"/>
            <a:ext cx="297712" cy="552816"/>
          </a:xfrm>
          <a:prstGeom prst="upDownArrow">
            <a:avLst/>
          </a:prstGeom>
          <a:solidFill>
            <a:srgbClr val="00FB92"/>
          </a:solidFill>
          <a:ln>
            <a:solidFill>
              <a:srgbClr val="00FB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Up-down Arrow 9">
            <a:extLst>
              <a:ext uri="{FF2B5EF4-FFF2-40B4-BE49-F238E27FC236}">
                <a16:creationId xmlns:a16="http://schemas.microsoft.com/office/drawing/2014/main" id="{567EE4A7-DFD6-16EA-EE83-F648DE388923}"/>
              </a:ext>
            </a:extLst>
          </p:cNvPr>
          <p:cNvSpPr/>
          <p:nvPr/>
        </p:nvSpPr>
        <p:spPr>
          <a:xfrm>
            <a:off x="7761769" y="3805355"/>
            <a:ext cx="297712" cy="48997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AD1145-8B88-E6F3-4C1D-8713539614E7}"/>
              </a:ext>
            </a:extLst>
          </p:cNvPr>
          <p:cNvSpPr txBox="1"/>
          <p:nvPr/>
        </p:nvSpPr>
        <p:spPr>
          <a:xfrm>
            <a:off x="8317458" y="1006207"/>
            <a:ext cx="1604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Optical fibers    </a:t>
            </a:r>
          </a:p>
          <a:p>
            <a:r>
              <a:rPr lang="en-GB" dirty="0"/>
              <a:t>     (~ 100 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301892-C076-7F60-B8B5-E3E0E77E629E}"/>
              </a:ext>
            </a:extLst>
          </p:cNvPr>
          <p:cNvSpPr txBox="1"/>
          <p:nvPr/>
        </p:nvSpPr>
        <p:spPr>
          <a:xfrm>
            <a:off x="8339468" y="3745686"/>
            <a:ext cx="1604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Copper cables    </a:t>
            </a:r>
          </a:p>
          <a:p>
            <a:r>
              <a:rPr lang="en-GB" dirty="0"/>
              <a:t>     (a few m)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54B28D-78F4-4430-011C-F090DC33E4B1}"/>
              </a:ext>
            </a:extLst>
          </p:cNvPr>
          <p:cNvSpPr/>
          <p:nvPr/>
        </p:nvSpPr>
        <p:spPr>
          <a:xfrm>
            <a:off x="6126800" y="648199"/>
            <a:ext cx="3817103" cy="40649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904EDB2-A959-8E44-A13B-E9ADD2FDE6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9" t="37570" r="64324" b="31846"/>
          <a:stretch/>
        </p:blipFill>
        <p:spPr>
          <a:xfrm rot="5400000">
            <a:off x="6797561" y="4231882"/>
            <a:ext cx="2283573" cy="332916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E2DAED4-B33C-AA9D-7C8C-809F689BD337}"/>
              </a:ext>
            </a:extLst>
          </p:cNvPr>
          <p:cNvCxnSpPr>
            <a:cxnSpLocks/>
          </p:cNvCxnSpPr>
          <p:nvPr/>
        </p:nvCxnSpPr>
        <p:spPr>
          <a:xfrm>
            <a:off x="4451684" y="5071159"/>
            <a:ext cx="4186990" cy="7521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82D20359-3840-4EE8-6C57-4F6B02C627AB}"/>
              </a:ext>
            </a:extLst>
          </p:cNvPr>
          <p:cNvSpPr txBox="1">
            <a:spLocks/>
          </p:cNvSpPr>
          <p:nvPr/>
        </p:nvSpPr>
        <p:spPr>
          <a:xfrm>
            <a:off x="8881903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defPPr>
              <a:defRPr lang="en-US"/>
            </a:defPPr>
            <a:lvl1pPr marL="0" marR="0" lvl="0" indent="0" algn="l" defTabSz="914400" rtl="0" eaLnBrk="1" fontAlgn="auto" latinLnBrk="0" hangingPunct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BCBF877-C19A-4D14-A003-545D4B29936A}" type="slidenum">
              <a:rPr lang="en-IT" smtClean="0">
                <a:solidFill>
                  <a:srgbClr val="FFFFFF"/>
                </a:solidFill>
              </a:rPr>
              <a:pPr algn="ctr"/>
              <a:t>20</a:t>
            </a:fld>
            <a:endParaRPr lang="en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072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2BC98-3385-BA40-A7F2-CFE3F0205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029" y="-2706"/>
            <a:ext cx="6368596" cy="612306"/>
          </a:xfrm>
        </p:spPr>
        <p:txBody>
          <a:bodyPr/>
          <a:lstStyle/>
          <a:p>
            <a:pPr algn="ctr"/>
            <a:r>
              <a:rPr lang="en-GB" sz="3000" dirty="0"/>
              <a:t>Pixel detector status: Cooling</a:t>
            </a:r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7C2EE72C-6763-CF48-8139-B86F3D99377D}"/>
              </a:ext>
            </a:extLst>
          </p:cNvPr>
          <p:cNvSpPr txBox="1">
            <a:spLocks/>
          </p:cNvSpPr>
          <p:nvPr/>
        </p:nvSpPr>
        <p:spPr>
          <a:xfrm>
            <a:off x="8159" y="609600"/>
            <a:ext cx="10064306" cy="48577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2" lvl="1" indent="0">
              <a:buClrTx/>
              <a:buNone/>
            </a:pPr>
            <a:endParaRPr lang="en-US" sz="1000" dirty="0">
              <a:solidFill>
                <a:schemeClr val="tx2"/>
              </a:solidFill>
            </a:endParaRPr>
          </a:p>
          <a:p>
            <a:pPr lvl="1">
              <a:buClrTx/>
            </a:pPr>
            <a:r>
              <a:rPr lang="en-US" dirty="0">
                <a:solidFill>
                  <a:schemeClr val="tx2"/>
                </a:solidFill>
              </a:rPr>
              <a:t>Detector kept </a:t>
            </a:r>
            <a:r>
              <a:rPr lang="en-US" b="1" dirty="0">
                <a:solidFill>
                  <a:schemeClr val="tx2"/>
                </a:solidFill>
              </a:rPr>
              <a:t>cold </a:t>
            </a:r>
            <a:r>
              <a:rPr lang="en-US" dirty="0">
                <a:solidFill>
                  <a:schemeClr val="tx2"/>
                </a:solidFill>
              </a:rPr>
              <a:t>most of the time.</a:t>
            </a:r>
          </a:p>
          <a:p>
            <a:pPr lvl="2">
              <a:buClrTx/>
            </a:pPr>
            <a:r>
              <a:rPr lang="en-US" sz="2200" dirty="0">
                <a:solidFill>
                  <a:schemeClr val="tx2"/>
                </a:solidFill>
              </a:rPr>
              <a:t>Pixel (and strips) uses C</a:t>
            </a:r>
            <a:r>
              <a:rPr lang="en-US" sz="2200" baseline="-25000" dirty="0">
                <a:solidFill>
                  <a:schemeClr val="tx2"/>
                </a:solidFill>
              </a:rPr>
              <a:t>3</a:t>
            </a:r>
            <a:r>
              <a:rPr lang="en-US" sz="2200" dirty="0">
                <a:solidFill>
                  <a:schemeClr val="tx2"/>
                </a:solidFill>
              </a:rPr>
              <a:t>F</a:t>
            </a:r>
            <a:r>
              <a:rPr lang="en-US" sz="2200" baseline="-25000" dirty="0">
                <a:solidFill>
                  <a:schemeClr val="tx2"/>
                </a:solidFill>
              </a:rPr>
              <a:t>8 </a:t>
            </a:r>
            <a:r>
              <a:rPr lang="en-US" sz="2200" dirty="0">
                <a:solidFill>
                  <a:schemeClr val="tx2"/>
                </a:solidFill>
              </a:rPr>
              <a:t>evaporative whilst IBL uses CO</a:t>
            </a:r>
            <a:r>
              <a:rPr lang="en-US" sz="2200" baseline="-25000" dirty="0">
                <a:solidFill>
                  <a:schemeClr val="tx2"/>
                </a:solidFill>
              </a:rPr>
              <a:t>2  </a:t>
            </a:r>
            <a:r>
              <a:rPr lang="en-US" sz="2200" dirty="0">
                <a:solidFill>
                  <a:schemeClr val="tx2"/>
                </a:solidFill>
              </a:rPr>
              <a:t>bi-phase cooling </a:t>
            </a:r>
            <a:r>
              <a:rPr lang="en-US" sz="2200" dirty="0">
                <a:solidFill>
                  <a:schemeClr val="tx2"/>
                </a:solidFill>
                <a:sym typeface="Wingdings" pitchFamily="2" charset="2"/>
              </a:rPr>
              <a:t> </a:t>
            </a:r>
            <a:r>
              <a:rPr lang="en-US" sz="2200" dirty="0">
                <a:solidFill>
                  <a:schemeClr val="tx2"/>
                </a:solidFill>
              </a:rPr>
              <a:t>very stable so far. </a:t>
            </a:r>
          </a:p>
          <a:p>
            <a:pPr lvl="1">
              <a:buClrTx/>
            </a:pPr>
            <a:r>
              <a:rPr lang="en-US" dirty="0">
                <a:solidFill>
                  <a:schemeClr val="tx2"/>
                </a:solidFill>
              </a:rPr>
              <a:t>A new </a:t>
            </a:r>
            <a:r>
              <a:rPr lang="en-US" b="1" dirty="0">
                <a:solidFill>
                  <a:schemeClr val="tx2"/>
                </a:solidFill>
              </a:rPr>
              <a:t>thermosiphon</a:t>
            </a:r>
            <a:r>
              <a:rPr lang="en-US" dirty="0">
                <a:solidFill>
                  <a:schemeClr val="tx2"/>
                </a:solidFill>
              </a:rPr>
              <a:t> system (instead of standard compressors) was developed and </a:t>
            </a:r>
            <a:r>
              <a:rPr lang="en-US" b="1" dirty="0">
                <a:solidFill>
                  <a:schemeClr val="tx2"/>
                </a:solidFill>
              </a:rPr>
              <a:t>used in </a:t>
            </a:r>
            <a:r>
              <a:rPr lang="en-US" b="1" dirty="0">
                <a:solidFill>
                  <a:schemeClr val="tx2"/>
                </a:solidFill>
                <a:sym typeface="Wingdings" pitchFamily="2" charset="2"/>
              </a:rPr>
              <a:t>Run 3 (shared between Pixel and strips).</a:t>
            </a:r>
            <a:endParaRPr lang="en-US" dirty="0">
              <a:solidFill>
                <a:schemeClr val="tx2"/>
              </a:solidFill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ADCE3D1-C10B-264D-8C6F-0CE02E79EA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8511704"/>
              </p:ext>
            </p:extLst>
          </p:nvPr>
        </p:nvGraphicFramePr>
        <p:xfrm>
          <a:off x="63597" y="4374660"/>
          <a:ext cx="4787265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443">
                  <a:extLst>
                    <a:ext uri="{9D8B030D-6E8A-4147-A177-3AD203B41FA5}">
                      <a16:colId xmlns:a16="http://schemas.microsoft.com/office/drawing/2014/main" val="1740332588"/>
                    </a:ext>
                  </a:extLst>
                </a:gridCol>
                <a:gridCol w="1513205">
                  <a:extLst>
                    <a:ext uri="{9D8B030D-6E8A-4147-A177-3AD203B41FA5}">
                      <a16:colId xmlns:a16="http://schemas.microsoft.com/office/drawing/2014/main" val="2980095029"/>
                    </a:ext>
                  </a:extLst>
                </a:gridCol>
                <a:gridCol w="876617">
                  <a:extLst>
                    <a:ext uri="{9D8B030D-6E8A-4147-A177-3AD203B41FA5}">
                      <a16:colId xmlns:a16="http://schemas.microsoft.com/office/drawing/2014/main" val="16816184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Typical temperature </a:t>
                      </a:r>
                    </a:p>
                    <a:p>
                      <a:pPr algn="ctr"/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PIXEL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4509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Detector ON </a:t>
                      </a:r>
                    </a:p>
                  </a:txBody>
                  <a:tcPr>
                    <a:solidFill>
                      <a:srgbClr val="008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-20 </a:t>
                      </a:r>
                      <a:r>
                        <a:rPr lang="en-GB" sz="1600" b="1" baseline="30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GB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/-25 </a:t>
                      </a:r>
                      <a:r>
                        <a:rPr lang="en-GB" sz="1600" b="1" baseline="30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GB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GB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8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-20 </a:t>
                      </a:r>
                      <a:r>
                        <a:rPr lang="en-GB" sz="1600" b="1" baseline="30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GB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GB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8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9687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Detector OFF </a:t>
                      </a:r>
                    </a:p>
                    <a:p>
                      <a:pPr algn="ctr"/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(winter shutdowns)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 </a:t>
                      </a:r>
                      <a:r>
                        <a:rPr lang="en-GB" sz="1600" b="1" baseline="30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GB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GB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-7.5 </a:t>
                      </a:r>
                      <a:r>
                        <a:rPr lang="en-GB" sz="1600" b="1" baseline="30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GB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GB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601485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F646ECB-43AF-4587-BEB3-A6049ED9D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" t="565" r="3067" b="3482"/>
          <a:stretch/>
        </p:blipFill>
        <p:spPr>
          <a:xfrm>
            <a:off x="5486429" y="4259974"/>
            <a:ext cx="4412383" cy="27024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F07BD2-DD8A-D66F-98D0-68FA9B4002E3}"/>
              </a:ext>
            </a:extLst>
          </p:cNvPr>
          <p:cNvSpPr txBox="1"/>
          <p:nvPr/>
        </p:nvSpPr>
        <p:spPr>
          <a:xfrm>
            <a:off x="6244500" y="3608313"/>
            <a:ext cx="359960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IBL Temperatures measured </a:t>
            </a:r>
          </a:p>
          <a:p>
            <a:pPr algn="ctr"/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module flex (NTC)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543714-032B-6A8E-24F6-F141A5E1E2F8}"/>
              </a:ext>
            </a:extLst>
          </p:cNvPr>
          <p:cNvSpPr/>
          <p:nvPr/>
        </p:nvSpPr>
        <p:spPr>
          <a:xfrm>
            <a:off x="5183274" y="4201608"/>
            <a:ext cx="991385" cy="245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327FB59-C143-0CB2-C36D-161613A11C85}"/>
              </a:ext>
            </a:extLst>
          </p:cNvPr>
          <p:cNvCxnSpPr>
            <a:cxnSpLocks/>
          </p:cNvCxnSpPr>
          <p:nvPr/>
        </p:nvCxnSpPr>
        <p:spPr>
          <a:xfrm flipV="1">
            <a:off x="5425994" y="6994738"/>
            <a:ext cx="4684571" cy="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4A4DFD1-BF21-E709-A13E-79987B27B306}"/>
              </a:ext>
            </a:extLst>
          </p:cNvPr>
          <p:cNvCxnSpPr>
            <a:cxnSpLocks/>
          </p:cNvCxnSpPr>
          <p:nvPr/>
        </p:nvCxnSpPr>
        <p:spPr>
          <a:xfrm flipV="1">
            <a:off x="5451394" y="4272936"/>
            <a:ext cx="0" cy="27481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CCBCE45-38A1-028A-45C6-FB701B27EB61}"/>
              </a:ext>
            </a:extLst>
          </p:cNvPr>
          <p:cNvSpPr txBox="1"/>
          <p:nvPr/>
        </p:nvSpPr>
        <p:spPr>
          <a:xfrm>
            <a:off x="5485929" y="4328354"/>
            <a:ext cx="738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rΦ</a:t>
            </a:r>
            <a:endParaRPr lang="en-GB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6E858E-FB8B-FEEA-5DC7-8C6233397753}"/>
              </a:ext>
            </a:extLst>
          </p:cNvPr>
          <p:cNvSpPr txBox="1"/>
          <p:nvPr/>
        </p:nvSpPr>
        <p:spPr>
          <a:xfrm>
            <a:off x="9742178" y="6664230"/>
            <a:ext cx="41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CB80DF-AB96-7CAD-D549-6CF0143AAB8D}"/>
              </a:ext>
            </a:extLst>
          </p:cNvPr>
          <p:cNvSpPr txBox="1"/>
          <p:nvPr/>
        </p:nvSpPr>
        <p:spPr>
          <a:xfrm rot="382506">
            <a:off x="6629589" y="4899180"/>
            <a:ext cx="2430372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Resolution To be improved </a:t>
            </a:r>
          </a:p>
          <a:p>
            <a:pPr algn="ctr"/>
            <a:r>
              <a:rPr lang="en-GB" sz="2400" b="1" dirty="0">
                <a:solidFill>
                  <a:srgbClr val="FF0000"/>
                </a:solidFill>
              </a:rPr>
              <a:t>(Marcello)</a:t>
            </a:r>
          </a:p>
        </p:txBody>
      </p:sp>
      <p:pic>
        <p:nvPicPr>
          <p:cNvPr id="22" name="Picture 21" descr="A chart of the temperature&#10;&#10;Description automatically generated">
            <a:extLst>
              <a:ext uri="{FF2B5EF4-FFF2-40B4-BE49-F238E27FC236}">
                <a16:creationId xmlns:a16="http://schemas.microsoft.com/office/drawing/2014/main" id="{8EA3CC21-606E-8AE2-E412-ED3D47659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09" y="4780414"/>
            <a:ext cx="3530154" cy="2168981"/>
          </a:xfrm>
          <a:prstGeom prst="rect">
            <a:avLst/>
          </a:prstGeom>
        </p:spPr>
      </p:pic>
      <p:sp>
        <p:nvSpPr>
          <p:cNvPr id="26" name="Right Arrow 25">
            <a:extLst>
              <a:ext uri="{FF2B5EF4-FFF2-40B4-BE49-F238E27FC236}">
                <a16:creationId xmlns:a16="http://schemas.microsoft.com/office/drawing/2014/main" id="{685BA14F-12B4-1F79-938D-426186A1251D}"/>
              </a:ext>
            </a:extLst>
          </p:cNvPr>
          <p:cNvSpPr/>
          <p:nvPr/>
        </p:nvSpPr>
        <p:spPr>
          <a:xfrm>
            <a:off x="4882412" y="5153838"/>
            <a:ext cx="484673" cy="245851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831EAB64-0C89-B91C-5A85-876C0D646DBB}"/>
              </a:ext>
            </a:extLst>
          </p:cNvPr>
          <p:cNvSpPr txBox="1">
            <a:spLocks/>
          </p:cNvSpPr>
          <p:nvPr/>
        </p:nvSpPr>
        <p:spPr>
          <a:xfrm>
            <a:off x="8881903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defPPr>
              <a:defRPr lang="en-US"/>
            </a:defPPr>
            <a:lvl1pPr marL="0" marR="0" lvl="0" indent="0" algn="l" defTabSz="914400" rtl="0" eaLnBrk="1" fontAlgn="auto" latinLnBrk="0" hangingPunct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BCBF877-C19A-4D14-A003-545D4B29936A}" type="slidenum">
              <a:rPr lang="en-IT" smtClean="0">
                <a:solidFill>
                  <a:srgbClr val="FFFFFF"/>
                </a:solidFill>
              </a:rPr>
              <a:pPr algn="ctr"/>
              <a:t>21</a:t>
            </a:fld>
            <a:endParaRPr lang="en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34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65C77-04EB-E7C7-FFD3-634AACB9B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14286-6D56-54AE-DBBC-F0595331E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029" y="-2706"/>
            <a:ext cx="6368596" cy="612306"/>
          </a:xfrm>
        </p:spPr>
        <p:txBody>
          <a:bodyPr/>
          <a:lstStyle/>
          <a:p>
            <a:pPr algn="ctr"/>
            <a:r>
              <a:rPr lang="en-GB" sz="3000" dirty="0"/>
              <a:t>Pixel detector status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D9F634-B275-5195-9DD7-92E64CE60E09}"/>
              </a:ext>
            </a:extLst>
          </p:cNvPr>
          <p:cNvSpPr txBox="1"/>
          <p:nvPr/>
        </p:nvSpPr>
        <p:spPr>
          <a:xfrm>
            <a:off x="22056" y="619089"/>
            <a:ext cx="1005856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Rx Plugins 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failures (off-detector electronics, receiving data from modules)                 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 not fully understood but easily replaceable and relatively small fraction.</a:t>
            </a:r>
          </a:p>
          <a:p>
            <a:endParaRPr lang="en-GB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NTC 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failures</a:t>
            </a:r>
            <a:r>
              <a:rPr lang="en-GB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(increasing with accumulated radiation) </a:t>
            </a:r>
            <a:endParaRPr lang="en-GB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 causing 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interlock, loosing temp. readout in single modules.</a:t>
            </a:r>
          </a:p>
          <a:p>
            <a:endParaRPr lang="en-GB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module 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failures (HV open, not configuring, no data..) under control: </a:t>
            </a:r>
          </a:p>
          <a:p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 a 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few modules (6) recently recovered in Ly1 using redundancy lines/fibers                      </a:t>
            </a:r>
          </a:p>
          <a:p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(readout speed had to be reduced from 160 </a:t>
            </a:r>
            <a:r>
              <a:rPr lang="en-GB" sz="2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mbps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80 </a:t>
            </a:r>
            <a:r>
              <a:rPr lang="en-GB" sz="2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mbps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graphicFrame>
        <p:nvGraphicFramePr>
          <p:cNvPr id="3" name="Tabella 5">
            <a:extLst>
              <a:ext uri="{FF2B5EF4-FFF2-40B4-BE49-F238E27FC236}">
                <a16:creationId xmlns:a16="http://schemas.microsoft.com/office/drawing/2014/main" id="{22AAC0A8-AA47-AF4B-84B8-B6C7DCD1ABB2}"/>
              </a:ext>
            </a:extLst>
          </p:cNvPr>
          <p:cNvGraphicFramePr>
            <a:graphicFrameLocks noGrp="1"/>
          </p:cNvGraphicFramePr>
          <p:nvPr/>
        </p:nvGraphicFramePr>
        <p:xfrm>
          <a:off x="296434" y="3694693"/>
          <a:ext cx="8135474" cy="317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918">
                  <a:extLst>
                    <a:ext uri="{9D8B030D-6E8A-4147-A177-3AD203B41FA5}">
                      <a16:colId xmlns:a16="http://schemas.microsoft.com/office/drawing/2014/main" val="4290184970"/>
                    </a:ext>
                  </a:extLst>
                </a:gridCol>
                <a:gridCol w="1627969">
                  <a:extLst>
                    <a:ext uri="{9D8B030D-6E8A-4147-A177-3AD203B41FA5}">
                      <a16:colId xmlns:a16="http://schemas.microsoft.com/office/drawing/2014/main" val="2688027027"/>
                    </a:ext>
                  </a:extLst>
                </a:gridCol>
                <a:gridCol w="512428">
                  <a:extLst>
                    <a:ext uri="{9D8B030D-6E8A-4147-A177-3AD203B41FA5}">
                      <a16:colId xmlns:a16="http://schemas.microsoft.com/office/drawing/2014/main" val="3655962179"/>
                    </a:ext>
                  </a:extLst>
                </a:gridCol>
                <a:gridCol w="1583082">
                  <a:extLst>
                    <a:ext uri="{9D8B030D-6E8A-4147-A177-3AD203B41FA5}">
                      <a16:colId xmlns:a16="http://schemas.microsoft.com/office/drawing/2014/main" val="1080931906"/>
                    </a:ext>
                  </a:extLst>
                </a:gridCol>
                <a:gridCol w="501041">
                  <a:extLst>
                    <a:ext uri="{9D8B030D-6E8A-4147-A177-3AD203B41FA5}">
                      <a16:colId xmlns:a16="http://schemas.microsoft.com/office/drawing/2014/main" val="2645395229"/>
                    </a:ext>
                  </a:extLst>
                </a:gridCol>
                <a:gridCol w="1599084">
                  <a:extLst>
                    <a:ext uri="{9D8B030D-6E8A-4147-A177-3AD203B41FA5}">
                      <a16:colId xmlns:a16="http://schemas.microsoft.com/office/drawing/2014/main" val="1646462792"/>
                    </a:ext>
                  </a:extLst>
                </a:gridCol>
                <a:gridCol w="558952">
                  <a:extLst>
                    <a:ext uri="{9D8B030D-6E8A-4147-A177-3AD203B41FA5}">
                      <a16:colId xmlns:a16="http://schemas.microsoft.com/office/drawing/2014/main" val="4084338750"/>
                    </a:ext>
                  </a:extLst>
                </a:gridCol>
              </a:tblGrid>
              <a:tr h="353077"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Layer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600" b="1" u="none" strike="noStrike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lang="it-IT" sz="1600" b="1" i="0" u="none" strike="noStrike" noProof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600" b="1" u="none" strike="noStrike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it-IT" sz="1600" b="1" i="0" u="none" strike="noStrike" noProof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406421"/>
                  </a:ext>
                </a:extLst>
              </a:tr>
              <a:tr h="353077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it-IT" sz="16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Disabled/Total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600" b="1" u="none" strike="noStrike" noProof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Disabled/Total</a:t>
                      </a:r>
                      <a:endParaRPr lang="it-IT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600" b="1" u="none" strike="noStrike" noProof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it-IT" sz="1600" b="1" i="0" u="none" strike="noStrike" noProof="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600" b="1" u="none" strike="noStrike" noProof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Disabled/Total</a:t>
                      </a:r>
                      <a:endParaRPr lang="it-IT" sz="1600" b="1" i="0" u="none" strike="noStrike" noProof="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600" b="1" u="none" strike="noStrike" noProof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it-IT" sz="1600" b="1" i="0" u="none" strike="noStrike" noProof="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0097088"/>
                  </a:ext>
                </a:extLst>
              </a:tr>
              <a:tr h="353077">
                <a:tc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15/288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13/288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16/288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2757323"/>
                  </a:ext>
                </a:extLst>
              </a:tr>
              <a:tr h="353077">
                <a:tc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B-Layer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18/286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15/286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21/286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4185534"/>
                  </a:ext>
                </a:extLst>
              </a:tr>
              <a:tr h="353077">
                <a:tc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Layer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29/494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22/494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18/494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07855"/>
                  </a:ext>
                </a:extLst>
              </a:tr>
              <a:tr h="353077">
                <a:tc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Layer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33/676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43/676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50/676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320210"/>
                  </a:ext>
                </a:extLst>
              </a:tr>
              <a:tr h="353077">
                <a:tc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(Pixel)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95/1744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93/1744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105/1744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0012235"/>
                  </a:ext>
                </a:extLst>
              </a:tr>
              <a:tr h="353077">
                <a:tc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IBL (Frontends)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3/448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4/448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4/448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354359"/>
                  </a:ext>
                </a:extLst>
              </a:tr>
              <a:tr h="353077">
                <a:tc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98/2192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97/2192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109/2192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655513"/>
                  </a:ext>
                </a:extLst>
              </a:tr>
            </a:tbl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CF8CBA34-786C-01E7-2276-627B3A9EBBE0}"/>
              </a:ext>
            </a:extLst>
          </p:cNvPr>
          <p:cNvSpPr/>
          <p:nvPr/>
        </p:nvSpPr>
        <p:spPr>
          <a:xfrm>
            <a:off x="7888656" y="6530444"/>
            <a:ext cx="518219" cy="4074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2CBB94-98A5-7B07-643D-8905D1A1C374}"/>
              </a:ext>
            </a:extLst>
          </p:cNvPr>
          <p:cNvSpPr txBox="1"/>
          <p:nvPr/>
        </p:nvSpPr>
        <p:spPr>
          <a:xfrm>
            <a:off x="8555422" y="4719145"/>
            <a:ext cx="14576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95% detector working fraction! </a:t>
            </a:r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773A450D-71CC-AB52-F4C7-BA514FD27EEF}"/>
              </a:ext>
            </a:extLst>
          </p:cNvPr>
          <p:cNvSpPr txBox="1">
            <a:spLocks/>
          </p:cNvSpPr>
          <p:nvPr/>
        </p:nvSpPr>
        <p:spPr>
          <a:xfrm>
            <a:off x="8881903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defPPr>
              <a:defRPr lang="en-US"/>
            </a:defPPr>
            <a:lvl1pPr marL="0" marR="0" lvl="0" indent="0" algn="l" defTabSz="914400" rtl="0" eaLnBrk="1" fontAlgn="auto" latinLnBrk="0" hangingPunct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BCBF877-C19A-4D14-A003-545D4B29936A}" type="slidenum">
              <a:rPr lang="en-IT" smtClean="0">
                <a:solidFill>
                  <a:srgbClr val="FFFFFF"/>
                </a:solidFill>
              </a:rPr>
              <a:pPr algn="ctr"/>
              <a:t>22</a:t>
            </a:fld>
            <a:endParaRPr lang="en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989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">
            <a:extLst>
              <a:ext uri="{FF2B5EF4-FFF2-40B4-BE49-F238E27FC236}">
                <a16:creationId xmlns:a16="http://schemas.microsoft.com/office/drawing/2014/main" id="{45439D99-553E-6701-4273-90422FCC76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00" t="3012" r="1685"/>
          <a:stretch/>
        </p:blipFill>
        <p:spPr>
          <a:xfrm>
            <a:off x="4575766" y="3900462"/>
            <a:ext cx="5478507" cy="28841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3405" y="0"/>
            <a:ext cx="6357220" cy="612371"/>
          </a:xfrm>
        </p:spPr>
        <p:txBody>
          <a:bodyPr/>
          <a:lstStyle/>
          <a:p>
            <a:pPr algn="ctr"/>
            <a:r>
              <a:rPr lang="en-US" dirty="0"/>
              <a:t>Pixel performance in Run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11782" y="688571"/>
            <a:ext cx="58961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>
                <a:solidFill>
                  <a:srgbClr val="1F497D"/>
                </a:solidFill>
                <a:latin typeface="Arial"/>
                <a:cs typeface="Arial"/>
              </a:rPr>
              <a:t>Impact parameter resolution </a:t>
            </a:r>
            <a:r>
              <a:rPr lang="en-US" sz="2400" dirty="0">
                <a:solidFill>
                  <a:srgbClr val="1F497D"/>
                </a:solidFill>
                <a:latin typeface="Arial"/>
                <a:cs typeface="Arial"/>
              </a:rPr>
              <a:t>improvements after IBL insertion  (2015)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1F497D"/>
                </a:solidFill>
                <a:latin typeface="Arial"/>
                <a:cs typeface="Arial"/>
              </a:rPr>
              <a:t>B-Layer </a:t>
            </a:r>
            <a:r>
              <a:rPr lang="en-US" sz="2400" b="1" dirty="0">
                <a:solidFill>
                  <a:srgbClr val="1F497D"/>
                </a:solidFill>
                <a:latin typeface="Arial"/>
                <a:cs typeface="Arial"/>
              </a:rPr>
              <a:t>Hit-on-track efficiency &gt; 98% </a:t>
            </a:r>
            <a:r>
              <a:rPr lang="en-US" sz="2400" dirty="0">
                <a:solidFill>
                  <a:srgbClr val="1F497D"/>
                </a:solidFill>
                <a:latin typeface="Arial"/>
                <a:cs typeface="Arial"/>
              </a:rPr>
              <a:t>(2016)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1F497D"/>
                </a:solidFill>
                <a:latin typeface="Arial"/>
                <a:cs typeface="Arial"/>
              </a:rPr>
              <a:t>IBL </a:t>
            </a:r>
            <a:r>
              <a:rPr lang="en-US" sz="2400" b="1" dirty="0">
                <a:solidFill>
                  <a:srgbClr val="1F497D"/>
                </a:solidFill>
                <a:latin typeface="Arial"/>
                <a:cs typeface="Arial"/>
              </a:rPr>
              <a:t>spatial resolution </a:t>
            </a:r>
            <a:r>
              <a:rPr lang="en-US" sz="2400" dirty="0">
                <a:solidFill>
                  <a:srgbClr val="1F497D"/>
                </a:solidFill>
                <a:latin typeface="Arial"/>
                <a:cs typeface="Arial"/>
              </a:rPr>
              <a:t>(transverse R-φ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1F497D"/>
                </a:solidFill>
                <a:latin typeface="Arial"/>
                <a:cs typeface="Arial"/>
              </a:rPr>
              <a:t>plane) </a:t>
            </a:r>
            <a:r>
              <a:rPr lang="en-US" sz="2400" b="1" dirty="0">
                <a:solidFill>
                  <a:srgbClr val="1F497D"/>
                </a:solidFill>
                <a:latin typeface="Arial"/>
                <a:cs typeface="Arial"/>
              </a:rPr>
              <a:t>~&lt; 10 μm </a:t>
            </a:r>
            <a:r>
              <a:rPr lang="en-US" sz="2400" dirty="0">
                <a:solidFill>
                  <a:srgbClr val="1F497D"/>
                </a:solidFill>
                <a:latin typeface="Arial"/>
                <a:cs typeface="Arial"/>
              </a:rPr>
              <a:t>over Run 2.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4892"/>
          <a:stretch/>
        </p:blipFill>
        <p:spPr>
          <a:xfrm>
            <a:off x="36340" y="3779838"/>
            <a:ext cx="4314945" cy="3076730"/>
          </a:xfrm>
          <a:prstGeom prst="rect">
            <a:avLst/>
          </a:prstGeom>
        </p:spPr>
      </p:pic>
      <p:sp>
        <p:nvSpPr>
          <p:cNvPr id="10" name="Slide Number Placeholder 7"/>
          <p:cNvSpPr txBox="1">
            <a:spLocks/>
          </p:cNvSpPr>
          <p:nvPr/>
        </p:nvSpPr>
        <p:spPr>
          <a:xfrm>
            <a:off x="8881903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defPPr>
              <a:defRPr lang="en-US"/>
            </a:defPPr>
            <a:lvl1pPr marL="0" marR="0" lvl="0" indent="0" algn="l" defTabSz="914400" rtl="0" eaLnBrk="1" fontAlgn="auto" latinLnBrk="0" hangingPunct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BCBF877-C19A-4D14-A003-545D4B29936A}" type="slidenum">
              <a:rPr lang="en-GB" smtClean="0">
                <a:solidFill>
                  <a:srgbClr val="FFFFFF"/>
                </a:solidFill>
              </a:rPr>
              <a:pPr algn="ctr"/>
              <a:t>23</a:t>
            </a:fld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>
            <a:off x="7455555" y="3339548"/>
            <a:ext cx="0" cy="15095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848AD892-66A3-1E48-BEF4-7ABB350D1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34" y="686297"/>
            <a:ext cx="3847149" cy="283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>
            <a:cxnSpLocks/>
          </p:cNvCxnSpPr>
          <p:nvPr/>
        </p:nvCxnSpPr>
        <p:spPr>
          <a:xfrm flipH="1">
            <a:off x="1903999" y="1025982"/>
            <a:ext cx="2671767" cy="9645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 flipH="1">
            <a:off x="3804745" y="2139813"/>
            <a:ext cx="528862" cy="22324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297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E8118-44D4-20D9-DBB1-57EE0B920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showing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1054A840-0C87-A2A7-AD19-EB0963413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3" y="4528965"/>
            <a:ext cx="5229645" cy="25011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7E895F-55F5-E0EA-7FF4-C4349832A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267" y="3850948"/>
            <a:ext cx="3940979" cy="319259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62B085A-CD76-40D9-7995-9E7EF90FE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3406" y="-7198"/>
            <a:ext cx="6357220" cy="623685"/>
          </a:xfrm>
        </p:spPr>
        <p:txBody>
          <a:bodyPr/>
          <a:lstStyle/>
          <a:p>
            <a:pPr algn="ctr"/>
            <a:r>
              <a:rPr lang="en-US" dirty="0"/>
              <a:t>Pixel operation: FE Desynch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8DDF337-DD63-25EF-CC94-CB4D551F1560}"/>
              </a:ext>
            </a:extLst>
          </p:cNvPr>
          <p:cNvCxnSpPr>
            <a:cxnSpLocks/>
          </p:cNvCxnSpPr>
          <p:nvPr/>
        </p:nvCxnSpPr>
        <p:spPr>
          <a:xfrm>
            <a:off x="658390" y="5425492"/>
            <a:ext cx="4592035" cy="0"/>
          </a:xfrm>
          <a:prstGeom prst="line">
            <a:avLst/>
          </a:prstGeom>
          <a:ln>
            <a:solidFill>
              <a:srgbClr val="008F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7EC0906-A0E4-6A16-6D7A-C5000FA21D7E}"/>
              </a:ext>
            </a:extLst>
          </p:cNvPr>
          <p:cNvSpPr txBox="1"/>
          <p:nvPr/>
        </p:nvSpPr>
        <p:spPr>
          <a:xfrm>
            <a:off x="4567356" y="5479067"/>
            <a:ext cx="683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F00"/>
                </a:solidFill>
                <a:latin typeface="Arial"/>
                <a:cs typeface="Arial"/>
              </a:rPr>
              <a:t>1%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262C91-D1B9-4593-AEA8-852129D073F8}"/>
              </a:ext>
            </a:extLst>
          </p:cNvPr>
          <p:cNvSpPr/>
          <p:nvPr/>
        </p:nvSpPr>
        <p:spPr>
          <a:xfrm>
            <a:off x="17323" y="643395"/>
            <a:ext cx="635722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Remaining de-synchronization is internal to the modules (16</a:t>
            </a:r>
            <a:r>
              <a:rPr lang="en-GB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FEs sharing the same micro-controller chip 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MCC ) </a:t>
            </a:r>
          </a:p>
          <a:p>
            <a:endParaRPr lang="en-GB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ingle FE can desynchronize, until next ATLAS Event Counter Reset (ECR), issued every 5 seconds. </a:t>
            </a:r>
          </a:p>
          <a:p>
            <a:endParaRPr lang="en-GB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Increasing thresholds 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mitigate the desync, as far as don’t impact cluster properties/hits-on-track efficiency.</a:t>
            </a:r>
          </a:p>
          <a:p>
            <a:endParaRPr lang="en-GB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relation between desynchronization and lack of hits-on-track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typically correlated </a:t>
            </a:r>
            <a:r>
              <a:rPr lang="en-GB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high-rate/mu 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 high bandwidth consumption.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Present also in fills with </a:t>
            </a:r>
            <a:r>
              <a:rPr lang="en-GB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low #bunches and high mu 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 related to spacing of triggers.</a:t>
            </a:r>
            <a:endParaRPr lang="en-GB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703B55-AE7D-97E0-F984-747FA70DB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5267" y="651858"/>
            <a:ext cx="3935967" cy="2761525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FDFF4D99-21D3-025C-107A-54F331CB8AE4}"/>
              </a:ext>
            </a:extLst>
          </p:cNvPr>
          <p:cNvGrpSpPr/>
          <p:nvPr/>
        </p:nvGrpSpPr>
        <p:grpSpPr>
          <a:xfrm>
            <a:off x="5544273" y="3495554"/>
            <a:ext cx="3762457" cy="1608881"/>
            <a:chOff x="5544273" y="3495554"/>
            <a:chExt cx="3762457" cy="160888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9A509E7-64B7-2018-20AC-244DEF93D0CC}"/>
                </a:ext>
              </a:extLst>
            </p:cNvPr>
            <p:cNvSpPr/>
            <p:nvPr/>
          </p:nvSpPr>
          <p:spPr>
            <a:xfrm>
              <a:off x="8137006" y="4046055"/>
              <a:ext cx="1169724" cy="105838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C2A8ED1-807A-57BD-A82C-1C48135E361B}"/>
                </a:ext>
              </a:extLst>
            </p:cNvPr>
            <p:cNvCxnSpPr>
              <a:cxnSpLocks/>
            </p:cNvCxnSpPr>
            <p:nvPr/>
          </p:nvCxnSpPr>
          <p:spPr>
            <a:xfrm>
              <a:off x="5544273" y="3495554"/>
              <a:ext cx="2777924" cy="56207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9D26944-6E65-FFCA-23B4-FC324DB89A7D}"/>
              </a:ext>
            </a:extLst>
          </p:cNvPr>
          <p:cNvGrpSpPr/>
          <p:nvPr/>
        </p:nvGrpSpPr>
        <p:grpSpPr>
          <a:xfrm>
            <a:off x="1504707" y="4201610"/>
            <a:ext cx="4178463" cy="1495065"/>
            <a:chOff x="590308" y="4201610"/>
            <a:chExt cx="4178463" cy="1495065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C59B414-E6D9-93C8-3712-1AC5E07D5673}"/>
                </a:ext>
              </a:extLst>
            </p:cNvPr>
            <p:cNvSpPr/>
            <p:nvPr/>
          </p:nvSpPr>
          <p:spPr>
            <a:xfrm>
              <a:off x="590308" y="4557271"/>
              <a:ext cx="555585" cy="113940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4CE7843-7CBB-5811-76B5-420AC4C385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22744" y="4201610"/>
              <a:ext cx="3646027" cy="43983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7">
            <a:extLst>
              <a:ext uri="{FF2B5EF4-FFF2-40B4-BE49-F238E27FC236}">
                <a16:creationId xmlns:a16="http://schemas.microsoft.com/office/drawing/2014/main" id="{7AA90AD2-946B-92CB-26A3-913F63D13BD4}"/>
              </a:ext>
            </a:extLst>
          </p:cNvPr>
          <p:cNvSpPr txBox="1">
            <a:spLocks/>
          </p:cNvSpPr>
          <p:nvPr/>
        </p:nvSpPr>
        <p:spPr>
          <a:xfrm>
            <a:off x="8881903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defPPr>
              <a:defRPr lang="en-US"/>
            </a:defPPr>
            <a:lvl1pPr marL="0" marR="0" lvl="0" indent="0" algn="l" defTabSz="914400" rtl="0" eaLnBrk="1" fontAlgn="auto" latinLnBrk="0" hangingPunct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BCBF877-C19A-4D14-A003-545D4B29936A}" type="slidenum">
              <a:rPr lang="en-IT" smtClean="0">
                <a:solidFill>
                  <a:srgbClr val="FFFFFF"/>
                </a:solidFill>
              </a:rPr>
              <a:pPr algn="ctr"/>
              <a:t>24</a:t>
            </a:fld>
            <a:endParaRPr lang="en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82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IBL TID at the begin of Run2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29" y="703621"/>
            <a:ext cx="10068295" cy="6269313"/>
          </a:xfrm>
        </p:spPr>
        <p:txBody>
          <a:bodyPr/>
          <a:lstStyle/>
          <a:p>
            <a:pPr marL="601565" indent="-457200">
              <a:lnSpc>
                <a:spcPct val="90000"/>
              </a:lnSpc>
            </a:pPr>
            <a:r>
              <a:rPr lang="en-US" sz="2800" dirty="0">
                <a:latin typeface="Arial"/>
                <a:cs typeface="Arial"/>
              </a:rPr>
              <a:t>IBL Total Ionizing Dose (TID) effect causing relevant increase of FE-I4 currents</a:t>
            </a:r>
          </a:p>
          <a:p>
            <a:pPr marL="575998" lvl="1" indent="0">
              <a:lnSpc>
                <a:spcPct val="90000"/>
              </a:lnSpc>
              <a:buNone/>
            </a:pPr>
            <a:endParaRPr lang="en-US" sz="2400" dirty="0">
              <a:latin typeface="Arial"/>
              <a:cs typeface="Arial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Arial"/>
              <a:cs typeface="Arial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Arial"/>
              <a:cs typeface="Arial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Arial"/>
              <a:cs typeface="Arial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Arial"/>
              <a:cs typeface="Arial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Arial"/>
              <a:cs typeface="Arial"/>
            </a:endParaRPr>
          </a:p>
          <a:p>
            <a:pPr marL="575998" lvl="1" indent="0">
              <a:lnSpc>
                <a:spcPct val="90000"/>
              </a:lnSpc>
              <a:buNone/>
            </a:pPr>
            <a:endParaRPr lang="en-US" sz="2400" dirty="0">
              <a:latin typeface="Arial"/>
              <a:cs typeface="Arial"/>
              <a:hlinkClick r:id="rId2"/>
            </a:endParaRPr>
          </a:p>
          <a:p>
            <a:pPr marL="575998" lvl="1" indent="0">
              <a:lnSpc>
                <a:spcPct val="90000"/>
              </a:lnSpc>
              <a:buNone/>
            </a:pPr>
            <a:endParaRPr lang="en-US" sz="2400" i="1" u="sng" dirty="0">
              <a:solidFill>
                <a:schemeClr val="tx2"/>
              </a:solidFill>
              <a:latin typeface="Arial"/>
              <a:cs typeface="Arial"/>
              <a:hlinkClick r:id="rId2"/>
            </a:endParaRPr>
          </a:p>
          <a:p>
            <a:pPr marL="575998" lvl="1" indent="0">
              <a:lnSpc>
                <a:spcPct val="90000"/>
              </a:lnSpc>
              <a:buNone/>
            </a:pPr>
            <a:endParaRPr lang="en-US" sz="2400" i="1" u="sng" dirty="0">
              <a:solidFill>
                <a:schemeClr val="tx2"/>
              </a:solidFill>
              <a:latin typeface="Arial"/>
              <a:cs typeface="Arial"/>
              <a:hlinkClick r:id="rId2"/>
            </a:endParaRPr>
          </a:p>
          <a:p>
            <a:pPr marL="575998" lvl="1" indent="0">
              <a:lnSpc>
                <a:spcPct val="90000"/>
              </a:lnSpc>
              <a:buNone/>
            </a:pPr>
            <a:r>
              <a:rPr lang="en-US" sz="2400" i="1" u="sng" dirty="0">
                <a:solidFill>
                  <a:schemeClr val="tx2"/>
                </a:solidFill>
                <a:latin typeface="Arial"/>
                <a:cs typeface="Arial"/>
                <a:hlinkClick r:id="rId2"/>
              </a:rPr>
              <a:t>"Production and Integration of the ATLAS Insertable B-Layer”</a:t>
            </a:r>
            <a:r>
              <a:rPr lang="en-US" sz="2400" i="1" dirty="0">
                <a:solidFill>
                  <a:schemeClr val="tx2"/>
                </a:solidFill>
                <a:latin typeface="Arial"/>
                <a:cs typeface="Arial"/>
              </a:rPr>
              <a:t>     </a:t>
            </a:r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JINST paper </a:t>
            </a:r>
            <a:r>
              <a:rPr lang="en-US" sz="2400" dirty="0">
                <a:latin typeface="Arial"/>
                <a:cs typeface="Arial"/>
              </a:rPr>
              <a:t>for more info about IBL</a:t>
            </a:r>
          </a:p>
        </p:txBody>
      </p:sp>
      <p:sp>
        <p:nvSpPr>
          <p:cNvPr id="6" name="Slide Number Placeholder 7"/>
          <p:cNvSpPr txBox="1">
            <a:spLocks/>
          </p:cNvSpPr>
          <p:nvPr/>
        </p:nvSpPr>
        <p:spPr>
          <a:xfrm>
            <a:off x="8881903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defPPr>
              <a:defRPr lang="en-US"/>
            </a:defPPr>
            <a:lvl1pPr marL="0" marR="0" lvl="0" indent="0" algn="l" defTabSz="914400" rtl="0" eaLnBrk="1" fontAlgn="auto" latinLnBrk="0" hangingPunct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BCBF877-C19A-4D14-A003-545D4B29936A}" type="slidenum">
              <a:rPr lang="en-GB" smtClean="0">
                <a:solidFill>
                  <a:srgbClr val="FFFFFF"/>
                </a:solidFill>
              </a:rPr>
              <a:pPr algn="ctr"/>
              <a:t>25</a:t>
            </a:fld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9" y="2615337"/>
            <a:ext cx="5852972" cy="319294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0E037FA-8C45-674B-AB89-9E3FACDF1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748" y="2849519"/>
            <a:ext cx="3997876" cy="281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268EC6B-1FA9-099F-7E9B-067BD27A9EB0}"/>
              </a:ext>
            </a:extLst>
          </p:cNvPr>
          <p:cNvSpPr/>
          <p:nvPr/>
        </p:nvSpPr>
        <p:spPr>
          <a:xfrm>
            <a:off x="563499" y="1460501"/>
            <a:ext cx="95171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Induced by the usage (~Millions) of 130 nm IBM transistor technology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Known to have a special leakage current evolution</a:t>
            </a:r>
          </a:p>
        </p:txBody>
      </p:sp>
    </p:spTree>
    <p:extLst>
      <p:ext uri="{BB962C8B-B14F-4D97-AF65-F5344CB8AC3E}">
        <p14:creationId xmlns:p14="http://schemas.microsoft.com/office/powerpoint/2010/main" val="5209521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0F9DE1-F4B5-6AC0-B250-EED00F2616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19"/>
          <a:stretch/>
        </p:blipFill>
        <p:spPr>
          <a:xfrm>
            <a:off x="4039565" y="628807"/>
            <a:ext cx="6015870" cy="3141198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D8F2671-D625-1EE4-05C7-7E8E07EA4E7E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" t="3104" r="8760" b="18548"/>
          <a:stretch/>
        </p:blipFill>
        <p:spPr bwMode="auto">
          <a:xfrm>
            <a:off x="3786554" y="3696349"/>
            <a:ext cx="6282268" cy="277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3CB7B9-BCAD-050E-2091-DA282CE74DEC}"/>
              </a:ext>
            </a:extLst>
          </p:cNvPr>
          <p:cNvSpPr txBox="1"/>
          <p:nvPr/>
        </p:nvSpPr>
        <p:spPr>
          <a:xfrm>
            <a:off x="12103" y="679438"/>
            <a:ext cx="387579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 power system</a:t>
            </a:r>
          </a:p>
          <a:p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 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voltage current </a:t>
            </a:r>
          </a:p>
          <a:p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consumption heavily   </a:t>
            </a:r>
          </a:p>
          <a:p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affected (2015-2016)</a:t>
            </a:r>
          </a:p>
          <a:p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 under control by 2017, </a:t>
            </a:r>
          </a:p>
          <a:p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when correlation with   </a:t>
            </a:r>
          </a:p>
          <a:p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Inst Luminosity become </a:t>
            </a:r>
          </a:p>
          <a:p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finally visible                </a:t>
            </a:r>
          </a:p>
          <a:p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(digital activity in the chip)</a:t>
            </a:r>
          </a:p>
          <a:p>
            <a:endParaRPr lang="en-GB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FE-I4 (De)Tuning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96D6CD-83EC-DD81-61BD-691A42DC933B}"/>
              </a:ext>
            </a:extLst>
          </p:cNvPr>
          <p:cNvSpPr/>
          <p:nvPr/>
        </p:nvSpPr>
        <p:spPr>
          <a:xfrm>
            <a:off x="55925" y="4819287"/>
            <a:ext cx="4182795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è"/>
            </a:pP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drift of</a:t>
            </a:r>
            <a:r>
              <a:rPr lang="en-GB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Thresholds   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GB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Time-Over -Threshold   </a:t>
            </a:r>
          </a:p>
          <a:p>
            <a:r>
              <a:rPr lang="en-GB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(TOT)</a:t>
            </a:r>
            <a:endParaRPr lang="en-GB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è"/>
            </a:pP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regular (~weekly)           </a:t>
            </a:r>
          </a:p>
          <a:p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re-tuning needed </a:t>
            </a:r>
          </a:p>
          <a:p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during Run 2!</a:t>
            </a:r>
            <a:endParaRPr lang="en-GB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9E2EC1F-845D-24B3-D572-0BC66251A4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 t="81321" r="9485" b="2721"/>
          <a:stretch/>
        </p:blipFill>
        <p:spPr bwMode="auto">
          <a:xfrm>
            <a:off x="3798659" y="6455521"/>
            <a:ext cx="6235873" cy="56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54B7EDD-3A23-538D-421B-8BAC82834005}"/>
              </a:ext>
            </a:extLst>
          </p:cNvPr>
          <p:cNvGrpSpPr/>
          <p:nvPr/>
        </p:nvGrpSpPr>
        <p:grpSpPr>
          <a:xfrm>
            <a:off x="1197368" y="4771697"/>
            <a:ext cx="2690531" cy="479736"/>
            <a:chOff x="967835" y="1735050"/>
            <a:chExt cx="2407728" cy="479736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6A523A4-43B8-29E7-46CA-2D00808DDE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79659" y="1735050"/>
              <a:ext cx="795904" cy="252587"/>
            </a:xfrm>
            <a:prstGeom prst="straightConnector1">
              <a:avLst/>
            </a:prstGeom>
            <a:ln w="38100">
              <a:solidFill>
                <a:srgbClr val="008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60D2FA8-E9D0-17EA-F8CB-5EB5A9242C37}"/>
                </a:ext>
              </a:extLst>
            </p:cNvPr>
            <p:cNvSpPr/>
            <p:nvPr/>
          </p:nvSpPr>
          <p:spPr>
            <a:xfrm>
              <a:off x="967835" y="1761619"/>
              <a:ext cx="1611824" cy="453167"/>
            </a:xfrm>
            <a:prstGeom prst="ellipse">
              <a:avLst/>
            </a:prstGeom>
            <a:noFill/>
            <a:ln w="38100">
              <a:solidFill>
                <a:srgbClr val="008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D0B8FAB-FCA9-2940-2D15-B1A95443BF00}"/>
              </a:ext>
            </a:extLst>
          </p:cNvPr>
          <p:cNvSpPr txBox="1"/>
          <p:nvPr/>
        </p:nvSpPr>
        <p:spPr>
          <a:xfrm>
            <a:off x="3798357" y="70606"/>
            <a:ext cx="62822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of radiation on FE electronics: TID</a:t>
            </a:r>
            <a:endParaRPr lang="en-GB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F4159C9C-903F-7B9D-4E01-FB858621686D}"/>
              </a:ext>
            </a:extLst>
          </p:cNvPr>
          <p:cNvSpPr txBox="1">
            <a:spLocks/>
          </p:cNvSpPr>
          <p:nvPr/>
        </p:nvSpPr>
        <p:spPr>
          <a:xfrm>
            <a:off x="8881903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defPPr>
              <a:defRPr lang="en-US"/>
            </a:defPPr>
            <a:lvl1pPr marL="0" marR="0" lvl="0" indent="0" algn="l" defTabSz="914400" rtl="0" eaLnBrk="1" fontAlgn="auto" latinLnBrk="0" hangingPunct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BCBF877-C19A-4D14-A003-545D4B29936A}" type="slidenum">
              <a:rPr lang="en-GB" smtClean="0">
                <a:solidFill>
                  <a:srgbClr val="FFFFFF"/>
                </a:solidFill>
              </a:rPr>
              <a:pPr algn="ctr"/>
              <a:t>26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80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C81B7-3027-A169-0A2F-08F67C041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creenshot 2019-02-11 at 10.40.57.png">
            <a:extLst>
              <a:ext uri="{FF2B5EF4-FFF2-40B4-BE49-F238E27FC236}">
                <a16:creationId xmlns:a16="http://schemas.microsoft.com/office/drawing/2014/main" id="{15021316-5817-C7CC-13FA-BF12B026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" r="-458"/>
          <a:stretch/>
        </p:blipFill>
        <p:spPr>
          <a:xfrm>
            <a:off x="7129315" y="1234901"/>
            <a:ext cx="2779463" cy="27697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2A86DB-017C-59F3-5264-073AF2AA26D8}"/>
              </a:ext>
            </a:extLst>
          </p:cNvPr>
          <p:cNvSpPr txBox="1"/>
          <p:nvPr/>
        </p:nvSpPr>
        <p:spPr>
          <a:xfrm>
            <a:off x="18995" y="634700"/>
            <a:ext cx="683408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Arial"/>
                <a:cs typeface="Arial"/>
              </a:rPr>
              <a:t>Big charge deposit </a:t>
            </a:r>
            <a:r>
              <a:rPr lang="en-US" sz="2000" dirty="0">
                <a:solidFill>
                  <a:schemeClr val="tx2"/>
                </a:solidFill>
                <a:latin typeface="Arial"/>
                <a:cs typeface="Arial"/>
              </a:rPr>
              <a:t>in FE electronics can flip the state </a:t>
            </a:r>
          </a:p>
          <a:p>
            <a:r>
              <a:rPr lang="en-US" sz="2000" dirty="0">
                <a:solidFill>
                  <a:schemeClr val="tx2"/>
                </a:solidFill>
                <a:latin typeface="Arial"/>
                <a:cs typeface="Arial"/>
              </a:rPr>
              <a:t>of </a:t>
            </a:r>
            <a:r>
              <a:rPr lang="en-US" sz="2000" b="1" dirty="0">
                <a:solidFill>
                  <a:schemeClr val="tx2"/>
                </a:solidFill>
                <a:latin typeface="Arial"/>
                <a:cs typeface="Arial"/>
              </a:rPr>
              <a:t>global/local memory cells</a:t>
            </a:r>
            <a:endParaRPr lang="en-US" sz="1400" dirty="0">
              <a:solidFill>
                <a:schemeClr val="tx2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/>
                <a:cs typeface="Arial"/>
              </a:rPr>
              <a:t>IBL FE-I4 affected by SEE already in 2017</a:t>
            </a:r>
            <a:endParaRPr lang="en-US" sz="500" dirty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chemeClr val="tx2"/>
                </a:solidFill>
                <a:latin typeface="Arial"/>
                <a:cs typeface="Arial"/>
                <a:sym typeface="Wingdings"/>
              </a:rPr>
              <a:t>      </a:t>
            </a:r>
            <a:r>
              <a:rPr lang="en-US" sz="2000" b="1" dirty="0">
                <a:solidFill>
                  <a:schemeClr val="tx2"/>
                </a:solidFill>
                <a:latin typeface="Arial"/>
                <a:cs typeface="Arial"/>
                <a:sym typeface="Wingdings"/>
              </a:rPr>
              <a:t>periodical </a:t>
            </a:r>
            <a:r>
              <a:rPr lang="en-US" sz="2000" b="1" dirty="0">
                <a:solidFill>
                  <a:schemeClr val="tx2"/>
                </a:solidFill>
                <a:latin typeface="Arial"/>
                <a:cs typeface="Arial"/>
              </a:rPr>
              <a:t>reconfiguration of FE global registers.</a:t>
            </a:r>
            <a:endParaRPr lang="en-US" sz="1000" dirty="0">
              <a:solidFill>
                <a:schemeClr val="tx2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/>
                <a:cs typeface="Arial"/>
              </a:rPr>
              <a:t>Higher luminosity fill in Run 3 </a:t>
            </a:r>
          </a:p>
          <a:p>
            <a:r>
              <a:rPr lang="en-US" sz="2000" dirty="0">
                <a:solidFill>
                  <a:schemeClr val="tx2"/>
                </a:solidFill>
                <a:latin typeface="Arial"/>
                <a:cs typeface="Arial"/>
              </a:rPr>
              <a:t>     </a:t>
            </a:r>
            <a:r>
              <a:rPr lang="en-US" sz="2000" dirty="0">
                <a:solidFill>
                  <a:schemeClr val="tx2"/>
                </a:solidFill>
                <a:latin typeface="Arial"/>
                <a:cs typeface="Arial"/>
                <a:sym typeface="Wingdings" pitchFamily="2" charset="2"/>
              </a:rPr>
              <a:t> </a:t>
            </a:r>
            <a:r>
              <a:rPr lang="en-US" sz="2000" dirty="0">
                <a:solidFill>
                  <a:schemeClr val="tx2"/>
                </a:solidFill>
                <a:latin typeface="Arial"/>
                <a:cs typeface="Arial"/>
              </a:rPr>
              <a:t>SEE becoming relevant in</a:t>
            </a:r>
            <a:r>
              <a:rPr lang="en-US" sz="2000" b="1" dirty="0">
                <a:solidFill>
                  <a:schemeClr val="tx2"/>
                </a:solidFill>
                <a:latin typeface="Arial"/>
                <a:cs typeface="Arial"/>
              </a:rPr>
              <a:t> single pixel latches! </a:t>
            </a:r>
            <a:endParaRPr lang="en-US" sz="2000" dirty="0">
              <a:solidFill>
                <a:schemeClr val="tx2"/>
              </a:solidFill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b="1" dirty="0">
                <a:solidFill>
                  <a:schemeClr val="tx2"/>
                </a:solidFill>
                <a:latin typeface="Arial"/>
                <a:cs typeface="Arial"/>
              </a:rPr>
              <a:t>noisy pixels ..</a:t>
            </a:r>
            <a:r>
              <a:rPr lang="en-US" sz="2000" dirty="0">
                <a:solidFill>
                  <a:schemeClr val="tx2"/>
                </a:solidFill>
                <a:latin typeface="Arial"/>
                <a:cs typeface="Arial"/>
              </a:rPr>
              <a:t>firing whilst they should be masked.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dirty="0">
                <a:solidFill>
                  <a:schemeClr val="tx2"/>
                </a:solidFill>
                <a:latin typeface="Arial"/>
                <a:cs typeface="Arial"/>
              </a:rPr>
              <a:t>quiet pixel ..</a:t>
            </a:r>
            <a:r>
              <a:rPr lang="en-US" sz="2000" dirty="0">
                <a:solidFill>
                  <a:schemeClr val="tx2"/>
                </a:solidFill>
                <a:latin typeface="Arial"/>
                <a:cs typeface="Arial"/>
              </a:rPr>
              <a:t>stop firing during a fill</a:t>
            </a:r>
            <a:r>
              <a:rPr lang="en-US" sz="2000" b="1" dirty="0">
                <a:solidFill>
                  <a:schemeClr val="tx2"/>
                </a:solidFill>
                <a:latin typeface="Arial"/>
                <a:cs typeface="Arial"/>
              </a:rPr>
              <a:t>.</a:t>
            </a:r>
            <a:endParaRPr lang="en-US" sz="2000" dirty="0">
              <a:solidFill>
                <a:schemeClr val="tx2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/>
                <a:cs typeface="Arial"/>
                <a:sym typeface="Wingdings"/>
              </a:rPr>
              <a:t>Solution: p</a:t>
            </a:r>
            <a:r>
              <a:rPr lang="en-US" sz="2000" dirty="0">
                <a:solidFill>
                  <a:schemeClr val="tx2"/>
                </a:solidFill>
                <a:latin typeface="Arial"/>
                <a:cs typeface="Arial"/>
              </a:rPr>
              <a:t>eriodical reconfiguration of </a:t>
            </a:r>
            <a:r>
              <a:rPr lang="en-US" sz="2000" b="1" dirty="0">
                <a:solidFill>
                  <a:schemeClr val="tx2"/>
                </a:solidFill>
                <a:latin typeface="Arial"/>
                <a:cs typeface="Arial"/>
              </a:rPr>
              <a:t>single pixel registers </a:t>
            </a:r>
            <a:r>
              <a:rPr lang="en-US" sz="2000" dirty="0">
                <a:solidFill>
                  <a:schemeClr val="tx2"/>
                </a:solidFill>
                <a:latin typeface="Arial"/>
                <a:cs typeface="Arial"/>
                <a:sym typeface="Wingdings" pitchFamily="2" charset="2"/>
              </a:rPr>
              <a:t> </a:t>
            </a:r>
            <a:r>
              <a:rPr lang="en-US" sz="2000" u="sng" dirty="0">
                <a:solidFill>
                  <a:schemeClr val="tx2"/>
                </a:solidFill>
                <a:latin typeface="Arial"/>
                <a:cs typeface="Arial"/>
                <a:sym typeface="Wingdings" pitchFamily="2" charset="2"/>
              </a:rPr>
              <a:t>clear gain observed during</a:t>
            </a:r>
            <a:r>
              <a:rPr lang="en-US" sz="2000" u="sng" dirty="0">
                <a:solidFill>
                  <a:schemeClr val="tx2"/>
                </a:solidFill>
                <a:latin typeface="Arial"/>
                <a:cs typeface="Arial"/>
              </a:rPr>
              <a:t> test run (2018)</a:t>
            </a:r>
            <a:r>
              <a:rPr lang="en-US" sz="2000" dirty="0">
                <a:solidFill>
                  <a:schemeClr val="tx2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EDD4AB-2E43-3FD4-3CFB-2ED55F164BF2}"/>
              </a:ext>
            </a:extLst>
          </p:cNvPr>
          <p:cNvSpPr txBox="1"/>
          <p:nvPr/>
        </p:nvSpPr>
        <p:spPr>
          <a:xfrm>
            <a:off x="9270018" y="1860430"/>
            <a:ext cx="566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IBL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9F3410E-8C6E-2F30-5433-E7CF16086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216" y="1"/>
            <a:ext cx="6364410" cy="596900"/>
          </a:xfrm>
        </p:spPr>
        <p:txBody>
          <a:bodyPr/>
          <a:lstStyle/>
          <a:p>
            <a:pPr algn="ctr"/>
            <a:r>
              <a:rPr lang="en-US" sz="2800" dirty="0"/>
              <a:t>Radiation on FE electronics: SEE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2452FE3-D8B7-4A98-2F57-9E6E35BB095F}"/>
              </a:ext>
            </a:extLst>
          </p:cNvPr>
          <p:cNvSpPr/>
          <p:nvPr/>
        </p:nvSpPr>
        <p:spPr>
          <a:xfrm>
            <a:off x="7177548" y="545262"/>
            <a:ext cx="29165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i="1" u="sng" dirty="0">
                <a:hlinkClick r:id="rId3"/>
              </a:rPr>
              <a:t>Measurements of Single Event Upset in ATLAS IBL</a:t>
            </a:r>
            <a:endParaRPr lang="en-GB" sz="2000" b="1" i="1" u="sng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2FB137-1107-A814-97E5-CE6711968FE5}"/>
              </a:ext>
            </a:extLst>
          </p:cNvPr>
          <p:cNvSpPr txBox="1"/>
          <p:nvPr/>
        </p:nvSpPr>
        <p:spPr>
          <a:xfrm>
            <a:off x="560650" y="4470668"/>
            <a:ext cx="8762763" cy="10464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tx2"/>
                </a:solidFill>
                <a:latin typeface="Arial"/>
                <a:cs typeface="Arial"/>
                <a:sym typeface="Wingdings" pitchFamily="2" charset="2"/>
              </a:rPr>
              <a:t>Run 3 strategy</a:t>
            </a:r>
            <a:r>
              <a:rPr lang="en-US" sz="2200" dirty="0">
                <a:solidFill>
                  <a:schemeClr val="tx2"/>
                </a:solidFill>
                <a:latin typeface="Arial"/>
                <a:cs typeface="Arial"/>
                <a:sym typeface="Wingdings" pitchFamily="2" charset="2"/>
              </a:rPr>
              <a:t>: </a:t>
            </a:r>
          </a:p>
          <a:p>
            <a:pPr algn="ctr"/>
            <a:r>
              <a:rPr lang="en-US" sz="2200" dirty="0">
                <a:solidFill>
                  <a:schemeClr val="tx2"/>
                </a:solidFill>
                <a:latin typeface="Arial"/>
                <a:cs typeface="Arial"/>
                <a:sym typeface="Wingdings" pitchFamily="2" charset="2"/>
              </a:rPr>
              <a:t>f</a:t>
            </a:r>
            <a:r>
              <a:rPr lang="en-US" sz="2200" dirty="0">
                <a:solidFill>
                  <a:schemeClr val="tx2"/>
                </a:solidFill>
                <a:latin typeface="Arial"/>
                <a:cs typeface="Arial"/>
              </a:rPr>
              <a:t>ull FE reconfiguration </a:t>
            </a:r>
          </a:p>
          <a:p>
            <a:pPr algn="ctr"/>
            <a:r>
              <a:rPr lang="en-US" dirty="0">
                <a:solidFill>
                  <a:schemeClr val="tx2"/>
                </a:solidFill>
                <a:latin typeface="Arial"/>
                <a:cs typeface="Arial"/>
              </a:rPr>
              <a:t>(completed gradually in ~11 minutes, without adding extra dead time to ATLAS)</a:t>
            </a:r>
          </a:p>
        </p:txBody>
      </p: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ECC06AF0-ECCC-D15E-15EE-12170C3ACB77}"/>
              </a:ext>
            </a:extLst>
          </p:cNvPr>
          <p:cNvSpPr txBox="1">
            <a:spLocks/>
          </p:cNvSpPr>
          <p:nvPr/>
        </p:nvSpPr>
        <p:spPr>
          <a:xfrm>
            <a:off x="8881903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defPPr>
              <a:defRPr lang="en-US"/>
            </a:defPPr>
            <a:lvl1pPr marL="0" marR="0" lvl="0" indent="0" algn="l" defTabSz="914400" rtl="0" eaLnBrk="1" fontAlgn="auto" latinLnBrk="0" hangingPunct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BCBF877-C19A-4D14-A003-545D4B29936A}" type="slidenum">
              <a:rPr lang="en-IT" smtClean="0">
                <a:solidFill>
                  <a:srgbClr val="FFFFFF"/>
                </a:solidFill>
              </a:rPr>
              <a:pPr algn="ctr"/>
              <a:t>27</a:t>
            </a:fld>
            <a:endParaRPr lang="en-IT" dirty="0">
              <a:solidFill>
                <a:srgbClr val="FFFFFF"/>
              </a:solidFill>
            </a:endParaRP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878715B6-4961-3C31-321E-7E058BA4EAC1}"/>
              </a:ext>
            </a:extLst>
          </p:cNvPr>
          <p:cNvSpPr/>
          <p:nvPr/>
        </p:nvSpPr>
        <p:spPr>
          <a:xfrm>
            <a:off x="6241312" y="3147239"/>
            <a:ext cx="654303" cy="24454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3769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3686175" y="60324"/>
            <a:ext cx="6313884" cy="44529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2398" u="sng" spc="-1" dirty="0">
                <a:latin typeface="Arial"/>
              </a:rPr>
              <a:t>IBL register reconfiguration @ECR</a:t>
            </a:r>
            <a:endParaRPr lang="en-GB" sz="2398" b="0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" name="Picture 2" descr="A diagram of a computer&#10;&#10;Description automatically generated">
            <a:extLst>
              <a:ext uri="{FF2B5EF4-FFF2-40B4-BE49-F238E27FC236}">
                <a16:creationId xmlns:a16="http://schemas.microsoft.com/office/drawing/2014/main" id="{80AEB30C-E6D6-A1A0-E42D-CAF2FFB3E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73" y="973179"/>
            <a:ext cx="8967789" cy="554957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D9A1D-2082-1BD4-B94A-9BF9908F3A8C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8733955" y="7091281"/>
            <a:ext cx="1163875" cy="441719"/>
          </a:xfrm>
        </p:spPr>
        <p:txBody>
          <a:bodyPr/>
          <a:lstStyle/>
          <a:p>
            <a:pPr lvl="0" algn="ctr"/>
            <a:fld id="{ABCBF877-C19A-4D14-A003-545D4B29936A}" type="slidenum">
              <a:rPr lang="en-US" smtClean="0">
                <a:solidFill>
                  <a:schemeClr val="bg1"/>
                </a:solidFill>
              </a:rPr>
              <a:pPr lvl="0" algn="ctr"/>
              <a:t>28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FAE0C-776B-EA44-8AEF-5186C052A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4276" y="-22101"/>
            <a:ext cx="6256349" cy="669801"/>
          </a:xfrm>
        </p:spPr>
        <p:txBody>
          <a:bodyPr/>
          <a:lstStyle/>
          <a:p>
            <a:pPr algn="ctr"/>
            <a:r>
              <a:rPr lang="en-GB" dirty="0"/>
              <a:t>FE-I4 SEU studies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0DB3AC31-AF79-3143-8324-316DEC6675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" r="2568"/>
          <a:stretch/>
        </p:blipFill>
        <p:spPr>
          <a:xfrm>
            <a:off x="366713" y="694989"/>
            <a:ext cx="4092590" cy="294917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FED92D9-FE16-434F-B4AE-085F0719B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7" y="3657691"/>
            <a:ext cx="4912053" cy="333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8D06B41-72FA-364D-9A6E-6D97CF726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" r="7365" b="4905"/>
          <a:stretch/>
        </p:blipFill>
        <p:spPr bwMode="auto">
          <a:xfrm>
            <a:off x="5880100" y="688196"/>
            <a:ext cx="3960438" cy="280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0D9C4F4-DA1A-334E-A41C-D37EBEC60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439" y="3592852"/>
            <a:ext cx="5070242" cy="343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26CB3EB3-AED3-2D8D-A3AE-90451C637049}"/>
              </a:ext>
            </a:extLst>
          </p:cNvPr>
          <p:cNvSpPr txBox="1">
            <a:spLocks/>
          </p:cNvSpPr>
          <p:nvPr/>
        </p:nvSpPr>
        <p:spPr>
          <a:xfrm>
            <a:off x="8881903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defPPr>
              <a:defRPr lang="en-US"/>
            </a:defPPr>
            <a:lvl1pPr marL="0" marR="0" lvl="0" indent="0" algn="l" defTabSz="914400" rtl="0" eaLnBrk="1" fontAlgn="auto" latinLnBrk="0" hangingPunct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BCBF877-C19A-4D14-A003-545D4B29936A}" type="slidenum">
              <a:rPr lang="en-GB" smtClean="0">
                <a:solidFill>
                  <a:srgbClr val="FFFFFF"/>
                </a:solidFill>
              </a:rPr>
              <a:pPr algn="ctr"/>
              <a:t>29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447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10-22 at 00.17.2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"/>
          <a:stretch/>
        </p:blipFill>
        <p:spPr>
          <a:xfrm>
            <a:off x="6044197" y="1448605"/>
            <a:ext cx="4020613" cy="26534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1076" y="1"/>
            <a:ext cx="6369549" cy="604158"/>
          </a:xfrm>
        </p:spPr>
        <p:txBody>
          <a:bodyPr/>
          <a:lstStyle/>
          <a:p>
            <a:pPr algn="ctr"/>
            <a:r>
              <a:rPr lang="en-US" sz="3000" dirty="0">
                <a:solidFill>
                  <a:schemeClr val="bg1"/>
                </a:solidFill>
              </a:rPr>
              <a:t>The ATLAS Pixel </a:t>
            </a:r>
            <a:r>
              <a:rPr lang="en-US" sz="3000" dirty="0">
                <a:solidFill>
                  <a:srgbClr val="FFC000"/>
                </a:solidFill>
              </a:rPr>
              <a:t>(+ IBL</a:t>
            </a:r>
            <a:r>
              <a:rPr lang="en-US" sz="3000" dirty="0">
                <a:solidFill>
                  <a:schemeClr val="bg1"/>
                </a:solidFill>
              </a:rPr>
              <a:t>)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>
                <a:solidFill>
                  <a:schemeClr val="bg1"/>
                </a:solidFill>
              </a:rPr>
              <a:t>detector</a:t>
            </a:r>
          </a:p>
        </p:txBody>
      </p:sp>
      <p:pic>
        <p:nvPicPr>
          <p:cNvPr id="14" name="Picture 13" descr="Screen Shot 2015-10-23 at 11.30.4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817" y="4224262"/>
            <a:ext cx="3420260" cy="20128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86291" y="6201863"/>
            <a:ext cx="3688983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latin typeface="Arial"/>
                <a:cs typeface="Arial"/>
              </a:rPr>
              <a:t>Insertable B-Layer (IBL)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added in 2014 (Run 2)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25384" y="618631"/>
            <a:ext cx="3965363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Arial"/>
                <a:cs typeface="Arial"/>
              </a:rPr>
              <a:t>3 + 1</a:t>
            </a:r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 pixel </a:t>
            </a:r>
            <a:r>
              <a:rPr lang="en-US" sz="2400" b="1" dirty="0">
                <a:solidFill>
                  <a:schemeClr val="tx2"/>
                </a:solidFill>
                <a:latin typeface="Arial"/>
                <a:cs typeface="Arial"/>
              </a:rPr>
              <a:t>layers in barrel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  <a:latin typeface="Arial"/>
                <a:cs typeface="Arial"/>
              </a:rPr>
              <a:t>2 x 3</a:t>
            </a:r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 pixels </a:t>
            </a:r>
            <a:r>
              <a:rPr lang="en-US" sz="2400" b="1" dirty="0">
                <a:solidFill>
                  <a:schemeClr val="tx2"/>
                </a:solidFill>
                <a:latin typeface="Arial"/>
                <a:cs typeface="Arial"/>
              </a:rPr>
              <a:t>endcaps</a:t>
            </a:r>
          </a:p>
        </p:txBody>
      </p:sp>
      <p:sp>
        <p:nvSpPr>
          <p:cNvPr id="7" name="Rectangle 6"/>
          <p:cNvSpPr/>
          <p:nvPr/>
        </p:nvSpPr>
        <p:spPr>
          <a:xfrm>
            <a:off x="238534" y="5958671"/>
            <a:ext cx="623382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tx2"/>
                </a:solidFill>
                <a:latin typeface="Arial"/>
                <a:cs typeface="Arial"/>
              </a:rPr>
              <a:t>2024</a:t>
            </a:r>
            <a:r>
              <a:rPr lang="en-US" sz="2200" dirty="0">
                <a:solidFill>
                  <a:schemeClr val="tx2"/>
                </a:solidFill>
                <a:latin typeface="Arial"/>
                <a:cs typeface="Arial"/>
              </a:rPr>
              <a:t> modules, </a:t>
            </a:r>
            <a:r>
              <a:rPr lang="en-US" sz="2200" b="1" dirty="0">
                <a:solidFill>
                  <a:schemeClr val="tx2"/>
                </a:solidFill>
                <a:latin typeface="Arial"/>
                <a:cs typeface="Arial"/>
                <a:sym typeface="Wingdings"/>
              </a:rPr>
              <a:t>9</a:t>
            </a:r>
            <a:r>
              <a:rPr lang="en-US" sz="2200" b="1" dirty="0">
                <a:solidFill>
                  <a:schemeClr val="tx2"/>
                </a:solidFill>
                <a:latin typeface="Arial"/>
                <a:cs typeface="Arial"/>
              </a:rPr>
              <a:t>2 M </a:t>
            </a:r>
            <a:r>
              <a:rPr lang="en-US" sz="2200" dirty="0">
                <a:solidFill>
                  <a:schemeClr val="tx2"/>
                </a:solidFill>
                <a:latin typeface="Arial"/>
                <a:cs typeface="Arial"/>
              </a:rPr>
              <a:t>channels, </a:t>
            </a:r>
            <a:r>
              <a:rPr lang="en-US" sz="2200" b="1" dirty="0">
                <a:solidFill>
                  <a:schemeClr val="tx2"/>
                </a:solidFill>
                <a:latin typeface="Arial"/>
                <a:cs typeface="Arial"/>
              </a:rPr>
              <a:t>1.92 m</a:t>
            </a:r>
            <a:r>
              <a:rPr lang="en-US" sz="2200" b="1" baseline="30000" dirty="0">
                <a:solidFill>
                  <a:schemeClr val="tx2"/>
                </a:solidFill>
                <a:latin typeface="Arial"/>
                <a:cs typeface="Arial"/>
              </a:rPr>
              <a:t>2</a:t>
            </a:r>
            <a:r>
              <a:rPr lang="en-US" sz="2200" b="1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2200" dirty="0">
                <a:solidFill>
                  <a:schemeClr val="tx2"/>
                </a:solidFill>
                <a:latin typeface="Arial"/>
                <a:cs typeface="Arial"/>
              </a:rPr>
              <a:t>of silicon</a:t>
            </a:r>
          </a:p>
        </p:txBody>
      </p:sp>
      <p:sp>
        <p:nvSpPr>
          <p:cNvPr id="18" name="Curved Left Arrow 17"/>
          <p:cNvSpPr/>
          <p:nvPr/>
        </p:nvSpPr>
        <p:spPr>
          <a:xfrm rot="10800000">
            <a:off x="6525932" y="2486792"/>
            <a:ext cx="1384691" cy="2653495"/>
          </a:xfrm>
          <a:prstGeom prst="curvedLeftArrow">
            <a:avLst>
              <a:gd name="adj1" fmla="val 9194"/>
              <a:gd name="adj2" fmla="val 24171"/>
              <a:gd name="adj3" fmla="val 24296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3C831FC8-7DB2-F845-9011-FDB9269E19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439070"/>
              </p:ext>
            </p:extLst>
          </p:nvPr>
        </p:nvGraphicFramePr>
        <p:xfrm>
          <a:off x="29606" y="863000"/>
          <a:ext cx="6079339" cy="473709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24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5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75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17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1F497D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Pixel (3 layers)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IBL (1 layer)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6174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/>
                          <a:cs typeface="Arial"/>
                        </a:rPr>
                        <a:t>Sensor </a:t>
                      </a:r>
                    </a:p>
                    <a:p>
                      <a:r>
                        <a:rPr lang="en-US" sz="1400" dirty="0">
                          <a:latin typeface="Arial"/>
                          <a:cs typeface="Arial"/>
                        </a:rPr>
                        <a:t>Technology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i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lang="en-US" sz="1600" b="0" i="1" baseline="300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lang="en-US" sz="1600" b="0" i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-in</a:t>
                      </a:r>
                      <a:r>
                        <a:rPr lang="en-US" sz="1600" b="0" i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-n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(only planar)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>
                          <a:latin typeface="Arial"/>
                          <a:cs typeface="Arial"/>
                        </a:rPr>
                        <a:t>n</a:t>
                      </a:r>
                      <a:r>
                        <a:rPr lang="en-US" sz="1600" i="1" baseline="30000" dirty="0">
                          <a:latin typeface="Arial"/>
                          <a:cs typeface="Arial"/>
                        </a:rPr>
                        <a:t>+</a:t>
                      </a:r>
                      <a:r>
                        <a:rPr lang="en-US" sz="1600" i="0" dirty="0">
                          <a:latin typeface="Arial"/>
                          <a:cs typeface="Arial"/>
                        </a:rPr>
                        <a:t>-in</a:t>
                      </a:r>
                      <a:r>
                        <a:rPr lang="en-US" sz="1600" i="1" dirty="0">
                          <a:latin typeface="Arial"/>
                          <a:cs typeface="Arial"/>
                        </a:rPr>
                        <a:t>-n/</a:t>
                      </a:r>
                      <a:r>
                        <a:rPr lang="en-US" sz="1600" b="1" i="1" dirty="0">
                          <a:latin typeface="Arial"/>
                          <a:cs typeface="Arial"/>
                        </a:rPr>
                        <a:t>n</a:t>
                      </a:r>
                      <a:r>
                        <a:rPr lang="en-US" sz="1600" b="1" i="1" baseline="30000" dirty="0">
                          <a:latin typeface="Arial"/>
                          <a:cs typeface="Arial"/>
                        </a:rPr>
                        <a:t>+</a:t>
                      </a:r>
                      <a:r>
                        <a:rPr lang="en-US" sz="1600" b="1" i="0" dirty="0">
                          <a:latin typeface="Arial"/>
                          <a:cs typeface="Arial"/>
                        </a:rPr>
                        <a:t>-in</a:t>
                      </a:r>
                      <a:r>
                        <a:rPr lang="en-US" sz="1600" b="1" i="1" dirty="0">
                          <a:latin typeface="Arial"/>
                          <a:cs typeface="Arial"/>
                        </a:rPr>
                        <a:t>-p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(planar/</a:t>
                      </a:r>
                      <a:r>
                        <a:rPr lang="en-US" sz="1600" b="1" u="sng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3D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047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/>
                          <a:cs typeface="Arial"/>
                        </a:rPr>
                        <a:t>Sensor</a:t>
                      </a:r>
                      <a:r>
                        <a:rPr lang="en-US" sz="1400" baseline="0" dirty="0">
                          <a:latin typeface="Arial"/>
                          <a:cs typeface="Arial"/>
                        </a:rPr>
                        <a:t> </a:t>
                      </a:r>
                    </a:p>
                    <a:p>
                      <a:r>
                        <a:rPr lang="en-US" sz="1400" baseline="0" dirty="0">
                          <a:latin typeface="Arial"/>
                          <a:cs typeface="Arial"/>
                        </a:rPr>
                        <a:t>Thickness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/>
                          <a:cs typeface="Arial"/>
                        </a:rPr>
                        <a:t>250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 μm </a:t>
                      </a:r>
                      <a:endParaRPr lang="en-US" sz="1600" dirty="0">
                        <a:solidFill>
                          <a:srgbClr val="1F497D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u="none" dirty="0">
                          <a:latin typeface="Arial"/>
                          <a:cs typeface="Arial"/>
                        </a:rPr>
                        <a:t>200/230</a:t>
                      </a:r>
                      <a:r>
                        <a:rPr lang="en-US" sz="1600" u="none" dirty="0">
                          <a:latin typeface="Arial"/>
                          <a:cs typeface="Arial"/>
                        </a:rPr>
                        <a:t> μm </a:t>
                      </a:r>
                      <a:endParaRPr lang="en-US" sz="1600" u="none" dirty="0">
                        <a:solidFill>
                          <a:srgbClr val="1F497D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7877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/>
                          <a:cs typeface="Arial"/>
                        </a:rPr>
                        <a:t>Front End </a:t>
                      </a:r>
                    </a:p>
                    <a:p>
                      <a:r>
                        <a:rPr lang="en-US" sz="1400" dirty="0">
                          <a:latin typeface="Arial"/>
                          <a:cs typeface="Arial"/>
                        </a:rPr>
                        <a:t>Technology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/>
                          <a:cs typeface="Arial"/>
                        </a:rPr>
                        <a:t>FE-I3 </a:t>
                      </a:r>
                    </a:p>
                    <a:p>
                      <a:pPr algn="ctr"/>
                      <a:r>
                        <a:rPr lang="en-US" sz="1600" b="1" dirty="0">
                          <a:latin typeface="Arial"/>
                          <a:cs typeface="Arial"/>
                        </a:rPr>
                        <a:t>250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 nm CMOS</a:t>
                      </a:r>
                      <a:endParaRPr lang="en-US" sz="1600" dirty="0">
                        <a:solidFill>
                          <a:srgbClr val="1F497D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/>
                          <a:cs typeface="Arial"/>
                        </a:rPr>
                        <a:t>FE-I4</a:t>
                      </a:r>
                    </a:p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/>
                          <a:cs typeface="Arial"/>
                        </a:rPr>
                        <a:t>130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 nm CMOS</a:t>
                      </a:r>
                      <a:endParaRPr lang="en-US" sz="1600" dirty="0">
                        <a:solidFill>
                          <a:srgbClr val="1F497D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410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/>
                          <a:cs typeface="Arial"/>
                        </a:rPr>
                        <a:t>Pixel Size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>
                          <a:latin typeface="Arial"/>
                          <a:cs typeface="Arial"/>
                        </a:rPr>
                        <a:t>50 x </a:t>
                      </a:r>
                      <a:r>
                        <a:rPr lang="el-GR" sz="1600" b="1" dirty="0">
                          <a:latin typeface="Arial"/>
                          <a:cs typeface="Arial"/>
                        </a:rPr>
                        <a:t>400</a:t>
                      </a:r>
                      <a:r>
                        <a:rPr lang="el-GR" sz="1600" dirty="0">
                          <a:latin typeface="Arial"/>
                          <a:cs typeface="Arial"/>
                        </a:rPr>
                        <a:t> μm</a:t>
                      </a:r>
                      <a:r>
                        <a:rPr lang="el-GR" sz="1600" baseline="30000" dirty="0">
                          <a:latin typeface="Arial"/>
                          <a:cs typeface="Arial"/>
                        </a:rPr>
                        <a:t>2</a:t>
                      </a:r>
                      <a:r>
                        <a:rPr lang="el-GR" sz="1600" dirty="0">
                          <a:latin typeface="Arial"/>
                          <a:cs typeface="Arial"/>
                        </a:rPr>
                        <a:t> 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/>
                          <a:cs typeface="Arial"/>
                        </a:rPr>
                        <a:t>(short side along R-</a:t>
                      </a:r>
                      <a:r>
                        <a:rPr lang="en-US" sz="1600" dirty="0" err="1">
                          <a:latin typeface="Arial"/>
                          <a:cs typeface="Arial"/>
                        </a:rPr>
                        <a:t>φ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)</a:t>
                      </a:r>
                      <a:endParaRPr lang="en-US" sz="1600" dirty="0">
                        <a:solidFill>
                          <a:srgbClr val="1F497D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>
                          <a:latin typeface="Arial"/>
                          <a:cs typeface="Arial"/>
                        </a:rPr>
                        <a:t>50 x </a:t>
                      </a:r>
                      <a:r>
                        <a:rPr lang="en-US" sz="1600" b="1" dirty="0">
                          <a:latin typeface="Arial"/>
                          <a:cs typeface="Arial"/>
                        </a:rPr>
                        <a:t>25</a:t>
                      </a:r>
                      <a:r>
                        <a:rPr lang="el-GR" sz="1600" b="1" dirty="0">
                          <a:latin typeface="Arial"/>
                          <a:cs typeface="Arial"/>
                        </a:rPr>
                        <a:t>0</a:t>
                      </a:r>
                      <a:r>
                        <a:rPr lang="el-GR" sz="1600" dirty="0">
                          <a:latin typeface="Arial"/>
                          <a:cs typeface="Arial"/>
                        </a:rPr>
                        <a:t> μm</a:t>
                      </a:r>
                      <a:r>
                        <a:rPr lang="el-GR" sz="1600" baseline="30000" dirty="0">
                          <a:latin typeface="Arial"/>
                          <a:cs typeface="Arial"/>
                        </a:rPr>
                        <a:t>2</a:t>
                      </a:r>
                      <a:r>
                        <a:rPr lang="el-GR" sz="1600" dirty="0">
                          <a:latin typeface="Arial"/>
                          <a:cs typeface="Arial"/>
                        </a:rPr>
                        <a:t> 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/>
                          <a:cs typeface="Arial"/>
                        </a:rPr>
                        <a:t>(short side along R-</a:t>
                      </a:r>
                      <a:r>
                        <a:rPr lang="en-US" sz="1600" dirty="0" err="1">
                          <a:latin typeface="Arial"/>
                          <a:cs typeface="Arial"/>
                        </a:rPr>
                        <a:t>φ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)</a:t>
                      </a:r>
                      <a:endParaRPr lang="en-US" sz="1600" dirty="0">
                        <a:solidFill>
                          <a:srgbClr val="1F497D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3591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/>
                          <a:cs typeface="Arial"/>
                        </a:rPr>
                        <a:t>Radiation 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/>
                          <a:cs typeface="Arial"/>
                        </a:rPr>
                        <a:t>Hardness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/>
                          <a:cs typeface="Arial"/>
                        </a:rPr>
                        <a:t>50 Mrad 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(500 kGy)</a:t>
                      </a:r>
                    </a:p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/>
                          <a:cs typeface="Arial"/>
                        </a:rPr>
                        <a:t>~ 1 x 10</a:t>
                      </a:r>
                      <a:r>
                        <a:rPr lang="en-US" sz="1400" baseline="30000" dirty="0">
                          <a:latin typeface="Arial"/>
                          <a:cs typeface="Arial"/>
                        </a:rPr>
                        <a:t>15</a:t>
                      </a:r>
                      <a:r>
                        <a:rPr lang="en-US" sz="1400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dirty="0">
                          <a:latin typeface="Arial"/>
                          <a:cs typeface="Arial"/>
                        </a:rPr>
                        <a:t>n</a:t>
                      </a:r>
                      <a:r>
                        <a:rPr lang="en-US" sz="1400" baseline="-25000" dirty="0">
                          <a:latin typeface="Arial"/>
                          <a:cs typeface="Arial"/>
                        </a:rPr>
                        <a:t>eq</a:t>
                      </a:r>
                      <a:r>
                        <a:rPr lang="en-US" sz="1400" dirty="0">
                          <a:latin typeface="Arial"/>
                          <a:cs typeface="Arial"/>
                        </a:rPr>
                        <a:t>·cm</a:t>
                      </a:r>
                      <a:r>
                        <a:rPr lang="en-US" sz="1400" baseline="30000" dirty="0">
                          <a:latin typeface="Arial"/>
                          <a:cs typeface="Arial"/>
                        </a:rPr>
                        <a:t>−2</a:t>
                      </a:r>
                      <a:r>
                        <a:rPr lang="en-US" sz="1400" dirty="0">
                          <a:latin typeface="Arial"/>
                          <a:cs typeface="Arial"/>
                        </a:rPr>
                        <a:t> </a:t>
                      </a:r>
                      <a:endParaRPr lang="en-US" sz="1400" dirty="0">
                        <a:solidFill>
                          <a:srgbClr val="1F497D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/>
                          <a:cs typeface="Arial"/>
                        </a:rPr>
                        <a:t>250 Mrad </a:t>
                      </a:r>
                      <a:r>
                        <a:rPr lang="en-US" sz="1600" b="0" dirty="0">
                          <a:latin typeface="Arial"/>
                          <a:cs typeface="Arial"/>
                        </a:rPr>
                        <a:t>(2.5 MGy)</a:t>
                      </a:r>
                    </a:p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/>
                          <a:cs typeface="Arial"/>
                        </a:rPr>
                        <a:t>~ 5 x 10</a:t>
                      </a:r>
                      <a:r>
                        <a:rPr lang="en-US" sz="1400" baseline="30000" dirty="0">
                          <a:latin typeface="Arial"/>
                          <a:cs typeface="Arial"/>
                        </a:rPr>
                        <a:t>15</a:t>
                      </a:r>
                      <a:r>
                        <a:rPr lang="en-US" sz="1400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dirty="0">
                          <a:latin typeface="Arial"/>
                          <a:cs typeface="Arial"/>
                        </a:rPr>
                        <a:t>n</a:t>
                      </a:r>
                      <a:r>
                        <a:rPr lang="en-US" sz="1400" baseline="-25000" dirty="0">
                          <a:latin typeface="Arial"/>
                          <a:cs typeface="Arial"/>
                        </a:rPr>
                        <a:t>eq</a:t>
                      </a:r>
                      <a:r>
                        <a:rPr lang="en-US" sz="1400" dirty="0">
                          <a:latin typeface="Arial"/>
                          <a:cs typeface="Arial"/>
                        </a:rPr>
                        <a:t>·cm</a:t>
                      </a:r>
                      <a:r>
                        <a:rPr lang="en-US" sz="1400" baseline="30000" dirty="0">
                          <a:latin typeface="Arial"/>
                          <a:cs typeface="Arial"/>
                        </a:rPr>
                        <a:t>−2</a:t>
                      </a:r>
                      <a:endParaRPr lang="en-US" sz="1400" dirty="0">
                        <a:solidFill>
                          <a:srgbClr val="1F497D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2059">
                <a:tc rowSpan="4"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Barrel</a:t>
                      </a:r>
                    </a:p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&lt;Radius&gt;</a:t>
                      </a:r>
                    </a:p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or </a:t>
                      </a:r>
                    </a:p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EndCaps</a:t>
                      </a:r>
                    </a:p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Radius</a:t>
                      </a:r>
                      <a:r>
                        <a:rPr lang="en-US" sz="1600" baseline="-250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Min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"/>
                          <a:cs typeface="Arial"/>
                        </a:rPr>
                        <a:t>B-Layer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/>
                          <a:cs typeface="Arial"/>
                        </a:rPr>
                        <a:t>5.05 cm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3.35 cm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6073">
                <a:tc vMerge="1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/>
                          <a:cs typeface="Arial"/>
                        </a:rPr>
                        <a:t>Layer 1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/>
                          <a:cs typeface="Arial"/>
                        </a:rPr>
                        <a:t>8.85 cm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6573">
                <a:tc vMerge="1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/>
                          <a:cs typeface="Arial"/>
                        </a:rPr>
                        <a:t>Layer 2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/>
                          <a:cs typeface="Arial"/>
                        </a:rPr>
                        <a:t>12.25 cm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19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/>
                          <a:cs typeface="Arial"/>
                        </a:rPr>
                        <a:t>EndCaps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/>
                          <a:cs typeface="Arial"/>
                        </a:rPr>
                        <a:t>8.88 cm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Right Brace 2">
            <a:extLst>
              <a:ext uri="{FF2B5EF4-FFF2-40B4-BE49-F238E27FC236}">
                <a16:creationId xmlns:a16="http://schemas.microsoft.com/office/drawing/2014/main" id="{6E4CF0F5-1E46-6A4D-856F-61D2DC321FFC}"/>
              </a:ext>
            </a:extLst>
          </p:cNvPr>
          <p:cNvSpPr/>
          <p:nvPr/>
        </p:nvSpPr>
        <p:spPr>
          <a:xfrm rot="5400000">
            <a:off x="3494511" y="3502061"/>
            <a:ext cx="440877" cy="4695167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E5EE61-384B-6ADA-4467-10E7803B2E61}"/>
              </a:ext>
            </a:extLst>
          </p:cNvPr>
          <p:cNvSpPr/>
          <p:nvPr/>
        </p:nvSpPr>
        <p:spPr>
          <a:xfrm>
            <a:off x="-283" y="6701896"/>
            <a:ext cx="6529876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i="1" u="sng" dirty="0">
                <a:solidFill>
                  <a:srgbClr val="800080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Production and </a:t>
            </a:r>
            <a:r>
              <a:rPr lang="en-US" sz="1200" i="1" u="sng" dirty="0">
                <a:solidFill>
                  <a:srgbClr val="800080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Integration</a:t>
            </a:r>
            <a:r>
              <a:rPr lang="en-US" sz="1100" i="1" u="sng" dirty="0">
                <a:solidFill>
                  <a:srgbClr val="800080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of the ATLAS Insertable </a:t>
            </a:r>
            <a:r>
              <a:rPr lang="en-US" sz="1100" i="1" u="sng" dirty="0">
                <a:solidFill>
                  <a:schemeClr val="tx2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B-Layer</a:t>
            </a:r>
            <a:r>
              <a:rPr lang="en-US" sz="1100" i="1" u="sng" dirty="0">
                <a:solidFill>
                  <a:schemeClr val="tx2"/>
                </a:solidFill>
                <a:latin typeface="Arial"/>
                <a:cs typeface="Arial"/>
              </a:rPr>
              <a:t>,</a:t>
            </a:r>
            <a:r>
              <a:rPr lang="en-US" sz="1100" i="1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1100" dirty="0">
                <a:solidFill>
                  <a:schemeClr val="tx2"/>
                </a:solidFill>
                <a:latin typeface="Arial"/>
                <a:cs typeface="Arial"/>
              </a:rPr>
              <a:t>B. Abbott et al 2018 JINST 13 T05008</a:t>
            </a:r>
            <a:endParaRPr lang="en-GB" sz="1100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01FEF7-75EB-19D4-B940-66D1B49F0ABD}"/>
              </a:ext>
            </a:extLst>
          </p:cNvPr>
          <p:cNvSpPr txBox="1"/>
          <p:nvPr/>
        </p:nvSpPr>
        <p:spPr>
          <a:xfrm>
            <a:off x="16542" y="6367821"/>
            <a:ext cx="6497149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200" i="1" u="sng" dirty="0">
                <a:solidFill>
                  <a:srgbClr val="80008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ATLAS pixel detector electronics and </a:t>
            </a:r>
            <a:r>
              <a:rPr lang="en-GB" sz="1200" i="1" u="sng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sensors</a:t>
            </a:r>
            <a:r>
              <a:rPr lang="en-GB" sz="1200" i="1" u="sng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12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GB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Aad</a:t>
            </a:r>
            <a:r>
              <a:rPr lang="en-GB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i="1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GB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2008 </a:t>
            </a:r>
            <a:r>
              <a:rPr lang="en-GB" sz="1200" i="1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JINST</a:t>
            </a:r>
            <a:r>
              <a:rPr lang="en-GB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P07007</a:t>
            </a:r>
            <a:endParaRPr lang="en-GB" sz="1200" i="1" u="sng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6B49FD4-56EF-2A50-0342-2847F053E0C8}"/>
              </a:ext>
            </a:extLst>
          </p:cNvPr>
          <p:cNvSpPr/>
          <p:nvPr/>
        </p:nvSpPr>
        <p:spPr>
          <a:xfrm>
            <a:off x="29606" y="3604437"/>
            <a:ext cx="6079339" cy="6198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32E2F33-E5FE-189F-BDE8-734FD937DE5A}"/>
              </a:ext>
            </a:extLst>
          </p:cNvPr>
          <p:cNvSpPr/>
          <p:nvPr/>
        </p:nvSpPr>
        <p:spPr>
          <a:xfrm>
            <a:off x="4922874" y="1291817"/>
            <a:ext cx="818707" cy="5968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346057A-1675-C5D9-3324-5EECD4727A0E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r>
              <a:rPr lang="en-GB">
                <a:solidFill>
                  <a:schemeClr val="bg1"/>
                </a:solidFill>
              </a:rPr>
              <a:t>PIXEL 2024 - Operation experience ATLAS Pixel detector - M. Bindi</a:t>
            </a:r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F249C19A-A426-2146-3EA4-DC833C199493}"/>
              </a:ext>
            </a:extLst>
          </p:cNvPr>
          <p:cNvSpPr txBox="1">
            <a:spLocks/>
          </p:cNvSpPr>
          <p:nvPr/>
        </p:nvSpPr>
        <p:spPr>
          <a:xfrm>
            <a:off x="8881903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defPPr>
              <a:defRPr lang="en-US"/>
            </a:defPPr>
            <a:lvl1pPr marL="0" marR="0" lvl="0" indent="0" algn="l" defTabSz="914400" rtl="0" eaLnBrk="1" fontAlgn="auto" latinLnBrk="0" hangingPunct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BCBF877-C19A-4D14-A003-545D4B29936A}" type="slidenum">
              <a:rPr lang="en-IT" smtClean="0">
                <a:solidFill>
                  <a:srgbClr val="FFFFFF"/>
                </a:solidFill>
              </a:rPr>
              <a:pPr algn="ctr"/>
              <a:t>3</a:t>
            </a:fld>
            <a:endParaRPr lang="en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13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30"/>
    </mc:Choice>
    <mc:Fallback xmlns="">
      <p:transition xmlns:p14="http://schemas.microsoft.com/office/powerpoint/2010/main" spd="slow" advTm="4183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646314"/>
            <a:ext cx="5408909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0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dE/dx and cluster size decrease </a:t>
            </a:r>
            <a:r>
              <a:rPr lang="en-US" sz="24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 to the decreased charge collection efficiency (slow slope).</a:t>
            </a:r>
          </a:p>
          <a:p>
            <a:endParaRPr lang="en-US" sz="5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 (threshold) increase (decrease) </a:t>
            </a:r>
            <a:r>
              <a:rPr lang="en-US" sz="24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shows gain in dE/dx.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however, thresholds increased in 2016 due to bandwidth limitations (B-Layer</a:t>
            </a:r>
            <a:r>
              <a:rPr lang="en-US" sz="24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).</a:t>
            </a:r>
            <a:endParaRPr lang="en-US" sz="24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FC8C0CF3-D6B9-2043-9543-3E4291FD87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28" b="3886"/>
          <a:stretch/>
        </p:blipFill>
        <p:spPr>
          <a:xfrm>
            <a:off x="211969" y="3650023"/>
            <a:ext cx="5196939" cy="339784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9FACD5B-BB84-3549-A49E-F53D55150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216" y="1"/>
            <a:ext cx="6364410" cy="596900"/>
          </a:xfrm>
        </p:spPr>
        <p:txBody>
          <a:bodyPr/>
          <a:lstStyle/>
          <a:p>
            <a:pPr algn="ctr"/>
            <a:r>
              <a:rPr lang="en-US" sz="2800" dirty="0"/>
              <a:t>Impact of radiation on sensor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A9471C-4F42-DFBF-DBE1-64F8FDD543EA}"/>
              </a:ext>
            </a:extLst>
          </p:cNvPr>
          <p:cNvSpPr/>
          <p:nvPr/>
        </p:nvSpPr>
        <p:spPr>
          <a:xfrm>
            <a:off x="5210360" y="641054"/>
            <a:ext cx="485362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 collection constantly measured via </a:t>
            </a:r>
            <a:r>
              <a:rPr lang="en-GB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 scans</a:t>
            </a:r>
            <a:endParaRPr lang="en-US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MPV of the fitted Landau cluster charge affected</a:t>
            </a:r>
          </a:p>
          <a:p>
            <a:pPr lvl="1"/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 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of plateau.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912312-34AB-F59D-55CD-0854EC8617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663" r="-131" b="2156"/>
          <a:stretch/>
        </p:blipFill>
        <p:spPr>
          <a:xfrm>
            <a:off x="5984767" y="3660687"/>
            <a:ext cx="3669596" cy="338287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C63BDFD-25C9-69A3-83EE-79095EB1ED5A}"/>
              </a:ext>
            </a:extLst>
          </p:cNvPr>
          <p:cNvCxnSpPr>
            <a:cxnSpLocks/>
          </p:cNvCxnSpPr>
          <p:nvPr/>
        </p:nvCxnSpPr>
        <p:spPr>
          <a:xfrm>
            <a:off x="7668703" y="4593022"/>
            <a:ext cx="476813" cy="56755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Slide Number Placeholder 7">
            <a:extLst>
              <a:ext uri="{FF2B5EF4-FFF2-40B4-BE49-F238E27FC236}">
                <a16:creationId xmlns:a16="http://schemas.microsoft.com/office/drawing/2014/main" id="{33EDAA07-843A-13B4-E5EB-C266E1B6028A}"/>
              </a:ext>
            </a:extLst>
          </p:cNvPr>
          <p:cNvSpPr txBox="1">
            <a:spLocks/>
          </p:cNvSpPr>
          <p:nvPr/>
        </p:nvSpPr>
        <p:spPr>
          <a:xfrm>
            <a:off x="8881903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defPPr>
              <a:defRPr lang="en-US"/>
            </a:defPPr>
            <a:lvl1pPr marL="0" marR="0" lvl="0" indent="0" algn="l" defTabSz="914400" rtl="0" eaLnBrk="1" fontAlgn="auto" latinLnBrk="0" hangingPunct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BCBF877-C19A-4D14-A003-545D4B29936A}" type="slidenum">
              <a:rPr lang="en-IT" smtClean="0">
                <a:solidFill>
                  <a:srgbClr val="FFFFFF"/>
                </a:solidFill>
              </a:rPr>
              <a:pPr algn="ctr"/>
              <a:t>30</a:t>
            </a:fld>
            <a:endParaRPr lang="en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8087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C8496-5963-A441-1C04-79DEC2D30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97E6A29B-BE81-F36C-1E16-B41E6741DDAA}"/>
              </a:ext>
            </a:extLst>
          </p:cNvPr>
          <p:cNvSpPr/>
          <p:nvPr/>
        </p:nvSpPr>
        <p:spPr>
          <a:xfrm>
            <a:off x="-1" y="623730"/>
            <a:ext cx="1008062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Readout electronics/services/module configuration were upgraded/replaced/changed to accommodate for </a:t>
            </a:r>
            <a:r>
              <a:rPr lang="en-GB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bandwidth limitations, hardware failures, radiation damage</a:t>
            </a: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out speed, Front-end latency, TOT target point for MIP ,Threshold modulation vs η, ..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i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 bias voltage (HV)</a:t>
            </a:r>
            <a:r>
              <a:rPr lang="en-GB" sz="20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and</a:t>
            </a:r>
            <a:r>
              <a:rPr lang="en-GB" sz="20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GB" sz="2000" b="1" i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</a:t>
            </a:r>
            <a:r>
              <a:rPr lang="en-GB" sz="2000" b="1" i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nalog thresholds</a:t>
            </a:r>
            <a:r>
              <a:rPr lang="en-GB" sz="20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updated yearly!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932DC9-993C-F81D-6D6D-42D2F91F2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4534" y="-16933"/>
            <a:ext cx="6406092" cy="643467"/>
          </a:xfrm>
        </p:spPr>
        <p:txBody>
          <a:bodyPr/>
          <a:lstStyle/>
          <a:p>
            <a:pPr algn="ctr"/>
            <a:r>
              <a:rPr lang="en-GB" sz="2400" dirty="0"/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Fighting radiation damage: configuration</a:t>
            </a:r>
            <a:endParaRPr lang="en-GB" sz="2400" dirty="0"/>
          </a:p>
        </p:txBody>
      </p:sp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5DB84554-36FB-504B-0A9F-DB8425695DC7}"/>
              </a:ext>
            </a:extLst>
          </p:cNvPr>
          <p:cNvGraphicFramePr>
            <a:graphicFrameLocks noGrp="1"/>
          </p:cNvGraphicFramePr>
          <p:nvPr/>
        </p:nvGraphicFramePr>
        <p:xfrm>
          <a:off x="57237" y="2251474"/>
          <a:ext cx="8248198" cy="241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7598">
                  <a:extLst>
                    <a:ext uri="{9D8B030D-6E8A-4147-A177-3AD203B41FA5}">
                      <a16:colId xmlns:a16="http://schemas.microsoft.com/office/drawing/2014/main" val="1616251297"/>
                    </a:ext>
                  </a:extLst>
                </a:gridCol>
                <a:gridCol w="783482">
                  <a:extLst>
                    <a:ext uri="{9D8B030D-6E8A-4147-A177-3AD203B41FA5}">
                      <a16:colId xmlns:a16="http://schemas.microsoft.com/office/drawing/2014/main" val="462528991"/>
                    </a:ext>
                  </a:extLst>
                </a:gridCol>
                <a:gridCol w="702744">
                  <a:extLst>
                    <a:ext uri="{9D8B030D-6E8A-4147-A177-3AD203B41FA5}">
                      <a16:colId xmlns:a16="http://schemas.microsoft.com/office/drawing/2014/main" val="2135047061"/>
                    </a:ext>
                  </a:extLst>
                </a:gridCol>
                <a:gridCol w="783482">
                  <a:extLst>
                    <a:ext uri="{9D8B030D-6E8A-4147-A177-3AD203B41FA5}">
                      <a16:colId xmlns:a16="http://schemas.microsoft.com/office/drawing/2014/main" val="3748651640"/>
                    </a:ext>
                  </a:extLst>
                </a:gridCol>
                <a:gridCol w="783482">
                  <a:extLst>
                    <a:ext uri="{9D8B030D-6E8A-4147-A177-3AD203B41FA5}">
                      <a16:colId xmlns:a16="http://schemas.microsoft.com/office/drawing/2014/main" val="1580630863"/>
                    </a:ext>
                  </a:extLst>
                </a:gridCol>
                <a:gridCol w="783482">
                  <a:extLst>
                    <a:ext uri="{9D8B030D-6E8A-4147-A177-3AD203B41FA5}">
                      <a16:colId xmlns:a16="http://schemas.microsoft.com/office/drawing/2014/main" val="2266889492"/>
                    </a:ext>
                  </a:extLst>
                </a:gridCol>
                <a:gridCol w="500418">
                  <a:extLst>
                    <a:ext uri="{9D8B030D-6E8A-4147-A177-3AD203B41FA5}">
                      <a16:colId xmlns:a16="http://schemas.microsoft.com/office/drawing/2014/main" val="2936302107"/>
                    </a:ext>
                  </a:extLst>
                </a:gridCol>
                <a:gridCol w="959371">
                  <a:extLst>
                    <a:ext uri="{9D8B030D-6E8A-4147-A177-3AD203B41FA5}">
                      <a16:colId xmlns:a16="http://schemas.microsoft.com/office/drawing/2014/main" val="2073802981"/>
                    </a:ext>
                  </a:extLst>
                </a:gridCol>
                <a:gridCol w="890657">
                  <a:extLst>
                    <a:ext uri="{9D8B030D-6E8A-4147-A177-3AD203B41FA5}">
                      <a16:colId xmlns:a16="http://schemas.microsoft.com/office/drawing/2014/main" val="1051848024"/>
                    </a:ext>
                  </a:extLst>
                </a:gridCol>
                <a:gridCol w="783482">
                  <a:extLst>
                    <a:ext uri="{9D8B030D-6E8A-4147-A177-3AD203B41FA5}">
                      <a16:colId xmlns:a16="http://schemas.microsoft.com/office/drawing/2014/main" val="33827886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712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IBL-Planar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2081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IBL-3D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V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292357"/>
                  </a:ext>
                </a:extLst>
              </a:tr>
              <a:tr h="250903"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B-Layer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208153"/>
                  </a:ext>
                </a:extLst>
              </a:tr>
              <a:tr h="162758"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Layer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475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Layer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48515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442582"/>
                  </a:ext>
                </a:extLst>
              </a:tr>
            </a:tbl>
          </a:graphicData>
        </a:graphic>
      </p:graphicFrame>
      <p:graphicFrame>
        <p:nvGraphicFramePr>
          <p:cNvPr id="7" name="Table 10">
            <a:extLst>
              <a:ext uri="{FF2B5EF4-FFF2-40B4-BE49-F238E27FC236}">
                <a16:creationId xmlns:a16="http://schemas.microsoft.com/office/drawing/2014/main" id="{E4B50590-148A-D763-24D3-DB081C1CB748}"/>
              </a:ext>
            </a:extLst>
          </p:cNvPr>
          <p:cNvGraphicFramePr>
            <a:graphicFrameLocks noGrp="1"/>
          </p:cNvGraphicFramePr>
          <p:nvPr/>
        </p:nvGraphicFramePr>
        <p:xfrm>
          <a:off x="60832" y="4669554"/>
          <a:ext cx="8242095" cy="232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6654">
                  <a:extLst>
                    <a:ext uri="{9D8B030D-6E8A-4147-A177-3AD203B41FA5}">
                      <a16:colId xmlns:a16="http://schemas.microsoft.com/office/drawing/2014/main" val="1616251297"/>
                    </a:ext>
                  </a:extLst>
                </a:gridCol>
                <a:gridCol w="782902">
                  <a:extLst>
                    <a:ext uri="{9D8B030D-6E8A-4147-A177-3AD203B41FA5}">
                      <a16:colId xmlns:a16="http://schemas.microsoft.com/office/drawing/2014/main" val="462528991"/>
                    </a:ext>
                  </a:extLst>
                </a:gridCol>
                <a:gridCol w="702225">
                  <a:extLst>
                    <a:ext uri="{9D8B030D-6E8A-4147-A177-3AD203B41FA5}">
                      <a16:colId xmlns:a16="http://schemas.microsoft.com/office/drawing/2014/main" val="2135047061"/>
                    </a:ext>
                  </a:extLst>
                </a:gridCol>
                <a:gridCol w="688228">
                  <a:extLst>
                    <a:ext uri="{9D8B030D-6E8A-4147-A177-3AD203B41FA5}">
                      <a16:colId xmlns:a16="http://schemas.microsoft.com/office/drawing/2014/main" val="3748651640"/>
                    </a:ext>
                  </a:extLst>
                </a:gridCol>
                <a:gridCol w="877576">
                  <a:extLst>
                    <a:ext uri="{9D8B030D-6E8A-4147-A177-3AD203B41FA5}">
                      <a16:colId xmlns:a16="http://schemas.microsoft.com/office/drawing/2014/main" val="1580630863"/>
                    </a:ext>
                  </a:extLst>
                </a:gridCol>
                <a:gridCol w="782902">
                  <a:extLst>
                    <a:ext uri="{9D8B030D-6E8A-4147-A177-3AD203B41FA5}">
                      <a16:colId xmlns:a16="http://schemas.microsoft.com/office/drawing/2014/main" val="2266889492"/>
                    </a:ext>
                  </a:extLst>
                </a:gridCol>
                <a:gridCol w="508101">
                  <a:extLst>
                    <a:ext uri="{9D8B030D-6E8A-4147-A177-3AD203B41FA5}">
                      <a16:colId xmlns:a16="http://schemas.microsoft.com/office/drawing/2014/main" val="3817525135"/>
                    </a:ext>
                  </a:extLst>
                </a:gridCol>
                <a:gridCol w="944381">
                  <a:extLst>
                    <a:ext uri="{9D8B030D-6E8A-4147-A177-3AD203B41FA5}">
                      <a16:colId xmlns:a16="http://schemas.microsoft.com/office/drawing/2014/main" val="2073802981"/>
                    </a:ext>
                  </a:extLst>
                </a:gridCol>
                <a:gridCol w="896224">
                  <a:extLst>
                    <a:ext uri="{9D8B030D-6E8A-4147-A177-3AD203B41FA5}">
                      <a16:colId xmlns:a16="http://schemas.microsoft.com/office/drawing/2014/main" val="1051848024"/>
                    </a:ext>
                  </a:extLst>
                </a:gridCol>
                <a:gridCol w="782902">
                  <a:extLst>
                    <a:ext uri="{9D8B030D-6E8A-4147-A177-3AD203B41FA5}">
                      <a16:colId xmlns:a16="http://schemas.microsoft.com/office/drawing/2014/main" val="33827886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712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1208139"/>
                  </a:ext>
                </a:extLst>
              </a:tr>
              <a:tr h="250903"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B-Layer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3500e/5000e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5000/4300e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4300/ 3500e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2208153"/>
                  </a:ext>
                </a:extLst>
              </a:tr>
              <a:tr h="162758"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Layer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5475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Layer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448515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944258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E408854-057B-ED30-7360-1187285BA80A}"/>
              </a:ext>
            </a:extLst>
          </p:cNvPr>
          <p:cNvSpPr txBox="1"/>
          <p:nvPr/>
        </p:nvSpPr>
        <p:spPr>
          <a:xfrm>
            <a:off x="8359746" y="3148487"/>
            <a:ext cx="1881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Bias Voltages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022014-F447-25AE-F0F0-E9DD3EEFF15F}"/>
              </a:ext>
            </a:extLst>
          </p:cNvPr>
          <p:cNvSpPr txBox="1"/>
          <p:nvPr/>
        </p:nvSpPr>
        <p:spPr>
          <a:xfrm>
            <a:off x="8364755" y="5387048"/>
            <a:ext cx="2020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Analog Thresholds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7F3DBA-D916-1B7B-9223-E4E6457EACD8}"/>
              </a:ext>
            </a:extLst>
          </p:cNvPr>
          <p:cNvSpPr txBox="1"/>
          <p:nvPr/>
        </p:nvSpPr>
        <p:spPr>
          <a:xfrm>
            <a:off x="2623376" y="1828160"/>
            <a:ext cx="978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</a:rPr>
              <a:t>Run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B78EF5-0108-0EF3-5A21-2EB2D4FFF478}"/>
              </a:ext>
            </a:extLst>
          </p:cNvPr>
          <p:cNvSpPr txBox="1"/>
          <p:nvPr/>
        </p:nvSpPr>
        <p:spPr>
          <a:xfrm>
            <a:off x="6684358" y="1830878"/>
            <a:ext cx="109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7030A0"/>
                </a:solidFill>
              </a:rPr>
              <a:t>Run 3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0EC7078-4CF7-6AE9-8526-A19407BD8775}"/>
              </a:ext>
            </a:extLst>
          </p:cNvPr>
          <p:cNvCxnSpPr>
            <a:cxnSpLocks/>
          </p:cNvCxnSpPr>
          <p:nvPr/>
        </p:nvCxnSpPr>
        <p:spPr>
          <a:xfrm flipV="1">
            <a:off x="8881903" y="3764951"/>
            <a:ext cx="764261" cy="53964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A087C99-5C9C-AFC7-F81E-79332F13E518}"/>
              </a:ext>
            </a:extLst>
          </p:cNvPr>
          <p:cNvCxnSpPr>
            <a:cxnSpLocks/>
          </p:cNvCxnSpPr>
          <p:nvPr/>
        </p:nvCxnSpPr>
        <p:spPr>
          <a:xfrm flipV="1">
            <a:off x="8521902" y="6360746"/>
            <a:ext cx="474922" cy="4072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3437776-F2E5-F58C-1F0C-7992636CAB29}"/>
              </a:ext>
            </a:extLst>
          </p:cNvPr>
          <p:cNvCxnSpPr>
            <a:cxnSpLocks/>
          </p:cNvCxnSpPr>
          <p:nvPr/>
        </p:nvCxnSpPr>
        <p:spPr>
          <a:xfrm>
            <a:off x="9054214" y="6386053"/>
            <a:ext cx="364992" cy="3947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47A53B2-95E5-94E9-7C98-7EE018EBFCAD}"/>
              </a:ext>
            </a:extLst>
          </p:cNvPr>
          <p:cNvCxnSpPr>
            <a:cxnSpLocks/>
          </p:cNvCxnSpPr>
          <p:nvPr/>
        </p:nvCxnSpPr>
        <p:spPr>
          <a:xfrm flipV="1">
            <a:off x="9505931" y="6360746"/>
            <a:ext cx="474691" cy="4072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52F825C-CB7B-E4E9-BEC0-FA38EC3C32FB}"/>
              </a:ext>
            </a:extLst>
          </p:cNvPr>
          <p:cNvSpPr/>
          <p:nvPr/>
        </p:nvSpPr>
        <p:spPr>
          <a:xfrm>
            <a:off x="1294795" y="2206504"/>
            <a:ext cx="3979938" cy="485744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9D46313-85DC-3123-D026-FBFACABABA4B}"/>
              </a:ext>
            </a:extLst>
          </p:cNvPr>
          <p:cNvSpPr/>
          <p:nvPr/>
        </p:nvSpPr>
        <p:spPr>
          <a:xfrm>
            <a:off x="5477053" y="2240964"/>
            <a:ext cx="2923077" cy="4782499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8F87BBB9-45D4-B40F-221E-37001118384E}"/>
              </a:ext>
            </a:extLst>
          </p:cNvPr>
          <p:cNvSpPr txBox="1">
            <a:spLocks/>
          </p:cNvSpPr>
          <p:nvPr/>
        </p:nvSpPr>
        <p:spPr>
          <a:xfrm>
            <a:off x="8881903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defPPr>
              <a:defRPr lang="en-US"/>
            </a:defPPr>
            <a:lvl1pPr marL="0" marR="0" lvl="0" indent="0" algn="l" defTabSz="914400" rtl="0" eaLnBrk="1" fontAlgn="auto" latinLnBrk="0" hangingPunct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BCBF877-C19A-4D14-A003-545D4B29936A}" type="slidenum">
              <a:rPr lang="en-IT" smtClean="0">
                <a:solidFill>
                  <a:srgbClr val="FFFFFF"/>
                </a:solidFill>
              </a:rPr>
              <a:pPr algn="ctr"/>
              <a:t>31</a:t>
            </a:fld>
            <a:endParaRPr lang="en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656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97317" y="56444"/>
            <a:ext cx="6519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/>
                <a:cs typeface="Arial"/>
              </a:rPr>
              <a:t>Pixel “Hybrid” threshold</a:t>
            </a:r>
          </a:p>
        </p:txBody>
      </p:sp>
      <p:pic>
        <p:nvPicPr>
          <p:cNvPr id="6" name="Picture 5" descr="Screen Shot 2018-06-18 at 12.03.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2"/>
          <a:stretch/>
        </p:blipFill>
        <p:spPr>
          <a:xfrm>
            <a:off x="12329" y="641146"/>
            <a:ext cx="5856349" cy="2987041"/>
          </a:xfrm>
          <a:prstGeom prst="rect">
            <a:avLst/>
          </a:prstGeom>
        </p:spPr>
      </p:pic>
      <p:pic>
        <p:nvPicPr>
          <p:cNvPr id="7" name="Picture 6" descr="Screen Shot 2018-06-18 at 12.14.0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8" b="5227"/>
          <a:stretch/>
        </p:blipFill>
        <p:spPr>
          <a:xfrm>
            <a:off x="24659" y="3757196"/>
            <a:ext cx="5844019" cy="29871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93588" y="3882228"/>
            <a:ext cx="424127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lang="en-US" sz="2400" b="1" u="sng" dirty="0">
                <a:solidFill>
                  <a:srgbClr val="1F497D"/>
                </a:solidFill>
                <a:latin typeface="Arial"/>
                <a:cs typeface="Arial"/>
              </a:rPr>
              <a:t>ATLAS Run2 benchmark</a:t>
            </a:r>
            <a:r>
              <a:rPr lang="en-US" sz="2400" b="1" dirty="0">
                <a:solidFill>
                  <a:srgbClr val="1F497D"/>
                </a:solidFill>
                <a:latin typeface="Arial"/>
                <a:cs typeface="Arial"/>
              </a:rPr>
              <a:t>  </a:t>
            </a:r>
          </a:p>
          <a:p>
            <a:pPr algn="ctr"/>
            <a:endParaRPr lang="en-US" sz="700" dirty="0">
              <a:solidFill>
                <a:schemeClr val="tx2"/>
              </a:solidFill>
              <a:latin typeface="Arial"/>
              <a:cs typeface="Arial"/>
            </a:endParaRPr>
          </a:p>
          <a:p>
            <a:pPr algn="ctr"/>
            <a:r>
              <a:rPr lang="en-US" sz="2400" b="1" dirty="0">
                <a:solidFill>
                  <a:srgbClr val="1F497D"/>
                </a:solidFill>
                <a:latin typeface="Arial"/>
                <a:cs typeface="Arial"/>
              </a:rPr>
              <a:t>L1Trigger = 100 kHz</a:t>
            </a:r>
          </a:p>
          <a:p>
            <a:pPr algn="ctr"/>
            <a:r>
              <a:rPr lang="en-US" sz="2400" b="1" dirty="0">
                <a:solidFill>
                  <a:srgbClr val="1F497D"/>
                </a:solidFill>
                <a:latin typeface="Arial"/>
                <a:cs typeface="Arial"/>
              </a:rPr>
              <a:t> &lt;μ&gt; = 60 </a:t>
            </a:r>
          </a:p>
          <a:p>
            <a:pPr algn="ctr"/>
            <a:endParaRPr lang="en-US" sz="2400" b="1" dirty="0">
              <a:solidFill>
                <a:srgbClr val="1F497D"/>
              </a:solidFill>
              <a:latin typeface="Arial"/>
              <a:cs typeface="Arial"/>
            </a:endParaRP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Arial"/>
                <a:cs typeface="Arial"/>
                <a:sym typeface="Wingdings" pitchFamily="2" charset="2"/>
              </a:rPr>
              <a:t></a:t>
            </a:r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Module to read-out system 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    bandwidth usage needs to stay within 80%</a:t>
            </a:r>
            <a:endParaRPr lang="en-US" sz="2400" b="1" dirty="0">
              <a:solidFill>
                <a:srgbClr val="1F497D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7267" y="3193406"/>
            <a:ext cx="5523459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r>
              <a:rPr lang="en-US" b="1" dirty="0">
                <a:latin typeface="Arial"/>
                <a:cs typeface="Arial"/>
              </a:rPr>
              <a:t> central Eta: 4300e   high Eta: 5000e</a:t>
            </a:r>
          </a:p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661758" y="1479569"/>
            <a:ext cx="2058969" cy="357563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838382" y="3193406"/>
            <a:ext cx="4204241" cy="43478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3563126" y="654015"/>
            <a:ext cx="2256236" cy="2465782"/>
          </a:xfrm>
          <a:prstGeom prst="roundRect">
            <a:avLst/>
          </a:prstGeom>
          <a:noFill/>
          <a:ln w="3810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60279" y="3738873"/>
            <a:ext cx="565908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Run 2 Bias Voltage Evolution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820696" y="4059169"/>
            <a:ext cx="912360" cy="2739129"/>
          </a:xfrm>
          <a:prstGeom prst="roundRect">
            <a:avLst/>
          </a:prstGeom>
          <a:noFill/>
          <a:ln w="3810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864D11-484B-724D-977A-F4EB0A7F9E15}"/>
              </a:ext>
            </a:extLst>
          </p:cNvPr>
          <p:cNvSpPr/>
          <p:nvPr/>
        </p:nvSpPr>
        <p:spPr>
          <a:xfrm>
            <a:off x="5883147" y="1077595"/>
            <a:ext cx="41626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Keep adjusting threshold and HV but…</a:t>
            </a:r>
          </a:p>
          <a:p>
            <a:pPr algn="ctr"/>
            <a:r>
              <a:rPr lang="en-US" sz="2400" b="1" u="sng" dirty="0">
                <a:solidFill>
                  <a:schemeClr val="tx2"/>
                </a:solidFill>
                <a:latin typeface="Arial"/>
                <a:cs typeface="Arial"/>
              </a:rPr>
              <a:t>limitations on the read-out bandwidth</a:t>
            </a:r>
            <a:r>
              <a:rPr lang="en-US" sz="2400" b="1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if thresholds decreased too much!</a:t>
            </a:r>
          </a:p>
        </p:txBody>
      </p:sp>
      <p:sp>
        <p:nvSpPr>
          <p:cNvPr id="2" name="Slide Number Placeholder 7">
            <a:extLst>
              <a:ext uri="{FF2B5EF4-FFF2-40B4-BE49-F238E27FC236}">
                <a16:creationId xmlns:a16="http://schemas.microsoft.com/office/drawing/2014/main" id="{EBBC20DF-5961-4C4A-166B-E0B1C8FAEE76}"/>
              </a:ext>
            </a:extLst>
          </p:cNvPr>
          <p:cNvSpPr txBox="1">
            <a:spLocks/>
          </p:cNvSpPr>
          <p:nvPr/>
        </p:nvSpPr>
        <p:spPr>
          <a:xfrm>
            <a:off x="8881903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defPPr>
              <a:defRPr lang="en-US"/>
            </a:defPPr>
            <a:lvl1pPr marL="0" marR="0" lvl="0" indent="0" algn="l" defTabSz="914400" rtl="0" eaLnBrk="1" fontAlgn="auto" latinLnBrk="0" hangingPunct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BCBF877-C19A-4D14-A003-545D4B29936A}" type="slidenum">
              <a:rPr lang="en-IT" smtClean="0">
                <a:solidFill>
                  <a:srgbClr val="FFFFFF"/>
                </a:solidFill>
              </a:rPr>
              <a:pPr algn="ctr"/>
              <a:t>32</a:t>
            </a:fld>
            <a:endParaRPr lang="en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6873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map&#10;&#10;Description automatically generated">
            <a:extLst>
              <a:ext uri="{FF2B5EF4-FFF2-40B4-BE49-F238E27FC236}">
                <a16:creationId xmlns:a16="http://schemas.microsoft.com/office/drawing/2014/main" id="{51324CC3-8FFB-EC45-913F-4492A5C293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5" r="1509"/>
          <a:stretch/>
        </p:blipFill>
        <p:spPr>
          <a:xfrm>
            <a:off x="1210733" y="2866738"/>
            <a:ext cx="6904496" cy="417157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955C5BE-C10A-244E-9711-5F7677465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5734" y="1"/>
            <a:ext cx="6344891" cy="604158"/>
          </a:xfrm>
        </p:spPr>
        <p:txBody>
          <a:bodyPr/>
          <a:lstStyle/>
          <a:p>
            <a:pPr algn="ctr"/>
            <a:r>
              <a:rPr lang="en-US" sz="3100" dirty="0"/>
              <a:t>Pixel Leakage currents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028DDF-26E0-6649-B762-76D20AEF49BB}"/>
              </a:ext>
            </a:extLst>
          </p:cNvPr>
          <p:cNvSpPr/>
          <p:nvPr/>
        </p:nvSpPr>
        <p:spPr>
          <a:xfrm>
            <a:off x="24976" y="640171"/>
            <a:ext cx="998410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Measured leakage currents quite well described (annealing, temperature dependence) by the Hamburg Model but: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scaling factor per layer and z bin is required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towards the end of Run 2, the leakage currents seem overestimated.</a:t>
            </a:r>
          </a:p>
          <a:p>
            <a:endParaRPr lang="en-GB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Pixel: 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Leakage current per module expected at the end of Run 3  </a:t>
            </a:r>
          </a:p>
          <a:p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within the power supply limitation (&lt; 2 mA per sensor).</a:t>
            </a:r>
          </a:p>
          <a:p>
            <a:endParaRPr lang="en-GB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7">
            <a:extLst>
              <a:ext uri="{FF2B5EF4-FFF2-40B4-BE49-F238E27FC236}">
                <a16:creationId xmlns:a16="http://schemas.microsoft.com/office/drawing/2014/main" id="{60DC689A-CF93-42F3-6E6F-EE5C1E91B95A}"/>
              </a:ext>
            </a:extLst>
          </p:cNvPr>
          <p:cNvSpPr txBox="1">
            <a:spLocks/>
          </p:cNvSpPr>
          <p:nvPr/>
        </p:nvSpPr>
        <p:spPr>
          <a:xfrm>
            <a:off x="8881903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defPPr>
              <a:defRPr lang="en-US"/>
            </a:defPPr>
            <a:lvl1pPr marL="0" marR="0" lvl="0" indent="0" algn="l" defTabSz="914400" rtl="0" eaLnBrk="1" fontAlgn="auto" latinLnBrk="0" hangingPunct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BCBF877-C19A-4D14-A003-545D4B29936A}" type="slidenum">
              <a:rPr lang="en-IT" smtClean="0">
                <a:solidFill>
                  <a:srgbClr val="FFFFFF"/>
                </a:solidFill>
              </a:rPr>
              <a:pPr algn="ctr"/>
              <a:t>33</a:t>
            </a:fld>
            <a:endParaRPr lang="en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5245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0D51C-08E1-AC4A-8C86-904085E70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4276" y="0"/>
            <a:ext cx="6256349" cy="644769"/>
          </a:xfrm>
        </p:spPr>
        <p:txBody>
          <a:bodyPr/>
          <a:lstStyle/>
          <a:p>
            <a:pPr algn="ctr"/>
            <a:r>
              <a:rPr lang="en-GB" dirty="0"/>
              <a:t>Fighting the reverse annealing</a:t>
            </a:r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F5037121-6D9F-2D45-8861-77E11FA1C0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" r="3157"/>
          <a:stretch/>
        </p:blipFill>
        <p:spPr>
          <a:xfrm>
            <a:off x="4794885" y="682867"/>
            <a:ext cx="5267215" cy="474295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208D7ED-69A2-6240-9439-03A1E4E50AFA}"/>
              </a:ext>
            </a:extLst>
          </p:cNvPr>
          <p:cNvSpPr/>
          <p:nvPr/>
        </p:nvSpPr>
        <p:spPr>
          <a:xfrm>
            <a:off x="30393" y="730588"/>
            <a:ext cx="5009919" cy="460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2"/>
                </a:solidFill>
                <a:latin typeface="Arial" panose="020B0604020202020204" pitchFamily="34" charset="0"/>
              </a:rPr>
              <a:t>Keeping the detector cold during LS2 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</a:rPr>
              <a:t>to prevent reverse annealing </a:t>
            </a:r>
          </a:p>
          <a:p>
            <a:endParaRPr lang="en-GB" sz="5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sym typeface="Wingdings" pitchFamily="2" charset="2"/>
              </a:rPr>
              <a:t>    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sym typeface="Wingdings" pitchFamily="2" charset="2"/>
              </a:rPr>
              <a:t> keep 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</a:rPr>
              <a:t>the depletion voltage </a:t>
            </a:r>
          </a:p>
          <a:p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</a:rPr>
              <a:t>         under control (B-layer, IBL).</a:t>
            </a:r>
          </a:p>
          <a:p>
            <a:endParaRPr lang="en-GB" sz="12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</a:rPr>
              <a:t>Warm up periods unavoidable due       to the ID maintenance during LS2 </a:t>
            </a:r>
          </a:p>
          <a:p>
            <a:endParaRPr lang="en-GB" sz="12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</a:rPr>
              <a:t>Target to stay </a:t>
            </a:r>
            <a:r>
              <a:rPr lang="en-GB" sz="2200" b="1" dirty="0">
                <a:solidFill>
                  <a:schemeClr val="tx2"/>
                </a:solidFill>
                <a:latin typeface="Arial" panose="020B0604020202020204" pitchFamily="34" charset="0"/>
              </a:rPr>
              <a:t>warm for &lt; 60 days 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</a:rPr>
              <a:t>during the LS2.</a:t>
            </a:r>
          </a:p>
          <a:p>
            <a:endParaRPr lang="en-GB" sz="10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</a:rPr>
              <a:t>Detector warm for </a:t>
            </a:r>
            <a:r>
              <a:rPr lang="en-US" sz="2000" b="1" dirty="0">
                <a:solidFill>
                  <a:schemeClr val="tx2"/>
                </a:solidFill>
              </a:rPr>
              <a:t>43 (23) days </a:t>
            </a:r>
            <a:r>
              <a:rPr lang="en-US" sz="2000" dirty="0">
                <a:solidFill>
                  <a:schemeClr val="tx2"/>
                </a:solidFill>
              </a:rPr>
              <a:t>in Pixel (IBL)</a:t>
            </a:r>
            <a:endParaRPr lang="en-GB" sz="2000" b="1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endParaRPr lang="en-GB" sz="1200" b="1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</a:rPr>
              <a:t>Exploring colder operating set points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FDCAB0-D233-9A4E-A748-25D03BB7A522}"/>
              </a:ext>
            </a:extLst>
          </p:cNvPr>
          <p:cNvSpPr/>
          <p:nvPr/>
        </p:nvSpPr>
        <p:spPr>
          <a:xfrm>
            <a:off x="264024" y="5169178"/>
            <a:ext cx="38641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</a:rPr>
              <a:t> (-25</a:t>
            </a:r>
            <a:r>
              <a:rPr lang="en-GB" sz="2200" baseline="30000" dirty="0">
                <a:solidFill>
                  <a:schemeClr val="tx2"/>
                </a:solidFill>
                <a:latin typeface="Arial" panose="020B0604020202020204" pitchFamily="34" charset="0"/>
              </a:rPr>
              <a:t>o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</a:rPr>
              <a:t>C/-30</a:t>
            </a:r>
            <a:r>
              <a:rPr lang="en-GB" sz="2200" baseline="30000" dirty="0">
                <a:solidFill>
                  <a:schemeClr val="tx2"/>
                </a:solidFill>
                <a:latin typeface="Arial" panose="020B0604020202020204" pitchFamily="34" charset="0"/>
              </a:rPr>
              <a:t>o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</a:rPr>
              <a:t>C).for late Run 3.</a:t>
            </a:r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646F2C01-3941-D8FE-E50C-9FA5E56DD155}"/>
              </a:ext>
            </a:extLst>
          </p:cNvPr>
          <p:cNvSpPr txBox="1">
            <a:spLocks/>
          </p:cNvSpPr>
          <p:nvPr/>
        </p:nvSpPr>
        <p:spPr>
          <a:xfrm>
            <a:off x="8881903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defPPr>
              <a:defRPr lang="en-US"/>
            </a:defPPr>
            <a:lvl1pPr marL="0" marR="0" lvl="0" indent="0" algn="l" defTabSz="914400" rtl="0" eaLnBrk="1" fontAlgn="auto" latinLnBrk="0" hangingPunct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BCBF877-C19A-4D14-A003-545D4B29936A}" type="slidenum">
              <a:rPr lang="en-IT" smtClean="0">
                <a:solidFill>
                  <a:srgbClr val="FFFFFF"/>
                </a:solidFill>
              </a:rPr>
              <a:pPr algn="ctr"/>
              <a:t>34</a:t>
            </a:fld>
            <a:endParaRPr lang="en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5818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damage MC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400" y="668214"/>
            <a:ext cx="9881349" cy="6342183"/>
          </a:xfrm>
        </p:spPr>
        <p:txBody>
          <a:bodyPr/>
          <a:lstStyle/>
          <a:p>
            <a:r>
              <a:rPr lang="en-US" sz="2200" dirty="0">
                <a:latin typeface="Arial"/>
                <a:cs typeface="Arial"/>
              </a:rPr>
              <a:t>New Pixel digitization model was developed and is now under validation before entering the official ATLAS simulation</a:t>
            </a:r>
          </a:p>
          <a:p>
            <a:pPr marL="107643" indent="0">
              <a:buNone/>
            </a:pPr>
            <a:r>
              <a:rPr lang="en-US" sz="2200" i="1" dirty="0">
                <a:latin typeface="Arial"/>
                <a:cs typeface="Arial"/>
              </a:rPr>
              <a:t>    Recent paper available here: </a:t>
            </a:r>
            <a:r>
              <a:rPr lang="en-US" sz="2200" i="1" dirty="0">
                <a:latin typeface="Arial"/>
                <a:cs typeface="Arial"/>
                <a:hlinkClick r:id="rId2"/>
              </a:rPr>
              <a:t>JINST 14 (2019) 06 P06012</a:t>
            </a:r>
            <a:endParaRPr lang="en-US" sz="2200" i="1" dirty="0">
              <a:latin typeface="Arial"/>
              <a:cs typeface="Arial"/>
            </a:endParaRPr>
          </a:p>
          <a:p>
            <a:r>
              <a:rPr lang="en-US" sz="2200" dirty="0">
                <a:latin typeface="Arial"/>
                <a:cs typeface="Arial"/>
              </a:rPr>
              <a:t>Charge carriers will drift toward the collecting electrode due to </a:t>
            </a:r>
            <a:r>
              <a:rPr lang="en-US" sz="2200" b="1" dirty="0">
                <a:latin typeface="Arial"/>
                <a:cs typeface="Arial"/>
              </a:rPr>
              <a:t>electric field</a:t>
            </a:r>
            <a:r>
              <a:rPr lang="en-US" sz="2200" dirty="0">
                <a:latin typeface="Arial"/>
                <a:cs typeface="Arial"/>
              </a:rPr>
              <a:t>, which is deformed by </a:t>
            </a:r>
            <a:r>
              <a:rPr lang="en-US" sz="2200" b="1" dirty="0">
                <a:latin typeface="Arial"/>
                <a:cs typeface="Arial"/>
              </a:rPr>
              <a:t>radiation damage (double peak)</a:t>
            </a:r>
            <a:r>
              <a:rPr lang="en-US" sz="2200" dirty="0">
                <a:latin typeface="Arial"/>
                <a:cs typeface="Arial"/>
              </a:rPr>
              <a:t>.</a:t>
            </a:r>
          </a:p>
          <a:p>
            <a:r>
              <a:rPr lang="en-US" sz="2200" dirty="0">
                <a:latin typeface="Arial"/>
                <a:cs typeface="Arial"/>
              </a:rPr>
              <a:t>Their path will be deflected by magnetic field (Lorentz angle) and diffusion.</a:t>
            </a:r>
            <a:endParaRPr lang="en-US" sz="500" dirty="0">
              <a:latin typeface="Arial"/>
              <a:cs typeface="Arial"/>
            </a:endParaRPr>
          </a:p>
          <a:p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and hole lifetime inversely </a:t>
            </a:r>
          </a:p>
          <a:p>
            <a:pPr marL="107643" indent="0">
              <a:buNone/>
            </a:pP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proportional to fluence:</a:t>
            </a:r>
            <a:endParaRPr lang="en-US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643" indent="0">
              <a:buNone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 </a:t>
            </a:r>
            <a:r>
              <a:rPr lang="en-US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 trapping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107643" indent="0">
              <a:buNone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 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 of the collected charge.</a:t>
            </a:r>
            <a:endParaRPr lang="en-US" sz="5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for both </a:t>
            </a:r>
            <a:r>
              <a:rPr lang="en-US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Planar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sensors.</a:t>
            </a:r>
          </a:p>
          <a:p>
            <a:pPr marL="107643" indent="0">
              <a:buNone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 due to performance constraints (CPU), </a:t>
            </a:r>
          </a:p>
          <a:p>
            <a:pPr marL="107643" indent="0">
              <a:buNone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 not used in IBL 3D and Pixel Disks</a:t>
            </a:r>
            <a:endParaRPr lang="en-US" sz="2200" dirty="0">
              <a:latin typeface="Arial"/>
              <a:cs typeface="Arial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F6338C9-19BB-3237-E186-65CFCA6A6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506" y="3277525"/>
            <a:ext cx="3961903" cy="376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B2C6D6E8-14CB-4E3A-13A7-E6D5DBB2F139}"/>
              </a:ext>
            </a:extLst>
          </p:cNvPr>
          <p:cNvSpPr txBox="1">
            <a:spLocks/>
          </p:cNvSpPr>
          <p:nvPr/>
        </p:nvSpPr>
        <p:spPr>
          <a:xfrm>
            <a:off x="8881903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defPPr>
              <a:defRPr lang="en-US"/>
            </a:defPPr>
            <a:lvl1pPr marL="0" marR="0" lvl="0" indent="0" algn="l" defTabSz="914400" rtl="0" eaLnBrk="1" fontAlgn="auto" latinLnBrk="0" hangingPunct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BCBF877-C19A-4D14-A003-545D4B29936A}" type="slidenum">
              <a:rPr lang="en-IT" smtClean="0">
                <a:solidFill>
                  <a:srgbClr val="FFFFFF"/>
                </a:solidFill>
              </a:rPr>
              <a:pPr algn="ctr"/>
              <a:t>35</a:t>
            </a:fld>
            <a:endParaRPr lang="en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4321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12C711-F9BE-6C45-9EBE-B5C70D185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222" y="3524939"/>
            <a:ext cx="4907402" cy="3519450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DCF1196C-DC7C-B747-912E-9975BBDA2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2834"/>
            <a:ext cx="5173222" cy="351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FA203ED-3A9A-4041-AD1B-D1BFF434D5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" t="2861" r="3052"/>
          <a:stretch/>
        </p:blipFill>
        <p:spPr bwMode="auto">
          <a:xfrm>
            <a:off x="285918" y="644771"/>
            <a:ext cx="4713630" cy="297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87FA72-EAEF-7E48-B88F-0141E89A7B62}"/>
              </a:ext>
            </a:extLst>
          </p:cNvPr>
          <p:cNvSpPr txBox="1"/>
          <p:nvPr/>
        </p:nvSpPr>
        <p:spPr>
          <a:xfrm>
            <a:off x="3716215" y="85290"/>
            <a:ext cx="6364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Modelling the radiation damage in the  sensor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7F71DA0-B2AD-FE42-AC1A-B87B912B0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031" y="644771"/>
            <a:ext cx="3088931" cy="294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B852EF88-E590-8E07-9E25-A17DA0B2454C}"/>
              </a:ext>
            </a:extLst>
          </p:cNvPr>
          <p:cNvSpPr txBox="1">
            <a:spLocks/>
          </p:cNvSpPr>
          <p:nvPr/>
        </p:nvSpPr>
        <p:spPr>
          <a:xfrm>
            <a:off x="8881903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defPPr>
              <a:defRPr lang="en-US"/>
            </a:defPPr>
            <a:lvl1pPr marL="0" marR="0" lvl="0" indent="0" algn="l" defTabSz="914400" rtl="0" eaLnBrk="1" fontAlgn="auto" latinLnBrk="0" hangingPunct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BCBF877-C19A-4D14-A003-545D4B29936A}" type="slidenum">
              <a:rPr lang="en-GB" smtClean="0">
                <a:solidFill>
                  <a:srgbClr val="FFFFFF"/>
                </a:solidFill>
              </a:rPr>
              <a:pPr algn="ctr"/>
              <a:t>36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420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C98FA-F238-914A-8E73-7AA0DA988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1385" y="1"/>
            <a:ext cx="6294393" cy="661471"/>
          </a:xfrm>
        </p:spPr>
        <p:txBody>
          <a:bodyPr/>
          <a:lstStyle/>
          <a:p>
            <a:pPr algn="ctr"/>
            <a:r>
              <a:rPr lang="en-GB" dirty="0"/>
              <a:t>z-dependence comparisons</a:t>
            </a: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E6A68876-09CD-4C4F-80DF-0ECC2E897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635937"/>
            <a:ext cx="3977692" cy="373567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EBEB0B-8011-FA4B-BFA7-51B83302982A}"/>
              </a:ext>
            </a:extLst>
          </p:cNvPr>
          <p:cNvSpPr/>
          <p:nvPr/>
        </p:nvSpPr>
        <p:spPr>
          <a:xfrm>
            <a:off x="3891204" y="761104"/>
            <a:ext cx="6209443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</a:rPr>
              <a:t>Fluence-to-luminosity conversion factors extracted from the leakage current, Lorentz angle and Depletion Voltage measurements:</a:t>
            </a:r>
          </a:p>
          <a:p>
            <a:endParaRPr lang="en-GB" sz="10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2"/>
                </a:solidFill>
                <a:latin typeface="Arial" panose="020B0604020202020204" pitchFamily="34" charset="0"/>
              </a:rPr>
              <a:t>less fluence at at high |z| on IBL data </a:t>
            </a:r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</a:rPr>
              <a:t>respect to Pythia + FLUKA/Geant4 predictions</a:t>
            </a:r>
          </a:p>
          <a:p>
            <a:endParaRPr lang="en-GB" sz="10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</a:rPr>
              <a:t>more flat distributions in outer Pixel layers.</a:t>
            </a:r>
          </a:p>
        </p:txBody>
      </p:sp>
      <p:pic>
        <p:nvPicPr>
          <p:cNvPr id="4" name="Picture 3" descr="A graph of a diagram&#10;&#10;Description automatically generated with medium confidence">
            <a:extLst>
              <a:ext uri="{FF2B5EF4-FFF2-40B4-BE49-F238E27FC236}">
                <a16:creationId xmlns:a16="http://schemas.microsoft.com/office/drawing/2014/main" id="{8D93495B-0171-29C7-7797-AD547BB28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" r="1081"/>
          <a:stretch/>
        </p:blipFill>
        <p:spPr>
          <a:xfrm>
            <a:off x="430957" y="4366506"/>
            <a:ext cx="8526158" cy="2676098"/>
          </a:xfrm>
          <a:prstGeom prst="rect">
            <a:avLst/>
          </a:prstGeom>
        </p:spPr>
      </p:pic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11557CD0-CF74-B7A7-B8E0-50AD40160167}"/>
              </a:ext>
            </a:extLst>
          </p:cNvPr>
          <p:cNvSpPr txBox="1">
            <a:spLocks/>
          </p:cNvSpPr>
          <p:nvPr/>
        </p:nvSpPr>
        <p:spPr>
          <a:xfrm>
            <a:off x="8881903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defPPr>
              <a:defRPr lang="en-US"/>
            </a:defPPr>
            <a:lvl1pPr marL="0" marR="0" lvl="0" indent="0" algn="l" defTabSz="914400" rtl="0" eaLnBrk="1" fontAlgn="auto" latinLnBrk="0" hangingPunct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BCBF877-C19A-4D14-A003-545D4B29936A}" type="slidenum">
              <a:rPr lang="en-IT" smtClean="0">
                <a:solidFill>
                  <a:srgbClr val="FFFFFF"/>
                </a:solidFill>
              </a:rPr>
              <a:pPr algn="ctr"/>
              <a:t>37</a:t>
            </a:fld>
            <a:endParaRPr lang="en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7376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B2A01-833C-895D-97AD-331CCDE0B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1396" y="0"/>
            <a:ext cx="6248078" cy="659219"/>
          </a:xfrm>
        </p:spPr>
        <p:txBody>
          <a:bodyPr/>
          <a:lstStyle/>
          <a:p>
            <a:r>
              <a:rPr lang="en-GB" dirty="0"/>
              <a:t>Outer Pixel layers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D80474-A691-5A32-D603-2B072EFA3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1" y="1961044"/>
            <a:ext cx="4799567" cy="39702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A127DB-9DB3-37F4-29E2-F28BB9CD2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636" y="1991800"/>
            <a:ext cx="4815989" cy="399261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88548B-B7E8-BCCE-9736-2B3AC955E675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r>
              <a:rPr lang="en-GB"/>
              <a:t>PIXEL 2024 - Operation experience ATLAS Pixel detector - M. Bindi</a:t>
            </a:r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D4DC0A01-4531-CF5E-22CD-759DAB5BD30E}"/>
              </a:ext>
            </a:extLst>
          </p:cNvPr>
          <p:cNvSpPr txBox="1">
            <a:spLocks/>
          </p:cNvSpPr>
          <p:nvPr/>
        </p:nvSpPr>
        <p:spPr>
          <a:xfrm>
            <a:off x="8881903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defPPr>
              <a:defRPr lang="en-US"/>
            </a:defPPr>
            <a:lvl1pPr marL="0" marR="0" lvl="0" indent="0" algn="l" defTabSz="914400" rtl="0" eaLnBrk="1" fontAlgn="auto" latinLnBrk="0" hangingPunct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BCBF877-C19A-4D14-A003-545D4B29936A}" type="slidenum">
              <a:rPr lang="en-IT" smtClean="0">
                <a:solidFill>
                  <a:srgbClr val="FFFFFF"/>
                </a:solidFill>
              </a:rPr>
              <a:pPr algn="ctr"/>
              <a:t>38</a:t>
            </a:fld>
            <a:endParaRPr lang="en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815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0B820-FB7C-C7A3-9F16-4BA45DF4C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215" y="1"/>
            <a:ext cx="6364409" cy="633046"/>
          </a:xfrm>
        </p:spPr>
        <p:txBody>
          <a:bodyPr/>
          <a:lstStyle/>
          <a:p>
            <a:pPr algn="ctr"/>
            <a:r>
              <a:rPr lang="en-GB" sz="3000" dirty="0"/>
              <a:t>PUB Note on first Run 3 collisions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659FFD6-E766-3F99-2388-CDEA09151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6" y="626933"/>
            <a:ext cx="10070118" cy="3152904"/>
          </a:xfrm>
        </p:spPr>
        <p:txBody>
          <a:bodyPr/>
          <a:lstStyle/>
          <a:p>
            <a:pPr marL="107643" indent="0">
              <a:buNone/>
            </a:pP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End of LS2 (cosmics) and begin of Run 3 (900 GeV collisions) used to test new configurations with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increased HV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lowered thresholds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Effect of radiation damage on cluster charge data,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very well reproduced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by new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Radiation Damage MC!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Fraction of tracks with Pixel hits slightly affected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 the central part of the detector (short silicon path traversed and higher radiation damage).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38FA3CD0-1B60-2960-7826-536B4E0226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231766"/>
              </p:ext>
            </p:extLst>
          </p:nvPr>
        </p:nvGraphicFramePr>
        <p:xfrm>
          <a:off x="3622163" y="3971236"/>
          <a:ext cx="3066398" cy="26016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0768">
                  <a:extLst>
                    <a:ext uri="{9D8B030D-6E8A-4147-A177-3AD203B41FA5}">
                      <a16:colId xmlns:a16="http://schemas.microsoft.com/office/drawing/2014/main" val="3700062404"/>
                    </a:ext>
                  </a:extLst>
                </a:gridCol>
                <a:gridCol w="930593">
                  <a:extLst>
                    <a:ext uri="{9D8B030D-6E8A-4147-A177-3AD203B41FA5}">
                      <a16:colId xmlns:a16="http://schemas.microsoft.com/office/drawing/2014/main" val="547012005"/>
                    </a:ext>
                  </a:extLst>
                </a:gridCol>
                <a:gridCol w="1075037">
                  <a:extLst>
                    <a:ext uri="{9D8B030D-6E8A-4147-A177-3AD203B41FA5}">
                      <a16:colId xmlns:a16="http://schemas.microsoft.com/office/drawing/2014/main" val="1776135845"/>
                    </a:ext>
                  </a:extLst>
                </a:gridCol>
              </a:tblGrid>
              <a:tr h="181357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Run 2</a:t>
                      </a:r>
                    </a:p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(End Of)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Run 3</a:t>
                      </a:r>
                    </a:p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(Start of)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9514856"/>
                  </a:ext>
                </a:extLst>
              </a:tr>
              <a:tr h="282106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IBL Planar</a:t>
                      </a:r>
                    </a:p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IBL 3D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 V</a:t>
                      </a:r>
                    </a:p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 V</a:t>
                      </a:r>
                    </a:p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3109382"/>
                  </a:ext>
                </a:extLst>
              </a:tr>
              <a:tr h="22782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B-Layer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 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1323459"/>
                  </a:ext>
                </a:extLst>
              </a:tr>
              <a:tr h="336386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Layer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9949212"/>
                  </a:ext>
                </a:extLst>
              </a:tr>
              <a:tr h="350729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Layer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623985"/>
                  </a:ext>
                </a:extLst>
              </a:tr>
              <a:tr h="573414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5466379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9D770C6E-213E-0BE7-21C2-4618ADC40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37" y="3754366"/>
            <a:ext cx="3667897" cy="325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C375AF0-1FB2-041B-D022-B269BA707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637" y="3798383"/>
            <a:ext cx="3386067" cy="325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C20ACEE-6196-CB5C-27CF-DB01188DDFF0}"/>
              </a:ext>
            </a:extLst>
          </p:cNvPr>
          <p:cNvSpPr/>
          <p:nvPr/>
        </p:nvSpPr>
        <p:spPr>
          <a:xfrm>
            <a:off x="2064671" y="6932742"/>
            <a:ext cx="6116803" cy="6587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b="1" i="1" dirty="0">
                <a:hlinkClick r:id="rId4"/>
              </a:rPr>
              <a:t>Performance of ATLAS Pixel Detector and Track Reconstruction at the start of Run 3 in LHC Collisions at 900 Gev</a:t>
            </a:r>
            <a:endParaRPr lang="en-GB" i="1" dirty="0"/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2A7C8797-0EF6-297A-6471-7EAC8E53C5D4}"/>
              </a:ext>
            </a:extLst>
          </p:cNvPr>
          <p:cNvSpPr txBox="1">
            <a:spLocks/>
          </p:cNvSpPr>
          <p:nvPr/>
        </p:nvSpPr>
        <p:spPr>
          <a:xfrm>
            <a:off x="8881903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defPPr>
              <a:defRPr lang="en-US"/>
            </a:defPPr>
            <a:lvl1pPr marL="0" marR="0" lvl="0" indent="0" algn="l" defTabSz="914400" rtl="0" eaLnBrk="1" fontAlgn="auto" latinLnBrk="0" hangingPunct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BCBF877-C19A-4D14-A003-545D4B29936A}" type="slidenum">
              <a:rPr lang="en-IT" smtClean="0">
                <a:solidFill>
                  <a:srgbClr val="FFFFFF"/>
                </a:solidFill>
              </a:rPr>
              <a:pPr algn="ctr"/>
              <a:t>39</a:t>
            </a:fld>
            <a:endParaRPr lang="en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816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2A80D0-81FD-57B6-8AA4-5A6D18E4BA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71" r="2650"/>
          <a:stretch/>
        </p:blipFill>
        <p:spPr>
          <a:xfrm>
            <a:off x="3191528" y="4472285"/>
            <a:ext cx="3212440" cy="2533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3405" y="1"/>
            <a:ext cx="6357219" cy="616488"/>
          </a:xfrm>
        </p:spPr>
        <p:txBody>
          <a:bodyPr/>
          <a:lstStyle/>
          <a:p>
            <a:pPr algn="ctr"/>
            <a:r>
              <a:rPr lang="en-US" sz="3000" dirty="0"/>
              <a:t>LHC/ATLAS status at end of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D01BA8-CD3E-2CEE-2733-E46C98F21F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29" t="3892" r="14663"/>
          <a:stretch/>
        </p:blipFill>
        <p:spPr>
          <a:xfrm>
            <a:off x="28119" y="708037"/>
            <a:ext cx="3100848" cy="26145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A609F4-2FCB-DD75-BC5E-8FB00CC5C7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2703"/>
          <a:stretch/>
        </p:blipFill>
        <p:spPr>
          <a:xfrm>
            <a:off x="3128967" y="639660"/>
            <a:ext cx="3148885" cy="26434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95DFFB-95DB-64BC-90A2-3CA67720AE01}"/>
              </a:ext>
            </a:extLst>
          </p:cNvPr>
          <p:cNvSpPr txBox="1"/>
          <p:nvPr/>
        </p:nvSpPr>
        <p:spPr>
          <a:xfrm>
            <a:off x="6277852" y="630396"/>
            <a:ext cx="3802774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 delivered </a:t>
            </a:r>
            <a:r>
              <a:rPr lang="en-GB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~380 fb</a:t>
            </a:r>
            <a:r>
              <a:rPr lang="en-GB" sz="2000" b="1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         </a:t>
            </a: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~350 fb</a:t>
            </a:r>
            <a:r>
              <a:rPr lang="en-GB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IBL</a:t>
            </a: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over 16 years of operation (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in IBL</a:t>
            </a: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Fluence received </a:t>
            </a: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(inner layers)</a:t>
            </a: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IBL        1.9 x 10</a:t>
            </a:r>
            <a:r>
              <a:rPr lang="en-GB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15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n</a:t>
            </a:r>
            <a:r>
              <a:rPr lang="en-GB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eq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cm</a:t>
            </a:r>
            <a:r>
              <a:rPr lang="en-GB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-2   </a:t>
            </a:r>
          </a:p>
          <a:p>
            <a:r>
              <a:rPr lang="en-GB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  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B-Layer 1.4 x 10</a:t>
            </a:r>
            <a:r>
              <a:rPr lang="en-GB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15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n</a:t>
            </a:r>
            <a:r>
              <a:rPr lang="en-GB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eq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cm</a:t>
            </a:r>
            <a:r>
              <a:rPr lang="en-GB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-2 </a:t>
            </a: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200 </a:t>
            </a:r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fb</a:t>
            </a:r>
            <a:r>
              <a:rPr lang="en-GB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-1</a:t>
            </a:r>
            <a:r>
              <a:rPr lang="en-GB" sz="2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more expected by mid-2026</a:t>
            </a:r>
          </a:p>
          <a:p>
            <a:endParaRPr lang="en-GB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IBL        ~ </a:t>
            </a:r>
            <a:r>
              <a:rPr lang="en-GB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3 x 10</a:t>
            </a:r>
            <a:r>
              <a:rPr lang="en-GB" u="sng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15</a:t>
            </a:r>
            <a:r>
              <a:rPr lang="en-GB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n-</a:t>
            </a:r>
            <a:r>
              <a:rPr lang="en-GB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eq</a:t>
            </a:r>
            <a:r>
              <a:rPr lang="en-GB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cm</a:t>
            </a:r>
            <a:r>
              <a:rPr lang="en-GB" u="sng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-2 </a:t>
            </a:r>
            <a:endParaRPr lang="en-GB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B-Layer ~ </a:t>
            </a:r>
            <a:r>
              <a:rPr lang="en-GB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2 x 10</a:t>
            </a:r>
            <a:r>
              <a:rPr lang="en-GB" u="sng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15</a:t>
            </a:r>
            <a:r>
              <a:rPr lang="en-GB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n-</a:t>
            </a:r>
            <a:r>
              <a:rPr lang="en-GB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eq</a:t>
            </a:r>
            <a:r>
              <a:rPr lang="en-GB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cm</a:t>
            </a:r>
            <a:r>
              <a:rPr lang="en-GB" u="sng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-2 </a:t>
            </a:r>
            <a:endParaRPr lang="en-GB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B6B6FC-5FF3-93B5-790B-C2BC03EE3A78}"/>
              </a:ext>
            </a:extLst>
          </p:cNvPr>
          <p:cNvSpPr txBox="1"/>
          <p:nvPr/>
        </p:nvSpPr>
        <p:spPr>
          <a:xfrm>
            <a:off x="4335977" y="822230"/>
            <a:ext cx="2143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3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57E3F39-2C6C-18C3-DE3D-F1AB1A81CA42}"/>
              </a:ext>
            </a:extLst>
          </p:cNvPr>
          <p:cNvCxnSpPr>
            <a:cxnSpLocks/>
          </p:cNvCxnSpPr>
          <p:nvPr/>
        </p:nvCxnSpPr>
        <p:spPr>
          <a:xfrm flipV="1">
            <a:off x="5806997" y="5289755"/>
            <a:ext cx="0" cy="1289676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CB1BE3A8-21C6-A023-162B-F3AC630EBB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2612" r="12932"/>
          <a:stretch/>
        </p:blipFill>
        <p:spPr bwMode="auto">
          <a:xfrm>
            <a:off x="60121" y="4534322"/>
            <a:ext cx="2985897" cy="249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AF5FE0A-42AE-6CCE-60DB-06B9F0A08C0B}"/>
              </a:ext>
            </a:extLst>
          </p:cNvPr>
          <p:cNvSpPr txBox="1"/>
          <p:nvPr/>
        </p:nvSpPr>
        <p:spPr>
          <a:xfrm>
            <a:off x="-137654" y="3434943"/>
            <a:ext cx="3432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ATLAS recording efficiency      </a:t>
            </a:r>
          </a:p>
          <a:p>
            <a:pPr algn="ctr"/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94% 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(Run 3 cumulative) </a:t>
            </a:r>
          </a:p>
          <a:p>
            <a:pPr algn="ctr"/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L1 Trigger ~ 95 kHz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217EC1-FAC0-E726-C21C-534E3FDFFABB}"/>
              </a:ext>
            </a:extLst>
          </p:cNvPr>
          <p:cNvSpPr txBox="1"/>
          <p:nvPr/>
        </p:nvSpPr>
        <p:spPr>
          <a:xfrm>
            <a:off x="5856509" y="5379428"/>
            <a:ext cx="78636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μ=64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3024D8-6733-D822-DEED-666FB4B32946}"/>
              </a:ext>
            </a:extLst>
          </p:cNvPr>
          <p:cNvSpPr txBox="1"/>
          <p:nvPr/>
        </p:nvSpPr>
        <p:spPr>
          <a:xfrm>
            <a:off x="3269455" y="3358584"/>
            <a:ext cx="3432005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Pile up (μ)</a:t>
            </a:r>
          </a:p>
          <a:p>
            <a:pPr algn="ctr"/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levelling target 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set to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(2024)</a:t>
            </a:r>
          </a:p>
          <a:p>
            <a:pPr marL="285750" indent="-285750" algn="ctr">
              <a:buFont typeface="Wingdings" pitchFamily="2" charset="2"/>
              <a:buChar char="è"/>
            </a:pPr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up to 10</a:t>
            </a:r>
            <a:r>
              <a:rPr lang="en-GB" b="1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-3</a:t>
            </a:r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hit/pixel/event.</a:t>
            </a:r>
          </a:p>
          <a:p>
            <a:pPr algn="ctr"/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(inner layers)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9DAEEF-A40D-D7E7-AF5E-3DD4D89A91B1}"/>
              </a:ext>
            </a:extLst>
          </p:cNvPr>
          <p:cNvSpPr txBox="1"/>
          <p:nvPr/>
        </p:nvSpPr>
        <p:spPr>
          <a:xfrm>
            <a:off x="6403968" y="4563818"/>
            <a:ext cx="3676657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Reminder:</a:t>
            </a:r>
            <a:r>
              <a:rPr lang="en-GB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</a:t>
            </a: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Pixel outer layers designed for:</a:t>
            </a:r>
          </a:p>
          <a:p>
            <a:r>
              <a:rPr lang="en-GB" sz="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r>
              <a:rPr lang="en-GB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fluence ~ </a:t>
            </a:r>
            <a:r>
              <a:rPr lang="en-GB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1 x 10</a:t>
            </a:r>
            <a:r>
              <a:rPr lang="en-GB" sz="2000" b="1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15</a:t>
            </a:r>
            <a:r>
              <a:rPr lang="en-GB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n</a:t>
            </a:r>
            <a:r>
              <a:rPr lang="en-GB" sz="2000" b="1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eq</a:t>
            </a:r>
            <a:r>
              <a:rPr lang="en-GB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cm</a:t>
            </a:r>
            <a:r>
              <a:rPr lang="en-GB" sz="2000" b="1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-2     </a:t>
            </a:r>
          </a:p>
          <a:p>
            <a:r>
              <a:rPr lang="en-GB" sz="2000" b="1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             </a:t>
            </a:r>
            <a:r>
              <a:rPr lang="en-GB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  </a:t>
            </a:r>
            <a:r>
              <a:rPr lang="en-GB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~ 23</a:t>
            </a:r>
            <a:endParaRPr lang="en-GB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endParaRPr lang="en-GB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 Run 3 operation well beyond the detector design parameters (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especially B-Layer</a:t>
            </a: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)!</a:t>
            </a:r>
            <a:endParaRPr lang="en-GB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0DE9A09D-9D75-91D2-CB9E-EA0376C1FF56}"/>
              </a:ext>
            </a:extLst>
          </p:cNvPr>
          <p:cNvSpPr/>
          <p:nvPr/>
        </p:nvSpPr>
        <p:spPr>
          <a:xfrm>
            <a:off x="6629526" y="5239264"/>
            <a:ext cx="3330176" cy="6806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FA05F4-6045-132E-907B-A677C3E0E9AE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r>
              <a:rPr lang="en-GB">
                <a:solidFill>
                  <a:schemeClr val="bg1"/>
                </a:solidFill>
              </a:rPr>
              <a:t>PIXEL 2024 - Operation experience ATLAS Pixel detector - M. Bindi</a:t>
            </a:r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119D4062-2832-7A47-8AAA-61D5E9357F17}"/>
              </a:ext>
            </a:extLst>
          </p:cNvPr>
          <p:cNvSpPr txBox="1">
            <a:spLocks/>
          </p:cNvSpPr>
          <p:nvPr/>
        </p:nvSpPr>
        <p:spPr>
          <a:xfrm>
            <a:off x="8881903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defPPr>
              <a:defRPr lang="en-US"/>
            </a:defPPr>
            <a:lvl1pPr marL="0" marR="0" lvl="0" indent="0" algn="l" defTabSz="914400" rtl="0" eaLnBrk="1" fontAlgn="auto" latinLnBrk="0" hangingPunct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BCBF877-C19A-4D14-A003-545D4B29936A}" type="slidenum">
              <a:rPr lang="en-IT" smtClean="0">
                <a:solidFill>
                  <a:srgbClr val="FFFFFF"/>
                </a:solidFill>
              </a:rPr>
              <a:pPr algn="ctr"/>
              <a:t>4</a:t>
            </a:fld>
            <a:endParaRPr lang="en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7816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760FB3FD-F2B4-C382-7D11-A323735E7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215" y="1"/>
            <a:ext cx="6364409" cy="633046"/>
          </a:xfrm>
        </p:spPr>
        <p:txBody>
          <a:bodyPr/>
          <a:lstStyle/>
          <a:p>
            <a:pPr algn="ctr"/>
            <a:r>
              <a:rPr lang="en-GB" sz="2800" dirty="0"/>
              <a:t>Spatial resolution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59EA759-219A-875E-6D78-C2AB00ACC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6" y="626933"/>
            <a:ext cx="10070118" cy="2577790"/>
          </a:xfrm>
        </p:spPr>
        <p:txBody>
          <a:bodyPr/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Spatial resolution (r-phi and z) computed using the overlap region:</a:t>
            </a:r>
          </a:p>
          <a:p>
            <a:pPr lvl="1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well reproduced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by new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Radiation Damage MC.</a:t>
            </a:r>
          </a:p>
          <a:p>
            <a:pPr lvl="1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data improvements by using NN training on Rad. Dam. MC samples. 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Limited effect of radiation damage on the tracking performance for the Run 2 fluence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impact parameter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resolution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well reproduced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by both MC.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3B857FE-C1A2-467A-FA2B-0FF43DA4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66" y="3142053"/>
            <a:ext cx="4065704" cy="391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25A3C82-6EF1-05AD-F52F-D8D0C1C49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184" y="3228980"/>
            <a:ext cx="4807544" cy="375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7">
            <a:extLst>
              <a:ext uri="{FF2B5EF4-FFF2-40B4-BE49-F238E27FC236}">
                <a16:creationId xmlns:a16="http://schemas.microsoft.com/office/drawing/2014/main" id="{AA7495D0-93A9-127B-4CE6-958F4FEC027D}"/>
              </a:ext>
            </a:extLst>
          </p:cNvPr>
          <p:cNvSpPr txBox="1">
            <a:spLocks/>
          </p:cNvSpPr>
          <p:nvPr/>
        </p:nvSpPr>
        <p:spPr>
          <a:xfrm>
            <a:off x="8881903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defPPr>
              <a:defRPr lang="en-US"/>
            </a:defPPr>
            <a:lvl1pPr marL="0" marR="0" lvl="0" indent="0" algn="l" defTabSz="914400" rtl="0" eaLnBrk="1" fontAlgn="auto" latinLnBrk="0" hangingPunct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BCBF877-C19A-4D14-A003-545D4B29936A}" type="slidenum">
              <a:rPr lang="en-IT" smtClean="0">
                <a:solidFill>
                  <a:srgbClr val="FFFFFF"/>
                </a:solidFill>
              </a:rPr>
              <a:pPr algn="ctr"/>
              <a:t>40</a:t>
            </a:fld>
            <a:endParaRPr lang="en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614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4EDBB-735B-5B5A-2F97-67F273890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073ED-EFF3-E6FD-15B5-2C5BFAEC2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029" y="-2706"/>
            <a:ext cx="6368596" cy="612306"/>
          </a:xfrm>
        </p:spPr>
        <p:txBody>
          <a:bodyPr/>
          <a:lstStyle/>
          <a:p>
            <a:pPr algn="ctr"/>
            <a:r>
              <a:rPr lang="en-GB" sz="3000" dirty="0"/>
              <a:t>Pixel detector status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B6432-D077-45CA-3916-87901028A7E4}"/>
              </a:ext>
            </a:extLst>
          </p:cNvPr>
          <p:cNvSpPr txBox="1"/>
          <p:nvPr/>
        </p:nvSpPr>
        <p:spPr>
          <a:xfrm>
            <a:off x="22057" y="619089"/>
            <a:ext cx="501825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Cooling set points at </a:t>
            </a:r>
            <a:r>
              <a:rPr lang="en-GB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-25 </a:t>
            </a:r>
            <a:r>
              <a:rPr lang="en-GB" sz="2200" b="1" baseline="30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2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/-20</a:t>
            </a:r>
            <a:r>
              <a:rPr lang="en-GB" sz="2200" b="1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b="1" baseline="30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2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LHC </a:t>
            </a:r>
            <a:r>
              <a:rPr lang="en-GB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collision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months </a:t>
            </a:r>
          </a:p>
          <a:p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(</a:t>
            </a:r>
            <a:r>
              <a:rPr lang="en-GB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-5 </a:t>
            </a:r>
            <a:r>
              <a:rPr lang="en-GB" sz="2200" b="1" baseline="30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2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/-7.5</a:t>
            </a:r>
            <a:r>
              <a:rPr lang="en-GB" sz="2200" b="1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b="1" baseline="30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2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shutdowns</a:t>
            </a:r>
            <a:r>
              <a:rPr lang="en-GB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ella 5">
            <a:extLst>
              <a:ext uri="{FF2B5EF4-FFF2-40B4-BE49-F238E27FC236}">
                <a16:creationId xmlns:a16="http://schemas.microsoft.com/office/drawing/2014/main" id="{A9E9D1B1-5701-B765-DCDD-BA7B554799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967601"/>
              </p:ext>
            </p:extLst>
          </p:nvPr>
        </p:nvGraphicFramePr>
        <p:xfrm>
          <a:off x="90883" y="4029198"/>
          <a:ext cx="4004882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1822">
                  <a:extLst>
                    <a:ext uri="{9D8B030D-6E8A-4147-A177-3AD203B41FA5}">
                      <a16:colId xmlns:a16="http://schemas.microsoft.com/office/drawing/2014/main" val="4290184970"/>
                    </a:ext>
                  </a:extLst>
                </a:gridCol>
                <a:gridCol w="754380">
                  <a:extLst>
                    <a:ext uri="{9D8B030D-6E8A-4147-A177-3AD203B41FA5}">
                      <a16:colId xmlns:a16="http://schemas.microsoft.com/office/drawing/2014/main" val="3655962179"/>
                    </a:ext>
                  </a:extLst>
                </a:gridCol>
                <a:gridCol w="717804">
                  <a:extLst>
                    <a:ext uri="{9D8B030D-6E8A-4147-A177-3AD203B41FA5}">
                      <a16:colId xmlns:a16="http://schemas.microsoft.com/office/drawing/2014/main" val="2645395229"/>
                    </a:ext>
                  </a:extLst>
                </a:gridCol>
                <a:gridCol w="780876">
                  <a:extLst>
                    <a:ext uri="{9D8B030D-6E8A-4147-A177-3AD203B41FA5}">
                      <a16:colId xmlns:a16="http://schemas.microsoft.com/office/drawing/2014/main" val="4084338750"/>
                    </a:ext>
                  </a:extLst>
                </a:gridCol>
              </a:tblGrid>
              <a:tr h="353077">
                <a:tc>
                  <a:txBody>
                    <a:bodyPr/>
                    <a:lstStyle/>
                    <a:p>
                      <a:r>
                        <a:rPr lang="it-IT" sz="1800" dirty="0">
                          <a:solidFill>
                            <a:schemeClr val="bg1"/>
                          </a:solidFill>
                        </a:rPr>
                        <a:t>Layer</a:t>
                      </a:r>
                      <a:endParaRPr lang="it-IT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2000" dirty="0"/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2000" dirty="0"/>
                        <a:t>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2000" dirty="0"/>
                        <a:t>2024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406421"/>
                  </a:ext>
                </a:extLst>
              </a:tr>
              <a:tr h="353077"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</a:rPr>
                        <a:t>5.2</a:t>
                      </a:r>
                      <a:endParaRPr lang="it-IT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</a:rPr>
                        <a:t>4.5</a:t>
                      </a:r>
                      <a:endParaRPr lang="it-IT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</a:rPr>
                        <a:t>5.5</a:t>
                      </a:r>
                      <a:endParaRPr lang="it-IT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2757323"/>
                  </a:ext>
                </a:extLst>
              </a:tr>
              <a:tr h="353077"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B-Layer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</a:rPr>
                        <a:t>6.2</a:t>
                      </a:r>
                      <a:endParaRPr lang="it-IT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</a:rPr>
                        <a:t>5.2</a:t>
                      </a:r>
                      <a:endParaRPr lang="it-IT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</a:rPr>
                        <a:t>7.3</a:t>
                      </a:r>
                      <a:endParaRPr lang="it-IT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4185534"/>
                  </a:ext>
                </a:extLst>
              </a:tr>
              <a:tr h="353077"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Layer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</a:rPr>
                        <a:t>5.8</a:t>
                      </a:r>
                      <a:endParaRPr lang="it-IT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</a:rPr>
                        <a:t>4.4</a:t>
                      </a:r>
                      <a:endParaRPr lang="it-IT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</a:rPr>
                        <a:t>3.6</a:t>
                      </a:r>
                      <a:endParaRPr lang="it-IT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07855"/>
                  </a:ext>
                </a:extLst>
              </a:tr>
              <a:tr h="353077"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Layer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</a:rPr>
                        <a:t>4.8</a:t>
                      </a:r>
                      <a:endParaRPr lang="it-IT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</a:rPr>
                        <a:t>6.3</a:t>
                      </a:r>
                      <a:endParaRPr lang="it-IT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</a:rPr>
                        <a:t>7.4</a:t>
                      </a:r>
                      <a:endParaRPr lang="it-IT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320210"/>
                  </a:ext>
                </a:extLst>
              </a:tr>
              <a:tr h="353077"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IBL </a:t>
                      </a:r>
                      <a:r>
                        <a:rPr lang="it-IT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(Frontends)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</a:rPr>
                        <a:t>0.7</a:t>
                      </a:r>
                      <a:endParaRPr lang="it-IT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</a:rPr>
                        <a:t>0.9</a:t>
                      </a:r>
                      <a:endParaRPr lang="it-IT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</a:rPr>
                        <a:t>0.9</a:t>
                      </a:r>
                      <a:endParaRPr lang="it-IT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354359"/>
                  </a:ext>
                </a:extLst>
              </a:tr>
              <a:tr h="353077"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800" b="1" dirty="0">
                          <a:solidFill>
                            <a:srgbClr val="0070C0"/>
                          </a:solidFill>
                        </a:rPr>
                        <a:t>4.5</a:t>
                      </a:r>
                      <a:endParaRPr lang="it-IT" sz="18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800" b="1" dirty="0">
                          <a:solidFill>
                            <a:srgbClr val="0070C0"/>
                          </a:solidFill>
                        </a:rPr>
                        <a:t>4.4</a:t>
                      </a:r>
                      <a:endParaRPr lang="it-IT" sz="18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800" b="1" dirty="0">
                          <a:solidFill>
                            <a:srgbClr val="0070C0"/>
                          </a:solidFill>
                        </a:rPr>
                        <a:t>5.0</a:t>
                      </a:r>
                      <a:endParaRPr lang="it-IT" sz="18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655513"/>
                  </a:ext>
                </a:extLst>
              </a:tr>
            </a:tbl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B359C166-1E61-D8DE-CEDF-22AF5992A9F3}"/>
              </a:ext>
            </a:extLst>
          </p:cNvPr>
          <p:cNvSpPr/>
          <p:nvPr/>
        </p:nvSpPr>
        <p:spPr>
          <a:xfrm>
            <a:off x="1925059" y="6239313"/>
            <a:ext cx="2064368" cy="4248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9434E8-5410-243C-1E11-10BB77F232E7}"/>
              </a:ext>
            </a:extLst>
          </p:cNvPr>
          <p:cNvSpPr txBox="1"/>
          <p:nvPr/>
        </p:nvSpPr>
        <p:spPr>
          <a:xfrm>
            <a:off x="5411676" y="6493717"/>
            <a:ext cx="4668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95% detector working fraction!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7BFD20-6ACB-F741-0F6C-2F9A1F36EBCE}"/>
              </a:ext>
            </a:extLst>
          </p:cNvPr>
          <p:cNvSpPr txBox="1"/>
          <p:nvPr/>
        </p:nvSpPr>
        <p:spPr>
          <a:xfrm>
            <a:off x="1842761" y="3685502"/>
            <a:ext cx="22072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Disabled Modules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154C9942-3B95-E246-A251-6B43237B0292}"/>
              </a:ext>
            </a:extLst>
          </p:cNvPr>
          <p:cNvSpPr/>
          <p:nvPr/>
        </p:nvSpPr>
        <p:spPr>
          <a:xfrm>
            <a:off x="4248434" y="6555491"/>
            <a:ext cx="1141968" cy="31314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0CBB67-8444-271A-33C1-8480A264F4E9}"/>
              </a:ext>
            </a:extLst>
          </p:cNvPr>
          <p:cNvSpPr txBox="1"/>
          <p:nvPr/>
        </p:nvSpPr>
        <p:spPr>
          <a:xfrm>
            <a:off x="4133873" y="3676748"/>
            <a:ext cx="594675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Various </a:t>
            </a:r>
            <a:r>
              <a:rPr lang="en-GB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failure types 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(NTC, Rx Plugin, HV open, module not configuring/sending data)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failures are temporary, others are unrecoverable.</a:t>
            </a:r>
            <a:endParaRPr lang="en-GB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disabled modules </a:t>
            </a:r>
            <a:r>
              <a:rPr lang="en-GB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quite stable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recently 6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modules recovered in Layer 1 </a:t>
            </a:r>
          </a:p>
          <a:p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thanks to redundancy lines/fibers </a:t>
            </a:r>
          </a:p>
          <a:p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(readout speed reduced 160 Mbps </a:t>
            </a: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Mbps)</a:t>
            </a:r>
            <a:endParaRPr lang="en-GB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A graph showing different colored lines&#10;&#10;Description automatically generated">
            <a:extLst>
              <a:ext uri="{FF2B5EF4-FFF2-40B4-BE49-F238E27FC236}">
                <a16:creationId xmlns:a16="http://schemas.microsoft.com/office/drawing/2014/main" id="{CD713B22-0591-0356-0A6A-BCBBDFEB7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024" y="1296445"/>
            <a:ext cx="5179398" cy="22706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8F1F28-11D2-515E-F6CC-231182FBFB54}"/>
              </a:ext>
            </a:extLst>
          </p:cNvPr>
          <p:cNvSpPr txBox="1"/>
          <p:nvPr/>
        </p:nvSpPr>
        <p:spPr>
          <a:xfrm>
            <a:off x="32004" y="2135231"/>
            <a:ext cx="470458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b="1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200" b="1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200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evaporative in Pixel outer layers and </a:t>
            </a:r>
            <a:r>
              <a:rPr lang="en-US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2200" b="1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00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bi-phase in IBL are</a:t>
            </a:r>
            <a:r>
              <a:rPr lang="en-GB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very stable.</a:t>
            </a:r>
            <a:endParaRPr lang="en-GB" sz="2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E77264-61F5-D961-DB2E-AB332ADE3F49}"/>
              </a:ext>
            </a:extLst>
          </p:cNvPr>
          <p:cNvSpPr txBox="1"/>
          <p:nvPr/>
        </p:nvSpPr>
        <p:spPr>
          <a:xfrm>
            <a:off x="4972051" y="655311"/>
            <a:ext cx="4900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IBL Temperatures measured on the flex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03FDD7E-1C15-881E-E6DD-3C9A5FAF50B9}"/>
              </a:ext>
            </a:extLst>
          </p:cNvPr>
          <p:cNvSpPr txBox="1"/>
          <p:nvPr/>
        </p:nvSpPr>
        <p:spPr>
          <a:xfrm>
            <a:off x="7182485" y="1049485"/>
            <a:ext cx="191235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LHC collisions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941EA2-12DD-745F-431E-7482B62FF237}"/>
              </a:ext>
            </a:extLst>
          </p:cNvPr>
          <p:cNvSpPr txBox="1"/>
          <p:nvPr/>
        </p:nvSpPr>
        <p:spPr>
          <a:xfrm>
            <a:off x="5998464" y="1014434"/>
            <a:ext cx="94183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Interfill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period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652355D-DA86-C2C1-0D68-1516585C7132}"/>
              </a:ext>
            </a:extLst>
          </p:cNvPr>
          <p:cNvCxnSpPr/>
          <p:nvPr/>
        </p:nvCxnSpPr>
        <p:spPr>
          <a:xfrm>
            <a:off x="7973961" y="1418817"/>
            <a:ext cx="0" cy="2419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F0CC044-519B-A564-DA7E-AFDD0F34963E}"/>
              </a:ext>
            </a:extLst>
          </p:cNvPr>
          <p:cNvCxnSpPr>
            <a:cxnSpLocks/>
          </p:cNvCxnSpPr>
          <p:nvPr/>
        </p:nvCxnSpPr>
        <p:spPr>
          <a:xfrm>
            <a:off x="6454875" y="1649874"/>
            <a:ext cx="0" cy="7000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3E719-CFBA-0155-248C-4DAB26340885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r>
              <a:rPr lang="en-GB" dirty="0">
                <a:solidFill>
                  <a:schemeClr val="bg1"/>
                </a:solidFill>
              </a:rPr>
              <a:t>PIXEL 2024 - Operation experience ATLAS Pixel detector - M. Bindi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FEA556C-FC99-9E45-4E5E-C5A5B03B795A}"/>
              </a:ext>
            </a:extLst>
          </p:cNvPr>
          <p:cNvSpPr txBox="1">
            <a:spLocks/>
          </p:cNvSpPr>
          <p:nvPr/>
        </p:nvSpPr>
        <p:spPr>
          <a:xfrm>
            <a:off x="8881903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defPPr>
              <a:defRPr lang="en-US"/>
            </a:defPPr>
            <a:lvl1pPr marL="0" marR="0" lvl="0" indent="0" algn="l" defTabSz="914400" rtl="0" eaLnBrk="1" fontAlgn="auto" latinLnBrk="0" hangingPunct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BCBF877-C19A-4D14-A003-545D4B29936A}" type="slidenum">
              <a:rPr lang="en-IT" smtClean="0">
                <a:solidFill>
                  <a:srgbClr val="FFFFFF"/>
                </a:solidFill>
              </a:rPr>
              <a:pPr algn="ctr"/>
              <a:t>5</a:t>
            </a:fld>
            <a:endParaRPr lang="en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261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map&#10;&#10;Description automatically generated">
            <a:extLst>
              <a:ext uri="{FF2B5EF4-FFF2-40B4-BE49-F238E27FC236}">
                <a16:creationId xmlns:a16="http://schemas.microsoft.com/office/drawing/2014/main" id="{936B417D-F327-D44E-BA9C-F85B7AA60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19" y="2456595"/>
            <a:ext cx="4521639" cy="330068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723406" y="-7199"/>
            <a:ext cx="6357220" cy="623685"/>
          </a:xfrm>
        </p:spPr>
        <p:txBody>
          <a:bodyPr/>
          <a:lstStyle/>
          <a:p>
            <a:pPr algn="ctr"/>
            <a:r>
              <a:rPr lang="en-US" sz="2400" dirty="0"/>
              <a:t>Pixel operation: Deadtime and Occupancy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" y="631177"/>
            <a:ext cx="10080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Arial"/>
                <a:cs typeface="Arial"/>
                <a:sym typeface="Wingdings"/>
              </a:rPr>
              <a:t>    Deadtime</a:t>
            </a:r>
            <a:endParaRPr lang="en-US" sz="500" b="1" dirty="0">
              <a:solidFill>
                <a:schemeClr val="tx2"/>
              </a:solidFill>
              <a:latin typeface="Arial"/>
              <a:cs typeface="Arial"/>
              <a:sym typeface="Wingding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0FBF75-D361-7646-BE61-592A279AF8F9}"/>
              </a:ext>
            </a:extLst>
          </p:cNvPr>
          <p:cNvSpPr txBox="1"/>
          <p:nvPr/>
        </p:nvSpPr>
        <p:spPr>
          <a:xfrm>
            <a:off x="786580" y="2138842"/>
            <a:ext cx="37448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Occupancy 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en-GB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Pileup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C60903-12FC-C4F9-53D0-C2EFED79ACDD}"/>
              </a:ext>
            </a:extLst>
          </p:cNvPr>
          <p:cNvSpPr/>
          <p:nvPr/>
        </p:nvSpPr>
        <p:spPr>
          <a:xfrm>
            <a:off x="-1" y="1019883"/>
            <a:ext cx="1008062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years of improvements on Sw/Fw 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 </a:t>
            </a:r>
            <a:r>
              <a:rPr lang="en-GB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Pixel dead time </a:t>
            </a:r>
            <a:r>
              <a:rPr lang="en-GB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&lt;</a:t>
            </a:r>
            <a:r>
              <a:rPr lang="en-GB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0.1 % in 2024!</a:t>
            </a:r>
            <a:endParaRPr lang="en-GB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Recovery mechanism (module, ROD) very rare thanks to the periodic reconfiguration of front-end registers (see next slide).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0FBEF5-1055-CAC2-A264-E33F6266D1B6}"/>
              </a:ext>
            </a:extLst>
          </p:cNvPr>
          <p:cNvSpPr txBox="1"/>
          <p:nvPr/>
        </p:nvSpPr>
        <p:spPr>
          <a:xfrm>
            <a:off x="5550623" y="2132683"/>
            <a:ext cx="436141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Occupancy 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en-GB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Integrated Lumi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57F126-4B0C-0C09-A6BA-2C458022C8EC}"/>
              </a:ext>
            </a:extLst>
          </p:cNvPr>
          <p:cNvSpPr txBox="1"/>
          <p:nvPr/>
        </p:nvSpPr>
        <p:spPr>
          <a:xfrm>
            <a:off x="20799" y="5790370"/>
            <a:ext cx="100401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Pixel hit occupancy should scale linearly with μ (bandwidth extrapolations).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deviations from linearity occur during fills (</a:t>
            </a:r>
            <a:r>
              <a:rPr lang="en-GB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or vs the integrated luminosity (</a:t>
            </a:r>
            <a:r>
              <a:rPr lang="en-GB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damage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 good thermometer of the detector “health”!</a:t>
            </a:r>
            <a:endParaRPr lang="en-GB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78C7A7-1666-E6DC-A6A7-F75D8F222282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r>
              <a:rPr lang="en-GB">
                <a:solidFill>
                  <a:schemeClr val="bg1"/>
                </a:solidFill>
              </a:rPr>
              <a:t>PIXEL 2024 - Operation experience ATLAS Pixel detector - M. Bindi</a:t>
            </a:r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DAB6D5A7-4A19-B0B2-09CD-75BD98BEF51D}"/>
              </a:ext>
            </a:extLst>
          </p:cNvPr>
          <p:cNvSpPr txBox="1">
            <a:spLocks/>
          </p:cNvSpPr>
          <p:nvPr/>
        </p:nvSpPr>
        <p:spPr>
          <a:xfrm>
            <a:off x="8881903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defPPr>
              <a:defRPr lang="en-US"/>
            </a:defPPr>
            <a:lvl1pPr marL="0" marR="0" lvl="0" indent="0" algn="l" defTabSz="914400" rtl="0" eaLnBrk="1" fontAlgn="auto" latinLnBrk="0" hangingPunct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BCBF877-C19A-4D14-A003-545D4B29936A}" type="slidenum">
              <a:rPr lang="en-IT" smtClean="0">
                <a:solidFill>
                  <a:srgbClr val="FFFFFF"/>
                </a:solidFill>
              </a:rPr>
              <a:pPr algn="ctr"/>
              <a:t>6</a:t>
            </a:fld>
            <a:endParaRPr lang="en-IT" dirty="0">
              <a:solidFill>
                <a:srgbClr val="FFFFFF"/>
              </a:solidFill>
            </a:endParaRPr>
          </a:p>
        </p:txBody>
      </p:sp>
      <p:pic>
        <p:nvPicPr>
          <p:cNvPr id="8" name="Picture 7" descr="A graph of data with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3B4F4C01-BA72-8CBD-E0E1-6CAAAB996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2" b="1859"/>
          <a:stretch/>
        </p:blipFill>
        <p:spPr>
          <a:xfrm>
            <a:off x="5429968" y="2501487"/>
            <a:ext cx="4361418" cy="317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66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luminosity&#10;&#10;Description automatically generated">
            <a:extLst>
              <a:ext uri="{FF2B5EF4-FFF2-40B4-BE49-F238E27FC236}">
                <a16:creationId xmlns:a16="http://schemas.microsoft.com/office/drawing/2014/main" id="{138AF1ED-60EB-E876-600D-644B91CA8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3" y="3425272"/>
            <a:ext cx="5654788" cy="36338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1AEAEF-1EBE-C1F9-734F-36FB2F6C4A8D}"/>
              </a:ext>
            </a:extLst>
          </p:cNvPr>
          <p:cNvSpPr txBox="1"/>
          <p:nvPr/>
        </p:nvSpPr>
        <p:spPr>
          <a:xfrm>
            <a:off x="6028660" y="4110570"/>
            <a:ext cx="4051965" cy="132343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Occupancy increase (+15%) by end of fill (May 2023) in staves w/o reconfig. Staves w/ reconfig follow more closely the μ profile.</a:t>
            </a:r>
          </a:p>
        </p:txBody>
      </p:sp>
      <p:pic>
        <p:nvPicPr>
          <p:cNvPr id="20" name="Picture 19" descr="Screenshot 2019-02-11 at 10.40.57.png">
            <a:extLst>
              <a:ext uri="{FF2B5EF4-FFF2-40B4-BE49-F238E27FC236}">
                <a16:creationId xmlns:a16="http://schemas.microsoft.com/office/drawing/2014/main" id="{3F74F8DA-3024-EA42-9F30-1514684470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" r="-458"/>
          <a:stretch/>
        </p:blipFill>
        <p:spPr>
          <a:xfrm>
            <a:off x="7079395" y="1176778"/>
            <a:ext cx="2957746" cy="29474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995" y="634700"/>
            <a:ext cx="709475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2"/>
                </a:solidFill>
                <a:latin typeface="Arial"/>
                <a:cs typeface="Arial"/>
              </a:rPr>
              <a:t>Big charge deposit </a:t>
            </a:r>
            <a:r>
              <a:rPr lang="en-US" sz="2200" dirty="0">
                <a:solidFill>
                  <a:schemeClr val="tx2"/>
                </a:solidFill>
                <a:latin typeface="Arial"/>
                <a:cs typeface="Arial"/>
              </a:rPr>
              <a:t>in FE electronics can flip the state </a:t>
            </a:r>
          </a:p>
          <a:p>
            <a:r>
              <a:rPr lang="en-US" sz="2200" dirty="0">
                <a:solidFill>
                  <a:schemeClr val="tx2"/>
                </a:solidFill>
                <a:latin typeface="Arial"/>
                <a:cs typeface="Arial"/>
              </a:rPr>
              <a:t>of </a:t>
            </a:r>
            <a:r>
              <a:rPr lang="en-US" sz="2200" b="1" dirty="0">
                <a:solidFill>
                  <a:schemeClr val="tx2"/>
                </a:solidFill>
                <a:latin typeface="Arial"/>
                <a:cs typeface="Arial"/>
              </a:rPr>
              <a:t>global/local memory cells</a:t>
            </a:r>
            <a:endParaRPr lang="en-US" sz="2200" dirty="0">
              <a:solidFill>
                <a:schemeClr val="tx2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/>
                <a:cs typeface="Arial"/>
              </a:rPr>
              <a:t>IBL FE-I4 global registers affected by SEE already in 2017</a:t>
            </a:r>
            <a:endParaRPr lang="en-US" sz="500" dirty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chemeClr val="tx2"/>
                </a:solidFill>
                <a:latin typeface="Arial"/>
                <a:cs typeface="Arial"/>
                <a:sym typeface="Wingdings"/>
              </a:rPr>
              <a:t>      </a:t>
            </a:r>
            <a:r>
              <a:rPr lang="en-US" sz="2000" b="1" dirty="0">
                <a:solidFill>
                  <a:schemeClr val="tx2"/>
                </a:solidFill>
                <a:latin typeface="Arial"/>
                <a:cs typeface="Arial"/>
                <a:sym typeface="Wingdings"/>
              </a:rPr>
              <a:t>periodical </a:t>
            </a:r>
            <a:r>
              <a:rPr lang="en-US" sz="2000" b="1" dirty="0">
                <a:solidFill>
                  <a:schemeClr val="tx2"/>
                </a:solidFill>
                <a:latin typeface="Arial"/>
                <a:cs typeface="Arial"/>
              </a:rPr>
              <a:t>reconfiguration of FE global registers.</a:t>
            </a:r>
            <a:endParaRPr lang="en-US" sz="1000" dirty="0">
              <a:solidFill>
                <a:schemeClr val="tx2"/>
              </a:solidFill>
              <a:latin typeface="Arial"/>
              <a:cs typeface="Arial"/>
            </a:endParaRPr>
          </a:p>
          <a:p>
            <a:endParaRPr lang="en-US" sz="1000" dirty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en-US" sz="2200" dirty="0">
                <a:solidFill>
                  <a:schemeClr val="tx2"/>
                </a:solidFill>
                <a:latin typeface="Arial"/>
                <a:cs typeface="Arial"/>
              </a:rPr>
              <a:t>Higher luminosity fills (up to 8 hours of leveling lumi)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/>
                <a:cs typeface="Arial"/>
              </a:rPr>
              <a:t>SEE becoming relevant for</a:t>
            </a:r>
            <a:r>
              <a:rPr lang="en-US" sz="2000" b="1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schemeClr val="tx2"/>
                </a:solidFill>
                <a:latin typeface="Arial"/>
                <a:cs typeface="Arial"/>
              </a:rPr>
              <a:t>FE-I4 </a:t>
            </a:r>
            <a:r>
              <a:rPr lang="en-US" sz="2000" b="1" dirty="0">
                <a:solidFill>
                  <a:schemeClr val="tx2"/>
                </a:solidFill>
                <a:latin typeface="Arial"/>
                <a:cs typeface="Arial"/>
              </a:rPr>
              <a:t>single pixel registers</a:t>
            </a:r>
            <a:endParaRPr lang="en-US" sz="2000" dirty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chemeClr val="tx2"/>
                </a:solidFill>
                <a:latin typeface="Arial"/>
                <a:cs typeface="Arial"/>
                <a:sym typeface="Wingdings" pitchFamily="2" charset="2"/>
              </a:rPr>
              <a:t>     </a:t>
            </a:r>
            <a:r>
              <a:rPr lang="en-US" sz="2000" dirty="0">
                <a:solidFill>
                  <a:schemeClr val="tx2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US" sz="2000" b="1" dirty="0">
                <a:solidFill>
                  <a:schemeClr val="tx2"/>
                </a:solidFill>
                <a:latin typeface="Arial"/>
                <a:cs typeface="Arial"/>
                <a:sym typeface="Wingdings"/>
              </a:rPr>
              <a:t>p</a:t>
            </a:r>
            <a:r>
              <a:rPr lang="en-US" sz="2000" b="1" dirty="0">
                <a:solidFill>
                  <a:schemeClr val="tx2"/>
                </a:solidFill>
                <a:latin typeface="Arial"/>
                <a:cs typeface="Arial"/>
              </a:rPr>
              <a:t>eriodical reconfiguration of single pixel registers     </a:t>
            </a:r>
          </a:p>
          <a:p>
            <a:r>
              <a:rPr lang="en-US" sz="2000" b="1" dirty="0">
                <a:solidFill>
                  <a:schemeClr val="tx2"/>
                </a:solidFill>
                <a:latin typeface="Arial"/>
                <a:cs typeface="Arial"/>
                <a:sym typeface="Wingdings" pitchFamily="2" charset="2"/>
              </a:rPr>
              <a:t>     </a:t>
            </a:r>
            <a:r>
              <a:rPr lang="en-US" sz="2000" dirty="0">
                <a:solidFill>
                  <a:schemeClr val="tx2"/>
                </a:solidFill>
                <a:latin typeface="Arial"/>
                <a:cs typeface="Arial"/>
                <a:sym typeface="Wingdings" pitchFamily="2" charset="2"/>
              </a:rPr>
              <a:t> </a:t>
            </a:r>
            <a:r>
              <a:rPr lang="en-US" sz="2000" u="sng" dirty="0">
                <a:solidFill>
                  <a:schemeClr val="tx2"/>
                </a:solidFill>
                <a:latin typeface="Arial"/>
                <a:cs typeface="Arial"/>
                <a:sym typeface="Wingdings" pitchFamily="2" charset="2"/>
              </a:rPr>
              <a:t>clear noise reduction observed during</a:t>
            </a:r>
            <a:r>
              <a:rPr lang="en-US" sz="2000" u="sng" dirty="0">
                <a:solidFill>
                  <a:schemeClr val="tx2"/>
                </a:solidFill>
                <a:latin typeface="Arial"/>
                <a:cs typeface="Arial"/>
              </a:rPr>
              <a:t> test (2018)</a:t>
            </a:r>
            <a:r>
              <a:rPr lang="en-US" sz="2000" dirty="0">
                <a:solidFill>
                  <a:schemeClr val="tx2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4D21B6-8486-E149-A5BA-BCB297483824}"/>
              </a:ext>
            </a:extLst>
          </p:cNvPr>
          <p:cNvSpPr txBox="1"/>
          <p:nvPr/>
        </p:nvSpPr>
        <p:spPr>
          <a:xfrm>
            <a:off x="8908068" y="1765180"/>
            <a:ext cx="566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IBL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16354A6-3C88-C38C-6315-580229351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216" y="1"/>
            <a:ext cx="6364410" cy="596900"/>
          </a:xfrm>
        </p:spPr>
        <p:txBody>
          <a:bodyPr/>
          <a:lstStyle/>
          <a:p>
            <a:pPr algn="ctr"/>
            <a:r>
              <a:rPr lang="en-US" sz="2800" dirty="0"/>
              <a:t>Radiation on FE electronics: SEE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6DEF3B-B8D0-FFBC-E16F-C7AF609EA754}"/>
              </a:ext>
            </a:extLst>
          </p:cNvPr>
          <p:cNvSpPr/>
          <p:nvPr/>
        </p:nvSpPr>
        <p:spPr>
          <a:xfrm>
            <a:off x="7177548" y="545262"/>
            <a:ext cx="29165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i="1" u="sng" dirty="0">
                <a:hlinkClick r:id="rId4"/>
              </a:rPr>
              <a:t>Measurements of Single Event Upset in ATLAS IBL</a:t>
            </a:r>
            <a:endParaRPr lang="en-GB" sz="2000" b="1" i="1" u="sng" dirty="0"/>
          </a:p>
        </p:txBody>
      </p: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ED5BA31F-C05B-6AD3-FF26-D1A1B8511652}"/>
              </a:ext>
            </a:extLst>
          </p:cNvPr>
          <p:cNvSpPr txBox="1">
            <a:spLocks/>
          </p:cNvSpPr>
          <p:nvPr/>
        </p:nvSpPr>
        <p:spPr>
          <a:xfrm>
            <a:off x="8881903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defPPr>
              <a:defRPr lang="en-US"/>
            </a:defPPr>
            <a:lvl1pPr marL="0" marR="0" lvl="0" indent="0" algn="l" defTabSz="914400" rtl="0" eaLnBrk="1" fontAlgn="auto" latinLnBrk="0" hangingPunct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BCBF877-C19A-4D14-A003-545D4B29936A}" type="slidenum">
              <a:rPr lang="en-IT" smtClean="0">
                <a:solidFill>
                  <a:srgbClr val="FFFFFF"/>
                </a:solidFill>
              </a:rPr>
              <a:pPr algn="ctr"/>
              <a:t>7</a:t>
            </a:fld>
            <a:endParaRPr lang="en-IT" dirty="0">
              <a:solidFill>
                <a:srgbClr val="FFFFFF"/>
              </a:solidFill>
            </a:endParaRPr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E5113431-A35B-5A56-574F-231515263569}"/>
              </a:ext>
            </a:extLst>
          </p:cNvPr>
          <p:cNvSpPr/>
          <p:nvPr/>
        </p:nvSpPr>
        <p:spPr>
          <a:xfrm>
            <a:off x="6443328" y="3098772"/>
            <a:ext cx="1001196" cy="13043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4D09DB-6F4C-F7DF-630D-49C9B5ED293A}"/>
              </a:ext>
            </a:extLst>
          </p:cNvPr>
          <p:cNvSpPr txBox="1"/>
          <p:nvPr/>
        </p:nvSpPr>
        <p:spPr>
          <a:xfrm>
            <a:off x="5619889" y="5668730"/>
            <a:ext cx="4416214" cy="1323439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tx2"/>
                </a:solidFill>
                <a:latin typeface="Arial"/>
                <a:cs typeface="Arial"/>
                <a:sym typeface="Wingdings" pitchFamily="2" charset="2"/>
              </a:rPr>
              <a:t>Run 3 strategy</a:t>
            </a:r>
            <a:r>
              <a:rPr lang="en-US" sz="2200" dirty="0">
                <a:solidFill>
                  <a:schemeClr val="tx2"/>
                </a:solidFill>
                <a:latin typeface="Arial"/>
                <a:cs typeface="Arial"/>
                <a:sym typeface="Wingdings" pitchFamily="2" charset="2"/>
              </a:rPr>
              <a:t>: </a:t>
            </a:r>
          </a:p>
          <a:p>
            <a:pPr algn="ctr"/>
            <a:r>
              <a:rPr lang="en-US" sz="2200" dirty="0">
                <a:solidFill>
                  <a:schemeClr val="tx2"/>
                </a:solidFill>
                <a:latin typeface="Arial"/>
                <a:cs typeface="Arial"/>
                <a:sym typeface="Wingdings" pitchFamily="2" charset="2"/>
              </a:rPr>
              <a:t>IBL f</a:t>
            </a:r>
            <a:r>
              <a:rPr lang="en-US" sz="2200" dirty="0">
                <a:solidFill>
                  <a:schemeClr val="tx2"/>
                </a:solidFill>
                <a:latin typeface="Arial"/>
                <a:cs typeface="Arial"/>
              </a:rPr>
              <a:t>ull FE-I4 reconfiguration </a:t>
            </a:r>
          </a:p>
          <a:p>
            <a:pPr algn="ctr"/>
            <a:r>
              <a:rPr lang="en-US" dirty="0">
                <a:solidFill>
                  <a:schemeClr val="tx2"/>
                </a:solidFill>
                <a:latin typeface="Arial"/>
                <a:cs typeface="Arial"/>
              </a:rPr>
              <a:t>(completed gradually in ~11 minutes,    without adding extra dead time to ATLAS)</a:t>
            </a: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B300952B-BF70-43FB-CF2F-3C600D5E7641}"/>
              </a:ext>
            </a:extLst>
          </p:cNvPr>
          <p:cNvSpPr/>
          <p:nvPr/>
        </p:nvSpPr>
        <p:spPr>
          <a:xfrm rot="6980511">
            <a:off x="4857081" y="5201795"/>
            <a:ext cx="1746582" cy="10111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978068C-36B3-9FEE-9E54-9DC4BCB05C1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r>
              <a:rPr lang="en-GB">
                <a:solidFill>
                  <a:schemeClr val="bg1"/>
                </a:solidFill>
              </a:rPr>
              <a:t>PIXEL 2024 - Operation experience ATLAS Pixel detector - M. Bindi</a:t>
            </a:r>
          </a:p>
        </p:txBody>
      </p:sp>
    </p:spTree>
    <p:extLst>
      <p:ext uri="{BB962C8B-B14F-4D97-AF65-F5344CB8AC3E}">
        <p14:creationId xmlns:p14="http://schemas.microsoft.com/office/powerpoint/2010/main" val="3041926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6380D-49F7-9EA9-2D1F-96F43070C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326B452-24A6-4E62-EA06-09A54516F2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24"/>
          <a:stretch/>
        </p:blipFill>
        <p:spPr>
          <a:xfrm rot="5400000">
            <a:off x="6171394" y="3127205"/>
            <a:ext cx="2728610" cy="505684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F78C470-4B04-7272-BEF5-3CE5CDBFB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3406" y="-7198"/>
            <a:ext cx="6357220" cy="623685"/>
          </a:xfrm>
        </p:spPr>
        <p:txBody>
          <a:bodyPr/>
          <a:lstStyle/>
          <a:p>
            <a:pPr algn="ctr"/>
            <a:r>
              <a:rPr lang="en-US" dirty="0"/>
              <a:t>Pixel operation: ROD Desynch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2FC10A-0368-4D12-B025-DD73C3F8924E}"/>
              </a:ext>
            </a:extLst>
          </p:cNvPr>
          <p:cNvSpPr/>
          <p:nvPr/>
        </p:nvSpPr>
        <p:spPr>
          <a:xfrm>
            <a:off x="40473" y="643395"/>
            <a:ext cx="99856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 desynchronization (wrong assignment of event identification) has been </a:t>
            </a:r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source of inefficiency 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outer Pixel layers </a:t>
            </a:r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(especially B-Layer) 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until </a:t>
            </a:r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2023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5A1674-BE61-8219-FAF8-5A291481EF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592"/>
          <a:stretch/>
        </p:blipFill>
        <p:spPr>
          <a:xfrm>
            <a:off x="-3144" y="4521233"/>
            <a:ext cx="4911579" cy="255034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F05C4A26-0FF9-8B09-FA29-4F7207A3884F}"/>
              </a:ext>
            </a:extLst>
          </p:cNvPr>
          <p:cNvGrpSpPr/>
          <p:nvPr/>
        </p:nvGrpSpPr>
        <p:grpSpPr>
          <a:xfrm>
            <a:off x="52554" y="1254784"/>
            <a:ext cx="9915921" cy="5354472"/>
            <a:chOff x="-1073835" y="1303630"/>
            <a:chExt cx="9915921" cy="535447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D93E5D8-9880-1F86-74F0-C0299B68026D}"/>
                </a:ext>
              </a:extLst>
            </p:cNvPr>
            <p:cNvGrpSpPr/>
            <p:nvPr/>
          </p:nvGrpSpPr>
          <p:grpSpPr>
            <a:xfrm>
              <a:off x="4838238" y="1704957"/>
              <a:ext cx="3888302" cy="1565403"/>
              <a:chOff x="3982221" y="1529074"/>
              <a:chExt cx="4525355" cy="2009932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CF8584AA-7FF6-BC8B-8464-3963C08BBC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82221" y="1529074"/>
                <a:ext cx="4525355" cy="2009932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9ADC5BB-12EC-3BE9-612C-D6BF7B3C7A56}"/>
                  </a:ext>
                </a:extLst>
              </p:cNvPr>
              <p:cNvSpPr/>
              <p:nvPr/>
            </p:nvSpPr>
            <p:spPr>
              <a:xfrm>
                <a:off x="6296601" y="1641983"/>
                <a:ext cx="2064355" cy="7177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7018092-423C-CE31-1323-F1495625EBA2}"/>
                </a:ext>
              </a:extLst>
            </p:cNvPr>
            <p:cNvGrpSpPr/>
            <p:nvPr/>
          </p:nvGrpSpPr>
          <p:grpSpPr>
            <a:xfrm>
              <a:off x="-1073835" y="1303630"/>
              <a:ext cx="9915921" cy="5354472"/>
              <a:chOff x="86747" y="1315353"/>
              <a:chExt cx="9927792" cy="5354472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10FE966-F84B-10F1-7B44-CD5DBC2DF098}"/>
                  </a:ext>
                </a:extLst>
              </p:cNvPr>
              <p:cNvSpPr txBox="1"/>
              <p:nvPr/>
            </p:nvSpPr>
            <p:spPr>
              <a:xfrm>
                <a:off x="86747" y="1315353"/>
                <a:ext cx="9927792" cy="2308324"/>
              </a:xfrm>
              <a:prstGeom prst="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Introduction of </a:t>
                </a:r>
                <a:r>
                  <a:rPr lang="en-GB" b="1" i="1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“SmartL1 Fw” </a:t>
                </a:r>
                <a:r>
                  <a:rPr lang="en-GB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mechanism </a:t>
                </a:r>
                <a:r>
                  <a:rPr lang="en-GB" b="1" u="sng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reduced drastically (3 orders of magnitude) </a:t>
                </a:r>
                <a:r>
                  <a:rPr lang="en-GB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“</a:t>
                </a:r>
                <a:r>
                  <a:rPr lang="en-GB" i="1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ROD desynchronization” </a:t>
                </a:r>
                <a:r>
                  <a:rPr lang="en-GB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 outer pixel layers. How?</a:t>
                </a:r>
              </a:p>
              <a:p>
                <a:endParaRPr lang="en-GB" sz="9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Triggers not propagated whenever modules</a:t>
                </a:r>
              </a:p>
              <a:p>
                <a:pPr lvl="1"/>
                <a:r>
                  <a:rPr lang="en-GB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are late closing previous events .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ROD keeps track of # “vetoed” triggers,</a:t>
                </a:r>
              </a:p>
              <a:p>
                <a:pPr lvl="1"/>
                <a:r>
                  <a:rPr lang="en-GB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maintaining data stream synchronization.</a:t>
                </a:r>
              </a:p>
              <a:p>
                <a:pPr lvl="1"/>
                <a:endParaRPr lang="en-GB" sz="9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Wingdings" pitchFamily="2" charset="2"/>
                  <a:buChar char="è"/>
                </a:pPr>
                <a:r>
                  <a:rPr lang="en-GB" i="1" u="sng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itchFamily="2" charset="2"/>
                  </a:rPr>
                  <a:t>P</a:t>
                </a:r>
                <a:r>
                  <a:rPr lang="en-GB" i="1" u="sng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reventing modules from getting desynchronized by introducing a known limited inefficiency.</a:t>
                </a: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46B125DB-AD71-3F37-5641-4BDEE2A8E94F}"/>
                  </a:ext>
                </a:extLst>
              </p:cNvPr>
              <p:cNvGrpSpPr/>
              <p:nvPr/>
            </p:nvGrpSpPr>
            <p:grpSpPr>
              <a:xfrm>
                <a:off x="1656231" y="5312780"/>
                <a:ext cx="1625898" cy="1357045"/>
                <a:chOff x="1656231" y="5312780"/>
                <a:chExt cx="1625898" cy="1357045"/>
              </a:xfrm>
            </p:grpSpPr>
            <p:cxnSp>
              <p:nvCxnSpPr>
                <p:cNvPr id="26" name="Straight Arrow Connector 25">
                  <a:extLst>
                    <a:ext uri="{FF2B5EF4-FFF2-40B4-BE49-F238E27FC236}">
                      <a16:creationId xmlns:a16="http://schemas.microsoft.com/office/drawing/2014/main" id="{16595DD3-F1AC-66AA-E2F8-36E2B917E3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56231" y="5312780"/>
                  <a:ext cx="328200" cy="888513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79252FA0-728C-82EA-CBC7-A459209B82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16237" y="5781312"/>
                  <a:ext cx="865892" cy="888513"/>
                </a:xfrm>
                <a:prstGeom prst="straightConnector1">
                  <a:avLst/>
                </a:prstGeom>
                <a:ln w="3810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ABF4FBB0-C2D9-F023-2C9C-924019ECFB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68850" y="5497636"/>
                  <a:ext cx="813279" cy="867824"/>
                </a:xfrm>
                <a:prstGeom prst="straightConnector1">
                  <a:avLst/>
                </a:prstGeom>
                <a:ln w="38100">
                  <a:solidFill>
                    <a:srgbClr val="FF85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DF5174E-CC4F-0CEA-6699-A9C9A3463B30}"/>
              </a:ext>
            </a:extLst>
          </p:cNvPr>
          <p:cNvSpPr txBox="1"/>
          <p:nvPr/>
        </p:nvSpPr>
        <p:spPr>
          <a:xfrm>
            <a:off x="2431809" y="4578247"/>
            <a:ext cx="671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2023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1DFC9E-B9C2-5D6A-2569-56E783B31352}"/>
              </a:ext>
            </a:extLst>
          </p:cNvPr>
          <p:cNvSpPr txBox="1"/>
          <p:nvPr/>
        </p:nvSpPr>
        <p:spPr>
          <a:xfrm>
            <a:off x="4618156" y="5532117"/>
            <a:ext cx="683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F00"/>
                </a:solidFill>
                <a:latin typeface="Arial"/>
                <a:cs typeface="Arial"/>
              </a:rPr>
              <a:t>1%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034007-0C78-003B-6836-232AE9DB972B}"/>
              </a:ext>
            </a:extLst>
          </p:cNvPr>
          <p:cNvCxnSpPr>
            <a:cxnSpLocks/>
          </p:cNvCxnSpPr>
          <p:nvPr/>
        </p:nvCxnSpPr>
        <p:spPr>
          <a:xfrm flipV="1">
            <a:off x="625018" y="5406305"/>
            <a:ext cx="8062823" cy="30762"/>
          </a:xfrm>
          <a:prstGeom prst="line">
            <a:avLst/>
          </a:prstGeom>
          <a:ln>
            <a:solidFill>
              <a:srgbClr val="008F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5F4D6FC-8DE3-F515-AE5A-C3B064D7E9E7}"/>
              </a:ext>
            </a:extLst>
          </p:cNvPr>
          <p:cNvGrpSpPr/>
          <p:nvPr/>
        </p:nvGrpSpPr>
        <p:grpSpPr>
          <a:xfrm>
            <a:off x="78573" y="3660653"/>
            <a:ext cx="10024969" cy="1328010"/>
            <a:chOff x="78573" y="3660653"/>
            <a:chExt cx="10024969" cy="132801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8BDAA06-042D-5100-0DEE-64CB381BF0C6}"/>
                </a:ext>
              </a:extLst>
            </p:cNvPr>
            <p:cNvSpPr txBox="1"/>
            <p:nvPr/>
          </p:nvSpPr>
          <p:spPr>
            <a:xfrm>
              <a:off x="78573" y="3660653"/>
              <a:ext cx="10024969" cy="3585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IBL </a:t>
              </a:r>
              <a:r>
                <a:rPr lang="en-GB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not really affected by ROD desynchronization (FE-I4 chip optimized for higher data rate).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54B41D5-A1A1-719A-9926-2245D9C23FC7}"/>
                </a:ext>
              </a:extLst>
            </p:cNvPr>
            <p:cNvSpPr txBox="1"/>
            <p:nvPr/>
          </p:nvSpPr>
          <p:spPr>
            <a:xfrm>
              <a:off x="7594922" y="4619331"/>
              <a:ext cx="6713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2024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792D44A-3E8D-C3AC-81EE-40A2083EB8D5}"/>
              </a:ext>
            </a:extLst>
          </p:cNvPr>
          <p:cNvGrpSpPr/>
          <p:nvPr/>
        </p:nvGrpSpPr>
        <p:grpSpPr>
          <a:xfrm>
            <a:off x="95697" y="3926036"/>
            <a:ext cx="10045778" cy="1864191"/>
            <a:chOff x="95697" y="3926036"/>
            <a:chExt cx="10045778" cy="1864191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9DA8650-6C8F-4FF5-E9C0-1C5F88FFB955}"/>
                </a:ext>
              </a:extLst>
            </p:cNvPr>
            <p:cNvSpPr txBox="1"/>
            <p:nvPr/>
          </p:nvSpPr>
          <p:spPr>
            <a:xfrm>
              <a:off x="95697" y="3926036"/>
              <a:ext cx="1004577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Further i</a:t>
              </a:r>
              <a:r>
                <a:rPr lang="en-GB" b="0" i="0" u="none" strike="noStrike" dirty="0">
                  <a:solidFill>
                    <a:schemeClr val="tx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mprovements </a:t>
              </a:r>
              <a:r>
                <a:rPr lang="en-GB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GB" b="0" i="0" u="none" strike="noStrike" dirty="0">
                  <a:solidFill>
                    <a:schemeClr val="tx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August 2024) </a:t>
              </a:r>
              <a:r>
                <a:rPr lang="en-GB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via </a:t>
              </a:r>
              <a:r>
                <a:rPr lang="en-GB" b="0" i="0" u="none" strike="noStrike" dirty="0">
                  <a:solidFill>
                    <a:schemeClr val="tx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Fw that compensates for a FE misbehaviour      where a single event split into two events.</a:t>
              </a:r>
              <a:endPara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30A3E21D-D209-997F-12AD-72E040A858A3}"/>
                </a:ext>
              </a:extLst>
            </p:cNvPr>
            <p:cNvCxnSpPr>
              <a:cxnSpLocks/>
            </p:cNvCxnSpPr>
            <p:nvPr/>
          </p:nvCxnSpPr>
          <p:spPr>
            <a:xfrm>
              <a:off x="5197590" y="4475069"/>
              <a:ext cx="2295410" cy="131515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83AAB4-65B2-0EB9-F405-1AD7BD66F45A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r>
              <a:rPr lang="en-GB" dirty="0">
                <a:solidFill>
                  <a:schemeClr val="bg1"/>
                </a:solidFill>
              </a:rPr>
              <a:t>PIXEL 2024 - Operation experience ATLAS Pixel detector - M. Bindi</a:t>
            </a:r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E1EBDF9D-8F5D-5F9B-5E7C-C0A9506530DE}"/>
              </a:ext>
            </a:extLst>
          </p:cNvPr>
          <p:cNvSpPr txBox="1">
            <a:spLocks/>
          </p:cNvSpPr>
          <p:nvPr/>
        </p:nvSpPr>
        <p:spPr>
          <a:xfrm>
            <a:off x="8881903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defPPr>
              <a:defRPr lang="en-US"/>
            </a:defPPr>
            <a:lvl1pPr marL="0" marR="0" lvl="0" indent="0" algn="l" defTabSz="914400" rtl="0" eaLnBrk="1" fontAlgn="auto" latinLnBrk="0" hangingPunct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BCBF877-C19A-4D14-A003-545D4B29936A}" type="slidenum">
              <a:rPr lang="en-IT" smtClean="0">
                <a:solidFill>
                  <a:srgbClr val="FFFFFF"/>
                </a:solidFill>
              </a:rPr>
              <a:pPr algn="ctr"/>
              <a:t>8</a:t>
            </a:fld>
            <a:endParaRPr lang="en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31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D1439-645D-2752-5578-AFECD6361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662" y="0"/>
            <a:ext cx="6359963" cy="641131"/>
          </a:xfrm>
        </p:spPr>
        <p:txBody>
          <a:bodyPr/>
          <a:lstStyle/>
          <a:p>
            <a:pPr algn="ctr"/>
            <a:r>
              <a:rPr lang="en-GB" sz="2800" dirty="0"/>
              <a:t>Depletion voltage/Leakage current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59A3DB-2093-4664-31DD-CB9C95AB25EC}"/>
              </a:ext>
            </a:extLst>
          </p:cNvPr>
          <p:cNvSpPr/>
          <p:nvPr/>
        </p:nvSpPr>
        <p:spPr>
          <a:xfrm>
            <a:off x="8926" y="630964"/>
            <a:ext cx="5083681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Depletion voltage 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 via</a:t>
            </a:r>
            <a:r>
              <a:rPr lang="en-GB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bias voltage (HV) scans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during collisions (begin/end of each year)</a:t>
            </a:r>
          </a:p>
          <a:p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 decide the operating bias          </a:t>
            </a:r>
          </a:p>
          <a:p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  voltages for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year ahead.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Depletion voltage in IBL scales linearly with fluence (cooling stability constrains any annealing).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FA32CE-115C-05C4-50A2-C42BA52A1948}"/>
              </a:ext>
            </a:extLst>
          </p:cNvPr>
          <p:cNvSpPr/>
          <p:nvPr/>
        </p:nvSpPr>
        <p:spPr>
          <a:xfrm>
            <a:off x="5212747" y="613054"/>
            <a:ext cx="486864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Leakage current 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 </a:t>
            </a:r>
            <a:r>
              <a:rPr lang="en-GB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fills (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via </a:t>
            </a:r>
            <a:r>
              <a:rPr lang="en-GB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 scans)                                                </a:t>
            </a:r>
            <a:r>
              <a:rPr lang="en-GB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 </a:t>
            </a: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linear</a:t>
            </a:r>
            <a:r>
              <a:rPr lang="en-GB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with integrated lumi.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sure we have enough headroom till the end of Run 3.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Leakage current data used to extract fluence seen by the detector.</a:t>
            </a:r>
          </a:p>
        </p:txBody>
      </p:sp>
      <p:pic>
        <p:nvPicPr>
          <p:cNvPr id="5" name="Immagine 7" descr="https://atlas.web.cern.ch/Atlas/GROUPS/PHYSICS/PLOTS/PIX-2023-007/fig_01.png">
            <a:extLst>
              <a:ext uri="{FF2B5EF4-FFF2-40B4-BE49-F238E27FC236}">
                <a16:creationId xmlns:a16="http://schemas.microsoft.com/office/drawing/2014/main" id="{502C562F-87A6-C030-11CF-D4D7ECEFAC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62" r="1215"/>
          <a:stretch/>
        </p:blipFill>
        <p:spPr>
          <a:xfrm>
            <a:off x="291652" y="3548167"/>
            <a:ext cx="4016824" cy="350585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EE9A368-17CE-CE8A-34C4-6B1955D8F82F}"/>
              </a:ext>
            </a:extLst>
          </p:cNvPr>
          <p:cNvGrpSpPr/>
          <p:nvPr/>
        </p:nvGrpSpPr>
        <p:grpSpPr>
          <a:xfrm>
            <a:off x="5772150" y="3503577"/>
            <a:ext cx="3778992" cy="3550444"/>
            <a:chOff x="5772150" y="3503577"/>
            <a:chExt cx="3778992" cy="355044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68434AE-ECF5-DC53-63D7-96AFB5AF7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72150" y="3503577"/>
              <a:ext cx="3778992" cy="355044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F7C7B9-4506-9D8F-C766-6D2AD57872A1}"/>
                </a:ext>
              </a:extLst>
            </p:cNvPr>
            <p:cNvSpPr txBox="1"/>
            <p:nvPr/>
          </p:nvSpPr>
          <p:spPr>
            <a:xfrm>
              <a:off x="6888485" y="3571187"/>
              <a:ext cx="977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IBL 3D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B62E0F-78CC-7B32-1D0B-3F638D573876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r>
              <a:rPr lang="en-GB">
                <a:solidFill>
                  <a:schemeClr val="bg1"/>
                </a:solidFill>
              </a:rPr>
              <a:t>PIXEL 2024 - Operation experience ATLAS Pixel detector - M. Bindi</a:t>
            </a:r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00CC6F20-ABB6-ECFD-BAAC-2CE06562EEFB}"/>
              </a:ext>
            </a:extLst>
          </p:cNvPr>
          <p:cNvSpPr txBox="1">
            <a:spLocks/>
          </p:cNvSpPr>
          <p:nvPr/>
        </p:nvSpPr>
        <p:spPr>
          <a:xfrm>
            <a:off x="8881903" y="7091281"/>
            <a:ext cx="1163875" cy="44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defPPr>
              <a:defRPr lang="en-US"/>
            </a:defPPr>
            <a:lvl1pPr marL="0" marR="0" lvl="0" indent="0" algn="l" defTabSz="914400" rtl="0" eaLnBrk="1" fontAlgn="auto" latinLnBrk="0" hangingPunct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BCBF877-C19A-4D14-A003-545D4B29936A}" type="slidenum">
              <a:rPr lang="en-IT" smtClean="0">
                <a:solidFill>
                  <a:srgbClr val="FFFFFF"/>
                </a:solidFill>
              </a:rPr>
              <a:pPr algn="ctr"/>
              <a:t>9</a:t>
            </a:fld>
            <a:endParaRPr lang="en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62409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el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itel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itel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itel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itel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itel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itel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itel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78648</TotalTime>
  <Words>4198</Words>
  <Application>Microsoft Macintosh PowerPoint</Application>
  <PresentationFormat>Custom</PresentationFormat>
  <Paragraphs>766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40</vt:i4>
      </vt:variant>
    </vt:vector>
  </HeadingPairs>
  <TitlesOfParts>
    <vt:vector size="56" baseType="lpstr">
      <vt:lpstr>Arial</vt:lpstr>
      <vt:lpstr>Calibri</vt:lpstr>
      <vt:lpstr>Comic Sans MS</vt:lpstr>
      <vt:lpstr>Symbol</vt:lpstr>
      <vt:lpstr>Times New Roman</vt:lpstr>
      <vt:lpstr>Wingdings</vt:lpstr>
      <vt:lpstr>Default Theme</vt:lpstr>
      <vt:lpstr>Titel1</vt:lpstr>
      <vt:lpstr>Titel2</vt:lpstr>
      <vt:lpstr>Titel3</vt:lpstr>
      <vt:lpstr>Titel4</vt:lpstr>
      <vt:lpstr>Titel5</vt:lpstr>
      <vt:lpstr>Titel6</vt:lpstr>
      <vt:lpstr>Titel7</vt:lpstr>
      <vt:lpstr>Titel8</vt:lpstr>
      <vt:lpstr>Default</vt:lpstr>
      <vt:lpstr>Operational Experience and Performance  with the ATLAS Pixel detector at the LHC</vt:lpstr>
      <vt:lpstr>The ATLAS detector @ LHC</vt:lpstr>
      <vt:lpstr>The ATLAS Pixel (+ IBL) detector</vt:lpstr>
      <vt:lpstr>LHC/ATLAS status at end of 2024</vt:lpstr>
      <vt:lpstr>Pixel detector status</vt:lpstr>
      <vt:lpstr>Pixel operation: Deadtime and Occupancy</vt:lpstr>
      <vt:lpstr>Radiation on FE electronics: SEE</vt:lpstr>
      <vt:lpstr>Pixel operation: ROD Desynch</vt:lpstr>
      <vt:lpstr>Depletion voltage/Leakage current</vt:lpstr>
      <vt:lpstr> Fighting radiation damage: configuration</vt:lpstr>
      <vt:lpstr>Modeling the radiation damage: MC</vt:lpstr>
      <vt:lpstr>Cluster charge/Depletion voltage</vt:lpstr>
      <vt:lpstr>Hits on track efficiency</vt:lpstr>
      <vt:lpstr>IBL 3D.. or the “ITk inner layer precursor”</vt:lpstr>
      <vt:lpstr>IBL 3D: new Performance Paper</vt:lpstr>
      <vt:lpstr>IBL 3D: new Performance Paper</vt:lpstr>
      <vt:lpstr>Conclusion and outlook</vt:lpstr>
      <vt:lpstr>PowerPoint Presentation</vt:lpstr>
      <vt:lpstr>Pixel Detector Read Out Upgrades</vt:lpstr>
      <vt:lpstr>Opto-Board replacement during LS2</vt:lpstr>
      <vt:lpstr>Pixel detector status: Cooling</vt:lpstr>
      <vt:lpstr>Pixel detector status</vt:lpstr>
      <vt:lpstr>Pixel performance in Run 2</vt:lpstr>
      <vt:lpstr>Pixel operation: FE Desynch</vt:lpstr>
      <vt:lpstr>IBL TID at the begin of Run2</vt:lpstr>
      <vt:lpstr>PowerPoint Presentation</vt:lpstr>
      <vt:lpstr>Radiation on FE electronics: SEE</vt:lpstr>
      <vt:lpstr>IBL register reconfiguration @ECR</vt:lpstr>
      <vt:lpstr>FE-I4 SEU studies</vt:lpstr>
      <vt:lpstr>Impact of radiation on sensor</vt:lpstr>
      <vt:lpstr> Fighting radiation damage: configuration</vt:lpstr>
      <vt:lpstr>PowerPoint Presentation</vt:lpstr>
      <vt:lpstr>Pixel Leakage currents</vt:lpstr>
      <vt:lpstr>Fighting the reverse annealing</vt:lpstr>
      <vt:lpstr>Radiation damage MC</vt:lpstr>
      <vt:lpstr>PowerPoint Presentation</vt:lpstr>
      <vt:lpstr>z-dependence comparisons</vt:lpstr>
      <vt:lpstr>Outer Pixel layers</vt:lpstr>
      <vt:lpstr>PUB Note on first Run 3 collisions </vt:lpstr>
      <vt:lpstr>Spatial resolution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Marcello Bindi</dc:creator>
  <cp:lastModifiedBy>Bindi, Marcello</cp:lastModifiedBy>
  <cp:revision>1465</cp:revision>
  <cp:lastPrinted>2018-06-18T21:39:04Z</cp:lastPrinted>
  <dcterms:created xsi:type="dcterms:W3CDTF">2018-06-17T14:38:27Z</dcterms:created>
  <dcterms:modified xsi:type="dcterms:W3CDTF">2024-11-19T12:20:35Z</dcterms:modified>
</cp:coreProperties>
</file>