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394" r:id="rId2"/>
    <p:sldId id="401" r:id="rId3"/>
    <p:sldId id="375" r:id="rId4"/>
    <p:sldId id="402" r:id="rId5"/>
    <p:sldId id="269" r:id="rId6"/>
    <p:sldId id="270" r:id="rId7"/>
    <p:sldId id="271" r:id="rId8"/>
  </p:sldIdLst>
  <p:sldSz cx="9144000" cy="5143500" type="screen16x9"/>
  <p:notesSz cx="9144000" cy="5143500"/>
  <p:embeddedFontLst>
    <p:embeddedFont>
      <p:font typeface="Arial Black" panose="020B0A04020102020204" pitchFamily="34" charset="0"/>
      <p:bold r:id="rId10"/>
    </p:embeddedFont>
  </p:embeddedFontLst>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6" autoAdjust="0"/>
  </p:normalViewPr>
  <p:slideViewPr>
    <p:cSldViewPr>
      <p:cViewPr varScale="1">
        <p:scale>
          <a:sx n="74" d="100"/>
          <a:sy n="74" d="100"/>
        </p:scale>
        <p:origin x="504"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19D74E27-0ECA-4815-A878-0D05B88831CC}" type="datetimeFigureOut">
              <a:rPr lang="fr-FR" smtClean="0"/>
              <a:t>29/01/2024</a:t>
            </a:fld>
            <a:endParaRPr lang="fr-FR"/>
          </a:p>
        </p:txBody>
      </p:sp>
      <p:sp>
        <p:nvSpPr>
          <p:cNvPr id="4" name="Espace réservé de l'image des diapositives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0162A154-D9E1-490C-8CFA-45DFB42C2D20}" type="slidenum">
              <a:rPr lang="fr-FR" smtClean="0"/>
              <a:t>‹N°›</a:t>
            </a:fld>
            <a:endParaRPr lang="fr-FR"/>
          </a:p>
        </p:txBody>
      </p:sp>
    </p:spTree>
    <p:extLst>
      <p:ext uri="{BB962C8B-B14F-4D97-AF65-F5344CB8AC3E}">
        <p14:creationId xmlns:p14="http://schemas.microsoft.com/office/powerpoint/2010/main" val="18003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Espace réservé de l'image des diapositives 1"/>
          <p:cNvSpPr>
            <a:spLocks noGrp="1" noRot="1" noChangeAspect="1"/>
          </p:cNvSpPr>
          <p:nvPr>
            <p:ph type="sldImg"/>
          </p:nvPr>
        </p:nvSpPr>
        <p:spPr bwMode="auto"/>
      </p:sp>
      <p:sp>
        <p:nvSpPr>
          <p:cNvPr id="5" name="Espace réservé des notes 2"/>
          <p:cNvSpPr>
            <a:spLocks noGrp="1"/>
          </p:cNvSpPr>
          <p:nvPr>
            <p:ph type="body" idx="1"/>
          </p:nvPr>
        </p:nvSpPr>
        <p:spPr bwMode="auto"/>
        <p:txBody>
          <a:bodyPr/>
          <a:lstStyle/>
          <a:p>
            <a:pPr>
              <a:lnSpc>
                <a:spcPct val="115000"/>
              </a:lnSpc>
              <a:spcAft>
                <a:spcPts val="1171"/>
              </a:spcAft>
            </a:pPr>
            <a:r>
              <a:rPr lang="en-US" sz="1400" dirty="0">
                <a:latin typeface="Arial" panose="020B0604020202020204" pitchFamily="34" charset="0"/>
                <a:ea typeface="Calibri" panose="020F0502020204030204" pitchFamily="34" charset="0"/>
                <a:cs typeface="Arial" panose="020B0604020202020204" pitchFamily="34" charset="0"/>
              </a:rPr>
              <a:t>Thank you for your invitation to present the Terra Forma project. This project is funded through the </a:t>
            </a:r>
            <a:r>
              <a:rPr lang="en-US" sz="1400" dirty="0">
                <a:latin typeface="Arial" panose="020B0604020202020204" pitchFamily="34" charset="0"/>
                <a:cs typeface="Arial" panose="020B0604020202020204" pitchFamily="34" charset="0"/>
              </a:rPr>
              <a:t>Investment for Future » program of the French national agency for Research.</a:t>
            </a:r>
          </a:p>
          <a:p>
            <a:pPr>
              <a:lnSpc>
                <a:spcPct val="115000"/>
              </a:lnSpc>
              <a:spcAft>
                <a:spcPts val="1171"/>
              </a:spcAft>
            </a:pPr>
            <a:r>
              <a:rPr lang="en-US" sz="1400" dirty="0">
                <a:latin typeface="Arial" panose="020B0604020202020204" pitchFamily="34" charset="0"/>
                <a:cs typeface="Arial" panose="020B0604020202020204" pitchFamily="34" charset="0"/>
              </a:rPr>
              <a:t>It aims to design and study a standard observation platform of socio-ecosystems in the Anthropocene.</a:t>
            </a:r>
          </a:p>
        </p:txBody>
      </p:sp>
      <p:sp>
        <p:nvSpPr>
          <p:cNvPr id="6" name="Espace réservé du numéro de diapositive 3"/>
          <p:cNvSpPr>
            <a:spLocks noGrp="1"/>
          </p:cNvSpPr>
          <p:nvPr>
            <p:ph type="sldNum" sz="quarter" idx="5"/>
          </p:nvPr>
        </p:nvSpPr>
        <p:spPr bwMode="auto"/>
        <p:txBody>
          <a:bodyPr/>
          <a:lstStyle/>
          <a:p>
            <a:pPr>
              <a:defRPr/>
            </a:pPr>
            <a:fld id="{1B06CD8F-B7ED-4A05-9FB1-A01CC0EF02CC}" type="slidenum">
              <a:rPr lang="fr-F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The objective of this kind of infrastructure is to produce data from the observation to produce at the end science.</a:t>
            </a:r>
            <a:br>
              <a:rPr lang="en-GB" dirty="0"/>
            </a:br>
            <a:r>
              <a:rPr lang="en-GB" dirty="0"/>
              <a:t>For that, we will need sensors will produce the data and possibility a first level of data processing …</a:t>
            </a:r>
          </a:p>
        </p:txBody>
      </p:sp>
      <p:sp>
        <p:nvSpPr>
          <p:cNvPr id="4" name="Espace réservé du numéro de diapositive 3"/>
          <p:cNvSpPr>
            <a:spLocks noGrp="1"/>
          </p:cNvSpPr>
          <p:nvPr>
            <p:ph type="sldNum" sz="quarter" idx="5"/>
          </p:nvPr>
        </p:nvSpPr>
        <p:spPr/>
        <p:txBody>
          <a:bodyPr/>
          <a:lstStyle/>
          <a:p>
            <a:fld id="{2AC3CAC8-674F-44F9-9E8A-89A98374FAF1}" type="slidenum">
              <a:rPr lang="en-GB" smtClean="0"/>
              <a:t>2</a:t>
            </a:fld>
            <a:endParaRPr lang="en-GB"/>
          </a:p>
        </p:txBody>
      </p:sp>
    </p:spTree>
    <p:extLst>
      <p:ext uri="{BB962C8B-B14F-4D97-AF65-F5344CB8AC3E}">
        <p14:creationId xmlns:p14="http://schemas.microsoft.com/office/powerpoint/2010/main" val="296936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teams/groups </a:t>
            </a:r>
            <a:r>
              <a:rPr lang="fr-FR" dirty="0" err="1"/>
              <a:t>well</a:t>
            </a:r>
            <a:r>
              <a:rPr lang="fr-FR" dirty="0"/>
              <a:t> </a:t>
            </a:r>
            <a:r>
              <a:rPr lang="fr-FR" dirty="0" err="1"/>
              <a:t>distributed</a:t>
            </a:r>
            <a:r>
              <a:rPr lang="fr-FR" dirty="0"/>
              <a:t> in France</a:t>
            </a:r>
            <a:endParaRPr lang="en-GB" dirty="0"/>
          </a:p>
        </p:txBody>
      </p:sp>
      <p:sp>
        <p:nvSpPr>
          <p:cNvPr id="4" name="Espace réservé du numéro de diapositive 3"/>
          <p:cNvSpPr>
            <a:spLocks noGrp="1"/>
          </p:cNvSpPr>
          <p:nvPr>
            <p:ph type="sldNum" sz="quarter" idx="5"/>
          </p:nvPr>
        </p:nvSpPr>
        <p:spPr/>
        <p:txBody>
          <a:bodyPr/>
          <a:lstStyle/>
          <a:p>
            <a:fld id="{2AC3CAC8-674F-44F9-9E8A-89A98374FAF1}" type="slidenum">
              <a:rPr lang="en-GB" smtClean="0"/>
              <a:t>3</a:t>
            </a:fld>
            <a:endParaRPr lang="en-GB"/>
          </a:p>
        </p:txBody>
      </p:sp>
    </p:spTree>
    <p:extLst>
      <p:ext uri="{BB962C8B-B14F-4D97-AF65-F5344CB8AC3E}">
        <p14:creationId xmlns:p14="http://schemas.microsoft.com/office/powerpoint/2010/main" val="383639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162A154-D9E1-490C-8CFA-45DFB42C2D20}" type="slidenum">
              <a:rPr lang="fr-FR" smtClean="0"/>
              <a:t>5</a:t>
            </a:fld>
            <a:endParaRPr lang="fr-FR"/>
          </a:p>
        </p:txBody>
      </p:sp>
    </p:spTree>
    <p:extLst>
      <p:ext uri="{BB962C8B-B14F-4D97-AF65-F5344CB8AC3E}">
        <p14:creationId xmlns:p14="http://schemas.microsoft.com/office/powerpoint/2010/main" val="342247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t>0) un projet ambitieux</a:t>
            </a:r>
          </a:p>
          <a:p>
            <a:pPr marL="0" indent="0">
              <a:buNone/>
            </a:pPr>
            <a:r>
              <a:rPr lang="fr-FR" dirty="0"/>
              <a:t>1) Equipe </a:t>
            </a:r>
            <a:r>
              <a:rPr lang="fr-FR" dirty="0">
                <a:sym typeface="Wingdings" panose="05000000000000000000" pitchFamily="2" charset="2"/>
              </a:rPr>
              <a:t> genèse du projet; œuvre de LL &amp; Co</a:t>
            </a:r>
          </a:p>
          <a:p>
            <a:pPr marL="0" indent="0">
              <a:buNone/>
            </a:pPr>
            <a:r>
              <a:rPr lang="fr-FR" dirty="0">
                <a:sym typeface="Wingdings" panose="05000000000000000000" pitchFamily="2" charset="2"/>
              </a:rPr>
              <a:t>2) Outils (financiers), admin, organisation …</a:t>
            </a:r>
          </a:p>
          <a:p>
            <a:pPr marL="0" indent="0">
              <a:buNone/>
            </a:pPr>
            <a:r>
              <a:rPr lang="fr-FR" dirty="0">
                <a:sym typeface="Wingdings" panose="05000000000000000000" pitchFamily="2" charset="2"/>
              </a:rPr>
              <a:t>3) Les matériaux  ressourcerie</a:t>
            </a:r>
          </a:p>
          <a:p>
            <a:pPr marL="0" indent="0">
              <a:buNone/>
            </a:pPr>
            <a:r>
              <a:rPr lang="fr-FR" dirty="0">
                <a:sym typeface="Wingdings" panose="05000000000000000000" pitchFamily="2" charset="2"/>
              </a:rPr>
              <a:t>+ GT standardisation pour compatibilité </a:t>
            </a:r>
          </a:p>
          <a:p>
            <a:pPr marL="0" indent="0">
              <a:buNone/>
            </a:pPr>
            <a:r>
              <a:rPr lang="fr-FR" dirty="0">
                <a:sym typeface="Wingdings" panose="05000000000000000000" pitchFamily="2" charset="2"/>
              </a:rPr>
              <a:t>4) Fondation: LNS</a:t>
            </a:r>
          </a:p>
          <a:p>
            <a:pPr marL="0" indent="0">
              <a:buNone/>
            </a:pPr>
            <a:r>
              <a:rPr lang="fr-FR" dirty="0">
                <a:sym typeface="Wingdings" panose="05000000000000000000" pitchFamily="2" charset="2"/>
              </a:rPr>
              <a:t>5) Infra LoRaWAN</a:t>
            </a:r>
          </a:p>
          <a:p>
            <a:pPr marL="0" indent="0">
              <a:buNone/>
            </a:pPr>
            <a:r>
              <a:rPr lang="fr-FR" dirty="0">
                <a:sym typeface="Wingdings" panose="05000000000000000000" pitchFamily="2" charset="2"/>
              </a:rPr>
              <a:t>6) Et 7) évolution: plus robuste, plus de « volume », de pièces, de possibilités offertes, </a:t>
            </a:r>
          </a:p>
          <a:p>
            <a:pPr marL="0" indent="0">
              <a:buNone/>
            </a:pPr>
            <a:r>
              <a:rPr lang="fr-FR" dirty="0">
                <a:sym typeface="Wingdings" panose="05000000000000000000" pitchFamily="2" charset="2"/>
              </a:rPr>
              <a:t>8) Un jour on atteint le rêve</a:t>
            </a:r>
          </a:p>
          <a:p>
            <a:pPr marL="0" indent="0">
              <a:buNone/>
            </a:pPr>
            <a:endParaRPr lang="fr-FR" dirty="0">
              <a:sym typeface="Wingdings" panose="05000000000000000000" pitchFamily="2" charset="2"/>
            </a:endParaRPr>
          </a:p>
          <a:p>
            <a:pPr marL="0" indent="0">
              <a:buNone/>
            </a:pPr>
            <a:r>
              <a:rPr lang="fr-FR" dirty="0">
                <a:sym typeface="Wingdings" panose="05000000000000000000" pitchFamily="2" charset="2"/>
              </a:rPr>
              <a:t>Démarche pragmatique</a:t>
            </a:r>
            <a:r>
              <a:rPr lang="fr-FR">
                <a:sym typeface="Wingdings" panose="05000000000000000000" pitchFamily="2" charset="2"/>
              </a:rPr>
              <a:t>, prudente (trop ?)</a:t>
            </a:r>
            <a:endParaRPr lang="fr-FR" dirty="0">
              <a:sym typeface="Wingdings" panose="05000000000000000000" pitchFamily="2" charset="2"/>
            </a:endParaRPr>
          </a:p>
          <a:p>
            <a:pPr marL="228600" indent="-228600">
              <a:buAutoNum type="arabicParenR"/>
            </a:pPr>
            <a:endParaRPr lang="fr-FR" dirty="0"/>
          </a:p>
          <a:p>
            <a:pPr marL="0" indent="0">
              <a:buNone/>
            </a:pPr>
            <a:r>
              <a:rPr lang="fr-FR" dirty="0"/>
              <a:t>Certains ne s’intéressent à la piscine alors qu’il n’y a pas encore de toit</a:t>
            </a:r>
          </a:p>
          <a:p>
            <a:r>
              <a:rPr lang="fr-FR" dirty="0"/>
              <a:t>D’autres ont déjà la cabane et saute l’étape fondation</a:t>
            </a:r>
          </a:p>
        </p:txBody>
      </p:sp>
      <p:sp>
        <p:nvSpPr>
          <p:cNvPr id="4" name="Espace réservé du numéro de diapositive 3"/>
          <p:cNvSpPr>
            <a:spLocks noGrp="1"/>
          </p:cNvSpPr>
          <p:nvPr>
            <p:ph type="sldNum" sz="quarter" idx="5"/>
          </p:nvPr>
        </p:nvSpPr>
        <p:spPr/>
        <p:txBody>
          <a:bodyPr/>
          <a:lstStyle/>
          <a:p>
            <a:fld id="{0162A154-D9E1-490C-8CFA-45DFB42C2D20}" type="slidenum">
              <a:rPr lang="fr-FR" smtClean="0"/>
              <a:t>6</a:t>
            </a:fld>
            <a:endParaRPr lang="fr-FR"/>
          </a:p>
        </p:txBody>
      </p:sp>
    </p:spTree>
    <p:extLst>
      <p:ext uri="{BB962C8B-B14F-4D97-AF65-F5344CB8AC3E}">
        <p14:creationId xmlns:p14="http://schemas.microsoft.com/office/powerpoint/2010/main" val="63552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re de présentation vierge">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0" y="1752300"/>
            <a:ext cx="9144000" cy="3391200"/>
          </a:xfrm>
          <a:prstGeom prst="rect">
            <a:avLst/>
          </a:prstGeom>
          <a:solidFill>
            <a:schemeClr val="bg1">
              <a:lumMod val="95000"/>
            </a:schemeClr>
          </a:solidFill>
          <a:ln>
            <a:noFill/>
          </a:ln>
        </p:spPr>
        <p:txBody>
          <a:bodyPr lIns="1440000" tIns="1224000" rIns="1440000"/>
          <a:lstStyle>
            <a:lvl1pPr marL="0" marR="0" indent="0" algn="l"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ci-dessous pour insérer une image, puis placez en arrière-plan</a:t>
            </a:r>
            <a:endParaRPr/>
          </a:p>
        </p:txBody>
      </p:sp>
      <p:sp>
        <p:nvSpPr>
          <p:cNvPr id="5" name="Espace réservé du texte 13"/>
          <p:cNvSpPr>
            <a:spLocks noGrp="1"/>
          </p:cNvSpPr>
          <p:nvPr>
            <p:ph type="body" sz="quarter" idx="16" hasCustomPrompt="1"/>
          </p:nvPr>
        </p:nvSpPr>
        <p:spPr bwMode="auto">
          <a:xfrm>
            <a:off x="1710001" y="352800"/>
            <a:ext cx="3960000" cy="845476"/>
          </a:xfrm>
          <a:prstGeom prst="rect">
            <a:avLst/>
          </a:prstGeom>
        </p:spPr>
        <p:txBody>
          <a:bodyPr wrap="square" lIns="0" tIns="0" rIns="0" bIns="0" anchor="b" anchorCtr="0"/>
          <a:lstStyle>
            <a:lvl1pPr marL="0" indent="0">
              <a:lnSpc>
                <a:spcPts val="2240"/>
              </a:lnSpc>
              <a:spcBef>
                <a:spcPts val="0"/>
              </a:spcBef>
              <a:buFontTx/>
              <a:buNone/>
              <a:defRPr sz="1950" b="1" i="0">
                <a:solidFill>
                  <a:schemeClr val="tx1"/>
                </a:solidFill>
                <a:latin typeface="Arial"/>
                <a:cs typeface="Arial"/>
              </a:defRPr>
            </a:lvl1pPr>
            <a:lvl2pPr marL="457200" indent="0">
              <a:buFontTx/>
              <a:buNone/>
              <a:defRPr sz="1950">
                <a:solidFill>
                  <a:schemeClr val="bg2"/>
                </a:solidFill>
                <a:latin typeface="+mj-lt"/>
              </a:defRPr>
            </a:lvl2pPr>
            <a:lvl3pPr marL="914400" indent="0">
              <a:buFontTx/>
              <a:buNone/>
              <a:defRPr sz="1950">
                <a:solidFill>
                  <a:schemeClr val="bg2"/>
                </a:solidFill>
                <a:latin typeface="+mj-lt"/>
              </a:defRPr>
            </a:lvl3pPr>
            <a:lvl4pPr>
              <a:buFontTx/>
              <a:buNone/>
              <a:defRPr sz="1950">
                <a:solidFill>
                  <a:schemeClr val="bg2"/>
                </a:solidFill>
                <a:latin typeface="+mj-lt"/>
              </a:defRPr>
            </a:lvl4pPr>
            <a:lvl5pPr>
              <a:buFontTx/>
              <a:buNone/>
              <a:defRPr sz="1950">
                <a:solidFill>
                  <a:schemeClr val="bg2"/>
                </a:solidFill>
                <a:latin typeface="+mj-lt"/>
              </a:defRPr>
            </a:lvl5pPr>
          </a:lstStyle>
          <a:p>
            <a:pPr lvl="0">
              <a:defRPr/>
            </a:pPr>
            <a:r>
              <a:rPr lang="fr-FR"/>
              <a:t>OPTION DE TITRE LONG      AVEC LE NOMBRE                     DE 3 LIGNES MAXIMUM</a:t>
            </a:r>
            <a:endParaRPr/>
          </a:p>
        </p:txBody>
      </p:sp>
      <p:sp>
        <p:nvSpPr>
          <p:cNvPr id="6" name="Sous-titre 4"/>
          <p:cNvSpPr>
            <a:spLocks noGrp="1"/>
          </p:cNvSpPr>
          <p:nvPr>
            <p:ph type="subTitle" idx="1" hasCustomPrompt="1"/>
          </p:nvPr>
        </p:nvSpPr>
        <p:spPr bwMode="gray">
          <a:xfrm>
            <a:off x="1710000" y="1318485"/>
            <a:ext cx="3960000" cy="3825015"/>
          </a:xfrm>
          <a:prstGeom prst="rect">
            <a:avLst/>
          </a:prstGeom>
          <a:solidFill>
            <a:srgbClr val="936037">
              <a:alpha val="69804"/>
            </a:srgbClr>
          </a:solidFill>
        </p:spPr>
        <p:txBody>
          <a:bodyPr lIns="144000" tIns="90000"/>
          <a:lstStyle>
            <a:lvl1pPr marL="0" indent="0">
              <a:lnSpc>
                <a:spcPct val="93000"/>
              </a:lnSpc>
              <a:spcAft>
                <a:spcPts val="0"/>
              </a:spcAft>
              <a:buFontTx/>
              <a:buNone/>
              <a:defRPr sz="1350" b="0" i="0">
                <a:solidFill>
                  <a:schemeClr val="bg1"/>
                </a:solidFill>
                <a:latin typeface="Arial"/>
                <a:cs typeface="Arial"/>
              </a:defRPr>
            </a:lvl1pPr>
            <a:lvl2pPr marL="1587" indent="0">
              <a:buFontTx/>
              <a:buNone/>
              <a:defRPr sz="950" b="1">
                <a:solidFill>
                  <a:schemeClr val="bg1"/>
                </a:solidFill>
              </a:defRPr>
            </a:lvl2pPr>
          </a:lstStyle>
          <a:p>
            <a:pPr>
              <a:defRPr/>
            </a:pPr>
            <a:r>
              <a:rPr lang="fr-FR"/>
              <a:t>(facultatif) Sous titre et description sur plusieurs lignes</a:t>
            </a:r>
            <a:endParaRPr/>
          </a:p>
        </p:txBody>
      </p:sp>
      <p:sp>
        <p:nvSpPr>
          <p:cNvPr id="7" name="Espace réservé du texte 20"/>
          <p:cNvSpPr>
            <a:spLocks noGrp="1"/>
          </p:cNvSpPr>
          <p:nvPr>
            <p:ph type="body" sz="quarter" idx="14" hasCustomPrompt="1"/>
          </p:nvPr>
        </p:nvSpPr>
        <p:spPr bwMode="auto">
          <a:xfrm>
            <a:off x="1872916" y="3567762"/>
            <a:ext cx="3311999" cy="287337"/>
          </a:xfrm>
          <a:prstGeom prst="rect">
            <a:avLst/>
          </a:prstGeom>
        </p:spPr>
        <p:txBody>
          <a:bodyPr lIns="0" tIns="0" rIns="0" bIns="0" anchor="ctr" anchorCtr="0"/>
          <a:lstStyle>
            <a:lvl1pPr marL="0" indent="0">
              <a:buFontTx/>
              <a:buNone/>
              <a:defRPr sz="950" b="1" i="0">
                <a:solidFill>
                  <a:schemeClr val="bg1"/>
                </a:solidFill>
                <a:latin typeface="Arial"/>
                <a:cs typeface="Arial"/>
              </a:defRPr>
            </a:lvl1pPr>
          </a:lstStyle>
          <a:p>
            <a:pPr>
              <a:defRPr/>
            </a:pPr>
            <a:r>
              <a:rPr lang="fr-FR"/>
              <a:t>(Insérez date du jour)</a:t>
            </a:r>
            <a:endParaRPr/>
          </a:p>
        </p:txBody>
      </p:sp>
      <p:sp>
        <p:nvSpPr>
          <p:cNvPr id="8" name="Espace réservé du texte 22"/>
          <p:cNvSpPr>
            <a:spLocks noGrp="1"/>
          </p:cNvSpPr>
          <p:nvPr>
            <p:ph type="body" sz="quarter" idx="15" hasCustomPrompt="1"/>
          </p:nvPr>
        </p:nvSpPr>
        <p:spPr bwMode="auto">
          <a:xfrm>
            <a:off x="1872917" y="4363555"/>
            <a:ext cx="3311999" cy="595962"/>
          </a:xfrm>
          <a:prstGeom prst="rect">
            <a:avLst/>
          </a:prstGeom>
        </p:spPr>
        <p:txBody>
          <a:bodyPr lIns="0" tIns="0" rIns="0" bIns="0" anchor="b" anchorCtr="0"/>
          <a:lstStyle>
            <a:lvl1pPr marL="0" indent="0">
              <a:buFontTx/>
              <a:buNone/>
              <a:defRPr sz="1050" b="0" i="0">
                <a:solidFill>
                  <a:schemeClr val="bg1"/>
                </a:solidFill>
                <a:latin typeface="Arial"/>
                <a:cs typeface="Arial"/>
              </a:defRPr>
            </a:lvl1pPr>
          </a:lstStyle>
          <a:p>
            <a:pPr>
              <a:defRPr/>
            </a:pPr>
            <a:r>
              <a:rPr lang="fr-FR"/>
              <a:t>TerraForma – (slogan?)</a:t>
            </a:r>
            <a:endParaRPr/>
          </a:p>
        </p:txBody>
      </p:sp>
      <p:pic>
        <p:nvPicPr>
          <p:cNvPr id="9" name="Image 12"/>
          <p:cNvPicPr>
            <a:picLocks noChangeAspect="1"/>
          </p:cNvPicPr>
          <p:nvPr userDrawn="1"/>
        </p:nvPicPr>
        <p:blipFill>
          <a:blip r:embed="rId2"/>
          <a:stretch/>
        </p:blipFill>
        <p:spPr bwMode="gray">
          <a:xfrm>
            <a:off x="179388" y="195263"/>
            <a:ext cx="1154902" cy="1368425"/>
          </a:xfrm>
          <a:prstGeom prst="rect">
            <a:avLst/>
          </a:prstGeom>
        </p:spPr>
      </p:pic>
      <p:sp>
        <p:nvSpPr>
          <p:cNvPr id="10" name="Espace réservé de la date 1"/>
          <p:cNvSpPr>
            <a:spLocks noGrp="1"/>
          </p:cNvSpPr>
          <p:nvPr>
            <p:ph type="dt" sz="half" idx="18"/>
          </p:nvPr>
        </p:nvSpPr>
        <p:spPr bwMode="auto"/>
        <p:txBody>
          <a:bodyPr/>
          <a:lstStyle/>
          <a:p>
            <a:pPr>
              <a:defRPr/>
            </a:pPr>
            <a:fld id="{EDFB2E4D-4180-2742-811E-53D85AF875CD}" type="datetime3">
              <a:rPr lang="fr-FR"/>
              <a:t>29.01.24</a:t>
            </a:fld>
            <a:endParaRPr lang="fr-FR"/>
          </a:p>
        </p:txBody>
      </p:sp>
      <p:sp>
        <p:nvSpPr>
          <p:cNvPr id="11" name="Espace réservé du numéro de diapositive 2"/>
          <p:cNvSpPr>
            <a:spLocks noGrp="1"/>
          </p:cNvSpPr>
          <p:nvPr>
            <p:ph type="sldNum" sz="quarter" idx="19"/>
          </p:nvPr>
        </p:nvSpPr>
        <p:spPr bwMode="auto"/>
        <p:txBody>
          <a:bodyPr/>
          <a:lstStyle/>
          <a:p>
            <a:pPr>
              <a:defRPr/>
            </a:pPr>
            <a:r>
              <a:rPr lang="fr-FR"/>
              <a:t>P </a:t>
            </a:r>
            <a:fld id="{733122C9-A0B9-462F-8757-0847AD287B63}" type="slidenum">
              <a:rPr lang="fr-F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Texte 2 col distinct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859C433-F57F-0044-A643-207EF70802C4}"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pic>
        <p:nvPicPr>
          <p:cNvPr id="8"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9" name="Rectangle 14"/>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Espace réservé du texte 22"/>
          <p:cNvSpPr>
            <a:spLocks noGrp="1"/>
          </p:cNvSpPr>
          <p:nvPr>
            <p:ph type="body" sz="quarter" idx="17" hasCustomPrompt="1"/>
          </p:nvPr>
        </p:nvSpPr>
        <p:spPr bwMode="auto">
          <a:xfrm>
            <a:off x="608014" y="1080000"/>
            <a:ext cx="3801826" cy="3420000"/>
          </a:xfrm>
          <a:prstGeom prst="rect">
            <a:avLst/>
          </a:prstGeom>
        </p:spPr>
        <p:txBody>
          <a:bodyPr lIns="0" tIns="0" rIns="0" bIns="0"/>
          <a:lstStyle>
            <a:lvl1pPr marL="0" marR="0" indent="0" algn="l" defTabSz="914400">
              <a:lnSpc>
                <a:spcPct val="90000"/>
              </a:lnSpc>
              <a:spcBef>
                <a:spcPts val="1000"/>
              </a:spcBef>
              <a:spcAft>
                <a:spcPts val="0"/>
              </a:spcAft>
              <a:buClr>
                <a:schemeClr val="tx2"/>
              </a:buClr>
              <a:buSzTx/>
              <a:buFontTx/>
              <a:buNone/>
              <a:defRPr sz="1600" b="1" i="0">
                <a:solidFill>
                  <a:schemeClr val="tx1"/>
                </a:solidFill>
                <a:latin typeface="+mn-lt"/>
              </a:defRPr>
            </a:lvl1pPr>
            <a:lvl2pPr marL="685800" indent="-228600">
              <a:buClrTx/>
              <a:buFont typeface="Wingdings"/>
              <a:buChar char="§"/>
              <a:defRPr sz="1350">
                <a:solidFill>
                  <a:schemeClr val="tx1"/>
                </a:solidFill>
                <a:latin typeface="+mn-lt"/>
              </a:defRPr>
            </a:lvl2pPr>
            <a:lvl3pPr marL="1257300" indent="-342900">
              <a:buClrTx/>
              <a:buFont typeface="Arial"/>
              <a:buChar char="•"/>
              <a:defRPr sz="1350">
                <a:solidFill>
                  <a:schemeClr val="tx1"/>
                </a:solidFill>
                <a:latin typeface="+mn-lt"/>
              </a:defRPr>
            </a:lvl3pPr>
            <a:lvl4pPr marL="1657350" indent="-285750">
              <a:buClrTx/>
              <a:buFont typeface="Wingdings"/>
              <a:buChar char="ü"/>
              <a:defRPr sz="1350">
                <a:solidFill>
                  <a:schemeClr val="tx1"/>
                </a:solidFill>
                <a:latin typeface="+mn-lt"/>
              </a:defRPr>
            </a:lvl4pPr>
            <a:lvl5pPr marL="1828800" indent="0">
              <a:buClr>
                <a:schemeClr val="tx2"/>
              </a:buClr>
              <a:buFontTx/>
              <a:buNone/>
              <a:defRPr sz="1350">
                <a:solidFill>
                  <a:schemeClr val="tx1"/>
                </a:solidFill>
                <a:latin typeface="+mn-lt"/>
              </a:defRPr>
            </a:lvl5pPr>
          </a:lstStyle>
          <a:p>
            <a:pPr marL="0" lvl="0" indent="0" algn="l" defTabSz="914400">
              <a:lnSpc>
                <a:spcPct val="90000"/>
              </a:lnSpc>
              <a:spcBef>
                <a:spcPts val="1000"/>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11" name="Espace réservé du texte 22"/>
          <p:cNvSpPr>
            <a:spLocks noGrp="1"/>
          </p:cNvSpPr>
          <p:nvPr>
            <p:ph type="body" sz="quarter" idx="15" hasCustomPrompt="1"/>
          </p:nvPr>
        </p:nvSpPr>
        <p:spPr bwMode="auto">
          <a:xfrm>
            <a:off x="4572000" y="1082150"/>
            <a:ext cx="3806907" cy="3420000"/>
          </a:xfrm>
          <a:prstGeom prst="rect">
            <a:avLst/>
          </a:prstGeom>
        </p:spPr>
        <p:txBody>
          <a:bodyPr lIns="0" tIns="0" rIns="0" bIns="0"/>
          <a:lstStyle>
            <a:lvl1pPr marL="0" marR="0" indent="0" algn="l" defTabSz="914400">
              <a:lnSpc>
                <a:spcPct val="90000"/>
              </a:lnSpc>
              <a:spcBef>
                <a:spcPts val="1000"/>
              </a:spcBef>
              <a:spcAft>
                <a:spcPts val="0"/>
              </a:spcAft>
              <a:buClr>
                <a:schemeClr val="tx2"/>
              </a:buClr>
              <a:buSzTx/>
              <a:buFontTx/>
              <a:buNone/>
              <a:defRPr sz="1600" b="1" i="0">
                <a:solidFill>
                  <a:schemeClr val="tx1"/>
                </a:solidFill>
                <a:latin typeface="+mn-lt"/>
              </a:defRPr>
            </a:lvl1pPr>
            <a:lvl2pPr marL="685800" indent="-228600">
              <a:buClrTx/>
              <a:buFont typeface="Wingdings"/>
              <a:buChar char="§"/>
              <a:defRPr sz="1350">
                <a:solidFill>
                  <a:schemeClr val="tx1"/>
                </a:solidFill>
                <a:latin typeface="+mn-lt"/>
              </a:defRPr>
            </a:lvl2pPr>
            <a:lvl3pPr marL="1257300" indent="-342900">
              <a:buClrTx/>
              <a:buFont typeface="Arial"/>
              <a:buChar char="•"/>
              <a:defRPr sz="1350">
                <a:solidFill>
                  <a:schemeClr val="tx1"/>
                </a:solidFill>
                <a:latin typeface="+mn-lt"/>
              </a:defRPr>
            </a:lvl3pPr>
            <a:lvl4pPr marL="1657350" indent="-285750">
              <a:buClrTx/>
              <a:buFont typeface="Wingdings"/>
              <a:buChar char="ü"/>
              <a:defRPr sz="1350">
                <a:solidFill>
                  <a:schemeClr val="tx1"/>
                </a:solidFill>
                <a:latin typeface="+mn-lt"/>
              </a:defRPr>
            </a:lvl4pPr>
            <a:lvl5pPr marL="1828800" indent="0">
              <a:buClr>
                <a:schemeClr val="tx2"/>
              </a:buClr>
              <a:buFontTx/>
              <a:buNone/>
              <a:defRPr sz="1350">
                <a:solidFill>
                  <a:schemeClr val="tx1"/>
                </a:solidFill>
                <a:latin typeface="+mn-lt"/>
              </a:defRPr>
            </a:lvl5pPr>
          </a:lstStyle>
          <a:p>
            <a:pPr marL="0" lvl="0" indent="0" algn="l" defTabSz="914400">
              <a:lnSpc>
                <a:spcPct val="90000"/>
              </a:lnSpc>
              <a:spcBef>
                <a:spcPts val="1000"/>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Texte 1 col + 1 photo">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tabLst>
                <a:tab pos="984250" algn="l"/>
              </a:tabLst>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
        <p:nvSpPr>
          <p:cNvPr id="8" name="Espace réservé du texte 22"/>
          <p:cNvSpPr>
            <a:spLocks noGrp="1"/>
          </p:cNvSpPr>
          <p:nvPr>
            <p:ph type="body" sz="quarter" idx="15" hasCustomPrompt="1"/>
          </p:nvPr>
        </p:nvSpPr>
        <p:spPr bwMode="auto">
          <a:xfrm>
            <a:off x="608015" y="1080000"/>
            <a:ext cx="2970528" cy="3420000"/>
          </a:xfrm>
          <a:prstGeom prst="rect">
            <a:avLst/>
          </a:prstGeom>
        </p:spPr>
        <p:txBody>
          <a:bodyPr lIns="0" tIns="0" rIns="0" bIns="0"/>
          <a:lstStyle>
            <a:lvl1pPr marL="0" indent="0">
              <a:buFontTx/>
              <a:buNone/>
              <a:defRPr sz="1600" b="1" i="0">
                <a:solidFill>
                  <a:schemeClr val="tx1"/>
                </a:solidFill>
                <a:latin typeface="+mn-lt"/>
              </a:defRPr>
            </a:lvl1pPr>
            <a:lvl2pPr marL="457200" indent="0">
              <a:buClr>
                <a:schemeClr val="accent4"/>
              </a:buClr>
              <a:buFontTx/>
              <a:buNone/>
              <a:defRPr sz="1350">
                <a:solidFill>
                  <a:schemeClr val="tx1"/>
                </a:solidFill>
                <a:latin typeface="+mn-lt"/>
              </a:defRPr>
            </a:lvl2pPr>
            <a:lvl3pPr marL="1257300" indent="-342900">
              <a:buFont typeface="Arial"/>
              <a:buChar char="•"/>
              <a:defRPr sz="1350">
                <a:solidFill>
                  <a:schemeClr val="bg2"/>
                </a:solidFill>
                <a:latin typeface="+mn-lt"/>
              </a:defRPr>
            </a:lvl3pPr>
            <a:lvl4pPr marL="1657350" indent="-285750">
              <a:buClr>
                <a:schemeClr val="tx2"/>
              </a:buClr>
              <a:buFont typeface="Wingdings"/>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defRPr/>
            </a:pPr>
            <a:r>
              <a:rPr lang="fr-FR"/>
              <a:t>Cliquez pour insérer du texte</a:t>
            </a:r>
            <a:endParaRPr/>
          </a:p>
          <a:p>
            <a:pPr lvl="1">
              <a:defRPr/>
            </a:pPr>
            <a:r>
              <a:rPr lang="fr-FR"/>
              <a:t>Deuxième niveau</a:t>
            </a:r>
            <a:endParaRPr/>
          </a:p>
        </p:txBody>
      </p:sp>
      <p:sp>
        <p:nvSpPr>
          <p:cNvPr id="9" name="Espace réservé pour une image  5"/>
          <p:cNvSpPr>
            <a:spLocks noGrp="1"/>
          </p:cNvSpPr>
          <p:nvPr>
            <p:ph type="pic" sz="quarter" idx="17" hasCustomPrompt="1"/>
          </p:nvPr>
        </p:nvSpPr>
        <p:spPr bwMode="auto">
          <a:xfrm>
            <a:off x="4076077" y="1079999"/>
            <a:ext cx="4302085" cy="2959355"/>
          </a:xfrm>
          <a:prstGeom prst="rect">
            <a:avLst/>
          </a:prstGeom>
          <a:solidFill>
            <a:schemeClr val="bg1">
              <a:lumMod val="95000"/>
            </a:schemeClr>
          </a:solidFill>
        </p:spPr>
        <p:txBody>
          <a:bodyPr lIns="864000" tIns="827999" rIns="864000"/>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4076079" y="4195663"/>
            <a:ext cx="4302746" cy="306487"/>
          </a:xfrm>
          <a:prstGeom prst="rect">
            <a:avLst/>
          </a:prstGeom>
        </p:spPr>
        <p:txBody>
          <a:bodyPr lIns="0" tIns="0" rIns="0" bIns="0" numCol="1" spcCol="900000"/>
          <a:lstStyle>
            <a:lvl1pPr marL="0" indent="0">
              <a:spcBef>
                <a:spcPts val="0"/>
              </a:spcBef>
              <a:buFontTx/>
              <a:buNone/>
              <a:defRPr lang="fr-FR" sz="800" b="0">
                <a:solidFill>
                  <a:schemeClr val="tx1"/>
                </a:solidFill>
              </a:defRPr>
            </a:lvl1pPr>
            <a:lvl2pPr marL="685800" indent="-228600">
              <a:buClr>
                <a:schemeClr val="accent4"/>
              </a:buClr>
              <a:buFont typeface="Wingdings"/>
              <a:buChar char="§"/>
              <a:defRPr sz="1350">
                <a:solidFill>
                  <a:schemeClr val="bg2"/>
                </a:solidFill>
                <a:latin typeface="+mn-lt"/>
              </a:defRPr>
            </a:lvl2pPr>
            <a:lvl3pPr marL="1257300" indent="-342900">
              <a:buFont typeface="Arial"/>
              <a:buChar char="•"/>
              <a:defRPr sz="1350">
                <a:solidFill>
                  <a:schemeClr val="bg2"/>
                </a:solidFill>
                <a:latin typeface="+mn-lt"/>
              </a:defRPr>
            </a:lvl3pPr>
            <a:lvl4pPr marL="1657350" indent="-285750">
              <a:buClr>
                <a:schemeClr val="tx2"/>
              </a:buClr>
              <a:buFont typeface="Wingdings"/>
              <a:buChar char="ü"/>
              <a:defRPr sz="1350">
                <a:solidFill>
                  <a:schemeClr val="bg2"/>
                </a:solidFill>
                <a:latin typeface="+mn-lt"/>
              </a:defRPr>
            </a:lvl4pPr>
            <a:lvl5pPr marL="1828800" indent="0">
              <a:buClr>
                <a:schemeClr val="tx2"/>
              </a:buClr>
              <a:buFontTx/>
              <a:buNone/>
              <a:defRPr lang="fr-FR" sz="1350" b="0" i="0">
                <a:solidFill>
                  <a:schemeClr val="bg2"/>
                </a:solidFill>
                <a:latin typeface="+mn-lt"/>
                <a:ea typeface="+mn-ea"/>
                <a:cs typeface="+mn-cs"/>
              </a:defRPr>
            </a:lvl5pPr>
          </a:lstStyle>
          <a:p>
            <a:pPr lvl="0">
              <a:defRPr/>
            </a:pPr>
            <a:r>
              <a:rPr lang="fr-FR"/>
              <a:t>Légende photo</a:t>
            </a:r>
            <a:endParaRPr/>
          </a:p>
        </p:txBody>
      </p:sp>
      <p:pic>
        <p:nvPicPr>
          <p:cNvPr id="11"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12" name="Rectangle 14"/>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Texte + 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
        <p:nvSpPr>
          <p:cNvPr id="8" name="Espace réservé du texte 22"/>
          <p:cNvSpPr>
            <a:spLocks noGrp="1"/>
          </p:cNvSpPr>
          <p:nvPr>
            <p:ph type="body" sz="quarter" idx="15" hasCustomPrompt="1"/>
          </p:nvPr>
        </p:nvSpPr>
        <p:spPr bwMode="auto">
          <a:xfrm>
            <a:off x="608015" y="1080000"/>
            <a:ext cx="2589887" cy="443198"/>
          </a:xfrm>
          <a:prstGeom prst="rect">
            <a:avLst/>
          </a:prstGeom>
        </p:spPr>
        <p:txBody>
          <a:bodyPr wrap="square" lIns="0" tIns="0" rIns="0" bIns="0">
            <a:spAutoFit/>
          </a:bodyPr>
          <a:lstStyle>
            <a:lvl1pPr marL="0" indent="0">
              <a:buFontTx/>
              <a:buNone/>
              <a:defRPr sz="1600" b="1" i="0">
                <a:solidFill>
                  <a:schemeClr val="tx1"/>
                </a:solidFill>
                <a:latin typeface="Arial"/>
                <a:cs typeface="Arial"/>
              </a:defRPr>
            </a:lvl1pPr>
            <a:lvl2pPr marL="457200" indent="0">
              <a:buClr>
                <a:schemeClr val="accent4"/>
              </a:buClr>
              <a:buFontTx/>
              <a:buNone/>
              <a:defRPr sz="1350" b="0" i="0">
                <a:solidFill>
                  <a:schemeClr val="bg2"/>
                </a:solidFill>
                <a:latin typeface="Arial"/>
                <a:cs typeface="Arial"/>
              </a:defRPr>
            </a:lvl2pPr>
            <a:lvl3pPr marL="1257300" indent="-342900">
              <a:buFont typeface="Arial"/>
              <a:buChar char="•"/>
              <a:defRPr sz="1350">
                <a:solidFill>
                  <a:schemeClr val="bg2"/>
                </a:solidFill>
                <a:latin typeface="+mn-lt"/>
              </a:defRPr>
            </a:lvl3pPr>
            <a:lvl4pPr marL="1657350" indent="-285750">
              <a:buClr>
                <a:schemeClr val="tx2"/>
              </a:buClr>
              <a:buFont typeface="Wingdings"/>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3622623" y="1074737"/>
            <a:ext cx="4756202" cy="3419999"/>
          </a:xfrm>
          <a:prstGeom prst="rect">
            <a:avLst/>
          </a:prstGeom>
          <a:solidFill>
            <a:schemeClr val="bg1">
              <a:lumMod val="95000"/>
            </a:schemeClr>
          </a:solidFill>
        </p:spPr>
        <p:txBody>
          <a:bodyPr lIns="827999" tIns="612000" rIns="827999"/>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608015" y="1624643"/>
            <a:ext cx="2589887" cy="373949"/>
          </a:xfrm>
          <a:prstGeom prst="rect">
            <a:avLst/>
          </a:prstGeom>
        </p:spPr>
        <p:txBody>
          <a:bodyPr wrap="square" lIns="0" tIns="0" rIns="0" bIns="0">
            <a:spAutoFit/>
          </a:bodyPr>
          <a:lstStyle>
            <a:lvl1pPr marL="0" indent="0">
              <a:buFontTx/>
              <a:buNone/>
              <a:defRPr sz="1350" b="0" i="0">
                <a:solidFill>
                  <a:schemeClr val="tx1"/>
                </a:solidFill>
                <a:latin typeface="Arial"/>
                <a:cs typeface="Arial"/>
              </a:defRPr>
            </a:lvl1pPr>
            <a:lvl2pPr marL="457200" indent="0">
              <a:buClr>
                <a:schemeClr val="accent4"/>
              </a:buClr>
              <a:buFontTx/>
              <a:buNone/>
              <a:defRPr sz="1350" b="0" i="0">
                <a:solidFill>
                  <a:schemeClr val="bg2"/>
                </a:solidFill>
                <a:latin typeface="Arial"/>
                <a:cs typeface="Arial"/>
              </a:defRPr>
            </a:lvl2pPr>
            <a:lvl3pPr marL="1257300" indent="-342900">
              <a:buFont typeface="Arial"/>
              <a:buChar char="•"/>
              <a:defRPr sz="1350">
                <a:solidFill>
                  <a:schemeClr val="bg2"/>
                </a:solidFill>
                <a:latin typeface="+mn-lt"/>
              </a:defRPr>
            </a:lvl3pPr>
            <a:lvl4pPr marL="1657350" indent="-285750">
              <a:buClr>
                <a:schemeClr val="tx2"/>
              </a:buClr>
              <a:buFont typeface="Wingdings"/>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12" name="Rectangle 15"/>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Document + text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
        <p:nvSpPr>
          <p:cNvPr id="8" name="Espace réservé du texte 22"/>
          <p:cNvSpPr>
            <a:spLocks noGrp="1"/>
          </p:cNvSpPr>
          <p:nvPr>
            <p:ph type="body" sz="quarter" idx="15" hasCustomPrompt="1"/>
          </p:nvPr>
        </p:nvSpPr>
        <p:spPr bwMode="auto">
          <a:xfrm>
            <a:off x="5774525" y="1080000"/>
            <a:ext cx="2589887" cy="443198"/>
          </a:xfrm>
          <a:prstGeom prst="rect">
            <a:avLst/>
          </a:prstGeom>
        </p:spPr>
        <p:txBody>
          <a:bodyPr wrap="square" lIns="0" tIns="0" rIns="0" bIns="0">
            <a:spAutoFit/>
          </a:bodyPr>
          <a:lstStyle>
            <a:lvl1pPr marL="0" indent="0">
              <a:buFontTx/>
              <a:buNone/>
              <a:defRPr sz="1600" b="1" i="0">
                <a:solidFill>
                  <a:schemeClr val="tx1"/>
                </a:solidFill>
                <a:latin typeface="Arial"/>
                <a:cs typeface="Arial"/>
              </a:defRPr>
            </a:lvl1pPr>
            <a:lvl2pPr marL="457200" indent="0">
              <a:buClr>
                <a:schemeClr val="accent4"/>
              </a:buClr>
              <a:buFontTx/>
              <a:buNone/>
              <a:defRPr sz="1350" b="0" i="0">
                <a:solidFill>
                  <a:schemeClr val="bg2"/>
                </a:solidFill>
                <a:latin typeface="Arial"/>
                <a:cs typeface="Arial"/>
              </a:defRPr>
            </a:lvl2pPr>
            <a:lvl3pPr marL="1257300" indent="-342900">
              <a:buFont typeface="Arial"/>
              <a:buChar char="•"/>
              <a:defRPr sz="1350">
                <a:solidFill>
                  <a:schemeClr val="bg2"/>
                </a:solidFill>
                <a:latin typeface="+mn-lt"/>
              </a:defRPr>
            </a:lvl3pPr>
            <a:lvl4pPr marL="1657350" indent="-285750">
              <a:buClr>
                <a:schemeClr val="tx2"/>
              </a:buClr>
              <a:buFont typeface="Wingdings"/>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defRPr/>
            </a:pPr>
            <a:r>
              <a:rPr lang="fr-FR"/>
              <a:t>Cliquez pour insérer du texte</a:t>
            </a:r>
            <a:endParaRPr/>
          </a:p>
        </p:txBody>
      </p:sp>
      <p:sp>
        <p:nvSpPr>
          <p:cNvPr id="9" name="Espace réservé du contenu 4"/>
          <p:cNvSpPr>
            <a:spLocks noGrp="1"/>
          </p:cNvSpPr>
          <p:nvPr>
            <p:ph sz="quarter" idx="19" hasCustomPrompt="1"/>
          </p:nvPr>
        </p:nvSpPr>
        <p:spPr bwMode="auto">
          <a:xfrm>
            <a:off x="608013" y="1074737"/>
            <a:ext cx="4756202" cy="3419999"/>
          </a:xfrm>
          <a:prstGeom prst="rect">
            <a:avLst/>
          </a:prstGeom>
          <a:solidFill>
            <a:schemeClr val="bg1">
              <a:lumMod val="95000"/>
            </a:schemeClr>
          </a:solidFill>
        </p:spPr>
        <p:txBody>
          <a:bodyPr lIns="827999" tIns="612000" rIns="827999"/>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10" name="Espace réservé du texte 22"/>
          <p:cNvSpPr>
            <a:spLocks noGrp="1"/>
          </p:cNvSpPr>
          <p:nvPr>
            <p:ph type="body" sz="quarter" idx="20" hasCustomPrompt="1"/>
          </p:nvPr>
        </p:nvSpPr>
        <p:spPr bwMode="auto">
          <a:xfrm>
            <a:off x="5774525" y="1624643"/>
            <a:ext cx="2589887" cy="373949"/>
          </a:xfrm>
          <a:prstGeom prst="rect">
            <a:avLst/>
          </a:prstGeom>
        </p:spPr>
        <p:txBody>
          <a:bodyPr wrap="square" lIns="0" tIns="0" rIns="0" bIns="0">
            <a:spAutoFit/>
          </a:bodyPr>
          <a:lstStyle>
            <a:lvl1pPr marL="0" indent="0">
              <a:buFontTx/>
              <a:buNone/>
              <a:defRPr sz="1350" b="0" i="0">
                <a:solidFill>
                  <a:schemeClr val="tx1"/>
                </a:solidFill>
                <a:latin typeface="Arial"/>
                <a:cs typeface="Arial"/>
              </a:defRPr>
            </a:lvl1pPr>
            <a:lvl2pPr marL="457200" indent="0">
              <a:buClr>
                <a:schemeClr val="accent4"/>
              </a:buClr>
              <a:buFontTx/>
              <a:buNone/>
              <a:defRPr sz="1350" b="0" i="0">
                <a:solidFill>
                  <a:schemeClr val="bg2"/>
                </a:solidFill>
                <a:latin typeface="Arial"/>
                <a:cs typeface="Arial"/>
              </a:defRPr>
            </a:lvl2pPr>
            <a:lvl3pPr marL="1257300" indent="-342900">
              <a:buFont typeface="Arial"/>
              <a:buChar char="•"/>
              <a:defRPr sz="1350">
                <a:solidFill>
                  <a:schemeClr val="bg2"/>
                </a:solidFill>
                <a:latin typeface="+mn-lt"/>
              </a:defRPr>
            </a:lvl3pPr>
            <a:lvl4pPr marL="1657350" indent="-285750">
              <a:buClr>
                <a:schemeClr val="tx2"/>
              </a:buClr>
              <a:buFont typeface="Wingdings"/>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defRPr/>
            </a:pPr>
            <a:r>
              <a:rPr lang="fr-FR"/>
              <a:t>Cliquez pour insérer du texte de commentaire</a:t>
            </a:r>
            <a:endParaRPr/>
          </a:p>
        </p:txBody>
      </p:sp>
      <p:pic>
        <p:nvPicPr>
          <p:cNvPr id="11"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12" name="Rectangle 15"/>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Documen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
        <p:nvSpPr>
          <p:cNvPr id="8" name="Espace réservé du contenu 4"/>
          <p:cNvSpPr>
            <a:spLocks noGrp="1"/>
          </p:cNvSpPr>
          <p:nvPr>
            <p:ph sz="quarter" idx="19" hasCustomPrompt="1"/>
          </p:nvPr>
        </p:nvSpPr>
        <p:spPr bwMode="auto">
          <a:xfrm>
            <a:off x="608013" y="1074737"/>
            <a:ext cx="7770812" cy="3419999"/>
          </a:xfrm>
          <a:prstGeom prst="rect">
            <a:avLst/>
          </a:prstGeom>
          <a:solidFill>
            <a:schemeClr val="bg1">
              <a:lumMod val="95000"/>
            </a:schemeClr>
          </a:solidFill>
        </p:spPr>
        <p:txBody>
          <a:bodyPr lIns="1475998" tIns="396000" rIns="1440000"/>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l’une des icônes ci-dessous </a:t>
            </a:r>
            <a:br>
              <a:rPr lang="fr-FR"/>
            </a:br>
            <a:r>
              <a:rPr lang="fr-FR"/>
              <a:t>pour insérer un graphique, un tableau, une image, une vidéo (merci de respecter cet encombrement maximum)</a:t>
            </a:r>
            <a:endParaRPr/>
          </a:p>
        </p:txBody>
      </p:sp>
      <p:pic>
        <p:nvPicPr>
          <p:cNvPr id="9"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10" name="Rectangle 14"/>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Document + 3 chiffres">
    <p:spTree>
      <p:nvGrpSpPr>
        <p:cNvPr id="1" name=""/>
        <p:cNvGrpSpPr/>
        <p:nvPr/>
      </p:nvGrpSpPr>
      <p:grpSpPr bwMode="auto">
        <a:xfrm>
          <a:off x="0" y="0"/>
          <a:ext cx="0" cy="0"/>
          <a:chOff x="0" y="0"/>
          <a:chExt cx="0" cy="0"/>
        </a:xfrm>
      </p:grpSpPr>
      <p:sp>
        <p:nvSpPr>
          <p:cNvPr id="4" name="Espace réservé du contenu 4"/>
          <p:cNvSpPr>
            <a:spLocks noGrp="1"/>
          </p:cNvSpPr>
          <p:nvPr>
            <p:ph sz="quarter" idx="22" hasCustomPrompt="1"/>
          </p:nvPr>
        </p:nvSpPr>
        <p:spPr bwMode="auto">
          <a:xfrm>
            <a:off x="608012" y="1074737"/>
            <a:ext cx="5056354" cy="3419999"/>
          </a:xfrm>
          <a:prstGeom prst="rect">
            <a:avLst/>
          </a:prstGeom>
          <a:solidFill>
            <a:schemeClr val="bg1">
              <a:lumMod val="95000"/>
            </a:schemeClr>
          </a:solidFill>
        </p:spPr>
        <p:txBody>
          <a:bodyPr lIns="936000" tIns="540000" rIns="900000"/>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l’une des icônes ci-dessous pour insérer un graphique, un tableau, une image, une vidéo</a:t>
            </a:r>
            <a:endParaRPr/>
          </a:p>
        </p:txBody>
      </p:sp>
      <p:sp>
        <p:nvSpPr>
          <p:cNvPr id="5" name="Espace réservé de la date 1"/>
          <p:cNvSpPr>
            <a:spLocks noGrp="1"/>
          </p:cNvSpPr>
          <p:nvPr>
            <p:ph type="dt" sz="half" idx="10"/>
          </p:nvPr>
        </p:nvSpPr>
        <p:spPr bwMode="auto"/>
        <p:txBody>
          <a:bodyPr/>
          <a:lstStyle/>
          <a:p>
            <a:pPr>
              <a:defRPr/>
            </a:pPr>
            <a:fld id="{26287AE3-0B5F-B949-B061-B9FC3F25EB01}" type="datetime3">
              <a:rPr lang="fr-FR"/>
              <a:t>29.01.24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8"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
        <p:nvSpPr>
          <p:cNvPr id="9" name="Espace réservé du texte 20"/>
          <p:cNvSpPr>
            <a:spLocks noGrp="1"/>
          </p:cNvSpPr>
          <p:nvPr>
            <p:ph type="body" sz="quarter" idx="14" hasCustomPrompt="1"/>
          </p:nvPr>
        </p:nvSpPr>
        <p:spPr bwMode="auto">
          <a:xfrm>
            <a:off x="6074676" y="1621816"/>
            <a:ext cx="1454046" cy="434007"/>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defRPr/>
            </a:pPr>
            <a:r>
              <a:rPr lang="fr-FR"/>
              <a:t>0 000</a:t>
            </a:r>
            <a:endParaRPr/>
          </a:p>
        </p:txBody>
      </p:sp>
      <p:sp>
        <p:nvSpPr>
          <p:cNvPr id="10" name="Espace réservé du texte 20"/>
          <p:cNvSpPr>
            <a:spLocks noGrp="1"/>
          </p:cNvSpPr>
          <p:nvPr>
            <p:ph type="body" sz="quarter" idx="16" hasCustomPrompt="1"/>
          </p:nvPr>
        </p:nvSpPr>
        <p:spPr bwMode="auto">
          <a:xfrm>
            <a:off x="6074676" y="2055823"/>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1" name="Espace réservé du texte 20"/>
          <p:cNvSpPr>
            <a:spLocks noGrp="1"/>
          </p:cNvSpPr>
          <p:nvPr>
            <p:ph type="body" sz="quarter" idx="17" hasCustomPrompt="1"/>
          </p:nvPr>
        </p:nvSpPr>
        <p:spPr bwMode="auto">
          <a:xfrm>
            <a:off x="6074676" y="2631465"/>
            <a:ext cx="1454046" cy="434007"/>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defRPr/>
            </a:pPr>
            <a:r>
              <a:rPr lang="fr-FR"/>
              <a:t>0 000</a:t>
            </a:r>
            <a:endParaRPr/>
          </a:p>
        </p:txBody>
      </p:sp>
      <p:sp>
        <p:nvSpPr>
          <p:cNvPr id="12" name="Espace réservé du texte 20"/>
          <p:cNvSpPr>
            <a:spLocks noGrp="1"/>
          </p:cNvSpPr>
          <p:nvPr>
            <p:ph type="body" sz="quarter" idx="18" hasCustomPrompt="1"/>
          </p:nvPr>
        </p:nvSpPr>
        <p:spPr bwMode="auto">
          <a:xfrm>
            <a:off x="6074676" y="306547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3" name="Espace réservé du texte 20"/>
          <p:cNvSpPr>
            <a:spLocks noGrp="1"/>
          </p:cNvSpPr>
          <p:nvPr>
            <p:ph type="body" sz="quarter" idx="19" hasCustomPrompt="1"/>
          </p:nvPr>
        </p:nvSpPr>
        <p:spPr bwMode="auto">
          <a:xfrm>
            <a:off x="6074676" y="3634915"/>
            <a:ext cx="1454046" cy="434007"/>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defRPr/>
            </a:pPr>
            <a:r>
              <a:rPr lang="fr-FR"/>
              <a:t>0 000</a:t>
            </a:r>
            <a:endParaRPr/>
          </a:p>
        </p:txBody>
      </p:sp>
      <p:sp>
        <p:nvSpPr>
          <p:cNvPr id="14" name="Espace réservé du texte 20"/>
          <p:cNvSpPr>
            <a:spLocks noGrp="1"/>
          </p:cNvSpPr>
          <p:nvPr>
            <p:ph type="body" sz="quarter" idx="20" hasCustomPrompt="1"/>
          </p:nvPr>
        </p:nvSpPr>
        <p:spPr bwMode="auto">
          <a:xfrm>
            <a:off x="6074676" y="406892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5" name="Espace réservé du texte 22"/>
          <p:cNvSpPr>
            <a:spLocks noGrp="1"/>
          </p:cNvSpPr>
          <p:nvPr>
            <p:ph type="body" sz="quarter" idx="15" hasCustomPrompt="1"/>
          </p:nvPr>
        </p:nvSpPr>
        <p:spPr bwMode="auto">
          <a:xfrm>
            <a:off x="6074676" y="1079998"/>
            <a:ext cx="2304149" cy="431075"/>
          </a:xfrm>
          <a:prstGeom prst="rect">
            <a:avLst/>
          </a:prstGeom>
        </p:spPr>
        <p:txBody>
          <a:bodyPr lIns="0" tIns="0" rIns="0" bIns="0"/>
          <a:lstStyle>
            <a:lvl1pPr marL="0" indent="0">
              <a:spcBef>
                <a:spcPts val="0"/>
              </a:spcBef>
              <a:buFontTx/>
              <a:buNone/>
              <a:defRPr sz="1600" b="1" i="0">
                <a:solidFill>
                  <a:schemeClr val="tx1"/>
                </a:solidFill>
                <a:latin typeface="+mn-lt"/>
              </a:defRPr>
            </a:lvl1pPr>
            <a:lvl2pPr marL="457200" indent="0">
              <a:buClr>
                <a:schemeClr val="accent4"/>
              </a:buClr>
              <a:buFontTx/>
              <a:buNone/>
              <a:defRPr sz="1350">
                <a:solidFill>
                  <a:schemeClr val="bg2"/>
                </a:solidFill>
                <a:latin typeface="+mn-lt"/>
              </a:defRPr>
            </a:lvl2pPr>
            <a:lvl3pPr marL="1257300" indent="-342900">
              <a:buFont typeface="Arial"/>
              <a:buChar char="•"/>
              <a:defRPr sz="1350">
                <a:solidFill>
                  <a:schemeClr val="bg2"/>
                </a:solidFill>
                <a:latin typeface="+mn-lt"/>
              </a:defRPr>
            </a:lvl3pPr>
            <a:lvl4pPr marL="1657350" indent="-285750">
              <a:buClr>
                <a:schemeClr val="tx2"/>
              </a:buClr>
              <a:buFont typeface="Wingdings"/>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defRPr/>
            </a:pPr>
            <a:r>
              <a:rPr lang="fr-FR"/>
              <a:t>Chiffres clés</a:t>
            </a:r>
            <a:endParaRPr/>
          </a:p>
        </p:txBody>
      </p:sp>
      <p:pic>
        <p:nvPicPr>
          <p:cNvPr id="16"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17" name="Rectangle 23"/>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exte + 3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
        <p:nvSpPr>
          <p:cNvPr id="8" name="Espace réservé du texte 20"/>
          <p:cNvSpPr>
            <a:spLocks noGrp="1"/>
          </p:cNvSpPr>
          <p:nvPr>
            <p:ph type="body" sz="quarter" idx="14" hasCustomPrompt="1"/>
          </p:nvPr>
        </p:nvSpPr>
        <p:spPr bwMode="auto">
          <a:xfrm>
            <a:off x="5491137" y="1383032"/>
            <a:ext cx="1454046" cy="434007"/>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defRPr/>
            </a:pPr>
            <a:r>
              <a:rPr lang="fr-FR"/>
              <a:t>0 000</a:t>
            </a:r>
            <a:endParaRPr/>
          </a:p>
        </p:txBody>
      </p:sp>
      <p:sp>
        <p:nvSpPr>
          <p:cNvPr id="9" name="Espace réservé du texte 20"/>
          <p:cNvSpPr>
            <a:spLocks noGrp="1"/>
          </p:cNvSpPr>
          <p:nvPr>
            <p:ph type="body" sz="quarter" idx="16" hasCustomPrompt="1"/>
          </p:nvPr>
        </p:nvSpPr>
        <p:spPr bwMode="auto">
          <a:xfrm>
            <a:off x="5491137" y="1817039"/>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0" name="Espace réservé du texte 20"/>
          <p:cNvSpPr>
            <a:spLocks noGrp="1"/>
          </p:cNvSpPr>
          <p:nvPr>
            <p:ph type="body" sz="quarter" idx="17" hasCustomPrompt="1"/>
          </p:nvPr>
        </p:nvSpPr>
        <p:spPr bwMode="auto">
          <a:xfrm>
            <a:off x="5491137" y="2508975"/>
            <a:ext cx="1454046" cy="434007"/>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defRPr/>
            </a:pPr>
            <a:r>
              <a:rPr lang="fr-FR"/>
              <a:t>0 000</a:t>
            </a:r>
            <a:endParaRPr/>
          </a:p>
        </p:txBody>
      </p:sp>
      <p:sp>
        <p:nvSpPr>
          <p:cNvPr id="11" name="Espace réservé du texte 20"/>
          <p:cNvSpPr>
            <a:spLocks noGrp="1"/>
          </p:cNvSpPr>
          <p:nvPr>
            <p:ph type="body" sz="quarter" idx="18" hasCustomPrompt="1"/>
          </p:nvPr>
        </p:nvSpPr>
        <p:spPr bwMode="auto">
          <a:xfrm>
            <a:off x="5491137" y="2942982"/>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sp>
        <p:nvSpPr>
          <p:cNvPr id="12" name="Espace réservé du texte 20"/>
          <p:cNvSpPr>
            <a:spLocks noGrp="1"/>
          </p:cNvSpPr>
          <p:nvPr>
            <p:ph type="body" sz="quarter" idx="19" hasCustomPrompt="1"/>
          </p:nvPr>
        </p:nvSpPr>
        <p:spPr bwMode="auto">
          <a:xfrm>
            <a:off x="5491137" y="3634918"/>
            <a:ext cx="1454046" cy="434007"/>
          </a:xfrm>
          <a:prstGeom prst="rect">
            <a:avLst/>
          </a:prstGeom>
          <a:solidFill>
            <a:srgbClr val="E16F34"/>
          </a:solidFill>
        </p:spPr>
        <p:txBody>
          <a:bodyPr wrap="square" lIns="108000" tIns="108000" rIns="108000" bIns="108000">
            <a:noAutofit/>
          </a:bodyPr>
          <a:lstStyle>
            <a:lvl1pPr marL="0" indent="0">
              <a:lnSpc>
                <a:spcPct val="95000"/>
              </a:lnSpc>
              <a:spcBef>
                <a:spcPts val="0"/>
              </a:spcBef>
              <a:buFontTx/>
              <a:buNone/>
              <a:defRPr sz="2800" b="1">
                <a:solidFill>
                  <a:schemeClr val="bg1"/>
                </a:solidFill>
              </a:defRPr>
            </a:lvl1pPr>
          </a:lstStyle>
          <a:p>
            <a:pPr lvl="0">
              <a:defRPr/>
            </a:pPr>
            <a:r>
              <a:rPr lang="fr-FR"/>
              <a:t>0 000</a:t>
            </a:r>
            <a:endParaRPr/>
          </a:p>
        </p:txBody>
      </p:sp>
      <p:sp>
        <p:nvSpPr>
          <p:cNvPr id="13" name="Espace réservé du texte 20"/>
          <p:cNvSpPr>
            <a:spLocks noGrp="1"/>
          </p:cNvSpPr>
          <p:nvPr>
            <p:ph type="body" sz="quarter" idx="20" hasCustomPrompt="1"/>
          </p:nvPr>
        </p:nvSpPr>
        <p:spPr bwMode="auto">
          <a:xfrm>
            <a:off x="5491137" y="4068925"/>
            <a:ext cx="2303488" cy="431075"/>
          </a:xfrm>
          <a:prstGeom prst="rect">
            <a:avLst/>
          </a:prstGeom>
          <a:noFill/>
        </p:spPr>
        <p:txBody>
          <a:bodyPr wrap="square" lIns="108000" tIns="36000" rIns="108000" bIns="0">
            <a:spAutoFit/>
          </a:bodyPr>
          <a:lstStyle>
            <a:lvl1pPr marL="0" indent="0">
              <a:lnSpc>
                <a:spcPct val="95000"/>
              </a:lnSpc>
              <a:spcBef>
                <a:spcPts val="0"/>
              </a:spcBef>
              <a:buFontTx/>
              <a:buNone/>
              <a:defRPr sz="900" b="1">
                <a:solidFill>
                  <a:schemeClr val="tx1"/>
                </a:solidFill>
              </a:defRPr>
            </a:lvl1pPr>
          </a:lstStyle>
          <a:p>
            <a:pPr lvl="0">
              <a:defRPr/>
            </a:pPr>
            <a:r>
              <a:rPr lang="fr-FR"/>
              <a:t>Texte</a:t>
            </a:r>
            <a:endParaRPr/>
          </a:p>
          <a:p>
            <a:pPr lvl="0">
              <a:defRPr/>
            </a:pPr>
            <a:r>
              <a:rPr lang="fr-FR"/>
              <a:t>sur 3 lignes </a:t>
            </a:r>
            <a:endParaRPr/>
          </a:p>
          <a:p>
            <a:pPr lvl="0">
              <a:defRPr/>
            </a:pPr>
            <a:r>
              <a:rPr lang="fr-FR"/>
              <a:t>maximum</a:t>
            </a:r>
            <a:endParaRPr/>
          </a:p>
        </p:txBody>
      </p:sp>
      <p:pic>
        <p:nvPicPr>
          <p:cNvPr id="14"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15" name="Rectangle 23"/>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 name="Espace réservé du texte 22"/>
          <p:cNvSpPr>
            <a:spLocks noGrp="1"/>
          </p:cNvSpPr>
          <p:nvPr>
            <p:ph type="body" sz="quarter" idx="21" hasCustomPrompt="1"/>
          </p:nvPr>
        </p:nvSpPr>
        <p:spPr bwMode="auto">
          <a:xfrm>
            <a:off x="608014" y="1080000"/>
            <a:ext cx="4472813" cy="3420000"/>
          </a:xfrm>
          <a:prstGeom prst="rect">
            <a:avLst/>
          </a:prstGeom>
        </p:spPr>
        <p:txBody>
          <a:bodyPr lIns="0" tIns="0" rIns="0" bIns="0"/>
          <a:lstStyle>
            <a:lvl1pPr marL="0" marR="0" indent="0" algn="l" defTabSz="914400">
              <a:lnSpc>
                <a:spcPct val="90000"/>
              </a:lnSpc>
              <a:spcBef>
                <a:spcPts val="1000"/>
              </a:spcBef>
              <a:spcAft>
                <a:spcPts val="0"/>
              </a:spcAft>
              <a:buClr>
                <a:schemeClr val="tx2"/>
              </a:buClr>
              <a:buSzTx/>
              <a:buFontTx/>
              <a:buNone/>
              <a:defRPr sz="1600" b="1" i="0">
                <a:solidFill>
                  <a:schemeClr val="tx1"/>
                </a:solidFill>
                <a:latin typeface="+mn-lt"/>
              </a:defRPr>
            </a:lvl1pPr>
            <a:lvl2pPr marL="685800" indent="-228600">
              <a:buClrTx/>
              <a:buFont typeface="Wingdings"/>
              <a:buChar char="§"/>
              <a:defRPr sz="1350">
                <a:solidFill>
                  <a:schemeClr val="tx1"/>
                </a:solidFill>
                <a:latin typeface="+mn-lt"/>
              </a:defRPr>
            </a:lvl2pPr>
            <a:lvl3pPr marL="1257300" indent="-342900">
              <a:buClrTx/>
              <a:buFont typeface="Arial"/>
              <a:buChar char="•"/>
              <a:defRPr sz="1350">
                <a:solidFill>
                  <a:schemeClr val="tx1"/>
                </a:solidFill>
                <a:latin typeface="+mn-lt"/>
              </a:defRPr>
            </a:lvl3pPr>
            <a:lvl4pPr marL="1657350" indent="-285750">
              <a:buClrTx/>
              <a:buFont typeface="Wingdings"/>
              <a:buChar char="ü"/>
              <a:defRPr sz="1350">
                <a:solidFill>
                  <a:schemeClr val="tx1"/>
                </a:solidFill>
                <a:latin typeface="+mn-lt"/>
              </a:defRPr>
            </a:lvl4pPr>
            <a:lvl5pPr marL="1828800" indent="0">
              <a:buClr>
                <a:schemeClr val="tx2"/>
              </a:buClr>
              <a:buFontTx/>
              <a:buNone/>
              <a:defRPr sz="1350">
                <a:solidFill>
                  <a:schemeClr val="tx1"/>
                </a:solidFill>
                <a:latin typeface="+mn-lt"/>
              </a:defRPr>
            </a:lvl5pPr>
          </a:lstStyle>
          <a:p>
            <a:pPr marL="0" lvl="0" indent="0" algn="l" defTabSz="914400">
              <a:lnSpc>
                <a:spcPct val="90000"/>
              </a:lnSpc>
              <a:spcBef>
                <a:spcPts val="1000"/>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exte + 5 chiffr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26287AE3-0B5F-B949-B061-B9FC3F25EB01}"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
        <p:nvSpPr>
          <p:cNvPr id="8" name="Espace réservé du texte 22"/>
          <p:cNvSpPr>
            <a:spLocks noGrp="1"/>
          </p:cNvSpPr>
          <p:nvPr>
            <p:ph type="body" sz="quarter" idx="15" hasCustomPrompt="1"/>
          </p:nvPr>
        </p:nvSpPr>
        <p:spPr bwMode="auto">
          <a:xfrm>
            <a:off x="608014" y="1080000"/>
            <a:ext cx="3013551" cy="3420000"/>
          </a:xfrm>
          <a:prstGeom prst="rect">
            <a:avLst/>
          </a:prstGeom>
        </p:spPr>
        <p:txBody>
          <a:bodyPr lIns="0" tIns="0" rIns="0" bIns="0"/>
          <a:lstStyle>
            <a:lvl1pPr marL="0" indent="0">
              <a:buFontTx/>
              <a:buNone/>
              <a:defRPr sz="1600" b="1" i="0">
                <a:solidFill>
                  <a:schemeClr val="tx1"/>
                </a:solidFill>
                <a:latin typeface="+mn-lt"/>
              </a:defRPr>
            </a:lvl1pPr>
            <a:lvl2pPr marL="457200" indent="0">
              <a:buClr>
                <a:schemeClr val="accent4"/>
              </a:buClr>
              <a:buFontTx/>
              <a:buNone/>
              <a:defRPr sz="1350">
                <a:solidFill>
                  <a:schemeClr val="tx1"/>
                </a:solidFill>
                <a:latin typeface="+mn-lt"/>
              </a:defRPr>
            </a:lvl2pPr>
            <a:lvl3pPr marL="1257300" indent="-342900">
              <a:buFont typeface="Arial"/>
              <a:buChar char="•"/>
              <a:defRPr sz="1350">
                <a:solidFill>
                  <a:schemeClr val="bg2"/>
                </a:solidFill>
                <a:latin typeface="+mn-lt"/>
              </a:defRPr>
            </a:lvl3pPr>
            <a:lvl4pPr marL="1657350" indent="-285750">
              <a:buClr>
                <a:schemeClr val="tx2"/>
              </a:buClr>
              <a:buFont typeface="Wingdings"/>
              <a:buChar char="ü"/>
              <a:defRPr sz="1350">
                <a:solidFill>
                  <a:schemeClr val="bg2"/>
                </a:solidFill>
                <a:latin typeface="+mn-lt"/>
              </a:defRPr>
            </a:lvl4pPr>
            <a:lvl5pPr marL="1828800" indent="0">
              <a:buClr>
                <a:schemeClr val="tx2"/>
              </a:buClr>
              <a:buFontTx/>
              <a:buNone/>
              <a:defRPr sz="1350">
                <a:solidFill>
                  <a:schemeClr val="bg2"/>
                </a:solidFill>
                <a:latin typeface="+mn-lt"/>
              </a:defRPr>
            </a:lvl5pPr>
          </a:lstStyle>
          <a:p>
            <a:pPr lvl="0">
              <a:defRPr/>
            </a:pPr>
            <a:r>
              <a:rPr lang="fr-FR"/>
              <a:t>Cliquez pour insérer du texte</a:t>
            </a:r>
            <a:endParaRPr/>
          </a:p>
          <a:p>
            <a:pPr lvl="1">
              <a:defRPr/>
            </a:pPr>
            <a:r>
              <a:rPr lang="fr-FR"/>
              <a:t>Deuxième niveau</a:t>
            </a:r>
            <a:br>
              <a:rPr lang="fr-FR"/>
            </a:br>
            <a:endParaRPr lang="fr-FR"/>
          </a:p>
        </p:txBody>
      </p:sp>
      <p:sp>
        <p:nvSpPr>
          <p:cNvPr id="9" name="Espace réservé du texte 20"/>
          <p:cNvSpPr>
            <a:spLocks noGrp="1"/>
          </p:cNvSpPr>
          <p:nvPr>
            <p:ph type="body" sz="quarter" idx="17" hasCustomPrompt="1"/>
          </p:nvPr>
        </p:nvSpPr>
        <p:spPr bwMode="auto">
          <a:xfrm>
            <a:off x="6770557" y="1466236"/>
            <a:ext cx="1613941" cy="75230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4400" b="1" spc="-150">
                <a:solidFill>
                  <a:srgbClr val="88B14A"/>
                </a:solidFill>
              </a:defRPr>
            </a:lvl1pPr>
          </a:lstStyle>
          <a:p>
            <a:pPr lvl="0">
              <a:defRPr/>
            </a:pPr>
            <a:r>
              <a:rPr lang="fr-FR"/>
              <a:t>0 000</a:t>
            </a:r>
            <a:endParaRPr/>
          </a:p>
        </p:txBody>
      </p:sp>
      <p:sp>
        <p:nvSpPr>
          <p:cNvPr id="10" name="Espace réservé du texte 20"/>
          <p:cNvSpPr>
            <a:spLocks noGrp="1"/>
          </p:cNvSpPr>
          <p:nvPr>
            <p:ph type="body" sz="quarter" idx="18" hasCustomPrompt="1"/>
          </p:nvPr>
        </p:nvSpPr>
        <p:spPr bwMode="auto">
          <a:xfrm>
            <a:off x="6770558" y="2218544"/>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1" name="Espace réservé du texte 20"/>
          <p:cNvSpPr>
            <a:spLocks noGrp="1"/>
          </p:cNvSpPr>
          <p:nvPr>
            <p:ph type="body" sz="quarter" idx="19" hasCustomPrompt="1"/>
          </p:nvPr>
        </p:nvSpPr>
        <p:spPr bwMode="auto">
          <a:xfrm>
            <a:off x="4572000" y="1020593"/>
            <a:ext cx="1613941" cy="51839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800" b="1" spc="-150">
                <a:solidFill>
                  <a:srgbClr val="E16F34"/>
                </a:solidFill>
              </a:defRPr>
            </a:lvl1pPr>
          </a:lstStyle>
          <a:p>
            <a:pPr lvl="0">
              <a:defRPr/>
            </a:pPr>
            <a:r>
              <a:rPr lang="fr-FR"/>
              <a:t>0 000</a:t>
            </a:r>
            <a:endParaRPr/>
          </a:p>
        </p:txBody>
      </p:sp>
      <p:sp>
        <p:nvSpPr>
          <p:cNvPr id="12" name="Espace réservé du texte 20"/>
          <p:cNvSpPr>
            <a:spLocks noGrp="1"/>
          </p:cNvSpPr>
          <p:nvPr>
            <p:ph type="body" sz="quarter" idx="20" hasCustomPrompt="1"/>
          </p:nvPr>
        </p:nvSpPr>
        <p:spPr bwMode="auto">
          <a:xfrm>
            <a:off x="4572001" y="1538991"/>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3" name="Espace réservé du texte 20"/>
          <p:cNvSpPr>
            <a:spLocks noGrp="1"/>
          </p:cNvSpPr>
          <p:nvPr>
            <p:ph type="body" sz="quarter" idx="21" hasCustomPrompt="1"/>
          </p:nvPr>
        </p:nvSpPr>
        <p:spPr bwMode="auto">
          <a:xfrm>
            <a:off x="5021704" y="2323309"/>
            <a:ext cx="1613941" cy="401442"/>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000" b="1" spc="0">
                <a:solidFill>
                  <a:srgbClr val="DD371A"/>
                </a:solidFill>
              </a:defRPr>
            </a:lvl1pPr>
          </a:lstStyle>
          <a:p>
            <a:pPr lvl="0">
              <a:defRPr/>
            </a:pPr>
            <a:r>
              <a:rPr lang="fr-FR"/>
              <a:t>0 000</a:t>
            </a:r>
            <a:endParaRPr/>
          </a:p>
        </p:txBody>
      </p:sp>
      <p:sp>
        <p:nvSpPr>
          <p:cNvPr id="14" name="Espace réservé du texte 20"/>
          <p:cNvSpPr>
            <a:spLocks noGrp="1"/>
          </p:cNvSpPr>
          <p:nvPr>
            <p:ph type="body" sz="quarter" idx="22" hasCustomPrompt="1"/>
          </p:nvPr>
        </p:nvSpPr>
        <p:spPr bwMode="auto">
          <a:xfrm>
            <a:off x="5021705" y="2724751"/>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5" name="Espace réservé du texte 20"/>
          <p:cNvSpPr>
            <a:spLocks noGrp="1"/>
          </p:cNvSpPr>
          <p:nvPr>
            <p:ph type="body" sz="quarter" idx="23" hasCustomPrompt="1"/>
          </p:nvPr>
        </p:nvSpPr>
        <p:spPr bwMode="auto">
          <a:xfrm>
            <a:off x="6455764" y="3239552"/>
            <a:ext cx="1613941" cy="518398"/>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2800" b="1" spc="-150">
                <a:solidFill>
                  <a:srgbClr val="E16F34"/>
                </a:solidFill>
              </a:defRPr>
            </a:lvl1pPr>
          </a:lstStyle>
          <a:p>
            <a:pPr lvl="0">
              <a:defRPr/>
            </a:pPr>
            <a:r>
              <a:rPr lang="fr-FR"/>
              <a:t>0 000</a:t>
            </a:r>
            <a:endParaRPr/>
          </a:p>
        </p:txBody>
      </p:sp>
      <p:sp>
        <p:nvSpPr>
          <p:cNvPr id="16" name="Espace réservé du texte 20"/>
          <p:cNvSpPr>
            <a:spLocks noGrp="1"/>
          </p:cNvSpPr>
          <p:nvPr>
            <p:ph type="body" sz="quarter" idx="24" hasCustomPrompt="1"/>
          </p:nvPr>
        </p:nvSpPr>
        <p:spPr bwMode="auto">
          <a:xfrm>
            <a:off x="6455765" y="3757950"/>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sp>
        <p:nvSpPr>
          <p:cNvPr id="17" name="Espace réservé du texte 20"/>
          <p:cNvSpPr>
            <a:spLocks noGrp="1"/>
          </p:cNvSpPr>
          <p:nvPr>
            <p:ph type="body" sz="quarter" idx="25" hasCustomPrompt="1"/>
          </p:nvPr>
        </p:nvSpPr>
        <p:spPr bwMode="auto">
          <a:xfrm>
            <a:off x="4117298" y="3471952"/>
            <a:ext cx="1613941" cy="635353"/>
          </a:xfrm>
          <a:prstGeom prst="rect">
            <a:avLst/>
          </a:prstGeom>
          <a:solidFill>
            <a:schemeClr val="bg1"/>
          </a:solidFill>
        </p:spPr>
        <p:txBody>
          <a:bodyPr wrap="square" lIns="108000" tIns="108000" rIns="0" bIns="0" anchor="b" anchorCtr="0">
            <a:spAutoFit/>
          </a:bodyPr>
          <a:lstStyle>
            <a:lvl1pPr marL="0" indent="0">
              <a:lnSpc>
                <a:spcPct val="95000"/>
              </a:lnSpc>
              <a:spcBef>
                <a:spcPts val="0"/>
              </a:spcBef>
              <a:buFontTx/>
              <a:buNone/>
              <a:defRPr sz="3600" b="1" spc="-150">
                <a:solidFill>
                  <a:srgbClr val="936037"/>
                </a:solidFill>
              </a:defRPr>
            </a:lvl1pPr>
          </a:lstStyle>
          <a:p>
            <a:pPr lvl="0">
              <a:defRPr/>
            </a:pPr>
            <a:r>
              <a:rPr lang="fr-FR"/>
              <a:t>0 000</a:t>
            </a:r>
            <a:endParaRPr/>
          </a:p>
        </p:txBody>
      </p:sp>
      <p:sp>
        <p:nvSpPr>
          <p:cNvPr id="18" name="Espace réservé du texte 20"/>
          <p:cNvSpPr>
            <a:spLocks noGrp="1"/>
          </p:cNvSpPr>
          <p:nvPr>
            <p:ph type="body" sz="quarter" idx="26" hasCustomPrompt="1"/>
          </p:nvPr>
        </p:nvSpPr>
        <p:spPr bwMode="auto">
          <a:xfrm>
            <a:off x="4117298" y="4107305"/>
            <a:ext cx="1613941" cy="394723"/>
          </a:xfrm>
          <a:prstGeom prst="rect">
            <a:avLst/>
          </a:prstGeom>
          <a:noFill/>
        </p:spPr>
        <p:txBody>
          <a:bodyPr wrap="square" lIns="108000" tIns="0" rIns="108000" bIns="0">
            <a:spAutoFit/>
          </a:bodyPr>
          <a:lstStyle>
            <a:lvl1pPr marL="0" indent="0">
              <a:lnSpc>
                <a:spcPct val="95000"/>
              </a:lnSpc>
              <a:spcBef>
                <a:spcPts val="0"/>
              </a:spcBef>
              <a:buFontTx/>
              <a:buNone/>
              <a:defRPr sz="900" b="1">
                <a:solidFill>
                  <a:schemeClr val="tx1"/>
                </a:solidFill>
              </a:defRPr>
            </a:lvl1pPr>
          </a:lstStyle>
          <a:p>
            <a:pPr lvl="0">
              <a:defRPr/>
            </a:pPr>
            <a:r>
              <a:rPr lang="fr-FR"/>
              <a:t>Texte</a:t>
            </a:r>
            <a:endParaRPr/>
          </a:p>
          <a:p>
            <a:pPr lvl="0">
              <a:defRPr/>
            </a:pPr>
            <a:r>
              <a:rPr lang="fr-FR"/>
              <a:t>sur nombre de lignes </a:t>
            </a:r>
            <a:endParaRPr/>
          </a:p>
          <a:p>
            <a:pPr lvl="0">
              <a:defRPr/>
            </a:pPr>
            <a:r>
              <a:rPr lang="fr-FR"/>
              <a:t>souhaité</a:t>
            </a:r>
            <a:endParaRPr/>
          </a:p>
        </p:txBody>
      </p:sp>
      <p:pic>
        <p:nvPicPr>
          <p:cNvPr id="19"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20" name="Rectangle 32"/>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3 photos V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C1BECFE-0483-BE4B-A4DE-D46D28BD729B}"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
        <p:nvSpPr>
          <p:cNvPr id="8" name="Espace réservé du texte 22"/>
          <p:cNvSpPr>
            <a:spLocks noGrp="1"/>
          </p:cNvSpPr>
          <p:nvPr>
            <p:ph type="body" sz="quarter" idx="15" hasCustomPrompt="1"/>
          </p:nvPr>
        </p:nvSpPr>
        <p:spPr bwMode="auto">
          <a:xfrm>
            <a:off x="1408433" y="3976070"/>
            <a:ext cx="1826507" cy="523927"/>
          </a:xfrm>
          <a:prstGeom prst="rect">
            <a:avLst/>
          </a:prstGeom>
        </p:spPr>
        <p:txBody>
          <a:bodyPr lIns="0" tIns="0" rIns="0" bIns="0" numCol="1" spcCol="900000"/>
          <a:lstStyle>
            <a:lvl1pPr marL="0" indent="0">
              <a:spcBef>
                <a:spcPts val="0"/>
              </a:spcBef>
              <a:buFontTx/>
              <a:buNone/>
              <a:defRPr lang="fr-FR" sz="800" b="0">
                <a:solidFill>
                  <a:schemeClr val="tx1"/>
                </a:solidFill>
              </a:defRPr>
            </a:lvl1pPr>
            <a:lvl2pPr marL="685800" indent="-228600">
              <a:buClr>
                <a:schemeClr val="accent4"/>
              </a:buClr>
              <a:buFont typeface="Wingdings"/>
              <a:buChar char="§"/>
              <a:defRPr sz="1350">
                <a:solidFill>
                  <a:schemeClr val="bg2"/>
                </a:solidFill>
                <a:latin typeface="+mn-lt"/>
              </a:defRPr>
            </a:lvl2pPr>
            <a:lvl3pPr marL="1257300" indent="-342900">
              <a:buFont typeface="Arial"/>
              <a:buChar char="•"/>
              <a:defRPr sz="1350">
                <a:solidFill>
                  <a:schemeClr val="bg2"/>
                </a:solidFill>
                <a:latin typeface="+mn-lt"/>
              </a:defRPr>
            </a:lvl3pPr>
            <a:lvl4pPr marL="1657350" indent="-285750">
              <a:buClr>
                <a:schemeClr val="tx2"/>
              </a:buClr>
              <a:buFont typeface="Wingdings"/>
              <a:buChar char="ü"/>
              <a:defRPr sz="1350">
                <a:solidFill>
                  <a:schemeClr val="bg2"/>
                </a:solidFill>
                <a:latin typeface="+mn-lt"/>
              </a:defRPr>
            </a:lvl4pPr>
            <a:lvl5pPr marL="1828800" indent="0">
              <a:buClr>
                <a:schemeClr val="tx2"/>
              </a:buClr>
              <a:buFontTx/>
              <a:buNone/>
              <a:defRPr lang="fr-FR" sz="1350" b="0" i="0">
                <a:solidFill>
                  <a:schemeClr val="bg2"/>
                </a:solidFill>
                <a:latin typeface="+mn-lt"/>
                <a:ea typeface="+mn-ea"/>
                <a:cs typeface="+mn-cs"/>
              </a:defRPr>
            </a:lvl5pPr>
          </a:lstStyle>
          <a:p>
            <a:pPr lvl="0">
              <a:defRPr/>
            </a:pPr>
            <a:r>
              <a:rPr lang="fr-FR"/>
              <a:t>Légende photo</a:t>
            </a:r>
            <a:endParaRPr/>
          </a:p>
        </p:txBody>
      </p:sp>
      <p:sp>
        <p:nvSpPr>
          <p:cNvPr id="9" name="Espace réservé pour une image  5"/>
          <p:cNvSpPr>
            <a:spLocks noGrp="1"/>
          </p:cNvSpPr>
          <p:nvPr>
            <p:ph type="pic" sz="quarter" idx="17" hasCustomPrompt="1"/>
          </p:nvPr>
        </p:nvSpPr>
        <p:spPr bwMode="auto">
          <a:xfrm>
            <a:off x="1408431" y="1079999"/>
            <a:ext cx="1826508" cy="2739762"/>
          </a:xfrm>
          <a:prstGeom prst="rect">
            <a:avLst/>
          </a:prstGeom>
          <a:solidFill>
            <a:schemeClr val="bg1">
              <a:lumMod val="95000"/>
            </a:schemeClr>
          </a:solidFill>
        </p:spPr>
        <p:txBody>
          <a:bodyPr lIns="108000" tIns="612000" rIns="108000"/>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du texte 22"/>
          <p:cNvSpPr>
            <a:spLocks noGrp="1"/>
          </p:cNvSpPr>
          <p:nvPr>
            <p:ph type="body" sz="quarter" idx="18" hasCustomPrompt="1"/>
          </p:nvPr>
        </p:nvSpPr>
        <p:spPr bwMode="auto">
          <a:xfrm>
            <a:off x="3658746" y="3976070"/>
            <a:ext cx="1826507" cy="523927"/>
          </a:xfrm>
          <a:prstGeom prst="rect">
            <a:avLst/>
          </a:prstGeom>
        </p:spPr>
        <p:txBody>
          <a:bodyPr lIns="0" tIns="0" rIns="0" bIns="0" numCol="1" spcCol="900000"/>
          <a:lstStyle>
            <a:lvl1pPr marL="0" indent="0">
              <a:spcBef>
                <a:spcPts val="0"/>
              </a:spcBef>
              <a:buFontTx/>
              <a:buNone/>
              <a:defRPr lang="fr-FR" sz="800" b="0">
                <a:solidFill>
                  <a:schemeClr val="tx1"/>
                </a:solidFill>
              </a:defRPr>
            </a:lvl1pPr>
            <a:lvl2pPr marL="685800" indent="-228600">
              <a:buClr>
                <a:schemeClr val="accent4"/>
              </a:buClr>
              <a:buFont typeface="Wingdings"/>
              <a:buChar char="§"/>
              <a:defRPr sz="1350">
                <a:solidFill>
                  <a:schemeClr val="bg2"/>
                </a:solidFill>
                <a:latin typeface="+mn-lt"/>
              </a:defRPr>
            </a:lvl2pPr>
            <a:lvl3pPr marL="1257300" indent="-342900">
              <a:buFont typeface="Arial"/>
              <a:buChar char="•"/>
              <a:defRPr sz="1350">
                <a:solidFill>
                  <a:schemeClr val="bg2"/>
                </a:solidFill>
                <a:latin typeface="+mn-lt"/>
              </a:defRPr>
            </a:lvl3pPr>
            <a:lvl4pPr marL="1657350" indent="-285750">
              <a:buClr>
                <a:schemeClr val="tx2"/>
              </a:buClr>
              <a:buFont typeface="Wingdings"/>
              <a:buChar char="ü"/>
              <a:defRPr sz="1350">
                <a:solidFill>
                  <a:schemeClr val="bg2"/>
                </a:solidFill>
                <a:latin typeface="+mn-lt"/>
              </a:defRPr>
            </a:lvl4pPr>
            <a:lvl5pPr marL="1828800" indent="0">
              <a:buClr>
                <a:schemeClr val="tx2"/>
              </a:buClr>
              <a:buFontTx/>
              <a:buNone/>
              <a:defRPr lang="fr-FR" sz="1350" b="0" i="0">
                <a:solidFill>
                  <a:schemeClr val="bg2"/>
                </a:solidFill>
                <a:latin typeface="+mn-lt"/>
                <a:ea typeface="+mn-ea"/>
                <a:cs typeface="+mn-cs"/>
              </a:defRPr>
            </a:lvl5pPr>
          </a:lstStyle>
          <a:p>
            <a:pPr lvl="0">
              <a:defRPr/>
            </a:pPr>
            <a:r>
              <a:rPr lang="fr-FR"/>
              <a:t>Légende photo</a:t>
            </a:r>
            <a:endParaRPr/>
          </a:p>
        </p:txBody>
      </p:sp>
      <p:sp>
        <p:nvSpPr>
          <p:cNvPr id="11" name="Espace réservé pour une image  5"/>
          <p:cNvSpPr>
            <a:spLocks noGrp="1"/>
          </p:cNvSpPr>
          <p:nvPr>
            <p:ph type="pic" sz="quarter" idx="19" hasCustomPrompt="1"/>
          </p:nvPr>
        </p:nvSpPr>
        <p:spPr bwMode="auto">
          <a:xfrm>
            <a:off x="3658745" y="1079999"/>
            <a:ext cx="1826508" cy="2739762"/>
          </a:xfrm>
          <a:prstGeom prst="rect">
            <a:avLst/>
          </a:prstGeom>
          <a:solidFill>
            <a:schemeClr val="bg1">
              <a:lumMod val="95000"/>
            </a:schemeClr>
          </a:solidFill>
        </p:spPr>
        <p:txBody>
          <a:bodyPr lIns="108000" tIns="612000" rIns="108000"/>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2" name="Espace réservé du texte 22"/>
          <p:cNvSpPr>
            <a:spLocks noGrp="1"/>
          </p:cNvSpPr>
          <p:nvPr>
            <p:ph type="body" sz="quarter" idx="20" hasCustomPrompt="1"/>
          </p:nvPr>
        </p:nvSpPr>
        <p:spPr bwMode="auto">
          <a:xfrm>
            <a:off x="5895563" y="3976070"/>
            <a:ext cx="1826507" cy="523927"/>
          </a:xfrm>
          <a:prstGeom prst="rect">
            <a:avLst/>
          </a:prstGeom>
        </p:spPr>
        <p:txBody>
          <a:bodyPr lIns="0" tIns="0" rIns="0" bIns="0" numCol="1" spcCol="900000"/>
          <a:lstStyle>
            <a:lvl1pPr marL="0" indent="0">
              <a:spcBef>
                <a:spcPts val="0"/>
              </a:spcBef>
              <a:buFontTx/>
              <a:buNone/>
              <a:defRPr lang="fr-FR" sz="800" b="0">
                <a:solidFill>
                  <a:schemeClr val="tx1"/>
                </a:solidFill>
              </a:defRPr>
            </a:lvl1pPr>
            <a:lvl2pPr marL="685800" indent="-228600">
              <a:buClr>
                <a:schemeClr val="accent4"/>
              </a:buClr>
              <a:buFont typeface="Wingdings"/>
              <a:buChar char="§"/>
              <a:defRPr sz="1350">
                <a:solidFill>
                  <a:schemeClr val="bg2"/>
                </a:solidFill>
                <a:latin typeface="+mn-lt"/>
              </a:defRPr>
            </a:lvl2pPr>
            <a:lvl3pPr marL="1257300" indent="-342900">
              <a:buFont typeface="Arial"/>
              <a:buChar char="•"/>
              <a:defRPr sz="1350">
                <a:solidFill>
                  <a:schemeClr val="bg2"/>
                </a:solidFill>
                <a:latin typeface="+mn-lt"/>
              </a:defRPr>
            </a:lvl3pPr>
            <a:lvl4pPr marL="1657350" indent="-285750">
              <a:buClr>
                <a:schemeClr val="tx2"/>
              </a:buClr>
              <a:buFont typeface="Wingdings"/>
              <a:buChar char="ü"/>
              <a:defRPr sz="1350">
                <a:solidFill>
                  <a:schemeClr val="bg2"/>
                </a:solidFill>
                <a:latin typeface="+mn-lt"/>
              </a:defRPr>
            </a:lvl4pPr>
            <a:lvl5pPr marL="1828800" indent="0">
              <a:buClr>
                <a:schemeClr val="tx2"/>
              </a:buClr>
              <a:buFontTx/>
              <a:buNone/>
              <a:defRPr lang="fr-FR" sz="1350" b="0" i="0">
                <a:solidFill>
                  <a:schemeClr val="bg2"/>
                </a:solidFill>
                <a:latin typeface="+mn-lt"/>
                <a:ea typeface="+mn-ea"/>
                <a:cs typeface="+mn-cs"/>
              </a:defRPr>
            </a:lvl5pPr>
          </a:lstStyle>
          <a:p>
            <a:pPr lvl="0">
              <a:defRPr/>
            </a:pPr>
            <a:r>
              <a:rPr lang="fr-FR"/>
              <a:t>Légende photo</a:t>
            </a:r>
            <a:endParaRPr/>
          </a:p>
        </p:txBody>
      </p:sp>
      <p:sp>
        <p:nvSpPr>
          <p:cNvPr id="13" name="Espace réservé pour une image  5"/>
          <p:cNvSpPr>
            <a:spLocks noGrp="1"/>
          </p:cNvSpPr>
          <p:nvPr>
            <p:ph type="pic" sz="quarter" idx="21" hasCustomPrompt="1"/>
          </p:nvPr>
        </p:nvSpPr>
        <p:spPr bwMode="auto">
          <a:xfrm>
            <a:off x="5895562" y="1079999"/>
            <a:ext cx="1826508" cy="2739762"/>
          </a:xfrm>
          <a:prstGeom prst="rect">
            <a:avLst/>
          </a:prstGeom>
          <a:solidFill>
            <a:schemeClr val="bg1">
              <a:lumMod val="95000"/>
            </a:schemeClr>
          </a:solidFill>
        </p:spPr>
        <p:txBody>
          <a:bodyPr lIns="108000" tIns="612000" rIns="108000"/>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4"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15" name="Rectangle 17"/>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3 photos H + 3 point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
        <p:nvSpPr>
          <p:cNvPr id="8" name="Espace réservé pour une image  5"/>
          <p:cNvSpPr>
            <a:spLocks noGrp="1"/>
          </p:cNvSpPr>
          <p:nvPr>
            <p:ph type="pic" sz="quarter" idx="22" hasCustomPrompt="1"/>
          </p:nvPr>
        </p:nvSpPr>
        <p:spPr bwMode="auto">
          <a:xfrm>
            <a:off x="612000" y="1074738"/>
            <a:ext cx="2416661" cy="1611108"/>
          </a:xfrm>
          <a:prstGeom prst="rect">
            <a:avLst/>
          </a:prstGeom>
          <a:solidFill>
            <a:schemeClr val="bg1">
              <a:lumMod val="95000"/>
            </a:schemeClr>
          </a:solidFill>
        </p:spPr>
        <p:txBody>
          <a:bodyPr lIns="0" tIns="216000" rIns="36000"/>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9" name="Espace réservé pour une image  5"/>
          <p:cNvSpPr>
            <a:spLocks noGrp="1"/>
          </p:cNvSpPr>
          <p:nvPr>
            <p:ph type="pic" sz="quarter" idx="27" hasCustomPrompt="1"/>
          </p:nvPr>
        </p:nvSpPr>
        <p:spPr bwMode="auto">
          <a:xfrm>
            <a:off x="3287182" y="1074738"/>
            <a:ext cx="2416661" cy="1611108"/>
          </a:xfrm>
          <a:prstGeom prst="rect">
            <a:avLst/>
          </a:prstGeom>
          <a:solidFill>
            <a:schemeClr val="bg1">
              <a:lumMod val="95000"/>
            </a:schemeClr>
          </a:solidFill>
        </p:spPr>
        <p:txBody>
          <a:bodyPr lIns="0" tIns="216000" rIns="36000"/>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8" hasCustomPrompt="1"/>
          </p:nvPr>
        </p:nvSpPr>
        <p:spPr bwMode="auto">
          <a:xfrm>
            <a:off x="5962163" y="1074738"/>
            <a:ext cx="2416661" cy="1611108"/>
          </a:xfrm>
          <a:prstGeom prst="rect">
            <a:avLst/>
          </a:prstGeom>
          <a:solidFill>
            <a:schemeClr val="bg1">
              <a:lumMod val="95000"/>
            </a:schemeClr>
          </a:solidFill>
        </p:spPr>
        <p:txBody>
          <a:bodyPr lIns="0" tIns="216000" rIns="36000"/>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du texte 14"/>
          <p:cNvSpPr>
            <a:spLocks noGrp="1"/>
          </p:cNvSpPr>
          <p:nvPr>
            <p:ph type="body" sz="quarter" idx="30" hasCustomPrompt="1"/>
          </p:nvPr>
        </p:nvSpPr>
        <p:spPr bwMode="auto">
          <a:xfrm>
            <a:off x="608014" y="2782603"/>
            <a:ext cx="2416661" cy="266928"/>
          </a:xfrm>
          <a:prstGeom prst="rect">
            <a:avLst/>
          </a:prstGeom>
        </p:spPr>
        <p:txBody>
          <a:bodyPr/>
          <a:lstStyle>
            <a:lvl1pPr marL="0" indent="0" algn="ctr">
              <a:buFontTx/>
              <a:buNone/>
              <a:defRPr sz="1600" b="1">
                <a:solidFill>
                  <a:schemeClr val="tx1"/>
                </a:solidFill>
                <a:latin typeface="Arial"/>
                <a:cs typeface="Arial"/>
              </a:defRPr>
            </a:lvl1pPr>
          </a:lstStyle>
          <a:p>
            <a:pPr lvl="0">
              <a:defRPr/>
            </a:pPr>
            <a:r>
              <a:rPr lang="fr-FR"/>
              <a:t>N°1 sur une ligne</a:t>
            </a:r>
            <a:endParaRPr/>
          </a:p>
        </p:txBody>
      </p:sp>
      <p:sp>
        <p:nvSpPr>
          <p:cNvPr id="12" name="Espace réservé du texte 34"/>
          <p:cNvSpPr>
            <a:spLocks noGrp="1"/>
          </p:cNvSpPr>
          <p:nvPr>
            <p:ph type="body" sz="quarter" idx="31" hasCustomPrompt="1"/>
          </p:nvPr>
        </p:nvSpPr>
        <p:spPr bwMode="auto">
          <a:xfrm>
            <a:off x="608013"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defRPr/>
            </a:pPr>
            <a:r>
              <a:rPr lang="fr-FR"/>
              <a:t>Insérez du texte sur le nombre de lignes souhaité</a:t>
            </a:r>
            <a:endParaRPr/>
          </a:p>
        </p:txBody>
      </p:sp>
      <p:sp>
        <p:nvSpPr>
          <p:cNvPr id="13" name="Espace réservé du texte 14"/>
          <p:cNvSpPr>
            <a:spLocks noGrp="1"/>
          </p:cNvSpPr>
          <p:nvPr>
            <p:ph type="body" sz="quarter" idx="32" hasCustomPrompt="1"/>
          </p:nvPr>
        </p:nvSpPr>
        <p:spPr bwMode="auto">
          <a:xfrm>
            <a:off x="3287182" y="2782603"/>
            <a:ext cx="2416661" cy="266928"/>
          </a:xfrm>
          <a:prstGeom prst="rect">
            <a:avLst/>
          </a:prstGeom>
        </p:spPr>
        <p:txBody>
          <a:bodyPr/>
          <a:lstStyle>
            <a:lvl1pPr marL="0" indent="0" algn="ctr">
              <a:buFontTx/>
              <a:buNone/>
              <a:defRPr sz="1600" b="1">
                <a:solidFill>
                  <a:schemeClr val="tx1"/>
                </a:solidFill>
                <a:latin typeface="+mn-lt"/>
              </a:defRPr>
            </a:lvl1pPr>
          </a:lstStyle>
          <a:p>
            <a:pPr lvl="0">
              <a:defRPr/>
            </a:pPr>
            <a:r>
              <a:rPr lang="fr-FR"/>
              <a:t>N°2 sur une ligne</a:t>
            </a:r>
            <a:endParaRPr/>
          </a:p>
        </p:txBody>
      </p:sp>
      <p:sp>
        <p:nvSpPr>
          <p:cNvPr id="14" name="Espace réservé du texte 34"/>
          <p:cNvSpPr>
            <a:spLocks noGrp="1"/>
          </p:cNvSpPr>
          <p:nvPr>
            <p:ph type="body" sz="quarter" idx="33" hasCustomPrompt="1"/>
          </p:nvPr>
        </p:nvSpPr>
        <p:spPr bwMode="auto">
          <a:xfrm>
            <a:off x="3287182"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defRPr/>
            </a:pPr>
            <a:r>
              <a:rPr lang="fr-FR"/>
              <a:t>Insérez du texte sur le nombre de lignes souhaité</a:t>
            </a:r>
            <a:endParaRPr/>
          </a:p>
        </p:txBody>
      </p:sp>
      <p:sp>
        <p:nvSpPr>
          <p:cNvPr id="15" name="Espace réservé du texte 14"/>
          <p:cNvSpPr>
            <a:spLocks noGrp="1"/>
          </p:cNvSpPr>
          <p:nvPr>
            <p:ph type="body" sz="quarter" idx="34" hasCustomPrompt="1"/>
          </p:nvPr>
        </p:nvSpPr>
        <p:spPr bwMode="auto">
          <a:xfrm>
            <a:off x="5962163" y="2782603"/>
            <a:ext cx="2416661" cy="266928"/>
          </a:xfrm>
          <a:prstGeom prst="rect">
            <a:avLst/>
          </a:prstGeom>
        </p:spPr>
        <p:txBody>
          <a:bodyPr/>
          <a:lstStyle>
            <a:lvl1pPr marL="0" indent="0" algn="ctr">
              <a:buFontTx/>
              <a:buNone/>
              <a:defRPr sz="1600" b="1">
                <a:solidFill>
                  <a:schemeClr val="tx1"/>
                </a:solidFill>
                <a:latin typeface="+mn-lt"/>
              </a:defRPr>
            </a:lvl1pPr>
          </a:lstStyle>
          <a:p>
            <a:pPr lvl="0">
              <a:defRPr/>
            </a:pPr>
            <a:r>
              <a:rPr lang="fr-FR"/>
              <a:t>N°3 sur une ligne</a:t>
            </a:r>
            <a:endParaRPr/>
          </a:p>
        </p:txBody>
      </p:sp>
      <p:sp>
        <p:nvSpPr>
          <p:cNvPr id="16" name="Espace réservé du texte 34"/>
          <p:cNvSpPr>
            <a:spLocks noGrp="1"/>
          </p:cNvSpPr>
          <p:nvPr>
            <p:ph type="body" sz="quarter" idx="35" hasCustomPrompt="1"/>
          </p:nvPr>
        </p:nvSpPr>
        <p:spPr bwMode="auto">
          <a:xfrm>
            <a:off x="5962163" y="3111296"/>
            <a:ext cx="2416663" cy="424732"/>
          </a:xfrm>
          <a:prstGeom prst="rect">
            <a:avLst/>
          </a:prstGeom>
        </p:spPr>
        <p:txBody>
          <a:bodyPr>
            <a:spAutoFit/>
          </a:bodyPr>
          <a:lstStyle>
            <a:lvl1pPr marL="0" indent="0" algn="ctr">
              <a:spcBef>
                <a:spcPts val="0"/>
              </a:spcBef>
              <a:buFontTx/>
              <a:buNone/>
              <a:defRPr sz="1200">
                <a:latin typeface="+mn-lt"/>
              </a:defRPr>
            </a:lvl1pPr>
          </a:lstStyle>
          <a:p>
            <a:pPr lvl="0">
              <a:defRPr/>
            </a:pPr>
            <a:r>
              <a:rPr lang="fr-FR"/>
              <a:t>Insérez du texte sur le nombre de lignes souhaité</a:t>
            </a:r>
            <a:endParaRPr/>
          </a:p>
        </p:txBody>
      </p:sp>
      <p:pic>
        <p:nvPicPr>
          <p:cNvPr id="17"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18" name="Rectangle 19"/>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411163"/>
            <a:ext cx="4571998" cy="3600450"/>
          </a:xfrm>
          <a:prstGeom prst="rect">
            <a:avLst/>
          </a:prstGeom>
          <a:solidFill>
            <a:schemeClr val="bg1">
              <a:lumMod val="95000"/>
            </a:schemeClr>
          </a:solidFill>
          <a:ln>
            <a:noFill/>
          </a:ln>
        </p:spPr>
        <p:txBody>
          <a:bodyPr lIns="5400000" tIns="2052000" rIns="1584000"/>
          <a:lstStyle>
            <a:lvl1pPr marL="0" marR="0" indent="0" algn="l"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29.01.24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5292725" y="3288270"/>
            <a:ext cx="3851275" cy="1080000"/>
          </a:xfrm>
          <a:prstGeom prst="rect">
            <a:avLst/>
          </a:prstGeom>
          <a:noFill/>
        </p:spPr>
        <p:txBody>
          <a:bodyPr lIns="180000" tIns="180000" rIns="90000" bIns="108000" anchor="t" anchorCtr="0"/>
          <a:lstStyle>
            <a:lvl1pPr marL="0" indent="0">
              <a:spcBef>
                <a:spcPts val="600"/>
              </a:spcBef>
              <a:buFontTx/>
              <a:buNone/>
              <a:defRPr sz="1800" b="1">
                <a:solidFill>
                  <a:schemeClr val="tx1"/>
                </a:solidFill>
                <a:latin typeface="Arial"/>
                <a:cs typeface="Arial"/>
              </a:defRPr>
            </a:lvl1pPr>
            <a:lvl2pPr marL="457200"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5916707" y="4007907"/>
            <a:ext cx="3227294" cy="360363"/>
          </a:xfrm>
          <a:prstGeom prst="rect">
            <a:avLst/>
          </a:prstGeom>
        </p:spPr>
        <p:txBody>
          <a:bodyPr lIns="0" tIns="0" rIns="0" bIns="0" anchor="t" anchorCtr="0"/>
          <a:lstStyle>
            <a:lvl1pPr marL="0" indent="0">
              <a:lnSpc>
                <a:spcPts val="1580"/>
              </a:lnSpc>
              <a:spcBef>
                <a:spcPts val="0"/>
              </a:spcBef>
              <a:buFontTx/>
              <a:buNone/>
              <a:defRPr sz="1400">
                <a:solidFill>
                  <a:schemeClr val="tx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defRPr/>
            </a:pPr>
            <a:r>
              <a:rPr lang="fr-FR"/>
              <a:t>Sous titre</a:t>
            </a:r>
            <a:endParaRPr/>
          </a:p>
        </p:txBody>
      </p:sp>
      <p:pic>
        <p:nvPicPr>
          <p:cNvPr id="9" name="Image 6"/>
          <p:cNvPicPr>
            <a:picLocks noChangeAspect="1"/>
          </p:cNvPicPr>
          <p:nvPr userDrawn="1"/>
        </p:nvPicPr>
        <p:blipFill>
          <a:blip r:embed="rId2"/>
          <a:stretch/>
        </p:blipFill>
        <p:spPr bwMode="gray">
          <a:xfrm>
            <a:off x="94304" y="4452470"/>
            <a:ext cx="762121" cy="588290"/>
          </a:xfrm>
          <a:prstGeom prst="rect">
            <a:avLst/>
          </a:prstGeom>
          <a:ln>
            <a:noFill/>
          </a:ln>
        </p:spPr>
      </p:pic>
      <p:pic>
        <p:nvPicPr>
          <p:cNvPr id="10" name="Image 11"/>
          <p:cNvPicPr>
            <a:picLocks noChangeAspect="1"/>
          </p:cNvPicPr>
          <p:nvPr userDrawn="1"/>
        </p:nvPicPr>
        <p:blipFill>
          <a:blip r:embed="rId3"/>
          <a:stretch/>
        </p:blipFill>
        <p:spPr bwMode="auto">
          <a:xfrm rot="12270882">
            <a:off x="7734145" y="411163"/>
            <a:ext cx="1800000" cy="1800000"/>
          </a:xfrm>
          <a:prstGeom prst="rect">
            <a:avLst/>
          </a:prstGeom>
        </p:spPr>
      </p:pic>
      <p:sp>
        <p:nvSpPr>
          <p:cNvPr id="11" name="Rectangle 2"/>
          <p:cNvSpPr/>
          <p:nvPr userDrawn="1"/>
        </p:nvSpPr>
        <p:spPr bwMode="auto">
          <a:xfrm>
            <a:off x="0" y="4008967"/>
            <a:ext cx="4571999" cy="358775"/>
          </a:xfrm>
          <a:prstGeom prst="rect">
            <a:avLst/>
          </a:prstGeom>
          <a:solidFill>
            <a:srgbClr val="419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preserve="1" userDrawn="1">
  <p:cSld name="3 photos H + légend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
        <p:nvSpPr>
          <p:cNvPr id="8" name="Espace réservé du texte 22"/>
          <p:cNvSpPr>
            <a:spLocks noGrp="1"/>
          </p:cNvSpPr>
          <p:nvPr>
            <p:ph type="body" sz="quarter" idx="15" hasCustomPrompt="1"/>
          </p:nvPr>
        </p:nvSpPr>
        <p:spPr bwMode="auto">
          <a:xfrm>
            <a:off x="612000" y="4063875"/>
            <a:ext cx="4249244" cy="438275"/>
          </a:xfrm>
          <a:prstGeom prst="rect">
            <a:avLst/>
          </a:prstGeom>
        </p:spPr>
        <p:txBody>
          <a:bodyPr lIns="0" tIns="0" rIns="0" bIns="0" numCol="1" spcCol="900000"/>
          <a:lstStyle>
            <a:lvl1pPr marL="0" indent="0">
              <a:spcBef>
                <a:spcPts val="0"/>
              </a:spcBef>
              <a:buFontTx/>
              <a:buNone/>
              <a:defRPr lang="fr-FR" sz="800" b="0">
                <a:solidFill>
                  <a:schemeClr val="tx1"/>
                </a:solidFill>
              </a:defRPr>
            </a:lvl1pPr>
            <a:lvl2pPr marL="685800" indent="-228600">
              <a:buClr>
                <a:schemeClr val="accent4"/>
              </a:buClr>
              <a:buFont typeface="Wingdings"/>
              <a:buChar char="§"/>
              <a:defRPr sz="1350">
                <a:solidFill>
                  <a:schemeClr val="bg2"/>
                </a:solidFill>
                <a:latin typeface="+mn-lt"/>
              </a:defRPr>
            </a:lvl2pPr>
            <a:lvl3pPr marL="1257300" indent="-342900">
              <a:buFont typeface="Arial"/>
              <a:buChar char="•"/>
              <a:defRPr sz="1350">
                <a:solidFill>
                  <a:schemeClr val="bg2"/>
                </a:solidFill>
                <a:latin typeface="+mn-lt"/>
              </a:defRPr>
            </a:lvl3pPr>
            <a:lvl4pPr marL="1657350" indent="-285750">
              <a:buClr>
                <a:schemeClr val="tx2"/>
              </a:buClr>
              <a:buFont typeface="Wingdings"/>
              <a:buChar char="ü"/>
              <a:defRPr sz="1350">
                <a:solidFill>
                  <a:schemeClr val="bg2"/>
                </a:solidFill>
                <a:latin typeface="+mn-lt"/>
              </a:defRPr>
            </a:lvl4pPr>
            <a:lvl5pPr marL="1828800" indent="0">
              <a:buClr>
                <a:schemeClr val="tx2"/>
              </a:buClr>
              <a:buFontTx/>
              <a:buNone/>
              <a:defRPr lang="fr-FR" sz="1350" b="0" i="0">
                <a:solidFill>
                  <a:schemeClr val="bg2"/>
                </a:solidFill>
                <a:latin typeface="+mn-lt"/>
                <a:ea typeface="+mn-ea"/>
                <a:cs typeface="+mn-cs"/>
              </a:defRPr>
            </a:lvl5pPr>
          </a:lstStyle>
          <a:p>
            <a:pPr lvl="0">
              <a:defRPr/>
            </a:pPr>
            <a:r>
              <a:rPr lang="fr-FR"/>
              <a:t>Légende pour les 3 photos</a:t>
            </a:r>
            <a:endParaRPr/>
          </a:p>
        </p:txBody>
      </p:sp>
      <p:sp>
        <p:nvSpPr>
          <p:cNvPr id="9" name="Espace réservé pour une image  5"/>
          <p:cNvSpPr>
            <a:spLocks noGrp="1"/>
          </p:cNvSpPr>
          <p:nvPr>
            <p:ph type="pic" sz="quarter" idx="22" hasCustomPrompt="1"/>
          </p:nvPr>
        </p:nvSpPr>
        <p:spPr bwMode="auto">
          <a:xfrm>
            <a:off x="612000" y="1074737"/>
            <a:ext cx="4249244" cy="2832829"/>
          </a:xfrm>
          <a:prstGeom prst="rect">
            <a:avLst/>
          </a:prstGeom>
          <a:solidFill>
            <a:schemeClr val="bg1">
              <a:lumMod val="95000"/>
            </a:schemeClr>
          </a:solidFill>
        </p:spPr>
        <p:txBody>
          <a:bodyPr lIns="936000" tIns="684000" rIns="936000"/>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0" name="Espace réservé pour une image  5"/>
          <p:cNvSpPr>
            <a:spLocks noGrp="1"/>
          </p:cNvSpPr>
          <p:nvPr>
            <p:ph type="pic" sz="quarter" idx="27" hasCustomPrompt="1"/>
          </p:nvPr>
        </p:nvSpPr>
        <p:spPr bwMode="auto">
          <a:xfrm>
            <a:off x="5271554" y="334381"/>
            <a:ext cx="3107270" cy="2071513"/>
          </a:xfrm>
          <a:prstGeom prst="rect">
            <a:avLst/>
          </a:prstGeom>
          <a:solidFill>
            <a:schemeClr val="bg1">
              <a:lumMod val="95000"/>
            </a:schemeClr>
          </a:solidFill>
        </p:spPr>
        <p:txBody>
          <a:bodyPr lIns="396000" tIns="360000" rIns="396000"/>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ci-dessous pour insérer une image</a:t>
            </a:r>
            <a:endParaRPr/>
          </a:p>
        </p:txBody>
      </p:sp>
      <p:sp>
        <p:nvSpPr>
          <p:cNvPr id="11" name="Espace réservé pour une image  5"/>
          <p:cNvSpPr>
            <a:spLocks noGrp="1"/>
          </p:cNvSpPr>
          <p:nvPr>
            <p:ph type="pic" sz="quarter" idx="28" hasCustomPrompt="1"/>
          </p:nvPr>
        </p:nvSpPr>
        <p:spPr bwMode="auto">
          <a:xfrm>
            <a:off x="5271554" y="2837462"/>
            <a:ext cx="2523072" cy="1682048"/>
          </a:xfrm>
          <a:prstGeom prst="rect">
            <a:avLst/>
          </a:prstGeom>
          <a:solidFill>
            <a:schemeClr val="bg1">
              <a:lumMod val="95000"/>
            </a:schemeClr>
          </a:solidFill>
        </p:spPr>
        <p:txBody>
          <a:bodyPr lIns="0" tIns="216000" rIns="36000"/>
          <a:lstStyle>
            <a:lvl1pPr marL="0" marR="0" indent="0" algn="ctr"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ci-dessous pour insérer une image</a:t>
            </a:r>
            <a:endParaRPr/>
          </a:p>
        </p:txBody>
      </p:sp>
      <p:pic>
        <p:nvPicPr>
          <p:cNvPr id="12"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13" name="Rectangle 18"/>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Conclusion">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2"/>
          <p:cNvSpPr>
            <a:spLocks noAdjustHandles="1"/>
          </p:cNvSpPr>
          <p:nvPr userDrawn="1"/>
        </p:nvSpPr>
        <p:spPr bwMode="auto">
          <a:xfrm>
            <a:off x="608013" y="4327161"/>
            <a:ext cx="3854059" cy="215444"/>
          </a:xfrm>
          <a:prstGeom prst="rect">
            <a:avLst/>
          </a:prstGeom>
          <a:noFill/>
        </p:spPr>
        <p:txBody>
          <a:bodyPr wrap="square" lIns="0" tIns="0" rIns="0" bIns="0" rtlCol="0">
            <a:spAutoFit/>
          </a:bodyPr>
          <a:lstStyle/>
          <a:p>
            <a:pPr>
              <a:defRPr/>
            </a:pPr>
            <a:r>
              <a:rPr lang="fr-FR" sz="1350" b="1" spc="0">
                <a:solidFill>
                  <a:srgbClr val="936037"/>
                </a:solidFill>
              </a:rPr>
              <a:t>terra-forma.cnrs.fr</a:t>
            </a:r>
            <a:endParaRPr/>
          </a:p>
        </p:txBody>
      </p:sp>
      <p:sp>
        <p:nvSpPr>
          <p:cNvPr id="7" name="Espace réservé du texte 22"/>
          <p:cNvSpPr>
            <a:spLocks noGrp="1"/>
          </p:cNvSpPr>
          <p:nvPr>
            <p:ph type="body" sz="quarter" idx="16"/>
          </p:nvPr>
        </p:nvSpPr>
        <p:spPr bwMode="auto">
          <a:xfrm>
            <a:off x="608014" y="651933"/>
            <a:ext cx="4421186" cy="3365589"/>
          </a:xfrm>
          <a:prstGeom prst="rect">
            <a:avLst/>
          </a:prstGeom>
        </p:spPr>
        <p:txBody>
          <a:bodyPr lIns="0" tIns="0" rIns="0" bIns="0"/>
          <a:lstStyle>
            <a:lvl1pPr marL="0" marR="0" indent="0" algn="l" defTabSz="914400">
              <a:lnSpc>
                <a:spcPct val="90000"/>
              </a:lnSpc>
              <a:spcBef>
                <a:spcPts val="1000"/>
              </a:spcBef>
              <a:spcAft>
                <a:spcPts val="0"/>
              </a:spcAft>
              <a:buClr>
                <a:schemeClr val="tx2"/>
              </a:buClr>
              <a:buSzTx/>
              <a:buFontTx/>
              <a:buNone/>
              <a:defRPr sz="1400" b="1" i="0">
                <a:solidFill>
                  <a:schemeClr val="tx1"/>
                </a:solidFill>
                <a:latin typeface="+mn-lt"/>
              </a:defRPr>
            </a:lvl1pPr>
            <a:lvl2pPr marL="685800" indent="-228600">
              <a:buClrTx/>
              <a:buFont typeface="Wingdings"/>
              <a:buChar char="§"/>
              <a:defRPr sz="1350">
                <a:solidFill>
                  <a:schemeClr val="tx1"/>
                </a:solidFill>
                <a:latin typeface="+mn-lt"/>
              </a:defRPr>
            </a:lvl2pPr>
            <a:lvl3pPr marL="1257300" indent="-342900">
              <a:buClrTx/>
              <a:buFont typeface="Arial"/>
              <a:buChar char="•"/>
              <a:defRPr sz="1350">
                <a:solidFill>
                  <a:schemeClr val="tx1"/>
                </a:solidFill>
                <a:latin typeface="+mn-lt"/>
              </a:defRPr>
            </a:lvl3pPr>
            <a:lvl4pPr marL="1657350" indent="-285750">
              <a:buClrTx/>
              <a:buFont typeface="Wingdings"/>
              <a:buChar char="ü"/>
              <a:defRPr sz="1350">
                <a:solidFill>
                  <a:schemeClr val="tx1"/>
                </a:solidFill>
                <a:latin typeface="+mn-lt"/>
              </a:defRPr>
            </a:lvl4pPr>
            <a:lvl5pPr marL="1828800" indent="0">
              <a:buClr>
                <a:schemeClr val="tx2"/>
              </a:buClr>
              <a:buFontTx/>
              <a:buNone/>
              <a:defRPr sz="1350">
                <a:solidFill>
                  <a:schemeClr val="tx1"/>
                </a:solidFill>
                <a:latin typeface="+mn-lt"/>
              </a:defRPr>
            </a:lvl5pPr>
          </a:lstStyle>
          <a:p>
            <a:pPr algn="just">
              <a:defRPr/>
            </a:pPr>
            <a:endParaRPr lang="fr-FR" sz="1600" b="0"/>
          </a:p>
        </p:txBody>
      </p:sp>
      <p:pic>
        <p:nvPicPr>
          <p:cNvPr id="8" name="Image 6"/>
          <p:cNvPicPr>
            <a:picLocks noChangeAspect="1"/>
          </p:cNvPicPr>
          <p:nvPr userDrawn="1"/>
        </p:nvPicPr>
        <p:blipFill>
          <a:blip r:embed="rId2"/>
          <a:stretch/>
        </p:blipFill>
        <p:spPr bwMode="gray">
          <a:xfrm>
            <a:off x="5536155" y="1203598"/>
            <a:ext cx="2027760" cy="2402660"/>
          </a:xfrm>
          <a:prstGeom prst="rect">
            <a:avLst/>
          </a:prstGeom>
          <a:ln>
            <a:noFill/>
          </a:ln>
        </p:spPr>
      </p:pic>
      <p:pic>
        <p:nvPicPr>
          <p:cNvPr id="9" name="Image 8"/>
          <p:cNvPicPr>
            <a:picLocks noChangeAspect="1"/>
          </p:cNvPicPr>
          <p:nvPr userDrawn="1"/>
        </p:nvPicPr>
        <p:blipFill>
          <a:blip r:embed="rId3"/>
          <a:stretch/>
        </p:blipFill>
        <p:spPr bwMode="auto">
          <a:xfrm>
            <a:off x="5520902" y="3914892"/>
            <a:ext cx="584439" cy="584439"/>
          </a:xfrm>
          <a:prstGeom prst="rect">
            <a:avLst/>
          </a:prstGeom>
        </p:spPr>
      </p:pic>
      <p:pic>
        <p:nvPicPr>
          <p:cNvPr id="10" name="Image 9"/>
          <p:cNvPicPr>
            <a:picLocks noChangeAspect="1"/>
          </p:cNvPicPr>
          <p:nvPr userDrawn="1"/>
        </p:nvPicPr>
        <p:blipFill>
          <a:blip r:embed="rId4"/>
          <a:stretch/>
        </p:blipFill>
        <p:spPr bwMode="auto">
          <a:xfrm>
            <a:off x="6332944" y="4074674"/>
            <a:ext cx="1250354" cy="275078"/>
          </a:xfrm>
          <a:prstGeom prst="rect">
            <a:avLst/>
          </a:prstGeom>
        </p:spPr>
      </p:pic>
      <p:pic>
        <p:nvPicPr>
          <p:cNvPr id="11" name="Image 10"/>
          <p:cNvPicPr>
            <a:picLocks noChangeAspect="1"/>
          </p:cNvPicPr>
          <p:nvPr userDrawn="1"/>
        </p:nvPicPr>
        <p:blipFill>
          <a:blip r:embed="rId5"/>
          <a:stretch/>
        </p:blipFill>
        <p:spPr bwMode="auto">
          <a:xfrm>
            <a:off x="7650397" y="3961424"/>
            <a:ext cx="1235487" cy="491375"/>
          </a:xfrm>
          <a:prstGeom prst="rect">
            <a:avLst/>
          </a:prstGeom>
        </p:spPr>
      </p:pic>
      <p:pic>
        <p:nvPicPr>
          <p:cNvPr id="15" name="Image 14"/>
          <p:cNvPicPr>
            <a:picLocks noChangeAspect="1"/>
          </p:cNvPicPr>
          <p:nvPr userDrawn="1"/>
        </p:nvPicPr>
        <p:blipFill>
          <a:blip r:embed="rId6"/>
          <a:stretch/>
        </p:blipFill>
        <p:spPr bwMode="auto">
          <a:xfrm>
            <a:off x="6531209" y="153424"/>
            <a:ext cx="2065412" cy="1163515"/>
          </a:xfrm>
          <a:prstGeom prst="rect">
            <a:avLst/>
          </a:prstGeom>
        </p:spPr>
      </p:pic>
      <p:pic>
        <p:nvPicPr>
          <p:cNvPr id="16" name="Image 15"/>
          <p:cNvPicPr>
            <a:picLocks noChangeAspect="1"/>
          </p:cNvPicPr>
          <p:nvPr userDrawn="1"/>
        </p:nvPicPr>
        <p:blipFill>
          <a:blip r:embed="rId7"/>
          <a:stretch/>
        </p:blipFill>
        <p:spPr bwMode="auto">
          <a:xfrm>
            <a:off x="7484475" y="1093364"/>
            <a:ext cx="915566" cy="915566"/>
          </a:xfrm>
          <a:prstGeom prst="rect">
            <a:avLst/>
          </a:prstGeom>
        </p:spPr>
      </p:pic>
      <p:sp>
        <p:nvSpPr>
          <p:cNvPr id="17" name="Rectangle 16"/>
          <p:cNvSpPr/>
          <p:nvPr userDrawn="1"/>
        </p:nvSpPr>
        <p:spPr bwMode="auto">
          <a:xfrm rot="16199999">
            <a:off x="7801441" y="1069170"/>
            <a:ext cx="1590500" cy="276999"/>
          </a:xfrm>
          <a:prstGeom prst="rect">
            <a:avLst/>
          </a:prstGeom>
        </p:spPr>
        <p:txBody>
          <a:bodyPr wrap="none">
            <a:spAutoFit/>
          </a:bodyPr>
          <a:lstStyle/>
          <a:p>
            <a:pPr>
              <a:defRPr/>
            </a:pPr>
            <a:r>
              <a:rPr lang="en-GB" sz="1200" i="0" u="none" strike="noStrike">
                <a:solidFill>
                  <a:srgbClr val="565655"/>
                </a:solidFill>
                <a:latin typeface="Arial"/>
              </a:rPr>
              <a:t>ANR-21-ESRE-0014</a:t>
            </a:r>
            <a:endParaRPr lang="en-GB" sz="12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Indications techniques">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CFDBFEE-AE2E-1842-AAA1-D3D4F4AA1A4A}"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ZoneTexte 5"/>
          <p:cNvSpPr>
            <a:spLocks noAdjustHandles="1"/>
          </p:cNvSpPr>
          <p:nvPr userDrawn="1"/>
        </p:nvSpPr>
        <p:spPr bwMode="auto">
          <a:xfrm>
            <a:off x="608013" y="649288"/>
            <a:ext cx="7770812" cy="3852862"/>
          </a:xfrm>
          <a:prstGeom prst="rect">
            <a:avLst/>
          </a:prstGeom>
          <a:noFill/>
        </p:spPr>
        <p:txBody>
          <a:bodyPr wrap="square" rtlCol="0" anchor="t" anchorCtr="0">
            <a:noAutofit/>
          </a:bodyPr>
          <a:lstStyle/>
          <a:p>
            <a:pPr algn="ctr">
              <a:defRPr/>
            </a:pPr>
            <a:r>
              <a:rPr lang="fr-FR" sz="1400"/>
              <a:t>Pour commencer à créer votre présentation, </a:t>
            </a:r>
            <a:endParaRPr/>
          </a:p>
          <a:p>
            <a:pPr algn="ctr">
              <a:defRPr/>
            </a:pPr>
            <a:r>
              <a:rPr lang="fr-FR" sz="1400"/>
              <a:t>rendez vous dans le menu </a:t>
            </a:r>
            <a:endParaRPr/>
          </a:p>
          <a:p>
            <a:pPr algn="ctr">
              <a:defRPr/>
            </a:pPr>
            <a:r>
              <a:rPr lang="fr-FR" sz="1400"/>
              <a:t>Affichage &gt; Masque &gt; Masque des diapositives</a:t>
            </a:r>
            <a:endParaRPr/>
          </a:p>
          <a:p>
            <a:pPr algn="ctr">
              <a:defRPr/>
            </a:pPr>
            <a:endParaRPr lang="fr-FR" sz="1400"/>
          </a:p>
          <a:p>
            <a:pPr algn="ctr">
              <a:defRPr/>
            </a:pPr>
            <a:r>
              <a:rPr lang="fr-FR" sz="1400"/>
              <a:t>Allez sur le premier masque blanc, renseignez le </a:t>
            </a:r>
            <a:endParaRPr/>
          </a:p>
          <a:p>
            <a:pPr algn="ctr">
              <a:defRPr/>
            </a:pPr>
            <a:r>
              <a:rPr lang="fr-FR" sz="1400"/>
              <a:t>TITRE DE VOTRE PRÉSENTATION </a:t>
            </a:r>
            <a:endParaRPr/>
          </a:p>
          <a:p>
            <a:pPr algn="ctr">
              <a:defRPr/>
            </a:pPr>
            <a:r>
              <a:rPr lang="fr-FR" sz="1400"/>
              <a:t>en bas de page, puis fermez le mode masque.</a:t>
            </a:r>
            <a:endParaRPr/>
          </a:p>
          <a:p>
            <a:pPr algn="ctr">
              <a:defRPr/>
            </a:pPr>
            <a:r>
              <a:rPr lang="fr-FR" sz="1400"/>
              <a:t>____</a:t>
            </a:r>
            <a:endParaRPr/>
          </a:p>
          <a:p>
            <a:pPr algn="ctr">
              <a:defRPr/>
            </a:pPr>
            <a:endParaRPr lang="fr-FR" sz="1400"/>
          </a:p>
          <a:p>
            <a:pPr algn="ctr">
              <a:defRPr/>
            </a:pPr>
            <a:r>
              <a:rPr lang="fr-FR" sz="1400"/>
              <a:t>Si vous souhaitez ne rien inscrire dans une zone de texte réservé, </a:t>
            </a:r>
            <a:endParaRPr/>
          </a:p>
          <a:p>
            <a:pPr algn="ctr">
              <a:defRPr/>
            </a:pPr>
            <a:r>
              <a:rPr lang="fr-FR" sz="1400"/>
              <a:t>tapez un espace pour faire disparaître le texte du masque.</a:t>
            </a:r>
            <a:endParaRPr/>
          </a:p>
          <a:p>
            <a:pPr algn="ctr">
              <a:defRPr/>
            </a:pPr>
            <a:r>
              <a:rPr lang="fr-FR" sz="1400"/>
              <a:t>____</a:t>
            </a:r>
            <a:endParaRPr/>
          </a:p>
          <a:p>
            <a:pPr algn="ctr">
              <a:defRPr/>
            </a:pPr>
            <a:endParaRPr lang="fr-FR" sz="1400"/>
          </a:p>
          <a:p>
            <a:pPr algn="ctr">
              <a:defRPr/>
            </a:pPr>
            <a:r>
              <a:rPr lang="fr-FR" sz="1400"/>
              <a:t>Les photos des diapositives « Titre de présentation photo » et « Intercalaire photo » </a:t>
            </a:r>
            <a:endParaRPr/>
          </a:p>
          <a:p>
            <a:pPr algn="ctr">
              <a:defRPr/>
            </a:pPr>
            <a:r>
              <a:rPr lang="fr-FR" sz="1400"/>
              <a:t>peuvent être remplacées par les vôtres. </a:t>
            </a:r>
            <a:endParaRPr/>
          </a:p>
          <a:p>
            <a:pPr algn="ctr">
              <a:defRPr/>
            </a:pPr>
            <a:r>
              <a:rPr lang="fr-FR" sz="1400"/>
              <a:t>Pour cela, utilisez le masque « Titre de présentation vierge » et « Intercalaire photo vierge », </a:t>
            </a:r>
            <a:endParaRPr/>
          </a:p>
          <a:p>
            <a:pPr algn="ctr">
              <a:defRPr/>
            </a:pPr>
            <a:r>
              <a:rPr lang="fr-FR" sz="1400"/>
              <a:t>et insérez votre image dans l’emplacement gris en cliquant sur l’icône centrale.</a:t>
            </a:r>
            <a:endParaRPr/>
          </a:p>
          <a:p>
            <a:pPr algn="ctr">
              <a:defRPr/>
            </a:pP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411163"/>
            <a:ext cx="4571998" cy="3600450"/>
          </a:xfrm>
          <a:prstGeom prst="rect">
            <a:avLst/>
          </a:prstGeom>
          <a:solidFill>
            <a:schemeClr val="bg1">
              <a:lumMod val="95000"/>
            </a:schemeClr>
          </a:solidFill>
          <a:ln>
            <a:noFill/>
          </a:ln>
        </p:spPr>
        <p:txBody>
          <a:bodyPr lIns="5400000" tIns="2052000" rIns="1584000"/>
          <a:lstStyle>
            <a:lvl1pPr marL="0" marR="0" indent="0" algn="l"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29.01.24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5292725" y="3296733"/>
            <a:ext cx="3851275" cy="1080000"/>
          </a:xfrm>
          <a:prstGeom prst="rect">
            <a:avLst/>
          </a:prstGeom>
          <a:noFill/>
        </p:spPr>
        <p:txBody>
          <a:bodyPr lIns="180000" tIns="180000" rIns="90000" bIns="108000" anchor="t" anchorCtr="0"/>
          <a:lstStyle>
            <a:lvl1pPr marL="0" indent="0">
              <a:spcBef>
                <a:spcPts val="600"/>
              </a:spcBef>
              <a:buFontTx/>
              <a:buNone/>
              <a:defRPr sz="1800" b="1">
                <a:solidFill>
                  <a:schemeClr val="tx1"/>
                </a:solidFill>
                <a:latin typeface="+mn-lt"/>
              </a:defRPr>
            </a:lvl1pPr>
            <a:lvl2pPr marL="457200"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5916707" y="4016370"/>
            <a:ext cx="3227294" cy="360363"/>
          </a:xfrm>
          <a:prstGeom prst="rect">
            <a:avLst/>
          </a:prstGeom>
        </p:spPr>
        <p:txBody>
          <a:bodyPr lIns="0" tIns="0" rIns="0" bIns="0" anchor="t" anchorCtr="0"/>
          <a:lstStyle>
            <a:lvl1pPr marL="0" indent="0">
              <a:lnSpc>
                <a:spcPts val="1580"/>
              </a:lnSpc>
              <a:spcBef>
                <a:spcPts val="0"/>
              </a:spcBef>
              <a:buFontTx/>
              <a:buNone/>
              <a:defRPr sz="1400">
                <a:solidFill>
                  <a:schemeClr val="tx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defRPr/>
            </a:pPr>
            <a:r>
              <a:rPr lang="fr-FR"/>
              <a:t>Sous titre</a:t>
            </a:r>
            <a:endParaRPr/>
          </a:p>
        </p:txBody>
      </p:sp>
      <p:sp>
        <p:nvSpPr>
          <p:cNvPr id="9" name="Rectangle 2"/>
          <p:cNvSpPr/>
          <p:nvPr userDrawn="1"/>
        </p:nvSpPr>
        <p:spPr bwMode="auto">
          <a:xfrm>
            <a:off x="0" y="4008967"/>
            <a:ext cx="4571999" cy="358775"/>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0" name="Image 13"/>
          <p:cNvPicPr>
            <a:picLocks noChangeAspect="1"/>
          </p:cNvPicPr>
          <p:nvPr userDrawn="1"/>
        </p:nvPicPr>
        <p:blipFill>
          <a:blip r:embed="rId2"/>
          <a:stretch/>
        </p:blipFill>
        <p:spPr bwMode="auto">
          <a:xfrm rot="1063927">
            <a:off x="8110075" y="436787"/>
            <a:ext cx="1283962" cy="1800000"/>
          </a:xfrm>
          <a:prstGeom prst="rect">
            <a:avLst/>
          </a:prstGeom>
        </p:spPr>
      </p:pic>
      <p:pic>
        <p:nvPicPr>
          <p:cNvPr id="11" name="Image 6"/>
          <p:cNvPicPr>
            <a:picLocks noChangeAspect="1"/>
          </p:cNvPicPr>
          <p:nvPr userDrawn="1"/>
        </p:nvPicPr>
        <p:blipFill>
          <a:blip r:embed="rId3"/>
          <a:stretch/>
        </p:blipFill>
        <p:spPr bwMode="gray">
          <a:xfrm>
            <a:off x="94304" y="4452470"/>
            <a:ext cx="762121" cy="588290"/>
          </a:xfrm>
          <a:prstGeom prst="rect">
            <a:avLst/>
          </a:prstGeom>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2_Intercalaire photo vierge - Signal_Noir">
    <p:bg>
      <p:bgPr>
        <a:solidFill>
          <a:schemeClr val="bg1"/>
        </a:solidFill>
        <a:effectLst/>
      </p:bgPr>
    </p:bg>
    <p:spTree>
      <p:nvGrpSpPr>
        <p:cNvPr id="1" name=""/>
        <p:cNvGrpSpPr/>
        <p:nvPr/>
      </p:nvGrpSpPr>
      <p:grpSpPr bwMode="auto">
        <a:xfrm>
          <a:off x="0" y="0"/>
          <a:ext cx="0" cy="0"/>
          <a:chOff x="0" y="0"/>
          <a:chExt cx="0" cy="0"/>
        </a:xfrm>
      </p:grpSpPr>
      <p:pic>
        <p:nvPicPr>
          <p:cNvPr id="4" name="Image 12"/>
          <p:cNvPicPr>
            <a:picLocks noChangeAspect="1"/>
          </p:cNvPicPr>
          <p:nvPr userDrawn="1"/>
        </p:nvPicPr>
        <p:blipFill>
          <a:blip r:embed="rId2"/>
          <a:stretch/>
        </p:blipFill>
        <p:spPr bwMode="auto">
          <a:xfrm>
            <a:off x="8001112" y="356188"/>
            <a:ext cx="1800000" cy="1800000"/>
          </a:xfrm>
          <a:prstGeom prst="rect">
            <a:avLst/>
          </a:prstGeom>
        </p:spPr>
      </p:pic>
      <p:sp>
        <p:nvSpPr>
          <p:cNvPr id="5" name="Espace réservé pour une image  5"/>
          <p:cNvSpPr>
            <a:spLocks noGrp="1"/>
          </p:cNvSpPr>
          <p:nvPr>
            <p:ph type="pic" sz="quarter" idx="17" hasCustomPrompt="1"/>
          </p:nvPr>
        </p:nvSpPr>
        <p:spPr bwMode="auto">
          <a:xfrm>
            <a:off x="1" y="411163"/>
            <a:ext cx="4572000" cy="3600450"/>
          </a:xfrm>
          <a:prstGeom prst="rect">
            <a:avLst/>
          </a:prstGeom>
          <a:solidFill>
            <a:schemeClr val="bg1">
              <a:lumMod val="95000"/>
            </a:schemeClr>
          </a:solidFill>
          <a:ln>
            <a:noFill/>
          </a:ln>
        </p:spPr>
        <p:txBody>
          <a:bodyPr lIns="5400000" tIns="2052000" rIns="1584000"/>
          <a:lstStyle>
            <a:lvl1pPr marL="0" marR="0" indent="0" algn="l"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6" name="Espace réservé de la date 1"/>
          <p:cNvSpPr>
            <a:spLocks noGrp="1"/>
          </p:cNvSpPr>
          <p:nvPr>
            <p:ph type="dt" sz="half" idx="10"/>
          </p:nvPr>
        </p:nvSpPr>
        <p:spPr bwMode="auto"/>
        <p:txBody>
          <a:bodyPr/>
          <a:lstStyle/>
          <a:p>
            <a:pPr>
              <a:defRPr/>
            </a:pPr>
            <a:fld id="{8FEC859E-96FF-1D48-93F4-993BE9FE3962}" type="datetime3">
              <a:rPr lang="fr-FR"/>
              <a:t>29.01.24</a:t>
            </a:fld>
            <a:endParaRPr lang="fr-FR"/>
          </a:p>
        </p:txBody>
      </p:sp>
      <p:sp>
        <p:nvSpPr>
          <p:cNvPr id="7"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8" name="Sous-titre 2"/>
          <p:cNvSpPr>
            <a:spLocks noGrp="1"/>
          </p:cNvSpPr>
          <p:nvPr>
            <p:ph type="subTitle" idx="1" hasCustomPrompt="1"/>
          </p:nvPr>
        </p:nvSpPr>
        <p:spPr bwMode="gray">
          <a:xfrm>
            <a:off x="5292725" y="3296733"/>
            <a:ext cx="3851275" cy="1080000"/>
          </a:xfrm>
          <a:prstGeom prst="rect">
            <a:avLst/>
          </a:prstGeom>
          <a:noFill/>
        </p:spPr>
        <p:txBody>
          <a:bodyPr lIns="180000" tIns="180000" rIns="90000" bIns="108000" anchor="t" anchorCtr="0"/>
          <a:lstStyle>
            <a:lvl1pPr marL="0" indent="0">
              <a:spcBef>
                <a:spcPts val="600"/>
              </a:spcBef>
              <a:buFontTx/>
              <a:buNone/>
              <a:defRPr sz="1800" b="1">
                <a:solidFill>
                  <a:schemeClr val="tx1"/>
                </a:solidFill>
                <a:latin typeface="+mn-lt"/>
              </a:defRPr>
            </a:lvl1pPr>
            <a:lvl2pPr marL="457200" indent="0">
              <a:buFontTx/>
              <a:buNone/>
              <a:defRPr>
                <a:solidFill>
                  <a:schemeClr val="bg1"/>
                </a:solidFill>
                <a:latin typeface="+mn-lt"/>
              </a:defRPr>
            </a:lvl2pPr>
          </a:lstStyle>
          <a:p>
            <a:pPr>
              <a:defRPr/>
            </a:pPr>
            <a:r>
              <a:rPr lang="fr-FR"/>
              <a:t>Page intercalaire avec titre sur 2 lignes maximum</a:t>
            </a:r>
            <a:endParaRPr/>
          </a:p>
        </p:txBody>
      </p:sp>
      <p:sp>
        <p:nvSpPr>
          <p:cNvPr id="9" name="Espace réservé du texte 8"/>
          <p:cNvSpPr>
            <a:spLocks noGrp="1"/>
          </p:cNvSpPr>
          <p:nvPr>
            <p:ph type="body" sz="quarter" idx="13" hasCustomPrompt="1"/>
          </p:nvPr>
        </p:nvSpPr>
        <p:spPr bwMode="auto">
          <a:xfrm>
            <a:off x="5916707" y="4016370"/>
            <a:ext cx="3227294" cy="360363"/>
          </a:xfrm>
          <a:prstGeom prst="rect">
            <a:avLst/>
          </a:prstGeom>
        </p:spPr>
        <p:txBody>
          <a:bodyPr lIns="0" tIns="0" rIns="0" bIns="0" anchor="t" anchorCtr="0"/>
          <a:lstStyle>
            <a:lvl1pPr marL="0" indent="0">
              <a:lnSpc>
                <a:spcPts val="1580"/>
              </a:lnSpc>
              <a:spcBef>
                <a:spcPts val="0"/>
              </a:spcBef>
              <a:buFontTx/>
              <a:buNone/>
              <a:defRPr sz="1400">
                <a:solidFill>
                  <a:schemeClr val="tx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defRPr/>
            </a:pPr>
            <a:r>
              <a:rPr lang="fr-FR"/>
              <a:t>Sous titre</a:t>
            </a:r>
            <a:endParaRPr/>
          </a:p>
        </p:txBody>
      </p:sp>
      <p:sp>
        <p:nvSpPr>
          <p:cNvPr id="10" name="Rectangle 2"/>
          <p:cNvSpPr/>
          <p:nvPr userDrawn="1"/>
        </p:nvSpPr>
        <p:spPr bwMode="auto">
          <a:xfrm>
            <a:off x="0" y="4008967"/>
            <a:ext cx="4571999" cy="358775"/>
          </a:xfrm>
          <a:prstGeom prst="rect">
            <a:avLst/>
          </a:prstGeom>
          <a:solidFill>
            <a:srgbClr val="DD3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1" name="Image 6"/>
          <p:cNvPicPr>
            <a:picLocks noChangeAspect="1"/>
          </p:cNvPicPr>
          <p:nvPr userDrawn="1"/>
        </p:nvPicPr>
        <p:blipFill>
          <a:blip r:embed="rId3"/>
          <a:stretch/>
        </p:blipFill>
        <p:spPr bwMode="gray">
          <a:xfrm>
            <a:off x="94304" y="4452470"/>
            <a:ext cx="762121" cy="58829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3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411163"/>
            <a:ext cx="4572000" cy="3600450"/>
          </a:xfrm>
          <a:prstGeom prst="rect">
            <a:avLst/>
          </a:prstGeom>
          <a:solidFill>
            <a:schemeClr val="bg1">
              <a:lumMod val="95000"/>
            </a:schemeClr>
          </a:solidFill>
          <a:ln>
            <a:noFill/>
          </a:ln>
        </p:spPr>
        <p:txBody>
          <a:bodyPr lIns="5400000" tIns="2052000" rIns="1584000"/>
          <a:lstStyle>
            <a:lvl1pPr marL="0" marR="0" indent="0" algn="l"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29.01.24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5292725" y="3652338"/>
            <a:ext cx="3851275" cy="1080000"/>
          </a:xfrm>
          <a:prstGeom prst="rect">
            <a:avLst/>
          </a:prstGeom>
          <a:noFill/>
        </p:spPr>
        <p:txBody>
          <a:bodyPr lIns="180000" tIns="180000" rIns="90000" bIns="108000" anchor="t" anchorCtr="0"/>
          <a:lstStyle>
            <a:lvl1pPr marL="0" indent="0">
              <a:spcBef>
                <a:spcPts val="600"/>
              </a:spcBef>
              <a:buFontTx/>
              <a:buNone/>
              <a:defRPr sz="1800" b="1">
                <a:solidFill>
                  <a:schemeClr val="tx1"/>
                </a:solidFill>
                <a:latin typeface="+mn-lt"/>
              </a:defRPr>
            </a:lvl1pPr>
            <a:lvl2pPr marL="457200"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5916707" y="4371975"/>
            <a:ext cx="3227294" cy="360363"/>
          </a:xfrm>
          <a:prstGeom prst="rect">
            <a:avLst/>
          </a:prstGeom>
        </p:spPr>
        <p:txBody>
          <a:bodyPr lIns="0" tIns="0" rIns="0" bIns="0" anchor="t" anchorCtr="0"/>
          <a:lstStyle>
            <a:lvl1pPr marL="0" indent="0">
              <a:lnSpc>
                <a:spcPts val="1580"/>
              </a:lnSpc>
              <a:spcBef>
                <a:spcPts val="0"/>
              </a:spcBef>
              <a:buFontTx/>
              <a:buNone/>
              <a:defRPr sz="1400">
                <a:solidFill>
                  <a:schemeClr val="tx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defRPr/>
            </a:pPr>
            <a:r>
              <a:rPr lang="fr-FR"/>
              <a:t>Sous titre</a:t>
            </a:r>
            <a:endParaRPr/>
          </a:p>
        </p:txBody>
      </p:sp>
      <p:sp>
        <p:nvSpPr>
          <p:cNvPr id="9" name="Rectangle 2"/>
          <p:cNvSpPr/>
          <p:nvPr userDrawn="1"/>
        </p:nvSpPr>
        <p:spPr bwMode="auto">
          <a:xfrm>
            <a:off x="0" y="4011083"/>
            <a:ext cx="4571999" cy="358775"/>
          </a:xfrm>
          <a:prstGeom prst="rect">
            <a:avLst/>
          </a:prstGeom>
          <a:solidFill>
            <a:srgbClr val="E1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0" name="Image 12"/>
          <p:cNvPicPr>
            <a:picLocks noChangeAspect="1"/>
          </p:cNvPicPr>
          <p:nvPr userDrawn="1"/>
        </p:nvPicPr>
        <p:blipFill>
          <a:blip r:embed="rId2"/>
          <a:stretch/>
        </p:blipFill>
        <p:spPr bwMode="auto">
          <a:xfrm>
            <a:off x="8122315" y="411163"/>
            <a:ext cx="1241856" cy="2160000"/>
          </a:xfrm>
          <a:prstGeom prst="rect">
            <a:avLst/>
          </a:prstGeom>
        </p:spPr>
      </p:pic>
      <p:pic>
        <p:nvPicPr>
          <p:cNvPr id="11" name="Image 6"/>
          <p:cNvPicPr>
            <a:picLocks noChangeAspect="1"/>
          </p:cNvPicPr>
          <p:nvPr userDrawn="1"/>
        </p:nvPicPr>
        <p:blipFill>
          <a:blip r:embed="rId3"/>
          <a:stretch/>
        </p:blipFill>
        <p:spPr bwMode="gray">
          <a:xfrm>
            <a:off x="94304" y="4452470"/>
            <a:ext cx="762121" cy="588290"/>
          </a:xfrm>
          <a:prstGeom prst="rect">
            <a:avLst/>
          </a:prstGeom>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4_Intercalaire photo vierge - Signal_Noir">
    <p:bg>
      <p:bgPr>
        <a:solidFill>
          <a:schemeClr val="bg1"/>
        </a:solidFill>
        <a:effectLst/>
      </p:bgPr>
    </p:bg>
    <p:spTree>
      <p:nvGrpSpPr>
        <p:cNvPr id="1" name=""/>
        <p:cNvGrpSpPr/>
        <p:nvPr/>
      </p:nvGrpSpPr>
      <p:grpSpPr bwMode="auto">
        <a:xfrm>
          <a:off x="0" y="0"/>
          <a:ext cx="0" cy="0"/>
          <a:chOff x="0" y="0"/>
          <a:chExt cx="0" cy="0"/>
        </a:xfrm>
      </p:grpSpPr>
      <p:sp>
        <p:nvSpPr>
          <p:cNvPr id="4" name="Espace réservé pour une image  5"/>
          <p:cNvSpPr>
            <a:spLocks noGrp="1"/>
          </p:cNvSpPr>
          <p:nvPr>
            <p:ph type="pic" sz="quarter" idx="17" hasCustomPrompt="1"/>
          </p:nvPr>
        </p:nvSpPr>
        <p:spPr bwMode="auto">
          <a:xfrm>
            <a:off x="1" y="411163"/>
            <a:ext cx="4572000" cy="3600450"/>
          </a:xfrm>
          <a:prstGeom prst="rect">
            <a:avLst/>
          </a:prstGeom>
          <a:solidFill>
            <a:schemeClr val="bg1">
              <a:lumMod val="95000"/>
            </a:schemeClr>
          </a:solidFill>
          <a:ln>
            <a:noFill/>
          </a:ln>
        </p:spPr>
        <p:txBody>
          <a:bodyPr lIns="5400000" tIns="2052000" rIns="1584000"/>
          <a:lstStyle>
            <a:lvl1pPr marL="0" marR="0" indent="0" algn="l" defTabSz="914400">
              <a:lnSpc>
                <a:spcPct val="100000"/>
              </a:lnSpc>
              <a:spcBef>
                <a:spcPts val="0"/>
              </a:spcBef>
              <a:spcAft>
                <a:spcPts val="0"/>
              </a:spcAft>
              <a:buClr>
                <a:schemeClr val="tx2"/>
              </a:buClr>
              <a:buSzTx/>
              <a:buFontTx/>
              <a:buNone/>
              <a:defRPr lang="fr-FR" sz="1350" b="0" i="1">
                <a:solidFill>
                  <a:schemeClr val="bg1">
                    <a:lumMod val="65000"/>
                  </a:schemeClr>
                </a:solidFill>
                <a:latin typeface="Arial"/>
                <a:ea typeface="+mn-ea"/>
                <a:cs typeface="+mn-cs"/>
              </a:defRPr>
            </a:lvl1pPr>
          </a:lstStyle>
          <a:p>
            <a:pPr marL="0" marR="0" lvl="0" indent="0" algn="ctr" defTabSz="914400">
              <a:lnSpc>
                <a:spcPct val="100000"/>
              </a:lnSpc>
              <a:spcBef>
                <a:spcPts val="0"/>
              </a:spcBef>
              <a:spcAft>
                <a:spcPts val="0"/>
              </a:spcAft>
              <a:buClr>
                <a:schemeClr val="tx2"/>
              </a:buClr>
              <a:buSzTx/>
              <a:buFontTx/>
              <a:buNone/>
              <a:defRPr/>
            </a:pPr>
            <a:r>
              <a:rPr lang="fr-FR"/>
              <a:t>Cliquez sur l’icône centrale pour insérer une image</a:t>
            </a:r>
            <a:endParaRPr/>
          </a:p>
        </p:txBody>
      </p:sp>
      <p:sp>
        <p:nvSpPr>
          <p:cNvPr id="5" name="Espace réservé de la date 1"/>
          <p:cNvSpPr>
            <a:spLocks noGrp="1"/>
          </p:cNvSpPr>
          <p:nvPr>
            <p:ph type="dt" sz="half" idx="10"/>
          </p:nvPr>
        </p:nvSpPr>
        <p:spPr bwMode="auto"/>
        <p:txBody>
          <a:bodyPr/>
          <a:lstStyle/>
          <a:p>
            <a:pPr>
              <a:defRPr/>
            </a:pPr>
            <a:fld id="{8FEC859E-96FF-1D48-93F4-993BE9FE3962}" type="datetime3">
              <a:rPr lang="fr-FR"/>
              <a:t>29.01.24</a:t>
            </a:fld>
            <a:endParaRPr lang="fr-FR"/>
          </a:p>
        </p:txBody>
      </p:sp>
      <p:sp>
        <p:nvSpPr>
          <p:cNvPr id="6"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7" name="Sous-titre 2"/>
          <p:cNvSpPr>
            <a:spLocks noGrp="1"/>
          </p:cNvSpPr>
          <p:nvPr>
            <p:ph type="subTitle" idx="1" hasCustomPrompt="1"/>
          </p:nvPr>
        </p:nvSpPr>
        <p:spPr bwMode="gray">
          <a:xfrm>
            <a:off x="5292725" y="3652338"/>
            <a:ext cx="3851275" cy="1080000"/>
          </a:xfrm>
          <a:prstGeom prst="rect">
            <a:avLst/>
          </a:prstGeom>
          <a:noFill/>
        </p:spPr>
        <p:txBody>
          <a:bodyPr lIns="180000" tIns="180000" rIns="90000" bIns="108000" anchor="t" anchorCtr="0"/>
          <a:lstStyle>
            <a:lvl1pPr marL="0" indent="0">
              <a:spcBef>
                <a:spcPts val="600"/>
              </a:spcBef>
              <a:buFontTx/>
              <a:buNone/>
              <a:defRPr sz="1800" b="1">
                <a:solidFill>
                  <a:schemeClr val="tx1"/>
                </a:solidFill>
                <a:latin typeface="+mn-lt"/>
              </a:defRPr>
            </a:lvl1pPr>
            <a:lvl2pPr marL="457200" indent="0">
              <a:buFontTx/>
              <a:buNone/>
              <a:defRPr>
                <a:solidFill>
                  <a:schemeClr val="bg1"/>
                </a:solidFill>
                <a:latin typeface="+mn-lt"/>
              </a:defRPr>
            </a:lvl2pPr>
          </a:lstStyle>
          <a:p>
            <a:pPr>
              <a:defRPr/>
            </a:pPr>
            <a:r>
              <a:rPr lang="fr-FR"/>
              <a:t>Page intercalaire avec titre sur 2 lignes maximum</a:t>
            </a:r>
            <a:endParaRPr/>
          </a:p>
        </p:txBody>
      </p:sp>
      <p:sp>
        <p:nvSpPr>
          <p:cNvPr id="8" name="Espace réservé du texte 8"/>
          <p:cNvSpPr>
            <a:spLocks noGrp="1"/>
          </p:cNvSpPr>
          <p:nvPr>
            <p:ph type="body" sz="quarter" idx="13" hasCustomPrompt="1"/>
          </p:nvPr>
        </p:nvSpPr>
        <p:spPr bwMode="auto">
          <a:xfrm>
            <a:off x="5916707" y="4371975"/>
            <a:ext cx="3227294" cy="360363"/>
          </a:xfrm>
          <a:prstGeom prst="rect">
            <a:avLst/>
          </a:prstGeom>
        </p:spPr>
        <p:txBody>
          <a:bodyPr lIns="0" tIns="0" rIns="0" bIns="0" anchor="t" anchorCtr="0"/>
          <a:lstStyle>
            <a:lvl1pPr marL="0" indent="0">
              <a:lnSpc>
                <a:spcPts val="1580"/>
              </a:lnSpc>
              <a:spcBef>
                <a:spcPts val="0"/>
              </a:spcBef>
              <a:buFontTx/>
              <a:buNone/>
              <a:defRPr sz="1400">
                <a:solidFill>
                  <a:schemeClr val="tx1"/>
                </a:solidFill>
                <a:latin typeface="+mn-lt"/>
              </a:defRPr>
            </a:lvl1pPr>
            <a:lvl2pPr marL="457200" indent="0">
              <a:buFontTx/>
              <a:buNone/>
              <a:defRPr sz="1400">
                <a:latin typeface="+mn-lt"/>
              </a:defRPr>
            </a:lvl2pPr>
            <a:lvl3pPr marL="914400" indent="0">
              <a:buFontTx/>
              <a:buNone/>
              <a:defRPr sz="1400">
                <a:latin typeface="+mn-lt"/>
              </a:defRPr>
            </a:lvl3pPr>
            <a:lvl4pPr>
              <a:buFontTx/>
              <a:buNone/>
              <a:defRPr sz="1400">
                <a:latin typeface="+mn-lt"/>
              </a:defRPr>
            </a:lvl4pPr>
            <a:lvl5pPr>
              <a:buFontTx/>
              <a:buNone/>
              <a:defRPr sz="1400">
                <a:latin typeface="+mn-lt"/>
              </a:defRPr>
            </a:lvl5pPr>
          </a:lstStyle>
          <a:p>
            <a:pPr lvl="0">
              <a:defRPr/>
            </a:pPr>
            <a:r>
              <a:rPr lang="fr-FR"/>
              <a:t>Sous titre</a:t>
            </a:r>
            <a:endParaRPr/>
          </a:p>
        </p:txBody>
      </p:sp>
      <p:sp>
        <p:nvSpPr>
          <p:cNvPr id="9" name="Rectangle 2"/>
          <p:cNvSpPr/>
          <p:nvPr userDrawn="1"/>
        </p:nvSpPr>
        <p:spPr bwMode="auto">
          <a:xfrm>
            <a:off x="0" y="4008967"/>
            <a:ext cx="4571999" cy="358775"/>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0" name="Image 12"/>
          <p:cNvPicPr>
            <a:picLocks noChangeAspect="1"/>
          </p:cNvPicPr>
          <p:nvPr userDrawn="1"/>
        </p:nvPicPr>
        <p:blipFill>
          <a:blip r:embed="rId2"/>
          <a:stretch/>
        </p:blipFill>
        <p:spPr bwMode="auto">
          <a:xfrm>
            <a:off x="8023999" y="620379"/>
            <a:ext cx="1120001" cy="720000"/>
          </a:xfrm>
          <a:prstGeom prst="rect">
            <a:avLst/>
          </a:prstGeom>
        </p:spPr>
      </p:pic>
      <p:pic>
        <p:nvPicPr>
          <p:cNvPr id="11" name="Image 13"/>
          <p:cNvPicPr>
            <a:picLocks noChangeAspect="1"/>
          </p:cNvPicPr>
          <p:nvPr userDrawn="1"/>
        </p:nvPicPr>
        <p:blipFill>
          <a:blip r:embed="rId2"/>
          <a:stretch/>
        </p:blipFill>
        <p:spPr bwMode="auto">
          <a:xfrm>
            <a:off x="6903998" y="620379"/>
            <a:ext cx="1120001" cy="720000"/>
          </a:xfrm>
          <a:prstGeom prst="rect">
            <a:avLst/>
          </a:prstGeom>
        </p:spPr>
      </p:pic>
      <p:pic>
        <p:nvPicPr>
          <p:cNvPr id="12" name="Image 6"/>
          <p:cNvPicPr>
            <a:picLocks noChangeAspect="1"/>
          </p:cNvPicPr>
          <p:nvPr userDrawn="1"/>
        </p:nvPicPr>
        <p:blipFill>
          <a:blip r:embed="rId3"/>
          <a:stretch/>
        </p:blipFill>
        <p:spPr bwMode="gray">
          <a:xfrm>
            <a:off x="94304" y="4452470"/>
            <a:ext cx="762121" cy="58829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exte + 1 chiffr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
        <p:nvSpPr>
          <p:cNvPr id="8" name="Espace réservé du texte 5"/>
          <p:cNvSpPr>
            <a:spLocks noGrp="1"/>
          </p:cNvSpPr>
          <p:nvPr>
            <p:ph type="body" sz="quarter" idx="13" hasCustomPrompt="1"/>
          </p:nvPr>
        </p:nvSpPr>
        <p:spPr bwMode="auto">
          <a:xfrm>
            <a:off x="6840512" y="1401989"/>
            <a:ext cx="1958975" cy="558800"/>
          </a:xfrm>
          <a:prstGeom prst="rect">
            <a:avLst/>
          </a:prstGeom>
        </p:spPr>
        <p:txBody>
          <a:bodyPr lIns="72000" tIns="0" rIns="0" bIns="0" anchor="b" anchorCtr="0"/>
          <a:lstStyle>
            <a:lvl1pPr marL="3175" indent="0" algn="l" defTabSz="914400">
              <a:lnSpc>
                <a:spcPct val="93000"/>
              </a:lnSpc>
              <a:spcBef>
                <a:spcPts val="0"/>
              </a:spcBef>
              <a:spcAft>
                <a:spcPts val="0"/>
              </a:spcAft>
              <a:buFont typeface="Arial"/>
              <a:buNone/>
              <a:defRPr lang="fr-FR" sz="2250" b="1" i="1">
                <a:solidFill>
                  <a:schemeClr val="tx1"/>
                </a:solidFill>
                <a:latin typeface="+mn-lt"/>
                <a:ea typeface="+mn-ea"/>
                <a:cs typeface="+mn-cs"/>
              </a:defRPr>
            </a:lvl1pPr>
          </a:lstStyle>
          <a:p>
            <a:pPr>
              <a:defRPr/>
            </a:pPr>
            <a:r>
              <a:rPr lang="fr-FR"/>
              <a:t>Texte/Chiffre</a:t>
            </a:r>
            <a:endParaRPr/>
          </a:p>
        </p:txBody>
      </p:sp>
      <p:sp>
        <p:nvSpPr>
          <p:cNvPr id="9" name="Espace réservé du texte 20"/>
          <p:cNvSpPr>
            <a:spLocks noGrp="1"/>
          </p:cNvSpPr>
          <p:nvPr>
            <p:ph type="body" sz="quarter" idx="14" hasCustomPrompt="1"/>
          </p:nvPr>
        </p:nvSpPr>
        <p:spPr bwMode="auto">
          <a:xfrm>
            <a:off x="6840512" y="1960789"/>
            <a:ext cx="2303488" cy="539736"/>
          </a:xfrm>
          <a:prstGeom prst="rect">
            <a:avLst/>
          </a:prstGeom>
          <a:solidFill>
            <a:srgbClr val="E16F34"/>
          </a:solidFill>
        </p:spPr>
        <p:txBody>
          <a:bodyPr wrap="square" lIns="108000" tIns="108000" rIns="360000" bIns="108000">
            <a:spAutoFit/>
          </a:bodyPr>
          <a:lstStyle>
            <a:lvl1pPr marL="0" indent="0">
              <a:lnSpc>
                <a:spcPct val="95000"/>
              </a:lnSpc>
              <a:spcBef>
                <a:spcPts val="0"/>
              </a:spcBef>
              <a:buFontTx/>
              <a:buNone/>
              <a:defRPr sz="1100" b="1">
                <a:solidFill>
                  <a:schemeClr val="bg1"/>
                </a:solidFill>
              </a:defRPr>
            </a:lvl1pPr>
          </a:lstStyle>
          <a:p>
            <a:pPr lvl="0">
              <a:defRPr/>
            </a:pPr>
            <a:r>
              <a:rPr lang="fr-FR"/>
              <a:t>Message sur le nombre de lignes souhaité</a:t>
            </a:r>
            <a:endParaRPr/>
          </a:p>
        </p:txBody>
      </p:sp>
      <p:sp>
        <p:nvSpPr>
          <p:cNvPr id="10" name="Espace réservé du texte 22"/>
          <p:cNvSpPr>
            <a:spLocks noGrp="1"/>
          </p:cNvSpPr>
          <p:nvPr>
            <p:ph type="body" sz="quarter" idx="15" hasCustomPrompt="1"/>
          </p:nvPr>
        </p:nvSpPr>
        <p:spPr bwMode="auto">
          <a:xfrm>
            <a:off x="608014" y="1080000"/>
            <a:ext cx="5513512" cy="3420000"/>
          </a:xfrm>
          <a:prstGeom prst="rect">
            <a:avLst/>
          </a:prstGeom>
        </p:spPr>
        <p:txBody>
          <a:bodyPr lIns="0" tIns="0" rIns="0" bIns="0"/>
          <a:lstStyle>
            <a:lvl1pPr marL="0" marR="0" indent="0" algn="l" defTabSz="914400">
              <a:lnSpc>
                <a:spcPct val="90000"/>
              </a:lnSpc>
              <a:spcBef>
                <a:spcPts val="1000"/>
              </a:spcBef>
              <a:spcAft>
                <a:spcPts val="0"/>
              </a:spcAft>
              <a:buClr>
                <a:schemeClr val="tx2"/>
              </a:buClr>
              <a:buSzTx/>
              <a:buFontTx/>
              <a:buNone/>
              <a:defRPr sz="1600" b="1" i="0">
                <a:solidFill>
                  <a:schemeClr val="tx1"/>
                </a:solidFill>
                <a:latin typeface="+mn-lt"/>
              </a:defRPr>
            </a:lvl1pPr>
            <a:lvl2pPr marL="685800" indent="-228600">
              <a:buClrTx/>
              <a:buFont typeface="Wingdings"/>
              <a:buChar char="§"/>
              <a:defRPr sz="1350">
                <a:solidFill>
                  <a:schemeClr val="tx1"/>
                </a:solidFill>
                <a:latin typeface="+mn-lt"/>
              </a:defRPr>
            </a:lvl2pPr>
            <a:lvl3pPr marL="1257300" indent="-342900">
              <a:buClrTx/>
              <a:buFont typeface="Arial"/>
              <a:buChar char="•"/>
              <a:defRPr sz="1350">
                <a:solidFill>
                  <a:schemeClr val="tx1"/>
                </a:solidFill>
                <a:latin typeface="+mn-lt"/>
              </a:defRPr>
            </a:lvl3pPr>
            <a:lvl4pPr marL="1657350" indent="-285750">
              <a:buClrTx/>
              <a:buFont typeface="Wingdings"/>
              <a:buChar char="ü"/>
              <a:defRPr sz="1350">
                <a:solidFill>
                  <a:schemeClr val="tx1"/>
                </a:solidFill>
                <a:latin typeface="+mn-lt"/>
              </a:defRPr>
            </a:lvl4pPr>
            <a:lvl5pPr marL="1828800" indent="0">
              <a:buClr>
                <a:schemeClr val="tx2"/>
              </a:buClr>
              <a:buFontTx/>
              <a:buNone/>
              <a:defRPr sz="1350">
                <a:solidFill>
                  <a:schemeClr val="tx1"/>
                </a:solidFill>
                <a:latin typeface="+mn-lt"/>
              </a:defRPr>
            </a:lvl5pPr>
          </a:lstStyle>
          <a:p>
            <a:pPr marL="0" lvl="0" indent="0" algn="l" defTabSz="914400">
              <a:lnSpc>
                <a:spcPct val="90000"/>
              </a:lnSpc>
              <a:spcBef>
                <a:spcPts val="1000"/>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pic>
        <p:nvPicPr>
          <p:cNvPr id="11"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12" name="Rectangle 14"/>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exte message court">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B2B1204-2AEA-E444-9A99-D02961C25721}"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sp>
        <p:nvSpPr>
          <p:cNvPr id="8" name="Rectangle 12"/>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Espace réservé du texte 20"/>
          <p:cNvSpPr>
            <a:spLocks noGrp="1"/>
          </p:cNvSpPr>
          <p:nvPr>
            <p:ph type="body" sz="quarter" idx="14" hasCustomPrompt="1"/>
          </p:nvPr>
        </p:nvSpPr>
        <p:spPr bwMode="auto">
          <a:xfrm>
            <a:off x="1397213" y="1074738"/>
            <a:ext cx="6357436" cy="3427413"/>
          </a:xfrm>
          <a:prstGeom prst="rect">
            <a:avLst/>
          </a:prstGeom>
          <a:noFill/>
        </p:spPr>
        <p:txBody>
          <a:bodyPr wrap="square" lIns="0" tIns="0" rIns="0" bIns="0" anchor="ctr" anchorCtr="0">
            <a:noAutofit/>
          </a:bodyPr>
          <a:lstStyle>
            <a:lvl1pPr marL="0" indent="0" algn="ctr">
              <a:lnSpc>
                <a:spcPct val="95000"/>
              </a:lnSpc>
              <a:spcBef>
                <a:spcPts val="1600"/>
              </a:spcBef>
              <a:buFontTx/>
              <a:buNone/>
              <a:defRPr sz="2800" b="1">
                <a:solidFill>
                  <a:schemeClr val="tx1"/>
                </a:solidFill>
              </a:defRPr>
            </a:lvl1pPr>
          </a:lstStyle>
          <a:p>
            <a:pPr lvl="0">
              <a:defRPr/>
            </a:pPr>
            <a:r>
              <a:rPr lang="fr-FR"/>
              <a:t>Texte message court</a:t>
            </a:r>
            <a:br>
              <a:rPr lang="fr-FR"/>
            </a:br>
            <a:r>
              <a:rPr lang="fr-FR"/>
              <a:t>Ovit moluptae nonemquatem. Aces</a:t>
            </a:r>
            <a:endParaRPr/>
          </a:p>
          <a:p>
            <a:pPr lvl="0">
              <a:defRPr/>
            </a:pPr>
            <a:r>
              <a:rPr lang="fr-FR"/>
              <a:t>ipitia neseque sinctur aute dolenih icillenimini imincitam, quossit ut aut aut vendipsum experciam</a:t>
            </a:r>
          </a:p>
        </p:txBody>
      </p:sp>
      <p:pic>
        <p:nvPicPr>
          <p:cNvPr id="10" name="Image 6"/>
          <p:cNvPicPr>
            <a:picLocks noChangeAspect="1"/>
          </p:cNvPicPr>
          <p:nvPr userDrawn="1"/>
        </p:nvPicPr>
        <p:blipFill>
          <a:blip r:embed="rId2"/>
          <a:stretch/>
        </p:blipFill>
        <p:spPr bwMode="gray">
          <a:xfrm>
            <a:off x="94304" y="4452470"/>
            <a:ext cx="762121" cy="588290"/>
          </a:xfrm>
          <a:prstGeom prst="rect">
            <a:avLst/>
          </a:prstGeom>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Texte de pleine pag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F9FD301D-BA0C-2C40-967E-F0EF1AB3C51D}" type="datetime3">
              <a:rPr lang="fr-FR"/>
              <a:t>29.01.24</a:t>
            </a:fld>
            <a:endParaRPr lang="fr-FR"/>
          </a:p>
        </p:txBody>
      </p:sp>
      <p:sp>
        <p:nvSpPr>
          <p:cNvPr id="5" name="Espace réservé du numéro de diapositive 3"/>
          <p:cNvSpPr>
            <a:spLocks noGrp="1"/>
          </p:cNvSpPr>
          <p:nvPr>
            <p:ph type="sldNum" sz="quarter" idx="12"/>
          </p:nvPr>
        </p:nvSpPr>
        <p:spPr bwMode="auto"/>
        <p:txBody>
          <a:bodyPr/>
          <a:lstStyle/>
          <a:p>
            <a:pPr>
              <a:defRPr/>
            </a:pPr>
            <a:r>
              <a:rPr lang="fr-FR"/>
              <a:t>P </a:t>
            </a:r>
            <a:fld id="{733122C9-A0B9-462F-8757-0847AD287B63}" type="slidenum">
              <a:rPr lang="fr-FR"/>
              <a:t>‹N°›</a:t>
            </a:fld>
            <a:endParaRPr lang="fr-FR"/>
          </a:p>
        </p:txBody>
      </p:sp>
      <p:sp>
        <p:nvSpPr>
          <p:cNvPr id="6" name="Titre 1"/>
          <p:cNvSpPr>
            <a:spLocks noGrp="1"/>
          </p:cNvSpPr>
          <p:nvPr>
            <p:ph type="title" hasCustomPrompt="1"/>
          </p:nvPr>
        </p:nvSpPr>
        <p:spPr bwMode="auto">
          <a:xfrm>
            <a:off x="985369" y="177388"/>
            <a:ext cx="4591771" cy="523926"/>
          </a:xfrm>
          <a:prstGeom prst="rect">
            <a:avLst/>
          </a:prstGeom>
        </p:spPr>
        <p:txBody>
          <a:bodyPr lIns="0" tIns="0" rIns="0" bIns="0" anchor="b" anchorCtr="0"/>
          <a:lstStyle>
            <a:lvl1pPr>
              <a:defRPr sz="1500" b="0">
                <a:solidFill>
                  <a:schemeClr val="tx1"/>
                </a:solidFill>
                <a:latin typeface="+mj-lt"/>
              </a:defRPr>
            </a:lvl1pPr>
          </a:lstStyle>
          <a:p>
            <a:pPr>
              <a:defRPr/>
            </a:pPr>
            <a:r>
              <a:rPr lang="fr-FR"/>
              <a:t>Titre sur</a:t>
            </a:r>
            <a:br>
              <a:rPr lang="fr-FR"/>
            </a:br>
            <a:r>
              <a:rPr lang="fr-FR"/>
              <a:t>2 lignes maximum</a:t>
            </a:r>
            <a:endParaRPr/>
          </a:p>
        </p:txBody>
      </p:sp>
      <p:sp>
        <p:nvSpPr>
          <p:cNvPr id="7" name="Rectangle 9"/>
          <p:cNvSpPr/>
          <p:nvPr userDrawn="1"/>
        </p:nvSpPr>
        <p:spPr bwMode="auto">
          <a:xfrm>
            <a:off x="608013" y="1288"/>
            <a:ext cx="252000" cy="648000"/>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noFill/>
            </a:endParaRPr>
          </a:p>
        </p:txBody>
      </p:sp>
      <p:pic>
        <p:nvPicPr>
          <p:cNvPr id="8" name="Image 6"/>
          <p:cNvPicPr>
            <a:picLocks noChangeAspect="1"/>
          </p:cNvPicPr>
          <p:nvPr userDrawn="1"/>
        </p:nvPicPr>
        <p:blipFill>
          <a:blip r:embed="rId2"/>
          <a:stretch/>
        </p:blipFill>
        <p:spPr bwMode="gray">
          <a:xfrm>
            <a:off x="94304" y="4452470"/>
            <a:ext cx="762121" cy="588290"/>
          </a:xfrm>
          <a:prstGeom prst="rect">
            <a:avLst/>
          </a:prstGeom>
          <a:ln>
            <a:noFill/>
          </a:ln>
        </p:spPr>
      </p:pic>
      <p:sp>
        <p:nvSpPr>
          <p:cNvPr id="9" name="Rectangle 14"/>
          <p:cNvSpPr/>
          <p:nvPr userDrawn="1"/>
        </p:nvSpPr>
        <p:spPr bwMode="gray">
          <a:xfrm>
            <a:off x="5577140" y="4995755"/>
            <a:ext cx="3566860" cy="147744"/>
          </a:xfrm>
          <a:prstGeom prst="rect">
            <a:avLst/>
          </a:prstGeom>
          <a:solidFill>
            <a:srgbClr val="88B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Espace réservé du texte 22"/>
          <p:cNvSpPr>
            <a:spLocks noGrp="1"/>
          </p:cNvSpPr>
          <p:nvPr>
            <p:ph type="body" sz="quarter" idx="16" hasCustomPrompt="1"/>
          </p:nvPr>
        </p:nvSpPr>
        <p:spPr bwMode="auto">
          <a:xfrm>
            <a:off x="608013" y="1080000"/>
            <a:ext cx="7770151" cy="3420000"/>
          </a:xfrm>
          <a:prstGeom prst="rect">
            <a:avLst/>
          </a:prstGeom>
        </p:spPr>
        <p:txBody>
          <a:bodyPr lIns="0" tIns="0" rIns="0" bIns="0" numCol="1" spcCol="540000"/>
          <a:lstStyle>
            <a:lvl1pPr marL="0" marR="0" indent="0" algn="l" defTabSz="914400">
              <a:lnSpc>
                <a:spcPct val="90000"/>
              </a:lnSpc>
              <a:spcBef>
                <a:spcPts val="1000"/>
              </a:spcBef>
              <a:spcAft>
                <a:spcPts val="0"/>
              </a:spcAft>
              <a:buClr>
                <a:schemeClr val="tx2"/>
              </a:buClr>
              <a:buSzTx/>
              <a:buFontTx/>
              <a:buNone/>
              <a:defRPr sz="1600" b="1" i="0">
                <a:solidFill>
                  <a:schemeClr val="tx1"/>
                </a:solidFill>
                <a:latin typeface="+mn-lt"/>
              </a:defRPr>
            </a:lvl1pPr>
            <a:lvl2pPr marL="685800" indent="-228600">
              <a:buClrTx/>
              <a:buFont typeface="Wingdings"/>
              <a:buChar char="§"/>
              <a:defRPr sz="1350">
                <a:solidFill>
                  <a:schemeClr val="tx1"/>
                </a:solidFill>
                <a:latin typeface="+mn-lt"/>
              </a:defRPr>
            </a:lvl2pPr>
            <a:lvl3pPr marL="1257300" indent="-342900">
              <a:buClrTx/>
              <a:buFont typeface="Arial"/>
              <a:buChar char="•"/>
              <a:defRPr sz="1350">
                <a:solidFill>
                  <a:schemeClr val="tx1"/>
                </a:solidFill>
                <a:latin typeface="+mn-lt"/>
              </a:defRPr>
            </a:lvl3pPr>
            <a:lvl4pPr marL="1657350" indent="-285750">
              <a:buClrTx/>
              <a:buFont typeface="Wingdings"/>
              <a:buChar char="ü"/>
              <a:defRPr sz="1350">
                <a:solidFill>
                  <a:schemeClr val="tx1"/>
                </a:solidFill>
                <a:latin typeface="+mn-lt"/>
              </a:defRPr>
            </a:lvl4pPr>
            <a:lvl5pPr marL="1828800" indent="0">
              <a:buClr>
                <a:schemeClr val="tx2"/>
              </a:buClr>
              <a:buFontTx/>
              <a:buNone/>
              <a:defRPr sz="1350">
                <a:solidFill>
                  <a:schemeClr val="tx1"/>
                </a:solidFill>
                <a:latin typeface="+mn-lt"/>
              </a:defRPr>
            </a:lvl5pPr>
          </a:lstStyle>
          <a:p>
            <a:pPr marL="0" lvl="0" indent="0" algn="l" defTabSz="914400">
              <a:lnSpc>
                <a:spcPct val="90000"/>
              </a:lnSpc>
              <a:spcBef>
                <a:spcPts val="1000"/>
              </a:spcBef>
              <a:buClr>
                <a:schemeClr val="tx2"/>
              </a:buClr>
              <a:buFontTx/>
              <a:buNone/>
              <a:defRPr/>
            </a:pPr>
            <a:r>
              <a:rPr lang="fr-FR"/>
              <a:t>Cliquez pour insérer du texte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a:p>
            <a:pPr lvl="4">
              <a:defRPr/>
            </a:pPr>
            <a:endParaRPr lang="fr-FR"/>
          </a:p>
          <a:p>
            <a:pPr lvl="1">
              <a:defRPr/>
            </a:pPr>
            <a:r>
              <a:rPr lang="fr-FR"/>
              <a:t>As et audit acepreperis iusdam elecus dolorion erovid ut apistibus.</a:t>
            </a:r>
            <a:endParaRPr/>
          </a:p>
          <a:p>
            <a:pPr lvl="1">
              <a:defRPr/>
            </a:pPr>
            <a:r>
              <a:rPr lang="fr-FR"/>
              <a:t>Sus ulparum ser plique solorrumquid quam iur, sitatur.</a:t>
            </a:r>
            <a:endParaRPr/>
          </a:p>
          <a:p>
            <a:pPr lvl="1">
              <a:defRPr/>
            </a:pPr>
            <a:endParaRPr lang="fr-FR"/>
          </a:p>
          <a:p>
            <a:pPr lvl="0">
              <a:defRPr/>
            </a:pPr>
            <a:r>
              <a:rPr lang="fr-FR"/>
              <a:t>Bit volorro dem quia cuptatur sit aut doleceptur magnimporio conse nis aut earument </a:t>
            </a:r>
            <a:endParaRPr/>
          </a:p>
          <a:p>
            <a:pPr lvl="1">
              <a:defRPr/>
            </a:pPr>
            <a:r>
              <a:rPr lang="fr-FR"/>
              <a:t>acea sum et, ea dolore vel iducias iur, qui sendi sinvelendant molupic aborem rentur aut voluptus sedit, omniatur?</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e la date 3"/>
          <p:cNvSpPr>
            <a:spLocks noGrp="1"/>
          </p:cNvSpPr>
          <p:nvPr>
            <p:ph type="dt" sz="half" idx="2"/>
          </p:nvPr>
        </p:nvSpPr>
        <p:spPr bwMode="auto">
          <a:xfrm>
            <a:off x="7866466" y="4807965"/>
            <a:ext cx="511698" cy="152300"/>
          </a:xfrm>
          <a:prstGeom prst="rect">
            <a:avLst/>
          </a:prstGeom>
        </p:spPr>
        <p:txBody>
          <a:bodyPr vert="horz" lIns="0" tIns="0" rIns="0" bIns="0" rtlCol="0" anchor="b" anchorCtr="0"/>
          <a:lstStyle>
            <a:lvl1pPr marL="0" indent="0" algn="r">
              <a:buClr>
                <a:schemeClr val="tx2"/>
              </a:buClr>
              <a:buFontTx/>
              <a:buNone/>
              <a:defRPr sz="700" b="1" i="0">
                <a:solidFill>
                  <a:schemeClr val="tx1"/>
                </a:solidFill>
                <a:latin typeface="+mn-lt"/>
              </a:defRPr>
            </a:lvl1pPr>
          </a:lstStyle>
          <a:p>
            <a:pPr>
              <a:defRPr/>
            </a:pPr>
            <a:r>
              <a:rPr lang="fr-FR" dirty="0"/>
              <a:t>29/01/2024</a:t>
            </a:r>
          </a:p>
        </p:txBody>
      </p:sp>
      <p:sp>
        <p:nvSpPr>
          <p:cNvPr id="5" name="Espace réservé du numéro de diapositive 5"/>
          <p:cNvSpPr>
            <a:spLocks noGrp="1"/>
          </p:cNvSpPr>
          <p:nvPr>
            <p:ph type="sldNum" sz="quarter" idx="4"/>
          </p:nvPr>
        </p:nvSpPr>
        <p:spPr bwMode="auto">
          <a:xfrm>
            <a:off x="8451849" y="4807965"/>
            <a:ext cx="449263" cy="152300"/>
          </a:xfrm>
          <a:prstGeom prst="rect">
            <a:avLst/>
          </a:prstGeom>
        </p:spPr>
        <p:txBody>
          <a:bodyPr vert="horz" lIns="0" tIns="0" rIns="0" bIns="0" rtlCol="0" anchor="b" anchorCtr="0"/>
          <a:lstStyle>
            <a:lvl1pPr algn="r">
              <a:defRPr sz="700" b="1" i="0">
                <a:solidFill>
                  <a:schemeClr val="tx1"/>
                </a:solidFill>
                <a:latin typeface="Arial"/>
                <a:cs typeface="Arial"/>
              </a:defRPr>
            </a:lvl1pPr>
          </a:lstStyle>
          <a:p>
            <a:pPr>
              <a:defRPr/>
            </a:pPr>
            <a:r>
              <a:rPr lang="fr-FR"/>
              <a:t>P </a:t>
            </a:r>
            <a:fld id="{733122C9-A0B9-462F-8757-0847AD287B63}" type="slidenum">
              <a:rPr lang="fr-FR"/>
              <a:t>‹N°›</a:t>
            </a:fld>
            <a:endParaRPr lang="fr-FR"/>
          </a:p>
        </p:txBody>
      </p:sp>
      <p:sp>
        <p:nvSpPr>
          <p:cNvPr id="6" name="ZoneTexte 1"/>
          <p:cNvSpPr>
            <a:spLocks noAdjustHandles="1"/>
          </p:cNvSpPr>
          <p:nvPr userDrawn="1"/>
        </p:nvSpPr>
        <p:spPr bwMode="auto">
          <a:xfrm>
            <a:off x="2925973" y="4807965"/>
            <a:ext cx="4866807" cy="152300"/>
          </a:xfrm>
          <a:prstGeom prst="rect">
            <a:avLst/>
          </a:prstGeom>
          <a:noFill/>
        </p:spPr>
        <p:txBody>
          <a:bodyPr wrap="square" lIns="0" tIns="0" rIns="0" bIns="0" rtlCol="0" anchor="b" anchorCtr="0">
            <a:noAutofit/>
          </a:bodyPr>
          <a:lstStyle/>
          <a:p>
            <a:pPr marL="0" marR="0" lvl="0" indent="0" algn="r" defTabSz="914400">
              <a:lnSpc>
                <a:spcPct val="100000"/>
              </a:lnSpc>
              <a:spcBef>
                <a:spcPts val="0"/>
              </a:spcBef>
              <a:spcAft>
                <a:spcPts val="0"/>
              </a:spcAft>
              <a:buClrTx/>
              <a:buSzTx/>
              <a:buFontTx/>
              <a:buNone/>
              <a:defRPr/>
            </a:pPr>
            <a:r>
              <a:rPr lang="fr-FR" sz="700" b="1" i="0" dirty="0">
                <a:solidFill>
                  <a:schemeClr val="tx1"/>
                </a:solidFill>
                <a:latin typeface="+mn-lt"/>
                <a:ea typeface="+mn-ea"/>
                <a:cs typeface="+mn-cs"/>
              </a:rPr>
              <a:t>REUNION </a:t>
            </a:r>
            <a:r>
              <a:rPr lang="fr-FR" sz="700" b="1" i="0" dirty="0" err="1">
                <a:solidFill>
                  <a:schemeClr val="tx1"/>
                </a:solidFill>
                <a:latin typeface="+mn-lt"/>
                <a:ea typeface="+mn-ea"/>
                <a:cs typeface="+mn-cs"/>
              </a:rPr>
              <a:t>Comex@Lyon</a:t>
            </a:r>
            <a:endParaRPr lang="fr-FR" sz="700" b="1" i="0" dirty="0">
              <a:solidFill>
                <a:schemeClr val="tx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p:txStyles>
    <p:titleStyle>
      <a:lvl1pPr algn="l" defTabSz="914400">
        <a:lnSpc>
          <a:spcPct val="90000"/>
        </a:lnSpc>
        <a:spcBef>
          <a:spcPts val="0"/>
        </a:spcBef>
        <a:buNone/>
        <a:defRPr sz="4400" b="1" i="0">
          <a:solidFill>
            <a:schemeClr val="tx1"/>
          </a:solidFill>
          <a:latin typeface="Arial Black"/>
          <a:ea typeface="+mj-ea"/>
          <a:cs typeface="+mj-cs"/>
        </a:defRPr>
      </a:lvl1pPr>
    </p:titleStyle>
    <p:bodyStyle>
      <a:lvl1pPr marL="228600" indent="-228600" algn="l" defTabSz="914400">
        <a:lnSpc>
          <a:spcPct val="90000"/>
        </a:lnSpc>
        <a:spcBef>
          <a:spcPts val="1000"/>
        </a:spcBef>
        <a:buClr>
          <a:schemeClr val="tx2"/>
        </a:buClr>
        <a:buFont typeface="Arial"/>
        <a:buChar char="•"/>
        <a:defRPr sz="2800" b="0" i="0">
          <a:solidFill>
            <a:schemeClr val="tx1"/>
          </a:solidFill>
          <a:latin typeface="Arial"/>
          <a:ea typeface="+mn-ea"/>
          <a:cs typeface="+mn-cs"/>
        </a:defRPr>
      </a:lvl1pPr>
      <a:lvl2pPr marL="685800" indent="-228600" algn="l" defTabSz="914400">
        <a:lnSpc>
          <a:spcPct val="90000"/>
        </a:lnSpc>
        <a:spcBef>
          <a:spcPts val="500"/>
        </a:spcBef>
        <a:buClr>
          <a:schemeClr val="tx2"/>
        </a:buClr>
        <a:buFont typeface="Arial"/>
        <a:buChar char="•"/>
        <a:defRPr sz="2400" b="0" i="0">
          <a:solidFill>
            <a:schemeClr val="tx1"/>
          </a:solidFill>
          <a:latin typeface="Arial"/>
          <a:ea typeface="+mn-ea"/>
          <a:cs typeface="+mn-cs"/>
        </a:defRPr>
      </a:lvl2pPr>
      <a:lvl3pPr marL="1257300" indent="-342900" algn="l" defTabSz="914400">
        <a:lnSpc>
          <a:spcPct val="90000"/>
        </a:lnSpc>
        <a:spcBef>
          <a:spcPts val="500"/>
        </a:spcBef>
        <a:buClr>
          <a:schemeClr val="tx2"/>
        </a:buClr>
        <a:buFont typeface="Arial"/>
        <a:buChar char="•"/>
        <a:defRPr sz="2000" b="0" i="0">
          <a:solidFill>
            <a:schemeClr val="tx1"/>
          </a:solidFill>
          <a:latin typeface="Arial"/>
          <a:ea typeface="+mn-ea"/>
          <a:cs typeface="+mn-cs"/>
        </a:defRPr>
      </a:lvl3pPr>
      <a:lvl4pPr marL="1371600" indent="0" algn="l" defTabSz="914400">
        <a:lnSpc>
          <a:spcPct val="90000"/>
        </a:lnSpc>
        <a:spcBef>
          <a:spcPts val="500"/>
        </a:spcBef>
        <a:buFont typeface="Arial"/>
        <a:buNone/>
        <a:defRPr sz="1800" b="0" i="0">
          <a:solidFill>
            <a:schemeClr val="tx1"/>
          </a:solidFill>
          <a:latin typeface="Arial"/>
          <a:ea typeface="+mn-ea"/>
          <a:cs typeface="+mn-cs"/>
        </a:defRPr>
      </a:lvl4pPr>
      <a:lvl5pPr marL="1828800" indent="0" algn="l" defTabSz="914400">
        <a:lnSpc>
          <a:spcPct val="90000"/>
        </a:lnSpc>
        <a:spcBef>
          <a:spcPts val="500"/>
        </a:spcBef>
        <a:buFont typeface="Arial"/>
        <a:buNone/>
        <a:defRPr sz="1800" b="0" i="0">
          <a:solidFill>
            <a:schemeClr val="tx1"/>
          </a:solidFill>
          <a:latin typeface="Arial"/>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resana.numerique.gouv.fr/public/document/consulter/3886765"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hyperlink" Target="https://resana.numerique.gouv.fr/public/document/consulter/10565279" TargetMode="External"/><Relationship Id="rId4" Type="http://schemas.openxmlformats.org/officeDocument/2006/relationships/hyperlink" Target="https://resana.numerique.gouv.fr/public/document/consulter/2886227"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5.jpg"/><Relationship Id="rId11" Type="http://schemas.openxmlformats.org/officeDocument/2006/relationships/image" Target="../media/image40.jpg"/><Relationship Id="rId5" Type="http://schemas.openxmlformats.org/officeDocument/2006/relationships/image" Target="../media/image34.jp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a:extLst>
              <a:ext uri="{FF2B5EF4-FFF2-40B4-BE49-F238E27FC236}">
                <a16:creationId xmlns:a16="http://schemas.microsoft.com/office/drawing/2014/main" id="{48736FF1-3D3E-4E91-9E84-4E327A28A48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8600" y="-288032"/>
            <a:ext cx="3130722" cy="2067694"/>
          </a:xfrm>
          <a:prstGeom prst="rect">
            <a:avLst/>
          </a:prstGeom>
        </p:spPr>
      </p:pic>
      <p:pic>
        <p:nvPicPr>
          <p:cNvPr id="4" name="Espace réservé pour une image  9"/>
          <p:cNvPicPr>
            <a:picLocks noGrp="1" noChangeAspect="1"/>
          </p:cNvPicPr>
          <p:nvPr>
            <p:ph type="pic" sz="quarter" idx="17"/>
          </p:nvPr>
        </p:nvPicPr>
        <p:blipFill>
          <a:blip r:embed="rId4"/>
          <a:stretch/>
        </p:blipFill>
        <p:spPr bwMode="auto">
          <a:prstGeom prst="rect">
            <a:avLst/>
          </a:prstGeom>
        </p:spPr>
      </p:pic>
      <p:sp>
        <p:nvSpPr>
          <p:cNvPr id="5" name="Espace réservé du texte 2"/>
          <p:cNvSpPr>
            <a:spLocks noGrp="1"/>
          </p:cNvSpPr>
          <p:nvPr>
            <p:ph type="body" sz="quarter" idx="16"/>
          </p:nvPr>
        </p:nvSpPr>
        <p:spPr bwMode="auto">
          <a:xfrm>
            <a:off x="1710000" y="352800"/>
            <a:ext cx="4446175" cy="845476"/>
          </a:xfrm>
        </p:spPr>
        <p:txBody>
          <a:bodyPr/>
          <a:lstStyle/>
          <a:p>
            <a:pPr>
              <a:defRPr/>
            </a:pPr>
            <a:r>
              <a:rPr lang="fr-FR" dirty="0"/>
              <a:t>TERRA FORMA – 2021-2028</a:t>
            </a:r>
            <a:endParaRPr dirty="0"/>
          </a:p>
          <a:p>
            <a:r>
              <a:rPr lang="fr-FR" dirty="0"/>
              <a:t>« Investment for Future » program</a:t>
            </a:r>
          </a:p>
        </p:txBody>
      </p:sp>
      <p:sp>
        <p:nvSpPr>
          <p:cNvPr id="6" name="Sous-titre 3"/>
          <p:cNvSpPr>
            <a:spLocks noGrp="1"/>
          </p:cNvSpPr>
          <p:nvPr>
            <p:ph type="subTitle" idx="1"/>
          </p:nvPr>
        </p:nvSpPr>
        <p:spPr bwMode="auto">
          <a:xfrm>
            <a:off x="1710000" y="1273629"/>
            <a:ext cx="4230152" cy="3869871"/>
          </a:xfrm>
        </p:spPr>
        <p:txBody>
          <a:bodyPr/>
          <a:lstStyle/>
          <a:p>
            <a:r>
              <a:rPr lang="en-US" dirty="0"/>
              <a:t>Designing and testing a standard observation platform of socio-ecosystems in the Anthropocene</a:t>
            </a:r>
            <a:endParaRPr lang="fr-FR" dirty="0"/>
          </a:p>
        </p:txBody>
      </p:sp>
      <p:sp>
        <p:nvSpPr>
          <p:cNvPr id="7" name="Espace réservé du texte 4"/>
          <p:cNvSpPr>
            <a:spLocks noGrp="1"/>
          </p:cNvSpPr>
          <p:nvPr>
            <p:ph type="body" sz="quarter" idx="14"/>
          </p:nvPr>
        </p:nvSpPr>
        <p:spPr bwMode="auto">
          <a:xfrm>
            <a:off x="1872916" y="2912384"/>
            <a:ext cx="3311999" cy="287337"/>
          </a:xfrm>
        </p:spPr>
        <p:txBody>
          <a:bodyPr/>
          <a:lstStyle/>
          <a:p>
            <a:pPr>
              <a:defRPr/>
            </a:pPr>
            <a:r>
              <a:rPr lang="fr-FR" dirty="0"/>
              <a:t>COMEX, 29-31 janvier 2024 @Lyon</a:t>
            </a:r>
            <a:endParaRPr dirty="0"/>
          </a:p>
        </p:txBody>
      </p:sp>
      <p:sp>
        <p:nvSpPr>
          <p:cNvPr id="8" name="Espace réservé du texte 5"/>
          <p:cNvSpPr>
            <a:spLocks noGrp="1"/>
          </p:cNvSpPr>
          <p:nvPr>
            <p:ph type="body" sz="quarter" idx="15"/>
          </p:nvPr>
        </p:nvSpPr>
        <p:spPr bwMode="auto">
          <a:xfrm>
            <a:off x="1872915" y="3726931"/>
            <a:ext cx="3779205" cy="595962"/>
          </a:xfrm>
        </p:spPr>
        <p:txBody>
          <a:bodyPr/>
          <a:lstStyle/>
          <a:p>
            <a:pPr>
              <a:defRPr/>
            </a:pPr>
            <a:r>
              <a:rPr lang="fr-FR" dirty="0"/>
              <a:t>Laurent Royer, Laboratoire de Physique de Clermont-CNRS, </a:t>
            </a:r>
            <a:r>
              <a:rPr lang="fr-FR" dirty="0" err="1"/>
              <a:t>University</a:t>
            </a:r>
            <a:r>
              <a:rPr lang="fr-FR" dirty="0"/>
              <a:t> of Clermont Auvergne</a:t>
            </a:r>
          </a:p>
          <a:p>
            <a:pPr>
              <a:defRPr/>
            </a:pPr>
            <a:r>
              <a:rPr lang="fr-FR" dirty="0"/>
              <a:t>The TERRA FORMA Team</a:t>
            </a:r>
          </a:p>
        </p:txBody>
      </p:sp>
      <p:pic>
        <p:nvPicPr>
          <p:cNvPr id="9" name="Image 6"/>
          <p:cNvPicPr>
            <a:picLocks noChangeAspect="1"/>
          </p:cNvPicPr>
          <p:nvPr/>
        </p:nvPicPr>
        <p:blipFill>
          <a:blip r:embed="rId5" cstate="print">
            <a:extLst>
              <a:ext uri="{28A0092B-C50C-407E-A947-70E740481C1C}">
                <a14:useLocalDpi xmlns:a14="http://schemas.microsoft.com/office/drawing/2010/main"/>
              </a:ext>
            </a:extLst>
          </a:blip>
          <a:stretch/>
        </p:blipFill>
        <p:spPr bwMode="auto">
          <a:xfrm>
            <a:off x="7250448" y="926645"/>
            <a:ext cx="655127" cy="655127"/>
          </a:xfrm>
          <a:prstGeom prst="rect">
            <a:avLst/>
          </a:prstGeom>
        </p:spPr>
      </p:pic>
      <p:pic>
        <p:nvPicPr>
          <p:cNvPr id="10" name="Image 8"/>
          <p:cNvPicPr>
            <a:picLocks noChangeAspect="1"/>
          </p:cNvPicPr>
          <p:nvPr/>
        </p:nvPicPr>
        <p:blipFill>
          <a:blip r:embed="rId6"/>
          <a:stretch/>
        </p:blipFill>
        <p:spPr bwMode="auto">
          <a:xfrm>
            <a:off x="6783827" y="237503"/>
            <a:ext cx="1748613" cy="5380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a:xfrm>
            <a:off x="8532273" y="4795714"/>
            <a:ext cx="449263" cy="152300"/>
          </a:xfrm>
        </p:spPr>
        <p:txBody>
          <a:bodyPr/>
          <a:lstStyle/>
          <a:p>
            <a:pPr>
              <a:defRPr/>
            </a:pPr>
            <a:r>
              <a:rPr lang="fr-FR" sz="500"/>
              <a:t>P </a:t>
            </a:r>
            <a:fld id="{733122C9-A0B9-462F-8757-0847AD287B63}" type="slidenum">
              <a:rPr lang="fr-FR" sz="500"/>
              <a:t>2</a:t>
            </a:fld>
            <a:endParaRPr lang="fr-FR" sz="500"/>
          </a:p>
        </p:txBody>
      </p:sp>
      <p:sp>
        <p:nvSpPr>
          <p:cNvPr id="4" name="Titre 3"/>
          <p:cNvSpPr>
            <a:spLocks noGrp="1"/>
          </p:cNvSpPr>
          <p:nvPr>
            <p:ph type="title"/>
          </p:nvPr>
        </p:nvSpPr>
        <p:spPr bwMode="auto">
          <a:xfrm>
            <a:off x="981963" y="183493"/>
            <a:ext cx="4055897" cy="275115"/>
          </a:xfrm>
        </p:spPr>
        <p:txBody>
          <a:bodyPr/>
          <a:lstStyle/>
          <a:p>
            <a:pPr>
              <a:defRPr/>
            </a:pPr>
            <a:r>
              <a:rPr lang="fr-FR" dirty="0"/>
              <a:t>WP3: rappel des objectifs</a:t>
            </a:r>
            <a:endParaRPr lang="en-GB" dirty="0"/>
          </a:p>
        </p:txBody>
      </p:sp>
      <p:sp>
        <p:nvSpPr>
          <p:cNvPr id="10" name="ZoneTexte 11">
            <a:extLst>
              <a:ext uri="{FF2B5EF4-FFF2-40B4-BE49-F238E27FC236}">
                <a16:creationId xmlns:a16="http://schemas.microsoft.com/office/drawing/2014/main" id="{E72CFF6D-6396-ACB9-B800-4DC55DEBC8E4}"/>
              </a:ext>
            </a:extLst>
          </p:cNvPr>
          <p:cNvSpPr txBox="1"/>
          <p:nvPr/>
        </p:nvSpPr>
        <p:spPr bwMode="auto">
          <a:xfrm>
            <a:off x="6423443" y="3808132"/>
            <a:ext cx="790601" cy="276999"/>
          </a:xfrm>
          <a:prstGeom prst="rect">
            <a:avLst/>
          </a:prstGeom>
          <a:noFill/>
        </p:spPr>
        <p:txBody>
          <a:bodyPr wrap="non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lang="fr-FR" sz="1200" b="1" dirty="0" err="1"/>
              <a:t>Sensors</a:t>
            </a:r>
            <a:endParaRPr lang="fr-FR" sz="1050" b="1" i="0" u="none" strike="noStrike" cap="none" dirty="0">
              <a:latin typeface="Arial"/>
              <a:ea typeface="Arial"/>
              <a:cs typeface="Arial"/>
              <a:sym typeface="Arial"/>
            </a:endParaRPr>
          </a:p>
        </p:txBody>
      </p:sp>
      <p:sp>
        <p:nvSpPr>
          <p:cNvPr id="11" name="ZoneTexte 12">
            <a:extLst>
              <a:ext uri="{FF2B5EF4-FFF2-40B4-BE49-F238E27FC236}">
                <a16:creationId xmlns:a16="http://schemas.microsoft.com/office/drawing/2014/main" id="{5FDF9AB3-D678-24BA-7863-608299902B41}"/>
              </a:ext>
            </a:extLst>
          </p:cNvPr>
          <p:cNvSpPr txBox="1"/>
          <p:nvPr/>
        </p:nvSpPr>
        <p:spPr bwMode="auto">
          <a:xfrm>
            <a:off x="7695044" y="3006052"/>
            <a:ext cx="1421904" cy="264047"/>
          </a:xfrm>
          <a:prstGeom prst="rect">
            <a:avLst/>
          </a:prstGeom>
          <a:noFill/>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rtl="0">
              <a:lnSpc>
                <a:spcPct val="93000"/>
              </a:lnSpc>
              <a:buClr>
                <a:srgbClr val="000000"/>
              </a:buClr>
              <a:buSzPts val="1350"/>
            </a:pPr>
            <a:r>
              <a:rPr lang="fr-FR" sz="1200" b="1" dirty="0" err="1">
                <a:solidFill>
                  <a:srgbClr val="00B050"/>
                </a:solidFill>
              </a:rPr>
              <a:t>Collect</a:t>
            </a:r>
            <a:endParaRPr lang="fr-FR" sz="1200" b="1" dirty="0">
              <a:solidFill>
                <a:srgbClr val="00B050"/>
              </a:solidFill>
            </a:endParaRPr>
          </a:p>
        </p:txBody>
      </p:sp>
      <p:sp>
        <p:nvSpPr>
          <p:cNvPr id="12" name="ZoneTexte 13">
            <a:extLst>
              <a:ext uri="{FF2B5EF4-FFF2-40B4-BE49-F238E27FC236}">
                <a16:creationId xmlns:a16="http://schemas.microsoft.com/office/drawing/2014/main" id="{61F8DED2-E1EA-CDE2-E33B-4F8FB1B97A75}"/>
              </a:ext>
            </a:extLst>
          </p:cNvPr>
          <p:cNvSpPr txBox="1"/>
          <p:nvPr/>
        </p:nvSpPr>
        <p:spPr bwMode="auto">
          <a:xfrm>
            <a:off x="7731676" y="1014772"/>
            <a:ext cx="1205880" cy="435760"/>
          </a:xfrm>
          <a:prstGeom prst="rect">
            <a:avLst/>
          </a:prstGeom>
          <a:noFill/>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0" marR="0" lvl="0" indent="0" algn="l" defTabSz="914400" rtl="0" eaLnBrk="1" fontAlgn="auto" latinLnBrk="0" hangingPunct="1">
              <a:lnSpc>
                <a:spcPct val="93000"/>
              </a:lnSpc>
              <a:spcBef>
                <a:spcPts val="0"/>
              </a:spcBef>
              <a:spcAft>
                <a:spcPts val="0"/>
              </a:spcAft>
              <a:buClr>
                <a:srgbClr val="000000"/>
              </a:buClr>
              <a:buSzPts val="1350"/>
              <a:buFontTx/>
              <a:buNone/>
              <a:tabLst/>
              <a:defRPr/>
            </a:pPr>
            <a:r>
              <a:rPr kumimoji="0" lang="fr-FR" sz="1200" b="1" i="0" u="none" strike="noStrike" kern="0" cap="none" spc="0" normalizeH="0" baseline="0" noProof="0" dirty="0">
                <a:ln>
                  <a:noFill/>
                </a:ln>
                <a:solidFill>
                  <a:srgbClr val="7030A0"/>
                </a:solidFill>
                <a:effectLst/>
                <a:uLnTx/>
                <a:uFillTx/>
                <a:cs typeface="Arial"/>
              </a:rPr>
              <a:t>Manage (FAIR)</a:t>
            </a:r>
          </a:p>
        </p:txBody>
      </p:sp>
      <p:sp>
        <p:nvSpPr>
          <p:cNvPr id="14" name="ZoneTexte 15">
            <a:extLst>
              <a:ext uri="{FF2B5EF4-FFF2-40B4-BE49-F238E27FC236}">
                <a16:creationId xmlns:a16="http://schemas.microsoft.com/office/drawing/2014/main" id="{75BDEF87-C83D-08B3-3DA9-6657BEB15BE3}"/>
              </a:ext>
            </a:extLst>
          </p:cNvPr>
          <p:cNvSpPr txBox="1"/>
          <p:nvPr/>
        </p:nvSpPr>
        <p:spPr bwMode="auto">
          <a:xfrm>
            <a:off x="7709034" y="2788046"/>
            <a:ext cx="1205879" cy="276999"/>
          </a:xfrm>
          <a:prstGeom prst="rect">
            <a:avLst/>
          </a:prstGeom>
          <a:noFill/>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kumimoji="0" lang="fr-FR" sz="1200" b="1" i="0" u="none" strike="noStrike" kern="0" cap="none" spc="0" normalizeH="0" baseline="0" noProof="0" dirty="0">
                <a:ln>
                  <a:noFill/>
                </a:ln>
                <a:solidFill>
                  <a:srgbClr val="FFC000"/>
                </a:solidFill>
                <a:effectLst/>
                <a:uLnTx/>
                <a:uFillTx/>
                <a:cs typeface="Arial"/>
              </a:rPr>
              <a:t>[Process]</a:t>
            </a:r>
            <a:endParaRPr lang="en-GB" sz="1200" b="1" dirty="0">
              <a:solidFill>
                <a:srgbClr val="FFC000"/>
              </a:solidFill>
            </a:endParaRPr>
          </a:p>
        </p:txBody>
      </p:sp>
      <p:pic>
        <p:nvPicPr>
          <p:cNvPr id="16" name="Google Shape;298;g780503d8e8_0_14">
            <a:extLst>
              <a:ext uri="{FF2B5EF4-FFF2-40B4-BE49-F238E27FC236}">
                <a16:creationId xmlns:a16="http://schemas.microsoft.com/office/drawing/2014/main" id="{AD793011-9851-BAB6-80D6-A5164E8ACB43}"/>
              </a:ext>
            </a:extLst>
          </p:cNvPr>
          <p:cNvPicPr>
            <a:picLocks noChangeAspect="1"/>
          </p:cNvPicPr>
          <p:nvPr/>
        </p:nvPicPr>
        <p:blipFill>
          <a:blip r:embed="rId3" cstate="print">
            <a:alphaModFix/>
            <a:extLst>
              <a:ext uri="{28A0092B-C50C-407E-A947-70E740481C1C}">
                <a14:useLocalDpi xmlns:a14="http://schemas.microsoft.com/office/drawing/2010/main"/>
              </a:ext>
            </a:extLst>
          </a:blip>
          <a:srcRect l="-48"/>
          <a:stretch/>
        </p:blipFill>
        <p:spPr bwMode="auto">
          <a:xfrm>
            <a:off x="93648" y="1188064"/>
            <a:ext cx="5590491" cy="3150584"/>
          </a:xfrm>
          <a:prstGeom prst="rect">
            <a:avLst/>
          </a:prstGeom>
          <a:noFill/>
          <a:ln>
            <a:noFill/>
          </a:ln>
        </p:spPr>
      </p:pic>
      <p:sp>
        <p:nvSpPr>
          <p:cNvPr id="18" name="Flèche : droite 17">
            <a:extLst>
              <a:ext uri="{FF2B5EF4-FFF2-40B4-BE49-F238E27FC236}">
                <a16:creationId xmlns:a16="http://schemas.microsoft.com/office/drawing/2014/main" id="{0A863A01-FAA7-92C6-2247-F382D9BB2025}"/>
              </a:ext>
            </a:extLst>
          </p:cNvPr>
          <p:cNvSpPr/>
          <p:nvPr/>
        </p:nvSpPr>
        <p:spPr>
          <a:xfrm rot="16200000">
            <a:off x="5782665" y="2206167"/>
            <a:ext cx="3535718" cy="51750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ZoneTexte 11">
            <a:extLst>
              <a:ext uri="{FF2B5EF4-FFF2-40B4-BE49-F238E27FC236}">
                <a16:creationId xmlns:a16="http://schemas.microsoft.com/office/drawing/2014/main" id="{F13839F5-DFE6-599E-7D3F-375CC8554E57}"/>
              </a:ext>
            </a:extLst>
          </p:cNvPr>
          <p:cNvSpPr txBox="1"/>
          <p:nvPr/>
        </p:nvSpPr>
        <p:spPr bwMode="auto">
          <a:xfrm>
            <a:off x="7168046" y="228937"/>
            <a:ext cx="764953" cy="276999"/>
          </a:xfrm>
          <a:prstGeom prst="rect">
            <a:avLst/>
          </a:prstGeom>
          <a:noFill/>
        </p:spPr>
        <p:txBody>
          <a:bodyPr wrap="non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lang="fr-FR" sz="1200" b="1" dirty="0"/>
              <a:t>Science</a:t>
            </a:r>
            <a:endParaRPr lang="fr-FR" sz="1050" b="1" i="0" u="none" strike="noStrike" cap="none" dirty="0">
              <a:latin typeface="Arial"/>
              <a:ea typeface="Arial"/>
              <a:cs typeface="Arial"/>
              <a:sym typeface="Arial"/>
            </a:endParaRPr>
          </a:p>
        </p:txBody>
      </p:sp>
      <p:sp>
        <p:nvSpPr>
          <p:cNvPr id="21" name="ZoneTexte 12">
            <a:extLst>
              <a:ext uri="{FF2B5EF4-FFF2-40B4-BE49-F238E27FC236}">
                <a16:creationId xmlns:a16="http://schemas.microsoft.com/office/drawing/2014/main" id="{E71FA6A4-FE7D-AC60-1E1A-784E5FA7060F}"/>
              </a:ext>
            </a:extLst>
          </p:cNvPr>
          <p:cNvSpPr txBox="1"/>
          <p:nvPr/>
        </p:nvSpPr>
        <p:spPr bwMode="auto">
          <a:xfrm>
            <a:off x="7374556" y="1646428"/>
            <a:ext cx="306376" cy="1008225"/>
          </a:xfrm>
          <a:prstGeom prst="rect">
            <a:avLst/>
          </a:prstGeom>
          <a:noFill/>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rtl="0">
              <a:lnSpc>
                <a:spcPct val="93000"/>
              </a:lnSpc>
              <a:buClr>
                <a:srgbClr val="000000"/>
              </a:buClr>
              <a:buSzPts val="1350"/>
            </a:pPr>
            <a:r>
              <a:rPr lang="fr-FR" sz="1600" b="1" dirty="0">
                <a:solidFill>
                  <a:srgbClr val="00B050"/>
                </a:solidFill>
              </a:rPr>
              <a:t>D</a:t>
            </a:r>
          </a:p>
          <a:p>
            <a:pPr lvl="0" rtl="0">
              <a:lnSpc>
                <a:spcPct val="93000"/>
              </a:lnSpc>
              <a:buClr>
                <a:srgbClr val="000000"/>
              </a:buClr>
              <a:buSzPts val="1350"/>
            </a:pPr>
            <a:r>
              <a:rPr lang="fr-FR" sz="1600" b="1" dirty="0">
                <a:solidFill>
                  <a:srgbClr val="00B050"/>
                </a:solidFill>
              </a:rPr>
              <a:t>A</a:t>
            </a:r>
          </a:p>
          <a:p>
            <a:pPr lvl="0" rtl="0">
              <a:lnSpc>
                <a:spcPct val="93000"/>
              </a:lnSpc>
              <a:buClr>
                <a:srgbClr val="000000"/>
              </a:buClr>
              <a:buSzPts val="1350"/>
            </a:pPr>
            <a:r>
              <a:rPr lang="fr-FR" sz="1600" b="1" dirty="0">
                <a:solidFill>
                  <a:srgbClr val="00B050"/>
                </a:solidFill>
              </a:rPr>
              <a:t>T</a:t>
            </a:r>
          </a:p>
          <a:p>
            <a:pPr lvl="0" rtl="0">
              <a:lnSpc>
                <a:spcPct val="93000"/>
              </a:lnSpc>
              <a:buClr>
                <a:srgbClr val="000000"/>
              </a:buClr>
              <a:buSzPts val="1350"/>
            </a:pPr>
            <a:r>
              <a:rPr lang="fr-FR" sz="1600" b="1" dirty="0">
                <a:solidFill>
                  <a:srgbClr val="00B050"/>
                </a:solidFill>
              </a:rPr>
              <a:t>A</a:t>
            </a:r>
          </a:p>
        </p:txBody>
      </p:sp>
      <p:sp>
        <p:nvSpPr>
          <p:cNvPr id="22" name="Ellipse 21">
            <a:extLst>
              <a:ext uri="{FF2B5EF4-FFF2-40B4-BE49-F238E27FC236}">
                <a16:creationId xmlns:a16="http://schemas.microsoft.com/office/drawing/2014/main" id="{ADBA02E0-ACC4-EE3E-B828-CE6126D9C866}"/>
              </a:ext>
            </a:extLst>
          </p:cNvPr>
          <p:cNvSpPr/>
          <p:nvPr/>
        </p:nvSpPr>
        <p:spPr>
          <a:xfrm>
            <a:off x="6947583" y="90514"/>
            <a:ext cx="1205880" cy="5588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ZoneTexte 12">
            <a:extLst>
              <a:ext uri="{FF2B5EF4-FFF2-40B4-BE49-F238E27FC236}">
                <a16:creationId xmlns:a16="http://schemas.microsoft.com/office/drawing/2014/main" id="{6F4992D7-9E4F-F5AF-A129-0F760ECEDAB6}"/>
              </a:ext>
            </a:extLst>
          </p:cNvPr>
          <p:cNvSpPr txBox="1"/>
          <p:nvPr/>
        </p:nvSpPr>
        <p:spPr bwMode="auto">
          <a:xfrm>
            <a:off x="7737756" y="3951996"/>
            <a:ext cx="1421904" cy="264047"/>
          </a:xfrm>
          <a:prstGeom prst="rect">
            <a:avLst/>
          </a:prstGeom>
          <a:noFill/>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rtl="0">
              <a:lnSpc>
                <a:spcPct val="93000"/>
              </a:lnSpc>
              <a:buClr>
                <a:srgbClr val="000000"/>
              </a:buClr>
              <a:buSzPts val="1350"/>
            </a:pPr>
            <a:r>
              <a:rPr lang="fr-FR" sz="1200" b="1" dirty="0" err="1">
                <a:solidFill>
                  <a:srgbClr val="00B050"/>
                </a:solidFill>
              </a:rPr>
              <a:t>Produce</a:t>
            </a:r>
            <a:endParaRPr lang="fr-FR" sz="1200" b="1" dirty="0">
              <a:solidFill>
                <a:srgbClr val="00B050"/>
              </a:solidFill>
            </a:endParaRPr>
          </a:p>
        </p:txBody>
      </p:sp>
      <p:sp>
        <p:nvSpPr>
          <p:cNvPr id="26" name="ZoneTexte 11">
            <a:extLst>
              <a:ext uri="{FF2B5EF4-FFF2-40B4-BE49-F238E27FC236}">
                <a16:creationId xmlns:a16="http://schemas.microsoft.com/office/drawing/2014/main" id="{152265C7-EE43-69C9-663E-6A14D04780C0}"/>
              </a:ext>
            </a:extLst>
          </p:cNvPr>
          <p:cNvSpPr txBox="1"/>
          <p:nvPr/>
        </p:nvSpPr>
        <p:spPr bwMode="auto">
          <a:xfrm>
            <a:off x="6445083" y="2683273"/>
            <a:ext cx="747319" cy="461665"/>
          </a:xfrm>
          <a:prstGeom prst="rect">
            <a:avLst/>
          </a:prstGeom>
          <a:noFill/>
        </p:spPr>
        <p:txBody>
          <a:bodyPr wrap="non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r>
              <a:rPr lang="fr-FR" sz="1200" b="1" dirty="0"/>
              <a:t>End</a:t>
            </a:r>
          </a:p>
          <a:p>
            <a:pPr algn="ctr"/>
            <a:r>
              <a:rPr lang="fr-FR" sz="1200" b="1" dirty="0" err="1"/>
              <a:t>devices</a:t>
            </a:r>
            <a:endParaRPr lang="fr-FR" sz="1050" b="1" i="0" u="none" strike="noStrike" cap="none" dirty="0">
              <a:latin typeface="Arial"/>
              <a:ea typeface="Arial"/>
              <a:cs typeface="Arial"/>
              <a:sym typeface="Arial"/>
            </a:endParaRPr>
          </a:p>
        </p:txBody>
      </p:sp>
      <p:sp>
        <p:nvSpPr>
          <p:cNvPr id="27" name="ZoneTexte 11">
            <a:extLst>
              <a:ext uri="{FF2B5EF4-FFF2-40B4-BE49-F238E27FC236}">
                <a16:creationId xmlns:a16="http://schemas.microsoft.com/office/drawing/2014/main" id="{27540017-5ABF-153D-E9FC-82745EE63876}"/>
              </a:ext>
            </a:extLst>
          </p:cNvPr>
          <p:cNvSpPr txBox="1"/>
          <p:nvPr/>
        </p:nvSpPr>
        <p:spPr bwMode="auto">
          <a:xfrm>
            <a:off x="6156021" y="1691734"/>
            <a:ext cx="1318879" cy="461665"/>
          </a:xfrm>
          <a:prstGeom prst="rect">
            <a:avLst/>
          </a:prstGeom>
          <a:noFill/>
        </p:spPr>
        <p:txBody>
          <a:bodyPr wrap="squar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r>
              <a:rPr lang="fr-FR" sz="1200" b="1" dirty="0"/>
              <a:t>Central </a:t>
            </a:r>
            <a:r>
              <a:rPr lang="fr-FR" sz="1200" b="1" dirty="0" err="1"/>
              <a:t>Plateform</a:t>
            </a:r>
            <a:endParaRPr lang="fr-FR" sz="1050" b="1" i="0" u="none" strike="noStrike" cap="none" dirty="0">
              <a:latin typeface="Arial"/>
              <a:ea typeface="Arial"/>
              <a:cs typeface="Arial"/>
              <a:sym typeface="Arial"/>
            </a:endParaRPr>
          </a:p>
        </p:txBody>
      </p:sp>
      <p:sp>
        <p:nvSpPr>
          <p:cNvPr id="29" name="ZoneTexte 11">
            <a:extLst>
              <a:ext uri="{FF2B5EF4-FFF2-40B4-BE49-F238E27FC236}">
                <a16:creationId xmlns:a16="http://schemas.microsoft.com/office/drawing/2014/main" id="{809293BB-2823-C8F8-E86A-DACDEDC78AE2}"/>
              </a:ext>
            </a:extLst>
          </p:cNvPr>
          <p:cNvSpPr txBox="1"/>
          <p:nvPr/>
        </p:nvSpPr>
        <p:spPr bwMode="auto">
          <a:xfrm>
            <a:off x="6172198" y="1006674"/>
            <a:ext cx="1318879" cy="276999"/>
          </a:xfrm>
          <a:prstGeom prst="rect">
            <a:avLst/>
          </a:prstGeom>
          <a:noFill/>
        </p:spPr>
        <p:txBody>
          <a:bodyPr wrap="squar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r>
              <a:rPr lang="fr-FR" sz="1200" b="1" dirty="0"/>
              <a:t>Servers</a:t>
            </a:r>
            <a:endParaRPr lang="fr-FR" sz="1050" b="1" i="0" u="none" strike="noStrike" cap="none" dirty="0">
              <a:latin typeface="Arial"/>
              <a:ea typeface="Arial"/>
              <a:cs typeface="Arial"/>
              <a:sym typeface="Arial"/>
            </a:endParaRPr>
          </a:p>
        </p:txBody>
      </p:sp>
      <p:sp>
        <p:nvSpPr>
          <p:cNvPr id="30" name="ZoneTexte 14">
            <a:extLst>
              <a:ext uri="{FF2B5EF4-FFF2-40B4-BE49-F238E27FC236}">
                <a16:creationId xmlns:a16="http://schemas.microsoft.com/office/drawing/2014/main" id="{B8D36F4E-AB01-4B0D-0341-E0C1DCB4C4D8}"/>
              </a:ext>
            </a:extLst>
          </p:cNvPr>
          <p:cNvSpPr txBox="1"/>
          <p:nvPr/>
        </p:nvSpPr>
        <p:spPr bwMode="auto">
          <a:xfrm>
            <a:off x="7685745" y="2590752"/>
            <a:ext cx="1071159" cy="276999"/>
          </a:xfrm>
          <a:prstGeom prst="rect">
            <a:avLst/>
          </a:prstGeom>
          <a:noFill/>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kumimoji="0" lang="fr-FR" sz="1200" b="1" i="0" u="none" strike="noStrike" kern="0" cap="none" spc="0" normalizeH="0" baseline="0" noProof="0" dirty="0">
                <a:ln>
                  <a:noFill/>
                </a:ln>
                <a:solidFill>
                  <a:srgbClr val="FF0000"/>
                </a:solidFill>
                <a:effectLst/>
                <a:uLnTx/>
                <a:uFillTx/>
                <a:cs typeface="Arial"/>
              </a:rPr>
              <a:t>Transfer</a:t>
            </a:r>
            <a:endParaRPr lang="en-GB" sz="1200" b="1" dirty="0">
              <a:solidFill>
                <a:srgbClr val="FF0000"/>
              </a:solidFill>
            </a:endParaRPr>
          </a:p>
        </p:txBody>
      </p:sp>
      <p:sp>
        <p:nvSpPr>
          <p:cNvPr id="31" name="ZoneTexte 15">
            <a:extLst>
              <a:ext uri="{FF2B5EF4-FFF2-40B4-BE49-F238E27FC236}">
                <a16:creationId xmlns:a16="http://schemas.microsoft.com/office/drawing/2014/main" id="{7C312E7A-8039-1C48-6CAA-ED9E5C7D02C5}"/>
              </a:ext>
            </a:extLst>
          </p:cNvPr>
          <p:cNvSpPr txBox="1"/>
          <p:nvPr/>
        </p:nvSpPr>
        <p:spPr bwMode="auto">
          <a:xfrm>
            <a:off x="7732978" y="3703704"/>
            <a:ext cx="1205879" cy="276999"/>
          </a:xfrm>
          <a:prstGeom prst="rect">
            <a:avLst/>
          </a:prstGeom>
          <a:noFill/>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kumimoji="0" lang="fr-FR" sz="1200" b="1" i="0" u="none" strike="noStrike" kern="0" cap="none" spc="0" normalizeH="0" baseline="0" noProof="0" dirty="0">
                <a:ln>
                  <a:noFill/>
                </a:ln>
                <a:solidFill>
                  <a:srgbClr val="FFC000"/>
                </a:solidFill>
                <a:effectLst/>
                <a:uLnTx/>
                <a:uFillTx/>
                <a:cs typeface="Arial"/>
              </a:rPr>
              <a:t>[Process]</a:t>
            </a:r>
            <a:endParaRPr lang="en-GB" sz="1200" b="1" dirty="0">
              <a:solidFill>
                <a:srgbClr val="FFC000"/>
              </a:solidFill>
            </a:endParaRPr>
          </a:p>
        </p:txBody>
      </p:sp>
      <p:sp>
        <p:nvSpPr>
          <p:cNvPr id="33" name="ZoneTexte 12">
            <a:extLst>
              <a:ext uri="{FF2B5EF4-FFF2-40B4-BE49-F238E27FC236}">
                <a16:creationId xmlns:a16="http://schemas.microsoft.com/office/drawing/2014/main" id="{771A2E5C-5E2B-F50E-569E-89F180ABD28E}"/>
              </a:ext>
            </a:extLst>
          </p:cNvPr>
          <p:cNvSpPr txBox="1"/>
          <p:nvPr/>
        </p:nvSpPr>
        <p:spPr bwMode="auto">
          <a:xfrm>
            <a:off x="7753964" y="2152025"/>
            <a:ext cx="1421904" cy="264047"/>
          </a:xfrm>
          <a:prstGeom prst="rect">
            <a:avLst/>
          </a:prstGeom>
          <a:noFill/>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lvl="0" rtl="0">
              <a:lnSpc>
                <a:spcPct val="93000"/>
              </a:lnSpc>
              <a:buClr>
                <a:srgbClr val="000000"/>
              </a:buClr>
              <a:buSzPts val="1350"/>
            </a:pPr>
            <a:r>
              <a:rPr lang="fr-FR" sz="1200" b="1" dirty="0" err="1">
                <a:solidFill>
                  <a:srgbClr val="00B050"/>
                </a:solidFill>
              </a:rPr>
              <a:t>Collect</a:t>
            </a:r>
            <a:endParaRPr lang="fr-FR" sz="1200" b="1" dirty="0">
              <a:solidFill>
                <a:srgbClr val="00B050"/>
              </a:solidFill>
            </a:endParaRPr>
          </a:p>
        </p:txBody>
      </p:sp>
      <p:sp>
        <p:nvSpPr>
          <p:cNvPr id="34" name="ZoneTexte 15">
            <a:extLst>
              <a:ext uri="{FF2B5EF4-FFF2-40B4-BE49-F238E27FC236}">
                <a16:creationId xmlns:a16="http://schemas.microsoft.com/office/drawing/2014/main" id="{D41239A2-CC08-0196-F7A0-343F4EDD0A5C}"/>
              </a:ext>
            </a:extLst>
          </p:cNvPr>
          <p:cNvSpPr txBox="1"/>
          <p:nvPr/>
        </p:nvSpPr>
        <p:spPr bwMode="auto">
          <a:xfrm>
            <a:off x="7732978" y="1935386"/>
            <a:ext cx="1205879" cy="276999"/>
          </a:xfrm>
          <a:prstGeom prst="rect">
            <a:avLst/>
          </a:prstGeom>
          <a:noFill/>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kumimoji="0" lang="fr-FR" sz="1200" b="1" i="0" u="none" strike="noStrike" kern="0" cap="none" spc="0" normalizeH="0" baseline="0" noProof="0" dirty="0">
                <a:ln>
                  <a:noFill/>
                </a:ln>
                <a:solidFill>
                  <a:srgbClr val="FFC000"/>
                </a:solidFill>
                <a:effectLst/>
                <a:uLnTx/>
                <a:uFillTx/>
                <a:cs typeface="Arial"/>
              </a:rPr>
              <a:t>[Process]</a:t>
            </a:r>
            <a:endParaRPr lang="en-GB" sz="1200" b="1" dirty="0">
              <a:solidFill>
                <a:srgbClr val="FFC000"/>
              </a:solidFill>
            </a:endParaRPr>
          </a:p>
        </p:txBody>
      </p:sp>
      <p:sp>
        <p:nvSpPr>
          <p:cNvPr id="35" name="ZoneTexte 14">
            <a:extLst>
              <a:ext uri="{FF2B5EF4-FFF2-40B4-BE49-F238E27FC236}">
                <a16:creationId xmlns:a16="http://schemas.microsoft.com/office/drawing/2014/main" id="{11B8FBD4-07E1-4E7C-C724-E6FB71CDC975}"/>
              </a:ext>
            </a:extLst>
          </p:cNvPr>
          <p:cNvSpPr txBox="1"/>
          <p:nvPr/>
        </p:nvSpPr>
        <p:spPr bwMode="auto">
          <a:xfrm>
            <a:off x="7732977" y="1704814"/>
            <a:ext cx="1071159" cy="276999"/>
          </a:xfrm>
          <a:prstGeom prst="rect">
            <a:avLst/>
          </a:prstGeom>
          <a:noFill/>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kumimoji="0" lang="fr-FR" sz="1200" b="1" i="0" u="none" strike="noStrike" kern="0" cap="none" spc="0" normalizeH="0" baseline="0" noProof="0" dirty="0">
                <a:ln>
                  <a:noFill/>
                </a:ln>
                <a:solidFill>
                  <a:srgbClr val="FF0000"/>
                </a:solidFill>
                <a:effectLst/>
                <a:uLnTx/>
                <a:uFillTx/>
                <a:cs typeface="Arial"/>
              </a:rPr>
              <a:t>Transfer</a:t>
            </a:r>
            <a:endParaRPr lang="en-GB" sz="1200" b="1" dirty="0">
              <a:solidFill>
                <a:srgbClr val="FF0000"/>
              </a:solidFill>
            </a:endParaRPr>
          </a:p>
        </p:txBody>
      </p:sp>
      <p:sp>
        <p:nvSpPr>
          <p:cNvPr id="41" name="ZoneTexte 11">
            <a:extLst>
              <a:ext uri="{FF2B5EF4-FFF2-40B4-BE49-F238E27FC236}">
                <a16:creationId xmlns:a16="http://schemas.microsoft.com/office/drawing/2014/main" id="{98224923-9B5E-61C9-A1F6-931833204DB3}"/>
              </a:ext>
            </a:extLst>
          </p:cNvPr>
          <p:cNvSpPr txBox="1"/>
          <p:nvPr/>
        </p:nvSpPr>
        <p:spPr bwMode="auto">
          <a:xfrm>
            <a:off x="7025550" y="4402466"/>
            <a:ext cx="1167307" cy="276999"/>
          </a:xfrm>
          <a:prstGeom prst="rect">
            <a:avLst/>
          </a:prstGeom>
          <a:noFill/>
        </p:spPr>
        <p:txBody>
          <a:bodyPr wrap="non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lang="en-US" sz="1200" b="1" dirty="0"/>
              <a:t>Observations</a:t>
            </a:r>
            <a:endParaRPr lang="en-US" sz="1050" b="1" i="0" u="none" strike="noStrike" cap="none" dirty="0">
              <a:latin typeface="Arial"/>
              <a:ea typeface="Arial"/>
              <a:cs typeface="Arial"/>
              <a:sym typeface="Arial"/>
            </a:endParaRPr>
          </a:p>
        </p:txBody>
      </p:sp>
      <p:sp>
        <p:nvSpPr>
          <p:cNvPr id="42" name="Ellipse 41">
            <a:extLst>
              <a:ext uri="{FF2B5EF4-FFF2-40B4-BE49-F238E27FC236}">
                <a16:creationId xmlns:a16="http://schemas.microsoft.com/office/drawing/2014/main" id="{EEA7AD55-F73B-B2F9-24BD-40A86BA38D1B}"/>
              </a:ext>
            </a:extLst>
          </p:cNvPr>
          <p:cNvSpPr/>
          <p:nvPr/>
        </p:nvSpPr>
        <p:spPr bwMode="auto">
          <a:xfrm>
            <a:off x="6958196" y="4298229"/>
            <a:ext cx="1318879" cy="43738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Espace réservé de la date 2">
            <a:extLst>
              <a:ext uri="{FF2B5EF4-FFF2-40B4-BE49-F238E27FC236}">
                <a16:creationId xmlns:a16="http://schemas.microsoft.com/office/drawing/2014/main" id="{59DB1205-182A-207A-4073-DFCC6A01EAE2}"/>
              </a:ext>
            </a:extLst>
          </p:cNvPr>
          <p:cNvSpPr>
            <a:spLocks noGrp="1"/>
          </p:cNvSpPr>
          <p:nvPr>
            <p:ph type="dt" sz="half" idx="10"/>
          </p:nvPr>
        </p:nvSpPr>
        <p:spPr bwMode="auto">
          <a:xfrm>
            <a:off x="7884368" y="4815904"/>
            <a:ext cx="511698" cy="152300"/>
          </a:xfrm>
        </p:spPr>
        <p:txBody>
          <a:bodyPr/>
          <a:lstStyle/>
          <a:p>
            <a:pPr>
              <a:defRPr/>
            </a:pPr>
            <a:r>
              <a:rPr lang="fr-FR" dirty="0"/>
              <a:t>19/01/23</a:t>
            </a:r>
          </a:p>
        </p:txBody>
      </p:sp>
      <p:sp>
        <p:nvSpPr>
          <p:cNvPr id="2" name="Espace réservé du texte 4">
            <a:extLst>
              <a:ext uri="{FF2B5EF4-FFF2-40B4-BE49-F238E27FC236}">
                <a16:creationId xmlns:a16="http://schemas.microsoft.com/office/drawing/2014/main" id="{C1B5E556-B113-A135-F1E1-945DD44E22F6}"/>
              </a:ext>
            </a:extLst>
          </p:cNvPr>
          <p:cNvSpPr>
            <a:spLocks noGrp="1"/>
          </p:cNvSpPr>
          <p:nvPr/>
        </p:nvSpPr>
        <p:spPr bwMode="auto">
          <a:xfrm>
            <a:off x="93648" y="935328"/>
            <a:ext cx="5633342" cy="166199"/>
          </a:xfrm>
          <a:prstGeom prst="rect">
            <a:avLst/>
          </a:prstGeom>
        </p:spPr>
        <p:txBody>
          <a:bodyPr wrap="square" lIns="0" tIns="0" rIns="0" bIns="0">
            <a:spAutoFit/>
          </a:bodyPr>
          <a:lstStyle>
            <a:lvl1pPr marL="0" indent="0" algn="l" defTabSz="914400">
              <a:lnSpc>
                <a:spcPct val="90000"/>
              </a:lnSpc>
              <a:spcBef>
                <a:spcPts val="1000"/>
              </a:spcBef>
              <a:buClr>
                <a:schemeClr val="tx2"/>
              </a:buClr>
              <a:buFontTx/>
              <a:buNone/>
              <a:defRPr sz="1600" b="1" i="0">
                <a:solidFill>
                  <a:schemeClr val="tx1"/>
                </a:solidFill>
                <a:latin typeface="Arial"/>
                <a:ea typeface="+mn-ea"/>
                <a:cs typeface="Arial"/>
              </a:defRPr>
            </a:lvl1pPr>
            <a:lvl2pPr marL="457200" indent="0" algn="l" defTabSz="914400">
              <a:lnSpc>
                <a:spcPct val="90000"/>
              </a:lnSpc>
              <a:spcBef>
                <a:spcPts val="500"/>
              </a:spcBef>
              <a:buClr>
                <a:schemeClr val="accent4"/>
              </a:buClr>
              <a:buFontTx/>
              <a:buNone/>
              <a:defRPr sz="1350" b="0" i="0">
                <a:solidFill>
                  <a:schemeClr val="bg2"/>
                </a:solidFill>
                <a:latin typeface="Arial"/>
                <a:ea typeface="+mn-ea"/>
                <a:cs typeface="Arial"/>
              </a:defRPr>
            </a:lvl2pPr>
            <a:lvl3pPr marL="1257300" indent="-342900" algn="l" defTabSz="914400">
              <a:lnSpc>
                <a:spcPct val="90000"/>
              </a:lnSpc>
              <a:spcBef>
                <a:spcPts val="500"/>
              </a:spcBef>
              <a:buClr>
                <a:schemeClr val="tx2"/>
              </a:buClr>
              <a:buFont typeface="Arial"/>
              <a:buChar char="•"/>
              <a:defRPr sz="1350" b="0" i="0">
                <a:solidFill>
                  <a:schemeClr val="bg2"/>
                </a:solidFill>
                <a:latin typeface="+mn-lt"/>
                <a:ea typeface="+mn-ea"/>
                <a:cs typeface="+mn-cs"/>
              </a:defRPr>
            </a:lvl3pPr>
            <a:lvl4pPr marL="1657350" indent="-285750" algn="l" defTabSz="914400">
              <a:lnSpc>
                <a:spcPct val="90000"/>
              </a:lnSpc>
              <a:spcBef>
                <a:spcPts val="500"/>
              </a:spcBef>
              <a:buClr>
                <a:schemeClr val="tx2"/>
              </a:buClr>
              <a:buFont typeface="Wingdings"/>
              <a:buChar char="ü"/>
              <a:defRPr sz="1350" b="0" i="0">
                <a:solidFill>
                  <a:schemeClr val="bg2"/>
                </a:solidFill>
                <a:latin typeface="+mn-lt"/>
                <a:ea typeface="+mn-ea"/>
                <a:cs typeface="+mn-cs"/>
              </a:defRPr>
            </a:lvl4pPr>
            <a:lvl5pPr marL="1828800" indent="0" algn="l" defTabSz="914400">
              <a:lnSpc>
                <a:spcPct val="90000"/>
              </a:lnSpc>
              <a:spcBef>
                <a:spcPts val="500"/>
              </a:spcBef>
              <a:buClr>
                <a:schemeClr val="tx2"/>
              </a:buClr>
              <a:buFontTx/>
              <a:buNone/>
              <a:defRPr sz="1350" b="0" i="0">
                <a:solidFill>
                  <a:schemeClr val="bg2"/>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r>
              <a:rPr lang="fr-FR" sz="1200" dirty="0"/>
              <a:t>Dense and scalable networks of </a:t>
            </a:r>
            <a:r>
              <a:rPr lang="fr-FR" sz="1200" dirty="0" err="1"/>
              <a:t>heterogeneous</a:t>
            </a:r>
            <a:r>
              <a:rPr lang="fr-FR" sz="1200" dirty="0"/>
              <a:t> </a:t>
            </a:r>
            <a:r>
              <a:rPr lang="fr-FR" sz="1200" dirty="0" err="1"/>
              <a:t>sensors</a:t>
            </a:r>
            <a:endParaRPr lang="fr-FR" sz="1200" dirty="0"/>
          </a:p>
        </p:txBody>
      </p:sp>
      <p:sp>
        <p:nvSpPr>
          <p:cNvPr id="9" name="Accolade ouvrante 8">
            <a:extLst>
              <a:ext uri="{FF2B5EF4-FFF2-40B4-BE49-F238E27FC236}">
                <a16:creationId xmlns:a16="http://schemas.microsoft.com/office/drawing/2014/main" id="{110CC8D2-270E-DCC5-81DD-25F4C6E3B4F7}"/>
              </a:ext>
            </a:extLst>
          </p:cNvPr>
          <p:cNvSpPr/>
          <p:nvPr/>
        </p:nvSpPr>
        <p:spPr>
          <a:xfrm>
            <a:off x="6197012" y="1006674"/>
            <a:ext cx="288032" cy="32261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ZoneTexte 12">
            <a:extLst>
              <a:ext uri="{FF2B5EF4-FFF2-40B4-BE49-F238E27FC236}">
                <a16:creationId xmlns:a16="http://schemas.microsoft.com/office/drawing/2014/main" id="{57E3A7ED-D2D6-F6CD-6B18-D5F5B988D814}"/>
              </a:ext>
            </a:extLst>
          </p:cNvPr>
          <p:cNvSpPr txBox="1"/>
          <p:nvPr/>
        </p:nvSpPr>
        <p:spPr>
          <a:xfrm rot="16200000">
            <a:off x="4982995" y="2447375"/>
            <a:ext cx="2095445" cy="307777"/>
          </a:xfrm>
          <a:prstGeom prst="rect">
            <a:avLst/>
          </a:prstGeom>
          <a:noFill/>
        </p:spPr>
        <p:txBody>
          <a:bodyPr wrap="none" rtlCol="0">
            <a:spAutoFit/>
          </a:bodyPr>
          <a:lstStyle/>
          <a:p>
            <a:r>
              <a:rPr lang="en-US" sz="1400" dirty="0"/>
              <a:t>Systems to be deployed</a:t>
            </a:r>
          </a:p>
        </p:txBody>
      </p:sp>
      <p:sp>
        <p:nvSpPr>
          <p:cNvPr id="15" name="ZoneTexte 14">
            <a:extLst>
              <a:ext uri="{FF2B5EF4-FFF2-40B4-BE49-F238E27FC236}">
                <a16:creationId xmlns:a16="http://schemas.microsoft.com/office/drawing/2014/main" id="{C737C5B7-4964-26B7-609C-AB82CE2C4A3B}"/>
              </a:ext>
            </a:extLst>
          </p:cNvPr>
          <p:cNvSpPr txBox="1"/>
          <p:nvPr/>
        </p:nvSpPr>
        <p:spPr bwMode="auto">
          <a:xfrm>
            <a:off x="7719754" y="3480665"/>
            <a:ext cx="1071159" cy="276999"/>
          </a:xfrm>
          <a:prstGeom prst="rect">
            <a:avLst/>
          </a:prstGeom>
          <a:noFill/>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kumimoji="0" lang="fr-FR" sz="1200" b="1" i="0" u="none" strike="noStrike" kern="0" cap="none" spc="0" normalizeH="0" baseline="0" noProof="0" dirty="0">
                <a:ln>
                  <a:noFill/>
                </a:ln>
                <a:solidFill>
                  <a:srgbClr val="FF0000"/>
                </a:solidFill>
                <a:effectLst/>
                <a:uLnTx/>
                <a:uFillTx/>
                <a:cs typeface="Arial"/>
              </a:rPr>
              <a:t>[Transfer]</a:t>
            </a:r>
            <a:endParaRPr lang="en-GB" sz="1200" b="1" dirty="0">
              <a:solidFill>
                <a:srgbClr val="FF0000"/>
              </a:solidFill>
            </a:endParaRPr>
          </a:p>
        </p:txBody>
      </p:sp>
      <p:sp>
        <p:nvSpPr>
          <p:cNvPr id="17" name="Accolade ouvrante 16">
            <a:extLst>
              <a:ext uri="{FF2B5EF4-FFF2-40B4-BE49-F238E27FC236}">
                <a16:creationId xmlns:a16="http://schemas.microsoft.com/office/drawing/2014/main" id="{E867A28B-CD03-0FF5-42BD-2F4FBD60267A}"/>
              </a:ext>
            </a:extLst>
          </p:cNvPr>
          <p:cNvSpPr/>
          <p:nvPr/>
        </p:nvSpPr>
        <p:spPr bwMode="auto">
          <a:xfrm rot="10800000">
            <a:off x="8516105" y="958697"/>
            <a:ext cx="288032" cy="322610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ZoneTexte 18">
            <a:extLst>
              <a:ext uri="{FF2B5EF4-FFF2-40B4-BE49-F238E27FC236}">
                <a16:creationId xmlns:a16="http://schemas.microsoft.com/office/drawing/2014/main" id="{A3A9FE85-4E36-F441-AAF8-EC7C798F2CB7}"/>
              </a:ext>
            </a:extLst>
          </p:cNvPr>
          <p:cNvSpPr txBox="1"/>
          <p:nvPr/>
        </p:nvSpPr>
        <p:spPr bwMode="auto">
          <a:xfrm rot="5400000">
            <a:off x="7978559" y="2436863"/>
            <a:ext cx="1965603" cy="307777"/>
          </a:xfrm>
          <a:prstGeom prst="rect">
            <a:avLst/>
          </a:prstGeom>
          <a:noFill/>
        </p:spPr>
        <p:txBody>
          <a:bodyPr wrap="none" rtlCol="0">
            <a:spAutoFit/>
          </a:bodyPr>
          <a:lstStyle/>
          <a:p>
            <a:r>
              <a:rPr lang="en-US" sz="1400" dirty="0"/>
              <a:t>Processing of the data</a:t>
            </a:r>
          </a:p>
        </p:txBody>
      </p:sp>
      <p:pic>
        <p:nvPicPr>
          <p:cNvPr id="24" name="Image 23">
            <a:extLst>
              <a:ext uri="{FF2B5EF4-FFF2-40B4-BE49-F238E27FC236}">
                <a16:creationId xmlns:a16="http://schemas.microsoft.com/office/drawing/2014/main" id="{72BDF346-DC18-5A39-F74D-9B9CEE207A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70103" y="1206511"/>
            <a:ext cx="615344" cy="615344"/>
          </a:xfrm>
          <a:prstGeom prst="rect">
            <a:avLst/>
          </a:prstGeom>
        </p:spPr>
      </p:pic>
      <p:sp>
        <p:nvSpPr>
          <p:cNvPr id="7" name="ZoneTexte 6">
            <a:extLst>
              <a:ext uri="{FF2B5EF4-FFF2-40B4-BE49-F238E27FC236}">
                <a16:creationId xmlns:a16="http://schemas.microsoft.com/office/drawing/2014/main" id="{7ABCB571-BAC9-16BC-9315-361F9B441434}"/>
              </a:ext>
            </a:extLst>
          </p:cNvPr>
          <p:cNvSpPr txBox="1"/>
          <p:nvPr/>
        </p:nvSpPr>
        <p:spPr>
          <a:xfrm>
            <a:off x="437148" y="2191633"/>
            <a:ext cx="7968848" cy="461665"/>
          </a:xfrm>
          <a:prstGeom prst="rect">
            <a:avLst/>
          </a:prstGeom>
          <a:solidFill>
            <a:schemeClr val="tx1"/>
          </a:solidFill>
        </p:spPr>
        <p:txBody>
          <a:bodyPr wrap="none" rtlCol="0">
            <a:spAutoFit/>
          </a:bodyPr>
          <a:lstStyle/>
          <a:p>
            <a:r>
              <a:rPr lang="fr-FR" sz="2400" dirty="0">
                <a:solidFill>
                  <a:srgbClr val="FF0000"/>
                </a:solidFill>
              </a:rPr>
              <a:t>!! Ambition affichée… mais pas d’objectif précis défini !!   </a:t>
            </a:r>
          </a:p>
        </p:txBody>
      </p:sp>
    </p:spTree>
    <p:extLst>
      <p:ext uri="{BB962C8B-B14F-4D97-AF65-F5344CB8AC3E}">
        <p14:creationId xmlns:p14="http://schemas.microsoft.com/office/powerpoint/2010/main" val="425155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p:txBody>
          <a:bodyPr/>
          <a:lstStyle/>
          <a:p>
            <a:pPr>
              <a:defRPr/>
            </a:pPr>
            <a:r>
              <a:rPr lang="en-US"/>
              <a:t>P </a:t>
            </a:r>
            <a:fld id="{733122C9-A0B9-462F-8757-0847AD287B63}" type="slidenum">
              <a:rPr lang="en-US" smtClean="0"/>
              <a:t>3</a:t>
            </a:fld>
            <a:endParaRPr lang="en-US"/>
          </a:p>
        </p:txBody>
      </p:sp>
      <p:sp>
        <p:nvSpPr>
          <p:cNvPr id="4" name="Titre 3"/>
          <p:cNvSpPr>
            <a:spLocks noGrp="1"/>
          </p:cNvSpPr>
          <p:nvPr>
            <p:ph type="title"/>
          </p:nvPr>
        </p:nvSpPr>
        <p:spPr bwMode="auto">
          <a:xfrm>
            <a:off x="1016673" y="111144"/>
            <a:ext cx="4591771" cy="346538"/>
          </a:xfrm>
        </p:spPr>
        <p:txBody>
          <a:bodyPr/>
          <a:lstStyle/>
          <a:p>
            <a:pPr>
              <a:defRPr/>
            </a:pPr>
            <a:r>
              <a:rPr lang="en-US" dirty="0"/>
              <a:t>WP3: les </a:t>
            </a:r>
            <a:r>
              <a:rPr lang="en-US" dirty="0" err="1"/>
              <a:t>collaborateurs</a:t>
            </a:r>
            <a:endParaRPr lang="en-US" dirty="0"/>
          </a:p>
        </p:txBody>
      </p:sp>
      <p:pic>
        <p:nvPicPr>
          <p:cNvPr id="7" name="Image 6">
            <a:extLst>
              <a:ext uri="{FF2B5EF4-FFF2-40B4-BE49-F238E27FC236}">
                <a16:creationId xmlns:a16="http://schemas.microsoft.com/office/drawing/2014/main" id="{537E851C-BA46-A99F-D40A-8DE9F443549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76805" y="805611"/>
            <a:ext cx="4899675" cy="4334328"/>
          </a:xfrm>
          <a:prstGeom prst="rect">
            <a:avLst/>
          </a:prstGeom>
        </p:spPr>
      </p:pic>
      <p:pic>
        <p:nvPicPr>
          <p:cNvPr id="15" name="Image 14">
            <a:extLst>
              <a:ext uri="{FF2B5EF4-FFF2-40B4-BE49-F238E27FC236}">
                <a16:creationId xmlns:a16="http://schemas.microsoft.com/office/drawing/2014/main" id="{2404F965-5BAC-0063-EEA0-10014029FBC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60032" y="1995686"/>
            <a:ext cx="240027" cy="360040"/>
          </a:xfrm>
          <a:prstGeom prst="rect">
            <a:avLst/>
          </a:prstGeom>
        </p:spPr>
      </p:pic>
      <p:pic>
        <p:nvPicPr>
          <p:cNvPr id="17" name="Image 16">
            <a:extLst>
              <a:ext uri="{FF2B5EF4-FFF2-40B4-BE49-F238E27FC236}">
                <a16:creationId xmlns:a16="http://schemas.microsoft.com/office/drawing/2014/main" id="{1378A0B0-5046-B654-4B3C-CECF5DB368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6660232" y="3219822"/>
            <a:ext cx="240027" cy="360040"/>
          </a:xfrm>
          <a:prstGeom prst="rect">
            <a:avLst/>
          </a:prstGeom>
        </p:spPr>
      </p:pic>
      <p:pic>
        <p:nvPicPr>
          <p:cNvPr id="18" name="Image 17">
            <a:extLst>
              <a:ext uri="{FF2B5EF4-FFF2-40B4-BE49-F238E27FC236}">
                <a16:creationId xmlns:a16="http://schemas.microsoft.com/office/drawing/2014/main" id="{67907158-4E6D-85C9-2339-D14B5BD0207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6060165" y="4337889"/>
            <a:ext cx="240027" cy="360040"/>
          </a:xfrm>
          <a:prstGeom prst="rect">
            <a:avLst/>
          </a:prstGeom>
        </p:spPr>
      </p:pic>
      <p:pic>
        <p:nvPicPr>
          <p:cNvPr id="19" name="Image 18">
            <a:extLst>
              <a:ext uri="{FF2B5EF4-FFF2-40B4-BE49-F238E27FC236}">
                <a16:creationId xmlns:a16="http://schemas.microsoft.com/office/drawing/2014/main" id="{D301C5B3-4F88-DFB6-D2DF-9764C458AB0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6380557" y="1521758"/>
            <a:ext cx="240027" cy="360040"/>
          </a:xfrm>
          <a:prstGeom prst="rect">
            <a:avLst/>
          </a:prstGeom>
        </p:spPr>
      </p:pic>
      <p:pic>
        <p:nvPicPr>
          <p:cNvPr id="20" name="Image 19">
            <a:extLst>
              <a:ext uri="{FF2B5EF4-FFF2-40B4-BE49-F238E27FC236}">
                <a16:creationId xmlns:a16="http://schemas.microsoft.com/office/drawing/2014/main" id="{9B77D181-6DDE-0A91-464A-C99FF602C57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7611291" y="3507854"/>
            <a:ext cx="240027" cy="360040"/>
          </a:xfrm>
          <a:prstGeom prst="rect">
            <a:avLst/>
          </a:prstGeom>
        </p:spPr>
      </p:pic>
      <p:pic>
        <p:nvPicPr>
          <p:cNvPr id="22" name="Graphique 21">
            <a:extLst>
              <a:ext uri="{FF2B5EF4-FFF2-40B4-BE49-F238E27FC236}">
                <a16:creationId xmlns:a16="http://schemas.microsoft.com/office/drawing/2014/main" id="{71A576C2-4E4B-CD5C-5D96-0B83B5D3B82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890078" y="1203598"/>
            <a:ext cx="575355" cy="352884"/>
          </a:xfrm>
          <a:prstGeom prst="rect">
            <a:avLst/>
          </a:prstGeom>
        </p:spPr>
      </p:pic>
      <p:pic>
        <p:nvPicPr>
          <p:cNvPr id="24" name="Image 23">
            <a:extLst>
              <a:ext uri="{FF2B5EF4-FFF2-40B4-BE49-F238E27FC236}">
                <a16:creationId xmlns:a16="http://schemas.microsoft.com/office/drawing/2014/main" id="{A75B0265-72C8-E6D8-84BA-C3377D2E47A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45555" y="1203598"/>
            <a:ext cx="350980" cy="350980"/>
          </a:xfrm>
          <a:prstGeom prst="rect">
            <a:avLst/>
          </a:prstGeom>
        </p:spPr>
      </p:pic>
      <p:pic>
        <p:nvPicPr>
          <p:cNvPr id="26" name="Image 25">
            <a:extLst>
              <a:ext uri="{FF2B5EF4-FFF2-40B4-BE49-F238E27FC236}">
                <a16:creationId xmlns:a16="http://schemas.microsoft.com/office/drawing/2014/main" id="{672DF071-7FB8-DBF0-643F-C72FB9FD5EC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75656" y="1785540"/>
            <a:ext cx="1038080" cy="383638"/>
          </a:xfrm>
          <a:prstGeom prst="rect">
            <a:avLst/>
          </a:prstGeom>
        </p:spPr>
      </p:pic>
      <p:pic>
        <p:nvPicPr>
          <p:cNvPr id="28" name="Image 27" descr="Une image contenant texte&#10;&#10;Description générée automatiquement">
            <a:extLst>
              <a:ext uri="{FF2B5EF4-FFF2-40B4-BE49-F238E27FC236}">
                <a16:creationId xmlns:a16="http://schemas.microsoft.com/office/drawing/2014/main" id="{C4A7DD98-60EC-D33D-9F38-88C42844743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643414" y="1881798"/>
            <a:ext cx="1112764" cy="259578"/>
          </a:xfrm>
          <a:prstGeom prst="rect">
            <a:avLst/>
          </a:prstGeom>
        </p:spPr>
      </p:pic>
      <p:pic>
        <p:nvPicPr>
          <p:cNvPr id="30" name="Image 29">
            <a:extLst>
              <a:ext uri="{FF2B5EF4-FFF2-40B4-BE49-F238E27FC236}">
                <a16:creationId xmlns:a16="http://schemas.microsoft.com/office/drawing/2014/main" id="{9FC664F2-FDCC-0F36-E74B-AE18D95BE1F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863819" y="2948573"/>
            <a:ext cx="448740" cy="448740"/>
          </a:xfrm>
          <a:prstGeom prst="rect">
            <a:avLst/>
          </a:prstGeom>
        </p:spPr>
      </p:pic>
      <p:pic>
        <p:nvPicPr>
          <p:cNvPr id="31" name="Image 30" descr="Une image contenant texte, clipart&#10;&#10;Description générée automatiquement">
            <a:extLst>
              <a:ext uri="{FF2B5EF4-FFF2-40B4-BE49-F238E27FC236}">
                <a16:creationId xmlns:a16="http://schemas.microsoft.com/office/drawing/2014/main" id="{6BE002AA-07AA-87D0-D106-B3506969A76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834549" y="2889663"/>
            <a:ext cx="785686" cy="546183"/>
          </a:xfrm>
          <a:prstGeom prst="rect">
            <a:avLst/>
          </a:prstGeom>
        </p:spPr>
      </p:pic>
      <p:pic>
        <p:nvPicPr>
          <p:cNvPr id="33" name="Image 32">
            <a:extLst>
              <a:ext uri="{FF2B5EF4-FFF2-40B4-BE49-F238E27FC236}">
                <a16:creationId xmlns:a16="http://schemas.microsoft.com/office/drawing/2014/main" id="{6B656167-95BB-1F04-4473-478807EFA104}"/>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2684184" y="3867894"/>
            <a:ext cx="959562" cy="377894"/>
          </a:xfrm>
          <a:prstGeom prst="rect">
            <a:avLst/>
          </a:prstGeom>
        </p:spPr>
      </p:pic>
      <p:pic>
        <p:nvPicPr>
          <p:cNvPr id="37" name="Image 36">
            <a:extLst>
              <a:ext uri="{FF2B5EF4-FFF2-40B4-BE49-F238E27FC236}">
                <a16:creationId xmlns:a16="http://schemas.microsoft.com/office/drawing/2014/main" id="{174D192D-CE34-557A-5837-5D90CB9DBA4A}"/>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534911" y="3501858"/>
            <a:ext cx="1014108" cy="1014108"/>
          </a:xfrm>
          <a:prstGeom prst="rect">
            <a:avLst/>
          </a:prstGeom>
        </p:spPr>
      </p:pic>
      <p:pic>
        <p:nvPicPr>
          <p:cNvPr id="39" name="Image 38">
            <a:extLst>
              <a:ext uri="{FF2B5EF4-FFF2-40B4-BE49-F238E27FC236}">
                <a16:creationId xmlns:a16="http://schemas.microsoft.com/office/drawing/2014/main" id="{83837DC2-05B1-24A6-8987-DA06BDF56F50}"/>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794374" y="4609450"/>
            <a:ext cx="1116117" cy="410572"/>
          </a:xfrm>
          <a:prstGeom prst="rect">
            <a:avLst/>
          </a:prstGeom>
        </p:spPr>
      </p:pic>
      <p:pic>
        <p:nvPicPr>
          <p:cNvPr id="41" name="Image 40">
            <a:extLst>
              <a:ext uri="{FF2B5EF4-FFF2-40B4-BE49-F238E27FC236}">
                <a16:creationId xmlns:a16="http://schemas.microsoft.com/office/drawing/2014/main" id="{231C5F77-5790-E4DE-2EAC-2A9F8B91851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2978273" y="4609451"/>
            <a:ext cx="444786" cy="410571"/>
          </a:xfrm>
          <a:prstGeom prst="rect">
            <a:avLst/>
          </a:prstGeom>
        </p:spPr>
      </p:pic>
      <p:sp>
        <p:nvSpPr>
          <p:cNvPr id="2" name="Espace réservé de la date 2">
            <a:extLst>
              <a:ext uri="{FF2B5EF4-FFF2-40B4-BE49-F238E27FC236}">
                <a16:creationId xmlns:a16="http://schemas.microsoft.com/office/drawing/2014/main" id="{2D29A315-2CB3-27AE-1985-27C51E52C53A}"/>
              </a:ext>
            </a:extLst>
          </p:cNvPr>
          <p:cNvSpPr>
            <a:spLocks noGrp="1"/>
          </p:cNvSpPr>
          <p:nvPr>
            <p:ph type="dt" sz="half" idx="10"/>
          </p:nvPr>
        </p:nvSpPr>
        <p:spPr bwMode="auto">
          <a:xfrm>
            <a:off x="7884368" y="4815904"/>
            <a:ext cx="511698" cy="152300"/>
          </a:xfrm>
        </p:spPr>
        <p:txBody>
          <a:bodyPr/>
          <a:lstStyle/>
          <a:p>
            <a:pPr>
              <a:defRPr/>
            </a:pPr>
            <a:r>
              <a:rPr lang="fr-FR" dirty="0"/>
              <a:t>19/01/23</a:t>
            </a:r>
          </a:p>
        </p:txBody>
      </p:sp>
      <p:sp>
        <p:nvSpPr>
          <p:cNvPr id="5" name="ZoneTexte 4">
            <a:extLst>
              <a:ext uri="{FF2B5EF4-FFF2-40B4-BE49-F238E27FC236}">
                <a16:creationId xmlns:a16="http://schemas.microsoft.com/office/drawing/2014/main" id="{DAA89477-01CF-C7AA-4B0A-944256C6C048}"/>
              </a:ext>
            </a:extLst>
          </p:cNvPr>
          <p:cNvSpPr txBox="1"/>
          <p:nvPr/>
        </p:nvSpPr>
        <p:spPr>
          <a:xfrm>
            <a:off x="350062" y="581227"/>
            <a:ext cx="3655385" cy="523220"/>
          </a:xfrm>
          <a:prstGeom prst="rect">
            <a:avLst/>
          </a:prstGeom>
          <a:noFill/>
        </p:spPr>
        <p:txBody>
          <a:bodyPr wrap="square" rtlCol="0">
            <a:spAutoFit/>
          </a:bodyPr>
          <a:lstStyle/>
          <a:p>
            <a:pPr algn="ctr"/>
            <a:r>
              <a:rPr lang="en-US" sz="1400" b="1" dirty="0"/>
              <a:t>Terra Forma gathers variety of complementary expertise</a:t>
            </a:r>
          </a:p>
        </p:txBody>
      </p:sp>
      <p:sp>
        <p:nvSpPr>
          <p:cNvPr id="10" name="ZoneTexte 9">
            <a:extLst>
              <a:ext uri="{FF2B5EF4-FFF2-40B4-BE49-F238E27FC236}">
                <a16:creationId xmlns:a16="http://schemas.microsoft.com/office/drawing/2014/main" id="{20D596D9-D1D3-1A1B-DCAF-CD679024DDF7}"/>
              </a:ext>
            </a:extLst>
          </p:cNvPr>
          <p:cNvSpPr txBox="1"/>
          <p:nvPr/>
        </p:nvSpPr>
        <p:spPr>
          <a:xfrm>
            <a:off x="0" y="1228645"/>
            <a:ext cx="1314439" cy="261610"/>
          </a:xfrm>
          <a:prstGeom prst="rect">
            <a:avLst/>
          </a:prstGeom>
          <a:noFill/>
        </p:spPr>
        <p:txBody>
          <a:bodyPr wrap="square">
            <a:spAutoFit/>
          </a:bodyPr>
          <a:lstStyle/>
          <a:p>
            <a:r>
              <a:rPr lang="en-US" sz="1100" b="1" dirty="0">
                <a:solidFill>
                  <a:srgbClr val="FF0000"/>
                </a:solidFill>
              </a:rPr>
              <a:t>DONSEZ Didier </a:t>
            </a:r>
          </a:p>
        </p:txBody>
      </p:sp>
      <p:sp>
        <p:nvSpPr>
          <p:cNvPr id="12" name="ZoneTexte 11">
            <a:extLst>
              <a:ext uri="{FF2B5EF4-FFF2-40B4-BE49-F238E27FC236}">
                <a16:creationId xmlns:a16="http://schemas.microsoft.com/office/drawing/2014/main" id="{B4801D1E-76A7-AC67-44B7-B477BC9D9795}"/>
              </a:ext>
            </a:extLst>
          </p:cNvPr>
          <p:cNvSpPr txBox="1"/>
          <p:nvPr/>
        </p:nvSpPr>
        <p:spPr>
          <a:xfrm>
            <a:off x="-63459" y="3602509"/>
            <a:ext cx="1539115" cy="769441"/>
          </a:xfrm>
          <a:prstGeom prst="rect">
            <a:avLst/>
          </a:prstGeom>
          <a:noFill/>
        </p:spPr>
        <p:txBody>
          <a:bodyPr wrap="square">
            <a:spAutoFit/>
          </a:bodyPr>
          <a:lstStyle/>
          <a:p>
            <a:r>
              <a:rPr lang="en-US" sz="1100" b="1" dirty="0">
                <a:solidFill>
                  <a:srgbClr val="FF0000"/>
                </a:solidFill>
              </a:rPr>
              <a:t>SARRAMIA David </a:t>
            </a:r>
          </a:p>
          <a:p>
            <a:r>
              <a:rPr lang="en-US" sz="1100" b="1" dirty="0">
                <a:solidFill>
                  <a:srgbClr val="FF0000"/>
                </a:solidFill>
              </a:rPr>
              <a:t>ROYER Laurent </a:t>
            </a:r>
          </a:p>
          <a:p>
            <a:r>
              <a:rPr lang="en-US" sz="1100" b="1" dirty="0">
                <a:solidFill>
                  <a:srgbClr val="FF0000"/>
                </a:solidFill>
              </a:rPr>
              <a:t>MEZHOUD </a:t>
            </a:r>
            <a:r>
              <a:rPr lang="en-US" sz="1100" b="1" dirty="0" err="1">
                <a:solidFill>
                  <a:srgbClr val="FF0000"/>
                </a:solidFill>
              </a:rPr>
              <a:t>Jérémy</a:t>
            </a:r>
            <a:endParaRPr lang="en-US" sz="1100" b="1" dirty="0">
              <a:solidFill>
                <a:srgbClr val="FF0000"/>
              </a:solidFill>
            </a:endParaRPr>
          </a:p>
          <a:p>
            <a:r>
              <a:rPr lang="en-US" sz="1100" dirty="0"/>
              <a:t>VANDAELE Richard </a:t>
            </a:r>
          </a:p>
        </p:txBody>
      </p:sp>
      <p:sp>
        <p:nvSpPr>
          <p:cNvPr id="14" name="ZoneTexte 13">
            <a:extLst>
              <a:ext uri="{FF2B5EF4-FFF2-40B4-BE49-F238E27FC236}">
                <a16:creationId xmlns:a16="http://schemas.microsoft.com/office/drawing/2014/main" id="{229DE9DB-B2A2-7CDF-F1DE-08346A793D81}"/>
              </a:ext>
            </a:extLst>
          </p:cNvPr>
          <p:cNvSpPr txBox="1"/>
          <p:nvPr/>
        </p:nvSpPr>
        <p:spPr>
          <a:xfrm>
            <a:off x="-10666" y="2687890"/>
            <a:ext cx="4598124" cy="1107996"/>
          </a:xfrm>
          <a:prstGeom prst="rect">
            <a:avLst/>
          </a:prstGeom>
          <a:noFill/>
        </p:spPr>
        <p:txBody>
          <a:bodyPr wrap="square">
            <a:spAutoFit/>
          </a:bodyPr>
          <a:lstStyle/>
          <a:p>
            <a:r>
              <a:rPr lang="en-US" sz="1100" b="1" dirty="0">
                <a:solidFill>
                  <a:srgbClr val="FF0000"/>
                </a:solidFill>
              </a:rPr>
              <a:t>KACIMI Rahim</a:t>
            </a:r>
          </a:p>
          <a:p>
            <a:r>
              <a:rPr lang="en-US" sz="1100" b="1" dirty="0">
                <a:solidFill>
                  <a:srgbClr val="FF0000"/>
                </a:solidFill>
              </a:rPr>
              <a:t>ELGER Arnaud</a:t>
            </a:r>
          </a:p>
          <a:p>
            <a:r>
              <a:rPr lang="en-US" sz="1100" dirty="0"/>
              <a:t>IRAIN Malik </a:t>
            </a:r>
          </a:p>
          <a:p>
            <a:r>
              <a:rPr lang="en-US" sz="1100" dirty="0"/>
              <a:t>THIEBOLT Francois</a:t>
            </a:r>
          </a:p>
          <a:p>
            <a:r>
              <a:rPr lang="en-US" sz="1100" dirty="0"/>
              <a:t>BEYLOT André-Luc </a:t>
            </a:r>
          </a:p>
          <a:p>
            <a:endParaRPr lang="fr-FR" sz="1100" dirty="0"/>
          </a:p>
        </p:txBody>
      </p:sp>
      <p:sp>
        <p:nvSpPr>
          <p:cNvPr id="21" name="ZoneTexte 20">
            <a:extLst>
              <a:ext uri="{FF2B5EF4-FFF2-40B4-BE49-F238E27FC236}">
                <a16:creationId xmlns:a16="http://schemas.microsoft.com/office/drawing/2014/main" id="{E3770AE0-6E7A-59A7-54DD-596B934410E1}"/>
              </a:ext>
            </a:extLst>
          </p:cNvPr>
          <p:cNvSpPr txBox="1"/>
          <p:nvPr/>
        </p:nvSpPr>
        <p:spPr>
          <a:xfrm>
            <a:off x="-2706" y="4491866"/>
            <a:ext cx="1766394" cy="600164"/>
          </a:xfrm>
          <a:prstGeom prst="rect">
            <a:avLst/>
          </a:prstGeom>
          <a:solidFill>
            <a:schemeClr val="bg1"/>
          </a:solidFill>
        </p:spPr>
        <p:txBody>
          <a:bodyPr wrap="square">
            <a:spAutoFit/>
          </a:bodyPr>
          <a:lstStyle/>
          <a:p>
            <a:r>
              <a:rPr lang="en-US" sz="1100" dirty="0"/>
              <a:t>AMAROUCHE Nadir </a:t>
            </a:r>
          </a:p>
          <a:p>
            <a:r>
              <a:rPr lang="en-US" sz="1100" dirty="0"/>
              <a:t>CHARADE Olivier </a:t>
            </a:r>
          </a:p>
          <a:p>
            <a:r>
              <a:rPr lang="en-US" sz="1100" b="1" dirty="0">
                <a:solidFill>
                  <a:srgbClr val="FF0000"/>
                </a:solidFill>
              </a:rPr>
              <a:t>FREICHEY Matthieu </a:t>
            </a:r>
          </a:p>
        </p:txBody>
      </p:sp>
      <p:sp>
        <p:nvSpPr>
          <p:cNvPr id="25" name="ZoneTexte 24">
            <a:extLst>
              <a:ext uri="{FF2B5EF4-FFF2-40B4-BE49-F238E27FC236}">
                <a16:creationId xmlns:a16="http://schemas.microsoft.com/office/drawing/2014/main" id="{B39390E8-4102-3686-114A-96F889B52DF1}"/>
              </a:ext>
            </a:extLst>
          </p:cNvPr>
          <p:cNvSpPr txBox="1"/>
          <p:nvPr/>
        </p:nvSpPr>
        <p:spPr>
          <a:xfrm>
            <a:off x="0" y="1553619"/>
            <a:ext cx="4598124" cy="1277273"/>
          </a:xfrm>
          <a:prstGeom prst="rect">
            <a:avLst/>
          </a:prstGeom>
          <a:noFill/>
        </p:spPr>
        <p:txBody>
          <a:bodyPr wrap="square">
            <a:spAutoFit/>
          </a:bodyPr>
          <a:lstStyle/>
          <a:p>
            <a:r>
              <a:rPr lang="en-US" sz="1100" b="1" dirty="0">
                <a:solidFill>
                  <a:srgbClr val="FF0000"/>
                </a:solidFill>
              </a:rPr>
              <a:t>LE GENTIL Mickael </a:t>
            </a:r>
          </a:p>
          <a:p>
            <a:r>
              <a:rPr lang="en-US" sz="1100" dirty="0"/>
              <a:t>SENTIEYES Olivier</a:t>
            </a:r>
          </a:p>
          <a:p>
            <a:r>
              <a:rPr lang="en-US" sz="1100" dirty="0"/>
              <a:t>BERDER Olivier</a:t>
            </a:r>
          </a:p>
          <a:p>
            <a:r>
              <a:rPr lang="en-US" sz="1100" dirty="0"/>
              <a:t>PIERRE Guillaume </a:t>
            </a:r>
          </a:p>
          <a:p>
            <a:r>
              <a:rPr lang="en-US" sz="1100" b="1" dirty="0">
                <a:solidFill>
                  <a:srgbClr val="FF0000"/>
                </a:solidFill>
              </a:rPr>
              <a:t>MOUREAU Julien</a:t>
            </a:r>
          </a:p>
          <a:p>
            <a:r>
              <a:rPr lang="en-US" sz="1100" b="1" dirty="0">
                <a:solidFill>
                  <a:srgbClr val="FF0000"/>
                </a:solidFill>
              </a:rPr>
              <a:t>LAVENANT Nicolas</a:t>
            </a:r>
          </a:p>
          <a:p>
            <a:r>
              <a:rPr lang="en-US" sz="1100" dirty="0"/>
              <a:t> </a:t>
            </a:r>
          </a:p>
        </p:txBody>
      </p:sp>
    </p:spTree>
    <p:extLst>
      <p:ext uri="{BB962C8B-B14F-4D97-AF65-F5344CB8AC3E}">
        <p14:creationId xmlns:p14="http://schemas.microsoft.com/office/powerpoint/2010/main" val="86475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p:txBody>
          <a:bodyPr/>
          <a:lstStyle/>
          <a:p>
            <a:pPr>
              <a:defRPr/>
            </a:pPr>
            <a:r>
              <a:rPr lang="fr-FR"/>
              <a:t>P </a:t>
            </a:r>
            <a:fld id="{733122C9-A0B9-462F-8757-0847AD287B63}" type="slidenum">
              <a:rPr lang="fr-FR"/>
              <a:t>4</a:t>
            </a:fld>
            <a:endParaRPr lang="fr-FR"/>
          </a:p>
        </p:txBody>
      </p:sp>
      <p:sp>
        <p:nvSpPr>
          <p:cNvPr id="4" name="Titre 3"/>
          <p:cNvSpPr>
            <a:spLocks noGrp="1"/>
          </p:cNvSpPr>
          <p:nvPr>
            <p:ph type="title"/>
          </p:nvPr>
        </p:nvSpPr>
        <p:spPr bwMode="auto">
          <a:xfrm>
            <a:off x="901497" y="-119106"/>
            <a:ext cx="4591771" cy="523926"/>
          </a:xfrm>
        </p:spPr>
        <p:txBody>
          <a:bodyPr/>
          <a:lstStyle/>
          <a:p>
            <a:pPr>
              <a:defRPr/>
            </a:pPr>
            <a:r>
              <a:rPr lang="fr-FR" dirty="0"/>
              <a:t>WP3: Rappel des dates et actions clés </a:t>
            </a:r>
          </a:p>
        </p:txBody>
      </p:sp>
      <p:sp>
        <p:nvSpPr>
          <p:cNvPr id="5" name="Espace réservé de la date 1">
            <a:extLst>
              <a:ext uri="{FF2B5EF4-FFF2-40B4-BE49-F238E27FC236}">
                <a16:creationId xmlns:a16="http://schemas.microsoft.com/office/drawing/2014/main" id="{A3B1CA42-D343-2813-B92B-26378B4C13B0}"/>
              </a:ext>
            </a:extLst>
          </p:cNvPr>
          <p:cNvSpPr>
            <a:spLocks noGrp="1"/>
          </p:cNvSpPr>
          <p:nvPr>
            <p:ph type="dt" sz="half" idx="10"/>
          </p:nvPr>
        </p:nvSpPr>
        <p:spPr bwMode="auto">
          <a:xfrm>
            <a:off x="7866466" y="4807965"/>
            <a:ext cx="511698" cy="152300"/>
          </a:xfrm>
        </p:spPr>
        <p:txBody>
          <a:bodyPr/>
          <a:lstStyle/>
          <a:p>
            <a:pPr>
              <a:defRPr/>
            </a:pPr>
            <a:r>
              <a:rPr lang="fr-FR" dirty="0"/>
              <a:t>11.12.23</a:t>
            </a:r>
            <a:endParaRPr dirty="0"/>
          </a:p>
        </p:txBody>
      </p:sp>
      <p:sp>
        <p:nvSpPr>
          <p:cNvPr id="2" name="ZoneTexte 1">
            <a:extLst>
              <a:ext uri="{FF2B5EF4-FFF2-40B4-BE49-F238E27FC236}">
                <a16:creationId xmlns:a16="http://schemas.microsoft.com/office/drawing/2014/main" id="{DC5BE67A-49C3-D46E-8571-4A6152107F07}"/>
              </a:ext>
            </a:extLst>
          </p:cNvPr>
          <p:cNvSpPr txBox="1"/>
          <p:nvPr/>
        </p:nvSpPr>
        <p:spPr>
          <a:xfrm>
            <a:off x="611560" y="627534"/>
            <a:ext cx="8784976" cy="46115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b="1" dirty="0"/>
              <a:t>Mai 2022</a:t>
            </a:r>
            <a:r>
              <a:rPr lang="fr-FR" dirty="0"/>
              <a:t>: journées TF @St-Jacut</a:t>
            </a:r>
          </a:p>
          <a:p>
            <a:pPr marL="742950" lvl="1" indent="-285750">
              <a:lnSpc>
                <a:spcPct val="150000"/>
              </a:lnSpc>
              <a:buFont typeface="Wingdings" panose="05000000000000000000" pitchFamily="2" charset="2"/>
              <a:buChar char="à"/>
            </a:pPr>
            <a:r>
              <a:rPr lang="fr-FR" dirty="0">
                <a:sym typeface="Wingdings" panose="05000000000000000000" pitchFamily="2" charset="2"/>
              </a:rPr>
              <a:t>Prise de contacts</a:t>
            </a:r>
          </a:p>
          <a:p>
            <a:pPr marL="742950" lvl="1" indent="-285750">
              <a:lnSpc>
                <a:spcPct val="150000"/>
              </a:lnSpc>
              <a:buFont typeface="Wingdings" panose="05000000000000000000" pitchFamily="2" charset="2"/>
              <a:buChar char="à"/>
            </a:pPr>
            <a:r>
              <a:rPr lang="fr-FR" dirty="0">
                <a:sym typeface="Wingdings" panose="05000000000000000000" pitchFamily="2" charset="2"/>
              </a:rPr>
              <a:t>Emergence de l’idée d’une </a:t>
            </a:r>
            <a:r>
              <a:rPr lang="fr-FR" b="1" dirty="0">
                <a:sym typeface="Wingdings" panose="05000000000000000000" pitchFamily="2" charset="2"/>
              </a:rPr>
              <a:t>Ressourcerie</a:t>
            </a:r>
            <a:r>
              <a:rPr lang="fr-FR" dirty="0">
                <a:sym typeface="Wingdings" panose="05000000000000000000" pitchFamily="2" charset="2"/>
              </a:rPr>
              <a:t> et besoin GT </a:t>
            </a:r>
            <a:r>
              <a:rPr lang="fr-FR" b="1" dirty="0">
                <a:sym typeface="Wingdings" panose="05000000000000000000" pitchFamily="2" charset="2"/>
              </a:rPr>
              <a:t>Standardisation</a:t>
            </a:r>
          </a:p>
          <a:p>
            <a:pPr marL="285750" indent="-285750">
              <a:lnSpc>
                <a:spcPct val="150000"/>
              </a:lnSpc>
              <a:buFont typeface="Arial" panose="020B0604020202020204" pitchFamily="34" charset="0"/>
              <a:buChar char="•"/>
            </a:pPr>
            <a:r>
              <a:rPr lang="fr-FR" b="1" dirty="0">
                <a:sym typeface="Wingdings" panose="05000000000000000000" pitchFamily="2" charset="2"/>
              </a:rPr>
              <a:t>Mai 2023</a:t>
            </a:r>
            <a:r>
              <a:rPr lang="fr-FR" dirty="0">
                <a:sym typeface="Wingdings" panose="05000000000000000000" pitchFamily="2" charset="2"/>
              </a:rPr>
              <a:t>: journées TF @Toulouse</a:t>
            </a:r>
          </a:p>
          <a:p>
            <a:pPr marL="742950" lvl="1" indent="-285750">
              <a:lnSpc>
                <a:spcPct val="150000"/>
              </a:lnSpc>
              <a:buFont typeface="Wingdings" panose="05000000000000000000" pitchFamily="2" charset="2"/>
              <a:buChar char="à"/>
            </a:pPr>
            <a:r>
              <a:rPr lang="fr-FR" dirty="0">
                <a:sym typeface="Wingdings" panose="05000000000000000000" pitchFamily="2" charset="2"/>
              </a:rPr>
              <a:t>Expos/démos sur site  prise de conscience des besoins et requises</a:t>
            </a:r>
          </a:p>
          <a:p>
            <a:pPr marL="285750" indent="-285750">
              <a:lnSpc>
                <a:spcPct val="150000"/>
              </a:lnSpc>
              <a:buFont typeface="Arial" panose="020B0604020202020204" pitchFamily="34" charset="0"/>
              <a:buChar char="•"/>
            </a:pPr>
            <a:r>
              <a:rPr lang="fr-FR" b="1" dirty="0">
                <a:sym typeface="Wingdings" panose="05000000000000000000" pitchFamily="2" charset="2"/>
              </a:rPr>
              <a:t>Septembre/octobre 2023</a:t>
            </a:r>
            <a:r>
              <a:rPr lang="fr-FR" dirty="0">
                <a:sym typeface="Wingdings" panose="05000000000000000000" pitchFamily="2" charset="2"/>
              </a:rPr>
              <a:t>: </a:t>
            </a:r>
          </a:p>
          <a:p>
            <a:pPr marL="742950" lvl="1" indent="-285750">
              <a:lnSpc>
                <a:spcPct val="150000"/>
              </a:lnSpc>
              <a:buFont typeface="Arial" panose="020B0604020202020204" pitchFamily="34" charset="0"/>
              <a:buChar char="•"/>
            </a:pPr>
            <a:r>
              <a:rPr lang="fr-FR" dirty="0">
                <a:sym typeface="Wingdings" panose="05000000000000000000" pitchFamily="2" charset="2"/>
              </a:rPr>
              <a:t>atelier sur définition </a:t>
            </a:r>
            <a:r>
              <a:rPr lang="fr-FR" b="1" dirty="0">
                <a:sym typeface="Wingdings" panose="05000000000000000000" pitchFamily="2" charset="2"/>
              </a:rPr>
              <a:t>infra LoRaWAN-TF </a:t>
            </a:r>
            <a:r>
              <a:rPr lang="fr-FR" dirty="0">
                <a:sym typeface="Wingdings" panose="05000000000000000000" pitchFamily="2" charset="2"/>
              </a:rPr>
              <a:t> CST rédigé</a:t>
            </a:r>
          </a:p>
          <a:p>
            <a:pPr marL="742950" lvl="1" indent="-285750">
              <a:lnSpc>
                <a:spcPct val="150000"/>
              </a:lnSpc>
              <a:buFont typeface="Arial" panose="020B0604020202020204" pitchFamily="34" charset="0"/>
              <a:buChar char="•"/>
            </a:pPr>
            <a:r>
              <a:rPr lang="fr-FR" dirty="0">
                <a:sym typeface="Wingdings" panose="05000000000000000000" pitchFamily="2" charset="2"/>
              </a:rPr>
              <a:t>demande moyens @DT-INSU pour </a:t>
            </a:r>
            <a:r>
              <a:rPr lang="fr-FR" dirty="0" err="1">
                <a:sym typeface="Wingdings" panose="05000000000000000000" pitchFamily="2" charset="2"/>
              </a:rPr>
              <a:t>dév</a:t>
            </a:r>
            <a:r>
              <a:rPr lang="fr-FR" dirty="0">
                <a:sym typeface="Wingdings" panose="05000000000000000000" pitchFamily="2" charset="2"/>
              </a:rPr>
              <a:t>. </a:t>
            </a:r>
            <a:r>
              <a:rPr lang="fr-FR" b="1" dirty="0" err="1">
                <a:sym typeface="Wingdings" panose="05000000000000000000" pitchFamily="2" charset="2"/>
              </a:rPr>
              <a:t>Rescap’E</a:t>
            </a:r>
            <a:endParaRPr lang="fr-FR" b="1" dirty="0">
              <a:sym typeface="Wingdings" panose="05000000000000000000" pitchFamily="2" charset="2"/>
            </a:endParaRPr>
          </a:p>
          <a:p>
            <a:pPr marL="285750" indent="-285750">
              <a:lnSpc>
                <a:spcPct val="150000"/>
              </a:lnSpc>
              <a:buFont typeface="Arial" panose="020B0604020202020204" pitchFamily="34" charset="0"/>
              <a:buChar char="•"/>
            </a:pPr>
            <a:r>
              <a:rPr lang="fr-FR" b="1" dirty="0">
                <a:sym typeface="Wingdings" panose="05000000000000000000" pitchFamily="2" charset="2"/>
              </a:rPr>
              <a:t>Janvier 2024</a:t>
            </a:r>
            <a:r>
              <a:rPr lang="fr-FR" dirty="0">
                <a:sym typeface="Wingdings" panose="05000000000000000000" pitchFamily="2" charset="2"/>
              </a:rPr>
              <a:t>: mises en place de 2 GT pour </a:t>
            </a:r>
            <a:r>
              <a:rPr lang="fr-FR" b="1" dirty="0">
                <a:sym typeface="Wingdings" panose="05000000000000000000" pitchFamily="2" charset="2"/>
              </a:rPr>
              <a:t>démo LoRaWAN-TF @Lauratet</a:t>
            </a:r>
          </a:p>
          <a:p>
            <a:pPr marL="285750" indent="-285750">
              <a:lnSpc>
                <a:spcPct val="150000"/>
              </a:lnSpc>
              <a:buFont typeface="Arial" panose="020B0604020202020204" pitchFamily="34" charset="0"/>
              <a:buChar char="•"/>
            </a:pPr>
            <a:r>
              <a:rPr lang="fr-FR" b="1" dirty="0">
                <a:sym typeface="Wingdings" panose="05000000000000000000" pitchFamily="2" charset="2"/>
              </a:rPr>
              <a:t>Mai 2024: </a:t>
            </a:r>
            <a:r>
              <a:rPr lang="fr-FR" b="1" dirty="0" err="1">
                <a:sym typeface="Wingdings" panose="05000000000000000000" pitchFamily="2" charset="2"/>
              </a:rPr>
              <a:t>démo@Lautaret</a:t>
            </a:r>
            <a:endParaRPr lang="fr-FR" b="1" dirty="0">
              <a:sym typeface="Wingdings" panose="05000000000000000000" pitchFamily="2" charset="2"/>
            </a:endParaRPr>
          </a:p>
          <a:p>
            <a:pPr marL="285750" indent="-285750">
              <a:lnSpc>
                <a:spcPct val="150000"/>
              </a:lnSpc>
              <a:buFont typeface="Wingdings" panose="05000000000000000000" pitchFamily="2" charset="2"/>
              <a:buChar char="à"/>
            </a:pPr>
            <a:endParaRPr lang="fr-FR" dirty="0"/>
          </a:p>
        </p:txBody>
      </p:sp>
    </p:spTree>
    <p:extLst>
      <p:ext uri="{BB962C8B-B14F-4D97-AF65-F5344CB8AC3E}">
        <p14:creationId xmlns:p14="http://schemas.microsoft.com/office/powerpoint/2010/main" val="3858022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p:txBody>
          <a:bodyPr/>
          <a:lstStyle/>
          <a:p>
            <a:pPr>
              <a:defRPr/>
            </a:pPr>
            <a:r>
              <a:rPr lang="fr-FR"/>
              <a:t>P </a:t>
            </a:r>
            <a:fld id="{733122C9-A0B9-462F-8757-0847AD287B63}" type="slidenum">
              <a:rPr lang="fr-FR"/>
              <a:t>5</a:t>
            </a:fld>
            <a:endParaRPr lang="fr-FR"/>
          </a:p>
        </p:txBody>
      </p:sp>
      <p:sp>
        <p:nvSpPr>
          <p:cNvPr id="4" name="Titre 3"/>
          <p:cNvSpPr>
            <a:spLocks noGrp="1"/>
          </p:cNvSpPr>
          <p:nvPr>
            <p:ph type="title"/>
          </p:nvPr>
        </p:nvSpPr>
        <p:spPr bwMode="auto">
          <a:xfrm>
            <a:off x="901497" y="-119106"/>
            <a:ext cx="4591771" cy="523926"/>
          </a:xfrm>
        </p:spPr>
        <p:txBody>
          <a:bodyPr/>
          <a:lstStyle/>
          <a:p>
            <a:pPr>
              <a:defRPr/>
            </a:pPr>
            <a:r>
              <a:rPr lang="fr-FR" dirty="0"/>
              <a:t>WP3: Docs clés</a:t>
            </a:r>
            <a:endParaRPr dirty="0"/>
          </a:p>
        </p:txBody>
      </p:sp>
      <p:sp>
        <p:nvSpPr>
          <p:cNvPr id="5" name="Espace réservé de la date 1">
            <a:extLst>
              <a:ext uri="{FF2B5EF4-FFF2-40B4-BE49-F238E27FC236}">
                <a16:creationId xmlns:a16="http://schemas.microsoft.com/office/drawing/2014/main" id="{A3B1CA42-D343-2813-B92B-26378B4C13B0}"/>
              </a:ext>
            </a:extLst>
          </p:cNvPr>
          <p:cNvSpPr>
            <a:spLocks noGrp="1"/>
          </p:cNvSpPr>
          <p:nvPr>
            <p:ph type="dt" sz="half" idx="10"/>
          </p:nvPr>
        </p:nvSpPr>
        <p:spPr bwMode="auto">
          <a:xfrm>
            <a:off x="7866466" y="4807965"/>
            <a:ext cx="511698" cy="152300"/>
          </a:xfrm>
        </p:spPr>
        <p:txBody>
          <a:bodyPr/>
          <a:lstStyle/>
          <a:p>
            <a:pPr>
              <a:defRPr/>
            </a:pPr>
            <a:r>
              <a:rPr lang="fr-FR" dirty="0"/>
              <a:t>11.12.23</a:t>
            </a:r>
            <a:endParaRPr dirty="0"/>
          </a:p>
        </p:txBody>
      </p:sp>
      <p:sp>
        <p:nvSpPr>
          <p:cNvPr id="2" name="ZoneTexte 1">
            <a:extLst>
              <a:ext uri="{FF2B5EF4-FFF2-40B4-BE49-F238E27FC236}">
                <a16:creationId xmlns:a16="http://schemas.microsoft.com/office/drawing/2014/main" id="{2364F226-BCCC-FDD3-EC27-25B438522D13}"/>
              </a:ext>
            </a:extLst>
          </p:cNvPr>
          <p:cNvSpPr txBox="1"/>
          <p:nvPr/>
        </p:nvSpPr>
        <p:spPr>
          <a:xfrm>
            <a:off x="755576" y="1059582"/>
            <a:ext cx="7340471" cy="2862322"/>
          </a:xfrm>
          <a:prstGeom prst="rect">
            <a:avLst/>
          </a:prstGeom>
          <a:noFill/>
        </p:spPr>
        <p:txBody>
          <a:bodyPr wrap="none" rtlCol="0">
            <a:spAutoFit/>
          </a:bodyPr>
          <a:lstStyle/>
          <a:p>
            <a:pPr marL="285750" indent="-285750">
              <a:buFont typeface="Arial" panose="020B0604020202020204" pitchFamily="34" charset="0"/>
              <a:buChar char="•"/>
            </a:pPr>
            <a:r>
              <a:rPr lang="fr-FR" dirty="0"/>
              <a:t>Document cadre GT Standardisation</a:t>
            </a:r>
          </a:p>
          <a:p>
            <a:r>
              <a:rPr lang="fr-FR" dirty="0">
                <a:hlinkClick r:id="rId3"/>
              </a:rPr>
              <a:t>https://resana.numerique.gouv.fr/public/document/consulter/3886765</a:t>
            </a:r>
            <a:endParaRPr lang="fr-FR" dirty="0"/>
          </a:p>
          <a:p>
            <a:endParaRPr lang="fr-FR" dirty="0"/>
          </a:p>
          <a:p>
            <a:pPr marL="285750" indent="-285750">
              <a:buFont typeface="Arial" panose="020B0604020202020204" pitchFamily="34" charset="0"/>
              <a:buChar char="•"/>
            </a:pPr>
            <a:r>
              <a:rPr lang="fr-FR" dirty="0"/>
              <a:t>CST </a:t>
            </a:r>
            <a:r>
              <a:rPr lang="fr-FR" dirty="0" err="1"/>
              <a:t>Rescap’E</a:t>
            </a:r>
            <a:endParaRPr lang="fr-FR" dirty="0"/>
          </a:p>
          <a:p>
            <a:r>
              <a:rPr lang="fr-FR" dirty="0">
                <a:hlinkClick r:id="rId4"/>
              </a:rPr>
              <a:t>https://resana.numerique.gouv.fr/public/document/consulter/2886227</a:t>
            </a:r>
            <a:endParaRPr lang="fr-FR" dirty="0"/>
          </a:p>
          <a:p>
            <a:endParaRPr lang="fr-FR" dirty="0"/>
          </a:p>
          <a:p>
            <a:endParaRPr lang="fr-FR" dirty="0"/>
          </a:p>
          <a:p>
            <a:pPr marL="285750" indent="-285750">
              <a:buFont typeface="Arial" panose="020B0604020202020204" pitchFamily="34" charset="0"/>
              <a:buChar char="•"/>
            </a:pPr>
            <a:r>
              <a:rPr lang="fr-FR" dirty="0"/>
              <a:t>CST LoRaWAN-TF</a:t>
            </a:r>
          </a:p>
          <a:p>
            <a:r>
              <a:rPr lang="fr-FR" dirty="0">
                <a:hlinkClick r:id="rId5"/>
              </a:rPr>
              <a:t>https://resana.numerique.gouv.fr/public/document/consulter</a:t>
            </a:r>
            <a:r>
              <a:rPr lang="fr-FR">
                <a:hlinkClick r:id="rId5"/>
              </a:rPr>
              <a:t>/10565279</a:t>
            </a:r>
            <a:endParaRPr lang="fr-FR"/>
          </a:p>
          <a:p>
            <a:endParaRPr lang="fr-FR" dirty="0"/>
          </a:p>
        </p:txBody>
      </p:sp>
    </p:spTree>
    <p:extLst>
      <p:ext uri="{BB962C8B-B14F-4D97-AF65-F5344CB8AC3E}">
        <p14:creationId xmlns:p14="http://schemas.microsoft.com/office/powerpoint/2010/main" val="3827585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p:txBody>
          <a:bodyPr/>
          <a:lstStyle/>
          <a:p>
            <a:pPr>
              <a:defRPr/>
            </a:pPr>
            <a:r>
              <a:rPr lang="fr-FR"/>
              <a:t>P </a:t>
            </a:r>
            <a:fld id="{733122C9-A0B9-462F-8757-0847AD287B63}" type="slidenum">
              <a:rPr lang="fr-FR"/>
              <a:t>6</a:t>
            </a:fld>
            <a:endParaRPr lang="fr-FR"/>
          </a:p>
        </p:txBody>
      </p:sp>
      <p:sp>
        <p:nvSpPr>
          <p:cNvPr id="4" name="Titre 3"/>
          <p:cNvSpPr>
            <a:spLocks noGrp="1"/>
          </p:cNvSpPr>
          <p:nvPr>
            <p:ph type="title"/>
          </p:nvPr>
        </p:nvSpPr>
        <p:spPr bwMode="auto">
          <a:xfrm>
            <a:off x="901497" y="-119106"/>
            <a:ext cx="4591771" cy="523926"/>
          </a:xfrm>
        </p:spPr>
        <p:txBody>
          <a:bodyPr/>
          <a:lstStyle/>
          <a:p>
            <a:pPr>
              <a:defRPr/>
            </a:pPr>
            <a:r>
              <a:rPr lang="fr-FR" dirty="0"/>
              <a:t>WP3. Du capteur au Cloud</a:t>
            </a:r>
            <a:endParaRPr dirty="0"/>
          </a:p>
        </p:txBody>
      </p:sp>
      <p:sp>
        <p:nvSpPr>
          <p:cNvPr id="7" name="Espace réservé du texte 6"/>
          <p:cNvSpPr>
            <a:spLocks noGrp="1"/>
          </p:cNvSpPr>
          <p:nvPr>
            <p:ph type="body" sz="quarter" idx="17"/>
          </p:nvPr>
        </p:nvSpPr>
        <p:spPr bwMode="auto">
          <a:xfrm>
            <a:off x="467544" y="861750"/>
            <a:ext cx="4954272" cy="3420000"/>
          </a:xfrm>
        </p:spPr>
        <p:txBody>
          <a:bodyPr/>
          <a:lstStyle/>
          <a:p>
            <a:pPr>
              <a:lnSpc>
                <a:spcPct val="100000"/>
              </a:lnSpc>
              <a:defRPr/>
            </a:pPr>
            <a:r>
              <a:rPr lang="fr-FR" sz="1200" dirty="0">
                <a:solidFill>
                  <a:srgbClr val="FF0000"/>
                </a:solidFill>
              </a:rPr>
              <a:t>Sujet proposé pour avis</a:t>
            </a:r>
            <a:r>
              <a:rPr lang="fr-FR" sz="1100" b="0" dirty="0">
                <a:solidFill>
                  <a:srgbClr val="FF0000"/>
                </a:solidFill>
              </a:rPr>
              <a:t>: </a:t>
            </a:r>
            <a:r>
              <a:rPr lang="fr-FR" sz="1050" b="0" dirty="0"/>
              <a:t>Un « chantier » à mener … progressivement ?</a:t>
            </a:r>
          </a:p>
        </p:txBody>
      </p:sp>
      <p:sp>
        <p:nvSpPr>
          <p:cNvPr id="5" name="Espace réservé de la date 1">
            <a:extLst>
              <a:ext uri="{FF2B5EF4-FFF2-40B4-BE49-F238E27FC236}">
                <a16:creationId xmlns:a16="http://schemas.microsoft.com/office/drawing/2014/main" id="{A3B1CA42-D343-2813-B92B-26378B4C13B0}"/>
              </a:ext>
            </a:extLst>
          </p:cNvPr>
          <p:cNvSpPr>
            <a:spLocks noGrp="1"/>
          </p:cNvSpPr>
          <p:nvPr>
            <p:ph type="dt" sz="half" idx="10"/>
          </p:nvPr>
        </p:nvSpPr>
        <p:spPr bwMode="auto">
          <a:xfrm>
            <a:off x="7866466" y="4807965"/>
            <a:ext cx="511698" cy="152300"/>
          </a:xfrm>
        </p:spPr>
        <p:txBody>
          <a:bodyPr/>
          <a:lstStyle/>
          <a:p>
            <a:pPr>
              <a:defRPr/>
            </a:pPr>
            <a:r>
              <a:rPr lang="fr-FR" dirty="0"/>
              <a:t>11.12.23</a:t>
            </a:r>
            <a:endParaRPr dirty="0"/>
          </a:p>
        </p:txBody>
      </p:sp>
      <p:pic>
        <p:nvPicPr>
          <p:cNvPr id="13" name="Image 12" descr="Une image contenant pile&#10;&#10;Description générée automatiquement">
            <a:extLst>
              <a:ext uri="{FF2B5EF4-FFF2-40B4-BE49-F238E27FC236}">
                <a16:creationId xmlns:a16="http://schemas.microsoft.com/office/drawing/2014/main" id="{7379C9F9-6509-9F37-57CD-0FAE3A75CDC0}"/>
              </a:ext>
            </a:extLst>
          </p:cNvPr>
          <p:cNvPicPr>
            <a:picLocks noChangeAspect="1"/>
          </p:cNvPicPr>
          <p:nvPr/>
        </p:nvPicPr>
        <p:blipFill>
          <a:blip r:embed="rId3"/>
          <a:stretch>
            <a:fillRect/>
          </a:stretch>
        </p:blipFill>
        <p:spPr>
          <a:xfrm>
            <a:off x="3833960" y="99807"/>
            <a:ext cx="2562797" cy="1250645"/>
          </a:xfrm>
          <a:prstGeom prst="rect">
            <a:avLst/>
          </a:prstGeom>
        </p:spPr>
      </p:pic>
      <p:pic>
        <p:nvPicPr>
          <p:cNvPr id="15" name="Image 14" descr="Une image contenant outil, marteau&#10;&#10;Description générée automatiquement">
            <a:extLst>
              <a:ext uri="{FF2B5EF4-FFF2-40B4-BE49-F238E27FC236}">
                <a16:creationId xmlns:a16="http://schemas.microsoft.com/office/drawing/2014/main" id="{EC704BD0-D512-6E5A-D4CA-95D644BCA5FF}"/>
              </a:ext>
            </a:extLst>
          </p:cNvPr>
          <p:cNvPicPr>
            <a:picLocks noChangeAspect="1"/>
          </p:cNvPicPr>
          <p:nvPr/>
        </p:nvPicPr>
        <p:blipFill>
          <a:blip r:embed="rId4"/>
          <a:stretch>
            <a:fillRect/>
          </a:stretch>
        </p:blipFill>
        <p:spPr>
          <a:xfrm>
            <a:off x="467544" y="3855556"/>
            <a:ext cx="1822503" cy="1287944"/>
          </a:xfrm>
          <a:prstGeom prst="rect">
            <a:avLst/>
          </a:prstGeom>
        </p:spPr>
      </p:pic>
      <p:pic>
        <p:nvPicPr>
          <p:cNvPr id="17" name="Image 16" descr="Une image contenant transport, ciel, habits, personne&#10;&#10;Description générée automatiquement">
            <a:extLst>
              <a:ext uri="{FF2B5EF4-FFF2-40B4-BE49-F238E27FC236}">
                <a16:creationId xmlns:a16="http://schemas.microsoft.com/office/drawing/2014/main" id="{FB05EDC7-B968-0045-EE37-F502698C5B21}"/>
              </a:ext>
            </a:extLst>
          </p:cNvPr>
          <p:cNvPicPr>
            <a:picLocks noChangeAspect="1"/>
          </p:cNvPicPr>
          <p:nvPr/>
        </p:nvPicPr>
        <p:blipFill>
          <a:blip r:embed="rId5"/>
          <a:stretch>
            <a:fillRect/>
          </a:stretch>
        </p:blipFill>
        <p:spPr>
          <a:xfrm>
            <a:off x="235670" y="2289191"/>
            <a:ext cx="2198324" cy="1436057"/>
          </a:xfrm>
          <a:prstGeom prst="rect">
            <a:avLst/>
          </a:prstGeom>
        </p:spPr>
      </p:pic>
      <p:pic>
        <p:nvPicPr>
          <p:cNvPr id="21" name="Image 20" descr="Une image contenant plein air, arbre, remise, Constructions de jardin&#10;&#10;Description générée automatiquement">
            <a:extLst>
              <a:ext uri="{FF2B5EF4-FFF2-40B4-BE49-F238E27FC236}">
                <a16:creationId xmlns:a16="http://schemas.microsoft.com/office/drawing/2014/main" id="{177FF025-85A1-82DF-5974-7D0F3E8A26C5}"/>
              </a:ext>
            </a:extLst>
          </p:cNvPr>
          <p:cNvPicPr>
            <a:picLocks noChangeAspect="1"/>
          </p:cNvPicPr>
          <p:nvPr/>
        </p:nvPicPr>
        <p:blipFill>
          <a:blip r:embed="rId6"/>
          <a:stretch>
            <a:fillRect/>
          </a:stretch>
        </p:blipFill>
        <p:spPr>
          <a:xfrm>
            <a:off x="6804248" y="173753"/>
            <a:ext cx="1993548" cy="1596427"/>
          </a:xfrm>
          <a:prstGeom prst="rect">
            <a:avLst/>
          </a:prstGeom>
        </p:spPr>
      </p:pic>
      <p:pic>
        <p:nvPicPr>
          <p:cNvPr id="23" name="Image 22" descr="Une image contenant sol, plein air, Matériau composite, Fondations&#10;&#10;Description générée automatiquement">
            <a:extLst>
              <a:ext uri="{FF2B5EF4-FFF2-40B4-BE49-F238E27FC236}">
                <a16:creationId xmlns:a16="http://schemas.microsoft.com/office/drawing/2014/main" id="{AA9E65D1-B78F-DFD4-C8D7-6E6FB0A4C3A1}"/>
              </a:ext>
            </a:extLst>
          </p:cNvPr>
          <p:cNvPicPr>
            <a:picLocks noChangeAspect="1"/>
          </p:cNvPicPr>
          <p:nvPr/>
        </p:nvPicPr>
        <p:blipFill>
          <a:blip r:embed="rId7"/>
          <a:stretch>
            <a:fillRect/>
          </a:stretch>
        </p:blipFill>
        <p:spPr>
          <a:xfrm>
            <a:off x="3603920" y="1440407"/>
            <a:ext cx="2273116" cy="1615109"/>
          </a:xfrm>
          <a:prstGeom prst="rect">
            <a:avLst/>
          </a:prstGeom>
        </p:spPr>
      </p:pic>
      <p:pic>
        <p:nvPicPr>
          <p:cNvPr id="27" name="Image 26" descr="Une image contenant bâtiment, propriété, Biens immobiliers, fenêtre&#10;&#10;Description générée automatiquement">
            <a:extLst>
              <a:ext uri="{FF2B5EF4-FFF2-40B4-BE49-F238E27FC236}">
                <a16:creationId xmlns:a16="http://schemas.microsoft.com/office/drawing/2014/main" id="{3CFB38FD-DB75-A55C-004E-79EF4B3C1BCE}"/>
              </a:ext>
            </a:extLst>
          </p:cNvPr>
          <p:cNvPicPr>
            <a:picLocks noChangeAspect="1"/>
          </p:cNvPicPr>
          <p:nvPr/>
        </p:nvPicPr>
        <p:blipFill>
          <a:blip r:embed="rId8"/>
          <a:stretch>
            <a:fillRect/>
          </a:stretch>
        </p:blipFill>
        <p:spPr>
          <a:xfrm>
            <a:off x="6208921" y="1923678"/>
            <a:ext cx="2661452" cy="1222177"/>
          </a:xfrm>
          <a:prstGeom prst="rect">
            <a:avLst/>
          </a:prstGeom>
        </p:spPr>
      </p:pic>
      <p:pic>
        <p:nvPicPr>
          <p:cNvPr id="29" name="Image 28" descr="Une image contenant bâtiment, plein air, maison, propriété&#10;&#10;Description générée automatiquement">
            <a:extLst>
              <a:ext uri="{FF2B5EF4-FFF2-40B4-BE49-F238E27FC236}">
                <a16:creationId xmlns:a16="http://schemas.microsoft.com/office/drawing/2014/main" id="{E5121256-EEC4-B702-F92D-4C33AD1E70AE}"/>
              </a:ext>
            </a:extLst>
          </p:cNvPr>
          <p:cNvPicPr>
            <a:picLocks noChangeAspect="1"/>
          </p:cNvPicPr>
          <p:nvPr/>
        </p:nvPicPr>
        <p:blipFill>
          <a:blip r:embed="rId9"/>
          <a:stretch>
            <a:fillRect/>
          </a:stretch>
        </p:blipFill>
        <p:spPr>
          <a:xfrm>
            <a:off x="6356647" y="3355060"/>
            <a:ext cx="2570524" cy="1452905"/>
          </a:xfrm>
          <a:prstGeom prst="rect">
            <a:avLst/>
          </a:prstGeom>
        </p:spPr>
      </p:pic>
      <p:pic>
        <p:nvPicPr>
          <p:cNvPr id="33" name="Image 32" descr="Une image contenant plein air, ciel, bâtiment, nuage&#10;&#10;Description générée automatiquement">
            <a:extLst>
              <a:ext uri="{FF2B5EF4-FFF2-40B4-BE49-F238E27FC236}">
                <a16:creationId xmlns:a16="http://schemas.microsoft.com/office/drawing/2014/main" id="{AA13BB19-0186-C755-EA7A-B62045348B8E}"/>
              </a:ext>
            </a:extLst>
          </p:cNvPr>
          <p:cNvPicPr>
            <a:picLocks noChangeAspect="1"/>
          </p:cNvPicPr>
          <p:nvPr/>
        </p:nvPicPr>
        <p:blipFill>
          <a:blip r:embed="rId10"/>
          <a:stretch>
            <a:fillRect/>
          </a:stretch>
        </p:blipFill>
        <p:spPr>
          <a:xfrm>
            <a:off x="2875906" y="3145471"/>
            <a:ext cx="3237126" cy="2017135"/>
          </a:xfrm>
          <a:prstGeom prst="rect">
            <a:avLst/>
          </a:prstGeom>
        </p:spPr>
      </p:pic>
      <p:pic>
        <p:nvPicPr>
          <p:cNvPr id="35" name="Image 34" descr="Une image contenant croquis, dessin, Dessin au trait, art&#10;&#10;Description générée automatiquement">
            <a:extLst>
              <a:ext uri="{FF2B5EF4-FFF2-40B4-BE49-F238E27FC236}">
                <a16:creationId xmlns:a16="http://schemas.microsoft.com/office/drawing/2014/main" id="{6ADD635B-C9A7-D1E7-1335-4EBD5E34E64C}"/>
              </a:ext>
            </a:extLst>
          </p:cNvPr>
          <p:cNvPicPr>
            <a:picLocks noChangeAspect="1"/>
          </p:cNvPicPr>
          <p:nvPr/>
        </p:nvPicPr>
        <p:blipFill>
          <a:blip r:embed="rId11"/>
          <a:stretch>
            <a:fillRect/>
          </a:stretch>
        </p:blipFill>
        <p:spPr>
          <a:xfrm>
            <a:off x="324814" y="543389"/>
            <a:ext cx="2562797" cy="1648733"/>
          </a:xfrm>
          <a:prstGeom prst="rect">
            <a:avLst/>
          </a:prstGeom>
        </p:spPr>
      </p:pic>
    </p:spTree>
    <p:extLst>
      <p:ext uri="{BB962C8B-B14F-4D97-AF65-F5344CB8AC3E}">
        <p14:creationId xmlns:p14="http://schemas.microsoft.com/office/powerpoint/2010/main" val="27070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1000" fill="hold"/>
                                        <p:tgtEl>
                                          <p:spTgt spid="33"/>
                                        </p:tgtEl>
                                        <p:attrNameLst>
                                          <p:attrName>ppt_w</p:attrName>
                                        </p:attrNameLst>
                                      </p:cBhvr>
                                      <p:tavLst>
                                        <p:tav tm="0">
                                          <p:val>
                                            <p:fltVal val="0"/>
                                          </p:val>
                                        </p:tav>
                                        <p:tav tm="100000">
                                          <p:val>
                                            <p:strVal val="#ppt_w"/>
                                          </p:val>
                                        </p:tav>
                                      </p:tavLst>
                                    </p:anim>
                                    <p:anim calcmode="lin" valueType="num">
                                      <p:cBhvr>
                                        <p:cTn id="40" dur="1000" fill="hold"/>
                                        <p:tgtEl>
                                          <p:spTgt spid="33"/>
                                        </p:tgtEl>
                                        <p:attrNameLst>
                                          <p:attrName>ppt_h</p:attrName>
                                        </p:attrNameLst>
                                      </p:cBhvr>
                                      <p:tavLst>
                                        <p:tav tm="0">
                                          <p:val>
                                            <p:fltVal val="0"/>
                                          </p:val>
                                        </p:tav>
                                        <p:tav tm="100000">
                                          <p:val>
                                            <p:strVal val="#ppt_h"/>
                                          </p:val>
                                        </p:tav>
                                      </p:tavLst>
                                    </p:anim>
                                    <p:anim calcmode="lin" valueType="num">
                                      <p:cBhvr>
                                        <p:cTn id="41" dur="1000" fill="hold"/>
                                        <p:tgtEl>
                                          <p:spTgt spid="33"/>
                                        </p:tgtEl>
                                        <p:attrNameLst>
                                          <p:attrName>style.rotation</p:attrName>
                                        </p:attrNameLst>
                                      </p:cBhvr>
                                      <p:tavLst>
                                        <p:tav tm="0">
                                          <p:val>
                                            <p:fltVal val="90"/>
                                          </p:val>
                                        </p:tav>
                                        <p:tav tm="100000">
                                          <p:val>
                                            <p:fltVal val="0"/>
                                          </p:val>
                                        </p:tav>
                                      </p:tavLst>
                                    </p:anim>
                                    <p:animEffect transition="in" filter="fade">
                                      <p:cBhvr>
                                        <p:cTn id="4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p:txBody>
          <a:bodyPr/>
          <a:lstStyle/>
          <a:p>
            <a:pPr>
              <a:defRPr/>
            </a:pPr>
            <a:r>
              <a:rPr lang="fr-FR"/>
              <a:t>P </a:t>
            </a:r>
            <a:fld id="{733122C9-A0B9-462F-8757-0847AD287B63}" type="slidenum">
              <a:rPr lang="fr-FR"/>
              <a:t>7</a:t>
            </a:fld>
            <a:endParaRPr lang="fr-FR"/>
          </a:p>
        </p:txBody>
      </p:sp>
      <p:sp>
        <p:nvSpPr>
          <p:cNvPr id="4" name="Titre 3"/>
          <p:cNvSpPr>
            <a:spLocks noGrp="1"/>
          </p:cNvSpPr>
          <p:nvPr>
            <p:ph type="title"/>
          </p:nvPr>
        </p:nvSpPr>
        <p:spPr bwMode="auto">
          <a:xfrm>
            <a:off x="901497" y="-119106"/>
            <a:ext cx="4591771" cy="523926"/>
          </a:xfrm>
        </p:spPr>
        <p:txBody>
          <a:bodyPr/>
          <a:lstStyle/>
          <a:p>
            <a:pPr>
              <a:defRPr/>
            </a:pPr>
            <a:r>
              <a:rPr lang="fr-FR" dirty="0"/>
              <a:t>WP3. Du capteur au Cloud</a:t>
            </a:r>
            <a:endParaRPr dirty="0"/>
          </a:p>
        </p:txBody>
      </p:sp>
      <p:sp>
        <p:nvSpPr>
          <p:cNvPr id="7" name="Espace réservé du texte 6"/>
          <p:cNvSpPr>
            <a:spLocks noGrp="1"/>
          </p:cNvSpPr>
          <p:nvPr>
            <p:ph type="body" sz="quarter" idx="17"/>
          </p:nvPr>
        </p:nvSpPr>
        <p:spPr bwMode="auto">
          <a:xfrm>
            <a:off x="179512" y="646651"/>
            <a:ext cx="8964488" cy="4230280"/>
          </a:xfrm>
        </p:spPr>
        <p:txBody>
          <a:bodyPr/>
          <a:lstStyle/>
          <a:p>
            <a:pPr>
              <a:lnSpc>
                <a:spcPct val="100000"/>
              </a:lnSpc>
              <a:defRPr/>
            </a:pPr>
            <a:r>
              <a:rPr lang="fr-FR" dirty="0">
                <a:solidFill>
                  <a:srgbClr val="FF0000"/>
                </a:solidFill>
              </a:rPr>
              <a:t>Sujet proposé pour avis</a:t>
            </a:r>
            <a:r>
              <a:rPr lang="fr-FR" sz="1400" b="0" dirty="0">
                <a:solidFill>
                  <a:srgbClr val="FF0000"/>
                </a:solidFill>
              </a:rPr>
              <a:t>: livrable(s) WP3.3 critiques(s)</a:t>
            </a:r>
          </a:p>
          <a:p>
            <a:pPr>
              <a:lnSpc>
                <a:spcPct val="100000"/>
              </a:lnSpc>
              <a:defRPr/>
            </a:pPr>
            <a:r>
              <a:rPr lang="fr-FR" sz="1400" b="0" dirty="0">
                <a:solidFill>
                  <a:srgbClr val="FF0000"/>
                </a:solidFill>
              </a:rPr>
              <a:t>- Comment accompagner/booster le travail pour quel(s) objectif(s) ?</a:t>
            </a:r>
          </a:p>
          <a:p>
            <a:pPr>
              <a:lnSpc>
                <a:spcPct val="100000"/>
              </a:lnSpc>
              <a:defRPr/>
            </a:pPr>
            <a:r>
              <a:rPr lang="fr-FR" sz="1200" b="0" dirty="0"/>
              <a:t>Bonjour Virginie,</a:t>
            </a:r>
          </a:p>
          <a:p>
            <a:pPr>
              <a:lnSpc>
                <a:spcPct val="100000"/>
              </a:lnSpc>
              <a:defRPr/>
            </a:pPr>
            <a:r>
              <a:rPr lang="fr-FR" sz="1200" b="0" dirty="0"/>
              <a:t>……</a:t>
            </a:r>
          </a:p>
          <a:p>
            <a:pPr>
              <a:lnSpc>
                <a:spcPct val="100000"/>
              </a:lnSpc>
              <a:defRPr/>
            </a:pPr>
            <a:r>
              <a:rPr lang="fr-FR" sz="1200" b="0" dirty="0"/>
              <a:t>Suite au </a:t>
            </a:r>
            <a:r>
              <a:rPr lang="fr-FR" sz="1200" b="0" dirty="0" err="1"/>
              <a:t>REX@Clermont</a:t>
            </a:r>
            <a:r>
              <a:rPr lang="fr-FR" sz="1200" b="0" dirty="0"/>
              <a:t>, qui certes ne s'est déroulé certes qu'en comité restreint, cela à fait apparaître certains éléments qui semblent nécessaires et d'autres qui pourraient être complexes à mettre en </a:t>
            </a:r>
            <a:r>
              <a:rPr lang="fr-FR" sz="1200" b="0" dirty="0" err="1"/>
              <a:t>oeuvre</a:t>
            </a:r>
            <a:r>
              <a:rPr lang="fr-FR" sz="1200" b="0" dirty="0"/>
              <a:t>.</a:t>
            </a:r>
          </a:p>
          <a:p>
            <a:pPr>
              <a:lnSpc>
                <a:spcPct val="100000"/>
              </a:lnSpc>
              <a:defRPr/>
            </a:pPr>
            <a:r>
              <a:rPr lang="fr-FR" sz="1200" b="0" dirty="0"/>
              <a:t>Pour le CST, il ne faudra peut être pas mélanger les aspects collectes/stockages des données, et "leur mise à disposition" vis à vis des infrastructure de plus haut niveau. Suite aux derniers échanges au niveau du WP3 du 19/01, il me faut réfléchir à plusieurs possibilités d'architectures prenant en compte de déploiements existants devant être conservés.</a:t>
            </a:r>
          </a:p>
          <a:p>
            <a:pPr>
              <a:lnSpc>
                <a:spcPct val="100000"/>
              </a:lnSpc>
              <a:defRPr/>
            </a:pPr>
            <a:r>
              <a:rPr lang="fr-FR" sz="1200" b="0" dirty="0"/>
              <a:t>Il me serait possible de produire en premier une spécification des éléments pour une </a:t>
            </a:r>
            <a:r>
              <a:rPr lang="fr-FR" sz="1200" dirty="0">
                <a:solidFill>
                  <a:srgbClr val="FF0000"/>
                </a:solidFill>
              </a:rPr>
              <a:t>infrastructure de collecte/stockage avec comme périmètre "du </a:t>
            </a:r>
            <a:r>
              <a:rPr lang="fr-FR" sz="1200" dirty="0" err="1">
                <a:solidFill>
                  <a:srgbClr val="FF0000"/>
                </a:solidFill>
              </a:rPr>
              <a:t>lora</a:t>
            </a:r>
            <a:r>
              <a:rPr lang="fr-FR" sz="1200" dirty="0">
                <a:solidFill>
                  <a:srgbClr val="FF0000"/>
                </a:solidFill>
              </a:rPr>
              <a:t> network server" au stockage et mise à disposition "primaire". </a:t>
            </a:r>
            <a:r>
              <a:rPr lang="fr-FR" sz="1200" b="0" dirty="0"/>
              <a:t>Il est possible de prendre en compte ici certains éléments technologiques sur lesquels d'autres échanges ont eu lieu avec data terra dans le cadre d'autres projets.</a:t>
            </a:r>
          </a:p>
          <a:p>
            <a:pPr>
              <a:lnSpc>
                <a:spcPct val="100000"/>
              </a:lnSpc>
              <a:defRPr/>
            </a:pPr>
            <a:r>
              <a:rPr lang="fr-FR" sz="1200" b="0" dirty="0"/>
              <a:t>Un autre document pourrait s'intéresser cette interface entre le "réseau" TF et data terra. Une introduction aux problématiques associées pourra être présent dans le premier CST, ainsi que peut être l'énoncé de la problématique de la qualité de la donnée de façon succincte…..</a:t>
            </a:r>
          </a:p>
        </p:txBody>
      </p:sp>
      <p:sp>
        <p:nvSpPr>
          <p:cNvPr id="5" name="Espace réservé de la date 1">
            <a:extLst>
              <a:ext uri="{FF2B5EF4-FFF2-40B4-BE49-F238E27FC236}">
                <a16:creationId xmlns:a16="http://schemas.microsoft.com/office/drawing/2014/main" id="{A3B1CA42-D343-2813-B92B-26378B4C13B0}"/>
              </a:ext>
            </a:extLst>
          </p:cNvPr>
          <p:cNvSpPr>
            <a:spLocks noGrp="1"/>
          </p:cNvSpPr>
          <p:nvPr>
            <p:ph type="dt" sz="half" idx="10"/>
          </p:nvPr>
        </p:nvSpPr>
        <p:spPr bwMode="auto">
          <a:xfrm>
            <a:off x="7866466" y="4807965"/>
            <a:ext cx="511698" cy="152300"/>
          </a:xfrm>
        </p:spPr>
        <p:txBody>
          <a:bodyPr/>
          <a:lstStyle/>
          <a:p>
            <a:pPr>
              <a:defRPr/>
            </a:pPr>
            <a:r>
              <a:rPr lang="fr-FR" dirty="0"/>
              <a:t>11.12.23</a:t>
            </a:r>
            <a:endParaRPr dirty="0"/>
          </a:p>
        </p:txBody>
      </p:sp>
    </p:spTree>
    <p:extLst>
      <p:ext uri="{BB962C8B-B14F-4D97-AF65-F5344CB8AC3E}">
        <p14:creationId xmlns:p14="http://schemas.microsoft.com/office/powerpoint/2010/main" val="280306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Masque titre du document">
  <a:themeElements>
    <a:clrScheme name="Theme CNRS">
      <a:dk1>
        <a:srgbClr val="000000"/>
      </a:dk1>
      <a:lt1>
        <a:srgbClr val="FFFFFF"/>
      </a:lt1>
      <a:dk2>
        <a:srgbClr val="5FBEDC"/>
      </a:dk2>
      <a:lt2>
        <a:srgbClr val="0C284B"/>
      </a:lt2>
      <a:accent1>
        <a:srgbClr val="0C284B"/>
      </a:accent1>
      <a:accent2>
        <a:srgbClr val="5FBEDC"/>
      </a:accent2>
      <a:accent3>
        <a:srgbClr val="4B6487"/>
      </a:accent3>
      <a:accent4>
        <a:srgbClr val="115596"/>
      </a:accent4>
      <a:accent5>
        <a:srgbClr val="0F69B4"/>
      </a:accent5>
      <a:accent6>
        <a:srgbClr val="3978BC"/>
      </a:accent6>
      <a:hlink>
        <a:srgbClr val="000000"/>
      </a:hlink>
      <a:folHlink>
        <a:srgbClr val="000000"/>
      </a:folHlink>
    </a:clrScheme>
    <a:fontScheme name="Arial Black-Arial">
      <a:majorFont>
        <a:latin typeface="Arial Black"/>
        <a:ea typeface="Arial"/>
        <a:cs typeface="Arial"/>
      </a:majorFont>
      <a:minorFont>
        <a:latin typeface="Arial"/>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PPT_CNRS_2019_def</Template>
  <TotalTime>1454</TotalTime>
  <Words>812</Words>
  <Application>Microsoft Office PowerPoint</Application>
  <DocSecurity>0</DocSecurity>
  <PresentationFormat>Affichage à l'écran (16:9)</PresentationFormat>
  <Paragraphs>121</Paragraphs>
  <Slides>7</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Calibri</vt:lpstr>
      <vt:lpstr>Arial Black</vt:lpstr>
      <vt:lpstr>Arial</vt:lpstr>
      <vt:lpstr>Wingdings</vt:lpstr>
      <vt:lpstr>Masque titre du document</vt:lpstr>
      <vt:lpstr>Présentation PowerPoint</vt:lpstr>
      <vt:lpstr>WP3: rappel des objectifs</vt:lpstr>
      <vt:lpstr>WP3: les collaborateurs</vt:lpstr>
      <vt:lpstr>WP3: Rappel des dates et actions clés </vt:lpstr>
      <vt:lpstr>WP3: Docs clés</vt:lpstr>
      <vt:lpstr>WP3. Du capteur au Cloud</vt:lpstr>
      <vt:lpstr>WP3. Du capteur au Cloud</vt:lpstr>
    </vt:vector>
  </TitlesOfParts>
  <Manager/>
  <Company>CNRS-DR16</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CNRS</dc:subject>
  <dc:creator>CALLON Corentin</dc:creator>
  <cp:keywords/>
  <dc:description/>
  <cp:lastModifiedBy>LAURENT ROYER</cp:lastModifiedBy>
  <cp:revision>190</cp:revision>
  <dcterms:created xsi:type="dcterms:W3CDTF">2021-02-23T10:22:49Z</dcterms:created>
  <dcterms:modified xsi:type="dcterms:W3CDTF">2024-01-30T07:58:26Z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0x010100A70A40E86A24154B814CF0FF2318376D</vt:lpwstr>
  </property>
</Properties>
</file>