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7" r:id="rId2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3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1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12.02.24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12.02.24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12.02.24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9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12.02.24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12.02.24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12.02.24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12.02.24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12.02.24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Comex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459177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Du capteur au Cloud</a:t>
            </a:r>
            <a:endParaRPr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609552" y="699542"/>
            <a:ext cx="8516252" cy="34200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fr-FR" sz="1100" dirty="0">
                <a:solidFill>
                  <a:srgbClr val="FF0000"/>
                </a:solidFill>
              </a:rPr>
              <a:t>Quoi de neuf depuis dernier Comex 29-31 janvier 24 ?</a:t>
            </a:r>
            <a:endParaRPr sz="1200" dirty="0">
              <a:solidFill>
                <a:srgbClr val="FF0000"/>
              </a:solidFill>
            </a:endParaRP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Démonstration LoRaWAN @Lautaret (J-106): </a:t>
            </a:r>
            <a:r>
              <a:rPr lang="fr-FR" sz="1050" u="sng" dirty="0"/>
              <a:t>mobilisation effective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1" dirty="0"/>
              <a:t>LNS</a:t>
            </a:r>
            <a:r>
              <a:rPr lang="fr-FR" sz="900" b="1" baseline="30000" dirty="0"/>
              <a:t>*</a:t>
            </a:r>
            <a:r>
              <a:rPr lang="fr-FR" sz="900" b="1" dirty="0"/>
              <a:t> IRIT </a:t>
            </a:r>
            <a:r>
              <a:rPr lang="fr-FR" sz="900" dirty="0"/>
              <a:t>(François T., Rahim K., Arnaud E., Julien M.): </a:t>
            </a:r>
          </a:p>
          <a:p>
            <a:pPr marL="1428750" lvl="2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(i) fédérer asap deux nouvelles passerelles (Rennes et un autre site si besoin) sur le LNS actuel de l'université</a:t>
            </a:r>
          </a:p>
          <a:p>
            <a:pPr marL="1428750" lvl="2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(ii) LNS Terra sur </a:t>
            </a:r>
            <a:r>
              <a:rPr lang="fr-FR" sz="900" dirty="0" err="1"/>
              <a:t>Chirpstack</a:t>
            </a:r>
            <a:r>
              <a:rPr lang="fr-FR" sz="900" dirty="0"/>
              <a:t> </a:t>
            </a:r>
          </a:p>
          <a:p>
            <a:pPr marL="1428750" lvl="2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1" dirty="0"/>
              <a:t>Réserver un/des noms de domaine pour TF</a:t>
            </a:r>
            <a:r>
              <a:rPr lang="fr-FR" sz="900" dirty="0"/>
              <a:t>: terra-forma.fr, terraforma.org, …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1" dirty="0"/>
              <a:t>LNS UGA-LIG </a:t>
            </a:r>
            <a:r>
              <a:rPr lang="fr-FR" sz="900" dirty="0"/>
              <a:t>(Didier D., Lucie L., Gaëtan E., Guenael S.)</a:t>
            </a:r>
          </a:p>
          <a:p>
            <a:pPr marL="1428750" lvl="2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 err="1"/>
              <a:t>evento</a:t>
            </a:r>
            <a:r>
              <a:rPr lang="fr-FR" sz="900" dirty="0"/>
              <a:t> de Didier en court pour réunion début mars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dirty="0"/>
              <a:t>CST &amp; Revues: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WP3.1 LoRaWAN: RAS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0" dirty="0"/>
              <a:t>WP3.2: demande de délai supplémentaire de la part de Rahim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WP3.3: engagement de David S. pour CST: « </a:t>
            </a:r>
            <a:r>
              <a:rPr lang="fr-FR" sz="1050" dirty="0"/>
              <a:t>infrastructure de collecte/stockage avec comme périmètre "du </a:t>
            </a:r>
            <a:r>
              <a:rPr lang="fr-FR" sz="1050" dirty="0" err="1"/>
              <a:t>lora</a:t>
            </a:r>
            <a:r>
              <a:rPr lang="fr-FR" sz="1050" dirty="0"/>
              <a:t> network server" au stockage et mise à disposition "primaire"</a:t>
            </a:r>
            <a:endParaRPr lang="fr-FR" sz="90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dirty="0" err="1"/>
              <a:t>Rescap’E</a:t>
            </a:r>
            <a:r>
              <a:rPr lang="fr-FR" sz="1050" dirty="0"/>
              <a:t>: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0" dirty="0"/>
              <a:t>1</a:t>
            </a:r>
            <a:r>
              <a:rPr lang="fr-FR" sz="900" b="0" baseline="30000" dirty="0"/>
              <a:t>ère</a:t>
            </a:r>
            <a:r>
              <a:rPr lang="fr-FR" sz="900" b="0" dirty="0"/>
              <a:t> réunion DT-INSU le 25 mars</a:t>
            </a:r>
            <a:endParaRPr lang="fr-FR" sz="1000" b="0" dirty="0"/>
          </a:p>
          <a:p>
            <a:pPr>
              <a:lnSpc>
                <a:spcPct val="100000"/>
              </a:lnSpc>
              <a:defRPr/>
            </a:pPr>
            <a:r>
              <a:rPr lang="fr-FR" sz="1000" dirty="0">
                <a:solidFill>
                  <a:srgbClr val="FF0000"/>
                </a:solidFill>
              </a:rPr>
              <a:t>A faire: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0" dirty="0"/>
              <a:t>Suite suggestion @Comex-Lyon: contacter IRISA (Mickaël, Olivier</a:t>
            </a:r>
            <a:r>
              <a:rPr lang="fr-FR" sz="900" b="0" baseline="30000" dirty="0"/>
              <a:t>2</a:t>
            </a:r>
            <a:r>
              <a:rPr lang="fr-FR" sz="900" b="0" dirty="0"/>
              <a:t>)  pour initier une première action/expérimentation pour TF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0" dirty="0"/>
              <a:t>Du repos ?</a:t>
            </a:r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A3B1CA42-D343-2813-B92B-26378B4C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11.12.23</a:t>
            </a:r>
            <a:endParaRPr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5577AD-A59E-3AFB-A5CC-427EDF14BE67}"/>
              </a:ext>
            </a:extLst>
          </p:cNvPr>
          <p:cNvSpPr txBox="1"/>
          <p:nvPr/>
        </p:nvSpPr>
        <p:spPr>
          <a:xfrm>
            <a:off x="1259632" y="4832270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aseline="30000" dirty="0"/>
              <a:t>* </a:t>
            </a:r>
            <a:r>
              <a:rPr lang="fr-FR" sz="1000" dirty="0"/>
              <a:t>LNS: LoRa Network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321</TotalTime>
  <Words>211</Words>
  <Application>Microsoft Office PowerPoint</Application>
  <DocSecurity>0</DocSecurity>
  <PresentationFormat>Affichage à l'écran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Wingdings</vt:lpstr>
      <vt:lpstr>Arial Black</vt:lpstr>
      <vt:lpstr>Arial</vt:lpstr>
      <vt:lpstr>Masque titre du document</vt:lpstr>
      <vt:lpstr>WP3. Du capteur au Cloud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182</cp:revision>
  <dcterms:created xsi:type="dcterms:W3CDTF">2021-02-23T10:22:49Z</dcterms:created>
  <dcterms:modified xsi:type="dcterms:W3CDTF">2024-02-12T10:10:17Z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