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8" r:id="rId3"/>
    <p:sldId id="280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E6E6E6"/>
    <a:srgbClr val="FFFFFF"/>
    <a:srgbClr val="0000FF"/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6" y="1598795"/>
            <a:ext cx="581628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Cliquez sur « Download JSON »</a:t>
            </a:r>
            <a:endParaRPr lang="fr-FR" sz="2000" b="1" i="1" dirty="0">
              <a:latin typeface="Comic Sans MS" pitchFamily="66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1569449-4DDB-EF80-5600-341064E7F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" t="12170" r="33587" b="5906"/>
          <a:stretch/>
        </p:blipFill>
        <p:spPr>
          <a:xfrm>
            <a:off x="1379778" y="2157126"/>
            <a:ext cx="6384445" cy="4515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2B72D49-C6A9-4BF9-96C0-D888077C8148}"/>
              </a:ext>
            </a:extLst>
          </p:cNvPr>
          <p:cNvSpPr/>
          <p:nvPr/>
        </p:nvSpPr>
        <p:spPr>
          <a:xfrm>
            <a:off x="829558" y="6472346"/>
            <a:ext cx="672767" cy="278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37F8-0A38-943B-6D31-CA19F0734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AF88234-D10F-1173-68A8-838F1476AB5E}"/>
              </a:ext>
            </a:extLst>
          </p:cNvPr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>
            <a:extLst>
              <a:ext uri="{FF2B5EF4-FFF2-40B4-BE49-F238E27FC236}">
                <a16:creationId xmlns:a16="http://schemas.microsoft.com/office/drawing/2014/main" id="{3E16B6A7-C321-40E3-C018-C5B0E933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B7D7074-2A25-49B7-CACF-F25FB3E28808}"/>
              </a:ext>
            </a:extLst>
          </p:cNvPr>
          <p:cNvSpPr txBox="1"/>
          <p:nvPr/>
        </p:nvSpPr>
        <p:spPr>
          <a:xfrm>
            <a:off x="113176" y="1598795"/>
            <a:ext cx="5448638" cy="489364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Ouvrir le dossier des téléchargements </a:t>
            </a:r>
          </a:p>
          <a:p>
            <a:endParaRPr lang="fr-FR" sz="2400" b="1" i="1" dirty="0">
              <a:latin typeface="Comic Sans MS" pitchFamily="66" charset="0"/>
            </a:endParaRPr>
          </a:p>
          <a:p>
            <a:r>
              <a:rPr lang="fr-FR" sz="2400" b="1" i="1" dirty="0">
                <a:latin typeface="Comic Sans MS" pitchFamily="66" charset="0"/>
              </a:rPr>
              <a:t>3. Renommez le fichier « </a:t>
            </a:r>
            <a:r>
              <a:rPr lang="fr-FR" sz="2400" b="1" i="1" dirty="0" err="1">
                <a:solidFill>
                  <a:srgbClr val="7030A0"/>
                </a:solidFill>
                <a:latin typeface="Comic Sans MS" pitchFamily="66" charset="0"/>
              </a:rPr>
              <a:t>calculated_masses.json</a:t>
            </a:r>
            <a:r>
              <a:rPr lang="fr-FR" sz="2400" b="1" i="1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fr-FR" sz="2400" b="1" i="1" dirty="0">
                <a:latin typeface="Comic Sans MS" pitchFamily="66" charset="0"/>
              </a:rPr>
              <a:t>» en « </a:t>
            </a:r>
            <a:r>
              <a:rPr lang="fr-FR" sz="2400" b="1" i="1" dirty="0" err="1">
                <a:solidFill>
                  <a:srgbClr val="7030A0"/>
                </a:solidFill>
                <a:latin typeface="Comic Sans MS" pitchFamily="66" charset="0"/>
              </a:rPr>
              <a:t>NUM.json</a:t>
            </a:r>
            <a:r>
              <a:rPr lang="fr-FR" sz="2400" b="1" i="1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fr-FR" sz="2400" b="1" i="1" dirty="0">
                <a:latin typeface="Comic Sans MS" pitchFamily="66" charset="0"/>
              </a:rPr>
              <a:t>» où NUM est le numéro de votre lot de données (combination).</a:t>
            </a:r>
          </a:p>
          <a:p>
            <a:endParaRPr lang="fr-FR" sz="2400" b="1" i="1" dirty="0">
              <a:latin typeface="Comic Sans MS" pitchFamily="66" charset="0"/>
            </a:endParaRPr>
          </a:p>
          <a:p>
            <a:r>
              <a:rPr lang="fr-FR" sz="2400" b="1" i="1" dirty="0">
                <a:latin typeface="Comic Sans MS" pitchFamily="66" charset="0"/>
              </a:rPr>
              <a:t>4. Copiez le fichier sur le bureau.</a:t>
            </a:r>
          </a:p>
          <a:p>
            <a:endParaRPr lang="fr-FR" sz="2400" b="1" i="1" dirty="0">
              <a:latin typeface="Comic Sans MS" pitchFamily="66" charset="0"/>
            </a:endParaRPr>
          </a:p>
          <a:p>
            <a:r>
              <a:rPr lang="fr-FR" sz="2400" b="1" i="1" dirty="0">
                <a:latin typeface="Comic Sans MS" pitchFamily="66" charset="0"/>
              </a:rPr>
              <a:t>5. L’encadrant récupèrera les fichiers pour les envoyer au CERN.</a:t>
            </a:r>
            <a:endParaRPr lang="fr-FR" sz="2000" b="1" i="1" dirty="0">
              <a:latin typeface="Comic Sans MS" pitchFamily="66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D9EF670-58E2-E782-3486-8DD85B5B0211}"/>
              </a:ext>
            </a:extLst>
          </p:cNvPr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E610472-75AE-B71A-C89D-B2A465E35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95" t="-172" b="10027"/>
          <a:stretch/>
        </p:blipFill>
        <p:spPr>
          <a:xfrm>
            <a:off x="5823267" y="1598795"/>
            <a:ext cx="3063713" cy="4636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39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97</Words>
  <Application>Microsoft Office PowerPoint</Application>
  <PresentationFormat>Affichage à l'écran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90</cp:revision>
  <dcterms:created xsi:type="dcterms:W3CDTF">2013-03-01T10:27:03Z</dcterms:created>
  <dcterms:modified xsi:type="dcterms:W3CDTF">2024-02-20T10:55:29Z</dcterms:modified>
</cp:coreProperties>
</file>