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58" r:id="rId4"/>
    <p:sldId id="259" r:id="rId5"/>
    <p:sldId id="25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BD1CC-9099-40FC-A9E5-927AA5BD00F8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4B68D-365E-4A3E-BB43-68F984970F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4B68D-365E-4A3E-BB43-68F984970FF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3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8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06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62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0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4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64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91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6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16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52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4070-3D9A-4800-999B-CF4ADF3A941C}" type="datetimeFigureOut">
              <a:rPr lang="fr-FR" smtClean="0"/>
              <a:t>24/02/2023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4535-3AB0-4A61-8B3C-64BCF8098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51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hyperlink" Target="http://outreach.web.cern.ch/outreach/fr/index.html" TargetMode="External"/><Relationship Id="rId7" Type="http://schemas.openxmlformats.org/officeDocument/2006/relationships/hyperlink" Target="mailto:nicolas.busser@iphc.cnrs.fr" TargetMode="External"/><Relationship Id="rId2" Type="http://schemas.openxmlformats.org/officeDocument/2006/relationships/hyperlink" Target="http://www.immersion-lyceen.uha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Conclusion</a:t>
            </a:r>
            <a:br>
              <a:rPr lang="fr-FR" b="1" dirty="0"/>
            </a:br>
            <a:br>
              <a:rPr lang="fr-FR" b="1" dirty="0"/>
            </a:br>
            <a:r>
              <a:rPr lang="fr-FR" b="1" dirty="0"/>
              <a:t>Bilan</a:t>
            </a:r>
          </a:p>
        </p:txBody>
      </p:sp>
      <p:pic>
        <p:nvPicPr>
          <p:cNvPr id="2050" name="Picture 2" descr="http://www.thevillablogger.com/wp-content/uploads/2015/01/good-or-b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48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Résultat de recherche d'images pour &quot;eric conte IPHC&quot;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8" t="14885" r="39942" b="44402"/>
          <a:stretch/>
        </p:blipFill>
        <p:spPr bwMode="auto">
          <a:xfrm rot="20730774">
            <a:off x="2653117" y="1901090"/>
            <a:ext cx="1549216" cy="20792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3" name="Picture 9" descr="http://us.cdn4.123rf.com/168nwm/kirillm/kirillm1303/kirillm130300010/18294186-travailleur-avec-forage-isole-sur-fond-blan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08" y="5540470"/>
            <a:ext cx="722609" cy="72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371" y="6290156"/>
            <a:ext cx="1018810" cy="523220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fr-FR" sz="1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Service </a:t>
            </a:r>
          </a:p>
          <a:p>
            <a:r>
              <a:rPr lang="fr-FR" sz="1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Technique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18" y="6496695"/>
            <a:ext cx="1246211" cy="31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Y:\IUT Departements\GTE\GTE Administration\ZZZZZ MasterClasses\Trombi\DSC0379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780" y="1771047"/>
            <a:ext cx="2505933" cy="1879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 descr="Y:\IUT Departements\GTE\GTE Administration\ZZZZZ MasterClasses\Trombi\DSC0379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5281">
            <a:off x="4475109" y="1742504"/>
            <a:ext cx="1283693" cy="17115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8" name="Picture 4" descr="Y:\IUT Departements\GTE\GTE Administration\ZZZZZ MasterClasses\Trombi\DSC0379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0843">
            <a:off x="5407486" y="3163224"/>
            <a:ext cx="1287944" cy="17172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9" name="Picture 5" descr="Y:\IUT Departements\GTE\GTE Administration\ZZZZZ MasterClasses\Trombi\DSC03799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r="24107"/>
          <a:stretch/>
        </p:blipFill>
        <p:spPr bwMode="auto">
          <a:xfrm rot="1893729">
            <a:off x="7370633" y="3611423"/>
            <a:ext cx="1208127" cy="16311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5" name="Image 14" descr="http://coloriage.estaticos.net/dessins/coloriage/informaticien-pensant.gi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89240"/>
            <a:ext cx="981075" cy="9124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Merci à tous les organisateurs et intervenants locaux</a:t>
            </a:r>
          </a:p>
        </p:txBody>
      </p:sp>
      <p:pic>
        <p:nvPicPr>
          <p:cNvPr id="10" name="Picture 3" descr="Y:\IUT Departements\GTE\GTE Administration\4. COMMUNICATION - EVENEMENTS\PHOTOS\2017-2018\Septembre 2017 - Individuelle\20170901_130821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" t="28837" r="33489" b="27597"/>
          <a:stretch/>
        </p:blipFill>
        <p:spPr bwMode="auto">
          <a:xfrm rot="6085884">
            <a:off x="6107100" y="5184817"/>
            <a:ext cx="1941781" cy="10475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30" name="Picture 6" descr="Y:\IUT Departements\GTE\GTE Administration\4. COMMUNICATION - EVENEMENTS\PHOTOS\2018-2019\Pré-rentrée du personnel\Jean-Baptiste\20180903_141215(0)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7" t="29767" r="28837" b="29303"/>
          <a:stretch/>
        </p:blipFill>
        <p:spPr bwMode="auto">
          <a:xfrm rot="6268605">
            <a:off x="3717102" y="4109946"/>
            <a:ext cx="1751923" cy="10098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35" name="Picture 11" descr="https://scontent-cdg2-1.xx.fbcdn.net/v/t1.0-1/10427360_793283770754541_7872322314418815606_n.jpg?_nc_cat=100&amp;_nc_ht=scontent-cdg2-1.xx&amp;oh=52db5fcc5d9f8228be9c872f7facb882&amp;oe=5D2399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17232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7884368" y="6323521"/>
            <a:ext cx="1225979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Bibliothèque Universitaire</a:t>
            </a:r>
          </a:p>
        </p:txBody>
      </p:sp>
      <p:pic>
        <p:nvPicPr>
          <p:cNvPr id="7" name="Picture 2" descr="Anne-Catherine Le Bihan - Université de Strasbourg - Recherche">
            <a:extLst>
              <a:ext uri="{FF2B5EF4-FFF2-40B4-BE49-F238E27FC236}">
                <a16:creationId xmlns:a16="http://schemas.microsoft.com/office/drawing/2014/main" id="{D8955B7B-2235-D2C0-1CB7-75FA88F0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" r="51110"/>
          <a:stretch/>
        </p:blipFill>
        <p:spPr bwMode="auto">
          <a:xfrm>
            <a:off x="991423" y="1686131"/>
            <a:ext cx="1585369" cy="19439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e0501743\AppData\Local\Temp\20160229_134254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4" t="10859" r="29263" b="6488"/>
          <a:stretch/>
        </p:blipFill>
        <p:spPr bwMode="auto">
          <a:xfrm rot="5400000">
            <a:off x="279178" y="3589014"/>
            <a:ext cx="1931625" cy="1585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4" descr="Physique des systèmes de basse dimensionnalité - IS2M">
            <a:extLst>
              <a:ext uri="{FF2B5EF4-FFF2-40B4-BE49-F238E27FC236}">
                <a16:creationId xmlns:a16="http://schemas.microsoft.com/office/drawing/2014/main" id="{33D76BC8-9242-14EA-ACDA-8398E96CF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751" y="4195279"/>
            <a:ext cx="1744924" cy="17449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Philippe Charles STEMPF - Professeur d'anglais langue étrangère, mission  relations internationales - Université de Haute-Alsace IUT de Colmar  Biopôle Génie Biologique | LinkedIn">
            <a:extLst>
              <a:ext uri="{FF2B5EF4-FFF2-40B4-BE49-F238E27FC236}">
                <a16:creationId xmlns:a16="http://schemas.microsoft.com/office/drawing/2014/main" id="{CFC048B7-FE90-6649-6F1D-C28F9845E8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0" r="14313"/>
          <a:stretch/>
        </p:blipFill>
        <p:spPr bwMode="auto">
          <a:xfrm>
            <a:off x="4831375" y="5061495"/>
            <a:ext cx="1412919" cy="15724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80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/>
              <a:t>Merci à vous pour votre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3180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3861048"/>
            <a:ext cx="3240360" cy="678861"/>
          </a:xfrm>
        </p:spPr>
        <p:txBody>
          <a:bodyPr>
            <a:normAutofit/>
          </a:bodyPr>
          <a:lstStyle/>
          <a:p>
            <a:r>
              <a:rPr lang="fr-FR" sz="2800" b="1" dirty="0"/>
              <a:t>Visite de l’IPHC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292080" y="116632"/>
            <a:ext cx="38519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/>
              <a:t>Journées d’immersion à </a:t>
            </a:r>
            <a:br>
              <a:rPr lang="fr-FR" sz="2800" b="1" dirty="0"/>
            </a:br>
            <a:r>
              <a:rPr lang="fr-FR" sz="2800" b="1" dirty="0"/>
              <a:t>l’IUT de Colmar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895106" y="4030801"/>
            <a:ext cx="3069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hlinkClick r:id="rId2"/>
              </a:rPr>
              <a:t>http://www.immersion-lyceen.uha.fr</a:t>
            </a:r>
            <a:endParaRPr lang="fr-FR" sz="2000" dirty="0"/>
          </a:p>
          <a:p>
            <a:pPr algn="ctr"/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251520" y="2564904"/>
            <a:ext cx="3240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hlinkClick r:id="rId3"/>
              </a:rPr>
              <a:t>http://outreach.web.cern.ch/outreach/fr/index.html</a:t>
            </a:r>
            <a:endParaRPr lang="fr-FR" sz="2000" dirty="0"/>
          </a:p>
          <a:p>
            <a:endParaRPr lang="fr-FR" sz="2000" dirty="0"/>
          </a:p>
        </p:txBody>
      </p:sp>
      <p:pic>
        <p:nvPicPr>
          <p:cNvPr id="2052" name="Picture 4" descr="http://outreach.web.cern.ch/outreach/fr/Objects/Visit/visit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9" r="37732"/>
          <a:stretch/>
        </p:blipFill>
        <p:spPr bwMode="auto">
          <a:xfrm>
            <a:off x="179512" y="908720"/>
            <a:ext cx="3888432" cy="155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475928" y="341040"/>
            <a:ext cx="3240360" cy="678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/>
              <a:t>Visite du CERN</a:t>
            </a:r>
            <a:endParaRPr lang="fr-FR" sz="2800" b="1" dirty="0"/>
          </a:p>
        </p:txBody>
      </p:sp>
      <p:pic>
        <p:nvPicPr>
          <p:cNvPr id="1028" name="Picture 4" descr="http://www.alsace.cnrs.fr/50ans/docs/campus_cro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5"/>
          <a:stretch/>
        </p:blipFill>
        <p:spPr bwMode="auto">
          <a:xfrm>
            <a:off x="2123728" y="4509120"/>
            <a:ext cx="3528392" cy="188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iphc.cnrs.fr/habillage-2014/images/logo_IPHC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25144"/>
            <a:ext cx="15716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312876" y="6381328"/>
            <a:ext cx="3150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hlinkClick r:id="rId7"/>
              </a:rPr>
              <a:t>nicolas.busser@iphc.cnrs.fr</a:t>
            </a:r>
            <a:endParaRPr lang="fr-FR" sz="2000" dirty="0"/>
          </a:p>
        </p:txBody>
      </p:sp>
      <p:sp>
        <p:nvSpPr>
          <p:cNvPr id="9" name="AutoShape 4" descr="https://e-partage.uha.fr/service/home/%7E/?auth=co&amp;id=87859&amp;part=1.2"/>
          <p:cNvSpPr>
            <a:spLocks noChangeAspect="1" noChangeArrowheads="1"/>
          </p:cNvSpPr>
          <p:nvPr/>
        </p:nvSpPr>
        <p:spPr bwMode="auto">
          <a:xfrm>
            <a:off x="155575" y="-4548188"/>
            <a:ext cx="5991225" cy="947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5" descr="https://e-partage.uha.fr/service/home/%7E/?auth=co&amp;id=87859&amp;part=1.2"/>
          <p:cNvSpPr>
            <a:spLocks noChangeAspect="1" noChangeArrowheads="1"/>
          </p:cNvSpPr>
          <p:nvPr/>
        </p:nvSpPr>
        <p:spPr bwMode="auto">
          <a:xfrm>
            <a:off x="0" y="0"/>
            <a:ext cx="5991225" cy="947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6" descr="https://e-partage.uha.fr/service/home/%7E/?auth=co&amp;id=87859&amp;part=1.2"/>
          <p:cNvSpPr>
            <a:spLocks noChangeAspect="1" noChangeArrowheads="1"/>
          </p:cNvSpPr>
          <p:nvPr/>
        </p:nvSpPr>
        <p:spPr bwMode="auto">
          <a:xfrm>
            <a:off x="152400" y="152400"/>
            <a:ext cx="5991225" cy="947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8" descr="https://e-partage.uha.fr/service/home/~/?auth=co&amp;loc=fr&amp;id=87827&amp;part=2"/>
          <p:cNvSpPr>
            <a:spLocks noChangeAspect="1" noChangeArrowheads="1"/>
          </p:cNvSpPr>
          <p:nvPr/>
        </p:nvSpPr>
        <p:spPr bwMode="auto">
          <a:xfrm>
            <a:off x="155575" y="-4198938"/>
            <a:ext cx="5514975" cy="875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507" y="1196752"/>
            <a:ext cx="3087067" cy="275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7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othetube.com/wp-content/uploads/2013/12/al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9" b="7233"/>
          <a:stretch/>
        </p:blipFill>
        <p:spPr bwMode="auto">
          <a:xfrm>
            <a:off x="65847" y="1066428"/>
            <a:ext cx="9012307" cy="47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2865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71</Words>
  <Application>Microsoft Office PowerPoint</Application>
  <PresentationFormat>Affichage à l'écran (4:3)</PresentationFormat>
  <Paragraphs>13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Conclusion  Bilan</vt:lpstr>
      <vt:lpstr>Merci à tous les organisateurs et intervenants locaux</vt:lpstr>
      <vt:lpstr>Merci à vous pour votre participation</vt:lpstr>
      <vt:lpstr>Visite de l’IPHC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CONTE Eric</dc:creator>
  <cp:lastModifiedBy>Eric Conte</cp:lastModifiedBy>
  <cp:revision>48</cp:revision>
  <dcterms:created xsi:type="dcterms:W3CDTF">2015-03-04T13:40:08Z</dcterms:created>
  <dcterms:modified xsi:type="dcterms:W3CDTF">2023-02-24T10:27:56Z</dcterms:modified>
</cp:coreProperties>
</file>