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98117" y="5669280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 2024 @ Colmar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traces </a:t>
              </a:r>
            </a:p>
            <a:p>
              <a:pPr algn="ctr"/>
              <a:r>
                <a:rPr lang="fr-FR" dirty="0"/>
                <a:t>Tous les objets pouvant être reconstruits avec </a:t>
              </a:r>
              <a:r>
                <a:rPr lang="fr-FR" b="1" dirty="0"/>
                <a:t>le trajectographe </a:t>
              </a:r>
              <a:r>
                <a:rPr lang="fr-FR" dirty="0"/>
                <a:t>et/ou </a:t>
              </a:r>
              <a:r>
                <a:rPr lang="fr-FR" b="1" dirty="0"/>
                <a:t>chambre à muons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objets calorimétriques </a:t>
              </a:r>
            </a:p>
            <a:p>
              <a:pPr algn="ctr"/>
              <a:r>
                <a:rPr lang="fr-FR" dirty="0"/>
                <a:t>Tous les objets pouvant être reconstruits avec le </a:t>
              </a:r>
              <a:r>
                <a:rPr lang="fr-FR" b="1" dirty="0"/>
                <a:t>calorimètre électromagnétique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Signe de la charge électrique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l’énergie 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la direction de la trace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588643C-3975-801F-843E-22206781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>
            <a:fillRect/>
          </a:stretch>
        </p:blipFill>
        <p:spPr bwMode="auto">
          <a:xfrm>
            <a:off x="4903765" y="4648318"/>
            <a:ext cx="141939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C2865600-3346-ABAD-B5CE-8D35DDB8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60" y="5424019"/>
            <a:ext cx="2269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b="1" dirty="0"/>
              <a:t>Besoin d’aide ?</a:t>
            </a:r>
          </a:p>
          <a:p>
            <a:r>
              <a:rPr lang="fr-FR" dirty="0"/>
              <a:t>Appelez un GE </a:t>
            </a:r>
            <a:br>
              <a:rPr lang="fr-FR" dirty="0"/>
            </a:br>
            <a:r>
              <a:rPr lang="fr-FR" dirty="0"/>
              <a:t>(Gentil Encadrant)</a:t>
            </a: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>
                  <a:solidFill>
                    <a:schemeClr val="tx1"/>
                  </a:solidFill>
                </a:rPr>
                <a:t>physiciens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i="1" dirty="0">
                  <a:sym typeface="Wingdings" panose="05000000000000000000" pitchFamily="2" charset="2"/>
                </a:rPr>
                <a:t> </a:t>
              </a:r>
              <a:r>
                <a:rPr lang="en-US" i="1" dirty="0" err="1">
                  <a:sym typeface="Wingdings" panose="05000000000000000000" pitchFamily="2" charset="2"/>
                </a:rPr>
                <a:t>Étude</a:t>
              </a:r>
              <a:r>
                <a:rPr lang="en-US" i="1" dirty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/>
                <a:t>Données</a:t>
              </a:r>
              <a:r>
                <a:rPr lang="en-US" b="1" dirty="0"/>
                <a:t> </a:t>
              </a:r>
              <a:r>
                <a:rPr lang="en-US" b="1" dirty="0" err="1"/>
                <a:t>analysables</a:t>
              </a:r>
              <a:r>
                <a:rPr lang="en-US" b="1" dirty="0"/>
                <a:t> par des </a:t>
              </a:r>
              <a:r>
                <a:rPr lang="en-US" b="1" dirty="0" err="1"/>
                <a:t>lycéens</a:t>
              </a:r>
              <a:endParaRPr lang="en-US" b="1" dirty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C63EC7-9E15-A7FF-F07E-08DDFC006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CFFF2-7989-541F-8891-C122CB536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0EEF8E-EBA0-5AD1-26CF-E28C62EF3A28}"/>
              </a:ext>
            </a:extLst>
          </p:cNvPr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400054E-2917-EE64-C155-7896E2A6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0DF8F-27D5-4919-61FA-52906D03F203}"/>
              </a:ext>
            </a:extLst>
          </p:cNvPr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11137-BCC5-F532-4604-065A8D51D498}"/>
              </a:ext>
            </a:extLst>
          </p:cNvPr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577E8-D4CC-88AA-9C96-08E62C1FBDD8}"/>
              </a:ext>
            </a:extLst>
          </p:cNvPr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4654ABF-DB35-F717-BEFE-D6B6F4EC1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4535</TotalTime>
  <Words>390</Words>
  <Application>Microsoft Office PowerPoint</Application>
  <PresentationFormat>Affichage à l'écran (4:3)</PresentationFormat>
  <Paragraphs>88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Levenim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200</cp:revision>
  <dcterms:created xsi:type="dcterms:W3CDTF">2013-03-01T10:27:03Z</dcterms:created>
  <dcterms:modified xsi:type="dcterms:W3CDTF">2024-02-19T16:22:18Z</dcterms:modified>
</cp:coreProperties>
</file>