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94660"/>
  </p:normalViewPr>
  <p:slideViewPr>
    <p:cSldViewPr snapToGrid="0">
      <p:cViewPr>
        <p:scale>
          <a:sx n="75" d="100"/>
          <a:sy n="75" d="100"/>
        </p:scale>
        <p:origin x="1008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799A3-BFB5-4348-B534-BD5F9DBD61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FA6CDC-766A-4680-AE01-2C9BF2F166B4}">
      <dgm:prSet phldrT="[Texte]"/>
      <dgm:spPr/>
      <dgm:t>
        <a:bodyPr/>
        <a:lstStyle/>
        <a:p>
          <a:r>
            <a:rPr lang="en-US" noProof="0" dirty="0" smtClean="0"/>
            <a:t>Monday June 10th</a:t>
          </a:r>
          <a:endParaRPr lang="en-US" noProof="0" dirty="0"/>
        </a:p>
      </dgm:t>
    </dgm:pt>
    <dgm:pt modelId="{0E341238-C42F-4FBB-B922-27BA77F0104F}" type="parTrans" cxnId="{EFF8753A-9E6F-4ED9-AA4B-F213AE2E403A}">
      <dgm:prSet/>
      <dgm:spPr/>
      <dgm:t>
        <a:bodyPr/>
        <a:lstStyle/>
        <a:p>
          <a:endParaRPr lang="en-US" noProof="0" dirty="0"/>
        </a:p>
      </dgm:t>
    </dgm:pt>
    <dgm:pt modelId="{4A5ED359-481C-48B6-8209-75ED409752C4}" type="sibTrans" cxnId="{EFF8753A-9E6F-4ED9-AA4B-F213AE2E403A}">
      <dgm:prSet/>
      <dgm:spPr/>
      <dgm:t>
        <a:bodyPr/>
        <a:lstStyle/>
        <a:p>
          <a:endParaRPr lang="en-US" noProof="0" dirty="0"/>
        </a:p>
      </dgm:t>
    </dgm:pt>
    <dgm:pt modelId="{82FE4514-ED1B-4161-8C9A-F374CB28BDA1}">
      <dgm:prSet phldrT="[Texte]"/>
      <dgm:spPr/>
      <dgm:t>
        <a:bodyPr/>
        <a:lstStyle/>
        <a:p>
          <a:r>
            <a:rPr lang="en-US" b="1" noProof="0" dirty="0" smtClean="0">
              <a:solidFill>
                <a:srgbClr val="FF0000"/>
              </a:solidFill>
            </a:rPr>
            <a:t>Afternoon:</a:t>
          </a:r>
          <a:endParaRPr lang="en-US" b="1" noProof="0" dirty="0">
            <a:solidFill>
              <a:srgbClr val="FF0000"/>
            </a:solidFill>
          </a:endParaRPr>
        </a:p>
      </dgm:t>
    </dgm:pt>
    <dgm:pt modelId="{783A3ECA-19AA-4CB1-84E5-3C9791CA872F}" type="parTrans" cxnId="{8A891366-290F-4A23-93EE-8281D33FEE6D}">
      <dgm:prSet/>
      <dgm:spPr/>
      <dgm:t>
        <a:bodyPr/>
        <a:lstStyle/>
        <a:p>
          <a:endParaRPr lang="en-US" noProof="0" dirty="0"/>
        </a:p>
      </dgm:t>
    </dgm:pt>
    <dgm:pt modelId="{2D765421-A34D-4E85-8542-F9C919C93A6B}" type="sibTrans" cxnId="{8A891366-290F-4A23-93EE-8281D33FEE6D}">
      <dgm:prSet/>
      <dgm:spPr/>
      <dgm:t>
        <a:bodyPr/>
        <a:lstStyle/>
        <a:p>
          <a:endParaRPr lang="en-US" noProof="0" dirty="0"/>
        </a:p>
      </dgm:t>
    </dgm:pt>
    <dgm:pt modelId="{FED92030-0DB1-4C2D-8C60-90354C387087}">
      <dgm:prSet phldrT="[Texte]"/>
      <dgm:spPr/>
      <dgm:t>
        <a:bodyPr/>
        <a:lstStyle/>
        <a:p>
          <a:r>
            <a:rPr lang="en-US" noProof="0" dirty="0" smtClean="0"/>
            <a:t>Tuesday 11th</a:t>
          </a:r>
          <a:endParaRPr lang="en-US" noProof="0" dirty="0"/>
        </a:p>
      </dgm:t>
    </dgm:pt>
    <dgm:pt modelId="{C85325E7-0712-4413-B85C-4C425B66FF86}" type="parTrans" cxnId="{AB7BF713-1744-43C3-BAC1-C283F179C408}">
      <dgm:prSet/>
      <dgm:spPr/>
      <dgm:t>
        <a:bodyPr/>
        <a:lstStyle/>
        <a:p>
          <a:endParaRPr lang="en-US" noProof="0" dirty="0"/>
        </a:p>
      </dgm:t>
    </dgm:pt>
    <dgm:pt modelId="{24DE0273-B96C-4790-9C55-05C674CBB49D}" type="sibTrans" cxnId="{AB7BF713-1744-43C3-BAC1-C283F179C408}">
      <dgm:prSet/>
      <dgm:spPr/>
      <dgm:t>
        <a:bodyPr/>
        <a:lstStyle/>
        <a:p>
          <a:endParaRPr lang="en-US" noProof="0" dirty="0"/>
        </a:p>
      </dgm:t>
    </dgm:pt>
    <dgm:pt modelId="{573ED6B8-1C23-45CC-A447-48352A0D59E8}">
      <dgm:prSet phldrT="[Texte]"/>
      <dgm:spPr/>
      <dgm:t>
        <a:bodyPr/>
        <a:lstStyle/>
        <a:p>
          <a:r>
            <a:rPr lang="en-US" noProof="0" dirty="0" smtClean="0"/>
            <a:t>Test in Lab</a:t>
          </a:r>
          <a:endParaRPr lang="en-US" noProof="0" dirty="0"/>
        </a:p>
      </dgm:t>
    </dgm:pt>
    <dgm:pt modelId="{73BA5CF6-884A-4F0A-97CA-C75D75D0A010}" type="parTrans" cxnId="{FBA3D5E1-AD89-4923-97A6-C1CEEDCE4419}">
      <dgm:prSet/>
      <dgm:spPr/>
      <dgm:t>
        <a:bodyPr/>
        <a:lstStyle/>
        <a:p>
          <a:endParaRPr lang="en-US" noProof="0" dirty="0"/>
        </a:p>
      </dgm:t>
    </dgm:pt>
    <dgm:pt modelId="{A34914FB-E6DB-4BB2-B4A5-5D36214A26AB}" type="sibTrans" cxnId="{FBA3D5E1-AD89-4923-97A6-C1CEEDCE4419}">
      <dgm:prSet/>
      <dgm:spPr/>
      <dgm:t>
        <a:bodyPr/>
        <a:lstStyle/>
        <a:p>
          <a:endParaRPr lang="en-US" noProof="0" dirty="0"/>
        </a:p>
      </dgm:t>
    </dgm:pt>
    <dgm:pt modelId="{4B4F0303-21BB-41B8-AF44-0B9276F91FE7}">
      <dgm:prSet phldrT="[Texte]"/>
      <dgm:spPr/>
      <dgm:t>
        <a:bodyPr/>
        <a:lstStyle/>
        <a:p>
          <a:r>
            <a:rPr lang="en-US" noProof="0" dirty="0" smtClean="0"/>
            <a:t>Wednesday 12th</a:t>
          </a:r>
          <a:endParaRPr lang="en-US" noProof="0" dirty="0"/>
        </a:p>
      </dgm:t>
    </dgm:pt>
    <dgm:pt modelId="{67DC96EF-C8B0-441B-BFE3-F1D399A6F80C}" type="parTrans" cxnId="{4DC9C5C2-88A2-4AFF-98CE-E706B01011B8}">
      <dgm:prSet/>
      <dgm:spPr/>
      <dgm:t>
        <a:bodyPr/>
        <a:lstStyle/>
        <a:p>
          <a:endParaRPr lang="en-US" noProof="0" dirty="0"/>
        </a:p>
      </dgm:t>
    </dgm:pt>
    <dgm:pt modelId="{DAFF4555-08A6-4A54-8C1B-C48447F96270}" type="sibTrans" cxnId="{4DC9C5C2-88A2-4AFF-98CE-E706B01011B8}">
      <dgm:prSet/>
      <dgm:spPr/>
      <dgm:t>
        <a:bodyPr/>
        <a:lstStyle/>
        <a:p>
          <a:endParaRPr lang="en-US" noProof="0" dirty="0"/>
        </a:p>
      </dgm:t>
    </dgm:pt>
    <dgm:pt modelId="{70DCF393-6402-49E4-9C6C-62C293CAD0AC}">
      <dgm:prSet phldrT="[Texte]"/>
      <dgm:spPr/>
      <dgm:t>
        <a:bodyPr/>
        <a:lstStyle/>
        <a:p>
          <a:r>
            <a:rPr lang="en-US" noProof="0" dirty="0" smtClean="0"/>
            <a:t>LPC ?</a:t>
          </a:r>
          <a:endParaRPr lang="en-US" noProof="0" dirty="0"/>
        </a:p>
      </dgm:t>
    </dgm:pt>
    <dgm:pt modelId="{17D50798-38F9-435A-957F-126F72222863}" type="parTrans" cxnId="{DBD7537A-3545-4908-8CF4-A68DE68F6703}">
      <dgm:prSet/>
      <dgm:spPr/>
      <dgm:t>
        <a:bodyPr/>
        <a:lstStyle/>
        <a:p>
          <a:endParaRPr lang="en-US" noProof="0" dirty="0"/>
        </a:p>
      </dgm:t>
    </dgm:pt>
    <dgm:pt modelId="{4DD198AC-9CF9-4B1E-95C6-242B8B8CA5C7}" type="sibTrans" cxnId="{DBD7537A-3545-4908-8CF4-A68DE68F6703}">
      <dgm:prSet/>
      <dgm:spPr/>
      <dgm:t>
        <a:bodyPr/>
        <a:lstStyle/>
        <a:p>
          <a:endParaRPr lang="en-US" noProof="0" dirty="0"/>
        </a:p>
      </dgm:t>
    </dgm:pt>
    <dgm:pt modelId="{70E9F20B-8E46-47D4-8802-F04C4D55B949}">
      <dgm:prSet phldrT="[Texte]"/>
      <dgm:spPr/>
      <dgm:t>
        <a:bodyPr/>
        <a:lstStyle/>
        <a:p>
          <a:r>
            <a:rPr lang="en-US" noProof="0" dirty="0" smtClean="0"/>
            <a:t>Thursday 13th</a:t>
          </a:r>
          <a:endParaRPr lang="en-US" noProof="0" dirty="0"/>
        </a:p>
      </dgm:t>
    </dgm:pt>
    <dgm:pt modelId="{75B67B34-663B-427B-8E43-EE5145D2C022}" type="parTrans" cxnId="{C58A5D36-BC31-4B1F-8134-F36E05F027F6}">
      <dgm:prSet/>
      <dgm:spPr/>
      <dgm:t>
        <a:bodyPr/>
        <a:lstStyle/>
        <a:p>
          <a:endParaRPr lang="en-US" noProof="0" dirty="0"/>
        </a:p>
      </dgm:t>
    </dgm:pt>
    <dgm:pt modelId="{BF5F2745-D398-4199-BC53-5BCEF89D695B}" type="sibTrans" cxnId="{C58A5D36-BC31-4B1F-8134-F36E05F027F6}">
      <dgm:prSet/>
      <dgm:spPr/>
      <dgm:t>
        <a:bodyPr/>
        <a:lstStyle/>
        <a:p>
          <a:endParaRPr lang="en-US" noProof="0" dirty="0"/>
        </a:p>
      </dgm:t>
    </dgm:pt>
    <dgm:pt modelId="{D56EEF55-87C9-413F-AB2A-C44BD8321C6B}">
      <dgm:prSet phldrT="[Texte]"/>
      <dgm:spPr/>
      <dgm:t>
        <a:bodyPr/>
        <a:lstStyle/>
        <a:p>
          <a:r>
            <a:rPr lang="en-US" noProof="0" dirty="0" smtClean="0"/>
            <a:t>Friday 14</a:t>
          </a:r>
          <a:r>
            <a:rPr lang="en-US" baseline="30000" noProof="0" dirty="0" smtClean="0"/>
            <a:t>th</a:t>
          </a:r>
          <a:endParaRPr lang="en-US" noProof="0" dirty="0"/>
        </a:p>
      </dgm:t>
    </dgm:pt>
    <dgm:pt modelId="{C61117FC-2D2E-4D01-8727-EF57759C7533}" type="parTrans" cxnId="{5FD50F32-B287-4FF1-AE0D-F37972E7CF57}">
      <dgm:prSet/>
      <dgm:spPr/>
      <dgm:t>
        <a:bodyPr/>
        <a:lstStyle/>
        <a:p>
          <a:endParaRPr lang="en-US" noProof="0" dirty="0"/>
        </a:p>
      </dgm:t>
    </dgm:pt>
    <dgm:pt modelId="{5B63FD1C-A167-4B33-A230-A9AF075D231D}" type="sibTrans" cxnId="{5FD50F32-B287-4FF1-AE0D-F37972E7CF57}">
      <dgm:prSet/>
      <dgm:spPr/>
      <dgm:t>
        <a:bodyPr/>
        <a:lstStyle/>
        <a:p>
          <a:endParaRPr lang="en-US" noProof="0" dirty="0"/>
        </a:p>
      </dgm:t>
    </dgm:pt>
    <dgm:pt modelId="{3BE66FE6-2DE0-4AD0-A324-C0AAA138A467}">
      <dgm:prSet phldrT="[Texte]"/>
      <dgm:spPr/>
      <dgm:t>
        <a:bodyPr/>
        <a:lstStyle/>
        <a:p>
          <a:r>
            <a:rPr lang="en-US" noProof="0" dirty="0" smtClean="0"/>
            <a:t>LPC ?</a:t>
          </a:r>
          <a:endParaRPr lang="en-US" noProof="0" dirty="0"/>
        </a:p>
      </dgm:t>
    </dgm:pt>
    <dgm:pt modelId="{52C4D589-2EB5-4FE0-949A-51429709D90D}" type="parTrans" cxnId="{E6040857-B159-4AEB-97EA-5A1D690DAF3B}">
      <dgm:prSet/>
      <dgm:spPr/>
      <dgm:t>
        <a:bodyPr/>
        <a:lstStyle/>
        <a:p>
          <a:endParaRPr lang="en-US" noProof="0" dirty="0"/>
        </a:p>
      </dgm:t>
    </dgm:pt>
    <dgm:pt modelId="{0FA78342-DAA4-410C-90C0-EBF74FAEE168}" type="sibTrans" cxnId="{E6040857-B159-4AEB-97EA-5A1D690DAF3B}">
      <dgm:prSet/>
      <dgm:spPr/>
      <dgm:t>
        <a:bodyPr/>
        <a:lstStyle/>
        <a:p>
          <a:endParaRPr lang="en-US" noProof="0" dirty="0"/>
        </a:p>
      </dgm:t>
    </dgm:pt>
    <dgm:pt modelId="{D5C37297-93B9-4005-9140-20B40B2A5329}">
      <dgm:prSet phldrT="[Texte]"/>
      <dgm:spPr/>
      <dgm:t>
        <a:bodyPr/>
        <a:lstStyle/>
        <a:p>
          <a:r>
            <a:rPr lang="en-US" noProof="0" dirty="0" smtClean="0"/>
            <a:t>Saturday 15</a:t>
          </a:r>
          <a:r>
            <a:rPr lang="en-US" baseline="30000" noProof="0" dirty="0" smtClean="0"/>
            <a:t>th</a:t>
          </a:r>
          <a:endParaRPr lang="en-US" noProof="0" dirty="0"/>
        </a:p>
      </dgm:t>
    </dgm:pt>
    <dgm:pt modelId="{ABD3C1CA-8258-41EC-B509-57ECA4B1EF9A}" type="parTrans" cxnId="{E15F90A7-EFDC-4CA3-AE4E-1FE513905926}">
      <dgm:prSet/>
      <dgm:spPr/>
      <dgm:t>
        <a:bodyPr/>
        <a:lstStyle/>
        <a:p>
          <a:endParaRPr lang="en-US" noProof="0" dirty="0"/>
        </a:p>
      </dgm:t>
    </dgm:pt>
    <dgm:pt modelId="{089EC69E-A733-4D57-94B3-070918323EE5}" type="sibTrans" cxnId="{E15F90A7-EFDC-4CA3-AE4E-1FE513905926}">
      <dgm:prSet/>
      <dgm:spPr/>
      <dgm:t>
        <a:bodyPr/>
        <a:lstStyle/>
        <a:p>
          <a:endParaRPr lang="en-US" noProof="0" dirty="0"/>
        </a:p>
      </dgm:t>
    </dgm:pt>
    <dgm:pt modelId="{6B8A2197-F1D7-4E51-8A22-FF69E423CCC7}">
      <dgm:prSet phldrT="[Texte]"/>
      <dgm:spPr/>
      <dgm:t>
        <a:bodyPr/>
        <a:lstStyle/>
        <a:p>
          <a:r>
            <a:rPr lang="en-US" noProof="0" dirty="0" smtClean="0"/>
            <a:t>Sunday 16</a:t>
          </a:r>
          <a:r>
            <a:rPr lang="en-US" baseline="30000" noProof="0" dirty="0" smtClean="0"/>
            <a:t>th</a:t>
          </a:r>
          <a:endParaRPr lang="en-US" noProof="0" dirty="0"/>
        </a:p>
      </dgm:t>
    </dgm:pt>
    <dgm:pt modelId="{9BB58E86-7510-4346-9776-D8D1433C3F62}" type="parTrans" cxnId="{AFF64DFF-D305-486B-9631-2A2EBCF7D242}">
      <dgm:prSet/>
      <dgm:spPr/>
      <dgm:t>
        <a:bodyPr/>
        <a:lstStyle/>
        <a:p>
          <a:endParaRPr lang="en-US" noProof="0" dirty="0"/>
        </a:p>
      </dgm:t>
    </dgm:pt>
    <dgm:pt modelId="{6797287B-B38A-4237-94A7-FC299EE25A39}" type="sibTrans" cxnId="{AFF64DFF-D305-486B-9631-2A2EBCF7D242}">
      <dgm:prSet/>
      <dgm:spPr/>
      <dgm:t>
        <a:bodyPr/>
        <a:lstStyle/>
        <a:p>
          <a:endParaRPr lang="en-US" noProof="0" dirty="0"/>
        </a:p>
      </dgm:t>
    </dgm:pt>
    <dgm:pt modelId="{A604F8F6-2F72-4E01-8EC2-0557917B3506}">
      <dgm:prSet phldrT="[Texte]"/>
      <dgm:spPr/>
      <dgm:t>
        <a:bodyPr/>
        <a:lstStyle/>
        <a:p>
          <a:r>
            <a:rPr lang="en-US" noProof="0" dirty="0" smtClean="0"/>
            <a:t>Monday 17</a:t>
          </a:r>
          <a:r>
            <a:rPr lang="en-US" baseline="30000" noProof="0" dirty="0" smtClean="0"/>
            <a:t>th</a:t>
          </a:r>
          <a:endParaRPr lang="en-US" noProof="0" dirty="0"/>
        </a:p>
      </dgm:t>
    </dgm:pt>
    <dgm:pt modelId="{7D2F2EF8-C3B3-41FA-9C70-92B787256677}" type="parTrans" cxnId="{BB009791-10E8-4772-8DF1-FEEF2CFAB23D}">
      <dgm:prSet/>
      <dgm:spPr/>
      <dgm:t>
        <a:bodyPr/>
        <a:lstStyle/>
        <a:p>
          <a:endParaRPr lang="en-US" noProof="0" dirty="0"/>
        </a:p>
      </dgm:t>
    </dgm:pt>
    <dgm:pt modelId="{DC830808-9589-4423-8756-5B1FB8B59BEA}" type="sibTrans" cxnId="{BB009791-10E8-4772-8DF1-FEEF2CFAB23D}">
      <dgm:prSet/>
      <dgm:spPr/>
      <dgm:t>
        <a:bodyPr/>
        <a:lstStyle/>
        <a:p>
          <a:endParaRPr lang="en-US" noProof="0" dirty="0"/>
        </a:p>
      </dgm:t>
    </dgm:pt>
    <dgm:pt modelId="{9AF96D45-831A-4416-BCB9-F9249E4D51D3}">
      <dgm:prSet phldrT="[Texte]"/>
      <dgm:spPr/>
      <dgm:t>
        <a:bodyPr/>
        <a:lstStyle/>
        <a:p>
          <a:r>
            <a:rPr lang="en-US" b="1" noProof="0" dirty="0" smtClean="0">
              <a:solidFill>
                <a:srgbClr val="FF0000"/>
              </a:solidFill>
            </a:rPr>
            <a:t>Morning</a:t>
          </a:r>
          <a:endParaRPr lang="en-US" b="1" noProof="0" dirty="0">
            <a:solidFill>
              <a:srgbClr val="FF0000"/>
            </a:solidFill>
          </a:endParaRPr>
        </a:p>
      </dgm:t>
    </dgm:pt>
    <dgm:pt modelId="{3DEB834C-0CCF-4C42-8E2E-944E938D4533}" type="sibTrans" cxnId="{AD4ABEE7-65FB-417C-B9D8-6CE3ABF880AA}">
      <dgm:prSet/>
      <dgm:spPr/>
      <dgm:t>
        <a:bodyPr/>
        <a:lstStyle/>
        <a:p>
          <a:endParaRPr lang="en-US" noProof="0" dirty="0"/>
        </a:p>
      </dgm:t>
    </dgm:pt>
    <dgm:pt modelId="{5C12AE67-6C7C-45AC-9D5A-AB48DBD74A84}" type="parTrans" cxnId="{AD4ABEE7-65FB-417C-B9D8-6CE3ABF880AA}">
      <dgm:prSet/>
      <dgm:spPr/>
      <dgm:t>
        <a:bodyPr/>
        <a:lstStyle/>
        <a:p>
          <a:endParaRPr lang="en-US" noProof="0" dirty="0"/>
        </a:p>
      </dgm:t>
    </dgm:pt>
    <dgm:pt modelId="{3AC69EAC-CE04-42BF-9482-4EF62AC4043A}">
      <dgm:prSet phldrT="[Texte]"/>
      <dgm:spPr/>
      <dgm:t>
        <a:bodyPr/>
        <a:lstStyle/>
        <a:p>
          <a:r>
            <a:rPr lang="en-US" noProof="0" dirty="0" smtClean="0"/>
            <a:t>travel</a:t>
          </a:r>
          <a:endParaRPr lang="en-US" noProof="0" dirty="0"/>
        </a:p>
      </dgm:t>
    </dgm:pt>
    <dgm:pt modelId="{2940DDD3-E03B-4477-B88F-F99738F34FB7}" type="parTrans" cxnId="{65BAA2A0-7240-4147-8866-FB779FAC4F2F}">
      <dgm:prSet/>
      <dgm:spPr/>
      <dgm:t>
        <a:bodyPr/>
        <a:lstStyle/>
        <a:p>
          <a:endParaRPr lang="fr-FR"/>
        </a:p>
      </dgm:t>
    </dgm:pt>
    <dgm:pt modelId="{89FCE5B4-60D2-43AF-863C-FF915FF8E031}" type="sibTrans" cxnId="{65BAA2A0-7240-4147-8866-FB779FAC4F2F}">
      <dgm:prSet/>
      <dgm:spPr/>
      <dgm:t>
        <a:bodyPr/>
        <a:lstStyle/>
        <a:p>
          <a:endParaRPr lang="fr-FR"/>
        </a:p>
      </dgm:t>
    </dgm:pt>
    <dgm:pt modelId="{B8269A2E-5072-40A2-B401-257CBE049602}">
      <dgm:prSet phldrT="[Texte]"/>
      <dgm:spPr/>
      <dgm:t>
        <a:bodyPr/>
        <a:lstStyle/>
        <a:p>
          <a:r>
            <a:rPr lang="en-US" noProof="0" dirty="0" smtClean="0"/>
            <a:t>Begin installation in Lab</a:t>
          </a:r>
          <a:endParaRPr lang="en-US" noProof="0" dirty="0"/>
        </a:p>
      </dgm:t>
    </dgm:pt>
    <dgm:pt modelId="{C9C25D33-FD04-45E2-B2BE-4A1ECFE53F4E}" type="parTrans" cxnId="{E20F089D-DDC9-4192-9C9A-BBD99BA6EB82}">
      <dgm:prSet/>
      <dgm:spPr/>
      <dgm:t>
        <a:bodyPr/>
        <a:lstStyle/>
        <a:p>
          <a:endParaRPr lang="fr-FR"/>
        </a:p>
      </dgm:t>
    </dgm:pt>
    <dgm:pt modelId="{DB7039BA-90FD-4CDB-9139-22F450D6237B}" type="sibTrans" cxnId="{E20F089D-DDC9-4192-9C9A-BBD99BA6EB82}">
      <dgm:prSet/>
      <dgm:spPr/>
      <dgm:t>
        <a:bodyPr/>
        <a:lstStyle/>
        <a:p>
          <a:endParaRPr lang="fr-FR"/>
        </a:p>
      </dgm:t>
    </dgm:pt>
    <dgm:pt modelId="{585A9530-43FD-4519-8636-DD834D48058F}">
      <dgm:prSet phldrT="[Texte]"/>
      <dgm:spPr/>
      <dgm:t>
        <a:bodyPr/>
        <a:lstStyle/>
        <a:p>
          <a:r>
            <a:rPr lang="en-US" noProof="0" dirty="0" smtClean="0"/>
            <a:t>Study drift chamber signal </a:t>
          </a:r>
          <a:endParaRPr lang="en-US" noProof="0" dirty="0"/>
        </a:p>
      </dgm:t>
    </dgm:pt>
    <dgm:pt modelId="{B252DC21-5641-4BF9-BE2A-1A64808750A8}" type="parTrans" cxnId="{731DE209-13B6-445C-96EF-9CCEDE6680BB}">
      <dgm:prSet/>
      <dgm:spPr/>
      <dgm:t>
        <a:bodyPr/>
        <a:lstStyle/>
        <a:p>
          <a:endParaRPr lang="fr-FR"/>
        </a:p>
      </dgm:t>
    </dgm:pt>
    <dgm:pt modelId="{CAE325FF-BB50-4B90-BD40-483B3DF85B4C}" type="sibTrans" cxnId="{731DE209-13B6-445C-96EF-9CCEDE6680BB}">
      <dgm:prSet/>
      <dgm:spPr/>
      <dgm:t>
        <a:bodyPr/>
        <a:lstStyle/>
        <a:p>
          <a:endParaRPr lang="fr-FR"/>
        </a:p>
      </dgm:t>
    </dgm:pt>
    <dgm:pt modelId="{3169B1B0-A189-4E3E-B6EE-A4AB5723366B}">
      <dgm:prSet phldrT="[Texte]"/>
      <dgm:spPr/>
      <dgm:t>
        <a:bodyPr/>
        <a:lstStyle/>
        <a:p>
          <a:r>
            <a:rPr lang="en-US" noProof="0" dirty="0" err="1" smtClean="0"/>
            <a:t>Alignement</a:t>
          </a:r>
          <a:r>
            <a:rPr lang="en-US" noProof="0" dirty="0" smtClean="0"/>
            <a:t> of several detector </a:t>
          </a:r>
          <a:endParaRPr lang="en-US" noProof="0" dirty="0"/>
        </a:p>
      </dgm:t>
    </dgm:pt>
    <dgm:pt modelId="{8672350C-D7F7-4756-8A2E-6648885D2A07}" type="parTrans" cxnId="{E5F947AD-C235-4935-9719-0353B8BD5995}">
      <dgm:prSet/>
      <dgm:spPr/>
      <dgm:t>
        <a:bodyPr/>
        <a:lstStyle/>
        <a:p>
          <a:endParaRPr lang="fr-FR"/>
        </a:p>
      </dgm:t>
    </dgm:pt>
    <dgm:pt modelId="{325AFC19-43C9-4322-8BAA-BB66A09AB840}" type="sibTrans" cxnId="{E5F947AD-C235-4935-9719-0353B8BD5995}">
      <dgm:prSet/>
      <dgm:spPr/>
      <dgm:t>
        <a:bodyPr/>
        <a:lstStyle/>
        <a:p>
          <a:endParaRPr lang="fr-FR"/>
        </a:p>
      </dgm:t>
    </dgm:pt>
    <dgm:pt modelId="{119183C6-593E-47B9-BF72-FF381CC865FB}">
      <dgm:prSet phldrT="[Texte]"/>
      <dgm:spPr/>
      <dgm:t>
        <a:bodyPr/>
        <a:lstStyle/>
        <a:p>
          <a:r>
            <a:rPr lang="en-US" b="1" noProof="0" dirty="0" smtClean="0">
              <a:solidFill>
                <a:srgbClr val="FF0000"/>
              </a:solidFill>
            </a:rPr>
            <a:t>Morning &amp; Afternoon</a:t>
          </a:r>
          <a:endParaRPr lang="en-US" noProof="0" dirty="0"/>
        </a:p>
      </dgm:t>
    </dgm:pt>
    <dgm:pt modelId="{4AF8F47D-0688-41CC-BD3A-327E9C4CA9B2}" type="parTrans" cxnId="{9ED5C15A-5068-4C1B-9B44-EF3CA9118DE5}">
      <dgm:prSet/>
      <dgm:spPr/>
      <dgm:t>
        <a:bodyPr/>
        <a:lstStyle/>
        <a:p>
          <a:endParaRPr lang="fr-FR"/>
        </a:p>
      </dgm:t>
    </dgm:pt>
    <dgm:pt modelId="{0E656FCB-8CF2-4E66-964D-270D149604B6}" type="sibTrans" cxnId="{9ED5C15A-5068-4C1B-9B44-EF3CA9118DE5}">
      <dgm:prSet/>
      <dgm:spPr/>
      <dgm:t>
        <a:bodyPr/>
        <a:lstStyle/>
        <a:p>
          <a:endParaRPr lang="fr-FR"/>
        </a:p>
      </dgm:t>
    </dgm:pt>
    <dgm:pt modelId="{AC4F2CFB-F304-46F0-8F32-EF2507D99283}">
      <dgm:prSet phldrT="[Texte]"/>
      <dgm:spPr/>
      <dgm:t>
        <a:bodyPr/>
        <a:lstStyle/>
        <a:p>
          <a:r>
            <a:rPr lang="en-US" noProof="0" dirty="0" smtClean="0"/>
            <a:t>Travel</a:t>
          </a:r>
          <a:endParaRPr lang="en-US" noProof="0" dirty="0"/>
        </a:p>
      </dgm:t>
    </dgm:pt>
    <dgm:pt modelId="{0BCF040A-3151-4419-B62F-5C84DD837118}" type="parTrans" cxnId="{C9A95812-06F8-49C4-A9BC-A8D930F86643}">
      <dgm:prSet/>
      <dgm:spPr/>
      <dgm:t>
        <a:bodyPr/>
        <a:lstStyle/>
        <a:p>
          <a:endParaRPr lang="fr-FR"/>
        </a:p>
      </dgm:t>
    </dgm:pt>
    <dgm:pt modelId="{69F2FB75-32A9-4BB6-AD1B-217A0E5B2791}" type="sibTrans" cxnId="{C9A95812-06F8-49C4-A9BC-A8D930F86643}">
      <dgm:prSet/>
      <dgm:spPr/>
      <dgm:t>
        <a:bodyPr/>
        <a:lstStyle/>
        <a:p>
          <a:endParaRPr lang="fr-FR"/>
        </a:p>
      </dgm:t>
    </dgm:pt>
    <dgm:pt modelId="{C1B3921A-6448-4EC8-9380-2749A0F329C5}">
      <dgm:prSet phldrT="[Texte]"/>
      <dgm:spPr/>
      <dgm:t>
        <a:bodyPr/>
        <a:lstStyle/>
        <a:p>
          <a:endParaRPr lang="en-US" noProof="0" dirty="0"/>
        </a:p>
      </dgm:t>
    </dgm:pt>
    <dgm:pt modelId="{63F31A6A-245C-49E5-A848-154F9F98DEA6}" type="parTrans" cxnId="{73F52EE9-9667-4D7E-8B71-8DF4855E5FB9}">
      <dgm:prSet/>
      <dgm:spPr/>
      <dgm:t>
        <a:bodyPr/>
        <a:lstStyle/>
        <a:p>
          <a:endParaRPr lang="fr-FR"/>
        </a:p>
      </dgm:t>
    </dgm:pt>
    <dgm:pt modelId="{DCA5A704-8FFA-4344-B783-7D117F7C597A}" type="sibTrans" cxnId="{73F52EE9-9667-4D7E-8B71-8DF4855E5FB9}">
      <dgm:prSet/>
      <dgm:spPr/>
      <dgm:t>
        <a:bodyPr/>
        <a:lstStyle/>
        <a:p>
          <a:endParaRPr lang="fr-FR"/>
        </a:p>
      </dgm:t>
    </dgm:pt>
    <dgm:pt modelId="{7D1E532B-B808-4B59-90B8-45560273F835}">
      <dgm:prSet phldrT="[Texte]"/>
      <dgm:spPr/>
      <dgm:t>
        <a:bodyPr/>
        <a:lstStyle/>
        <a:p>
          <a:endParaRPr lang="en-US" noProof="0" dirty="0"/>
        </a:p>
      </dgm:t>
    </dgm:pt>
    <dgm:pt modelId="{DE3AC77C-26F9-4D14-880F-3C1AB6795776}" type="parTrans" cxnId="{C2067979-2F20-4231-9F86-A93A60FF8A7A}">
      <dgm:prSet/>
      <dgm:spPr/>
      <dgm:t>
        <a:bodyPr/>
        <a:lstStyle/>
        <a:p>
          <a:endParaRPr lang="fr-FR"/>
        </a:p>
      </dgm:t>
    </dgm:pt>
    <dgm:pt modelId="{F6315FB8-5F94-4AB5-821A-6A2E418159AE}" type="sibTrans" cxnId="{C2067979-2F20-4231-9F86-A93A60FF8A7A}">
      <dgm:prSet/>
      <dgm:spPr/>
      <dgm:t>
        <a:bodyPr/>
        <a:lstStyle/>
        <a:p>
          <a:endParaRPr lang="fr-FR"/>
        </a:p>
      </dgm:t>
    </dgm:pt>
    <dgm:pt modelId="{5AF4C9C8-A76C-40D1-A41F-01A67A94140B}">
      <dgm:prSet phldrT="[Texte]"/>
      <dgm:spPr/>
      <dgm:t>
        <a:bodyPr/>
        <a:lstStyle/>
        <a:p>
          <a:r>
            <a:rPr lang="en-US" b="1" noProof="0" dirty="0" smtClean="0">
              <a:solidFill>
                <a:srgbClr val="FF0000"/>
              </a:solidFill>
            </a:rPr>
            <a:t>Morning or Afternoon</a:t>
          </a:r>
          <a:endParaRPr lang="en-US" noProof="0" dirty="0"/>
        </a:p>
      </dgm:t>
    </dgm:pt>
    <dgm:pt modelId="{C9F00A8C-D981-4855-B15E-036A4912D3EB}" type="parTrans" cxnId="{8EF24706-0856-4DE5-BFD5-E750D5D8C425}">
      <dgm:prSet/>
      <dgm:spPr/>
      <dgm:t>
        <a:bodyPr/>
        <a:lstStyle/>
        <a:p>
          <a:endParaRPr lang="fr-FR"/>
        </a:p>
      </dgm:t>
    </dgm:pt>
    <dgm:pt modelId="{14833CDF-5621-49F3-B201-479EE8B2C911}" type="sibTrans" cxnId="{8EF24706-0856-4DE5-BFD5-E750D5D8C425}">
      <dgm:prSet/>
      <dgm:spPr/>
      <dgm:t>
        <a:bodyPr/>
        <a:lstStyle/>
        <a:p>
          <a:endParaRPr lang="fr-FR"/>
        </a:p>
      </dgm:t>
    </dgm:pt>
    <dgm:pt modelId="{822BBCD5-9F05-4244-A8D5-754D8ADBA5C4}">
      <dgm:prSet phldrT="[Texte]"/>
      <dgm:spPr/>
      <dgm:t>
        <a:bodyPr/>
        <a:lstStyle/>
        <a:p>
          <a:r>
            <a:rPr lang="en-US" noProof="0" dirty="0" smtClean="0"/>
            <a:t>Come back to CERN </a:t>
          </a:r>
          <a:endParaRPr lang="en-US" noProof="0" dirty="0"/>
        </a:p>
      </dgm:t>
    </dgm:pt>
    <dgm:pt modelId="{D4703770-CFC8-412E-AE15-5399C70BE4A4}" type="parTrans" cxnId="{A6FB0ECC-22FB-4F3C-A5AA-380415DF27C9}">
      <dgm:prSet/>
      <dgm:spPr/>
      <dgm:t>
        <a:bodyPr/>
        <a:lstStyle/>
        <a:p>
          <a:endParaRPr lang="fr-FR"/>
        </a:p>
      </dgm:t>
    </dgm:pt>
    <dgm:pt modelId="{79D4B1A2-DE4D-4132-9054-E5BD7643F4B9}" type="sibTrans" cxnId="{A6FB0ECC-22FB-4F3C-A5AA-380415DF27C9}">
      <dgm:prSet/>
      <dgm:spPr/>
      <dgm:t>
        <a:bodyPr/>
        <a:lstStyle/>
        <a:p>
          <a:endParaRPr lang="fr-FR"/>
        </a:p>
      </dgm:t>
    </dgm:pt>
    <dgm:pt modelId="{4CB874F2-2B68-4396-A185-BE7E15A6FC2E}">
      <dgm:prSet phldrT="[Texte]"/>
      <dgm:spPr/>
      <dgm:t>
        <a:bodyPr/>
        <a:lstStyle/>
        <a:p>
          <a:r>
            <a:rPr lang="en-US" noProof="0" dirty="0" smtClean="0"/>
            <a:t>Installation in test beam Area ? </a:t>
          </a:r>
          <a:endParaRPr lang="en-US" noProof="0" dirty="0"/>
        </a:p>
      </dgm:t>
    </dgm:pt>
    <dgm:pt modelId="{F56E0735-D671-4AE6-B2B4-0E3C2C4458E5}" type="parTrans" cxnId="{D03156FD-C74B-42F2-BDD3-D6DE7C0A72E1}">
      <dgm:prSet/>
      <dgm:spPr/>
      <dgm:t>
        <a:bodyPr/>
        <a:lstStyle/>
        <a:p>
          <a:endParaRPr lang="fr-FR"/>
        </a:p>
      </dgm:t>
    </dgm:pt>
    <dgm:pt modelId="{D6AEC79A-6F43-4178-8B84-7B44017B8D18}" type="sibTrans" cxnId="{D03156FD-C74B-42F2-BDD3-D6DE7C0A72E1}">
      <dgm:prSet/>
      <dgm:spPr/>
      <dgm:t>
        <a:bodyPr/>
        <a:lstStyle/>
        <a:p>
          <a:endParaRPr lang="fr-FR"/>
        </a:p>
      </dgm:t>
    </dgm:pt>
    <dgm:pt modelId="{EF6B071D-6FB5-4D2E-8593-C54F30386885}">
      <dgm:prSet phldrT="[Texte]"/>
      <dgm:spPr/>
      <dgm:t>
        <a:bodyPr/>
        <a:lstStyle/>
        <a:p>
          <a:r>
            <a:rPr lang="en-US" noProof="0" dirty="0" smtClean="0"/>
            <a:t>Begin of beam </a:t>
          </a:r>
          <a:endParaRPr lang="en-US" noProof="0" dirty="0"/>
        </a:p>
      </dgm:t>
    </dgm:pt>
    <dgm:pt modelId="{A9FCA0F1-FB86-4A88-ACE6-7A3B910CF831}" type="parTrans" cxnId="{CB08B30C-1810-43F4-8E31-01FF08041756}">
      <dgm:prSet/>
      <dgm:spPr/>
      <dgm:t>
        <a:bodyPr/>
        <a:lstStyle/>
        <a:p>
          <a:endParaRPr lang="fr-FR"/>
        </a:p>
      </dgm:t>
    </dgm:pt>
    <dgm:pt modelId="{7E0099D6-66C7-4F38-B20F-529CE5974C85}" type="sibTrans" cxnId="{CB08B30C-1810-43F4-8E31-01FF08041756}">
      <dgm:prSet/>
      <dgm:spPr/>
      <dgm:t>
        <a:bodyPr/>
        <a:lstStyle/>
        <a:p>
          <a:endParaRPr lang="fr-FR"/>
        </a:p>
      </dgm:t>
    </dgm:pt>
    <dgm:pt modelId="{605CFC7A-4285-43CB-A681-5BCC3AD6AE6E}">
      <dgm:prSet phldrT="[Texte]"/>
      <dgm:spPr/>
      <dgm:t>
        <a:bodyPr/>
        <a:lstStyle/>
        <a:p>
          <a:r>
            <a:rPr lang="en-US" noProof="0" dirty="0" smtClean="0"/>
            <a:t>Beam </a:t>
          </a:r>
          <a:endParaRPr lang="en-US" noProof="0" dirty="0"/>
        </a:p>
      </dgm:t>
    </dgm:pt>
    <dgm:pt modelId="{9BA3F1BB-3164-4475-8D0B-785CCC7E32E5}" type="parTrans" cxnId="{3AD5FFDF-6969-412F-BEF7-4EF59F8490E5}">
      <dgm:prSet/>
      <dgm:spPr/>
      <dgm:t>
        <a:bodyPr/>
        <a:lstStyle/>
        <a:p>
          <a:endParaRPr lang="fr-FR"/>
        </a:p>
      </dgm:t>
    </dgm:pt>
    <dgm:pt modelId="{69AB5520-DAA6-4D70-8E8B-72916B61220A}" type="sibTrans" cxnId="{3AD5FFDF-6969-412F-BEF7-4EF59F8490E5}">
      <dgm:prSet/>
      <dgm:spPr/>
      <dgm:t>
        <a:bodyPr/>
        <a:lstStyle/>
        <a:p>
          <a:endParaRPr lang="fr-FR"/>
        </a:p>
      </dgm:t>
    </dgm:pt>
    <dgm:pt modelId="{DFE26197-3FA7-4833-8B09-6F4E1DD50890}">
      <dgm:prSet phldrT="[Texte]"/>
      <dgm:spPr/>
      <dgm:t>
        <a:bodyPr/>
        <a:lstStyle/>
        <a:p>
          <a:r>
            <a:rPr lang="en-US" noProof="0" dirty="0" smtClean="0"/>
            <a:t>Beam</a:t>
          </a:r>
          <a:endParaRPr lang="en-US" noProof="0" dirty="0"/>
        </a:p>
      </dgm:t>
    </dgm:pt>
    <dgm:pt modelId="{00F17DC0-6ACB-44C3-ACD6-EF7C94A73911}" type="parTrans" cxnId="{E349CFB4-EECF-4958-9DBD-536B5FCAA796}">
      <dgm:prSet/>
      <dgm:spPr/>
      <dgm:t>
        <a:bodyPr/>
        <a:lstStyle/>
        <a:p>
          <a:endParaRPr lang="fr-FR"/>
        </a:p>
      </dgm:t>
    </dgm:pt>
    <dgm:pt modelId="{5ECF2ECF-EEA6-46E1-9954-F34B9DD62607}" type="sibTrans" cxnId="{E349CFB4-EECF-4958-9DBD-536B5FCAA796}">
      <dgm:prSet/>
      <dgm:spPr/>
      <dgm:t>
        <a:bodyPr/>
        <a:lstStyle/>
        <a:p>
          <a:endParaRPr lang="fr-FR"/>
        </a:p>
      </dgm:t>
    </dgm:pt>
    <dgm:pt modelId="{977ACC16-5C97-4C48-8DD9-9EDC54858F59}">
      <dgm:prSet phldrT="[Texte]"/>
      <dgm:spPr/>
      <dgm:t>
        <a:bodyPr/>
        <a:lstStyle/>
        <a:p>
          <a:r>
            <a:rPr lang="en-US" noProof="0" dirty="0" smtClean="0"/>
            <a:t>Tuesday 18th</a:t>
          </a:r>
          <a:endParaRPr lang="en-US" noProof="0" dirty="0"/>
        </a:p>
      </dgm:t>
    </dgm:pt>
    <dgm:pt modelId="{DAAC2778-92F1-4370-BDCD-4FD293330E43}" type="parTrans" cxnId="{D9FBE92D-9FF3-4FE7-9D6A-0C6D93BD8D2F}">
      <dgm:prSet/>
      <dgm:spPr/>
      <dgm:t>
        <a:bodyPr/>
        <a:lstStyle/>
        <a:p>
          <a:endParaRPr lang="fr-FR"/>
        </a:p>
      </dgm:t>
    </dgm:pt>
    <dgm:pt modelId="{CC10471D-8565-4738-A837-35AA1286170A}" type="sibTrans" cxnId="{D9FBE92D-9FF3-4FE7-9D6A-0C6D93BD8D2F}">
      <dgm:prSet/>
      <dgm:spPr/>
      <dgm:t>
        <a:bodyPr/>
        <a:lstStyle/>
        <a:p>
          <a:endParaRPr lang="fr-FR"/>
        </a:p>
      </dgm:t>
    </dgm:pt>
    <dgm:pt modelId="{CDB34092-5D9C-4EA6-827B-32ED505D1190}">
      <dgm:prSet phldrT="[Texte]"/>
      <dgm:spPr/>
      <dgm:t>
        <a:bodyPr/>
        <a:lstStyle/>
        <a:p>
          <a:r>
            <a:rPr lang="en-US" b="1" noProof="0" dirty="0" smtClean="0">
              <a:solidFill>
                <a:srgbClr val="FF0000"/>
              </a:solidFill>
            </a:rPr>
            <a:t>Beam ? </a:t>
          </a:r>
          <a:endParaRPr lang="en-US" noProof="0" dirty="0"/>
        </a:p>
      </dgm:t>
    </dgm:pt>
    <dgm:pt modelId="{13A09B1A-F718-42C7-BCAE-DF63D2AA3AD3}" type="parTrans" cxnId="{1BE528CA-34E7-42A9-A768-799D218AB2B4}">
      <dgm:prSet/>
      <dgm:spPr/>
      <dgm:t>
        <a:bodyPr/>
        <a:lstStyle/>
        <a:p>
          <a:endParaRPr lang="fr-FR"/>
        </a:p>
      </dgm:t>
    </dgm:pt>
    <dgm:pt modelId="{AEA1146C-5B54-4BC9-AFE0-2E0EE6F20102}" type="sibTrans" cxnId="{1BE528CA-34E7-42A9-A768-799D218AB2B4}">
      <dgm:prSet/>
      <dgm:spPr/>
      <dgm:t>
        <a:bodyPr/>
        <a:lstStyle/>
        <a:p>
          <a:endParaRPr lang="fr-FR"/>
        </a:p>
      </dgm:t>
    </dgm:pt>
    <dgm:pt modelId="{E11B6B10-F029-4494-8D46-7F6E02F63A6C}">
      <dgm:prSet phldrT="[Texte]"/>
      <dgm:spPr/>
      <dgm:t>
        <a:bodyPr/>
        <a:lstStyle/>
        <a:p>
          <a:endParaRPr lang="en-US" noProof="0" dirty="0"/>
        </a:p>
      </dgm:t>
    </dgm:pt>
    <dgm:pt modelId="{BC398B00-E70F-4ECC-B350-24D2CBA82E99}" type="parTrans" cxnId="{784F8E6A-8077-4D26-9B37-8E4D5D8A7F5D}">
      <dgm:prSet/>
      <dgm:spPr/>
      <dgm:t>
        <a:bodyPr/>
        <a:lstStyle/>
        <a:p>
          <a:endParaRPr lang="fr-FR"/>
        </a:p>
      </dgm:t>
    </dgm:pt>
    <dgm:pt modelId="{7FEE7FC4-5A90-4F1F-8A7A-A39F8735073E}" type="sibTrans" cxnId="{784F8E6A-8077-4D26-9B37-8E4D5D8A7F5D}">
      <dgm:prSet/>
      <dgm:spPr/>
      <dgm:t>
        <a:bodyPr/>
        <a:lstStyle/>
        <a:p>
          <a:endParaRPr lang="fr-FR"/>
        </a:p>
      </dgm:t>
    </dgm:pt>
    <dgm:pt modelId="{9B80E0E0-1A10-4488-80E8-70DD88E221D4}">
      <dgm:prSet phldrT="[Texte]"/>
      <dgm:spPr/>
      <dgm:t>
        <a:bodyPr/>
        <a:lstStyle/>
        <a:p>
          <a:endParaRPr lang="en-US" noProof="0" dirty="0"/>
        </a:p>
      </dgm:t>
    </dgm:pt>
    <dgm:pt modelId="{C5880437-05D1-4537-AE11-994F73D4E25F}" type="parTrans" cxnId="{495F0D97-2648-4F40-916C-B41882EB0DAB}">
      <dgm:prSet/>
      <dgm:spPr/>
      <dgm:t>
        <a:bodyPr/>
        <a:lstStyle/>
        <a:p>
          <a:endParaRPr lang="fr-FR"/>
        </a:p>
      </dgm:t>
    </dgm:pt>
    <dgm:pt modelId="{9E8B6838-D7EA-4788-864F-36DF57E9DB61}" type="sibTrans" cxnId="{495F0D97-2648-4F40-916C-B41882EB0DAB}">
      <dgm:prSet/>
      <dgm:spPr/>
      <dgm:t>
        <a:bodyPr/>
        <a:lstStyle/>
        <a:p>
          <a:endParaRPr lang="fr-FR"/>
        </a:p>
      </dgm:t>
    </dgm:pt>
    <dgm:pt modelId="{E025EED8-F798-4AB3-A633-7653EF261285}">
      <dgm:prSet phldrT="[Texte]"/>
      <dgm:spPr/>
      <dgm:t>
        <a:bodyPr/>
        <a:lstStyle/>
        <a:p>
          <a:r>
            <a:rPr lang="en-US" noProof="0" dirty="0" smtClean="0"/>
            <a:t>Travel to LPC ? </a:t>
          </a:r>
          <a:endParaRPr lang="en-US" noProof="0" dirty="0"/>
        </a:p>
      </dgm:t>
    </dgm:pt>
    <dgm:pt modelId="{AB261047-4C9F-4783-88D1-CDFD8D9F9625}" type="parTrans" cxnId="{9B789170-AFAD-4C45-AAC1-B08F4C8C6C1C}">
      <dgm:prSet/>
      <dgm:spPr/>
      <dgm:t>
        <a:bodyPr/>
        <a:lstStyle/>
        <a:p>
          <a:endParaRPr lang="fr-FR"/>
        </a:p>
      </dgm:t>
    </dgm:pt>
    <dgm:pt modelId="{2BC05ECA-5161-4711-9C99-D8E002603B1E}" type="sibTrans" cxnId="{9B789170-AFAD-4C45-AAC1-B08F4C8C6C1C}">
      <dgm:prSet/>
      <dgm:spPr/>
      <dgm:t>
        <a:bodyPr/>
        <a:lstStyle/>
        <a:p>
          <a:endParaRPr lang="fr-FR"/>
        </a:p>
      </dgm:t>
    </dgm:pt>
    <dgm:pt modelId="{47399945-4EA1-4867-A39B-AB2AE4C72284}">
      <dgm:prSet phldrT="[Texte]"/>
      <dgm:spPr/>
      <dgm:t>
        <a:bodyPr/>
        <a:lstStyle/>
        <a:p>
          <a:r>
            <a:rPr lang="en-US" noProof="0" dirty="0" smtClean="0"/>
            <a:t>Wednesday 19th</a:t>
          </a:r>
          <a:endParaRPr lang="en-US" noProof="0" dirty="0"/>
        </a:p>
      </dgm:t>
    </dgm:pt>
    <dgm:pt modelId="{50011687-9D40-4BAE-B7ED-D3195EFC80A7}" type="parTrans" cxnId="{F0ED08F9-80B5-4F11-ADC1-61DB360B0B04}">
      <dgm:prSet/>
      <dgm:spPr/>
      <dgm:t>
        <a:bodyPr/>
        <a:lstStyle/>
        <a:p>
          <a:endParaRPr lang="fr-FR"/>
        </a:p>
      </dgm:t>
    </dgm:pt>
    <dgm:pt modelId="{B29EC3DA-130D-49B7-BE4F-1A617093D2C0}" type="sibTrans" cxnId="{F0ED08F9-80B5-4F11-ADC1-61DB360B0B04}">
      <dgm:prSet/>
      <dgm:spPr/>
      <dgm:t>
        <a:bodyPr/>
        <a:lstStyle/>
        <a:p>
          <a:endParaRPr lang="fr-FR"/>
        </a:p>
      </dgm:t>
    </dgm:pt>
    <dgm:pt modelId="{4AA53F85-E3EE-4500-B06B-D8B5315FA290}">
      <dgm:prSet/>
      <dgm:spPr/>
      <dgm:t>
        <a:bodyPr/>
        <a:lstStyle/>
        <a:p>
          <a:r>
            <a:rPr lang="fr-FR" dirty="0" err="1" smtClean="0"/>
            <a:t>Cern</a:t>
          </a:r>
          <a:r>
            <a:rPr lang="fr-FR" dirty="0" smtClean="0"/>
            <a:t> or LPC? </a:t>
          </a:r>
          <a:endParaRPr lang="fr-FR" dirty="0"/>
        </a:p>
      </dgm:t>
    </dgm:pt>
    <dgm:pt modelId="{821FA8C9-CF93-4F8A-A162-BCE73121F31B}" type="parTrans" cxnId="{97D05221-D41E-4EE7-9E8E-999E7940D40F}">
      <dgm:prSet/>
      <dgm:spPr/>
      <dgm:t>
        <a:bodyPr/>
        <a:lstStyle/>
        <a:p>
          <a:endParaRPr lang="fr-FR"/>
        </a:p>
      </dgm:t>
    </dgm:pt>
    <dgm:pt modelId="{3E2620EA-9648-40A5-820E-67883F35A657}" type="sibTrans" cxnId="{97D05221-D41E-4EE7-9E8E-999E7940D40F}">
      <dgm:prSet/>
      <dgm:spPr/>
      <dgm:t>
        <a:bodyPr/>
        <a:lstStyle/>
        <a:p>
          <a:endParaRPr lang="fr-FR"/>
        </a:p>
      </dgm:t>
    </dgm:pt>
    <dgm:pt modelId="{0BC88B0E-8886-4DC9-BE90-73B794CCE8B1}" type="pres">
      <dgm:prSet presAssocID="{62C799A3-BFB5-4348-B534-BD5F9DBD61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36921A-176D-47F2-A060-111715CB6FF0}" type="pres">
      <dgm:prSet presAssocID="{0DFA6CDC-766A-4680-AE01-2C9BF2F166B4}" presName="composite" presStyleCnt="0"/>
      <dgm:spPr/>
    </dgm:pt>
    <dgm:pt modelId="{DC3A9607-E08E-4719-9CE8-406E62497D37}" type="pres">
      <dgm:prSet presAssocID="{0DFA6CDC-766A-4680-AE01-2C9BF2F166B4}" presName="parTx" presStyleLbl="alignNode1" presStyleIdx="0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2AE9A3-3138-4D86-AEEA-6F171A3C9399}" type="pres">
      <dgm:prSet presAssocID="{0DFA6CDC-766A-4680-AE01-2C9BF2F166B4}" presName="desTx" presStyleLbl="align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80C761-ABD3-40A8-96EF-91F0B1A55BB5}" type="pres">
      <dgm:prSet presAssocID="{4A5ED359-481C-48B6-8209-75ED409752C4}" presName="space" presStyleCnt="0"/>
      <dgm:spPr/>
    </dgm:pt>
    <dgm:pt modelId="{B4BA1D45-BF46-48C2-A418-8757C63CD72D}" type="pres">
      <dgm:prSet presAssocID="{FED92030-0DB1-4C2D-8C60-90354C387087}" presName="composite" presStyleCnt="0"/>
      <dgm:spPr/>
    </dgm:pt>
    <dgm:pt modelId="{AEE8322B-7AF6-4E3B-B381-DA4953CACC8E}" type="pres">
      <dgm:prSet presAssocID="{FED92030-0DB1-4C2D-8C60-90354C387087}" presName="parTx" presStyleLbl="alignNode1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AAAE72-70A9-45EF-BD6C-1EE47DB01B54}" type="pres">
      <dgm:prSet presAssocID="{FED92030-0DB1-4C2D-8C60-90354C387087}" presName="desTx" presStyleLbl="align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1307E0-0814-4593-B826-3CC1A3D7F625}" type="pres">
      <dgm:prSet presAssocID="{24DE0273-B96C-4790-9C55-05C674CBB49D}" presName="space" presStyleCnt="0"/>
      <dgm:spPr/>
    </dgm:pt>
    <dgm:pt modelId="{09C27D82-8093-468B-9D05-47435CDF6918}" type="pres">
      <dgm:prSet presAssocID="{4B4F0303-21BB-41B8-AF44-0B9276F91FE7}" presName="composite" presStyleCnt="0"/>
      <dgm:spPr/>
    </dgm:pt>
    <dgm:pt modelId="{24E72231-695C-47A6-B356-386B19F72615}" type="pres">
      <dgm:prSet presAssocID="{4B4F0303-21BB-41B8-AF44-0B9276F91FE7}" presName="parTx" presStyleLbl="alignNode1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C2CBD0D-6E8D-48AF-A090-A78E825CA042}" type="pres">
      <dgm:prSet presAssocID="{4B4F0303-21BB-41B8-AF44-0B9276F91FE7}" presName="desTx" presStyleLbl="alignAccFollow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0675AF-8C01-4812-B369-F8D7599F7F41}" type="pres">
      <dgm:prSet presAssocID="{DAFF4555-08A6-4A54-8C1B-C48447F96270}" presName="space" presStyleCnt="0"/>
      <dgm:spPr/>
    </dgm:pt>
    <dgm:pt modelId="{58C99E24-CC5A-4111-9B0E-D339F1B286F9}" type="pres">
      <dgm:prSet presAssocID="{70E9F20B-8E46-47D4-8802-F04C4D55B949}" presName="composite" presStyleCnt="0"/>
      <dgm:spPr/>
    </dgm:pt>
    <dgm:pt modelId="{368C4DCC-B602-4045-847E-83A4809D4A9E}" type="pres">
      <dgm:prSet presAssocID="{70E9F20B-8E46-47D4-8802-F04C4D55B949}" presName="parTx" presStyleLbl="alignNode1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46CA9-D1C2-4973-A1DE-33A438653578}" type="pres">
      <dgm:prSet presAssocID="{70E9F20B-8E46-47D4-8802-F04C4D55B949}" presName="desTx" presStyleLbl="alignAccFollowNode1" presStyleIdx="3" presStyleCnt="10" custLinFactNeighborX="-2590" custLinFactNeighborY="19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9F06C7-71EC-4816-AFA5-7AB243574BED}" type="pres">
      <dgm:prSet presAssocID="{BF5F2745-D398-4199-BC53-5BCEF89D695B}" presName="space" presStyleCnt="0"/>
      <dgm:spPr/>
    </dgm:pt>
    <dgm:pt modelId="{C3C632A1-7361-4385-8FFB-8E7789E39730}" type="pres">
      <dgm:prSet presAssocID="{D56EEF55-87C9-413F-AB2A-C44BD8321C6B}" presName="composite" presStyleCnt="0"/>
      <dgm:spPr/>
    </dgm:pt>
    <dgm:pt modelId="{766C1B4D-7034-4D33-9CFE-766A09CA46A6}" type="pres">
      <dgm:prSet presAssocID="{D56EEF55-87C9-413F-AB2A-C44BD8321C6B}" presName="parTx" presStyleLbl="alignNode1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0BE94F-F986-4B33-BA5E-5A57CF4D98E5}" type="pres">
      <dgm:prSet presAssocID="{D56EEF55-87C9-413F-AB2A-C44BD8321C6B}" presName="desTx" presStyleLbl="alignAccFollow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5198D0-725C-4990-BC07-CC3C450310F6}" type="pres">
      <dgm:prSet presAssocID="{5B63FD1C-A167-4B33-A230-A9AF075D231D}" presName="space" presStyleCnt="0"/>
      <dgm:spPr/>
    </dgm:pt>
    <dgm:pt modelId="{04BE2D81-7C97-4211-821F-FD93E17DE7D8}" type="pres">
      <dgm:prSet presAssocID="{D5C37297-93B9-4005-9140-20B40B2A5329}" presName="composite" presStyleCnt="0"/>
      <dgm:spPr/>
    </dgm:pt>
    <dgm:pt modelId="{707E3E9D-A53B-4171-B961-D993B158B9A0}" type="pres">
      <dgm:prSet presAssocID="{D5C37297-93B9-4005-9140-20B40B2A5329}" presName="parTx" presStyleLbl="alignNode1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3EFB87-1DD5-4420-B9EA-87D29D7D12ED}" type="pres">
      <dgm:prSet presAssocID="{D5C37297-93B9-4005-9140-20B40B2A5329}" presName="desTx" presStyleLbl="align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0AEBED-1510-4E93-A81A-9FFA6D0B0AA5}" type="pres">
      <dgm:prSet presAssocID="{089EC69E-A733-4D57-94B3-070918323EE5}" presName="space" presStyleCnt="0"/>
      <dgm:spPr/>
    </dgm:pt>
    <dgm:pt modelId="{C37C4776-163C-4D13-AC88-DBA454738D2C}" type="pres">
      <dgm:prSet presAssocID="{6B8A2197-F1D7-4E51-8A22-FF69E423CCC7}" presName="composite" presStyleCnt="0"/>
      <dgm:spPr/>
    </dgm:pt>
    <dgm:pt modelId="{038C97E9-3AFA-44B5-9C9C-302CD0BBF1F9}" type="pres">
      <dgm:prSet presAssocID="{6B8A2197-F1D7-4E51-8A22-FF69E423CCC7}" presName="parTx" presStyleLbl="alignNode1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51D855-C9F0-4C7F-BB34-124A94612449}" type="pres">
      <dgm:prSet presAssocID="{6B8A2197-F1D7-4E51-8A22-FF69E423CCC7}" presName="desTx" presStyleLbl="align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9E9A26-C1E7-453F-8BE1-66D203676E7C}" type="pres">
      <dgm:prSet presAssocID="{6797287B-B38A-4237-94A7-FC299EE25A39}" presName="space" presStyleCnt="0"/>
      <dgm:spPr/>
    </dgm:pt>
    <dgm:pt modelId="{6B84C6E4-5E0C-45E7-AB6C-C3AAF5C411A2}" type="pres">
      <dgm:prSet presAssocID="{A604F8F6-2F72-4E01-8EC2-0557917B3506}" presName="composite" presStyleCnt="0"/>
      <dgm:spPr/>
    </dgm:pt>
    <dgm:pt modelId="{ADCCFC62-4E8F-4399-8DCF-D20182B95224}" type="pres">
      <dgm:prSet presAssocID="{A604F8F6-2F72-4E01-8EC2-0557917B3506}" presName="parTx" presStyleLbl="alignNode1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1A18CC-D5C3-4FF3-ADE1-D65F940C81EB}" type="pres">
      <dgm:prSet presAssocID="{A604F8F6-2F72-4E01-8EC2-0557917B3506}" presName="desTx" presStyleLbl="align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E5326-7F00-404D-BB9C-41ED5F18C068}" type="pres">
      <dgm:prSet presAssocID="{DC830808-9589-4423-8756-5B1FB8B59BEA}" presName="space" presStyleCnt="0"/>
      <dgm:spPr/>
    </dgm:pt>
    <dgm:pt modelId="{2C2E38F0-9B87-45BB-B4AE-A6849FA19C81}" type="pres">
      <dgm:prSet presAssocID="{977ACC16-5C97-4C48-8DD9-9EDC54858F59}" presName="composite" presStyleCnt="0"/>
      <dgm:spPr/>
    </dgm:pt>
    <dgm:pt modelId="{74C104A5-F17C-4B2A-857A-61611A8BBEDF}" type="pres">
      <dgm:prSet presAssocID="{977ACC16-5C97-4C48-8DD9-9EDC54858F59}" presName="parTx" presStyleLbl="alignNode1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714F50-5D31-47D2-9981-33F7960B78D2}" type="pres">
      <dgm:prSet presAssocID="{977ACC16-5C97-4C48-8DD9-9EDC54858F59}" presName="desTx" presStyleLbl="align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3AA502-7634-4E0B-8391-260747B03202}" type="pres">
      <dgm:prSet presAssocID="{CC10471D-8565-4738-A837-35AA1286170A}" presName="space" presStyleCnt="0"/>
      <dgm:spPr/>
    </dgm:pt>
    <dgm:pt modelId="{6E1F7402-633A-493B-B595-CF5C1FE95512}" type="pres">
      <dgm:prSet presAssocID="{47399945-4EA1-4867-A39B-AB2AE4C72284}" presName="composite" presStyleCnt="0"/>
      <dgm:spPr/>
    </dgm:pt>
    <dgm:pt modelId="{A3D3BBAD-CCFD-4E9E-BD6C-509B67B61648}" type="pres">
      <dgm:prSet presAssocID="{47399945-4EA1-4867-A39B-AB2AE4C72284}" presName="parTx" presStyleLbl="alignNode1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0FEE5F-22AC-4BAC-969E-A15B0308A761}" type="pres">
      <dgm:prSet presAssocID="{47399945-4EA1-4867-A39B-AB2AE4C72284}" presName="desTx" presStyleLbl="alignAccFollowNode1" presStyleIdx="9" presStyleCnt="10" custLinFactNeighborX="2247" custLinFactNeighborY="-162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A66F4B-797C-4539-BA46-45801AE552F4}" type="presOf" srcId="{70DCF393-6402-49E4-9C6C-62C293CAD0AC}" destId="{DC2CBD0D-6E8D-48AF-A090-A78E825CA042}" srcOrd="0" destOrd="0" presId="urn:microsoft.com/office/officeart/2005/8/layout/hList1"/>
    <dgm:cxn modelId="{0B44D3A5-B94D-4507-83E2-15C8217AD1D3}" type="presOf" srcId="{B8269A2E-5072-40A2-B401-257CBE049602}" destId="{002AE9A3-3138-4D86-AEEA-6F171A3C9399}" srcOrd="0" destOrd="3" presId="urn:microsoft.com/office/officeart/2005/8/layout/hList1"/>
    <dgm:cxn modelId="{4DC9C5C2-88A2-4AFF-98CE-E706B01011B8}" srcId="{62C799A3-BFB5-4348-B534-BD5F9DBD615C}" destId="{4B4F0303-21BB-41B8-AF44-0B9276F91FE7}" srcOrd="2" destOrd="0" parTransId="{67DC96EF-C8B0-441B-BFE3-F1D399A6F80C}" sibTransId="{DAFF4555-08A6-4A54-8C1B-C48447F96270}"/>
    <dgm:cxn modelId="{F1567D79-2060-46FF-81ED-527C72654CD4}" type="presOf" srcId="{47399945-4EA1-4867-A39B-AB2AE4C72284}" destId="{A3D3BBAD-CCFD-4E9E-BD6C-509B67B61648}" srcOrd="0" destOrd="0" presId="urn:microsoft.com/office/officeart/2005/8/layout/hList1"/>
    <dgm:cxn modelId="{BB009791-10E8-4772-8DF1-FEEF2CFAB23D}" srcId="{62C799A3-BFB5-4348-B534-BD5F9DBD615C}" destId="{A604F8F6-2F72-4E01-8EC2-0557917B3506}" srcOrd="7" destOrd="0" parTransId="{7D2F2EF8-C3B3-41FA-9C70-92B787256677}" sibTransId="{DC830808-9589-4423-8756-5B1FB8B59BEA}"/>
    <dgm:cxn modelId="{E6040857-B159-4AEB-97EA-5A1D690DAF3B}" srcId="{70E9F20B-8E46-47D4-8802-F04C4D55B949}" destId="{3BE66FE6-2DE0-4AD0-A324-C0AAA138A467}" srcOrd="0" destOrd="0" parTransId="{52C4D589-2EB5-4FE0-949A-51429709D90D}" sibTransId="{0FA78342-DAA4-410C-90C0-EBF74FAEE168}"/>
    <dgm:cxn modelId="{C9A95812-06F8-49C4-A9BC-A8D930F86643}" srcId="{FED92030-0DB1-4C2D-8C60-90354C387087}" destId="{AC4F2CFB-F304-46F0-8F32-EF2507D99283}" srcOrd="4" destOrd="0" parTransId="{0BCF040A-3151-4419-B62F-5C84DD837118}" sibTransId="{69F2FB75-32A9-4BB6-AD1B-217A0E5B2791}"/>
    <dgm:cxn modelId="{8EF24706-0856-4DE5-BFD5-E750D5D8C425}" srcId="{D56EEF55-87C9-413F-AB2A-C44BD8321C6B}" destId="{5AF4C9C8-A76C-40D1-A41F-01A67A94140B}" srcOrd="0" destOrd="0" parTransId="{C9F00A8C-D981-4855-B15E-036A4912D3EB}" sibTransId="{14833CDF-5621-49F3-B201-479EE8B2C911}"/>
    <dgm:cxn modelId="{E20F089D-DDC9-4192-9C9A-BBD99BA6EB82}" srcId="{82FE4514-ED1B-4161-8C9A-F374CB28BDA1}" destId="{B8269A2E-5072-40A2-B401-257CBE049602}" srcOrd="0" destOrd="0" parTransId="{C9C25D33-FD04-45E2-B2BE-4A1ECFE53F4E}" sibTransId="{DB7039BA-90FD-4CDB-9139-22F450D6237B}"/>
    <dgm:cxn modelId="{F0ED08F9-80B5-4F11-ADC1-61DB360B0B04}" srcId="{62C799A3-BFB5-4348-B534-BD5F9DBD615C}" destId="{47399945-4EA1-4867-A39B-AB2AE4C72284}" srcOrd="9" destOrd="0" parTransId="{50011687-9D40-4BAE-B7ED-D3195EFC80A7}" sibTransId="{B29EC3DA-130D-49B7-BE4F-1A617093D2C0}"/>
    <dgm:cxn modelId="{ADCF25A6-434A-4391-81C9-CE7107109CE9}" type="presOf" srcId="{E11B6B10-F029-4494-8D46-7F6E02F63A6C}" destId="{55714F50-5D31-47D2-9981-33F7960B78D2}" srcOrd="0" destOrd="1" presId="urn:microsoft.com/office/officeart/2005/8/layout/hList1"/>
    <dgm:cxn modelId="{2B1C49C0-99C7-4383-9490-FF795972D4E1}" type="presOf" srcId="{EF6B071D-6FB5-4D2E-8593-C54F30386885}" destId="{933EFB87-1DD5-4420-B9EA-87D29D7D12ED}" srcOrd="0" destOrd="1" presId="urn:microsoft.com/office/officeart/2005/8/layout/hList1"/>
    <dgm:cxn modelId="{AD4ABEE7-65FB-417C-B9D8-6CE3ABF880AA}" srcId="{0DFA6CDC-766A-4680-AE01-2C9BF2F166B4}" destId="{9AF96D45-831A-4416-BCB9-F9249E4D51D3}" srcOrd="0" destOrd="0" parTransId="{5C12AE67-6C7C-45AC-9D5A-AB48DBD74A84}" sibTransId="{3DEB834C-0CCF-4C42-8E2E-944E938D4533}"/>
    <dgm:cxn modelId="{B06EF561-FBA8-4670-AF41-0A97F6AD8EC0}" type="presOf" srcId="{822BBCD5-9F05-4244-A8D5-754D8ADBA5C4}" destId="{750BE94F-F986-4B33-BA5E-5A57CF4D98E5}" srcOrd="0" destOrd="1" presId="urn:microsoft.com/office/officeart/2005/8/layout/hList1"/>
    <dgm:cxn modelId="{179C9C6E-B704-404C-9D4F-84DBAFB78011}" type="presOf" srcId="{585A9530-43FD-4519-8636-DD834D48058F}" destId="{002AE9A3-3138-4D86-AEEA-6F171A3C9399}" srcOrd="0" destOrd="4" presId="urn:microsoft.com/office/officeart/2005/8/layout/hList1"/>
    <dgm:cxn modelId="{A6FB0ECC-22FB-4F3C-A5AA-380415DF27C9}" srcId="{5AF4C9C8-A76C-40D1-A41F-01A67A94140B}" destId="{822BBCD5-9F05-4244-A8D5-754D8ADBA5C4}" srcOrd="0" destOrd="0" parTransId="{D4703770-CFC8-412E-AE15-5399C70BE4A4}" sibTransId="{79D4B1A2-DE4D-4132-9054-E5BD7643F4B9}"/>
    <dgm:cxn modelId="{3AD5FFDF-6969-412F-BEF7-4EF59F8490E5}" srcId="{6B8A2197-F1D7-4E51-8A22-FF69E423CCC7}" destId="{605CFC7A-4285-43CB-A681-5BCC3AD6AE6E}" srcOrd="0" destOrd="0" parTransId="{9BA3F1BB-3164-4475-8D0B-785CCC7E32E5}" sibTransId="{69AB5520-DAA6-4D70-8E8B-72916B61220A}"/>
    <dgm:cxn modelId="{E5F947AD-C235-4935-9719-0353B8BD5995}" srcId="{82FE4514-ED1B-4161-8C9A-F374CB28BDA1}" destId="{3169B1B0-A189-4E3E-B6EE-A4AB5723366B}" srcOrd="2" destOrd="0" parTransId="{8672350C-D7F7-4756-8A2E-6648885D2A07}" sibTransId="{325AFC19-43C9-4322-8BAA-BB66A09AB840}"/>
    <dgm:cxn modelId="{85162404-5776-4B36-B74F-78E641868CE0}" type="presOf" srcId="{62C799A3-BFB5-4348-B534-BD5F9DBD615C}" destId="{0BC88B0E-8886-4DC9-BE90-73B794CCE8B1}" srcOrd="0" destOrd="0" presId="urn:microsoft.com/office/officeart/2005/8/layout/hList1"/>
    <dgm:cxn modelId="{A468362F-546A-4390-961F-80772D194916}" type="presOf" srcId="{AC4F2CFB-F304-46F0-8F32-EF2507D99283}" destId="{0FAAAE72-70A9-45EF-BD6C-1EE47DB01B54}" srcOrd="0" destOrd="4" presId="urn:microsoft.com/office/officeart/2005/8/layout/hList1"/>
    <dgm:cxn modelId="{AB7BF713-1744-43C3-BAC1-C283F179C408}" srcId="{62C799A3-BFB5-4348-B534-BD5F9DBD615C}" destId="{FED92030-0DB1-4C2D-8C60-90354C387087}" srcOrd="1" destOrd="0" parTransId="{C85325E7-0712-4413-B85C-4C425B66FF86}" sibTransId="{24DE0273-B96C-4790-9C55-05C674CBB49D}"/>
    <dgm:cxn modelId="{9ED5C15A-5068-4C1B-9B44-EF3CA9118DE5}" srcId="{FED92030-0DB1-4C2D-8C60-90354C387087}" destId="{119183C6-593E-47B9-BF72-FF381CC865FB}" srcOrd="0" destOrd="0" parTransId="{4AF8F47D-0688-41CC-BD3A-327E9C4CA9B2}" sibTransId="{0E656FCB-8CF2-4E66-964D-270D149604B6}"/>
    <dgm:cxn modelId="{3EDB2840-D8B1-4651-B469-77CF4A8B6496}" type="presOf" srcId="{7D1E532B-B808-4B59-90B8-45560273F835}" destId="{0FAAAE72-70A9-45EF-BD6C-1EE47DB01B54}" srcOrd="0" destOrd="2" presId="urn:microsoft.com/office/officeart/2005/8/layout/hList1"/>
    <dgm:cxn modelId="{77937F5D-3700-4A34-BB8C-577F02591EA3}" type="presOf" srcId="{0DFA6CDC-766A-4680-AE01-2C9BF2F166B4}" destId="{DC3A9607-E08E-4719-9CE8-406E62497D37}" srcOrd="0" destOrd="0" presId="urn:microsoft.com/office/officeart/2005/8/layout/hList1"/>
    <dgm:cxn modelId="{784F8E6A-8077-4D26-9B37-8E4D5D8A7F5D}" srcId="{977ACC16-5C97-4C48-8DD9-9EDC54858F59}" destId="{E11B6B10-F029-4494-8D46-7F6E02F63A6C}" srcOrd="1" destOrd="0" parTransId="{BC398B00-E70F-4ECC-B350-24D2CBA82E99}" sibTransId="{7FEE7FC4-5A90-4F1F-8A7A-A39F8735073E}"/>
    <dgm:cxn modelId="{D03156FD-C74B-42F2-BDD3-D6DE7C0A72E1}" srcId="{D5C37297-93B9-4005-9140-20B40B2A5329}" destId="{4CB874F2-2B68-4396-A185-BE7E15A6FC2E}" srcOrd="0" destOrd="0" parTransId="{F56E0735-D671-4AE6-B2B4-0E3C2C4458E5}" sibTransId="{D6AEC79A-6F43-4178-8B84-7B44017B8D18}"/>
    <dgm:cxn modelId="{EFF8753A-9E6F-4ED9-AA4B-F213AE2E403A}" srcId="{62C799A3-BFB5-4348-B534-BD5F9DBD615C}" destId="{0DFA6CDC-766A-4680-AE01-2C9BF2F166B4}" srcOrd="0" destOrd="0" parTransId="{0E341238-C42F-4FBB-B922-27BA77F0104F}" sibTransId="{4A5ED359-481C-48B6-8209-75ED409752C4}"/>
    <dgm:cxn modelId="{E15F90A7-EFDC-4CA3-AE4E-1FE513905926}" srcId="{62C799A3-BFB5-4348-B534-BD5F9DBD615C}" destId="{D5C37297-93B9-4005-9140-20B40B2A5329}" srcOrd="5" destOrd="0" parTransId="{ABD3C1CA-8258-41EC-B509-57ECA4B1EF9A}" sibTransId="{089EC69E-A733-4D57-94B3-070918323EE5}"/>
    <dgm:cxn modelId="{4A0627C5-7FA4-4EAC-A2D9-ED03FA8D75AA}" type="presOf" srcId="{9B80E0E0-1A10-4488-80E8-70DD88E221D4}" destId="{55714F50-5D31-47D2-9981-33F7960B78D2}" srcOrd="0" destOrd="2" presId="urn:microsoft.com/office/officeart/2005/8/layout/hList1"/>
    <dgm:cxn modelId="{D9FBE92D-9FF3-4FE7-9D6A-0C6D93BD8D2F}" srcId="{62C799A3-BFB5-4348-B534-BD5F9DBD615C}" destId="{977ACC16-5C97-4C48-8DD9-9EDC54858F59}" srcOrd="8" destOrd="0" parTransId="{DAAC2778-92F1-4370-BDCD-4FD293330E43}" sibTransId="{CC10471D-8565-4738-A837-35AA1286170A}"/>
    <dgm:cxn modelId="{EA0A685C-AB1E-4F1A-BCF2-56FD4D982549}" type="presOf" srcId="{82FE4514-ED1B-4161-8C9A-F374CB28BDA1}" destId="{002AE9A3-3138-4D86-AEEA-6F171A3C9399}" srcOrd="0" destOrd="2" presId="urn:microsoft.com/office/officeart/2005/8/layout/hList1"/>
    <dgm:cxn modelId="{F1CDF237-8EB1-44BC-ADB9-1D3C7ED17952}" type="presOf" srcId="{C1B3921A-6448-4EC8-9380-2749A0F329C5}" destId="{0FAAAE72-70A9-45EF-BD6C-1EE47DB01B54}" srcOrd="0" destOrd="3" presId="urn:microsoft.com/office/officeart/2005/8/layout/hList1"/>
    <dgm:cxn modelId="{98C486CE-C382-47F5-BB35-687F27C1A20C}" type="presOf" srcId="{70E9F20B-8E46-47D4-8802-F04C4D55B949}" destId="{368C4DCC-B602-4045-847E-83A4809D4A9E}" srcOrd="0" destOrd="0" presId="urn:microsoft.com/office/officeart/2005/8/layout/hList1"/>
    <dgm:cxn modelId="{731DE209-13B6-445C-96EF-9CCEDE6680BB}" srcId="{82FE4514-ED1B-4161-8C9A-F374CB28BDA1}" destId="{585A9530-43FD-4519-8636-DD834D48058F}" srcOrd="1" destOrd="0" parTransId="{B252DC21-5641-4BF9-BE2A-1A64808750A8}" sibTransId="{CAE325FF-BB50-4B90-BD40-483B3DF85B4C}"/>
    <dgm:cxn modelId="{8E193AD5-F6CC-4467-8730-F6B48A9F7389}" type="presOf" srcId="{DFE26197-3FA7-4833-8B09-6F4E1DD50890}" destId="{7F1A18CC-D5C3-4FF3-ADE1-D65F940C81EB}" srcOrd="0" destOrd="0" presId="urn:microsoft.com/office/officeart/2005/8/layout/hList1"/>
    <dgm:cxn modelId="{8586F8D4-C768-470E-AD8D-EF3D5B7D4A9A}" type="presOf" srcId="{9AF96D45-831A-4416-BCB9-F9249E4D51D3}" destId="{002AE9A3-3138-4D86-AEEA-6F171A3C9399}" srcOrd="0" destOrd="0" presId="urn:microsoft.com/office/officeart/2005/8/layout/hList1"/>
    <dgm:cxn modelId="{D44C881E-4799-4CF2-8C4D-9E8A8117BF97}" type="presOf" srcId="{605CFC7A-4285-43CB-A681-5BCC3AD6AE6E}" destId="{FB51D855-C9F0-4C7F-BB34-124A94612449}" srcOrd="0" destOrd="0" presId="urn:microsoft.com/office/officeart/2005/8/layout/hList1"/>
    <dgm:cxn modelId="{60BA45FB-7FA7-4F19-8CCC-C48781C01494}" type="presOf" srcId="{573ED6B8-1C23-45CC-A447-48352A0D59E8}" destId="{0FAAAE72-70A9-45EF-BD6C-1EE47DB01B54}" srcOrd="0" destOrd="1" presId="urn:microsoft.com/office/officeart/2005/8/layout/hList1"/>
    <dgm:cxn modelId="{CE7DE102-8DB4-486B-BE4F-7BF2BB8F2C2C}" type="presOf" srcId="{6B8A2197-F1D7-4E51-8A22-FF69E423CCC7}" destId="{038C97E9-3AFA-44B5-9C9C-302CD0BBF1F9}" srcOrd="0" destOrd="0" presId="urn:microsoft.com/office/officeart/2005/8/layout/hList1"/>
    <dgm:cxn modelId="{8A891366-290F-4A23-93EE-8281D33FEE6D}" srcId="{0DFA6CDC-766A-4680-AE01-2C9BF2F166B4}" destId="{82FE4514-ED1B-4161-8C9A-F374CB28BDA1}" srcOrd="1" destOrd="0" parTransId="{783A3ECA-19AA-4CB1-84E5-3C9791CA872F}" sibTransId="{2D765421-A34D-4E85-8542-F9C919C93A6B}"/>
    <dgm:cxn modelId="{65BAA2A0-7240-4147-8866-FB779FAC4F2F}" srcId="{9AF96D45-831A-4416-BCB9-F9249E4D51D3}" destId="{3AC69EAC-CE04-42BF-9482-4EF62AC4043A}" srcOrd="0" destOrd="0" parTransId="{2940DDD3-E03B-4477-B88F-F99738F34FB7}" sibTransId="{89FCE5B4-60D2-43AF-863C-FF915FF8E031}"/>
    <dgm:cxn modelId="{5FD50F32-B287-4FF1-AE0D-F37972E7CF57}" srcId="{62C799A3-BFB5-4348-B534-BD5F9DBD615C}" destId="{D56EEF55-87C9-413F-AB2A-C44BD8321C6B}" srcOrd="4" destOrd="0" parTransId="{C61117FC-2D2E-4D01-8727-EF57759C7533}" sibTransId="{5B63FD1C-A167-4B33-A230-A9AF075D231D}"/>
    <dgm:cxn modelId="{73F52EE9-9667-4D7E-8B71-8DF4855E5FB9}" srcId="{FED92030-0DB1-4C2D-8C60-90354C387087}" destId="{C1B3921A-6448-4EC8-9380-2749A0F329C5}" srcOrd="3" destOrd="0" parTransId="{63F31A6A-245C-49E5-A848-154F9F98DEA6}" sibTransId="{DCA5A704-8FFA-4344-B783-7D117F7C597A}"/>
    <dgm:cxn modelId="{E2896409-9689-40C8-9CA8-CC36FF8A40E0}" type="presOf" srcId="{3BE66FE6-2DE0-4AD0-A324-C0AAA138A467}" destId="{36346CA9-D1C2-4973-A1DE-33A438653578}" srcOrd="0" destOrd="0" presId="urn:microsoft.com/office/officeart/2005/8/layout/hList1"/>
    <dgm:cxn modelId="{9B789170-AFAD-4C45-AAC1-B08F4C8C6C1C}" srcId="{977ACC16-5C97-4C48-8DD9-9EDC54858F59}" destId="{E025EED8-F798-4AB3-A633-7653EF261285}" srcOrd="3" destOrd="0" parTransId="{AB261047-4C9F-4783-88D1-CDFD8D9F9625}" sibTransId="{2BC05ECA-5161-4711-9C99-D8E002603B1E}"/>
    <dgm:cxn modelId="{515DA3E2-B89F-4825-901B-CCBFBD18642F}" type="presOf" srcId="{3AC69EAC-CE04-42BF-9482-4EF62AC4043A}" destId="{002AE9A3-3138-4D86-AEEA-6F171A3C9399}" srcOrd="0" destOrd="1" presId="urn:microsoft.com/office/officeart/2005/8/layout/hList1"/>
    <dgm:cxn modelId="{1BE528CA-34E7-42A9-A768-799D218AB2B4}" srcId="{977ACC16-5C97-4C48-8DD9-9EDC54858F59}" destId="{CDB34092-5D9C-4EA6-827B-32ED505D1190}" srcOrd="0" destOrd="0" parTransId="{13A09B1A-F718-42C7-BCAE-DF63D2AA3AD3}" sibTransId="{AEA1146C-5B54-4BC9-AFE0-2E0EE6F20102}"/>
    <dgm:cxn modelId="{BFEB140E-1CBC-4518-8BDF-240477C7466A}" type="presOf" srcId="{A604F8F6-2F72-4E01-8EC2-0557917B3506}" destId="{ADCCFC62-4E8F-4399-8DCF-D20182B95224}" srcOrd="0" destOrd="0" presId="urn:microsoft.com/office/officeart/2005/8/layout/hList1"/>
    <dgm:cxn modelId="{E349CFB4-EECF-4958-9DBD-536B5FCAA796}" srcId="{A604F8F6-2F72-4E01-8EC2-0557917B3506}" destId="{DFE26197-3FA7-4833-8B09-6F4E1DD50890}" srcOrd="0" destOrd="0" parTransId="{00F17DC0-6ACB-44C3-ACD6-EF7C94A73911}" sibTransId="{5ECF2ECF-EEA6-46E1-9954-F34B9DD62607}"/>
    <dgm:cxn modelId="{C2067979-2F20-4231-9F86-A93A60FF8A7A}" srcId="{FED92030-0DB1-4C2D-8C60-90354C387087}" destId="{7D1E532B-B808-4B59-90B8-45560273F835}" srcOrd="2" destOrd="0" parTransId="{DE3AC77C-26F9-4D14-880F-3C1AB6795776}" sibTransId="{F6315FB8-5F94-4AB5-821A-6A2E418159AE}"/>
    <dgm:cxn modelId="{495F0D97-2648-4F40-916C-B41882EB0DAB}" srcId="{977ACC16-5C97-4C48-8DD9-9EDC54858F59}" destId="{9B80E0E0-1A10-4488-80E8-70DD88E221D4}" srcOrd="2" destOrd="0" parTransId="{C5880437-05D1-4537-AE11-994F73D4E25F}" sibTransId="{9E8B6838-D7EA-4788-864F-36DF57E9DB61}"/>
    <dgm:cxn modelId="{C58A5D36-BC31-4B1F-8134-F36E05F027F6}" srcId="{62C799A3-BFB5-4348-B534-BD5F9DBD615C}" destId="{70E9F20B-8E46-47D4-8802-F04C4D55B949}" srcOrd="3" destOrd="0" parTransId="{75B67B34-663B-427B-8E43-EE5145D2C022}" sibTransId="{BF5F2745-D398-4199-BC53-5BCEF89D695B}"/>
    <dgm:cxn modelId="{B06D695B-FECD-44D0-A4DE-4036BBBCF96D}" type="presOf" srcId="{FED92030-0DB1-4C2D-8C60-90354C387087}" destId="{AEE8322B-7AF6-4E3B-B381-DA4953CACC8E}" srcOrd="0" destOrd="0" presId="urn:microsoft.com/office/officeart/2005/8/layout/hList1"/>
    <dgm:cxn modelId="{FBA3D5E1-AD89-4923-97A6-C1CEEDCE4419}" srcId="{FED92030-0DB1-4C2D-8C60-90354C387087}" destId="{573ED6B8-1C23-45CC-A447-48352A0D59E8}" srcOrd="1" destOrd="0" parTransId="{73BA5CF6-884A-4F0A-97CA-C75D75D0A010}" sibTransId="{A34914FB-E6DB-4BB2-B4A5-5D36214A26AB}"/>
    <dgm:cxn modelId="{AFF64DFF-D305-486B-9631-2A2EBCF7D242}" srcId="{62C799A3-BFB5-4348-B534-BD5F9DBD615C}" destId="{6B8A2197-F1D7-4E51-8A22-FF69E423CCC7}" srcOrd="6" destOrd="0" parTransId="{9BB58E86-7510-4346-9776-D8D1433C3F62}" sibTransId="{6797287B-B38A-4237-94A7-FC299EE25A39}"/>
    <dgm:cxn modelId="{C332E447-33FF-4841-B6C6-3190D5704D9A}" type="presOf" srcId="{D56EEF55-87C9-413F-AB2A-C44BD8321C6B}" destId="{766C1B4D-7034-4D33-9CFE-766A09CA46A6}" srcOrd="0" destOrd="0" presId="urn:microsoft.com/office/officeart/2005/8/layout/hList1"/>
    <dgm:cxn modelId="{A6A1BC19-269D-4347-8D7E-A70F93D8DAC4}" type="presOf" srcId="{3169B1B0-A189-4E3E-B6EE-A4AB5723366B}" destId="{002AE9A3-3138-4D86-AEEA-6F171A3C9399}" srcOrd="0" destOrd="5" presId="urn:microsoft.com/office/officeart/2005/8/layout/hList1"/>
    <dgm:cxn modelId="{CEA170D1-A490-4086-9E47-BC647BEF07AB}" type="presOf" srcId="{977ACC16-5C97-4C48-8DD9-9EDC54858F59}" destId="{74C104A5-F17C-4B2A-857A-61611A8BBEDF}" srcOrd="0" destOrd="0" presId="urn:microsoft.com/office/officeart/2005/8/layout/hList1"/>
    <dgm:cxn modelId="{A33B4414-8A25-4E97-85DE-BD2E18B324BB}" type="presOf" srcId="{5AF4C9C8-A76C-40D1-A41F-01A67A94140B}" destId="{750BE94F-F986-4B33-BA5E-5A57CF4D98E5}" srcOrd="0" destOrd="0" presId="urn:microsoft.com/office/officeart/2005/8/layout/hList1"/>
    <dgm:cxn modelId="{F5C013DB-6659-47D0-9BA2-AE12507D54E0}" type="presOf" srcId="{E025EED8-F798-4AB3-A633-7653EF261285}" destId="{55714F50-5D31-47D2-9981-33F7960B78D2}" srcOrd="0" destOrd="3" presId="urn:microsoft.com/office/officeart/2005/8/layout/hList1"/>
    <dgm:cxn modelId="{EACCF08A-A96B-42CA-854C-E232A35087AC}" type="presOf" srcId="{4AA53F85-E3EE-4500-B06B-D8B5315FA290}" destId="{4D0FEE5F-22AC-4BAC-969E-A15B0308A761}" srcOrd="0" destOrd="0" presId="urn:microsoft.com/office/officeart/2005/8/layout/hList1"/>
    <dgm:cxn modelId="{DBD7537A-3545-4908-8CF4-A68DE68F6703}" srcId="{4B4F0303-21BB-41B8-AF44-0B9276F91FE7}" destId="{70DCF393-6402-49E4-9C6C-62C293CAD0AC}" srcOrd="0" destOrd="0" parTransId="{17D50798-38F9-435A-957F-126F72222863}" sibTransId="{4DD198AC-9CF9-4B1E-95C6-242B8B8CA5C7}"/>
    <dgm:cxn modelId="{7581EFCB-22E7-45CE-9BE2-A9FC700C2211}" type="presOf" srcId="{CDB34092-5D9C-4EA6-827B-32ED505D1190}" destId="{55714F50-5D31-47D2-9981-33F7960B78D2}" srcOrd="0" destOrd="0" presId="urn:microsoft.com/office/officeart/2005/8/layout/hList1"/>
    <dgm:cxn modelId="{BFE8873A-13D1-4AC5-9281-2C0A38B3E61C}" type="presOf" srcId="{4CB874F2-2B68-4396-A185-BE7E15A6FC2E}" destId="{933EFB87-1DD5-4420-B9EA-87D29D7D12ED}" srcOrd="0" destOrd="0" presId="urn:microsoft.com/office/officeart/2005/8/layout/hList1"/>
    <dgm:cxn modelId="{F94CBB60-C942-4023-8510-FD4041C04695}" type="presOf" srcId="{4B4F0303-21BB-41B8-AF44-0B9276F91FE7}" destId="{24E72231-695C-47A6-B356-386B19F72615}" srcOrd="0" destOrd="0" presId="urn:microsoft.com/office/officeart/2005/8/layout/hList1"/>
    <dgm:cxn modelId="{CB08B30C-1810-43F4-8E31-01FF08041756}" srcId="{D5C37297-93B9-4005-9140-20B40B2A5329}" destId="{EF6B071D-6FB5-4D2E-8593-C54F30386885}" srcOrd="1" destOrd="0" parTransId="{A9FCA0F1-FB86-4A88-ACE6-7A3B910CF831}" sibTransId="{7E0099D6-66C7-4F38-B20F-529CE5974C85}"/>
    <dgm:cxn modelId="{DA4C415B-85F6-49EE-B4B4-9B920829AF9A}" type="presOf" srcId="{D5C37297-93B9-4005-9140-20B40B2A5329}" destId="{707E3E9D-A53B-4171-B961-D993B158B9A0}" srcOrd="0" destOrd="0" presId="urn:microsoft.com/office/officeart/2005/8/layout/hList1"/>
    <dgm:cxn modelId="{127386BE-2118-4312-92AD-31D508904F0F}" type="presOf" srcId="{119183C6-593E-47B9-BF72-FF381CC865FB}" destId="{0FAAAE72-70A9-45EF-BD6C-1EE47DB01B54}" srcOrd="0" destOrd="0" presId="urn:microsoft.com/office/officeart/2005/8/layout/hList1"/>
    <dgm:cxn modelId="{97D05221-D41E-4EE7-9E8E-999E7940D40F}" srcId="{47399945-4EA1-4867-A39B-AB2AE4C72284}" destId="{4AA53F85-E3EE-4500-B06B-D8B5315FA290}" srcOrd="0" destOrd="0" parTransId="{821FA8C9-CF93-4F8A-A162-BCE73121F31B}" sibTransId="{3E2620EA-9648-40A5-820E-67883F35A657}"/>
    <dgm:cxn modelId="{608710C5-8C1C-4B29-A707-E98992100154}" type="presParOf" srcId="{0BC88B0E-8886-4DC9-BE90-73B794CCE8B1}" destId="{9036921A-176D-47F2-A060-111715CB6FF0}" srcOrd="0" destOrd="0" presId="urn:microsoft.com/office/officeart/2005/8/layout/hList1"/>
    <dgm:cxn modelId="{D02AEC82-B391-4D34-B4DA-213A1B7FBA72}" type="presParOf" srcId="{9036921A-176D-47F2-A060-111715CB6FF0}" destId="{DC3A9607-E08E-4719-9CE8-406E62497D37}" srcOrd="0" destOrd="0" presId="urn:microsoft.com/office/officeart/2005/8/layout/hList1"/>
    <dgm:cxn modelId="{8336085F-D4C3-4575-94C5-99EC75142DD5}" type="presParOf" srcId="{9036921A-176D-47F2-A060-111715CB6FF0}" destId="{002AE9A3-3138-4D86-AEEA-6F171A3C9399}" srcOrd="1" destOrd="0" presId="urn:microsoft.com/office/officeart/2005/8/layout/hList1"/>
    <dgm:cxn modelId="{E51F5324-3AD9-432E-BAF8-4E58959BB10B}" type="presParOf" srcId="{0BC88B0E-8886-4DC9-BE90-73B794CCE8B1}" destId="{C380C761-ABD3-40A8-96EF-91F0B1A55BB5}" srcOrd="1" destOrd="0" presId="urn:microsoft.com/office/officeart/2005/8/layout/hList1"/>
    <dgm:cxn modelId="{B266EAD7-E66F-4970-8DE6-F63E91DFFFB0}" type="presParOf" srcId="{0BC88B0E-8886-4DC9-BE90-73B794CCE8B1}" destId="{B4BA1D45-BF46-48C2-A418-8757C63CD72D}" srcOrd="2" destOrd="0" presId="urn:microsoft.com/office/officeart/2005/8/layout/hList1"/>
    <dgm:cxn modelId="{4F48EC2D-D9EB-43C9-991F-7004087C5DD6}" type="presParOf" srcId="{B4BA1D45-BF46-48C2-A418-8757C63CD72D}" destId="{AEE8322B-7AF6-4E3B-B381-DA4953CACC8E}" srcOrd="0" destOrd="0" presId="urn:microsoft.com/office/officeart/2005/8/layout/hList1"/>
    <dgm:cxn modelId="{1CAF4A4D-D959-41B7-9058-C43E50208DD7}" type="presParOf" srcId="{B4BA1D45-BF46-48C2-A418-8757C63CD72D}" destId="{0FAAAE72-70A9-45EF-BD6C-1EE47DB01B54}" srcOrd="1" destOrd="0" presId="urn:microsoft.com/office/officeart/2005/8/layout/hList1"/>
    <dgm:cxn modelId="{B3661AD8-0114-49AC-8EF0-FDFE894C5A43}" type="presParOf" srcId="{0BC88B0E-8886-4DC9-BE90-73B794CCE8B1}" destId="{EC1307E0-0814-4593-B826-3CC1A3D7F625}" srcOrd="3" destOrd="0" presId="urn:microsoft.com/office/officeart/2005/8/layout/hList1"/>
    <dgm:cxn modelId="{5A34B1C9-90C3-4423-B277-55A324A7BB89}" type="presParOf" srcId="{0BC88B0E-8886-4DC9-BE90-73B794CCE8B1}" destId="{09C27D82-8093-468B-9D05-47435CDF6918}" srcOrd="4" destOrd="0" presId="urn:microsoft.com/office/officeart/2005/8/layout/hList1"/>
    <dgm:cxn modelId="{22AD2BA3-9B0F-4045-99C1-9A5609219472}" type="presParOf" srcId="{09C27D82-8093-468B-9D05-47435CDF6918}" destId="{24E72231-695C-47A6-B356-386B19F72615}" srcOrd="0" destOrd="0" presId="urn:microsoft.com/office/officeart/2005/8/layout/hList1"/>
    <dgm:cxn modelId="{28A80402-6BE5-4306-B240-D062FEFB05A5}" type="presParOf" srcId="{09C27D82-8093-468B-9D05-47435CDF6918}" destId="{DC2CBD0D-6E8D-48AF-A090-A78E825CA042}" srcOrd="1" destOrd="0" presId="urn:microsoft.com/office/officeart/2005/8/layout/hList1"/>
    <dgm:cxn modelId="{C23B2F65-1171-44D3-BF30-364BE42EB346}" type="presParOf" srcId="{0BC88B0E-8886-4DC9-BE90-73B794CCE8B1}" destId="{4E0675AF-8C01-4812-B369-F8D7599F7F41}" srcOrd="5" destOrd="0" presId="urn:microsoft.com/office/officeart/2005/8/layout/hList1"/>
    <dgm:cxn modelId="{28330027-A466-470C-91E1-EB57705C142C}" type="presParOf" srcId="{0BC88B0E-8886-4DC9-BE90-73B794CCE8B1}" destId="{58C99E24-CC5A-4111-9B0E-D339F1B286F9}" srcOrd="6" destOrd="0" presId="urn:microsoft.com/office/officeart/2005/8/layout/hList1"/>
    <dgm:cxn modelId="{7E47C343-AAAE-4B76-82E0-EB4C81932B75}" type="presParOf" srcId="{58C99E24-CC5A-4111-9B0E-D339F1B286F9}" destId="{368C4DCC-B602-4045-847E-83A4809D4A9E}" srcOrd="0" destOrd="0" presId="urn:microsoft.com/office/officeart/2005/8/layout/hList1"/>
    <dgm:cxn modelId="{8F3128CB-D181-443E-BEB5-8CDC79FA5673}" type="presParOf" srcId="{58C99E24-CC5A-4111-9B0E-D339F1B286F9}" destId="{36346CA9-D1C2-4973-A1DE-33A438653578}" srcOrd="1" destOrd="0" presId="urn:microsoft.com/office/officeart/2005/8/layout/hList1"/>
    <dgm:cxn modelId="{8004283B-91C3-495C-9EAC-73027973EF10}" type="presParOf" srcId="{0BC88B0E-8886-4DC9-BE90-73B794CCE8B1}" destId="{809F06C7-71EC-4816-AFA5-7AB243574BED}" srcOrd="7" destOrd="0" presId="urn:microsoft.com/office/officeart/2005/8/layout/hList1"/>
    <dgm:cxn modelId="{010F495F-094F-40EC-ABB0-4232F41E5668}" type="presParOf" srcId="{0BC88B0E-8886-4DC9-BE90-73B794CCE8B1}" destId="{C3C632A1-7361-4385-8FFB-8E7789E39730}" srcOrd="8" destOrd="0" presId="urn:microsoft.com/office/officeart/2005/8/layout/hList1"/>
    <dgm:cxn modelId="{C5922C1C-D476-4EFA-B02E-255E6A03F07A}" type="presParOf" srcId="{C3C632A1-7361-4385-8FFB-8E7789E39730}" destId="{766C1B4D-7034-4D33-9CFE-766A09CA46A6}" srcOrd="0" destOrd="0" presId="urn:microsoft.com/office/officeart/2005/8/layout/hList1"/>
    <dgm:cxn modelId="{7FB7C82D-2FD8-4881-98BD-FA9F26DAE127}" type="presParOf" srcId="{C3C632A1-7361-4385-8FFB-8E7789E39730}" destId="{750BE94F-F986-4B33-BA5E-5A57CF4D98E5}" srcOrd="1" destOrd="0" presId="urn:microsoft.com/office/officeart/2005/8/layout/hList1"/>
    <dgm:cxn modelId="{A484DCC0-E101-4670-B2C6-8AE2E9AB9B7F}" type="presParOf" srcId="{0BC88B0E-8886-4DC9-BE90-73B794CCE8B1}" destId="{D65198D0-725C-4990-BC07-CC3C450310F6}" srcOrd="9" destOrd="0" presId="urn:microsoft.com/office/officeart/2005/8/layout/hList1"/>
    <dgm:cxn modelId="{4E8C6881-E01D-4059-90B8-73FED90D8AED}" type="presParOf" srcId="{0BC88B0E-8886-4DC9-BE90-73B794CCE8B1}" destId="{04BE2D81-7C97-4211-821F-FD93E17DE7D8}" srcOrd="10" destOrd="0" presId="urn:microsoft.com/office/officeart/2005/8/layout/hList1"/>
    <dgm:cxn modelId="{E7F998B3-B758-4594-A440-24360665C995}" type="presParOf" srcId="{04BE2D81-7C97-4211-821F-FD93E17DE7D8}" destId="{707E3E9D-A53B-4171-B961-D993B158B9A0}" srcOrd="0" destOrd="0" presId="urn:microsoft.com/office/officeart/2005/8/layout/hList1"/>
    <dgm:cxn modelId="{46D960EA-114E-4879-A876-33DD7B217CC8}" type="presParOf" srcId="{04BE2D81-7C97-4211-821F-FD93E17DE7D8}" destId="{933EFB87-1DD5-4420-B9EA-87D29D7D12ED}" srcOrd="1" destOrd="0" presId="urn:microsoft.com/office/officeart/2005/8/layout/hList1"/>
    <dgm:cxn modelId="{B566FC0B-22F0-4729-9BDF-C83E0A603E38}" type="presParOf" srcId="{0BC88B0E-8886-4DC9-BE90-73B794CCE8B1}" destId="{160AEBED-1510-4E93-A81A-9FFA6D0B0AA5}" srcOrd="11" destOrd="0" presId="urn:microsoft.com/office/officeart/2005/8/layout/hList1"/>
    <dgm:cxn modelId="{93E8DAD1-2F28-4E0C-838F-611448EF442D}" type="presParOf" srcId="{0BC88B0E-8886-4DC9-BE90-73B794CCE8B1}" destId="{C37C4776-163C-4D13-AC88-DBA454738D2C}" srcOrd="12" destOrd="0" presId="urn:microsoft.com/office/officeart/2005/8/layout/hList1"/>
    <dgm:cxn modelId="{B0365C40-89E7-4840-92F7-C2EE16126BA0}" type="presParOf" srcId="{C37C4776-163C-4D13-AC88-DBA454738D2C}" destId="{038C97E9-3AFA-44B5-9C9C-302CD0BBF1F9}" srcOrd="0" destOrd="0" presId="urn:microsoft.com/office/officeart/2005/8/layout/hList1"/>
    <dgm:cxn modelId="{E7395700-AEE3-43C5-A35D-35E69A60950C}" type="presParOf" srcId="{C37C4776-163C-4D13-AC88-DBA454738D2C}" destId="{FB51D855-C9F0-4C7F-BB34-124A94612449}" srcOrd="1" destOrd="0" presId="urn:microsoft.com/office/officeart/2005/8/layout/hList1"/>
    <dgm:cxn modelId="{146F0B35-A728-4114-95BB-E6B50DEE7D6B}" type="presParOf" srcId="{0BC88B0E-8886-4DC9-BE90-73B794CCE8B1}" destId="{C69E9A26-C1E7-453F-8BE1-66D203676E7C}" srcOrd="13" destOrd="0" presId="urn:microsoft.com/office/officeart/2005/8/layout/hList1"/>
    <dgm:cxn modelId="{D4659AF2-F80C-4A09-A75D-803036AF96AB}" type="presParOf" srcId="{0BC88B0E-8886-4DC9-BE90-73B794CCE8B1}" destId="{6B84C6E4-5E0C-45E7-AB6C-C3AAF5C411A2}" srcOrd="14" destOrd="0" presId="urn:microsoft.com/office/officeart/2005/8/layout/hList1"/>
    <dgm:cxn modelId="{718CB7BE-9AAF-465D-9E92-DA106E4B41A1}" type="presParOf" srcId="{6B84C6E4-5E0C-45E7-AB6C-C3AAF5C411A2}" destId="{ADCCFC62-4E8F-4399-8DCF-D20182B95224}" srcOrd="0" destOrd="0" presId="urn:microsoft.com/office/officeart/2005/8/layout/hList1"/>
    <dgm:cxn modelId="{CA9795A5-9756-4EA8-B2D3-D2082CC9FD93}" type="presParOf" srcId="{6B84C6E4-5E0C-45E7-AB6C-C3AAF5C411A2}" destId="{7F1A18CC-D5C3-4FF3-ADE1-D65F940C81EB}" srcOrd="1" destOrd="0" presId="urn:microsoft.com/office/officeart/2005/8/layout/hList1"/>
    <dgm:cxn modelId="{B54B03C8-280D-438E-970C-0CF413DF847E}" type="presParOf" srcId="{0BC88B0E-8886-4DC9-BE90-73B794CCE8B1}" destId="{10BE5326-7F00-404D-BB9C-41ED5F18C068}" srcOrd="15" destOrd="0" presId="urn:microsoft.com/office/officeart/2005/8/layout/hList1"/>
    <dgm:cxn modelId="{3D3DC4AA-14BF-4FA5-BF85-AA36718FFE87}" type="presParOf" srcId="{0BC88B0E-8886-4DC9-BE90-73B794CCE8B1}" destId="{2C2E38F0-9B87-45BB-B4AE-A6849FA19C81}" srcOrd="16" destOrd="0" presId="urn:microsoft.com/office/officeart/2005/8/layout/hList1"/>
    <dgm:cxn modelId="{9B2601F5-B0BC-4BAD-BD47-821FDFCD1086}" type="presParOf" srcId="{2C2E38F0-9B87-45BB-B4AE-A6849FA19C81}" destId="{74C104A5-F17C-4B2A-857A-61611A8BBEDF}" srcOrd="0" destOrd="0" presId="urn:microsoft.com/office/officeart/2005/8/layout/hList1"/>
    <dgm:cxn modelId="{9DB4F576-FA42-4E25-9D68-B416BB8B92ED}" type="presParOf" srcId="{2C2E38F0-9B87-45BB-B4AE-A6849FA19C81}" destId="{55714F50-5D31-47D2-9981-33F7960B78D2}" srcOrd="1" destOrd="0" presId="urn:microsoft.com/office/officeart/2005/8/layout/hList1"/>
    <dgm:cxn modelId="{625D194D-F694-4982-9DF7-4B45B62E734F}" type="presParOf" srcId="{0BC88B0E-8886-4DC9-BE90-73B794CCE8B1}" destId="{C73AA502-7634-4E0B-8391-260747B03202}" srcOrd="17" destOrd="0" presId="urn:microsoft.com/office/officeart/2005/8/layout/hList1"/>
    <dgm:cxn modelId="{AFC912DF-4661-4BA0-B0CD-5F3D24D32F88}" type="presParOf" srcId="{0BC88B0E-8886-4DC9-BE90-73B794CCE8B1}" destId="{6E1F7402-633A-493B-B595-CF5C1FE95512}" srcOrd="18" destOrd="0" presId="urn:microsoft.com/office/officeart/2005/8/layout/hList1"/>
    <dgm:cxn modelId="{0EA16537-C4EB-40B0-AB67-CB09422081E3}" type="presParOf" srcId="{6E1F7402-633A-493B-B595-CF5C1FE95512}" destId="{A3D3BBAD-CCFD-4E9E-BD6C-509B67B61648}" srcOrd="0" destOrd="0" presId="urn:microsoft.com/office/officeart/2005/8/layout/hList1"/>
    <dgm:cxn modelId="{F4737C35-8F36-4A7D-917D-A310FD1B597D}" type="presParOf" srcId="{6E1F7402-633A-493B-B595-CF5C1FE95512}" destId="{4D0FEE5F-22AC-4BAC-969E-A15B0308A7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A9607-E08E-4719-9CE8-406E62497D37}">
      <dsp:nvSpPr>
        <dsp:cNvPr id="0" name=""/>
        <dsp:cNvSpPr/>
      </dsp:nvSpPr>
      <dsp:spPr>
        <a:xfrm>
          <a:off x="4032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Monday June 10th</a:t>
          </a:r>
          <a:endParaRPr lang="en-US" sz="1000" kern="1200" noProof="0" dirty="0"/>
        </a:p>
      </dsp:txBody>
      <dsp:txXfrm>
        <a:off x="4032" y="375204"/>
        <a:ext cx="980521" cy="362899"/>
      </dsp:txXfrm>
    </dsp:sp>
    <dsp:sp modelId="{002AE9A3-3138-4D86-AEEA-6F171A3C9399}">
      <dsp:nvSpPr>
        <dsp:cNvPr id="0" name=""/>
        <dsp:cNvSpPr/>
      </dsp:nvSpPr>
      <dsp:spPr>
        <a:xfrm>
          <a:off x="4032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noProof="0" dirty="0" smtClean="0">
              <a:solidFill>
                <a:srgbClr val="FF0000"/>
              </a:solidFill>
            </a:rPr>
            <a:t>Morning</a:t>
          </a:r>
          <a:endParaRPr lang="en-US" sz="1000" b="1" kern="1200" noProof="0" dirty="0">
            <a:solidFill>
              <a:srgbClr val="FF0000"/>
            </a:solidFill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travel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noProof="0" dirty="0" smtClean="0">
              <a:solidFill>
                <a:srgbClr val="FF0000"/>
              </a:solidFill>
            </a:rPr>
            <a:t>Afternoon:</a:t>
          </a:r>
          <a:endParaRPr lang="en-US" sz="1000" b="1" kern="1200" noProof="0" dirty="0">
            <a:solidFill>
              <a:srgbClr val="FF0000"/>
            </a:solidFill>
          </a:endParaRP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Begin installation in Lab</a:t>
          </a:r>
          <a:endParaRPr lang="en-US" sz="1000" kern="1200" noProof="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Study drift chamber signal </a:t>
          </a:r>
          <a:endParaRPr lang="en-US" sz="1000" kern="1200" noProof="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err="1" smtClean="0"/>
            <a:t>Alignement</a:t>
          </a:r>
          <a:r>
            <a:rPr lang="en-US" sz="1000" kern="1200" noProof="0" dirty="0" smtClean="0"/>
            <a:t> of several detector </a:t>
          </a:r>
          <a:endParaRPr lang="en-US" sz="1000" kern="1200" noProof="0" dirty="0"/>
        </a:p>
      </dsp:txBody>
      <dsp:txXfrm>
        <a:off x="4032" y="738104"/>
        <a:ext cx="980521" cy="1976399"/>
      </dsp:txXfrm>
    </dsp:sp>
    <dsp:sp modelId="{AEE8322B-7AF6-4E3B-B381-DA4953CACC8E}">
      <dsp:nvSpPr>
        <dsp:cNvPr id="0" name=""/>
        <dsp:cNvSpPr/>
      </dsp:nvSpPr>
      <dsp:spPr>
        <a:xfrm>
          <a:off x="1121826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Tuesday 11th</a:t>
          </a:r>
          <a:endParaRPr lang="en-US" sz="1000" kern="1200" noProof="0" dirty="0"/>
        </a:p>
      </dsp:txBody>
      <dsp:txXfrm>
        <a:off x="1121826" y="375204"/>
        <a:ext cx="980521" cy="362899"/>
      </dsp:txXfrm>
    </dsp:sp>
    <dsp:sp modelId="{0FAAAE72-70A9-45EF-BD6C-1EE47DB01B54}">
      <dsp:nvSpPr>
        <dsp:cNvPr id="0" name=""/>
        <dsp:cNvSpPr/>
      </dsp:nvSpPr>
      <dsp:spPr>
        <a:xfrm>
          <a:off x="1121826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noProof="0" dirty="0" smtClean="0">
              <a:solidFill>
                <a:srgbClr val="FF0000"/>
              </a:solidFill>
            </a:rPr>
            <a:t>Morning &amp; Afternoon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Test in Lab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Travel</a:t>
          </a:r>
          <a:endParaRPr lang="en-US" sz="1000" kern="1200" noProof="0" dirty="0"/>
        </a:p>
      </dsp:txBody>
      <dsp:txXfrm>
        <a:off x="1121826" y="738104"/>
        <a:ext cx="980521" cy="1976399"/>
      </dsp:txXfrm>
    </dsp:sp>
    <dsp:sp modelId="{24E72231-695C-47A6-B356-386B19F72615}">
      <dsp:nvSpPr>
        <dsp:cNvPr id="0" name=""/>
        <dsp:cNvSpPr/>
      </dsp:nvSpPr>
      <dsp:spPr>
        <a:xfrm>
          <a:off x="2239621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Wednesday 12th</a:t>
          </a:r>
          <a:endParaRPr lang="en-US" sz="1000" kern="1200" noProof="0" dirty="0"/>
        </a:p>
      </dsp:txBody>
      <dsp:txXfrm>
        <a:off x="2239621" y="375204"/>
        <a:ext cx="980521" cy="362899"/>
      </dsp:txXfrm>
    </dsp:sp>
    <dsp:sp modelId="{DC2CBD0D-6E8D-48AF-A090-A78E825CA042}">
      <dsp:nvSpPr>
        <dsp:cNvPr id="0" name=""/>
        <dsp:cNvSpPr/>
      </dsp:nvSpPr>
      <dsp:spPr>
        <a:xfrm>
          <a:off x="2239621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LPC ?</a:t>
          </a:r>
          <a:endParaRPr lang="en-US" sz="1000" kern="1200" noProof="0" dirty="0"/>
        </a:p>
      </dsp:txBody>
      <dsp:txXfrm>
        <a:off x="2239621" y="738104"/>
        <a:ext cx="980521" cy="1976399"/>
      </dsp:txXfrm>
    </dsp:sp>
    <dsp:sp modelId="{368C4DCC-B602-4045-847E-83A4809D4A9E}">
      <dsp:nvSpPr>
        <dsp:cNvPr id="0" name=""/>
        <dsp:cNvSpPr/>
      </dsp:nvSpPr>
      <dsp:spPr>
        <a:xfrm>
          <a:off x="3357415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Thursday 13th</a:t>
          </a:r>
          <a:endParaRPr lang="en-US" sz="1000" kern="1200" noProof="0" dirty="0"/>
        </a:p>
      </dsp:txBody>
      <dsp:txXfrm>
        <a:off x="3357415" y="375204"/>
        <a:ext cx="980521" cy="362899"/>
      </dsp:txXfrm>
    </dsp:sp>
    <dsp:sp modelId="{36346CA9-D1C2-4973-A1DE-33A438653578}">
      <dsp:nvSpPr>
        <dsp:cNvPr id="0" name=""/>
        <dsp:cNvSpPr/>
      </dsp:nvSpPr>
      <dsp:spPr>
        <a:xfrm>
          <a:off x="3332019" y="776209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LPC ?</a:t>
          </a:r>
          <a:endParaRPr lang="en-US" sz="1000" kern="1200" noProof="0" dirty="0"/>
        </a:p>
      </dsp:txBody>
      <dsp:txXfrm>
        <a:off x="3332019" y="776209"/>
        <a:ext cx="980521" cy="1976399"/>
      </dsp:txXfrm>
    </dsp:sp>
    <dsp:sp modelId="{766C1B4D-7034-4D33-9CFE-766A09CA46A6}">
      <dsp:nvSpPr>
        <dsp:cNvPr id="0" name=""/>
        <dsp:cNvSpPr/>
      </dsp:nvSpPr>
      <dsp:spPr>
        <a:xfrm>
          <a:off x="4475209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Friday 14</a:t>
          </a:r>
          <a:r>
            <a:rPr lang="en-US" sz="1000" kern="1200" baseline="30000" noProof="0" dirty="0" smtClean="0"/>
            <a:t>th</a:t>
          </a:r>
          <a:endParaRPr lang="en-US" sz="1000" kern="1200" noProof="0" dirty="0"/>
        </a:p>
      </dsp:txBody>
      <dsp:txXfrm>
        <a:off x="4475209" y="375204"/>
        <a:ext cx="980521" cy="362899"/>
      </dsp:txXfrm>
    </dsp:sp>
    <dsp:sp modelId="{750BE94F-F986-4B33-BA5E-5A57CF4D98E5}">
      <dsp:nvSpPr>
        <dsp:cNvPr id="0" name=""/>
        <dsp:cNvSpPr/>
      </dsp:nvSpPr>
      <dsp:spPr>
        <a:xfrm>
          <a:off x="4475209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noProof="0" dirty="0" smtClean="0">
              <a:solidFill>
                <a:srgbClr val="FF0000"/>
              </a:solidFill>
            </a:rPr>
            <a:t>Morning or Afternoon</a:t>
          </a:r>
          <a:endParaRPr lang="en-US" sz="1000" kern="1200" noProof="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Come back to CERN </a:t>
          </a:r>
          <a:endParaRPr lang="en-US" sz="1000" kern="1200" noProof="0" dirty="0"/>
        </a:p>
      </dsp:txBody>
      <dsp:txXfrm>
        <a:off x="4475209" y="738104"/>
        <a:ext cx="980521" cy="1976399"/>
      </dsp:txXfrm>
    </dsp:sp>
    <dsp:sp modelId="{707E3E9D-A53B-4171-B961-D993B158B9A0}">
      <dsp:nvSpPr>
        <dsp:cNvPr id="0" name=""/>
        <dsp:cNvSpPr/>
      </dsp:nvSpPr>
      <dsp:spPr>
        <a:xfrm>
          <a:off x="5593003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Saturday 15</a:t>
          </a:r>
          <a:r>
            <a:rPr lang="en-US" sz="1000" kern="1200" baseline="30000" noProof="0" dirty="0" smtClean="0"/>
            <a:t>th</a:t>
          </a:r>
          <a:endParaRPr lang="en-US" sz="1000" kern="1200" noProof="0" dirty="0"/>
        </a:p>
      </dsp:txBody>
      <dsp:txXfrm>
        <a:off x="5593003" y="375204"/>
        <a:ext cx="980521" cy="362899"/>
      </dsp:txXfrm>
    </dsp:sp>
    <dsp:sp modelId="{933EFB87-1DD5-4420-B9EA-87D29D7D12ED}">
      <dsp:nvSpPr>
        <dsp:cNvPr id="0" name=""/>
        <dsp:cNvSpPr/>
      </dsp:nvSpPr>
      <dsp:spPr>
        <a:xfrm>
          <a:off x="5593003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Installation in test beam Area ? 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Begin of beam </a:t>
          </a:r>
          <a:endParaRPr lang="en-US" sz="1000" kern="1200" noProof="0" dirty="0"/>
        </a:p>
      </dsp:txBody>
      <dsp:txXfrm>
        <a:off x="5593003" y="738104"/>
        <a:ext cx="980521" cy="1976399"/>
      </dsp:txXfrm>
    </dsp:sp>
    <dsp:sp modelId="{038C97E9-3AFA-44B5-9C9C-302CD0BBF1F9}">
      <dsp:nvSpPr>
        <dsp:cNvPr id="0" name=""/>
        <dsp:cNvSpPr/>
      </dsp:nvSpPr>
      <dsp:spPr>
        <a:xfrm>
          <a:off x="6710797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Sunday 16</a:t>
          </a:r>
          <a:r>
            <a:rPr lang="en-US" sz="1000" kern="1200" baseline="30000" noProof="0" dirty="0" smtClean="0"/>
            <a:t>th</a:t>
          </a:r>
          <a:endParaRPr lang="en-US" sz="1000" kern="1200" noProof="0" dirty="0"/>
        </a:p>
      </dsp:txBody>
      <dsp:txXfrm>
        <a:off x="6710797" y="375204"/>
        <a:ext cx="980521" cy="362899"/>
      </dsp:txXfrm>
    </dsp:sp>
    <dsp:sp modelId="{FB51D855-C9F0-4C7F-BB34-124A94612449}">
      <dsp:nvSpPr>
        <dsp:cNvPr id="0" name=""/>
        <dsp:cNvSpPr/>
      </dsp:nvSpPr>
      <dsp:spPr>
        <a:xfrm>
          <a:off x="6710797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Beam </a:t>
          </a:r>
          <a:endParaRPr lang="en-US" sz="1000" kern="1200" noProof="0" dirty="0"/>
        </a:p>
      </dsp:txBody>
      <dsp:txXfrm>
        <a:off x="6710797" y="738104"/>
        <a:ext cx="980521" cy="1976399"/>
      </dsp:txXfrm>
    </dsp:sp>
    <dsp:sp modelId="{ADCCFC62-4E8F-4399-8DCF-D20182B95224}">
      <dsp:nvSpPr>
        <dsp:cNvPr id="0" name=""/>
        <dsp:cNvSpPr/>
      </dsp:nvSpPr>
      <dsp:spPr>
        <a:xfrm>
          <a:off x="7828591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Monday 17</a:t>
          </a:r>
          <a:r>
            <a:rPr lang="en-US" sz="1000" kern="1200" baseline="30000" noProof="0" dirty="0" smtClean="0"/>
            <a:t>th</a:t>
          </a:r>
          <a:endParaRPr lang="en-US" sz="1000" kern="1200" noProof="0" dirty="0"/>
        </a:p>
      </dsp:txBody>
      <dsp:txXfrm>
        <a:off x="7828591" y="375204"/>
        <a:ext cx="980521" cy="362899"/>
      </dsp:txXfrm>
    </dsp:sp>
    <dsp:sp modelId="{7F1A18CC-D5C3-4FF3-ADE1-D65F940C81EB}">
      <dsp:nvSpPr>
        <dsp:cNvPr id="0" name=""/>
        <dsp:cNvSpPr/>
      </dsp:nvSpPr>
      <dsp:spPr>
        <a:xfrm>
          <a:off x="7828591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Beam</a:t>
          </a:r>
          <a:endParaRPr lang="en-US" sz="1000" kern="1200" noProof="0" dirty="0"/>
        </a:p>
      </dsp:txBody>
      <dsp:txXfrm>
        <a:off x="7828591" y="738104"/>
        <a:ext cx="980521" cy="1976399"/>
      </dsp:txXfrm>
    </dsp:sp>
    <dsp:sp modelId="{74C104A5-F17C-4B2A-857A-61611A8BBEDF}">
      <dsp:nvSpPr>
        <dsp:cNvPr id="0" name=""/>
        <dsp:cNvSpPr/>
      </dsp:nvSpPr>
      <dsp:spPr>
        <a:xfrm>
          <a:off x="8946385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Tuesday 18th</a:t>
          </a:r>
          <a:endParaRPr lang="en-US" sz="1000" kern="1200" noProof="0" dirty="0"/>
        </a:p>
      </dsp:txBody>
      <dsp:txXfrm>
        <a:off x="8946385" y="375204"/>
        <a:ext cx="980521" cy="362899"/>
      </dsp:txXfrm>
    </dsp:sp>
    <dsp:sp modelId="{55714F50-5D31-47D2-9981-33F7960B78D2}">
      <dsp:nvSpPr>
        <dsp:cNvPr id="0" name=""/>
        <dsp:cNvSpPr/>
      </dsp:nvSpPr>
      <dsp:spPr>
        <a:xfrm>
          <a:off x="8946385" y="738104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noProof="0" dirty="0" smtClean="0">
              <a:solidFill>
                <a:srgbClr val="FF0000"/>
              </a:solidFill>
            </a:rPr>
            <a:t>Beam ? </a:t>
          </a: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noProof="0" dirty="0" smtClean="0"/>
            <a:t>Travel to LPC ? </a:t>
          </a:r>
          <a:endParaRPr lang="en-US" sz="1000" kern="1200" noProof="0" dirty="0"/>
        </a:p>
      </dsp:txBody>
      <dsp:txXfrm>
        <a:off x="8946385" y="738104"/>
        <a:ext cx="980521" cy="1976399"/>
      </dsp:txXfrm>
    </dsp:sp>
    <dsp:sp modelId="{A3D3BBAD-CCFD-4E9E-BD6C-509B67B61648}">
      <dsp:nvSpPr>
        <dsp:cNvPr id="0" name=""/>
        <dsp:cNvSpPr/>
      </dsp:nvSpPr>
      <dsp:spPr>
        <a:xfrm>
          <a:off x="10064180" y="375204"/>
          <a:ext cx="980521" cy="362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noProof="0" dirty="0" smtClean="0"/>
            <a:t>Wednesday 19th</a:t>
          </a:r>
          <a:endParaRPr lang="en-US" sz="1000" kern="1200" noProof="0" dirty="0"/>
        </a:p>
      </dsp:txBody>
      <dsp:txXfrm>
        <a:off x="10064180" y="375204"/>
        <a:ext cx="980521" cy="362899"/>
      </dsp:txXfrm>
    </dsp:sp>
    <dsp:sp modelId="{4D0FEE5F-22AC-4BAC-969E-A15B0308A761}">
      <dsp:nvSpPr>
        <dsp:cNvPr id="0" name=""/>
        <dsp:cNvSpPr/>
      </dsp:nvSpPr>
      <dsp:spPr>
        <a:xfrm>
          <a:off x="10068212" y="706027"/>
          <a:ext cx="980521" cy="19763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err="1" smtClean="0"/>
            <a:t>Cern</a:t>
          </a:r>
          <a:r>
            <a:rPr lang="fr-FR" sz="1000" kern="1200" dirty="0" smtClean="0"/>
            <a:t> or LPC? </a:t>
          </a:r>
          <a:endParaRPr lang="fr-FR" sz="1000" kern="1200" dirty="0"/>
        </a:p>
      </dsp:txBody>
      <dsp:txXfrm>
        <a:off x="10068212" y="706027"/>
        <a:ext cx="980521" cy="197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695AF-A75E-4B9A-BD62-BCDCEBA02626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81F01-E70F-4055-BE1D-305868EA569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3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81F01-E70F-4055-BE1D-305868EA56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2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5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69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7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6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63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9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13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9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48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B3-BE15-4C20-8219-43215661749A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6231-A7F6-40C3-885B-9FEBF0E3833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9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Grainita</a:t>
            </a:r>
            <a:r>
              <a:rPr lang="fr-FR" dirty="0" smtClean="0"/>
              <a:t> Friday meeting 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16/05/2024</a:t>
            </a:r>
            <a:endParaRPr lang="en-GB" dirty="0" smtClean="0"/>
          </a:p>
          <a:p>
            <a:r>
              <a:rPr lang="fr-FR" dirty="0"/>
              <a:t>m</a:t>
            </a:r>
            <a:r>
              <a:rPr lang="fr-FR" dirty="0" smtClean="0"/>
              <a:t>agali.magne@clermont.in2p3.fr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01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29691218"/>
              </p:ext>
            </p:extLst>
          </p:nvPr>
        </p:nvGraphicFramePr>
        <p:xfrm>
          <a:off x="742214" y="783218"/>
          <a:ext cx="11048734" cy="30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409398" y="413886"/>
            <a:ext cx="433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Test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schedule</a:t>
            </a:r>
            <a:r>
              <a:rPr lang="fr-FR" dirty="0" smtClean="0"/>
              <a:t> : </a:t>
            </a:r>
            <a:r>
              <a:rPr lang="fr-FR" dirty="0" err="1" smtClean="0"/>
              <a:t>June</a:t>
            </a:r>
            <a:r>
              <a:rPr lang="fr-FR" dirty="0" smtClean="0"/>
              <a:t> 10th to 19th  ???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25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wavecatcher</a:t>
            </a:r>
            <a:r>
              <a:rPr lang="fr-FR" dirty="0" smtClean="0"/>
              <a:t> 16 </a:t>
            </a:r>
            <a:r>
              <a:rPr lang="fr-FR" dirty="0" err="1" smtClean="0"/>
              <a:t>channels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3138" y="1825624"/>
            <a:ext cx="7921590" cy="451742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wavecatcher</a:t>
            </a:r>
            <a:r>
              <a:rPr lang="fr-FR" dirty="0" smtClean="0"/>
              <a:t> 16 </a:t>
            </a:r>
            <a:r>
              <a:rPr lang="fr-FR" dirty="0" err="1" smtClean="0"/>
              <a:t>channels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arrivied</a:t>
            </a:r>
            <a:r>
              <a:rPr lang="fr-FR" dirty="0" smtClean="0"/>
              <a:t> at Clermont </a:t>
            </a: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/>
              <a:t>thanks</a:t>
            </a:r>
            <a:r>
              <a:rPr lang="fr-FR" dirty="0" smtClean="0"/>
              <a:t> to Jacques</a:t>
            </a:r>
          </a:p>
          <a:p>
            <a:r>
              <a:rPr lang="fr-FR" dirty="0" err="1" smtClean="0"/>
              <a:t>Thanks</a:t>
            </a:r>
            <a:r>
              <a:rPr lang="fr-FR" dirty="0" smtClean="0"/>
              <a:t> to </a:t>
            </a:r>
            <a:r>
              <a:rPr lang="fr-FR" dirty="0" err="1" smtClean="0"/>
              <a:t>Ianina</a:t>
            </a:r>
            <a:r>
              <a:rPr lang="fr-FR" dirty="0" smtClean="0"/>
              <a:t> for the tutorial </a:t>
            </a:r>
          </a:p>
          <a:p>
            <a:endParaRPr lang="fr-FR" dirty="0"/>
          </a:p>
          <a:p>
            <a:r>
              <a:rPr lang="fr-FR" dirty="0" smtClean="0"/>
              <a:t>FYI : </a:t>
            </a:r>
          </a:p>
          <a:p>
            <a:pPr lvl="1"/>
            <a:r>
              <a:rPr lang="fr-FR" dirty="0" smtClean="0"/>
              <a:t>on the box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wrote</a:t>
            </a:r>
            <a:r>
              <a:rPr lang="fr-FR" dirty="0" smtClean="0"/>
              <a:t> 11 </a:t>
            </a:r>
            <a:r>
              <a:rPr lang="fr-FR" dirty="0" err="1" smtClean="0"/>
              <a:t>cables</a:t>
            </a:r>
            <a:r>
              <a:rPr lang="fr-FR" dirty="0" smtClean="0"/>
              <a:t> MCX </a:t>
            </a:r>
            <a:r>
              <a:rPr lang="fr-FR" dirty="0" err="1" smtClean="0"/>
              <a:t>MCx</a:t>
            </a:r>
            <a:r>
              <a:rPr lang="fr-FR" dirty="0" smtClean="0"/>
              <a:t> , but in the box </a:t>
            </a:r>
            <a:r>
              <a:rPr lang="fr-FR" dirty="0" err="1" smtClean="0"/>
              <a:t>it’s</a:t>
            </a:r>
            <a:r>
              <a:rPr lang="fr-FR" dirty="0" smtClean="0"/>
              <a:t> 12 </a:t>
            </a:r>
            <a:r>
              <a:rPr lang="fr-FR" dirty="0" err="1" smtClean="0"/>
              <a:t>cables</a:t>
            </a:r>
            <a:r>
              <a:rPr lang="fr-FR" dirty="0" smtClean="0"/>
              <a:t> MCX </a:t>
            </a:r>
            <a:r>
              <a:rPr lang="fr-FR" dirty="0" err="1" smtClean="0"/>
              <a:t>MCx</a:t>
            </a:r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easly</a:t>
            </a:r>
            <a:r>
              <a:rPr lang="fr-FR" dirty="0" smtClean="0"/>
              <a:t>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test to have a best </a:t>
            </a:r>
            <a:r>
              <a:rPr lang="fr-FR" dirty="0" err="1" smtClean="0"/>
              <a:t>understanding</a:t>
            </a:r>
            <a:r>
              <a:rPr lang="fr-FR" dirty="0" smtClean="0"/>
              <a:t> of the new </a:t>
            </a:r>
            <a:r>
              <a:rPr lang="fr-FR" dirty="0" err="1" smtClean="0"/>
              <a:t>parameters</a:t>
            </a:r>
            <a:r>
              <a:rPr lang="fr-FR" dirty="0" smtClean="0"/>
              <a:t> of </a:t>
            </a:r>
            <a:r>
              <a:rPr lang="fr-FR" dirty="0" err="1" smtClean="0"/>
              <a:t>this</a:t>
            </a:r>
            <a:r>
              <a:rPr lang="fr-FR" dirty="0" smtClean="0"/>
              <a:t> version.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</a:t>
            </a:r>
            <a:r>
              <a:rPr lang="fr-FR" dirty="0" smtClean="0"/>
              <a:t> </a:t>
            </a:r>
            <a:r>
              <a:rPr lang="fr-FR" dirty="0" err="1" smtClean="0"/>
              <a:t>whith</a:t>
            </a:r>
            <a:r>
              <a:rPr lang="fr-FR" dirty="0" smtClean="0"/>
              <a:t> the </a:t>
            </a:r>
            <a:r>
              <a:rPr lang="fr-FR" dirty="0" err="1" smtClean="0"/>
              <a:t>busy</a:t>
            </a:r>
            <a:r>
              <a:rPr lang="fr-FR" dirty="0" smtClean="0"/>
              <a:t> signal </a:t>
            </a:r>
          </a:p>
          <a:p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28" y="2160462"/>
            <a:ext cx="3651183" cy="27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Wavecatcher</a:t>
            </a:r>
            <a:r>
              <a:rPr lang="fr-FR" dirty="0" smtClean="0"/>
              <a:t> test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44875"/>
            <a:ext cx="10515600" cy="888700"/>
          </a:xfrm>
        </p:spPr>
        <p:txBody>
          <a:bodyPr/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evaluate</a:t>
            </a:r>
            <a:r>
              <a:rPr lang="fr-FR" dirty="0" smtClean="0"/>
              <a:t> the </a:t>
            </a:r>
            <a:r>
              <a:rPr lang="fr-FR" dirty="0" err="1" smtClean="0"/>
              <a:t>lost</a:t>
            </a:r>
            <a:r>
              <a:rPr lang="fr-FR" dirty="0" smtClean="0"/>
              <a:t> trigger fonction of the </a:t>
            </a:r>
            <a:r>
              <a:rPr lang="fr-FR" dirty="0" err="1" smtClean="0"/>
              <a:t>beam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in </a:t>
            </a:r>
            <a:r>
              <a:rPr lang="fr-FR" dirty="0" err="1" smtClean="0"/>
              <a:t>burst</a:t>
            </a:r>
            <a:r>
              <a:rPr lang="fr-FR" dirty="0" smtClean="0"/>
              <a:t> mode </a:t>
            </a:r>
          </a:p>
          <a:p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19323"/>
              </p:ext>
            </p:extLst>
          </p:nvPr>
        </p:nvGraphicFramePr>
        <p:xfrm>
          <a:off x="413886" y="2972794"/>
          <a:ext cx="14351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89305268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7665419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>
                          <a:effectLst/>
                        </a:rPr>
                        <a:t>freq</a:t>
                      </a:r>
                      <a:r>
                        <a:rPr lang="en-GB" sz="1100" u="none" strike="noStrike" dirty="0">
                          <a:effectLst/>
                        </a:rPr>
                        <a:t>(</a:t>
                      </a:r>
                      <a:r>
                        <a:rPr lang="en-GB" sz="1100" u="none" strike="noStrike" dirty="0" err="1">
                          <a:effectLst/>
                        </a:rPr>
                        <a:t>hz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% of lost trigger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23292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100,00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0,00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4988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150,00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0,00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3089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200,00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4,51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5060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300,00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35,46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4639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400,00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51,65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561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500,00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61,48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429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600,00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67,28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093022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236143" y="3041584"/>
            <a:ext cx="904775" cy="40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cteur droit 6"/>
          <p:cNvCxnSpPr/>
          <p:nvPr/>
        </p:nvCxnSpPr>
        <p:spPr>
          <a:xfrm>
            <a:off x="4206240" y="3445846"/>
            <a:ext cx="8171849" cy="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236143" y="2887579"/>
            <a:ext cx="9047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385335" y="2535712"/>
            <a:ext cx="60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 s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815137" y="3041584"/>
            <a:ext cx="904775" cy="40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6140918" y="2887579"/>
            <a:ext cx="256994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145204" y="2603462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25 s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2762451" y="2982047"/>
            <a:ext cx="204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Trigger Signal </a:t>
            </a:r>
            <a:r>
              <a:rPr lang="fr-FR" dirty="0" err="1" smtClean="0"/>
              <a:t>shape</a:t>
            </a:r>
            <a:endParaRPr lang="en-GB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09" y="3755641"/>
            <a:ext cx="4598347" cy="258657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3731382"/>
            <a:ext cx="4641476" cy="261083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528569" y="6377141"/>
            <a:ext cx="382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Good test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150Hz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7344409" y="6377141"/>
            <a:ext cx="3383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Test  </a:t>
            </a:r>
            <a:r>
              <a:rPr lang="fr-FR" dirty="0" err="1" smtClean="0"/>
              <a:t>with</a:t>
            </a:r>
            <a:r>
              <a:rPr lang="fr-FR" dirty="0" smtClean="0"/>
              <a:t>  </a:t>
            </a:r>
            <a:r>
              <a:rPr lang="fr-FR" dirty="0" err="1" smtClean="0"/>
              <a:t>frequency</a:t>
            </a:r>
            <a:r>
              <a:rPr lang="fr-FR" dirty="0" smtClean="0"/>
              <a:t> </a:t>
            </a:r>
            <a:r>
              <a:rPr lang="fr-FR" dirty="0" err="1" smtClean="0"/>
              <a:t>upper</a:t>
            </a:r>
            <a:r>
              <a:rPr lang="fr-FR" dirty="0" smtClean="0"/>
              <a:t> 200Hz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34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 about </a:t>
            </a:r>
            <a:r>
              <a:rPr lang="fr-FR" dirty="0" err="1" smtClean="0"/>
              <a:t>wavecatcher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minimum </a:t>
            </a:r>
            <a:r>
              <a:rPr lang="fr-FR" dirty="0" err="1" smtClean="0"/>
              <a:t>width</a:t>
            </a:r>
            <a:r>
              <a:rPr lang="fr-FR" dirty="0" smtClean="0"/>
              <a:t> </a:t>
            </a:r>
            <a:r>
              <a:rPr lang="fr-FR" dirty="0" err="1" smtClean="0"/>
              <a:t>detect</a:t>
            </a:r>
            <a:r>
              <a:rPr lang="fr-FR" dirty="0" smtClean="0"/>
              <a:t> by the Trigger input?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: if the signal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50 ns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loose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triggers </a:t>
            </a:r>
          </a:p>
          <a:p>
            <a:pPr lvl="1"/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put 100ns  </a:t>
            </a:r>
            <a:r>
              <a:rPr lang="fr-FR" dirty="0" err="1" smtClean="0"/>
              <a:t>width</a:t>
            </a:r>
            <a:r>
              <a:rPr lang="fr-FR" dirty="0" smtClean="0"/>
              <a:t> , </a:t>
            </a:r>
            <a:r>
              <a:rPr lang="fr-FR" dirty="0" err="1" smtClean="0"/>
              <a:t>we</a:t>
            </a:r>
            <a:r>
              <a:rPr lang="fr-FR" dirty="0" smtClean="0"/>
              <a:t> have </a:t>
            </a:r>
            <a:r>
              <a:rPr lang="fr-FR" dirty="0" err="1" smtClean="0"/>
              <a:t>now</a:t>
            </a:r>
            <a:r>
              <a:rPr lang="fr-FR" dirty="0" smtClean="0"/>
              <a:t> all trigger </a:t>
            </a:r>
          </a:p>
          <a:p>
            <a:pPr lvl="1"/>
            <a:endParaRPr lang="fr-FR" dirty="0"/>
          </a:p>
          <a:p>
            <a:endParaRPr lang="fr-FR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57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Mechanical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Questions :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/>
              <a:t> </a:t>
            </a:r>
            <a:r>
              <a:rPr lang="fr-FR" dirty="0" smtClean="0"/>
              <a:t>to have </a:t>
            </a:r>
            <a:r>
              <a:rPr lang="fr-FR" dirty="0" err="1" smtClean="0"/>
              <a:t>picture</a:t>
            </a:r>
            <a:r>
              <a:rPr lang="fr-FR" dirty="0" smtClean="0"/>
              <a:t> and final dimension of the drift </a:t>
            </a:r>
            <a:r>
              <a:rPr lang="fr-FR" dirty="0" err="1" smtClean="0"/>
              <a:t>chamber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 to </a:t>
            </a:r>
            <a:r>
              <a:rPr lang="fr-FR" dirty="0" err="1" smtClean="0">
                <a:sym typeface="Wingdings" panose="05000000000000000000" pitchFamily="2" charset="2"/>
              </a:rPr>
              <a:t>evaluate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where</a:t>
            </a:r>
            <a:r>
              <a:rPr lang="fr-FR" dirty="0" smtClean="0">
                <a:sym typeface="Wingdings" panose="05000000000000000000" pitchFamily="2" charset="2"/>
              </a:rPr>
              <a:t> I put </a:t>
            </a:r>
            <a:r>
              <a:rPr lang="fr-FR" dirty="0" err="1" smtClean="0">
                <a:sym typeface="Wingdings" panose="05000000000000000000" pitchFamily="2" charset="2"/>
              </a:rPr>
              <a:t>it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what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sym typeface="Wingdings" panose="05000000000000000000" pitchFamily="2" charset="2"/>
              </a:rPr>
              <a:t>dimmnsion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between</a:t>
            </a:r>
            <a:r>
              <a:rPr lang="fr-FR" dirty="0" smtClean="0">
                <a:sym typeface="Wingdings" panose="05000000000000000000" pitchFamily="2" charset="2"/>
              </a:rPr>
              <a:t> detector and drift </a:t>
            </a:r>
            <a:r>
              <a:rPr lang="fr-FR" dirty="0" err="1" smtClean="0">
                <a:sym typeface="Wingdings" panose="05000000000000000000" pitchFamily="2" charset="2"/>
              </a:rPr>
              <a:t>chamber</a:t>
            </a:r>
            <a:endParaRPr lang="fr-FR" dirty="0" smtClean="0">
              <a:sym typeface="Wingdings" panose="05000000000000000000" pitchFamily="2" charset="2"/>
            </a:endParaRPr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7729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620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Installation – version 1 </a:t>
            </a:r>
            <a:br>
              <a:rPr lang="fr-FR" dirty="0" smtClean="0"/>
            </a:br>
            <a:r>
              <a:rPr lang="fr-FR" sz="2700" dirty="0" err="1" smtClean="0"/>
              <a:t>beam</a:t>
            </a:r>
            <a:r>
              <a:rPr lang="fr-FR" sz="2700" dirty="0" smtClean="0"/>
              <a:t> enter in </a:t>
            </a:r>
            <a:r>
              <a:rPr lang="fr-FR" sz="2700" dirty="0" err="1" smtClean="0"/>
              <a:t>fiber</a:t>
            </a:r>
            <a:r>
              <a:rPr lang="fr-FR" sz="2700" dirty="0" smtClean="0"/>
              <a:t> </a:t>
            </a:r>
            <a:r>
              <a:rPr lang="fr-FR" sz="2700" dirty="0" err="1" smtClean="0"/>
              <a:t>side</a:t>
            </a:r>
            <a:r>
              <a:rPr lang="fr-FR" sz="2700" dirty="0" smtClean="0"/>
              <a:t> of the troll</a:t>
            </a:r>
            <a:endParaRPr lang="en-GB" sz="27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195" y="775160"/>
            <a:ext cx="7857257" cy="576666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4572003" y="3031958"/>
            <a:ext cx="1193530" cy="62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832909" y="2723949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fibers</a:t>
            </a:r>
            <a:endParaRPr lang="en-GB" dirty="0"/>
          </a:p>
        </p:txBody>
      </p:sp>
      <p:sp>
        <p:nvSpPr>
          <p:cNvPr id="15" name="ZoneTexte 14"/>
          <p:cNvSpPr txBox="1"/>
          <p:nvPr/>
        </p:nvSpPr>
        <p:spPr>
          <a:xfrm>
            <a:off x="6032149" y="3493414"/>
            <a:ext cx="248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Timepix</a:t>
            </a:r>
            <a:r>
              <a:rPr lang="fr-FR" dirty="0" smtClean="0"/>
              <a:t> &amp;  </a:t>
            </a:r>
            <a:r>
              <a:rPr lang="fr-FR" dirty="0" err="1" smtClean="0"/>
              <a:t>pmts</a:t>
            </a:r>
            <a:r>
              <a:rPr lang="fr-FR" dirty="0" smtClean="0"/>
              <a:t> </a:t>
            </a:r>
            <a:r>
              <a:rPr lang="fr-FR" dirty="0" err="1" smtClean="0"/>
              <a:t>coincidence</a:t>
            </a:r>
            <a:r>
              <a:rPr lang="fr-FR" dirty="0" smtClean="0"/>
              <a:t> 2*2 cm</a:t>
            </a:r>
            <a:endParaRPr lang="en-GB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962811" y="3658493"/>
            <a:ext cx="1069338" cy="30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13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198" y="153369"/>
            <a:ext cx="10515600" cy="1325563"/>
          </a:xfrm>
        </p:spPr>
        <p:txBody>
          <a:bodyPr/>
          <a:lstStyle/>
          <a:p>
            <a:r>
              <a:rPr lang="fr-FR" dirty="0" smtClean="0"/>
              <a:t>Installation – version 2 </a:t>
            </a:r>
            <a:br>
              <a:rPr lang="fr-FR" dirty="0" smtClean="0"/>
            </a:br>
            <a:r>
              <a:rPr lang="fr-FR" sz="2800" dirty="0" err="1"/>
              <a:t>beam</a:t>
            </a:r>
            <a:r>
              <a:rPr lang="fr-FR" sz="2800" dirty="0"/>
              <a:t> enter in </a:t>
            </a:r>
            <a:r>
              <a:rPr lang="fr-FR" sz="2800" dirty="0" smtClean="0"/>
              <a:t>opposite </a:t>
            </a:r>
            <a:r>
              <a:rPr lang="fr-FR" sz="2800" dirty="0" err="1" smtClean="0"/>
              <a:t>fiber</a:t>
            </a:r>
            <a:r>
              <a:rPr lang="fr-FR" sz="2800" dirty="0" smtClean="0"/>
              <a:t> </a:t>
            </a:r>
            <a:r>
              <a:rPr lang="fr-FR" sz="2800" dirty="0" err="1"/>
              <a:t>side</a:t>
            </a:r>
            <a:r>
              <a:rPr lang="fr-FR" sz="2800" dirty="0"/>
              <a:t> of the troll</a:t>
            </a:r>
            <a:endParaRPr lang="en-GB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743" y="718733"/>
            <a:ext cx="8710863" cy="616334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59655" y="3830855"/>
            <a:ext cx="962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troll</a:t>
            </a:r>
            <a:endParaRPr lang="en-GB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168766" y="3955983"/>
            <a:ext cx="481264" cy="244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5082139" y="2868328"/>
            <a:ext cx="577516" cy="962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09398" y="1626669"/>
            <a:ext cx="248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Timepix</a:t>
            </a:r>
            <a:r>
              <a:rPr lang="fr-FR" dirty="0" smtClean="0"/>
              <a:t> &amp;  </a:t>
            </a:r>
            <a:r>
              <a:rPr lang="fr-FR" dirty="0" err="1" smtClean="0"/>
              <a:t>pmts</a:t>
            </a:r>
            <a:r>
              <a:rPr lang="fr-FR" dirty="0" smtClean="0"/>
              <a:t> </a:t>
            </a:r>
            <a:r>
              <a:rPr lang="fr-FR" dirty="0" err="1" smtClean="0"/>
              <a:t>coincidence</a:t>
            </a:r>
            <a:r>
              <a:rPr lang="fr-FR" dirty="0" smtClean="0"/>
              <a:t> 2*2 cm</a:t>
            </a:r>
            <a:endParaRPr lang="en-GB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4568175" y="1732547"/>
            <a:ext cx="802723" cy="84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13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</a:t>
            </a:r>
            <a:r>
              <a:rPr lang="fr-FR" dirty="0" err="1" smtClean="0"/>
              <a:t>bench</a:t>
            </a:r>
            <a:r>
              <a:rPr lang="fr-FR" dirty="0" smtClean="0"/>
              <a:t> in </a:t>
            </a:r>
            <a:r>
              <a:rPr lang="fr-FR" dirty="0" err="1" smtClean="0"/>
              <a:t>pictures</a:t>
            </a:r>
            <a:endParaRPr lang="en-GB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2" y="2326139"/>
            <a:ext cx="3263503" cy="4351338"/>
          </a:xfrm>
        </p:spPr>
      </p:pic>
      <p:sp>
        <p:nvSpPr>
          <p:cNvPr id="6" name="ZoneTexte 5"/>
          <p:cNvSpPr txBox="1"/>
          <p:nvPr/>
        </p:nvSpPr>
        <p:spPr>
          <a:xfrm>
            <a:off x="750771" y="1934678"/>
            <a:ext cx="189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Muon setup - LPC </a:t>
            </a:r>
            <a:endParaRPr lang="en-GB" dirty="0"/>
          </a:p>
        </p:txBody>
      </p:sp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48848">
            <a:off x="6723330" y="2135209"/>
            <a:ext cx="3263503" cy="4351338"/>
          </a:xfrm>
          <a:prstGeom prst="rect">
            <a:avLst/>
          </a:prstGeom>
        </p:spPr>
      </p:pic>
      <p:sp>
        <p:nvSpPr>
          <p:cNvPr id="8" name="Flèche droite 7"/>
          <p:cNvSpPr/>
          <p:nvPr/>
        </p:nvSpPr>
        <p:spPr>
          <a:xfrm>
            <a:off x="4731943" y="4128641"/>
            <a:ext cx="1597793" cy="526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4995512" y="31282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beam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429676" y="3670057"/>
            <a:ext cx="1270535" cy="162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Drift </a:t>
            </a:r>
            <a:r>
              <a:rPr lang="fr-FR" dirty="0" err="1" smtClean="0"/>
              <a:t>chamber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30779" y="5743919"/>
            <a:ext cx="5111015" cy="46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table</a:t>
            </a:r>
            <a:endParaRPr lang="en-GB" dirty="0"/>
          </a:p>
        </p:txBody>
      </p:sp>
      <p:sp>
        <p:nvSpPr>
          <p:cNvPr id="12" name="ZoneTexte 11"/>
          <p:cNvSpPr txBox="1"/>
          <p:nvPr/>
        </p:nvSpPr>
        <p:spPr>
          <a:xfrm>
            <a:off x="6679933" y="1934678"/>
            <a:ext cx="207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Beam</a:t>
            </a:r>
            <a:r>
              <a:rPr lang="fr-FR" dirty="0" smtClean="0"/>
              <a:t> configuration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322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Troll fixation :in Progress 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05" y="1578542"/>
            <a:ext cx="3744161" cy="280812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54" y="1970907"/>
            <a:ext cx="3984859" cy="29886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403" y="3407611"/>
            <a:ext cx="2327910" cy="31038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8230" y="732298"/>
            <a:ext cx="2937381" cy="220303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38200" y="6025415"/>
            <a:ext cx="435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exept</a:t>
            </a:r>
            <a:r>
              <a:rPr lang="fr-FR" dirty="0" smtClean="0"/>
              <a:t> a </a:t>
            </a:r>
            <a:r>
              <a:rPr lang="fr-FR" dirty="0" err="1" smtClean="0"/>
              <a:t>valid</a:t>
            </a:r>
            <a:r>
              <a:rPr lang="fr-FR" dirty="0" smtClean="0"/>
              <a:t> structure end of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625642" y="4697128"/>
            <a:ext cx="3234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Xy</a:t>
            </a:r>
            <a:r>
              <a:rPr lang="fr-FR" dirty="0" smtClean="0"/>
              <a:t> table – fixe in middle position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align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middle troll/ structure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012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371</Words>
  <Application>Microsoft Office PowerPoint</Application>
  <PresentationFormat>Grand écran</PresentationFormat>
  <Paragraphs>90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Grainita Friday meeting </vt:lpstr>
      <vt:lpstr>Thanks for wavecatcher 16 channels</vt:lpstr>
      <vt:lpstr>Wavecatcher test</vt:lpstr>
      <vt:lpstr>Question about wavecatcher </vt:lpstr>
      <vt:lpstr>Mechanical </vt:lpstr>
      <vt:lpstr>Installation – version 1  beam enter in fiber side of the troll</vt:lpstr>
      <vt:lpstr>Installation – version 2  beam enter in opposite fiber side of the troll</vt:lpstr>
      <vt:lpstr>Test bench in pictures</vt:lpstr>
      <vt:lpstr>Troll fixation :in Progress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Magali Magne</dc:creator>
  <cp:lastModifiedBy>Magali Magne</cp:lastModifiedBy>
  <cp:revision>12</cp:revision>
  <dcterms:created xsi:type="dcterms:W3CDTF">2024-05-16T16:00:53Z</dcterms:created>
  <dcterms:modified xsi:type="dcterms:W3CDTF">2024-05-17T12:19:14Z</dcterms:modified>
</cp:coreProperties>
</file>