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handoutMasterIdLst>
    <p:handoutMasterId r:id="rId17"/>
  </p:handoutMasterIdLst>
  <p:sldIdLst>
    <p:sldId id="437" r:id="rId2"/>
    <p:sldId id="434" r:id="rId3"/>
    <p:sldId id="439" r:id="rId4"/>
    <p:sldId id="448" r:id="rId5"/>
    <p:sldId id="438" r:id="rId6"/>
    <p:sldId id="440" r:id="rId7"/>
    <p:sldId id="441" r:id="rId8"/>
    <p:sldId id="442" r:id="rId9"/>
    <p:sldId id="443" r:id="rId10"/>
    <p:sldId id="444" r:id="rId11"/>
    <p:sldId id="446" r:id="rId12"/>
    <p:sldId id="445" r:id="rId13"/>
    <p:sldId id="449" r:id="rId14"/>
    <p:sldId id="447" r:id="rId15"/>
  </p:sldIdLst>
  <p:sldSz cx="9907588" cy="6858000"/>
  <p:notesSz cx="6746875" cy="9867900"/>
  <p:defaultTextStyle>
    <a:defPPr>
      <a:defRPr lang="en-GB"/>
    </a:defPPr>
    <a:lvl1pPr algn="l" defTabSz="449263" rtl="0" eaLnBrk="0" fontAlgn="base" hangingPunct="0">
      <a:spcBef>
        <a:spcPct val="0"/>
      </a:spcBef>
      <a:spcAft>
        <a:spcPct val="0"/>
      </a:spcAft>
      <a:defRPr sz="2400" b="1" kern="1200">
        <a:solidFill>
          <a:schemeClr val="bg1"/>
        </a:solidFill>
        <a:latin typeface="Comic Sans MS" panose="030F0902030302020204" pitchFamily="66"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sz="2400" b="1" kern="1200">
        <a:solidFill>
          <a:schemeClr val="bg1"/>
        </a:solidFill>
        <a:latin typeface="Comic Sans MS" panose="030F0902030302020204" pitchFamily="66"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sz="2400" b="1" kern="1200">
        <a:solidFill>
          <a:schemeClr val="bg1"/>
        </a:solidFill>
        <a:latin typeface="Comic Sans MS" panose="030F0902030302020204" pitchFamily="66"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sz="2400" b="1" kern="1200">
        <a:solidFill>
          <a:schemeClr val="bg1"/>
        </a:solidFill>
        <a:latin typeface="Comic Sans MS" panose="030F0902030302020204" pitchFamily="66"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sz="2400" b="1" kern="1200">
        <a:solidFill>
          <a:schemeClr val="bg1"/>
        </a:solidFill>
        <a:latin typeface="Comic Sans MS" panose="030F0902030302020204" pitchFamily="66" charset="0"/>
        <a:ea typeface="ＭＳ Ｐゴシック" panose="020B0600070205080204" pitchFamily="34" charset="-128"/>
        <a:cs typeface="+mn-cs"/>
      </a:defRPr>
    </a:lvl5pPr>
    <a:lvl6pPr marL="2286000" algn="l" defTabSz="914400" rtl="0" eaLnBrk="1" latinLnBrk="0" hangingPunct="1">
      <a:defRPr sz="2400" b="1" kern="1200">
        <a:solidFill>
          <a:schemeClr val="bg1"/>
        </a:solidFill>
        <a:latin typeface="Comic Sans MS" panose="030F0902030302020204" pitchFamily="66" charset="0"/>
        <a:ea typeface="ＭＳ Ｐゴシック" panose="020B0600070205080204" pitchFamily="34" charset="-128"/>
        <a:cs typeface="+mn-cs"/>
      </a:defRPr>
    </a:lvl6pPr>
    <a:lvl7pPr marL="2743200" algn="l" defTabSz="914400" rtl="0" eaLnBrk="1" latinLnBrk="0" hangingPunct="1">
      <a:defRPr sz="2400" b="1" kern="1200">
        <a:solidFill>
          <a:schemeClr val="bg1"/>
        </a:solidFill>
        <a:latin typeface="Comic Sans MS" panose="030F0902030302020204" pitchFamily="66" charset="0"/>
        <a:ea typeface="ＭＳ Ｐゴシック" panose="020B0600070205080204" pitchFamily="34" charset="-128"/>
        <a:cs typeface="+mn-cs"/>
      </a:defRPr>
    </a:lvl7pPr>
    <a:lvl8pPr marL="3200400" algn="l" defTabSz="914400" rtl="0" eaLnBrk="1" latinLnBrk="0" hangingPunct="1">
      <a:defRPr sz="2400" b="1" kern="1200">
        <a:solidFill>
          <a:schemeClr val="bg1"/>
        </a:solidFill>
        <a:latin typeface="Comic Sans MS" panose="030F0902030302020204" pitchFamily="66" charset="0"/>
        <a:ea typeface="ＭＳ Ｐゴシック" panose="020B0600070205080204" pitchFamily="34" charset="-128"/>
        <a:cs typeface="+mn-cs"/>
      </a:defRPr>
    </a:lvl8pPr>
    <a:lvl9pPr marL="3657600" algn="l" defTabSz="914400" rtl="0" eaLnBrk="1" latinLnBrk="0" hangingPunct="1">
      <a:defRPr sz="2400" b="1" kern="1200">
        <a:solidFill>
          <a:schemeClr val="bg1"/>
        </a:solidFill>
        <a:latin typeface="Comic Sans MS" panose="030F0902030302020204" pitchFamily="66"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51"/>
    <p:restoredTop sz="94651"/>
  </p:normalViewPr>
  <p:slideViewPr>
    <p:cSldViewPr>
      <p:cViewPr varScale="1">
        <p:scale>
          <a:sx n="110" d="100"/>
          <a:sy n="110" d="100"/>
        </p:scale>
        <p:origin x="1056" y="176"/>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CFFCC3A-8D56-B949-85F2-845AF618741D}"/>
              </a:ext>
            </a:extLst>
          </p:cNvPr>
          <p:cNvSpPr>
            <a:spLocks noGrp="1"/>
          </p:cNvSpPr>
          <p:nvPr>
            <p:ph type="hdr" sz="quarter"/>
          </p:nvPr>
        </p:nvSpPr>
        <p:spPr>
          <a:xfrm>
            <a:off x="0" y="0"/>
            <a:ext cx="2924175" cy="493713"/>
          </a:xfrm>
          <a:prstGeom prst="rect">
            <a:avLst/>
          </a:prstGeom>
        </p:spPr>
        <p:txBody>
          <a:bodyPr vert="horz" lIns="91440" tIns="45720" rIns="91440" bIns="45720" rtlCol="0"/>
          <a:lstStyle>
            <a:lvl1pPr algn="l" eaLnBrk="0" hangingPunct="0">
              <a:buClr>
                <a:srgbClr val="000000"/>
              </a:buClr>
              <a:buSzPct val="100000"/>
              <a:buFont typeface="Times New Roman" charset="0"/>
              <a:buNone/>
              <a:defRPr sz="1200">
                <a:latin typeface="Comic Sans MS" charset="0"/>
                <a:ea typeface="+mn-ea"/>
                <a:cs typeface="+mn-cs"/>
              </a:defRPr>
            </a:lvl1pPr>
          </a:lstStyle>
          <a:p>
            <a:pPr>
              <a:defRPr/>
            </a:pPr>
            <a:endParaRPr lang="en-GB"/>
          </a:p>
        </p:txBody>
      </p:sp>
      <p:sp>
        <p:nvSpPr>
          <p:cNvPr id="3" name="Espace réservé de la date 2">
            <a:extLst>
              <a:ext uri="{FF2B5EF4-FFF2-40B4-BE49-F238E27FC236}">
                <a16:creationId xmlns:a16="http://schemas.microsoft.com/office/drawing/2014/main" id="{31038615-4885-8C4F-9BF8-8BFEE7D99693}"/>
              </a:ext>
            </a:extLst>
          </p:cNvPr>
          <p:cNvSpPr>
            <a:spLocks noGrp="1"/>
          </p:cNvSpPr>
          <p:nvPr>
            <p:ph type="dt" sz="quarter" idx="1"/>
          </p:nvPr>
        </p:nvSpPr>
        <p:spPr>
          <a:xfrm>
            <a:off x="3821113" y="0"/>
            <a:ext cx="2924175" cy="493713"/>
          </a:xfrm>
          <a:prstGeom prst="rect">
            <a:avLst/>
          </a:prstGeom>
        </p:spPr>
        <p:txBody>
          <a:bodyPr vert="horz" wrap="square" lIns="91440" tIns="45720" rIns="91440" bIns="45720" numCol="1" anchor="t" anchorCtr="0" compatLnSpc="1">
            <a:prstTxWarp prst="textNoShape">
              <a:avLst/>
            </a:prstTxWarp>
          </a:bodyPr>
          <a:lstStyle>
            <a:lvl1pPr algn="r" eaLnBrk="0" hangingPunct="0">
              <a:buClr>
                <a:srgbClr val="000000"/>
              </a:buClr>
              <a:buSzPct val="100000"/>
              <a:buFont typeface="Times New Roman" panose="02020603050405020304" pitchFamily="18" charset="0"/>
              <a:buNone/>
              <a:defRPr sz="1200"/>
            </a:lvl1pPr>
          </a:lstStyle>
          <a:p>
            <a:pPr>
              <a:defRPr/>
            </a:pPr>
            <a:fld id="{F427D5CE-5E7E-3946-85C4-5247D7E792CF}" type="datetime1">
              <a:rPr lang="fr-FR" altLang="fr-FR"/>
              <a:pPr>
                <a:defRPr/>
              </a:pPr>
              <a:t>02/05/2024</a:t>
            </a:fld>
            <a:endParaRPr lang="en-GB" altLang="fr-FR"/>
          </a:p>
        </p:txBody>
      </p:sp>
      <p:sp>
        <p:nvSpPr>
          <p:cNvPr id="4" name="Espace réservé du pied de page 3">
            <a:extLst>
              <a:ext uri="{FF2B5EF4-FFF2-40B4-BE49-F238E27FC236}">
                <a16:creationId xmlns:a16="http://schemas.microsoft.com/office/drawing/2014/main" id="{0F4132C0-DD50-E24E-8514-D5A2EEE2D635}"/>
              </a:ext>
            </a:extLst>
          </p:cNvPr>
          <p:cNvSpPr>
            <a:spLocks noGrp="1"/>
          </p:cNvSpPr>
          <p:nvPr>
            <p:ph type="ftr" sz="quarter" idx="2"/>
          </p:nvPr>
        </p:nvSpPr>
        <p:spPr>
          <a:xfrm>
            <a:off x="0" y="9372600"/>
            <a:ext cx="2924175" cy="493713"/>
          </a:xfrm>
          <a:prstGeom prst="rect">
            <a:avLst/>
          </a:prstGeom>
        </p:spPr>
        <p:txBody>
          <a:bodyPr vert="horz" lIns="91440" tIns="45720" rIns="91440" bIns="45720" rtlCol="0" anchor="b"/>
          <a:lstStyle>
            <a:lvl1pPr algn="l" eaLnBrk="0" hangingPunct="0">
              <a:buClr>
                <a:srgbClr val="000000"/>
              </a:buClr>
              <a:buSzPct val="100000"/>
              <a:buFont typeface="Times New Roman" charset="0"/>
              <a:buNone/>
              <a:defRPr sz="1200">
                <a:latin typeface="Comic Sans MS" charset="0"/>
                <a:ea typeface="+mn-ea"/>
                <a:cs typeface="+mn-cs"/>
              </a:defRPr>
            </a:lvl1pPr>
          </a:lstStyle>
          <a:p>
            <a:pPr>
              <a:defRPr/>
            </a:pPr>
            <a:endParaRPr lang="en-GB"/>
          </a:p>
        </p:txBody>
      </p:sp>
      <p:sp>
        <p:nvSpPr>
          <p:cNvPr id="5" name="Espace réservé du numéro de diapositive 4">
            <a:extLst>
              <a:ext uri="{FF2B5EF4-FFF2-40B4-BE49-F238E27FC236}">
                <a16:creationId xmlns:a16="http://schemas.microsoft.com/office/drawing/2014/main" id="{A1599A0B-DDE9-E043-A20A-1A7E946C49AF}"/>
              </a:ext>
            </a:extLst>
          </p:cNvPr>
          <p:cNvSpPr>
            <a:spLocks noGrp="1"/>
          </p:cNvSpPr>
          <p:nvPr>
            <p:ph type="sldNum" sz="quarter" idx="3"/>
          </p:nvPr>
        </p:nvSpPr>
        <p:spPr>
          <a:xfrm>
            <a:off x="3821113" y="9372600"/>
            <a:ext cx="2924175" cy="493713"/>
          </a:xfrm>
          <a:prstGeom prst="rect">
            <a:avLst/>
          </a:prstGeom>
        </p:spPr>
        <p:txBody>
          <a:bodyPr vert="horz" wrap="square" lIns="91440" tIns="45720" rIns="91440" bIns="45720" numCol="1" anchor="b" anchorCtr="0" compatLnSpc="1">
            <a:prstTxWarp prst="textNoShape">
              <a:avLst/>
            </a:prstTxWarp>
          </a:bodyPr>
          <a:lstStyle>
            <a:lvl1pPr algn="r" eaLnBrk="0" hangingPunct="0">
              <a:buClr>
                <a:srgbClr val="000000"/>
              </a:buClr>
              <a:buSzPct val="100000"/>
              <a:buFont typeface="Times New Roman" panose="02020603050405020304" pitchFamily="18" charset="0"/>
              <a:buNone/>
              <a:defRPr sz="1200"/>
            </a:lvl1pPr>
          </a:lstStyle>
          <a:p>
            <a:pPr>
              <a:defRPr/>
            </a:pPr>
            <a:fld id="{5591DD2C-E8DE-6B41-A07D-3ED865E193E2}" type="slidenum">
              <a:rPr lang="en-GB" altLang="fr-FR"/>
              <a:pPr>
                <a:defRPr/>
              </a:pPr>
              <a:t>‹N°›</a:t>
            </a:fld>
            <a:endParaRPr lang="en-GB" altLang="fr-F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AutoShape 1">
            <a:extLst>
              <a:ext uri="{FF2B5EF4-FFF2-40B4-BE49-F238E27FC236}">
                <a16:creationId xmlns:a16="http://schemas.microsoft.com/office/drawing/2014/main" id="{CD1C0A3E-F059-F049-85D4-E399F27B3B4E}"/>
              </a:ext>
            </a:extLst>
          </p:cNvPr>
          <p:cNvSpPr>
            <a:spLocks noChangeArrowheads="1"/>
          </p:cNvSpPr>
          <p:nvPr/>
        </p:nvSpPr>
        <p:spPr bwMode="auto">
          <a:xfrm>
            <a:off x="0" y="0"/>
            <a:ext cx="6746875" cy="98679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fr-FR" altLang="fr-FR" sz="1800"/>
          </a:p>
        </p:txBody>
      </p:sp>
      <p:sp>
        <p:nvSpPr>
          <p:cNvPr id="13315" name="Rectangle 2">
            <a:extLst>
              <a:ext uri="{FF2B5EF4-FFF2-40B4-BE49-F238E27FC236}">
                <a16:creationId xmlns:a16="http://schemas.microsoft.com/office/drawing/2014/main" id="{73A03290-5A24-674D-951A-841DF37D634E}"/>
              </a:ext>
            </a:extLst>
          </p:cNvPr>
          <p:cNvSpPr>
            <a:spLocks noGrp="1" noRot="1" noChangeAspect="1" noChangeArrowheads="1"/>
          </p:cNvSpPr>
          <p:nvPr>
            <p:ph type="sldImg"/>
          </p:nvPr>
        </p:nvSpPr>
        <p:spPr bwMode="auto">
          <a:xfrm>
            <a:off x="700088" y="749300"/>
            <a:ext cx="5343525" cy="36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051" name="Rectangle 3">
            <a:extLst>
              <a:ext uri="{FF2B5EF4-FFF2-40B4-BE49-F238E27FC236}">
                <a16:creationId xmlns:a16="http://schemas.microsoft.com/office/drawing/2014/main" id="{F7ECAB81-6D1F-094E-BC75-40DB593C096D}"/>
              </a:ext>
            </a:extLst>
          </p:cNvPr>
          <p:cNvSpPr>
            <a:spLocks noGrp="1" noChangeArrowheads="1"/>
          </p:cNvSpPr>
          <p:nvPr>
            <p:ph type="body"/>
          </p:nvPr>
        </p:nvSpPr>
        <p:spPr bwMode="auto">
          <a:xfrm>
            <a:off x="674688" y="4686300"/>
            <a:ext cx="5395912" cy="4438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GB" noProof="0"/>
          </a:p>
        </p:txBody>
      </p:sp>
    </p:spTree>
  </p:cSld>
  <p:clrMap bg1="lt1" tx1="dk1" bg2="lt2" tx2="dk2" accent1="accent1" accent2="accent2" accent3="accent3" accent4="accent4" accent5="accent5" accent6="accent6" hlink="hlink" folHlink="folHlink"/>
  <p:hf hdr="0" ftr="0" dt="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128"/>
        <a:cs typeface="ＭＳ Ｐゴシック" charset="-128"/>
      </a:defRPr>
    </a:lvl1pPr>
    <a:lvl2pPr marL="37931725" indent="-37474525"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01675" y="749300"/>
            <a:ext cx="5340350" cy="3697288"/>
          </a:xfrm>
        </p:spPr>
      </p:sp>
      <p:sp>
        <p:nvSpPr>
          <p:cNvPr id="3" name="Espace réservé des note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07159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5"/>
            <a:ext cx="8421688" cy="1470025"/>
          </a:xfrm>
        </p:spPr>
        <p:txBody>
          <a:bodyPr/>
          <a:lstStyle/>
          <a:p>
            <a:r>
              <a:rPr lang="fr-FR"/>
              <a:t>Cliquez et modifiez le titre</a:t>
            </a:r>
            <a:endParaRPr lang="en-GB"/>
          </a:p>
        </p:txBody>
      </p:sp>
      <p:sp>
        <p:nvSpPr>
          <p:cNvPr id="3" name="Sous-titre 2"/>
          <p:cNvSpPr>
            <a:spLocks noGrp="1"/>
          </p:cNvSpPr>
          <p:nvPr>
            <p:ph type="subTitle" idx="1"/>
          </p:nvPr>
        </p:nvSpPr>
        <p:spPr>
          <a:xfrm>
            <a:off x="1485900" y="3886200"/>
            <a:ext cx="69357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endParaRPr lang="en-GB"/>
          </a:p>
        </p:txBody>
      </p:sp>
      <p:sp>
        <p:nvSpPr>
          <p:cNvPr id="4" name="Rectangle 1">
            <a:extLst>
              <a:ext uri="{FF2B5EF4-FFF2-40B4-BE49-F238E27FC236}">
                <a16:creationId xmlns:a16="http://schemas.microsoft.com/office/drawing/2014/main" id="{BAAE7D52-FDF0-E74D-BEA6-52C3B55D8A7D}"/>
              </a:ext>
            </a:extLst>
          </p:cNvPr>
          <p:cNvSpPr>
            <a:spLocks noGrp="1" noChangeArrowheads="1"/>
          </p:cNvSpPr>
          <p:nvPr>
            <p:ph type="dt" idx="10"/>
          </p:nvPr>
        </p:nvSpPr>
        <p:spPr>
          <a:ln/>
        </p:spPr>
        <p:txBody>
          <a:bodyPr/>
          <a:lstStyle>
            <a:lvl1pPr>
              <a:defRPr/>
            </a:lvl1pPr>
          </a:lstStyle>
          <a:p>
            <a:pPr>
              <a:defRPr/>
            </a:pPr>
            <a:r>
              <a:rPr lang="fr-FR" altLang="fr-FR"/>
              <a:t>Sept 15th 14</a:t>
            </a:r>
            <a:endParaRPr lang="en-US" altLang="fr-FR"/>
          </a:p>
        </p:txBody>
      </p:sp>
      <p:sp>
        <p:nvSpPr>
          <p:cNvPr id="5" name="Rectangle 2">
            <a:extLst>
              <a:ext uri="{FF2B5EF4-FFF2-40B4-BE49-F238E27FC236}">
                <a16:creationId xmlns:a16="http://schemas.microsoft.com/office/drawing/2014/main" id="{65A64A9B-AF73-004C-87EC-B066A43E7979}"/>
              </a:ext>
            </a:extLst>
          </p:cNvPr>
          <p:cNvSpPr>
            <a:spLocks noGrp="1" noChangeArrowheads="1"/>
          </p:cNvSpPr>
          <p:nvPr>
            <p:ph type="ftr" idx="11"/>
          </p:nvPr>
        </p:nvSpPr>
        <p:spPr>
          <a:ln/>
        </p:spPr>
        <p:txBody>
          <a:bodyPr/>
          <a:lstStyle>
            <a:lvl1pPr>
              <a:defRPr/>
            </a:lvl1pPr>
          </a:lstStyle>
          <a:p>
            <a:pPr>
              <a:defRPr/>
            </a:pPr>
            <a:r>
              <a:rPr lang="fr-FR" altLang="fr-FR"/>
              <a:t>Jacques Lefrancois</a:t>
            </a:r>
            <a:endParaRPr lang="en-US" altLang="fr-FR"/>
          </a:p>
        </p:txBody>
      </p:sp>
      <p:sp>
        <p:nvSpPr>
          <p:cNvPr id="6" name="Rectangle 3">
            <a:extLst>
              <a:ext uri="{FF2B5EF4-FFF2-40B4-BE49-F238E27FC236}">
                <a16:creationId xmlns:a16="http://schemas.microsoft.com/office/drawing/2014/main" id="{84756555-6E7F-A044-A1B0-F300D8927441}"/>
              </a:ext>
            </a:extLst>
          </p:cNvPr>
          <p:cNvSpPr>
            <a:spLocks noGrp="1" noChangeArrowheads="1"/>
          </p:cNvSpPr>
          <p:nvPr>
            <p:ph type="sldNum" idx="12"/>
          </p:nvPr>
        </p:nvSpPr>
        <p:spPr>
          <a:ln/>
        </p:spPr>
        <p:txBody>
          <a:bodyPr/>
          <a:lstStyle>
            <a:lvl1pPr>
              <a:defRPr/>
            </a:lvl1pPr>
          </a:lstStyle>
          <a:p>
            <a:pPr>
              <a:defRPr/>
            </a:pPr>
            <a:fld id="{AC548B2F-0480-EA4B-BB4D-6B5D958B7F62}" type="slidenum">
              <a:rPr lang="en-US" altLang="fr-FR"/>
              <a:pPr>
                <a:defRPr/>
              </a:pPr>
              <a:t>‹N°›</a:t>
            </a:fld>
            <a:endParaRPr lang="en-US" altLang="fr-FR"/>
          </a:p>
        </p:txBody>
      </p:sp>
    </p:spTree>
    <p:extLst>
      <p:ext uri="{BB962C8B-B14F-4D97-AF65-F5344CB8AC3E}">
        <p14:creationId xmlns:p14="http://schemas.microsoft.com/office/powerpoint/2010/main" val="126890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GB"/>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Rectangle 1">
            <a:extLst>
              <a:ext uri="{FF2B5EF4-FFF2-40B4-BE49-F238E27FC236}">
                <a16:creationId xmlns:a16="http://schemas.microsoft.com/office/drawing/2014/main" id="{8A27CD33-6368-1D45-9F20-A84D4F88BCC6}"/>
              </a:ext>
            </a:extLst>
          </p:cNvPr>
          <p:cNvSpPr>
            <a:spLocks noGrp="1" noChangeArrowheads="1"/>
          </p:cNvSpPr>
          <p:nvPr>
            <p:ph type="dt" idx="10"/>
          </p:nvPr>
        </p:nvSpPr>
        <p:spPr>
          <a:ln/>
        </p:spPr>
        <p:txBody>
          <a:bodyPr/>
          <a:lstStyle>
            <a:lvl1pPr>
              <a:defRPr/>
            </a:lvl1pPr>
          </a:lstStyle>
          <a:p>
            <a:pPr>
              <a:defRPr/>
            </a:pPr>
            <a:r>
              <a:rPr lang="fr-FR" altLang="fr-FR"/>
              <a:t>Sept 15th 14</a:t>
            </a:r>
            <a:endParaRPr lang="en-US" altLang="fr-FR"/>
          </a:p>
        </p:txBody>
      </p:sp>
      <p:sp>
        <p:nvSpPr>
          <p:cNvPr id="5" name="Rectangle 2">
            <a:extLst>
              <a:ext uri="{FF2B5EF4-FFF2-40B4-BE49-F238E27FC236}">
                <a16:creationId xmlns:a16="http://schemas.microsoft.com/office/drawing/2014/main" id="{BE04A075-4F46-D340-8535-FE93756F549B}"/>
              </a:ext>
            </a:extLst>
          </p:cNvPr>
          <p:cNvSpPr>
            <a:spLocks noGrp="1" noChangeArrowheads="1"/>
          </p:cNvSpPr>
          <p:nvPr>
            <p:ph type="ftr" idx="11"/>
          </p:nvPr>
        </p:nvSpPr>
        <p:spPr>
          <a:ln/>
        </p:spPr>
        <p:txBody>
          <a:bodyPr/>
          <a:lstStyle>
            <a:lvl1pPr>
              <a:defRPr/>
            </a:lvl1pPr>
          </a:lstStyle>
          <a:p>
            <a:pPr>
              <a:defRPr/>
            </a:pPr>
            <a:r>
              <a:rPr lang="fr-FR" altLang="fr-FR"/>
              <a:t>Jacques Lefrancois</a:t>
            </a:r>
            <a:endParaRPr lang="en-US" altLang="fr-FR"/>
          </a:p>
        </p:txBody>
      </p:sp>
      <p:sp>
        <p:nvSpPr>
          <p:cNvPr id="6" name="Rectangle 3">
            <a:extLst>
              <a:ext uri="{FF2B5EF4-FFF2-40B4-BE49-F238E27FC236}">
                <a16:creationId xmlns:a16="http://schemas.microsoft.com/office/drawing/2014/main" id="{7DEE262E-E4EC-A64F-8556-EF56A6735029}"/>
              </a:ext>
            </a:extLst>
          </p:cNvPr>
          <p:cNvSpPr>
            <a:spLocks noGrp="1" noChangeArrowheads="1"/>
          </p:cNvSpPr>
          <p:nvPr>
            <p:ph type="sldNum" idx="12"/>
          </p:nvPr>
        </p:nvSpPr>
        <p:spPr>
          <a:ln/>
        </p:spPr>
        <p:txBody>
          <a:bodyPr/>
          <a:lstStyle>
            <a:lvl1pPr>
              <a:defRPr/>
            </a:lvl1pPr>
          </a:lstStyle>
          <a:p>
            <a:pPr>
              <a:defRPr/>
            </a:pPr>
            <a:fld id="{E3C03002-AAA5-2347-B973-AE60EB54B056}" type="slidenum">
              <a:rPr lang="en-US" altLang="fr-FR"/>
              <a:pPr>
                <a:defRPr/>
              </a:pPr>
              <a:t>‹N°›</a:t>
            </a:fld>
            <a:endParaRPr lang="en-US" altLang="fr-FR"/>
          </a:p>
        </p:txBody>
      </p:sp>
    </p:spTree>
    <p:extLst>
      <p:ext uri="{BB962C8B-B14F-4D97-AF65-F5344CB8AC3E}">
        <p14:creationId xmlns:p14="http://schemas.microsoft.com/office/powerpoint/2010/main" val="171847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239000" y="153988"/>
            <a:ext cx="2284413" cy="5864225"/>
          </a:xfrm>
        </p:spPr>
        <p:txBody>
          <a:bodyPr vert="eaVert"/>
          <a:lstStyle/>
          <a:p>
            <a:r>
              <a:rPr lang="fr-FR"/>
              <a:t>Cliquez et modifiez le titre</a:t>
            </a:r>
            <a:endParaRPr lang="en-GB"/>
          </a:p>
        </p:txBody>
      </p:sp>
      <p:sp>
        <p:nvSpPr>
          <p:cNvPr id="3" name="Espace réservé du texte vertical 2"/>
          <p:cNvSpPr>
            <a:spLocks noGrp="1"/>
          </p:cNvSpPr>
          <p:nvPr>
            <p:ph type="body" orient="vert" idx="1"/>
          </p:nvPr>
        </p:nvSpPr>
        <p:spPr>
          <a:xfrm>
            <a:off x="381000" y="153988"/>
            <a:ext cx="6705600" cy="58642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Rectangle 1">
            <a:extLst>
              <a:ext uri="{FF2B5EF4-FFF2-40B4-BE49-F238E27FC236}">
                <a16:creationId xmlns:a16="http://schemas.microsoft.com/office/drawing/2014/main" id="{14D07F45-F1BC-D749-8A8E-3FFC45B25AB8}"/>
              </a:ext>
            </a:extLst>
          </p:cNvPr>
          <p:cNvSpPr>
            <a:spLocks noGrp="1" noChangeArrowheads="1"/>
          </p:cNvSpPr>
          <p:nvPr>
            <p:ph type="dt" idx="10"/>
          </p:nvPr>
        </p:nvSpPr>
        <p:spPr>
          <a:ln/>
        </p:spPr>
        <p:txBody>
          <a:bodyPr/>
          <a:lstStyle>
            <a:lvl1pPr>
              <a:defRPr/>
            </a:lvl1pPr>
          </a:lstStyle>
          <a:p>
            <a:pPr>
              <a:defRPr/>
            </a:pPr>
            <a:r>
              <a:rPr lang="fr-FR" altLang="fr-FR"/>
              <a:t>Sept 15th 14</a:t>
            </a:r>
            <a:endParaRPr lang="en-US" altLang="fr-FR"/>
          </a:p>
        </p:txBody>
      </p:sp>
      <p:sp>
        <p:nvSpPr>
          <p:cNvPr id="5" name="Rectangle 2">
            <a:extLst>
              <a:ext uri="{FF2B5EF4-FFF2-40B4-BE49-F238E27FC236}">
                <a16:creationId xmlns:a16="http://schemas.microsoft.com/office/drawing/2014/main" id="{FF9DC6A2-CBFC-084B-88F6-8B27ED84BDF0}"/>
              </a:ext>
            </a:extLst>
          </p:cNvPr>
          <p:cNvSpPr>
            <a:spLocks noGrp="1" noChangeArrowheads="1"/>
          </p:cNvSpPr>
          <p:nvPr>
            <p:ph type="ftr" idx="11"/>
          </p:nvPr>
        </p:nvSpPr>
        <p:spPr>
          <a:ln/>
        </p:spPr>
        <p:txBody>
          <a:bodyPr/>
          <a:lstStyle>
            <a:lvl1pPr>
              <a:defRPr/>
            </a:lvl1pPr>
          </a:lstStyle>
          <a:p>
            <a:pPr>
              <a:defRPr/>
            </a:pPr>
            <a:r>
              <a:rPr lang="fr-FR" altLang="fr-FR"/>
              <a:t>Jacques Lefrancois</a:t>
            </a:r>
            <a:endParaRPr lang="en-US" altLang="fr-FR"/>
          </a:p>
        </p:txBody>
      </p:sp>
      <p:sp>
        <p:nvSpPr>
          <p:cNvPr id="6" name="Rectangle 3">
            <a:extLst>
              <a:ext uri="{FF2B5EF4-FFF2-40B4-BE49-F238E27FC236}">
                <a16:creationId xmlns:a16="http://schemas.microsoft.com/office/drawing/2014/main" id="{FEC0B866-0B67-7E4A-BE3E-5598A911F777}"/>
              </a:ext>
            </a:extLst>
          </p:cNvPr>
          <p:cNvSpPr>
            <a:spLocks noGrp="1" noChangeArrowheads="1"/>
          </p:cNvSpPr>
          <p:nvPr>
            <p:ph type="sldNum" idx="12"/>
          </p:nvPr>
        </p:nvSpPr>
        <p:spPr>
          <a:ln/>
        </p:spPr>
        <p:txBody>
          <a:bodyPr/>
          <a:lstStyle>
            <a:lvl1pPr>
              <a:defRPr/>
            </a:lvl1pPr>
          </a:lstStyle>
          <a:p>
            <a:pPr>
              <a:defRPr/>
            </a:pPr>
            <a:fld id="{56C25702-5012-A14D-B513-871EB38D2808}" type="slidenum">
              <a:rPr lang="en-US" altLang="fr-FR"/>
              <a:pPr>
                <a:defRPr/>
              </a:pPr>
              <a:t>‹N°›</a:t>
            </a:fld>
            <a:endParaRPr lang="en-US" altLang="fr-FR"/>
          </a:p>
        </p:txBody>
      </p:sp>
    </p:spTree>
    <p:extLst>
      <p:ext uri="{BB962C8B-B14F-4D97-AF65-F5344CB8AC3E}">
        <p14:creationId xmlns:p14="http://schemas.microsoft.com/office/powerpoint/2010/main" val="13759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GB"/>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Rectangle 1">
            <a:extLst>
              <a:ext uri="{FF2B5EF4-FFF2-40B4-BE49-F238E27FC236}">
                <a16:creationId xmlns:a16="http://schemas.microsoft.com/office/drawing/2014/main" id="{D96ABDF9-9731-3247-9041-8411B079966B}"/>
              </a:ext>
            </a:extLst>
          </p:cNvPr>
          <p:cNvSpPr>
            <a:spLocks noGrp="1" noChangeArrowheads="1"/>
          </p:cNvSpPr>
          <p:nvPr>
            <p:ph type="dt" idx="10"/>
          </p:nvPr>
        </p:nvSpPr>
        <p:spPr>
          <a:ln/>
        </p:spPr>
        <p:txBody>
          <a:bodyPr/>
          <a:lstStyle>
            <a:lvl1pPr>
              <a:defRPr/>
            </a:lvl1pPr>
          </a:lstStyle>
          <a:p>
            <a:pPr>
              <a:defRPr/>
            </a:pPr>
            <a:r>
              <a:rPr lang="fr-FR" altLang="fr-FR"/>
              <a:t>Sept 15th 14</a:t>
            </a:r>
            <a:endParaRPr lang="en-US" altLang="fr-FR"/>
          </a:p>
        </p:txBody>
      </p:sp>
      <p:sp>
        <p:nvSpPr>
          <p:cNvPr id="5" name="Rectangle 2">
            <a:extLst>
              <a:ext uri="{FF2B5EF4-FFF2-40B4-BE49-F238E27FC236}">
                <a16:creationId xmlns:a16="http://schemas.microsoft.com/office/drawing/2014/main" id="{7DD28047-09E2-F343-BB28-8ABCCFA44F34}"/>
              </a:ext>
            </a:extLst>
          </p:cNvPr>
          <p:cNvSpPr>
            <a:spLocks noGrp="1" noChangeArrowheads="1"/>
          </p:cNvSpPr>
          <p:nvPr>
            <p:ph type="ftr" idx="11"/>
          </p:nvPr>
        </p:nvSpPr>
        <p:spPr>
          <a:ln/>
        </p:spPr>
        <p:txBody>
          <a:bodyPr/>
          <a:lstStyle>
            <a:lvl1pPr>
              <a:defRPr/>
            </a:lvl1pPr>
          </a:lstStyle>
          <a:p>
            <a:pPr>
              <a:defRPr/>
            </a:pPr>
            <a:r>
              <a:rPr lang="fr-FR" altLang="fr-FR"/>
              <a:t>Jacques Lefrancois</a:t>
            </a:r>
            <a:endParaRPr lang="en-US" altLang="fr-FR"/>
          </a:p>
        </p:txBody>
      </p:sp>
      <p:sp>
        <p:nvSpPr>
          <p:cNvPr id="6" name="Rectangle 3">
            <a:extLst>
              <a:ext uri="{FF2B5EF4-FFF2-40B4-BE49-F238E27FC236}">
                <a16:creationId xmlns:a16="http://schemas.microsoft.com/office/drawing/2014/main" id="{E97EAD1A-6722-9549-8B68-C42618432E9E}"/>
              </a:ext>
            </a:extLst>
          </p:cNvPr>
          <p:cNvSpPr>
            <a:spLocks noGrp="1" noChangeArrowheads="1"/>
          </p:cNvSpPr>
          <p:nvPr>
            <p:ph type="sldNum" idx="12"/>
          </p:nvPr>
        </p:nvSpPr>
        <p:spPr>
          <a:ln/>
        </p:spPr>
        <p:txBody>
          <a:bodyPr/>
          <a:lstStyle>
            <a:lvl1pPr>
              <a:defRPr/>
            </a:lvl1pPr>
          </a:lstStyle>
          <a:p>
            <a:pPr>
              <a:defRPr/>
            </a:pPr>
            <a:fld id="{64B6FDB0-29A1-5148-A1BB-07C253C571F3}" type="slidenum">
              <a:rPr lang="en-US" altLang="fr-FR"/>
              <a:pPr>
                <a:defRPr/>
              </a:pPr>
              <a:t>‹N°›</a:t>
            </a:fld>
            <a:endParaRPr lang="en-US" altLang="fr-FR"/>
          </a:p>
        </p:txBody>
      </p:sp>
    </p:spTree>
    <p:extLst>
      <p:ext uri="{BB962C8B-B14F-4D97-AF65-F5344CB8AC3E}">
        <p14:creationId xmlns:p14="http://schemas.microsoft.com/office/powerpoint/2010/main" val="2705188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00"/>
            <a:ext cx="8421687" cy="1362075"/>
          </a:xfrm>
        </p:spPr>
        <p:txBody>
          <a:bodyPr anchor="t"/>
          <a:lstStyle>
            <a:lvl1pPr algn="l">
              <a:defRPr sz="4000" b="1" cap="all"/>
            </a:lvl1pPr>
          </a:lstStyle>
          <a:p>
            <a:r>
              <a:rPr lang="fr-FR"/>
              <a:t>Cliquez et modifiez le titre</a:t>
            </a:r>
            <a:endParaRPr lang="en-GB"/>
          </a:p>
        </p:txBody>
      </p:sp>
      <p:sp>
        <p:nvSpPr>
          <p:cNvPr id="3" name="Espace réservé du texte 2"/>
          <p:cNvSpPr>
            <a:spLocks noGrp="1"/>
          </p:cNvSpPr>
          <p:nvPr>
            <p:ph type="body" idx="1"/>
          </p:nvPr>
        </p:nvSpPr>
        <p:spPr>
          <a:xfrm>
            <a:off x="782638" y="2906713"/>
            <a:ext cx="84216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1">
            <a:extLst>
              <a:ext uri="{FF2B5EF4-FFF2-40B4-BE49-F238E27FC236}">
                <a16:creationId xmlns:a16="http://schemas.microsoft.com/office/drawing/2014/main" id="{068F41B9-04E8-9C45-8CDE-3C4AA0FC17E7}"/>
              </a:ext>
            </a:extLst>
          </p:cNvPr>
          <p:cNvSpPr>
            <a:spLocks noGrp="1" noChangeArrowheads="1"/>
          </p:cNvSpPr>
          <p:nvPr>
            <p:ph type="dt" idx="10"/>
          </p:nvPr>
        </p:nvSpPr>
        <p:spPr>
          <a:ln/>
        </p:spPr>
        <p:txBody>
          <a:bodyPr/>
          <a:lstStyle>
            <a:lvl1pPr>
              <a:defRPr/>
            </a:lvl1pPr>
          </a:lstStyle>
          <a:p>
            <a:pPr>
              <a:defRPr/>
            </a:pPr>
            <a:r>
              <a:rPr lang="fr-FR" altLang="fr-FR"/>
              <a:t>Sept 15th 14</a:t>
            </a:r>
            <a:endParaRPr lang="en-US" altLang="fr-FR"/>
          </a:p>
        </p:txBody>
      </p:sp>
      <p:sp>
        <p:nvSpPr>
          <p:cNvPr id="5" name="Rectangle 2">
            <a:extLst>
              <a:ext uri="{FF2B5EF4-FFF2-40B4-BE49-F238E27FC236}">
                <a16:creationId xmlns:a16="http://schemas.microsoft.com/office/drawing/2014/main" id="{0FF19950-B96D-804B-9458-2339091EE23F}"/>
              </a:ext>
            </a:extLst>
          </p:cNvPr>
          <p:cNvSpPr>
            <a:spLocks noGrp="1" noChangeArrowheads="1"/>
          </p:cNvSpPr>
          <p:nvPr>
            <p:ph type="ftr" idx="11"/>
          </p:nvPr>
        </p:nvSpPr>
        <p:spPr>
          <a:ln/>
        </p:spPr>
        <p:txBody>
          <a:bodyPr/>
          <a:lstStyle>
            <a:lvl1pPr>
              <a:defRPr/>
            </a:lvl1pPr>
          </a:lstStyle>
          <a:p>
            <a:pPr>
              <a:defRPr/>
            </a:pPr>
            <a:r>
              <a:rPr lang="fr-FR" altLang="fr-FR"/>
              <a:t>Jacques Lefrancois</a:t>
            </a:r>
            <a:endParaRPr lang="en-US" altLang="fr-FR"/>
          </a:p>
        </p:txBody>
      </p:sp>
      <p:sp>
        <p:nvSpPr>
          <p:cNvPr id="6" name="Rectangle 3">
            <a:extLst>
              <a:ext uri="{FF2B5EF4-FFF2-40B4-BE49-F238E27FC236}">
                <a16:creationId xmlns:a16="http://schemas.microsoft.com/office/drawing/2014/main" id="{97FAD3BC-7DCD-A34E-BDE3-1EB173B8A402}"/>
              </a:ext>
            </a:extLst>
          </p:cNvPr>
          <p:cNvSpPr>
            <a:spLocks noGrp="1" noChangeArrowheads="1"/>
          </p:cNvSpPr>
          <p:nvPr>
            <p:ph type="sldNum" idx="12"/>
          </p:nvPr>
        </p:nvSpPr>
        <p:spPr>
          <a:ln/>
        </p:spPr>
        <p:txBody>
          <a:bodyPr/>
          <a:lstStyle>
            <a:lvl1pPr>
              <a:defRPr/>
            </a:lvl1pPr>
          </a:lstStyle>
          <a:p>
            <a:pPr>
              <a:defRPr/>
            </a:pPr>
            <a:fld id="{2EC70904-370E-1B44-BEC1-3972B5F1FC2A}" type="slidenum">
              <a:rPr lang="en-US" altLang="fr-FR"/>
              <a:pPr>
                <a:defRPr/>
              </a:pPr>
              <a:t>‹N°›</a:t>
            </a:fld>
            <a:endParaRPr lang="en-US" altLang="fr-FR"/>
          </a:p>
        </p:txBody>
      </p:sp>
    </p:spTree>
    <p:extLst>
      <p:ext uri="{BB962C8B-B14F-4D97-AF65-F5344CB8AC3E}">
        <p14:creationId xmlns:p14="http://schemas.microsoft.com/office/powerpoint/2010/main" val="185464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GB"/>
          </a:p>
        </p:txBody>
      </p:sp>
      <p:sp>
        <p:nvSpPr>
          <p:cNvPr id="3" name="Espace réservé du contenu 2"/>
          <p:cNvSpPr>
            <a:spLocks noGrp="1"/>
          </p:cNvSpPr>
          <p:nvPr>
            <p:ph sz="half" idx="1"/>
          </p:nvPr>
        </p:nvSpPr>
        <p:spPr>
          <a:xfrm>
            <a:off x="381000" y="838200"/>
            <a:ext cx="4494213" cy="5180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p:cNvSpPr>
            <a:spLocks noGrp="1"/>
          </p:cNvSpPr>
          <p:nvPr>
            <p:ph sz="half" idx="2"/>
          </p:nvPr>
        </p:nvSpPr>
        <p:spPr>
          <a:xfrm>
            <a:off x="5027613" y="838200"/>
            <a:ext cx="4495800" cy="5180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Rectangle 1">
            <a:extLst>
              <a:ext uri="{FF2B5EF4-FFF2-40B4-BE49-F238E27FC236}">
                <a16:creationId xmlns:a16="http://schemas.microsoft.com/office/drawing/2014/main" id="{7A27CC36-4209-AF43-AAF8-3630CC029F27}"/>
              </a:ext>
            </a:extLst>
          </p:cNvPr>
          <p:cNvSpPr>
            <a:spLocks noGrp="1" noChangeArrowheads="1"/>
          </p:cNvSpPr>
          <p:nvPr>
            <p:ph type="dt" idx="10"/>
          </p:nvPr>
        </p:nvSpPr>
        <p:spPr>
          <a:ln/>
        </p:spPr>
        <p:txBody>
          <a:bodyPr/>
          <a:lstStyle>
            <a:lvl1pPr>
              <a:defRPr/>
            </a:lvl1pPr>
          </a:lstStyle>
          <a:p>
            <a:pPr>
              <a:defRPr/>
            </a:pPr>
            <a:r>
              <a:rPr lang="fr-FR" altLang="fr-FR"/>
              <a:t>Sept 15th 14</a:t>
            </a:r>
            <a:endParaRPr lang="en-US" altLang="fr-FR"/>
          </a:p>
        </p:txBody>
      </p:sp>
      <p:sp>
        <p:nvSpPr>
          <p:cNvPr id="6" name="Rectangle 2">
            <a:extLst>
              <a:ext uri="{FF2B5EF4-FFF2-40B4-BE49-F238E27FC236}">
                <a16:creationId xmlns:a16="http://schemas.microsoft.com/office/drawing/2014/main" id="{6A9D7EB9-A642-5B43-A1D1-627A8066BCF7}"/>
              </a:ext>
            </a:extLst>
          </p:cNvPr>
          <p:cNvSpPr>
            <a:spLocks noGrp="1" noChangeArrowheads="1"/>
          </p:cNvSpPr>
          <p:nvPr>
            <p:ph type="ftr" idx="11"/>
          </p:nvPr>
        </p:nvSpPr>
        <p:spPr>
          <a:ln/>
        </p:spPr>
        <p:txBody>
          <a:bodyPr/>
          <a:lstStyle>
            <a:lvl1pPr>
              <a:defRPr/>
            </a:lvl1pPr>
          </a:lstStyle>
          <a:p>
            <a:pPr>
              <a:defRPr/>
            </a:pPr>
            <a:r>
              <a:rPr lang="fr-FR" altLang="fr-FR"/>
              <a:t>Jacques Lefrancois</a:t>
            </a:r>
            <a:endParaRPr lang="en-US" altLang="fr-FR"/>
          </a:p>
        </p:txBody>
      </p:sp>
      <p:sp>
        <p:nvSpPr>
          <p:cNvPr id="7" name="Rectangle 3">
            <a:extLst>
              <a:ext uri="{FF2B5EF4-FFF2-40B4-BE49-F238E27FC236}">
                <a16:creationId xmlns:a16="http://schemas.microsoft.com/office/drawing/2014/main" id="{A8DDAD61-B320-3B41-A094-F7C08F8F7831}"/>
              </a:ext>
            </a:extLst>
          </p:cNvPr>
          <p:cNvSpPr>
            <a:spLocks noGrp="1" noChangeArrowheads="1"/>
          </p:cNvSpPr>
          <p:nvPr>
            <p:ph type="sldNum" idx="12"/>
          </p:nvPr>
        </p:nvSpPr>
        <p:spPr>
          <a:ln/>
        </p:spPr>
        <p:txBody>
          <a:bodyPr/>
          <a:lstStyle>
            <a:lvl1pPr>
              <a:defRPr/>
            </a:lvl1pPr>
          </a:lstStyle>
          <a:p>
            <a:pPr>
              <a:defRPr/>
            </a:pPr>
            <a:fld id="{0132A4EE-0B85-D148-9B5D-51DFEA6E8BD6}" type="slidenum">
              <a:rPr lang="en-US" altLang="fr-FR"/>
              <a:pPr>
                <a:defRPr/>
              </a:pPr>
              <a:t>‹N°›</a:t>
            </a:fld>
            <a:endParaRPr lang="en-US" altLang="fr-FR"/>
          </a:p>
        </p:txBody>
      </p:sp>
    </p:spTree>
    <p:extLst>
      <p:ext uri="{BB962C8B-B14F-4D97-AF65-F5344CB8AC3E}">
        <p14:creationId xmlns:p14="http://schemas.microsoft.com/office/powerpoint/2010/main" val="1089150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6988" cy="1143000"/>
          </a:xfrm>
        </p:spPr>
        <p:txBody>
          <a:bodyPr/>
          <a:lstStyle>
            <a:lvl1pPr>
              <a:defRPr/>
            </a:lvl1pPr>
          </a:lstStyle>
          <a:p>
            <a:r>
              <a:rPr lang="fr-FR"/>
              <a:t>Cliquez et modifiez le titre</a:t>
            </a:r>
            <a:endParaRPr lang="en-GB"/>
          </a:p>
        </p:txBody>
      </p:sp>
      <p:sp>
        <p:nvSpPr>
          <p:cNvPr id="3" name="Espace réservé du texte 2"/>
          <p:cNvSpPr>
            <a:spLocks noGrp="1"/>
          </p:cNvSpPr>
          <p:nvPr>
            <p:ph type="body" idx="1"/>
          </p:nvPr>
        </p:nvSpPr>
        <p:spPr>
          <a:xfrm>
            <a:off x="495300"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9530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p:cNvSpPr>
            <a:spLocks noGrp="1"/>
          </p:cNvSpPr>
          <p:nvPr>
            <p:ph type="body" sz="quarter" idx="3"/>
          </p:nvPr>
        </p:nvSpPr>
        <p:spPr>
          <a:xfrm>
            <a:off x="5032375" y="1535113"/>
            <a:ext cx="43799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5032375" y="2174875"/>
            <a:ext cx="43799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Rectangle 1">
            <a:extLst>
              <a:ext uri="{FF2B5EF4-FFF2-40B4-BE49-F238E27FC236}">
                <a16:creationId xmlns:a16="http://schemas.microsoft.com/office/drawing/2014/main" id="{16818CF0-DA12-0F47-90F0-B549173E42B1}"/>
              </a:ext>
            </a:extLst>
          </p:cNvPr>
          <p:cNvSpPr>
            <a:spLocks noGrp="1" noChangeArrowheads="1"/>
          </p:cNvSpPr>
          <p:nvPr>
            <p:ph type="dt" idx="10"/>
          </p:nvPr>
        </p:nvSpPr>
        <p:spPr>
          <a:ln/>
        </p:spPr>
        <p:txBody>
          <a:bodyPr/>
          <a:lstStyle>
            <a:lvl1pPr>
              <a:defRPr/>
            </a:lvl1pPr>
          </a:lstStyle>
          <a:p>
            <a:pPr>
              <a:defRPr/>
            </a:pPr>
            <a:r>
              <a:rPr lang="fr-FR" altLang="fr-FR"/>
              <a:t>Sept 15th 14</a:t>
            </a:r>
            <a:endParaRPr lang="en-US" altLang="fr-FR"/>
          </a:p>
        </p:txBody>
      </p:sp>
      <p:sp>
        <p:nvSpPr>
          <p:cNvPr id="8" name="Rectangle 2">
            <a:extLst>
              <a:ext uri="{FF2B5EF4-FFF2-40B4-BE49-F238E27FC236}">
                <a16:creationId xmlns:a16="http://schemas.microsoft.com/office/drawing/2014/main" id="{3F2552A2-C68E-EB4A-8158-752209274370}"/>
              </a:ext>
            </a:extLst>
          </p:cNvPr>
          <p:cNvSpPr>
            <a:spLocks noGrp="1" noChangeArrowheads="1"/>
          </p:cNvSpPr>
          <p:nvPr>
            <p:ph type="ftr" idx="11"/>
          </p:nvPr>
        </p:nvSpPr>
        <p:spPr>
          <a:ln/>
        </p:spPr>
        <p:txBody>
          <a:bodyPr/>
          <a:lstStyle>
            <a:lvl1pPr>
              <a:defRPr/>
            </a:lvl1pPr>
          </a:lstStyle>
          <a:p>
            <a:pPr>
              <a:defRPr/>
            </a:pPr>
            <a:r>
              <a:rPr lang="fr-FR" altLang="fr-FR"/>
              <a:t>Jacques Lefrancois</a:t>
            </a:r>
            <a:endParaRPr lang="en-US" altLang="fr-FR"/>
          </a:p>
        </p:txBody>
      </p:sp>
      <p:sp>
        <p:nvSpPr>
          <p:cNvPr id="9" name="Rectangle 3">
            <a:extLst>
              <a:ext uri="{FF2B5EF4-FFF2-40B4-BE49-F238E27FC236}">
                <a16:creationId xmlns:a16="http://schemas.microsoft.com/office/drawing/2014/main" id="{7B092046-EFE0-D944-B464-6E7C358F626C}"/>
              </a:ext>
            </a:extLst>
          </p:cNvPr>
          <p:cNvSpPr>
            <a:spLocks noGrp="1" noChangeArrowheads="1"/>
          </p:cNvSpPr>
          <p:nvPr>
            <p:ph type="sldNum" idx="12"/>
          </p:nvPr>
        </p:nvSpPr>
        <p:spPr>
          <a:ln/>
        </p:spPr>
        <p:txBody>
          <a:bodyPr/>
          <a:lstStyle>
            <a:lvl1pPr>
              <a:defRPr/>
            </a:lvl1pPr>
          </a:lstStyle>
          <a:p>
            <a:pPr>
              <a:defRPr/>
            </a:pPr>
            <a:fld id="{3DC87441-F6DD-FE49-A7FE-AD67749BD6AA}" type="slidenum">
              <a:rPr lang="en-US" altLang="fr-FR"/>
              <a:pPr>
                <a:defRPr/>
              </a:pPr>
              <a:t>‹N°›</a:t>
            </a:fld>
            <a:endParaRPr lang="en-US" altLang="fr-FR"/>
          </a:p>
        </p:txBody>
      </p:sp>
    </p:spTree>
    <p:extLst>
      <p:ext uri="{BB962C8B-B14F-4D97-AF65-F5344CB8AC3E}">
        <p14:creationId xmlns:p14="http://schemas.microsoft.com/office/powerpoint/2010/main" val="3459336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GB"/>
          </a:p>
        </p:txBody>
      </p:sp>
      <p:sp>
        <p:nvSpPr>
          <p:cNvPr id="3" name="Rectangle 1">
            <a:extLst>
              <a:ext uri="{FF2B5EF4-FFF2-40B4-BE49-F238E27FC236}">
                <a16:creationId xmlns:a16="http://schemas.microsoft.com/office/drawing/2014/main" id="{1E4D28CE-C3D4-F64B-92B7-CA709B80B34A}"/>
              </a:ext>
            </a:extLst>
          </p:cNvPr>
          <p:cNvSpPr>
            <a:spLocks noGrp="1" noChangeArrowheads="1"/>
          </p:cNvSpPr>
          <p:nvPr>
            <p:ph type="dt" idx="10"/>
          </p:nvPr>
        </p:nvSpPr>
        <p:spPr>
          <a:ln/>
        </p:spPr>
        <p:txBody>
          <a:bodyPr/>
          <a:lstStyle>
            <a:lvl1pPr>
              <a:defRPr/>
            </a:lvl1pPr>
          </a:lstStyle>
          <a:p>
            <a:pPr>
              <a:defRPr/>
            </a:pPr>
            <a:r>
              <a:rPr lang="fr-FR" altLang="fr-FR"/>
              <a:t>Sept 15th 14</a:t>
            </a:r>
            <a:endParaRPr lang="en-US" altLang="fr-FR"/>
          </a:p>
        </p:txBody>
      </p:sp>
      <p:sp>
        <p:nvSpPr>
          <p:cNvPr id="4" name="Rectangle 2">
            <a:extLst>
              <a:ext uri="{FF2B5EF4-FFF2-40B4-BE49-F238E27FC236}">
                <a16:creationId xmlns:a16="http://schemas.microsoft.com/office/drawing/2014/main" id="{AF71E50E-B088-4E49-A2E7-684F96DDECF9}"/>
              </a:ext>
            </a:extLst>
          </p:cNvPr>
          <p:cNvSpPr>
            <a:spLocks noGrp="1" noChangeArrowheads="1"/>
          </p:cNvSpPr>
          <p:nvPr>
            <p:ph type="ftr" idx="11"/>
          </p:nvPr>
        </p:nvSpPr>
        <p:spPr>
          <a:ln/>
        </p:spPr>
        <p:txBody>
          <a:bodyPr/>
          <a:lstStyle>
            <a:lvl1pPr>
              <a:defRPr/>
            </a:lvl1pPr>
          </a:lstStyle>
          <a:p>
            <a:pPr>
              <a:defRPr/>
            </a:pPr>
            <a:r>
              <a:rPr lang="fr-FR" altLang="fr-FR"/>
              <a:t>Jacques Lefrancois</a:t>
            </a:r>
            <a:endParaRPr lang="en-US" altLang="fr-FR"/>
          </a:p>
        </p:txBody>
      </p:sp>
      <p:sp>
        <p:nvSpPr>
          <p:cNvPr id="5" name="Rectangle 3">
            <a:extLst>
              <a:ext uri="{FF2B5EF4-FFF2-40B4-BE49-F238E27FC236}">
                <a16:creationId xmlns:a16="http://schemas.microsoft.com/office/drawing/2014/main" id="{A26C1843-AC22-D04A-9286-B1B3BA0191A5}"/>
              </a:ext>
            </a:extLst>
          </p:cNvPr>
          <p:cNvSpPr>
            <a:spLocks noGrp="1" noChangeArrowheads="1"/>
          </p:cNvSpPr>
          <p:nvPr>
            <p:ph type="sldNum" idx="12"/>
          </p:nvPr>
        </p:nvSpPr>
        <p:spPr>
          <a:ln/>
        </p:spPr>
        <p:txBody>
          <a:bodyPr/>
          <a:lstStyle>
            <a:lvl1pPr>
              <a:defRPr/>
            </a:lvl1pPr>
          </a:lstStyle>
          <a:p>
            <a:pPr>
              <a:defRPr/>
            </a:pPr>
            <a:fld id="{8D22C1D6-5222-8546-B0C3-293B54F3567B}" type="slidenum">
              <a:rPr lang="en-US" altLang="fr-FR"/>
              <a:pPr>
                <a:defRPr/>
              </a:pPr>
              <a:t>‹N°›</a:t>
            </a:fld>
            <a:endParaRPr lang="en-US" altLang="fr-FR"/>
          </a:p>
        </p:txBody>
      </p:sp>
    </p:spTree>
    <p:extLst>
      <p:ext uri="{BB962C8B-B14F-4D97-AF65-F5344CB8AC3E}">
        <p14:creationId xmlns:p14="http://schemas.microsoft.com/office/powerpoint/2010/main" val="3225518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A4B0CB-4A75-2A44-A1A2-407B62543FDA}"/>
              </a:ext>
            </a:extLst>
          </p:cNvPr>
          <p:cNvSpPr>
            <a:spLocks noGrp="1" noChangeArrowheads="1"/>
          </p:cNvSpPr>
          <p:nvPr>
            <p:ph type="dt" idx="10"/>
          </p:nvPr>
        </p:nvSpPr>
        <p:spPr>
          <a:ln/>
        </p:spPr>
        <p:txBody>
          <a:bodyPr/>
          <a:lstStyle>
            <a:lvl1pPr>
              <a:defRPr/>
            </a:lvl1pPr>
          </a:lstStyle>
          <a:p>
            <a:pPr>
              <a:defRPr/>
            </a:pPr>
            <a:r>
              <a:rPr lang="fr-FR" altLang="fr-FR"/>
              <a:t>Sept 15th 14</a:t>
            </a:r>
            <a:endParaRPr lang="en-US" altLang="fr-FR"/>
          </a:p>
        </p:txBody>
      </p:sp>
      <p:sp>
        <p:nvSpPr>
          <p:cNvPr id="3" name="Rectangle 2">
            <a:extLst>
              <a:ext uri="{FF2B5EF4-FFF2-40B4-BE49-F238E27FC236}">
                <a16:creationId xmlns:a16="http://schemas.microsoft.com/office/drawing/2014/main" id="{5653B70D-BB37-D147-8177-A507B52F7831}"/>
              </a:ext>
            </a:extLst>
          </p:cNvPr>
          <p:cNvSpPr>
            <a:spLocks noGrp="1" noChangeArrowheads="1"/>
          </p:cNvSpPr>
          <p:nvPr>
            <p:ph type="ftr" idx="11"/>
          </p:nvPr>
        </p:nvSpPr>
        <p:spPr>
          <a:ln/>
        </p:spPr>
        <p:txBody>
          <a:bodyPr/>
          <a:lstStyle>
            <a:lvl1pPr>
              <a:defRPr/>
            </a:lvl1pPr>
          </a:lstStyle>
          <a:p>
            <a:pPr>
              <a:defRPr/>
            </a:pPr>
            <a:r>
              <a:rPr lang="fr-FR" altLang="fr-FR"/>
              <a:t>Jacques Lefrancois</a:t>
            </a:r>
            <a:endParaRPr lang="en-US" altLang="fr-FR"/>
          </a:p>
        </p:txBody>
      </p:sp>
      <p:sp>
        <p:nvSpPr>
          <p:cNvPr id="4" name="Rectangle 3">
            <a:extLst>
              <a:ext uri="{FF2B5EF4-FFF2-40B4-BE49-F238E27FC236}">
                <a16:creationId xmlns:a16="http://schemas.microsoft.com/office/drawing/2014/main" id="{84B107BE-7222-1247-AFBD-26B15EBC2E61}"/>
              </a:ext>
            </a:extLst>
          </p:cNvPr>
          <p:cNvSpPr>
            <a:spLocks noGrp="1" noChangeArrowheads="1"/>
          </p:cNvSpPr>
          <p:nvPr>
            <p:ph type="sldNum" idx="12"/>
          </p:nvPr>
        </p:nvSpPr>
        <p:spPr>
          <a:ln/>
        </p:spPr>
        <p:txBody>
          <a:bodyPr/>
          <a:lstStyle>
            <a:lvl1pPr>
              <a:defRPr/>
            </a:lvl1pPr>
          </a:lstStyle>
          <a:p>
            <a:pPr>
              <a:defRPr/>
            </a:pPr>
            <a:fld id="{92EE55E4-EC0B-954C-AB95-68960A1E0322}" type="slidenum">
              <a:rPr lang="en-US" altLang="fr-FR"/>
              <a:pPr>
                <a:defRPr/>
              </a:pPr>
              <a:t>‹N°›</a:t>
            </a:fld>
            <a:endParaRPr lang="en-US" altLang="fr-FR"/>
          </a:p>
        </p:txBody>
      </p:sp>
    </p:spTree>
    <p:extLst>
      <p:ext uri="{BB962C8B-B14F-4D97-AF65-F5344CB8AC3E}">
        <p14:creationId xmlns:p14="http://schemas.microsoft.com/office/powerpoint/2010/main" val="422602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138" cy="1162050"/>
          </a:xfrm>
        </p:spPr>
        <p:txBody>
          <a:bodyPr anchor="b"/>
          <a:lstStyle>
            <a:lvl1pPr algn="l">
              <a:defRPr sz="2000" b="1"/>
            </a:lvl1pPr>
          </a:lstStyle>
          <a:p>
            <a:r>
              <a:rPr lang="fr-FR"/>
              <a:t>Cliquez et modifiez le titre</a:t>
            </a:r>
            <a:endParaRPr lang="en-GB"/>
          </a:p>
        </p:txBody>
      </p:sp>
      <p:sp>
        <p:nvSpPr>
          <p:cNvPr id="3" name="Espace réservé du contenu 2"/>
          <p:cNvSpPr>
            <a:spLocks noGrp="1"/>
          </p:cNvSpPr>
          <p:nvPr>
            <p:ph idx="1"/>
          </p:nvPr>
        </p:nvSpPr>
        <p:spPr>
          <a:xfrm>
            <a:off x="3873500" y="273050"/>
            <a:ext cx="553878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1">
            <a:extLst>
              <a:ext uri="{FF2B5EF4-FFF2-40B4-BE49-F238E27FC236}">
                <a16:creationId xmlns:a16="http://schemas.microsoft.com/office/drawing/2014/main" id="{E76EDA6D-2075-8D47-87C3-028918C8DC14}"/>
              </a:ext>
            </a:extLst>
          </p:cNvPr>
          <p:cNvSpPr>
            <a:spLocks noGrp="1" noChangeArrowheads="1"/>
          </p:cNvSpPr>
          <p:nvPr>
            <p:ph type="dt" idx="10"/>
          </p:nvPr>
        </p:nvSpPr>
        <p:spPr>
          <a:ln/>
        </p:spPr>
        <p:txBody>
          <a:bodyPr/>
          <a:lstStyle>
            <a:lvl1pPr>
              <a:defRPr/>
            </a:lvl1pPr>
          </a:lstStyle>
          <a:p>
            <a:pPr>
              <a:defRPr/>
            </a:pPr>
            <a:r>
              <a:rPr lang="fr-FR" altLang="fr-FR"/>
              <a:t>Sept 15th 14</a:t>
            </a:r>
            <a:endParaRPr lang="en-US" altLang="fr-FR"/>
          </a:p>
        </p:txBody>
      </p:sp>
      <p:sp>
        <p:nvSpPr>
          <p:cNvPr id="6" name="Rectangle 2">
            <a:extLst>
              <a:ext uri="{FF2B5EF4-FFF2-40B4-BE49-F238E27FC236}">
                <a16:creationId xmlns:a16="http://schemas.microsoft.com/office/drawing/2014/main" id="{CF7B63FC-A8CB-014A-A942-F088619E9D89}"/>
              </a:ext>
            </a:extLst>
          </p:cNvPr>
          <p:cNvSpPr>
            <a:spLocks noGrp="1" noChangeArrowheads="1"/>
          </p:cNvSpPr>
          <p:nvPr>
            <p:ph type="ftr" idx="11"/>
          </p:nvPr>
        </p:nvSpPr>
        <p:spPr>
          <a:ln/>
        </p:spPr>
        <p:txBody>
          <a:bodyPr/>
          <a:lstStyle>
            <a:lvl1pPr>
              <a:defRPr/>
            </a:lvl1pPr>
          </a:lstStyle>
          <a:p>
            <a:pPr>
              <a:defRPr/>
            </a:pPr>
            <a:r>
              <a:rPr lang="fr-FR" altLang="fr-FR"/>
              <a:t>Jacques Lefrancois</a:t>
            </a:r>
            <a:endParaRPr lang="en-US" altLang="fr-FR"/>
          </a:p>
        </p:txBody>
      </p:sp>
      <p:sp>
        <p:nvSpPr>
          <p:cNvPr id="7" name="Rectangle 3">
            <a:extLst>
              <a:ext uri="{FF2B5EF4-FFF2-40B4-BE49-F238E27FC236}">
                <a16:creationId xmlns:a16="http://schemas.microsoft.com/office/drawing/2014/main" id="{0FA1D5D3-BF7D-7A43-895D-2519074CF096}"/>
              </a:ext>
            </a:extLst>
          </p:cNvPr>
          <p:cNvSpPr>
            <a:spLocks noGrp="1" noChangeArrowheads="1"/>
          </p:cNvSpPr>
          <p:nvPr>
            <p:ph type="sldNum" idx="12"/>
          </p:nvPr>
        </p:nvSpPr>
        <p:spPr>
          <a:ln/>
        </p:spPr>
        <p:txBody>
          <a:bodyPr/>
          <a:lstStyle>
            <a:lvl1pPr>
              <a:defRPr/>
            </a:lvl1pPr>
          </a:lstStyle>
          <a:p>
            <a:pPr>
              <a:defRPr/>
            </a:pPr>
            <a:fld id="{E66FF5E2-3C34-0B4B-8A46-FB08A35437B2}" type="slidenum">
              <a:rPr lang="en-US" altLang="fr-FR"/>
              <a:pPr>
                <a:defRPr/>
              </a:pPr>
              <a:t>‹N°›</a:t>
            </a:fld>
            <a:endParaRPr lang="en-US" altLang="fr-FR"/>
          </a:p>
        </p:txBody>
      </p:sp>
    </p:spTree>
    <p:extLst>
      <p:ext uri="{BB962C8B-B14F-4D97-AF65-F5344CB8AC3E}">
        <p14:creationId xmlns:p14="http://schemas.microsoft.com/office/powerpoint/2010/main" val="371069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5187" cy="566738"/>
          </a:xfrm>
        </p:spPr>
        <p:txBody>
          <a:bodyPr anchor="b"/>
          <a:lstStyle>
            <a:lvl1pPr algn="l">
              <a:defRPr sz="2000" b="1"/>
            </a:lvl1pPr>
          </a:lstStyle>
          <a:p>
            <a:r>
              <a:rPr lang="fr-FR"/>
              <a:t>Cliquez et modifiez le titre</a:t>
            </a:r>
            <a:endParaRPr lang="en-GB"/>
          </a:p>
        </p:txBody>
      </p:sp>
      <p:sp>
        <p:nvSpPr>
          <p:cNvPr id="3" name="Espace réservé pour une image  2"/>
          <p:cNvSpPr>
            <a:spLocks noGrp="1"/>
          </p:cNvSpPr>
          <p:nvPr>
            <p:ph type="pic" idx="1"/>
          </p:nvPr>
        </p:nvSpPr>
        <p:spPr>
          <a:xfrm>
            <a:off x="1941513" y="612775"/>
            <a:ext cx="594518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Espace réservé du texte 3"/>
          <p:cNvSpPr>
            <a:spLocks noGrp="1"/>
          </p:cNvSpPr>
          <p:nvPr>
            <p:ph type="body" sz="half" idx="2"/>
          </p:nvPr>
        </p:nvSpPr>
        <p:spPr>
          <a:xfrm>
            <a:off x="1941513" y="5367338"/>
            <a:ext cx="594518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1">
            <a:extLst>
              <a:ext uri="{FF2B5EF4-FFF2-40B4-BE49-F238E27FC236}">
                <a16:creationId xmlns:a16="http://schemas.microsoft.com/office/drawing/2014/main" id="{D813888A-82F0-F44B-9361-092DA6F97245}"/>
              </a:ext>
            </a:extLst>
          </p:cNvPr>
          <p:cNvSpPr>
            <a:spLocks noGrp="1" noChangeArrowheads="1"/>
          </p:cNvSpPr>
          <p:nvPr>
            <p:ph type="dt" idx="10"/>
          </p:nvPr>
        </p:nvSpPr>
        <p:spPr>
          <a:ln/>
        </p:spPr>
        <p:txBody>
          <a:bodyPr/>
          <a:lstStyle>
            <a:lvl1pPr>
              <a:defRPr/>
            </a:lvl1pPr>
          </a:lstStyle>
          <a:p>
            <a:pPr>
              <a:defRPr/>
            </a:pPr>
            <a:r>
              <a:rPr lang="fr-FR" altLang="fr-FR"/>
              <a:t>Sept 15th 14</a:t>
            </a:r>
            <a:endParaRPr lang="en-US" altLang="fr-FR"/>
          </a:p>
        </p:txBody>
      </p:sp>
      <p:sp>
        <p:nvSpPr>
          <p:cNvPr id="6" name="Rectangle 2">
            <a:extLst>
              <a:ext uri="{FF2B5EF4-FFF2-40B4-BE49-F238E27FC236}">
                <a16:creationId xmlns:a16="http://schemas.microsoft.com/office/drawing/2014/main" id="{CFB4D0A1-7EE4-9B46-AE31-4BDD9CE41AE5}"/>
              </a:ext>
            </a:extLst>
          </p:cNvPr>
          <p:cNvSpPr>
            <a:spLocks noGrp="1" noChangeArrowheads="1"/>
          </p:cNvSpPr>
          <p:nvPr>
            <p:ph type="ftr" idx="11"/>
          </p:nvPr>
        </p:nvSpPr>
        <p:spPr>
          <a:ln/>
        </p:spPr>
        <p:txBody>
          <a:bodyPr/>
          <a:lstStyle>
            <a:lvl1pPr>
              <a:defRPr/>
            </a:lvl1pPr>
          </a:lstStyle>
          <a:p>
            <a:pPr>
              <a:defRPr/>
            </a:pPr>
            <a:r>
              <a:rPr lang="fr-FR" altLang="fr-FR"/>
              <a:t>Jacques Lefrancois</a:t>
            </a:r>
            <a:endParaRPr lang="en-US" altLang="fr-FR"/>
          </a:p>
        </p:txBody>
      </p:sp>
      <p:sp>
        <p:nvSpPr>
          <p:cNvPr id="7" name="Rectangle 3">
            <a:extLst>
              <a:ext uri="{FF2B5EF4-FFF2-40B4-BE49-F238E27FC236}">
                <a16:creationId xmlns:a16="http://schemas.microsoft.com/office/drawing/2014/main" id="{7570407A-614C-7F46-A61A-86412C51BDC3}"/>
              </a:ext>
            </a:extLst>
          </p:cNvPr>
          <p:cNvSpPr>
            <a:spLocks noGrp="1" noChangeArrowheads="1"/>
          </p:cNvSpPr>
          <p:nvPr>
            <p:ph type="sldNum" idx="12"/>
          </p:nvPr>
        </p:nvSpPr>
        <p:spPr>
          <a:ln/>
        </p:spPr>
        <p:txBody>
          <a:bodyPr/>
          <a:lstStyle>
            <a:lvl1pPr>
              <a:defRPr/>
            </a:lvl1pPr>
          </a:lstStyle>
          <a:p>
            <a:pPr>
              <a:defRPr/>
            </a:pPr>
            <a:fld id="{891D16EB-436E-5449-8915-E455EA0480DE}" type="slidenum">
              <a:rPr lang="en-US" altLang="fr-FR"/>
              <a:pPr>
                <a:defRPr/>
              </a:pPr>
              <a:t>‹N°›</a:t>
            </a:fld>
            <a:endParaRPr lang="en-US" altLang="fr-FR"/>
          </a:p>
        </p:txBody>
      </p:sp>
    </p:spTree>
    <p:extLst>
      <p:ext uri="{BB962C8B-B14F-4D97-AF65-F5344CB8AC3E}">
        <p14:creationId xmlns:p14="http://schemas.microsoft.com/office/powerpoint/2010/main" val="448180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945031EC-CAEB-5244-A0D4-C17CA3674B3E}"/>
              </a:ext>
            </a:extLst>
          </p:cNvPr>
          <p:cNvSpPr>
            <a:spLocks noGrp="1" noChangeArrowheads="1"/>
          </p:cNvSpPr>
          <p:nvPr>
            <p:ph type="dt"/>
          </p:nvPr>
        </p:nvSpPr>
        <p:spPr bwMode="auto">
          <a:xfrm>
            <a:off x="1676400" y="6438900"/>
            <a:ext cx="2970213" cy="304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eaLnBrk="0" hangingPunct="0">
              <a:buClr>
                <a:srgbClr val="000000"/>
              </a:buClr>
              <a:buSzPct val="100000"/>
              <a:buFont typeface="Times New Roman" panose="02020603050405020304" pitchFamily="18" charset="0"/>
              <a:buNone/>
              <a:defRPr sz="1400">
                <a:solidFill>
                  <a:srgbClr val="000000"/>
                </a:solidFill>
                <a:latin typeface="Times New Roman" panose="02020603050405020304" pitchFamily="18" charset="0"/>
              </a:defRPr>
            </a:lvl1pPr>
          </a:lstStyle>
          <a:p>
            <a:pPr>
              <a:defRPr/>
            </a:pPr>
            <a:r>
              <a:rPr lang="fr-FR" altLang="fr-FR"/>
              <a:t>Sept 15th 14</a:t>
            </a:r>
            <a:endParaRPr lang="en-US" altLang="fr-FR"/>
          </a:p>
        </p:txBody>
      </p:sp>
      <p:sp>
        <p:nvSpPr>
          <p:cNvPr id="1026" name="Rectangle 2">
            <a:extLst>
              <a:ext uri="{FF2B5EF4-FFF2-40B4-BE49-F238E27FC236}">
                <a16:creationId xmlns:a16="http://schemas.microsoft.com/office/drawing/2014/main" id="{6D4949A1-881F-E946-887C-47A378C4ED64}"/>
              </a:ext>
            </a:extLst>
          </p:cNvPr>
          <p:cNvSpPr>
            <a:spLocks noGrp="1" noChangeArrowheads="1"/>
          </p:cNvSpPr>
          <p:nvPr>
            <p:ph type="ftr"/>
          </p:nvPr>
        </p:nvSpPr>
        <p:spPr bwMode="auto">
          <a:xfrm>
            <a:off x="6553200" y="6438900"/>
            <a:ext cx="2055813" cy="304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eaLnBrk="0" hangingPunct="0">
              <a:buClr>
                <a:srgbClr val="000000"/>
              </a:buClr>
              <a:buSzPct val="100000"/>
              <a:buFont typeface="Times New Roman" panose="02020603050405020304" pitchFamily="18" charset="0"/>
              <a:buNone/>
              <a:defRPr sz="1400">
                <a:solidFill>
                  <a:srgbClr val="000000"/>
                </a:solidFill>
                <a:latin typeface="Times New Roman" panose="02020603050405020304" pitchFamily="18" charset="0"/>
              </a:defRPr>
            </a:lvl1pPr>
          </a:lstStyle>
          <a:p>
            <a:pPr>
              <a:defRPr/>
            </a:pPr>
            <a:r>
              <a:rPr lang="fr-FR" altLang="fr-FR"/>
              <a:t>Jacques Lefrancois</a:t>
            </a:r>
            <a:endParaRPr lang="en-US" altLang="fr-FR"/>
          </a:p>
        </p:txBody>
      </p:sp>
      <p:sp>
        <p:nvSpPr>
          <p:cNvPr id="1027" name="Rectangle 3">
            <a:extLst>
              <a:ext uri="{FF2B5EF4-FFF2-40B4-BE49-F238E27FC236}">
                <a16:creationId xmlns:a16="http://schemas.microsoft.com/office/drawing/2014/main" id="{E6C63389-FF73-2841-B5D8-1EA60A347042}"/>
              </a:ext>
            </a:extLst>
          </p:cNvPr>
          <p:cNvSpPr>
            <a:spLocks noGrp="1" noChangeArrowheads="1"/>
          </p:cNvSpPr>
          <p:nvPr>
            <p:ph type="sldNum"/>
          </p:nvPr>
        </p:nvSpPr>
        <p:spPr bwMode="auto">
          <a:xfrm>
            <a:off x="4953000" y="6438900"/>
            <a:ext cx="458788" cy="304800"/>
          </a:xfrm>
          <a:prstGeom prst="rect">
            <a:avLst/>
          </a:prstGeom>
          <a:noFill/>
          <a:ln w="9525">
            <a:noFill/>
            <a:round/>
            <a:headEnd/>
            <a:tailEnd/>
          </a:ln>
          <a:effectLst/>
        </p:spPr>
        <p:txBody>
          <a:bodyPr vert="horz" wrap="square" lIns="92160" tIns="46080" rIns="92160" bIns="46080" numCol="1" anchor="ctr" anchorCtr="1" compatLnSpc="1">
            <a:prstTxWarp prst="textNoShape">
              <a:avLst/>
            </a:prstTxWarp>
          </a:bodyPr>
          <a:lstStyle>
            <a:lvl1pPr algn="r" eaLnBrk="0" hangingPunct="0">
              <a:buClr>
                <a:srgbClr val="000000"/>
              </a:buClr>
              <a:buSzPct val="100000"/>
              <a:buFont typeface="Times New Roman" panose="02020603050405020304" pitchFamily="18" charset="0"/>
              <a:buNone/>
              <a:defRPr sz="1400">
                <a:solidFill>
                  <a:srgbClr val="000000"/>
                </a:solidFill>
                <a:latin typeface="Times New Roman" panose="02020603050405020304" pitchFamily="18" charset="0"/>
              </a:defRPr>
            </a:lvl1pPr>
          </a:lstStyle>
          <a:p>
            <a:pPr>
              <a:defRPr/>
            </a:pPr>
            <a:fld id="{A78F3E77-C0E8-344E-B4A7-1B1F276D5C9F}" type="slidenum">
              <a:rPr lang="en-US" altLang="fr-FR"/>
              <a:pPr>
                <a:defRPr/>
              </a:pPr>
              <a:t>‹N°›</a:t>
            </a:fld>
            <a:endParaRPr lang="en-US" altLang="fr-FR"/>
          </a:p>
        </p:txBody>
      </p:sp>
      <p:sp>
        <p:nvSpPr>
          <p:cNvPr id="1029" name="Rectangle 4">
            <a:extLst>
              <a:ext uri="{FF2B5EF4-FFF2-40B4-BE49-F238E27FC236}">
                <a16:creationId xmlns:a16="http://schemas.microsoft.com/office/drawing/2014/main" id="{BE1A2222-B8C4-9041-995E-1E033F664298}"/>
              </a:ext>
            </a:extLst>
          </p:cNvPr>
          <p:cNvSpPr>
            <a:spLocks noGrp="1" noChangeArrowheads="1"/>
          </p:cNvSpPr>
          <p:nvPr>
            <p:ph type="title"/>
          </p:nvPr>
        </p:nvSpPr>
        <p:spPr bwMode="auto">
          <a:xfrm>
            <a:off x="457200" y="153988"/>
            <a:ext cx="9066213"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2160" tIns="46080" rIns="92160" bIns="46080" numCol="1" anchor="ctr" anchorCtr="0" compatLnSpc="1">
            <a:prstTxWarp prst="textNoShape">
              <a:avLst/>
            </a:prstTxWarp>
          </a:bodyPr>
          <a:lstStyle/>
          <a:p>
            <a:pPr lvl="0"/>
            <a:r>
              <a:rPr lang="en-GB" altLang="fr-FR"/>
              <a:t>Cliquez pour éditer le format du texte-titre</a:t>
            </a:r>
          </a:p>
        </p:txBody>
      </p:sp>
      <p:sp>
        <p:nvSpPr>
          <p:cNvPr id="1030" name="Rectangle 5">
            <a:extLst>
              <a:ext uri="{FF2B5EF4-FFF2-40B4-BE49-F238E27FC236}">
                <a16:creationId xmlns:a16="http://schemas.microsoft.com/office/drawing/2014/main" id="{0EF266B7-A19C-3747-B61A-E97BAED6849A}"/>
              </a:ext>
            </a:extLst>
          </p:cNvPr>
          <p:cNvSpPr>
            <a:spLocks noGrp="1" noChangeArrowheads="1"/>
          </p:cNvSpPr>
          <p:nvPr>
            <p:ph type="body" idx="1"/>
          </p:nvPr>
        </p:nvSpPr>
        <p:spPr bwMode="auto">
          <a:xfrm>
            <a:off x="381000" y="838200"/>
            <a:ext cx="9142413" cy="518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2160" tIns="46080" rIns="92160" bIns="46080" numCol="1" anchor="t" anchorCtr="0" compatLnSpc="1">
            <a:prstTxWarp prst="textNoShape">
              <a:avLst/>
            </a:prstTxWarp>
          </a:bodyPr>
          <a:lstStyle/>
          <a:p>
            <a:pPr lvl="0"/>
            <a:r>
              <a:rPr lang="en-GB" altLang="fr-FR"/>
              <a:t>Cliquez pour éditer le format du plan de texte</a:t>
            </a:r>
          </a:p>
          <a:p>
            <a:pPr lvl="1"/>
            <a:r>
              <a:rPr lang="en-GB" altLang="fr-FR"/>
              <a:t>Second niveau de plan</a:t>
            </a:r>
          </a:p>
          <a:p>
            <a:pPr lvl="2"/>
            <a:r>
              <a:rPr lang="en-GB" altLang="fr-FR"/>
              <a:t>Troisième niveau de plan</a:t>
            </a:r>
          </a:p>
          <a:p>
            <a:pPr lvl="3"/>
            <a:r>
              <a:rPr lang="en-GB" altLang="fr-FR"/>
              <a:t>Quatrième niveau de plan</a:t>
            </a:r>
          </a:p>
          <a:p>
            <a:pPr lvl="4"/>
            <a:r>
              <a:rPr lang="en-GB" altLang="fr-FR"/>
              <a:t>Cinquième niveau de plan</a:t>
            </a:r>
          </a:p>
          <a:p>
            <a:pPr lvl="4"/>
            <a:r>
              <a:rPr lang="en-GB" altLang="fr-FR"/>
              <a:t>Sixième niveau de plan</a:t>
            </a:r>
          </a:p>
          <a:p>
            <a:pPr lvl="4"/>
            <a:r>
              <a:rPr lang="en-GB" altLang="fr-FR"/>
              <a:t>Septième niveau de plan</a:t>
            </a:r>
          </a:p>
          <a:p>
            <a:pPr lvl="4"/>
            <a:r>
              <a:rPr lang="en-GB" altLang="fr-FR"/>
              <a:t>Huitième niveau de plan</a:t>
            </a:r>
          </a:p>
          <a:p>
            <a:pPr lvl="4"/>
            <a:r>
              <a:rPr lang="en-GB" altLang="fr-FR"/>
              <a:t>Neuvième niveau de plan</a:t>
            </a:r>
          </a:p>
          <a:p>
            <a:pPr lvl="4"/>
            <a:endParaRPr lang="en-GB"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3200" b="1">
          <a:solidFill>
            <a:srgbClr val="FF0000"/>
          </a:solidFill>
          <a:latin typeface="+mj-lt"/>
          <a:ea typeface="+mj-ea"/>
          <a:cs typeface="+mj-cs"/>
        </a:defRPr>
      </a:lvl1pPr>
      <a:lvl2pPr algn="ctr"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3200" b="1">
          <a:solidFill>
            <a:srgbClr val="FF0000"/>
          </a:solidFill>
          <a:latin typeface="Times New Roman" charset="0"/>
          <a:ea typeface="DejaVu Sans" charset="0"/>
          <a:cs typeface="DejaVu Sans" charset="0"/>
        </a:defRPr>
      </a:lvl2pPr>
      <a:lvl3pPr algn="ctr"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3200" b="1">
          <a:solidFill>
            <a:srgbClr val="FF0000"/>
          </a:solidFill>
          <a:latin typeface="Times New Roman" charset="0"/>
          <a:ea typeface="DejaVu Sans" charset="0"/>
          <a:cs typeface="DejaVu Sans" charset="0"/>
        </a:defRPr>
      </a:lvl3pPr>
      <a:lvl4pPr algn="ctr"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3200" b="1">
          <a:solidFill>
            <a:srgbClr val="FF0000"/>
          </a:solidFill>
          <a:latin typeface="Times New Roman" charset="0"/>
          <a:ea typeface="DejaVu Sans" charset="0"/>
          <a:cs typeface="DejaVu Sans" charset="0"/>
        </a:defRPr>
      </a:lvl4pPr>
      <a:lvl5pPr algn="ctr"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3200" b="1">
          <a:solidFill>
            <a:srgbClr val="FF0000"/>
          </a:solidFill>
          <a:latin typeface="Times New Roman" charset="0"/>
          <a:ea typeface="DejaVu Sans" charset="0"/>
          <a:cs typeface="DejaVu Sans" charset="0"/>
        </a:defRPr>
      </a:lvl5pPr>
      <a:lvl6pPr marL="2514600" indent="-228600" algn="ctr" defTabSz="449263" rtl="0" eaLnBrk="0" fontAlgn="base" hangingPunct="0">
        <a:lnSpc>
          <a:spcPct val="90000"/>
        </a:lnSpc>
        <a:spcBef>
          <a:spcPct val="0"/>
        </a:spcBef>
        <a:spcAft>
          <a:spcPct val="0"/>
        </a:spcAft>
        <a:buClr>
          <a:srgbClr val="000000"/>
        </a:buClr>
        <a:buSzPct val="100000"/>
        <a:buFont typeface="Times New Roman" charset="0"/>
        <a:defRPr sz="3200" b="1">
          <a:solidFill>
            <a:srgbClr val="FF0000"/>
          </a:solidFill>
          <a:latin typeface="Times New Roman" charset="0"/>
          <a:ea typeface="DejaVu Sans" charset="0"/>
          <a:cs typeface="DejaVu Sans" charset="0"/>
        </a:defRPr>
      </a:lvl6pPr>
      <a:lvl7pPr marL="2971800" indent="-228600" algn="ctr" defTabSz="449263" rtl="0" eaLnBrk="0" fontAlgn="base" hangingPunct="0">
        <a:lnSpc>
          <a:spcPct val="90000"/>
        </a:lnSpc>
        <a:spcBef>
          <a:spcPct val="0"/>
        </a:spcBef>
        <a:spcAft>
          <a:spcPct val="0"/>
        </a:spcAft>
        <a:buClr>
          <a:srgbClr val="000000"/>
        </a:buClr>
        <a:buSzPct val="100000"/>
        <a:buFont typeface="Times New Roman" charset="0"/>
        <a:defRPr sz="3200" b="1">
          <a:solidFill>
            <a:srgbClr val="FF0000"/>
          </a:solidFill>
          <a:latin typeface="Times New Roman" charset="0"/>
          <a:ea typeface="DejaVu Sans" charset="0"/>
          <a:cs typeface="DejaVu Sans" charset="0"/>
        </a:defRPr>
      </a:lvl7pPr>
      <a:lvl8pPr marL="3429000" indent="-228600" algn="ctr" defTabSz="449263" rtl="0" eaLnBrk="0" fontAlgn="base" hangingPunct="0">
        <a:lnSpc>
          <a:spcPct val="90000"/>
        </a:lnSpc>
        <a:spcBef>
          <a:spcPct val="0"/>
        </a:spcBef>
        <a:spcAft>
          <a:spcPct val="0"/>
        </a:spcAft>
        <a:buClr>
          <a:srgbClr val="000000"/>
        </a:buClr>
        <a:buSzPct val="100000"/>
        <a:buFont typeface="Times New Roman" charset="0"/>
        <a:defRPr sz="3200" b="1">
          <a:solidFill>
            <a:srgbClr val="FF0000"/>
          </a:solidFill>
          <a:latin typeface="Times New Roman" charset="0"/>
          <a:ea typeface="DejaVu Sans" charset="0"/>
          <a:cs typeface="DejaVu Sans" charset="0"/>
        </a:defRPr>
      </a:lvl8pPr>
      <a:lvl9pPr marL="3886200" indent="-228600" algn="ctr" defTabSz="449263" rtl="0" eaLnBrk="0" fontAlgn="base" hangingPunct="0">
        <a:lnSpc>
          <a:spcPct val="90000"/>
        </a:lnSpc>
        <a:spcBef>
          <a:spcPct val="0"/>
        </a:spcBef>
        <a:spcAft>
          <a:spcPct val="0"/>
        </a:spcAft>
        <a:buClr>
          <a:srgbClr val="000000"/>
        </a:buClr>
        <a:buSzPct val="100000"/>
        <a:buFont typeface="Times New Roman" charset="0"/>
        <a:defRPr sz="3200" b="1">
          <a:solidFill>
            <a:srgbClr val="FF0000"/>
          </a:solidFill>
          <a:latin typeface="Times New Roman" charset="0"/>
          <a:ea typeface="DejaVu Sans" charset="0"/>
          <a:cs typeface="DejaVu Sans" charset="0"/>
        </a:defRPr>
      </a:lvl9pPr>
    </p:titleStyle>
    <p:bodyStyle>
      <a:lvl1pPr marL="342900" indent="-342900" algn="l" defTabSz="449263" rtl="0" eaLnBrk="0" fontAlgn="base" hangingPunct="0">
        <a:lnSpc>
          <a:spcPct val="90000"/>
        </a:lnSpc>
        <a:spcBef>
          <a:spcPts val="900"/>
        </a:spcBef>
        <a:spcAft>
          <a:spcPct val="0"/>
        </a:spcAft>
        <a:buClr>
          <a:srgbClr val="000000"/>
        </a:buClr>
        <a:buSzPct val="100000"/>
        <a:buFont typeface="Times New Roman" panose="02020603050405020304" pitchFamily="18" charset="0"/>
        <a:defRPr sz="2400" b="1">
          <a:solidFill>
            <a:srgbClr val="000000"/>
          </a:solidFill>
          <a:latin typeface="+mn-lt"/>
          <a:ea typeface="+mn-ea"/>
          <a:cs typeface="+mn-cs"/>
        </a:defRPr>
      </a:lvl1pPr>
      <a:lvl2pPr marL="742950" indent="-285750" algn="l" defTabSz="449263" rtl="0" eaLnBrk="0" fontAlgn="base" hangingPunct="0">
        <a:lnSpc>
          <a:spcPct val="90000"/>
        </a:lnSpc>
        <a:spcBef>
          <a:spcPts val="750"/>
        </a:spcBef>
        <a:spcAft>
          <a:spcPct val="0"/>
        </a:spcAft>
        <a:buClr>
          <a:srgbClr val="000000"/>
        </a:buClr>
        <a:buSzPct val="100000"/>
        <a:buFont typeface="Times New Roman" panose="02020603050405020304" pitchFamily="18" charset="0"/>
        <a:defRPr sz="2000" b="1">
          <a:solidFill>
            <a:srgbClr val="FC0128"/>
          </a:solidFill>
          <a:latin typeface="+mn-lt"/>
          <a:ea typeface="+mn-ea"/>
          <a:cs typeface="+mn-cs"/>
        </a:defRPr>
      </a:lvl2pPr>
      <a:lvl3pPr marL="1143000" indent="-228600" algn="l" defTabSz="449263" rtl="0" eaLnBrk="0" fontAlgn="base" hangingPunct="0">
        <a:lnSpc>
          <a:spcPct val="90000"/>
        </a:lnSpc>
        <a:spcBef>
          <a:spcPts val="675"/>
        </a:spcBef>
        <a:spcAft>
          <a:spcPct val="0"/>
        </a:spcAft>
        <a:buClr>
          <a:srgbClr val="000000"/>
        </a:buClr>
        <a:buSzPct val="100000"/>
        <a:buFont typeface="Times New Roman" panose="02020603050405020304" pitchFamily="18" charset="0"/>
        <a:defRPr b="1">
          <a:solidFill>
            <a:srgbClr val="0000FF"/>
          </a:solidFill>
          <a:latin typeface="+mn-lt"/>
          <a:ea typeface="+mn-ea"/>
          <a:cs typeface="+mn-cs"/>
        </a:defRPr>
      </a:lvl3pPr>
      <a:lvl4pPr marL="1600200" indent="-228600" algn="l" defTabSz="449263" rtl="0" eaLnBrk="0" fontAlgn="base" hangingPunct="0">
        <a:lnSpc>
          <a:spcPct val="90000"/>
        </a:lnSpc>
        <a:spcBef>
          <a:spcPts val="525"/>
        </a:spcBef>
        <a:spcAft>
          <a:spcPct val="0"/>
        </a:spcAft>
        <a:buClr>
          <a:srgbClr val="000000"/>
        </a:buClr>
        <a:buSzPct val="100000"/>
        <a:buFont typeface="Times New Roman" panose="02020603050405020304" pitchFamily="18" charset="0"/>
        <a:defRPr sz="1400" b="1">
          <a:solidFill>
            <a:srgbClr val="000000"/>
          </a:solidFill>
          <a:latin typeface="Comic Sans MS" charset="0"/>
          <a:ea typeface="+mn-ea"/>
          <a:cs typeface="+mn-cs"/>
        </a:defRPr>
      </a:lvl4pPr>
      <a:lvl5pPr marL="2057400" indent="-228600" algn="l" defTabSz="449263" rtl="0" eaLnBrk="0" fontAlgn="base" hangingPunct="0">
        <a:lnSpc>
          <a:spcPct val="90000"/>
        </a:lnSpc>
        <a:spcBef>
          <a:spcPts val="525"/>
        </a:spcBef>
        <a:spcAft>
          <a:spcPct val="0"/>
        </a:spcAft>
        <a:buClr>
          <a:srgbClr val="000000"/>
        </a:buClr>
        <a:buSzPct val="100000"/>
        <a:buFont typeface="Times New Roman" panose="02020603050405020304" pitchFamily="18" charset="0"/>
        <a:defRPr sz="1400" b="1">
          <a:solidFill>
            <a:srgbClr val="000000"/>
          </a:solidFill>
          <a:latin typeface="Comic Sans MS" charset="0"/>
          <a:ea typeface="+mn-ea"/>
          <a:cs typeface="+mn-cs"/>
        </a:defRPr>
      </a:lvl5pPr>
      <a:lvl6pPr marL="2514600" indent="-228600" algn="l" defTabSz="449263" rtl="0" eaLnBrk="0" fontAlgn="base" hangingPunct="0">
        <a:lnSpc>
          <a:spcPct val="90000"/>
        </a:lnSpc>
        <a:spcBef>
          <a:spcPts val="525"/>
        </a:spcBef>
        <a:spcAft>
          <a:spcPct val="0"/>
        </a:spcAft>
        <a:buClr>
          <a:srgbClr val="000000"/>
        </a:buClr>
        <a:buSzPct val="100000"/>
        <a:buFont typeface="Times New Roman" charset="0"/>
        <a:defRPr sz="1400" b="1">
          <a:solidFill>
            <a:srgbClr val="000000"/>
          </a:solidFill>
          <a:latin typeface="Comic Sans MS" charset="0"/>
          <a:ea typeface="+mn-ea"/>
          <a:cs typeface="+mn-cs"/>
        </a:defRPr>
      </a:lvl6pPr>
      <a:lvl7pPr marL="2971800" indent="-228600" algn="l" defTabSz="449263" rtl="0" eaLnBrk="0" fontAlgn="base" hangingPunct="0">
        <a:lnSpc>
          <a:spcPct val="90000"/>
        </a:lnSpc>
        <a:spcBef>
          <a:spcPts val="525"/>
        </a:spcBef>
        <a:spcAft>
          <a:spcPct val="0"/>
        </a:spcAft>
        <a:buClr>
          <a:srgbClr val="000000"/>
        </a:buClr>
        <a:buSzPct val="100000"/>
        <a:buFont typeface="Times New Roman" charset="0"/>
        <a:defRPr sz="1400" b="1">
          <a:solidFill>
            <a:srgbClr val="000000"/>
          </a:solidFill>
          <a:latin typeface="Comic Sans MS" charset="0"/>
          <a:ea typeface="+mn-ea"/>
          <a:cs typeface="+mn-cs"/>
        </a:defRPr>
      </a:lvl7pPr>
      <a:lvl8pPr marL="3429000" indent="-228600" algn="l" defTabSz="449263" rtl="0" eaLnBrk="0" fontAlgn="base" hangingPunct="0">
        <a:lnSpc>
          <a:spcPct val="90000"/>
        </a:lnSpc>
        <a:spcBef>
          <a:spcPts val="525"/>
        </a:spcBef>
        <a:spcAft>
          <a:spcPct val="0"/>
        </a:spcAft>
        <a:buClr>
          <a:srgbClr val="000000"/>
        </a:buClr>
        <a:buSzPct val="100000"/>
        <a:buFont typeface="Times New Roman" charset="0"/>
        <a:defRPr sz="1400" b="1">
          <a:solidFill>
            <a:srgbClr val="000000"/>
          </a:solidFill>
          <a:latin typeface="Comic Sans MS" charset="0"/>
          <a:ea typeface="+mn-ea"/>
          <a:cs typeface="+mn-cs"/>
        </a:defRPr>
      </a:lvl8pPr>
      <a:lvl9pPr marL="3886200" indent="-228600" algn="l" defTabSz="449263" rtl="0" eaLnBrk="0" fontAlgn="base" hangingPunct="0">
        <a:lnSpc>
          <a:spcPct val="90000"/>
        </a:lnSpc>
        <a:spcBef>
          <a:spcPts val="525"/>
        </a:spcBef>
        <a:spcAft>
          <a:spcPct val="0"/>
        </a:spcAft>
        <a:buClr>
          <a:srgbClr val="000000"/>
        </a:buClr>
        <a:buSzPct val="100000"/>
        <a:buFont typeface="Times New Roman" charset="0"/>
        <a:defRPr sz="1400" b="1">
          <a:solidFill>
            <a:srgbClr val="000000"/>
          </a:solidFill>
          <a:latin typeface="Comic Sans MS" charset="0"/>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indico.cern.ch/event/731649/contributions/3237174/attachments/1779463/2894298/andre_rummler_infrastructure_bttb_16_01_2019.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FCFF39-7B03-6247-981B-36F681F418CF}"/>
              </a:ext>
            </a:extLst>
          </p:cNvPr>
          <p:cNvSpPr>
            <a:spLocks noGrp="1"/>
          </p:cNvSpPr>
          <p:nvPr>
            <p:ph type="title"/>
          </p:nvPr>
        </p:nvSpPr>
        <p:spPr/>
        <p:txBody>
          <a:bodyPr/>
          <a:lstStyle/>
          <a:p>
            <a:r>
              <a:rPr lang="en-GB" sz="2400" dirty="0"/>
              <a:t>Test beam zone  (Thank you Yuri </a:t>
            </a:r>
            <a:r>
              <a:rPr lang="en-GB" sz="2400" dirty="0" err="1"/>
              <a:t>Guz</a:t>
            </a:r>
            <a:r>
              <a:rPr lang="en-GB" sz="2400" dirty="0"/>
              <a:t> for info)</a:t>
            </a:r>
          </a:p>
        </p:txBody>
      </p:sp>
      <p:sp>
        <p:nvSpPr>
          <p:cNvPr id="3" name="Espace réservé du contenu 2">
            <a:extLst>
              <a:ext uri="{FF2B5EF4-FFF2-40B4-BE49-F238E27FC236}">
                <a16:creationId xmlns:a16="http://schemas.microsoft.com/office/drawing/2014/main" id="{961391A0-FBC1-3B43-9B26-92B4DA1DC970}"/>
              </a:ext>
            </a:extLst>
          </p:cNvPr>
          <p:cNvSpPr>
            <a:spLocks noGrp="1"/>
          </p:cNvSpPr>
          <p:nvPr>
            <p:ph idx="1"/>
          </p:nvPr>
        </p:nvSpPr>
        <p:spPr>
          <a:xfrm>
            <a:off x="26302" y="697370"/>
            <a:ext cx="2771381" cy="4822255"/>
          </a:xfrm>
        </p:spPr>
        <p:txBody>
          <a:bodyPr/>
          <a:lstStyle/>
          <a:p>
            <a:r>
              <a:rPr lang="en-GB" sz="2000" b="0" dirty="0"/>
              <a:t>Yuri has taken a photo of the H2 test zone showing were we could put the “adjustable table” (DESY) with our apparatus. Of course the section of the beam pipe is removed Typically users put electronics and DAQ computer in rack behind and communicate thru network a connected computer would be about 10m cable</a:t>
            </a:r>
          </a:p>
        </p:txBody>
      </p:sp>
      <p:sp>
        <p:nvSpPr>
          <p:cNvPr id="4" name="Espace réservé du numéro de diapositive 3">
            <a:extLst>
              <a:ext uri="{FF2B5EF4-FFF2-40B4-BE49-F238E27FC236}">
                <a16:creationId xmlns:a16="http://schemas.microsoft.com/office/drawing/2014/main" id="{504D8EC1-08A1-6648-8828-4F6CA042CA4F}"/>
              </a:ext>
            </a:extLst>
          </p:cNvPr>
          <p:cNvSpPr>
            <a:spLocks noGrp="1"/>
          </p:cNvSpPr>
          <p:nvPr>
            <p:ph type="sldNum" idx="12"/>
          </p:nvPr>
        </p:nvSpPr>
        <p:spPr/>
        <p:txBody>
          <a:bodyPr/>
          <a:lstStyle/>
          <a:p>
            <a:pPr>
              <a:defRPr/>
            </a:pPr>
            <a:fld id="{64B6FDB0-29A1-5148-A1BB-07C253C571F3}" type="slidenum">
              <a:rPr lang="en-US" altLang="fr-FR" smtClean="0"/>
              <a:pPr>
                <a:defRPr/>
              </a:pPr>
              <a:t>1</a:t>
            </a:fld>
            <a:endParaRPr lang="en-US" altLang="fr-FR"/>
          </a:p>
        </p:txBody>
      </p:sp>
      <p:pic>
        <p:nvPicPr>
          <p:cNvPr id="5" name="Image 4">
            <a:extLst>
              <a:ext uri="{FF2B5EF4-FFF2-40B4-BE49-F238E27FC236}">
                <a16:creationId xmlns:a16="http://schemas.microsoft.com/office/drawing/2014/main" id="{EFA5C802-CD72-6348-8A0C-D5043CAAF1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67252" y="836712"/>
            <a:ext cx="7114034" cy="4292434"/>
          </a:xfrm>
          <a:prstGeom prst="rect">
            <a:avLst/>
          </a:prstGeom>
        </p:spPr>
      </p:pic>
      <p:sp>
        <p:nvSpPr>
          <p:cNvPr id="7" name="ZoneTexte 6">
            <a:extLst>
              <a:ext uri="{FF2B5EF4-FFF2-40B4-BE49-F238E27FC236}">
                <a16:creationId xmlns:a16="http://schemas.microsoft.com/office/drawing/2014/main" id="{357D9B10-D72D-B04D-AEC7-9428536D4B6D}"/>
              </a:ext>
            </a:extLst>
          </p:cNvPr>
          <p:cNvSpPr txBox="1"/>
          <p:nvPr/>
        </p:nvSpPr>
        <p:spPr>
          <a:xfrm>
            <a:off x="457200" y="5519625"/>
            <a:ext cx="8601050" cy="400110"/>
          </a:xfrm>
          <a:prstGeom prst="rect">
            <a:avLst/>
          </a:prstGeom>
          <a:noFill/>
        </p:spPr>
        <p:txBody>
          <a:bodyPr wrap="square" rtlCol="0">
            <a:spAutoFit/>
          </a:bodyPr>
          <a:lstStyle/>
          <a:p>
            <a:r>
              <a:rPr lang="en-GB" sz="2000" b="0" dirty="0" err="1">
                <a:solidFill>
                  <a:schemeClr val="tx1"/>
                </a:solidFill>
                <a:latin typeface="Times New Roman"/>
              </a:rPr>
              <a:t>bla</a:t>
            </a:r>
            <a:endParaRPr lang="en-GB" sz="2000" b="0" dirty="0">
              <a:solidFill>
                <a:schemeClr val="tx1"/>
              </a:solidFill>
              <a:latin typeface="Times New Roman"/>
            </a:endParaRPr>
          </a:p>
        </p:txBody>
      </p:sp>
    </p:spTree>
    <p:extLst>
      <p:ext uri="{BB962C8B-B14F-4D97-AF65-F5344CB8AC3E}">
        <p14:creationId xmlns:p14="http://schemas.microsoft.com/office/powerpoint/2010/main" val="200049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84C214-9F19-4042-8F2E-BA3149244FF1}"/>
              </a:ext>
            </a:extLst>
          </p:cNvPr>
          <p:cNvSpPr>
            <a:spLocks noGrp="1"/>
          </p:cNvSpPr>
          <p:nvPr>
            <p:ph type="title"/>
          </p:nvPr>
        </p:nvSpPr>
        <p:spPr/>
        <p:txBody>
          <a:bodyPr/>
          <a:lstStyle/>
          <a:p>
            <a:r>
              <a:rPr lang="en-GB" sz="2400" dirty="0"/>
              <a:t>Data rate</a:t>
            </a:r>
          </a:p>
        </p:txBody>
      </p:sp>
      <p:sp>
        <p:nvSpPr>
          <p:cNvPr id="3" name="Espace réservé du contenu 2">
            <a:extLst>
              <a:ext uri="{FF2B5EF4-FFF2-40B4-BE49-F238E27FC236}">
                <a16:creationId xmlns:a16="http://schemas.microsoft.com/office/drawing/2014/main" id="{0B8F7DF3-9A76-DC47-8A15-986F7C2F3F0D}"/>
              </a:ext>
            </a:extLst>
          </p:cNvPr>
          <p:cNvSpPr>
            <a:spLocks noGrp="1"/>
          </p:cNvSpPr>
          <p:nvPr>
            <p:ph idx="1"/>
          </p:nvPr>
        </p:nvSpPr>
        <p:spPr>
          <a:xfrm>
            <a:off x="273274" y="838200"/>
            <a:ext cx="9250139" cy="5180013"/>
          </a:xfrm>
        </p:spPr>
        <p:txBody>
          <a:bodyPr/>
          <a:lstStyle/>
          <a:p>
            <a:r>
              <a:rPr lang="en-GB" sz="2000" b="0" dirty="0"/>
              <a:t>The muon rate in our 2x2 cm counters according to last meeting Stephane slides could be</a:t>
            </a:r>
          </a:p>
          <a:p>
            <a:r>
              <a:rPr lang="en-GB" sz="2000" b="0" dirty="0"/>
              <a:t>75-125 Hz . Using the last improvement of Wave catcher we could acquire all muons in our 2X2 trigger counter in a spill at  75-125 ? The max is 150 . I use 80 below</a:t>
            </a:r>
          </a:p>
          <a:p>
            <a:r>
              <a:rPr lang="en-GB" sz="2000" b="0" dirty="0"/>
              <a:t>=&gt; 400 in 5 s spill</a:t>
            </a:r>
          </a:p>
          <a:p>
            <a:r>
              <a:rPr lang="en-GB" sz="2000" b="0" dirty="0"/>
              <a:t>If at 1 spill / 50 s =&gt; 28800 events per hour Could be  48000 if 1 spill/30s </a:t>
            </a:r>
          </a:p>
          <a:p>
            <a:r>
              <a:rPr lang="en-GB" sz="2000" b="0" dirty="0"/>
              <a:t>The files size on a recent test were 500 Kbytes 1000 </a:t>
            </a:r>
            <a:r>
              <a:rPr lang="en-GB" sz="2000" b="0" dirty="0" err="1"/>
              <a:t>evts</a:t>
            </a:r>
            <a:r>
              <a:rPr lang="en-GB" sz="2000" b="0" dirty="0"/>
              <a:t>  with the same for LED and cosmic.</a:t>
            </a:r>
          </a:p>
          <a:p>
            <a:r>
              <a:rPr lang="en-GB" sz="2000" b="0" dirty="0"/>
              <a:t>=&gt; After 1 hour data taking  could be up to 48000 events =&gt; 24 Mbytes =&gt; not a huge problem to transfer data from the </a:t>
            </a:r>
            <a:r>
              <a:rPr lang="en-GB" sz="2000" b="0" dirty="0" err="1"/>
              <a:t>wavecatcher</a:t>
            </a:r>
            <a:r>
              <a:rPr lang="en-GB" sz="2000" b="0" dirty="0"/>
              <a:t> PC to analysis PC</a:t>
            </a:r>
          </a:p>
        </p:txBody>
      </p:sp>
      <p:sp>
        <p:nvSpPr>
          <p:cNvPr id="4" name="Espace réservé du numéro de diapositive 3">
            <a:extLst>
              <a:ext uri="{FF2B5EF4-FFF2-40B4-BE49-F238E27FC236}">
                <a16:creationId xmlns:a16="http://schemas.microsoft.com/office/drawing/2014/main" id="{D5FEF90A-A5AD-B44C-B63C-B27EA13F8849}"/>
              </a:ext>
            </a:extLst>
          </p:cNvPr>
          <p:cNvSpPr>
            <a:spLocks noGrp="1"/>
          </p:cNvSpPr>
          <p:nvPr>
            <p:ph type="sldNum" idx="12"/>
          </p:nvPr>
        </p:nvSpPr>
        <p:spPr/>
        <p:txBody>
          <a:bodyPr/>
          <a:lstStyle/>
          <a:p>
            <a:pPr>
              <a:defRPr/>
            </a:pPr>
            <a:fld id="{64B6FDB0-29A1-5148-A1BB-07C253C571F3}" type="slidenum">
              <a:rPr lang="en-US" altLang="fr-FR" smtClean="0"/>
              <a:pPr>
                <a:defRPr/>
              </a:pPr>
              <a:t>10</a:t>
            </a:fld>
            <a:endParaRPr lang="en-US" altLang="fr-FR"/>
          </a:p>
        </p:txBody>
      </p:sp>
    </p:spTree>
    <p:extLst>
      <p:ext uri="{BB962C8B-B14F-4D97-AF65-F5344CB8AC3E}">
        <p14:creationId xmlns:p14="http://schemas.microsoft.com/office/powerpoint/2010/main" val="1582344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06E3AE-8DAA-9C40-8FF2-BDF66DBB44BF}"/>
              </a:ext>
            </a:extLst>
          </p:cNvPr>
          <p:cNvSpPr>
            <a:spLocks noGrp="1"/>
          </p:cNvSpPr>
          <p:nvPr>
            <p:ph type="title"/>
          </p:nvPr>
        </p:nvSpPr>
        <p:spPr/>
        <p:txBody>
          <a:bodyPr/>
          <a:lstStyle/>
          <a:p>
            <a:r>
              <a:rPr lang="en-GB" sz="2400" dirty="0" err="1"/>
              <a:t>Nphe</a:t>
            </a:r>
            <a:r>
              <a:rPr lang="en-GB" sz="2400" dirty="0"/>
              <a:t> histograms</a:t>
            </a:r>
          </a:p>
        </p:txBody>
      </p:sp>
      <p:sp>
        <p:nvSpPr>
          <p:cNvPr id="3" name="Espace réservé du contenu 2">
            <a:extLst>
              <a:ext uri="{FF2B5EF4-FFF2-40B4-BE49-F238E27FC236}">
                <a16:creationId xmlns:a16="http://schemas.microsoft.com/office/drawing/2014/main" id="{E18A5DF9-194A-EE48-B9E0-A5B719EAA36F}"/>
              </a:ext>
            </a:extLst>
          </p:cNvPr>
          <p:cNvSpPr>
            <a:spLocks noGrp="1"/>
          </p:cNvSpPr>
          <p:nvPr>
            <p:ph idx="1"/>
          </p:nvPr>
        </p:nvSpPr>
        <p:spPr>
          <a:xfrm>
            <a:off x="381000" y="838201"/>
            <a:ext cx="9142413" cy="992958"/>
          </a:xfrm>
        </p:spPr>
        <p:txBody>
          <a:bodyPr/>
          <a:lstStyle/>
          <a:p>
            <a:r>
              <a:rPr lang="en-GB" sz="2000" b="0" dirty="0"/>
              <a:t>Below are 2 fits of </a:t>
            </a:r>
            <a:r>
              <a:rPr lang="en-GB" sz="2000" b="0" dirty="0" err="1"/>
              <a:t>Nphe</a:t>
            </a:r>
            <a:r>
              <a:rPr lang="en-GB" sz="2000" b="0" dirty="0"/>
              <a:t> done by Marie Hélène for ZnWO4 +water . One of the fit is done with a Landau curve. The other by a gaussian. The Gaussian fits less well but has a smaller relative error .</a:t>
            </a:r>
          </a:p>
          <a:p>
            <a:endParaRPr lang="en-GB" sz="2000" b="0" dirty="0"/>
          </a:p>
        </p:txBody>
      </p:sp>
      <p:sp>
        <p:nvSpPr>
          <p:cNvPr id="4" name="Espace réservé du numéro de diapositive 3">
            <a:extLst>
              <a:ext uri="{FF2B5EF4-FFF2-40B4-BE49-F238E27FC236}">
                <a16:creationId xmlns:a16="http://schemas.microsoft.com/office/drawing/2014/main" id="{1F3D508C-B48C-8D47-A7EC-3DF925CF7596}"/>
              </a:ext>
            </a:extLst>
          </p:cNvPr>
          <p:cNvSpPr>
            <a:spLocks noGrp="1"/>
          </p:cNvSpPr>
          <p:nvPr>
            <p:ph type="sldNum" idx="12"/>
          </p:nvPr>
        </p:nvSpPr>
        <p:spPr/>
        <p:txBody>
          <a:bodyPr/>
          <a:lstStyle/>
          <a:p>
            <a:pPr>
              <a:defRPr/>
            </a:pPr>
            <a:fld id="{64B6FDB0-29A1-5148-A1BB-07C253C571F3}" type="slidenum">
              <a:rPr lang="en-US" altLang="fr-FR" smtClean="0"/>
              <a:pPr>
                <a:defRPr/>
              </a:pPr>
              <a:t>11</a:t>
            </a:fld>
            <a:endParaRPr lang="en-US" altLang="fr-FR"/>
          </a:p>
        </p:txBody>
      </p:sp>
      <p:pic>
        <p:nvPicPr>
          <p:cNvPr id="5" name="Image 4">
            <a:extLst>
              <a:ext uri="{FF2B5EF4-FFF2-40B4-BE49-F238E27FC236}">
                <a16:creationId xmlns:a16="http://schemas.microsoft.com/office/drawing/2014/main" id="{EE2AA1B3-9CD2-F745-9193-09E72233FF8B}"/>
              </a:ext>
            </a:extLst>
          </p:cNvPr>
          <p:cNvPicPr>
            <a:picLocks noChangeAspect="1"/>
          </p:cNvPicPr>
          <p:nvPr/>
        </p:nvPicPr>
        <p:blipFill>
          <a:blip r:embed="rId3"/>
          <a:stretch>
            <a:fillRect/>
          </a:stretch>
        </p:blipFill>
        <p:spPr>
          <a:xfrm>
            <a:off x="8815" y="1986734"/>
            <a:ext cx="7024877" cy="4871265"/>
          </a:xfrm>
          <a:prstGeom prst="rect">
            <a:avLst/>
          </a:prstGeom>
        </p:spPr>
      </p:pic>
      <p:sp>
        <p:nvSpPr>
          <p:cNvPr id="6" name="ZoneTexte 5">
            <a:extLst>
              <a:ext uri="{FF2B5EF4-FFF2-40B4-BE49-F238E27FC236}">
                <a16:creationId xmlns:a16="http://schemas.microsoft.com/office/drawing/2014/main" id="{6D1C687B-FBE4-7041-A525-151C94A068DA}"/>
              </a:ext>
            </a:extLst>
          </p:cNvPr>
          <p:cNvSpPr txBox="1"/>
          <p:nvPr/>
        </p:nvSpPr>
        <p:spPr>
          <a:xfrm>
            <a:off x="7186042" y="1556792"/>
            <a:ext cx="2448272" cy="4708981"/>
          </a:xfrm>
          <a:prstGeom prst="rect">
            <a:avLst/>
          </a:prstGeom>
          <a:noFill/>
        </p:spPr>
        <p:txBody>
          <a:bodyPr wrap="square" rtlCol="0">
            <a:spAutoFit/>
          </a:bodyPr>
          <a:lstStyle/>
          <a:p>
            <a:r>
              <a:rPr lang="en-GB" sz="2000" b="0" dirty="0">
                <a:solidFill>
                  <a:schemeClr val="tx1"/>
                </a:solidFill>
                <a:latin typeface="Times New Roman"/>
              </a:rPr>
              <a:t>The cosmic are almost never perfectly aligned with a </a:t>
            </a:r>
            <a:r>
              <a:rPr lang="en-GB" sz="2000" b="0" dirty="0" err="1">
                <a:solidFill>
                  <a:schemeClr val="tx1"/>
                </a:solidFill>
                <a:latin typeface="Times New Roman"/>
              </a:rPr>
              <a:t>fiber</a:t>
            </a:r>
            <a:r>
              <a:rPr lang="en-GB" sz="2000" b="0" dirty="0">
                <a:solidFill>
                  <a:schemeClr val="tx1"/>
                </a:solidFill>
                <a:latin typeface="Times New Roman"/>
              </a:rPr>
              <a:t>. However in our case we can have some muons being along the </a:t>
            </a:r>
            <a:r>
              <a:rPr lang="en-GB" sz="2000" b="0" dirty="0" err="1">
                <a:solidFill>
                  <a:schemeClr val="tx1"/>
                </a:solidFill>
                <a:latin typeface="Times New Roman"/>
              </a:rPr>
              <a:t>fibers</a:t>
            </a:r>
            <a:r>
              <a:rPr lang="en-GB" sz="2000" b="0" dirty="0">
                <a:solidFill>
                  <a:schemeClr val="tx1"/>
                </a:solidFill>
                <a:latin typeface="Times New Roman"/>
              </a:rPr>
              <a:t> and other not. Should we not give </a:t>
            </a:r>
            <a:r>
              <a:rPr lang="en-GB" sz="2000" dirty="0">
                <a:solidFill>
                  <a:schemeClr val="tx1"/>
                </a:solidFill>
                <a:latin typeface="Times New Roman"/>
              </a:rPr>
              <a:t>also</a:t>
            </a:r>
            <a:r>
              <a:rPr lang="en-GB" sz="2000" b="0" dirty="0">
                <a:solidFill>
                  <a:schemeClr val="tx1"/>
                </a:solidFill>
                <a:latin typeface="Times New Roman"/>
              </a:rPr>
              <a:t> not a “fitted mean” but simply the average and the </a:t>
            </a:r>
            <a:r>
              <a:rPr lang="en-GB" sz="2000" b="0" dirty="0" err="1">
                <a:solidFill>
                  <a:schemeClr val="tx1"/>
                </a:solidFill>
                <a:latin typeface="Times New Roman"/>
              </a:rPr>
              <a:t>rms</a:t>
            </a:r>
            <a:r>
              <a:rPr lang="en-GB" sz="2000" b="0" dirty="0">
                <a:solidFill>
                  <a:schemeClr val="tx1"/>
                </a:solidFill>
                <a:latin typeface="Times New Roman"/>
              </a:rPr>
              <a:t> of all events less accurate statistically but more true when </a:t>
            </a:r>
            <a:r>
              <a:rPr lang="en-GB" sz="2000" b="0">
                <a:solidFill>
                  <a:schemeClr val="tx1"/>
                </a:solidFill>
                <a:latin typeface="Times New Roman"/>
              </a:rPr>
              <a:t>2 populations.</a:t>
            </a:r>
            <a:endParaRPr lang="en-GB" sz="2000" b="0" dirty="0">
              <a:solidFill>
                <a:schemeClr val="tx1"/>
              </a:solidFill>
              <a:latin typeface="Times New Roman"/>
            </a:endParaRPr>
          </a:p>
        </p:txBody>
      </p:sp>
    </p:spTree>
    <p:extLst>
      <p:ext uri="{BB962C8B-B14F-4D97-AF65-F5344CB8AC3E}">
        <p14:creationId xmlns:p14="http://schemas.microsoft.com/office/powerpoint/2010/main" val="2975912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560C01-AD8A-A646-9AA9-D9758648183A}"/>
              </a:ext>
            </a:extLst>
          </p:cNvPr>
          <p:cNvSpPr>
            <a:spLocks noGrp="1"/>
          </p:cNvSpPr>
          <p:nvPr>
            <p:ph type="title"/>
          </p:nvPr>
        </p:nvSpPr>
        <p:spPr/>
        <p:txBody>
          <a:bodyPr/>
          <a:lstStyle/>
          <a:p>
            <a:r>
              <a:rPr lang="en-GB" sz="2400" dirty="0"/>
              <a:t>On line analysis (or briefly after?) I</a:t>
            </a:r>
          </a:p>
        </p:txBody>
      </p:sp>
      <p:sp>
        <p:nvSpPr>
          <p:cNvPr id="3" name="Espace réservé du contenu 2">
            <a:extLst>
              <a:ext uri="{FF2B5EF4-FFF2-40B4-BE49-F238E27FC236}">
                <a16:creationId xmlns:a16="http://schemas.microsoft.com/office/drawing/2014/main" id="{28ECA453-D306-BE42-9DF6-D889EAB86B14}"/>
              </a:ext>
            </a:extLst>
          </p:cNvPr>
          <p:cNvSpPr>
            <a:spLocks noGrp="1"/>
          </p:cNvSpPr>
          <p:nvPr>
            <p:ph idx="1"/>
          </p:nvPr>
        </p:nvSpPr>
        <p:spPr>
          <a:xfrm>
            <a:off x="381000" y="838201"/>
            <a:ext cx="9142413" cy="2158752"/>
          </a:xfrm>
        </p:spPr>
        <p:txBody>
          <a:bodyPr/>
          <a:lstStyle/>
          <a:p>
            <a:r>
              <a:rPr lang="en-GB" sz="2000" b="0" dirty="0"/>
              <a:t> We should obtain 100000 – 200000 events so a detailed on line analysis is almost surely unrealistic… but we should evaluate that the data is enough and of sufficient quality… Clearly the LED tests play an important role because we can check all </a:t>
            </a:r>
            <a:r>
              <a:rPr lang="en-GB" sz="2000" b="0" dirty="0" err="1"/>
              <a:t>SiPM</a:t>
            </a:r>
            <a:r>
              <a:rPr lang="en-GB" sz="2000" b="0" dirty="0"/>
              <a:t> are “reasonable” . Probably we should divide the DAQ in successive period 1 hour? And take short (1000 </a:t>
            </a:r>
            <a:r>
              <a:rPr lang="en-GB" sz="2000" b="0" dirty="0" err="1"/>
              <a:t>evts</a:t>
            </a:r>
            <a:r>
              <a:rPr lang="en-GB" sz="2000" b="0" dirty="0"/>
              <a:t> LED runs + dark current) every hour?</a:t>
            </a:r>
          </a:p>
          <a:p>
            <a:r>
              <a:rPr lang="en-GB" sz="2000" b="0" dirty="0"/>
              <a:t>After the first hour the most important thing is to check the position of </a:t>
            </a:r>
            <a:r>
              <a:rPr lang="en-GB" sz="2000" b="0" dirty="0" err="1"/>
              <a:t>fibers</a:t>
            </a:r>
            <a:r>
              <a:rPr lang="en-GB" sz="2000" b="0" dirty="0"/>
              <a:t> and verify the angle is OK </a:t>
            </a:r>
          </a:p>
        </p:txBody>
      </p:sp>
      <p:sp>
        <p:nvSpPr>
          <p:cNvPr id="4" name="Espace réservé du numéro de diapositive 3">
            <a:extLst>
              <a:ext uri="{FF2B5EF4-FFF2-40B4-BE49-F238E27FC236}">
                <a16:creationId xmlns:a16="http://schemas.microsoft.com/office/drawing/2014/main" id="{1EA8F0C6-5829-1A4F-A7A4-899E6241EF6C}"/>
              </a:ext>
            </a:extLst>
          </p:cNvPr>
          <p:cNvSpPr>
            <a:spLocks noGrp="1"/>
          </p:cNvSpPr>
          <p:nvPr>
            <p:ph type="sldNum" idx="12"/>
          </p:nvPr>
        </p:nvSpPr>
        <p:spPr/>
        <p:txBody>
          <a:bodyPr/>
          <a:lstStyle/>
          <a:p>
            <a:pPr>
              <a:defRPr/>
            </a:pPr>
            <a:fld id="{64B6FDB0-29A1-5148-A1BB-07C253C571F3}" type="slidenum">
              <a:rPr lang="en-US" altLang="fr-FR" smtClean="0"/>
              <a:pPr>
                <a:defRPr/>
              </a:pPr>
              <a:t>12</a:t>
            </a:fld>
            <a:endParaRPr lang="en-US" altLang="fr-FR"/>
          </a:p>
        </p:txBody>
      </p:sp>
      <p:pic>
        <p:nvPicPr>
          <p:cNvPr id="5" name="Image 4">
            <a:extLst>
              <a:ext uri="{FF2B5EF4-FFF2-40B4-BE49-F238E27FC236}">
                <a16:creationId xmlns:a16="http://schemas.microsoft.com/office/drawing/2014/main" id="{23F56004-50A2-7A4A-B41B-64272D3B2360}"/>
              </a:ext>
            </a:extLst>
          </p:cNvPr>
          <p:cNvPicPr>
            <a:picLocks noChangeAspect="1"/>
          </p:cNvPicPr>
          <p:nvPr/>
        </p:nvPicPr>
        <p:blipFill>
          <a:blip r:embed="rId2"/>
          <a:stretch>
            <a:fillRect/>
          </a:stretch>
        </p:blipFill>
        <p:spPr>
          <a:xfrm>
            <a:off x="5889898" y="3133415"/>
            <a:ext cx="3424460" cy="3169022"/>
          </a:xfrm>
          <a:prstGeom prst="rect">
            <a:avLst/>
          </a:prstGeom>
        </p:spPr>
      </p:pic>
      <p:sp>
        <p:nvSpPr>
          <p:cNvPr id="6" name="ZoneTexte 5">
            <a:extLst>
              <a:ext uri="{FF2B5EF4-FFF2-40B4-BE49-F238E27FC236}">
                <a16:creationId xmlns:a16="http://schemas.microsoft.com/office/drawing/2014/main" id="{4A757BC6-2586-D247-9BF4-F97814AE9F53}"/>
              </a:ext>
            </a:extLst>
          </p:cNvPr>
          <p:cNvSpPr txBox="1"/>
          <p:nvPr/>
        </p:nvSpPr>
        <p:spPr>
          <a:xfrm>
            <a:off x="201266" y="3133415"/>
            <a:ext cx="5544616" cy="3170099"/>
          </a:xfrm>
          <a:prstGeom prst="rect">
            <a:avLst/>
          </a:prstGeom>
          <a:noFill/>
        </p:spPr>
        <p:txBody>
          <a:bodyPr wrap="square" rtlCol="0">
            <a:spAutoFit/>
          </a:bodyPr>
          <a:lstStyle/>
          <a:p>
            <a:r>
              <a:rPr lang="en-GB" sz="2000" b="0" dirty="0">
                <a:solidFill>
                  <a:schemeClr val="tx1"/>
                </a:solidFill>
                <a:latin typeface="Times New Roman"/>
              </a:rPr>
              <a:t>Is a plot like the one of </a:t>
            </a:r>
            <a:r>
              <a:rPr lang="en-GB" sz="2000" b="0" dirty="0" err="1">
                <a:solidFill>
                  <a:schemeClr val="tx1"/>
                </a:solidFill>
                <a:latin typeface="Times New Roman"/>
              </a:rPr>
              <a:t>Hervé</a:t>
            </a:r>
            <a:r>
              <a:rPr lang="en-GB" sz="2000" b="0" dirty="0">
                <a:solidFill>
                  <a:schemeClr val="tx1"/>
                </a:solidFill>
                <a:latin typeface="Times New Roman"/>
              </a:rPr>
              <a:t>, the good solution ?</a:t>
            </a:r>
          </a:p>
          <a:p>
            <a:r>
              <a:rPr lang="en-GB" sz="2000" b="0" dirty="0">
                <a:solidFill>
                  <a:schemeClr val="tx1"/>
                </a:solidFill>
                <a:latin typeface="Times New Roman"/>
              </a:rPr>
              <a:t>In one hour we should get about 28000 </a:t>
            </a:r>
            <a:r>
              <a:rPr lang="en-GB" sz="2000" b="0" dirty="0" err="1">
                <a:solidFill>
                  <a:schemeClr val="tx1"/>
                </a:solidFill>
                <a:latin typeface="Times New Roman"/>
              </a:rPr>
              <a:t>evts</a:t>
            </a:r>
            <a:r>
              <a:rPr lang="en-GB" sz="2000" b="0" dirty="0">
                <a:solidFill>
                  <a:schemeClr val="tx1"/>
                </a:solidFill>
                <a:latin typeface="Times New Roman"/>
              </a:rPr>
              <a:t> (with 80Hz) 70 </a:t>
            </a:r>
            <a:r>
              <a:rPr lang="en-GB" sz="2000" b="0" dirty="0" err="1">
                <a:solidFill>
                  <a:schemeClr val="tx1"/>
                </a:solidFill>
                <a:latin typeface="Times New Roman"/>
              </a:rPr>
              <a:t>evts</a:t>
            </a:r>
            <a:r>
              <a:rPr lang="en-GB" sz="2000" b="0" dirty="0">
                <a:solidFill>
                  <a:schemeClr val="tx1"/>
                </a:solidFill>
                <a:latin typeface="Times New Roman"/>
              </a:rPr>
              <a:t>/mm^2 With a plot 20x20 mm^2 400 bins, one should see the </a:t>
            </a:r>
            <a:r>
              <a:rPr lang="en-GB" sz="2000" b="0" dirty="0" err="1">
                <a:solidFill>
                  <a:schemeClr val="tx1"/>
                </a:solidFill>
                <a:latin typeface="Times New Roman"/>
              </a:rPr>
              <a:t>fibers</a:t>
            </a:r>
            <a:r>
              <a:rPr lang="en-GB" sz="2000" b="0" dirty="0">
                <a:solidFill>
                  <a:schemeClr val="tx1"/>
                </a:solidFill>
                <a:latin typeface="Times New Roman"/>
              </a:rPr>
              <a:t> in black : Allows to </a:t>
            </a:r>
            <a:r>
              <a:rPr lang="en-GB" sz="2000" b="0" dirty="0" err="1">
                <a:solidFill>
                  <a:schemeClr val="tx1"/>
                </a:solidFill>
                <a:latin typeface="Times New Roman"/>
              </a:rPr>
              <a:t>center</a:t>
            </a:r>
            <a:r>
              <a:rPr lang="en-GB" sz="2000" b="0" dirty="0">
                <a:solidFill>
                  <a:schemeClr val="tx1"/>
                </a:solidFill>
                <a:latin typeface="Times New Roman"/>
              </a:rPr>
              <a:t> the plot (the stat error on average </a:t>
            </a:r>
            <a:r>
              <a:rPr lang="en-GB" sz="2000" b="0" dirty="0" err="1">
                <a:solidFill>
                  <a:schemeClr val="tx1"/>
                </a:solidFill>
                <a:latin typeface="Times New Roman"/>
              </a:rPr>
              <a:t>Nphe</a:t>
            </a:r>
            <a:r>
              <a:rPr lang="en-GB" sz="2000" b="0" dirty="0">
                <a:solidFill>
                  <a:schemeClr val="tx1"/>
                </a:solidFill>
                <a:latin typeface="Times New Roman"/>
              </a:rPr>
              <a:t> in each bin about 3% (?)) The </a:t>
            </a:r>
            <a:r>
              <a:rPr lang="en-GB" sz="2000" b="0" dirty="0" err="1">
                <a:solidFill>
                  <a:schemeClr val="tx1"/>
                </a:solidFill>
                <a:latin typeface="Times New Roman"/>
              </a:rPr>
              <a:t>fibers</a:t>
            </a:r>
            <a:r>
              <a:rPr lang="en-GB" sz="2000" b="0" dirty="0">
                <a:solidFill>
                  <a:schemeClr val="tx1"/>
                </a:solidFill>
                <a:latin typeface="Times New Roman"/>
              </a:rPr>
              <a:t> should be black and in one bin only (after a </a:t>
            </a:r>
            <a:r>
              <a:rPr lang="en-GB" sz="2000" b="0" dirty="0" err="1">
                <a:solidFill>
                  <a:schemeClr val="tx1"/>
                </a:solidFill>
                <a:latin typeface="Times New Roman"/>
              </a:rPr>
              <a:t>deltax</a:t>
            </a:r>
            <a:r>
              <a:rPr lang="en-GB" sz="2000" b="0" dirty="0">
                <a:solidFill>
                  <a:schemeClr val="tx1"/>
                </a:solidFill>
                <a:latin typeface="Times New Roman"/>
              </a:rPr>
              <a:t> </a:t>
            </a:r>
            <a:r>
              <a:rPr lang="en-GB" sz="2000" b="0" dirty="0" err="1">
                <a:solidFill>
                  <a:schemeClr val="tx1"/>
                </a:solidFill>
                <a:latin typeface="Times New Roman"/>
              </a:rPr>
              <a:t>deltay</a:t>
            </a:r>
            <a:r>
              <a:rPr lang="en-GB" sz="2000" b="0" dirty="0">
                <a:solidFill>
                  <a:schemeClr val="tx1"/>
                </a:solidFill>
                <a:latin typeface="Times New Roman"/>
              </a:rPr>
              <a:t> shift of bin </a:t>
            </a:r>
            <a:r>
              <a:rPr lang="en-GB" sz="2000" b="0" dirty="0" err="1">
                <a:solidFill>
                  <a:schemeClr val="tx1"/>
                </a:solidFill>
                <a:latin typeface="Times New Roman"/>
              </a:rPr>
              <a:t>center</a:t>
            </a:r>
            <a:r>
              <a:rPr lang="en-GB" sz="2000" b="0" dirty="0">
                <a:solidFill>
                  <a:schemeClr val="tx1"/>
                </a:solidFill>
                <a:latin typeface="Times New Roman"/>
              </a:rPr>
              <a:t>) </a:t>
            </a:r>
            <a:r>
              <a:rPr lang="en-GB" sz="2000" dirty="0">
                <a:solidFill>
                  <a:schemeClr val="tx1"/>
                </a:solidFill>
                <a:latin typeface="Times New Roman"/>
              </a:rPr>
              <a:t>if the angle is OK </a:t>
            </a:r>
          </a:p>
          <a:p>
            <a:r>
              <a:rPr lang="en-GB" sz="2000" b="0" dirty="0">
                <a:solidFill>
                  <a:schemeClr val="tx1"/>
                </a:solidFill>
                <a:latin typeface="Times New Roman"/>
              </a:rPr>
              <a:t>Well not perfectly black since </a:t>
            </a:r>
            <a:r>
              <a:rPr lang="en-GB" sz="2000" b="0" dirty="0" err="1">
                <a:solidFill>
                  <a:schemeClr val="tx1"/>
                </a:solidFill>
                <a:latin typeface="Times New Roman"/>
              </a:rPr>
              <a:t>fiber</a:t>
            </a:r>
            <a:r>
              <a:rPr lang="en-GB" sz="2000" b="0" dirty="0">
                <a:solidFill>
                  <a:schemeClr val="tx1"/>
                </a:solidFill>
                <a:latin typeface="Times New Roman"/>
              </a:rPr>
              <a:t> area is 0.78 mm^2 not 1mm^2</a:t>
            </a:r>
          </a:p>
        </p:txBody>
      </p:sp>
    </p:spTree>
    <p:extLst>
      <p:ext uri="{BB962C8B-B14F-4D97-AF65-F5344CB8AC3E}">
        <p14:creationId xmlns:p14="http://schemas.microsoft.com/office/powerpoint/2010/main" val="878106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8ADCCD-D787-D949-A3FC-1C5BCF202C98}"/>
              </a:ext>
            </a:extLst>
          </p:cNvPr>
          <p:cNvSpPr>
            <a:spLocks noGrp="1"/>
          </p:cNvSpPr>
          <p:nvPr>
            <p:ph type="title"/>
          </p:nvPr>
        </p:nvSpPr>
        <p:spPr/>
        <p:txBody>
          <a:bodyPr/>
          <a:lstStyle/>
          <a:p>
            <a:r>
              <a:rPr lang="en-GB" sz="2400" dirty="0"/>
              <a:t>On line analysis (or briefly after?) II</a:t>
            </a:r>
          </a:p>
        </p:txBody>
      </p:sp>
      <p:sp>
        <p:nvSpPr>
          <p:cNvPr id="3" name="Espace réservé du contenu 2">
            <a:extLst>
              <a:ext uri="{FF2B5EF4-FFF2-40B4-BE49-F238E27FC236}">
                <a16:creationId xmlns:a16="http://schemas.microsoft.com/office/drawing/2014/main" id="{8908EEA2-E68B-FC4C-857B-1E703ADAEE25}"/>
              </a:ext>
            </a:extLst>
          </p:cNvPr>
          <p:cNvSpPr>
            <a:spLocks noGrp="1"/>
          </p:cNvSpPr>
          <p:nvPr>
            <p:ph idx="1"/>
          </p:nvPr>
        </p:nvSpPr>
        <p:spPr/>
        <p:txBody>
          <a:bodyPr/>
          <a:lstStyle/>
          <a:p>
            <a:r>
              <a:rPr lang="en-GB" sz="2000" b="0" dirty="0"/>
              <a:t> The </a:t>
            </a:r>
            <a:r>
              <a:rPr lang="en-GB" sz="2000" b="0" dirty="0" err="1"/>
              <a:t>preceeding</a:t>
            </a:r>
            <a:r>
              <a:rPr lang="en-GB" sz="2000" b="0" dirty="0"/>
              <a:t> page was looking at results with total number of </a:t>
            </a:r>
            <a:r>
              <a:rPr lang="en-GB" sz="2000" b="0" dirty="0" err="1"/>
              <a:t>Phe</a:t>
            </a:r>
            <a:r>
              <a:rPr lang="en-GB" sz="2000" b="0" dirty="0"/>
              <a:t> (summed over 16 </a:t>
            </a:r>
            <a:r>
              <a:rPr lang="en-GB" sz="2000" b="0" dirty="0" err="1"/>
              <a:t>fibers</a:t>
            </a:r>
            <a:r>
              <a:rPr lang="en-GB" sz="2000" b="0" dirty="0"/>
              <a:t>)</a:t>
            </a:r>
          </a:p>
          <a:p>
            <a:r>
              <a:rPr lang="en-GB" sz="2000" b="0" dirty="0"/>
              <a:t>We should prepare “maps” </a:t>
            </a:r>
            <a:r>
              <a:rPr lang="en-GB" sz="2000" b="0" dirty="0" err="1"/>
              <a:t>Nphe</a:t>
            </a:r>
            <a:r>
              <a:rPr lang="en-GB" sz="2000" b="0" dirty="0"/>
              <a:t> for each </a:t>
            </a:r>
            <a:r>
              <a:rPr lang="en-GB" sz="2000" b="0" dirty="0" err="1"/>
              <a:t>fiber</a:t>
            </a:r>
            <a:r>
              <a:rPr lang="en-GB" sz="2000" b="0" dirty="0"/>
              <a:t> for the 16 </a:t>
            </a:r>
            <a:r>
              <a:rPr lang="en-GB" sz="2000" b="0" dirty="0" err="1"/>
              <a:t>fibers</a:t>
            </a:r>
            <a:r>
              <a:rPr lang="en-GB" sz="2000" b="0" dirty="0"/>
              <a:t> (a bit like centrality?) Online we cannot do it for 400 1mm^2 positions  ;-) </a:t>
            </a:r>
          </a:p>
          <a:p>
            <a:r>
              <a:rPr lang="en-GB" sz="2000" b="0" dirty="0"/>
              <a:t>Do 9 maps for 9 entry regions???? (Or 4 entry regions only ?) like </a:t>
            </a:r>
          </a:p>
          <a:p>
            <a:r>
              <a:rPr lang="en-GB" sz="2000" b="0" dirty="0"/>
              <a:t>X =  from-10mm , to -3.33 and -3.33 + 3.33 and 3.33,10 mm</a:t>
            </a:r>
          </a:p>
          <a:p>
            <a:r>
              <a:rPr lang="en-GB" sz="2000" b="0" dirty="0"/>
              <a:t>And Y </a:t>
            </a:r>
            <a:r>
              <a:rPr lang="en-GB" sz="2000" b="0"/>
              <a:t>= -10mm to -3.33 and -3.33 +3.33 and 3.33, 10 </a:t>
            </a:r>
            <a:r>
              <a:rPr lang="en-GB" sz="2000" b="0" dirty="0"/>
              <a:t>mm Or other values???</a:t>
            </a:r>
          </a:p>
          <a:p>
            <a:endParaRPr lang="en-GB" sz="2000" b="0" dirty="0"/>
          </a:p>
        </p:txBody>
      </p:sp>
      <p:sp>
        <p:nvSpPr>
          <p:cNvPr id="4" name="Espace réservé du numéro de diapositive 3">
            <a:extLst>
              <a:ext uri="{FF2B5EF4-FFF2-40B4-BE49-F238E27FC236}">
                <a16:creationId xmlns:a16="http://schemas.microsoft.com/office/drawing/2014/main" id="{3F96C85B-94F9-1B45-B16D-7622ACDDF837}"/>
              </a:ext>
            </a:extLst>
          </p:cNvPr>
          <p:cNvSpPr>
            <a:spLocks noGrp="1"/>
          </p:cNvSpPr>
          <p:nvPr>
            <p:ph type="sldNum" idx="12"/>
          </p:nvPr>
        </p:nvSpPr>
        <p:spPr/>
        <p:txBody>
          <a:bodyPr/>
          <a:lstStyle/>
          <a:p>
            <a:pPr>
              <a:defRPr/>
            </a:pPr>
            <a:fld id="{64B6FDB0-29A1-5148-A1BB-07C253C571F3}" type="slidenum">
              <a:rPr lang="en-US" altLang="fr-FR" smtClean="0"/>
              <a:pPr>
                <a:defRPr/>
              </a:pPr>
              <a:t>13</a:t>
            </a:fld>
            <a:endParaRPr lang="en-US" altLang="fr-FR"/>
          </a:p>
        </p:txBody>
      </p:sp>
    </p:spTree>
    <p:extLst>
      <p:ext uri="{BB962C8B-B14F-4D97-AF65-F5344CB8AC3E}">
        <p14:creationId xmlns:p14="http://schemas.microsoft.com/office/powerpoint/2010/main" val="3873101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475EFB-A317-3F40-9CC7-A6317B655430}"/>
              </a:ext>
            </a:extLst>
          </p:cNvPr>
          <p:cNvSpPr>
            <a:spLocks noGrp="1"/>
          </p:cNvSpPr>
          <p:nvPr>
            <p:ph type="title"/>
          </p:nvPr>
        </p:nvSpPr>
        <p:spPr/>
        <p:txBody>
          <a:bodyPr/>
          <a:lstStyle/>
          <a:p>
            <a:r>
              <a:rPr lang="en-GB" sz="2400" dirty="0"/>
              <a:t>Urgent things !</a:t>
            </a:r>
          </a:p>
        </p:txBody>
      </p:sp>
      <p:sp>
        <p:nvSpPr>
          <p:cNvPr id="3" name="Espace réservé du contenu 2">
            <a:extLst>
              <a:ext uri="{FF2B5EF4-FFF2-40B4-BE49-F238E27FC236}">
                <a16:creationId xmlns:a16="http://schemas.microsoft.com/office/drawing/2014/main" id="{6CFB2B4E-9DEB-A144-BD9D-490C916B8A78}"/>
              </a:ext>
            </a:extLst>
          </p:cNvPr>
          <p:cNvSpPr>
            <a:spLocks noGrp="1"/>
          </p:cNvSpPr>
          <p:nvPr>
            <p:ph idx="1"/>
          </p:nvPr>
        </p:nvSpPr>
        <p:spPr/>
        <p:txBody>
          <a:bodyPr/>
          <a:lstStyle/>
          <a:p>
            <a:r>
              <a:rPr lang="en-GB" sz="2000" b="0" dirty="0"/>
              <a:t>The beam is in 6 weeks!</a:t>
            </a:r>
          </a:p>
          <a:p>
            <a:r>
              <a:rPr lang="en-GB" sz="2000" b="0" dirty="0"/>
              <a:t>Mechanics =&gt; find the installation solution for horizontal troll + PMT +amplifiers give drawing (+photo?) in &lt;1 week (2?) Obtain photo of Drift chamber?</a:t>
            </a:r>
          </a:p>
          <a:p>
            <a:r>
              <a:rPr lang="en-GB" sz="2000" b="0" dirty="0"/>
              <a:t>Electronics =&gt; Obtain a drawing (?) a photo (?) of the drift chamber electronics . Define how to merge trigger of  drift chamber and our PMT coincidence + </a:t>
            </a:r>
            <a:r>
              <a:rPr lang="en-GB" sz="2000" b="0" dirty="0" err="1"/>
              <a:t>Wavecatcher</a:t>
            </a:r>
            <a:r>
              <a:rPr lang="en-GB" sz="2000" b="0" dirty="0"/>
              <a:t> VETO.  Keep possibility of LED test without entering in beam zone &lt;1 week (2?)</a:t>
            </a:r>
          </a:p>
          <a:p>
            <a:r>
              <a:rPr lang="en-GB" sz="2000" b="0" dirty="0"/>
              <a:t>Electronics_ software: decide how to read the </a:t>
            </a:r>
            <a:r>
              <a:rPr lang="en-GB" sz="2000" b="0" dirty="0" err="1"/>
              <a:t>wavecatcher</a:t>
            </a:r>
            <a:r>
              <a:rPr lang="en-GB" sz="2000" b="0" dirty="0"/>
              <a:t> : “PC inside the zone+ PC PC connection thru internet “ or “long cable PC outside” 2weeks (3?)</a:t>
            </a:r>
          </a:p>
          <a:p>
            <a:r>
              <a:rPr lang="en-GB" sz="2000" b="0" dirty="0"/>
              <a:t>Analysis software : prepare LED tests soft plots prepare mu beam soft plots etc… &lt;3 weeks (4?)</a:t>
            </a:r>
          </a:p>
          <a:p>
            <a:endParaRPr lang="en-GB" sz="2000" b="0" dirty="0"/>
          </a:p>
        </p:txBody>
      </p:sp>
      <p:sp>
        <p:nvSpPr>
          <p:cNvPr id="4" name="Espace réservé du numéro de diapositive 3">
            <a:extLst>
              <a:ext uri="{FF2B5EF4-FFF2-40B4-BE49-F238E27FC236}">
                <a16:creationId xmlns:a16="http://schemas.microsoft.com/office/drawing/2014/main" id="{5E9F9A3A-586F-3B44-86FB-DD9D0396EF60}"/>
              </a:ext>
            </a:extLst>
          </p:cNvPr>
          <p:cNvSpPr>
            <a:spLocks noGrp="1"/>
          </p:cNvSpPr>
          <p:nvPr>
            <p:ph type="sldNum" idx="12"/>
          </p:nvPr>
        </p:nvSpPr>
        <p:spPr/>
        <p:txBody>
          <a:bodyPr/>
          <a:lstStyle/>
          <a:p>
            <a:pPr>
              <a:defRPr/>
            </a:pPr>
            <a:fld id="{64B6FDB0-29A1-5148-A1BB-07C253C571F3}" type="slidenum">
              <a:rPr lang="en-US" altLang="fr-FR" smtClean="0"/>
              <a:pPr>
                <a:defRPr/>
              </a:pPr>
              <a:t>14</a:t>
            </a:fld>
            <a:endParaRPr lang="en-US" altLang="fr-FR"/>
          </a:p>
        </p:txBody>
      </p:sp>
    </p:spTree>
    <p:extLst>
      <p:ext uri="{BB962C8B-B14F-4D97-AF65-F5344CB8AC3E}">
        <p14:creationId xmlns:p14="http://schemas.microsoft.com/office/powerpoint/2010/main" val="2016011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1A1BB9-8664-CF4F-9421-152B5DA1B5AB}"/>
              </a:ext>
            </a:extLst>
          </p:cNvPr>
          <p:cNvSpPr>
            <a:spLocks noGrp="1"/>
          </p:cNvSpPr>
          <p:nvPr>
            <p:ph type="title"/>
          </p:nvPr>
        </p:nvSpPr>
        <p:spPr>
          <a:xfrm>
            <a:off x="457200" y="153988"/>
            <a:ext cx="9066213" cy="826740"/>
          </a:xfrm>
        </p:spPr>
        <p:txBody>
          <a:bodyPr/>
          <a:lstStyle/>
          <a:p>
            <a:r>
              <a:rPr lang="en-GB" sz="2400" dirty="0"/>
              <a:t>Test beam map (sent by Yuri)</a:t>
            </a:r>
          </a:p>
        </p:txBody>
      </p:sp>
      <p:sp>
        <p:nvSpPr>
          <p:cNvPr id="3" name="Espace réservé du contenu 2">
            <a:extLst>
              <a:ext uri="{FF2B5EF4-FFF2-40B4-BE49-F238E27FC236}">
                <a16:creationId xmlns:a16="http://schemas.microsoft.com/office/drawing/2014/main" id="{9CAFA24B-EC68-DB49-9219-CB3641675CDE}"/>
              </a:ext>
            </a:extLst>
          </p:cNvPr>
          <p:cNvSpPr>
            <a:spLocks noGrp="1"/>
          </p:cNvSpPr>
          <p:nvPr>
            <p:ph idx="1"/>
          </p:nvPr>
        </p:nvSpPr>
        <p:spPr>
          <a:xfrm>
            <a:off x="238571" y="1124745"/>
            <a:ext cx="3419079" cy="5112568"/>
          </a:xfrm>
        </p:spPr>
        <p:txBody>
          <a:bodyPr/>
          <a:lstStyle/>
          <a:p>
            <a:endParaRPr lang="en-GB" sz="2000" b="0" dirty="0"/>
          </a:p>
          <a:p>
            <a:r>
              <a:rPr lang="en-GB" sz="2000" b="0" dirty="0">
                <a:solidFill>
                  <a:srgbClr val="FF0000"/>
                </a:solidFill>
              </a:rPr>
              <a:t>New version of the map</a:t>
            </a:r>
          </a:p>
          <a:p>
            <a:r>
              <a:rPr lang="en-GB" sz="2000" b="0" dirty="0">
                <a:solidFill>
                  <a:srgbClr val="FF0000"/>
                </a:solidFill>
              </a:rPr>
              <a:t>It is not written but on the photo one sees an electronic rack downstream with respect to the DESY table: probably used for electronics of drift chamber</a:t>
            </a:r>
          </a:p>
        </p:txBody>
      </p:sp>
      <p:sp>
        <p:nvSpPr>
          <p:cNvPr id="4" name="Espace réservé du numéro de diapositive 3">
            <a:extLst>
              <a:ext uri="{FF2B5EF4-FFF2-40B4-BE49-F238E27FC236}">
                <a16:creationId xmlns:a16="http://schemas.microsoft.com/office/drawing/2014/main" id="{1017536B-BC88-404F-9A09-8B0AB3E1FF3E}"/>
              </a:ext>
            </a:extLst>
          </p:cNvPr>
          <p:cNvSpPr>
            <a:spLocks noGrp="1"/>
          </p:cNvSpPr>
          <p:nvPr>
            <p:ph type="sldNum" idx="12"/>
          </p:nvPr>
        </p:nvSpPr>
        <p:spPr/>
        <p:txBody>
          <a:bodyPr/>
          <a:lstStyle/>
          <a:p>
            <a:pPr>
              <a:defRPr/>
            </a:pPr>
            <a:fld id="{64B6FDB0-29A1-5148-A1BB-07C253C571F3}" type="slidenum">
              <a:rPr lang="en-US" altLang="fr-FR" smtClean="0"/>
              <a:pPr>
                <a:defRPr/>
              </a:pPr>
              <a:t>2</a:t>
            </a:fld>
            <a:endParaRPr lang="en-US" altLang="fr-FR"/>
          </a:p>
        </p:txBody>
      </p:sp>
      <p:pic>
        <p:nvPicPr>
          <p:cNvPr id="6" name="Image 5">
            <a:extLst>
              <a:ext uri="{FF2B5EF4-FFF2-40B4-BE49-F238E27FC236}">
                <a16:creationId xmlns:a16="http://schemas.microsoft.com/office/drawing/2014/main" id="{6226028C-62D1-704D-BEE8-39B5C7EC599B}"/>
              </a:ext>
            </a:extLst>
          </p:cNvPr>
          <p:cNvPicPr>
            <a:picLocks noChangeAspect="1"/>
          </p:cNvPicPr>
          <p:nvPr/>
        </p:nvPicPr>
        <p:blipFill>
          <a:blip r:embed="rId2"/>
          <a:stretch>
            <a:fillRect/>
          </a:stretch>
        </p:blipFill>
        <p:spPr>
          <a:xfrm>
            <a:off x="3647130" y="980728"/>
            <a:ext cx="6249938" cy="3483661"/>
          </a:xfrm>
          <a:prstGeom prst="rect">
            <a:avLst/>
          </a:prstGeom>
        </p:spPr>
      </p:pic>
    </p:spTree>
    <p:extLst>
      <p:ext uri="{BB962C8B-B14F-4D97-AF65-F5344CB8AC3E}">
        <p14:creationId xmlns:p14="http://schemas.microsoft.com/office/powerpoint/2010/main" val="290836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360370-C3C4-1C48-85FF-750C39147F8B}"/>
              </a:ext>
            </a:extLst>
          </p:cNvPr>
          <p:cNvSpPr>
            <a:spLocks noGrp="1"/>
          </p:cNvSpPr>
          <p:nvPr>
            <p:ph type="title"/>
          </p:nvPr>
        </p:nvSpPr>
        <p:spPr>
          <a:xfrm>
            <a:off x="457200" y="153989"/>
            <a:ext cx="9066213" cy="466700"/>
          </a:xfrm>
        </p:spPr>
        <p:txBody>
          <a:bodyPr/>
          <a:lstStyle/>
          <a:p>
            <a:r>
              <a:rPr lang="en-GB" sz="2400" dirty="0"/>
              <a:t>Test platform installation and positioning</a:t>
            </a:r>
          </a:p>
        </p:txBody>
      </p:sp>
      <p:sp>
        <p:nvSpPr>
          <p:cNvPr id="3" name="Espace réservé du contenu 2">
            <a:extLst>
              <a:ext uri="{FF2B5EF4-FFF2-40B4-BE49-F238E27FC236}">
                <a16:creationId xmlns:a16="http://schemas.microsoft.com/office/drawing/2014/main" id="{AC21074A-5576-584B-9731-ED7D84E2B50D}"/>
              </a:ext>
            </a:extLst>
          </p:cNvPr>
          <p:cNvSpPr>
            <a:spLocks noGrp="1"/>
          </p:cNvSpPr>
          <p:nvPr>
            <p:ph idx="1"/>
          </p:nvPr>
        </p:nvSpPr>
        <p:spPr>
          <a:xfrm>
            <a:off x="273274" y="620689"/>
            <a:ext cx="9361040" cy="5818211"/>
          </a:xfrm>
        </p:spPr>
        <p:txBody>
          <a:bodyPr/>
          <a:lstStyle/>
          <a:p>
            <a:r>
              <a:rPr lang="en-GB" sz="1800" b="0" dirty="0"/>
              <a:t>Yuri proposes to find an adjustable platform: </a:t>
            </a:r>
            <a:r>
              <a:rPr lang="en" sz="1800" b="0" dirty="0"/>
              <a:t>on average" they are ~ 120cm x 80 cm. </a:t>
            </a:r>
          </a:p>
          <a:p>
            <a:r>
              <a:rPr lang="en" sz="1800" b="0" dirty="0"/>
              <a:t>The  drift chambers  (they offer to lend us) needs 30 cm along the beam and ~40 cm across the beam. The system gives 250 micron position accuracy in X Y (+ angle?) the DAQ of the system works with a trigger and inscribe in the output event the “clock time” so it is easy to associate position info and </a:t>
            </a:r>
            <a:r>
              <a:rPr lang="en" sz="1800" b="0" dirty="0" err="1"/>
              <a:t>wavecatcher</a:t>
            </a:r>
            <a:r>
              <a:rPr lang="en" sz="1800" b="0" dirty="0"/>
              <a:t> info (test?)</a:t>
            </a:r>
          </a:p>
          <a:p>
            <a:r>
              <a:rPr lang="en" sz="1800" b="0" dirty="0"/>
              <a:t>How do we install our proto (Troll + amplifiers + </a:t>
            </a:r>
            <a:r>
              <a:rPr lang="en" sz="1800" b="0" dirty="0" err="1"/>
              <a:t>wavecatcher</a:t>
            </a:r>
            <a:r>
              <a:rPr lang="en" sz="1800" b="0" dirty="0"/>
              <a:t> + </a:t>
            </a:r>
            <a:r>
              <a:rPr lang="en" sz="1800" b="0" dirty="0" err="1"/>
              <a:t>Timepix</a:t>
            </a:r>
            <a:r>
              <a:rPr lang="en" sz="1800" b="0" dirty="0"/>
              <a:t> +PMT) + “light tight cover”</a:t>
            </a:r>
          </a:p>
          <a:p>
            <a:r>
              <a:rPr lang="en" sz="1800" b="0" dirty="0"/>
              <a:t>The muon beam is large  &gt; 4cm about 400 muons in 4x4 cm^2 So our trigger scintillators do not need to be “accurately positioned” with the beam (if we are wrong by 1cm no big problem)</a:t>
            </a:r>
          </a:p>
          <a:p>
            <a:r>
              <a:rPr lang="en" sz="1800" b="0" dirty="0"/>
              <a:t>But my estimate is that the muon angle distribution is small (beam pipe +-5cm over &gt;10m long beam pipe? 5mrad) How do we control that the troll angle is with fibers // to the beam to better than 0.3 </a:t>
            </a:r>
            <a:r>
              <a:rPr lang="en" sz="1800" b="0" dirty="0" err="1"/>
              <a:t>fibersize</a:t>
            </a:r>
            <a:r>
              <a:rPr lang="en" sz="1800" b="0" dirty="0"/>
              <a:t>/ 6cm  =5mrad) </a:t>
            </a:r>
            <a:r>
              <a:rPr lang="en" sz="1800" b="0" dirty="0">
                <a:solidFill>
                  <a:srgbClr val="FF0000"/>
                </a:solidFill>
              </a:rPr>
              <a:t> The drift chamber accuracy is 3mrad. Can we </a:t>
            </a:r>
            <a:r>
              <a:rPr lang="en" sz="1800" b="0" dirty="0" err="1">
                <a:solidFill>
                  <a:srgbClr val="FF0000"/>
                </a:solidFill>
              </a:rPr>
              <a:t>intall</a:t>
            </a:r>
            <a:r>
              <a:rPr lang="en" sz="1800" b="0" dirty="0">
                <a:solidFill>
                  <a:srgbClr val="FF0000"/>
                </a:solidFill>
              </a:rPr>
              <a:t> the Troll with a long ruler to check the Fiber angle to &lt;3 </a:t>
            </a:r>
            <a:r>
              <a:rPr lang="en" sz="1800" b="0" dirty="0" err="1">
                <a:solidFill>
                  <a:srgbClr val="FF0000"/>
                </a:solidFill>
              </a:rPr>
              <a:t>mrad</a:t>
            </a:r>
            <a:r>
              <a:rPr lang="en" sz="1800" b="0" dirty="0">
                <a:solidFill>
                  <a:srgbClr val="FF0000"/>
                </a:solidFill>
              </a:rPr>
              <a:t> vs beam average? How?</a:t>
            </a:r>
          </a:p>
          <a:p>
            <a:r>
              <a:rPr lang="en" sz="1800" b="0" dirty="0"/>
              <a:t>In my opinion (to be discussed!): with the great muon flux we can measure the trigger scintillators position with respect to the measuring position devices since the events will stop abruptly at the edge of the scintillators. The exact position of the fibers is more delicate but since we will have &gt; 12000 muons per hour  (with the </a:t>
            </a:r>
            <a:r>
              <a:rPr lang="en" sz="1800" b="0" dirty="0" err="1"/>
              <a:t>wavecatcher</a:t>
            </a:r>
            <a:r>
              <a:rPr lang="en" sz="1800" b="0" dirty="0"/>
              <a:t> taking 40 </a:t>
            </a:r>
            <a:r>
              <a:rPr lang="en" sz="1800" b="0" dirty="0" err="1"/>
              <a:t>evts</a:t>
            </a:r>
            <a:r>
              <a:rPr lang="en" sz="1800" b="0" dirty="0"/>
              <a:t>/s)  we will have about 30 muons/hour/mm^2 and we can locate fibers vs measuring device since there should be no scintillation light at the fiber  positions. (recent news 80 </a:t>
            </a:r>
            <a:r>
              <a:rPr lang="en" sz="1800" b="0" dirty="0" err="1"/>
              <a:t>evts</a:t>
            </a:r>
            <a:r>
              <a:rPr lang="en" sz="1800" b="0" dirty="0"/>
              <a:t>/s)</a:t>
            </a:r>
            <a:endParaRPr lang="en-GB" sz="1800" b="0" dirty="0"/>
          </a:p>
        </p:txBody>
      </p:sp>
      <p:sp>
        <p:nvSpPr>
          <p:cNvPr id="4" name="Espace réservé du numéro de diapositive 3">
            <a:extLst>
              <a:ext uri="{FF2B5EF4-FFF2-40B4-BE49-F238E27FC236}">
                <a16:creationId xmlns:a16="http://schemas.microsoft.com/office/drawing/2014/main" id="{62F7A823-B59C-1A4F-96C7-6E9683F071F1}"/>
              </a:ext>
            </a:extLst>
          </p:cNvPr>
          <p:cNvSpPr>
            <a:spLocks noGrp="1"/>
          </p:cNvSpPr>
          <p:nvPr>
            <p:ph type="sldNum" idx="12"/>
          </p:nvPr>
        </p:nvSpPr>
        <p:spPr/>
        <p:txBody>
          <a:bodyPr/>
          <a:lstStyle/>
          <a:p>
            <a:pPr>
              <a:defRPr/>
            </a:pPr>
            <a:fld id="{64B6FDB0-29A1-5148-A1BB-07C253C571F3}" type="slidenum">
              <a:rPr lang="en-US" altLang="fr-FR" smtClean="0"/>
              <a:pPr>
                <a:defRPr/>
              </a:pPr>
              <a:t>3</a:t>
            </a:fld>
            <a:endParaRPr lang="en-US" altLang="fr-FR"/>
          </a:p>
        </p:txBody>
      </p:sp>
    </p:spTree>
    <p:extLst>
      <p:ext uri="{BB962C8B-B14F-4D97-AF65-F5344CB8AC3E}">
        <p14:creationId xmlns:p14="http://schemas.microsoft.com/office/powerpoint/2010/main" val="2174131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072635-4FF7-B24B-A7EA-021054A6D0CC}"/>
              </a:ext>
            </a:extLst>
          </p:cNvPr>
          <p:cNvSpPr>
            <a:spLocks noGrp="1"/>
          </p:cNvSpPr>
          <p:nvPr>
            <p:ph type="title"/>
          </p:nvPr>
        </p:nvSpPr>
        <p:spPr/>
        <p:txBody>
          <a:bodyPr/>
          <a:lstStyle/>
          <a:p>
            <a:r>
              <a:rPr lang="en-GB" sz="2400" dirty="0"/>
              <a:t>Examples of test platform</a:t>
            </a:r>
          </a:p>
        </p:txBody>
      </p:sp>
      <p:sp>
        <p:nvSpPr>
          <p:cNvPr id="3" name="Espace réservé du contenu 2">
            <a:extLst>
              <a:ext uri="{FF2B5EF4-FFF2-40B4-BE49-F238E27FC236}">
                <a16:creationId xmlns:a16="http://schemas.microsoft.com/office/drawing/2014/main" id="{A800208D-F430-C14E-98C2-2BDF1217A8EE}"/>
              </a:ext>
            </a:extLst>
          </p:cNvPr>
          <p:cNvSpPr>
            <a:spLocks noGrp="1"/>
          </p:cNvSpPr>
          <p:nvPr>
            <p:ph idx="1"/>
          </p:nvPr>
        </p:nvSpPr>
        <p:spPr>
          <a:xfrm>
            <a:off x="381000" y="838200"/>
            <a:ext cx="9397330" cy="5600700"/>
          </a:xfrm>
        </p:spPr>
        <p:txBody>
          <a:bodyPr/>
          <a:lstStyle/>
          <a:p>
            <a:r>
              <a:rPr lang="en-GB" sz="2000" b="0" dirty="0" err="1"/>
              <a:t>Bexamples</a:t>
            </a:r>
            <a:r>
              <a:rPr lang="en-GB" sz="2000" b="0" dirty="0"/>
              <a:t> of DESY table can be found on the web: </a:t>
            </a:r>
            <a:r>
              <a:rPr lang="en-GB" sz="2000" b="0" dirty="0">
                <a:solidFill>
                  <a:srgbClr val="002060"/>
                </a:solidFill>
                <a:hlinkClick r:id="rId2">
                  <a:extLst>
                    <a:ext uri="{A12FA001-AC4F-418D-AE19-62706E023703}">
                      <ahyp:hlinkClr xmlns:ahyp="http://schemas.microsoft.com/office/drawing/2018/hyperlinkcolor" val="tx"/>
                    </a:ext>
                  </a:extLst>
                </a:hlinkClick>
              </a:rPr>
              <a:t>https://indico.cern.ch/event/731649/contributions/3237174/attachments/1779463/2894298/andre_rummler_infrastructure_bttb_16_01_2019.pdf</a:t>
            </a:r>
            <a:endParaRPr lang="en-GB" sz="2000" b="0" dirty="0">
              <a:solidFill>
                <a:srgbClr val="002060"/>
              </a:solidFill>
            </a:endParaRPr>
          </a:p>
          <a:p>
            <a:r>
              <a:rPr lang="en-GB" sz="2000" b="0" dirty="0">
                <a:solidFill>
                  <a:srgbClr val="002060"/>
                </a:solidFill>
              </a:rPr>
              <a:t>Which one will we have? Ask Yuri </a:t>
            </a:r>
            <a:r>
              <a:rPr lang="en-GB" sz="2000" b="0" dirty="0" err="1">
                <a:solidFill>
                  <a:srgbClr val="002060"/>
                </a:solidFill>
              </a:rPr>
              <a:t>Guz</a:t>
            </a:r>
            <a:r>
              <a:rPr lang="en-GB" sz="2000" b="0" dirty="0">
                <a:solidFill>
                  <a:srgbClr val="002060"/>
                </a:solidFill>
              </a:rPr>
              <a:t>? Ask to have it “on site” before Friday June 14?</a:t>
            </a:r>
          </a:p>
          <a:p>
            <a:endParaRPr lang="en-GB" sz="2000" b="0" dirty="0"/>
          </a:p>
          <a:p>
            <a:endParaRPr lang="en-GB" sz="2000" b="0" dirty="0"/>
          </a:p>
        </p:txBody>
      </p:sp>
      <p:sp>
        <p:nvSpPr>
          <p:cNvPr id="4" name="Espace réservé du numéro de diapositive 3">
            <a:extLst>
              <a:ext uri="{FF2B5EF4-FFF2-40B4-BE49-F238E27FC236}">
                <a16:creationId xmlns:a16="http://schemas.microsoft.com/office/drawing/2014/main" id="{B6DF115C-A5F7-3245-8D2C-CE325B3800EB}"/>
              </a:ext>
            </a:extLst>
          </p:cNvPr>
          <p:cNvSpPr>
            <a:spLocks noGrp="1"/>
          </p:cNvSpPr>
          <p:nvPr>
            <p:ph type="sldNum" idx="12"/>
          </p:nvPr>
        </p:nvSpPr>
        <p:spPr/>
        <p:txBody>
          <a:bodyPr/>
          <a:lstStyle/>
          <a:p>
            <a:pPr>
              <a:defRPr/>
            </a:pPr>
            <a:fld id="{64B6FDB0-29A1-5148-A1BB-07C253C571F3}" type="slidenum">
              <a:rPr lang="en-US" altLang="fr-FR" smtClean="0"/>
              <a:pPr>
                <a:defRPr/>
              </a:pPr>
              <a:t>4</a:t>
            </a:fld>
            <a:endParaRPr lang="en-US" altLang="fr-FR"/>
          </a:p>
        </p:txBody>
      </p:sp>
      <p:pic>
        <p:nvPicPr>
          <p:cNvPr id="5" name="Image 4">
            <a:extLst>
              <a:ext uri="{FF2B5EF4-FFF2-40B4-BE49-F238E27FC236}">
                <a16:creationId xmlns:a16="http://schemas.microsoft.com/office/drawing/2014/main" id="{2E07015D-D049-DB48-9384-873AB9B5BC3F}"/>
              </a:ext>
            </a:extLst>
          </p:cNvPr>
          <p:cNvPicPr>
            <a:picLocks noChangeAspect="1"/>
          </p:cNvPicPr>
          <p:nvPr/>
        </p:nvPicPr>
        <p:blipFill>
          <a:blip r:embed="rId3"/>
          <a:stretch>
            <a:fillRect/>
          </a:stretch>
        </p:blipFill>
        <p:spPr>
          <a:xfrm>
            <a:off x="1569418" y="2239606"/>
            <a:ext cx="5889898" cy="3957386"/>
          </a:xfrm>
          <a:prstGeom prst="rect">
            <a:avLst/>
          </a:prstGeom>
        </p:spPr>
      </p:pic>
    </p:spTree>
    <p:extLst>
      <p:ext uri="{BB962C8B-B14F-4D97-AF65-F5344CB8AC3E}">
        <p14:creationId xmlns:p14="http://schemas.microsoft.com/office/powerpoint/2010/main" val="2449479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D2F8B0-7605-9340-A38B-BA48B1B75501}"/>
              </a:ext>
            </a:extLst>
          </p:cNvPr>
          <p:cNvSpPr>
            <a:spLocks noGrp="1"/>
          </p:cNvSpPr>
          <p:nvPr>
            <p:ph type="title"/>
          </p:nvPr>
        </p:nvSpPr>
        <p:spPr/>
        <p:txBody>
          <a:bodyPr/>
          <a:lstStyle/>
          <a:p>
            <a:r>
              <a:rPr lang="en-GB" sz="2400" dirty="0"/>
              <a:t>Computer position problem</a:t>
            </a:r>
          </a:p>
        </p:txBody>
      </p:sp>
      <p:sp>
        <p:nvSpPr>
          <p:cNvPr id="3" name="Espace réservé du contenu 2">
            <a:extLst>
              <a:ext uri="{FF2B5EF4-FFF2-40B4-BE49-F238E27FC236}">
                <a16:creationId xmlns:a16="http://schemas.microsoft.com/office/drawing/2014/main" id="{BA48665E-1870-3446-B665-1441BEB4A9F9}"/>
              </a:ext>
            </a:extLst>
          </p:cNvPr>
          <p:cNvSpPr>
            <a:spLocks noGrp="1"/>
          </p:cNvSpPr>
          <p:nvPr>
            <p:ph idx="1"/>
          </p:nvPr>
        </p:nvSpPr>
        <p:spPr/>
        <p:txBody>
          <a:bodyPr/>
          <a:lstStyle/>
          <a:p>
            <a:r>
              <a:rPr lang="en-GB" sz="2000" b="0" dirty="0"/>
              <a:t> A delicate problem is the computers positions:</a:t>
            </a:r>
          </a:p>
          <a:p>
            <a:r>
              <a:rPr lang="en-GB" sz="2000" b="0" dirty="0"/>
              <a:t>We are used to connect the DAQ PC’s to the </a:t>
            </a:r>
            <a:r>
              <a:rPr lang="en-GB" sz="2000" b="0" dirty="0" err="1"/>
              <a:t>wavecatcher</a:t>
            </a:r>
            <a:r>
              <a:rPr lang="en-GB" sz="2000" b="0" dirty="0"/>
              <a:t> with a USB cable.</a:t>
            </a:r>
          </a:p>
          <a:p>
            <a:r>
              <a:rPr lang="en-GB" sz="2000" b="0" dirty="0"/>
              <a:t> The standard procedure for CERN test beam users is to install the DAQ computers with the electronics in the zone and to “talk” with these computers with the CERN network there are access to the CERN network in the zone and in the control barrack. This is what is done for the drift chamber device.</a:t>
            </a:r>
          </a:p>
          <a:p>
            <a:r>
              <a:rPr lang="en-GB" sz="2000" b="0" dirty="0"/>
              <a:t>If  we wish to connect “directly”  but outside the zone a 10 m optical cable could probably be enough according to Yuri but the position rather awkward. (It is shown on the photo and “plan”)</a:t>
            </a:r>
          </a:p>
          <a:p>
            <a:r>
              <a:rPr lang="en-GB" sz="2000" b="0" dirty="0"/>
              <a:t>The control room barrack is quite a bit further away (20m 30 m? said Yuri)</a:t>
            </a:r>
          </a:p>
          <a:p>
            <a:r>
              <a:rPr lang="en-GB" sz="2000" b="0" dirty="0"/>
              <a:t>What do we do? </a:t>
            </a:r>
            <a:r>
              <a:rPr lang="en-GB" sz="2000" b="0" dirty="0">
                <a:solidFill>
                  <a:srgbClr val="FF0000"/>
                </a:solidFill>
              </a:rPr>
              <a:t>We buy the optical cable anyhow?</a:t>
            </a:r>
          </a:p>
          <a:p>
            <a:r>
              <a:rPr lang="en-GB" sz="2000" b="0" dirty="0">
                <a:solidFill>
                  <a:srgbClr val="FF0000"/>
                </a:solidFill>
              </a:rPr>
              <a:t>Perhaps we can verify  “at home in coming weeks”  that we can do this talk to computer through network with our system. But this means we login to the CERN network! How many of us have access to CERN Login with “Two factor Identification” !</a:t>
            </a:r>
          </a:p>
          <a:p>
            <a:r>
              <a:rPr lang="en-GB" sz="2000" b="0" dirty="0">
                <a:solidFill>
                  <a:srgbClr val="FF0000"/>
                </a:solidFill>
              </a:rPr>
              <a:t>Will we have to share a password? </a:t>
            </a:r>
          </a:p>
        </p:txBody>
      </p:sp>
      <p:sp>
        <p:nvSpPr>
          <p:cNvPr id="4" name="Espace réservé du numéro de diapositive 3">
            <a:extLst>
              <a:ext uri="{FF2B5EF4-FFF2-40B4-BE49-F238E27FC236}">
                <a16:creationId xmlns:a16="http://schemas.microsoft.com/office/drawing/2014/main" id="{AC6D59B0-8956-074B-9CE8-E026935C7B4E}"/>
              </a:ext>
            </a:extLst>
          </p:cNvPr>
          <p:cNvSpPr>
            <a:spLocks noGrp="1"/>
          </p:cNvSpPr>
          <p:nvPr>
            <p:ph type="sldNum" idx="12"/>
          </p:nvPr>
        </p:nvSpPr>
        <p:spPr/>
        <p:txBody>
          <a:bodyPr/>
          <a:lstStyle/>
          <a:p>
            <a:pPr>
              <a:defRPr/>
            </a:pPr>
            <a:fld id="{64B6FDB0-29A1-5148-A1BB-07C253C571F3}" type="slidenum">
              <a:rPr lang="en-US" altLang="fr-FR" smtClean="0"/>
              <a:pPr>
                <a:defRPr/>
              </a:pPr>
              <a:t>5</a:t>
            </a:fld>
            <a:endParaRPr lang="en-US" altLang="fr-FR"/>
          </a:p>
        </p:txBody>
      </p:sp>
    </p:spTree>
    <p:extLst>
      <p:ext uri="{BB962C8B-B14F-4D97-AF65-F5344CB8AC3E}">
        <p14:creationId xmlns:p14="http://schemas.microsoft.com/office/powerpoint/2010/main" val="2190371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F19717-C1F4-6949-997D-20D23F99A151}"/>
              </a:ext>
            </a:extLst>
          </p:cNvPr>
          <p:cNvSpPr>
            <a:spLocks noGrp="1"/>
          </p:cNvSpPr>
          <p:nvPr>
            <p:ph type="title"/>
          </p:nvPr>
        </p:nvSpPr>
        <p:spPr/>
        <p:txBody>
          <a:bodyPr/>
          <a:lstStyle/>
          <a:p>
            <a:r>
              <a:rPr lang="en-GB" sz="2400" dirty="0"/>
              <a:t>Hardware to bring (I)</a:t>
            </a:r>
          </a:p>
        </p:txBody>
      </p:sp>
      <p:sp>
        <p:nvSpPr>
          <p:cNvPr id="3" name="Espace réservé du contenu 2">
            <a:extLst>
              <a:ext uri="{FF2B5EF4-FFF2-40B4-BE49-F238E27FC236}">
                <a16:creationId xmlns:a16="http://schemas.microsoft.com/office/drawing/2014/main" id="{4B744B04-6715-2542-8A34-E41CBA974850}"/>
              </a:ext>
            </a:extLst>
          </p:cNvPr>
          <p:cNvSpPr>
            <a:spLocks noGrp="1"/>
          </p:cNvSpPr>
          <p:nvPr>
            <p:ph idx="1"/>
          </p:nvPr>
        </p:nvSpPr>
        <p:spPr/>
        <p:txBody>
          <a:bodyPr/>
          <a:lstStyle/>
          <a:p>
            <a:r>
              <a:rPr lang="en-GB" sz="2000" b="0" dirty="0"/>
              <a:t>The main hardware is of course the Troll1 (at Clermont)  and which seems to have better “uniformity among </a:t>
            </a:r>
            <a:r>
              <a:rPr lang="en-GB" sz="2000" b="0" dirty="0" err="1"/>
              <a:t>fibers</a:t>
            </a:r>
            <a:r>
              <a:rPr lang="en-GB" sz="2000" b="0" dirty="0"/>
              <a:t> than some others” A LED test should be done to verify its present uniformity.</a:t>
            </a:r>
          </a:p>
          <a:p>
            <a:r>
              <a:rPr lang="en-GB" sz="2000" b="0" dirty="0"/>
              <a:t>The main aim is to test this troll with water (?) and eventually heavy liquid (as Marie Hélène has suggested) if we succeed in controlling the heavy liquid attack on aluminium with H2O2 . (Bring Heavy liquid syringe demineralized water etc…</a:t>
            </a:r>
          </a:p>
          <a:p>
            <a:r>
              <a:rPr lang="en-GB" sz="2000" b="0" dirty="0"/>
              <a:t>Since there can be no second thought in a </a:t>
            </a:r>
            <a:r>
              <a:rPr lang="en-GB" sz="2000" b="0" dirty="0" err="1"/>
              <a:t>Cern</a:t>
            </a:r>
            <a:r>
              <a:rPr lang="en-GB" sz="2000" b="0" dirty="0"/>
              <a:t> beam test, probably we should foresee to bring more spares (usually present in our labs) … this will be shown in the list below</a:t>
            </a:r>
          </a:p>
          <a:p>
            <a:pPr marL="0" indent="0"/>
            <a:endParaRPr lang="en-GB" sz="2000" b="0" dirty="0"/>
          </a:p>
          <a:p>
            <a:pPr marL="457200" indent="-457200">
              <a:buAutoNum type="arabicParenR"/>
            </a:pPr>
            <a:endParaRPr lang="en-GB" sz="2000" b="0" dirty="0"/>
          </a:p>
        </p:txBody>
      </p:sp>
      <p:sp>
        <p:nvSpPr>
          <p:cNvPr id="4" name="Espace réservé du numéro de diapositive 3">
            <a:extLst>
              <a:ext uri="{FF2B5EF4-FFF2-40B4-BE49-F238E27FC236}">
                <a16:creationId xmlns:a16="http://schemas.microsoft.com/office/drawing/2014/main" id="{88BBFDB2-BFF0-4242-B153-501C994885DB}"/>
              </a:ext>
            </a:extLst>
          </p:cNvPr>
          <p:cNvSpPr>
            <a:spLocks noGrp="1"/>
          </p:cNvSpPr>
          <p:nvPr>
            <p:ph type="sldNum" idx="12"/>
          </p:nvPr>
        </p:nvSpPr>
        <p:spPr/>
        <p:txBody>
          <a:bodyPr/>
          <a:lstStyle/>
          <a:p>
            <a:pPr>
              <a:defRPr/>
            </a:pPr>
            <a:fld id="{64B6FDB0-29A1-5148-A1BB-07C253C571F3}" type="slidenum">
              <a:rPr lang="en-US" altLang="fr-FR" smtClean="0"/>
              <a:pPr>
                <a:defRPr/>
              </a:pPr>
              <a:t>6</a:t>
            </a:fld>
            <a:endParaRPr lang="en-US" altLang="fr-FR"/>
          </a:p>
        </p:txBody>
      </p:sp>
    </p:spTree>
    <p:extLst>
      <p:ext uri="{BB962C8B-B14F-4D97-AF65-F5344CB8AC3E}">
        <p14:creationId xmlns:p14="http://schemas.microsoft.com/office/powerpoint/2010/main" val="3301652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873715-A420-8642-8B6F-53145C1D6898}"/>
              </a:ext>
            </a:extLst>
          </p:cNvPr>
          <p:cNvSpPr>
            <a:spLocks noGrp="1"/>
          </p:cNvSpPr>
          <p:nvPr>
            <p:ph type="title"/>
          </p:nvPr>
        </p:nvSpPr>
        <p:spPr/>
        <p:txBody>
          <a:bodyPr/>
          <a:lstStyle/>
          <a:p>
            <a:r>
              <a:rPr lang="en-GB" sz="2400" dirty="0"/>
              <a:t>Hardware to bring (II)</a:t>
            </a:r>
          </a:p>
        </p:txBody>
      </p:sp>
      <p:sp>
        <p:nvSpPr>
          <p:cNvPr id="3" name="Espace réservé du contenu 2">
            <a:extLst>
              <a:ext uri="{FF2B5EF4-FFF2-40B4-BE49-F238E27FC236}">
                <a16:creationId xmlns:a16="http://schemas.microsoft.com/office/drawing/2014/main" id="{0B23C0D3-AADB-024E-BC0B-3374E717B40D}"/>
              </a:ext>
            </a:extLst>
          </p:cNvPr>
          <p:cNvSpPr>
            <a:spLocks noGrp="1"/>
          </p:cNvSpPr>
          <p:nvPr>
            <p:ph idx="1"/>
          </p:nvPr>
        </p:nvSpPr>
        <p:spPr>
          <a:xfrm>
            <a:off x="457200" y="628650"/>
            <a:ext cx="9142413" cy="5810250"/>
          </a:xfrm>
        </p:spPr>
        <p:txBody>
          <a:bodyPr/>
          <a:lstStyle/>
          <a:p>
            <a:r>
              <a:rPr lang="en-GB" sz="2000" b="0" dirty="0"/>
              <a:t> Troll1 + PMT + scintillator trigger + 16 </a:t>
            </a:r>
            <a:r>
              <a:rPr lang="en-GB" sz="2000" b="0" dirty="0" err="1"/>
              <a:t>Mcx</a:t>
            </a:r>
            <a:r>
              <a:rPr lang="en-GB" sz="2000" b="0" dirty="0"/>
              <a:t> cables + </a:t>
            </a:r>
            <a:r>
              <a:rPr lang="en-GB" sz="2000" b="0" dirty="0" err="1"/>
              <a:t>SiPM</a:t>
            </a:r>
            <a:r>
              <a:rPr lang="en-GB" sz="2000" b="0" dirty="0"/>
              <a:t> card +… + “house”</a:t>
            </a:r>
          </a:p>
          <a:p>
            <a:r>
              <a:rPr lang="en-GB" sz="2000" b="0" dirty="0"/>
              <a:t>Spares </a:t>
            </a:r>
            <a:r>
              <a:rPr lang="en-GB" sz="2000" b="0" dirty="0" err="1"/>
              <a:t>MCx</a:t>
            </a:r>
            <a:r>
              <a:rPr lang="en-GB" sz="2000" b="0" dirty="0"/>
              <a:t> surely</a:t>
            </a:r>
          </a:p>
          <a:p>
            <a:r>
              <a:rPr lang="en-GB" sz="2000" b="0" dirty="0"/>
              <a:t>Spare PMT + scintillators? (the Orsay ones?)</a:t>
            </a:r>
          </a:p>
          <a:p>
            <a:r>
              <a:rPr lang="en-GB" sz="2000" b="0" dirty="0"/>
              <a:t>HV PMT units and HV and signal cables + spares</a:t>
            </a:r>
          </a:p>
          <a:p>
            <a:r>
              <a:rPr lang="en-GB" sz="2000" b="0" dirty="0"/>
              <a:t>NIM crate with: &gt;2 discriminator unit</a:t>
            </a:r>
          </a:p>
          <a:p>
            <a:r>
              <a:rPr lang="en-GB" sz="2000" b="0" dirty="0"/>
              <a:t>A NIM coincidence unit with VETO entry for veto </a:t>
            </a:r>
            <a:r>
              <a:rPr lang="en-GB" sz="2000" b="0" dirty="0" err="1"/>
              <a:t>wavecatcher</a:t>
            </a:r>
            <a:r>
              <a:rPr lang="en-GB" sz="2000" b="0" dirty="0"/>
              <a:t> busy or drift chamber busy</a:t>
            </a:r>
          </a:p>
          <a:p>
            <a:r>
              <a:rPr lang="en-GB" sz="2000" b="0" dirty="0"/>
              <a:t>Logical Fan IN Fan out for choosing between muons events or LED events</a:t>
            </a:r>
          </a:p>
          <a:p>
            <a:r>
              <a:rPr lang="en-GB" sz="2000" b="0" dirty="0"/>
              <a:t>TTL to NIM unit converter to transform the </a:t>
            </a:r>
            <a:r>
              <a:rPr lang="en-GB" sz="2000" b="0" dirty="0" err="1"/>
              <a:t>wavecatcher</a:t>
            </a:r>
            <a:r>
              <a:rPr lang="en-GB" sz="2000" b="0" dirty="0"/>
              <a:t> TTL veto to NIM and LED </a:t>
            </a:r>
            <a:r>
              <a:rPr lang="en-GB" sz="2000" b="0" dirty="0" err="1"/>
              <a:t>pulser</a:t>
            </a:r>
            <a:r>
              <a:rPr lang="en-GB" sz="2000" b="0" dirty="0"/>
              <a:t> trigger to NIM</a:t>
            </a:r>
          </a:p>
          <a:p>
            <a:r>
              <a:rPr lang="en-GB" sz="2000" b="0" dirty="0"/>
              <a:t>16 channel </a:t>
            </a:r>
            <a:r>
              <a:rPr lang="en-GB" sz="2000" b="0" dirty="0" err="1"/>
              <a:t>wavecatcher</a:t>
            </a:r>
            <a:r>
              <a:rPr lang="en-GB" sz="2000" b="0" dirty="0"/>
              <a:t> (bring 8 channels as spare hum!)</a:t>
            </a:r>
          </a:p>
          <a:p>
            <a:r>
              <a:rPr lang="en-GB" sz="2000" b="0" dirty="0"/>
              <a:t>Its 4.5 volts power supply for the </a:t>
            </a:r>
            <a:r>
              <a:rPr lang="en-GB" sz="2000" b="0" dirty="0" err="1"/>
              <a:t>SiPM</a:t>
            </a:r>
            <a:r>
              <a:rPr lang="en-GB" sz="2000" b="0" dirty="0"/>
              <a:t> card</a:t>
            </a:r>
          </a:p>
          <a:p>
            <a:r>
              <a:rPr lang="en-GB" sz="2000" b="0" dirty="0"/>
              <a:t>DAQ PC’s + cables and USB keys</a:t>
            </a:r>
          </a:p>
          <a:p>
            <a:r>
              <a:rPr lang="en-US" sz="2000" b="0" dirty="0"/>
              <a:t>The green LED  (with a spare!) + A </a:t>
            </a:r>
            <a:r>
              <a:rPr lang="en-US" sz="2000" b="0" dirty="0" err="1"/>
              <a:t>pulser</a:t>
            </a:r>
            <a:r>
              <a:rPr lang="en-US" sz="2000" b="0" dirty="0"/>
              <a:t> allowing to have an output with a permanent DC level 1.9 volts just below the conducting voltage and  2.3 volts pulses 25 𝜇s long (this is important for pulse shape I propose to bring the Orsay LED </a:t>
            </a:r>
            <a:r>
              <a:rPr lang="en-US" sz="2000" b="0" dirty="0" err="1"/>
              <a:t>pulser</a:t>
            </a:r>
            <a:r>
              <a:rPr lang="en-US" sz="2000" b="0" dirty="0"/>
              <a:t>)</a:t>
            </a:r>
            <a:endParaRPr lang="fr-FR" sz="2000" b="0" dirty="0"/>
          </a:p>
          <a:p>
            <a:r>
              <a:rPr lang="en-US" sz="2000" b="0" dirty="0"/>
              <a:t> </a:t>
            </a:r>
            <a:endParaRPr lang="fr-FR" sz="2000" b="0" dirty="0"/>
          </a:p>
          <a:p>
            <a:endParaRPr lang="en-GB" sz="2000" b="0" dirty="0"/>
          </a:p>
          <a:p>
            <a:endParaRPr lang="en-GB" sz="2000" b="0" dirty="0"/>
          </a:p>
        </p:txBody>
      </p:sp>
      <p:sp>
        <p:nvSpPr>
          <p:cNvPr id="4" name="Espace réservé du numéro de diapositive 3">
            <a:extLst>
              <a:ext uri="{FF2B5EF4-FFF2-40B4-BE49-F238E27FC236}">
                <a16:creationId xmlns:a16="http://schemas.microsoft.com/office/drawing/2014/main" id="{3A2B9632-8C16-FD4C-BA00-95372ED4F739}"/>
              </a:ext>
            </a:extLst>
          </p:cNvPr>
          <p:cNvSpPr>
            <a:spLocks noGrp="1"/>
          </p:cNvSpPr>
          <p:nvPr>
            <p:ph type="sldNum" idx="12"/>
          </p:nvPr>
        </p:nvSpPr>
        <p:spPr/>
        <p:txBody>
          <a:bodyPr/>
          <a:lstStyle/>
          <a:p>
            <a:pPr>
              <a:defRPr/>
            </a:pPr>
            <a:fld id="{64B6FDB0-29A1-5148-A1BB-07C253C571F3}" type="slidenum">
              <a:rPr lang="en-US" altLang="fr-FR" smtClean="0"/>
              <a:pPr>
                <a:defRPr/>
              </a:pPr>
              <a:t>7</a:t>
            </a:fld>
            <a:endParaRPr lang="en-US" altLang="fr-FR"/>
          </a:p>
        </p:txBody>
      </p:sp>
    </p:spTree>
    <p:extLst>
      <p:ext uri="{BB962C8B-B14F-4D97-AF65-F5344CB8AC3E}">
        <p14:creationId xmlns:p14="http://schemas.microsoft.com/office/powerpoint/2010/main" val="1871921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9CE703-D274-494C-B539-6FEC6D9991ED}"/>
              </a:ext>
            </a:extLst>
          </p:cNvPr>
          <p:cNvSpPr>
            <a:spLocks noGrp="1"/>
          </p:cNvSpPr>
          <p:nvPr>
            <p:ph type="title"/>
          </p:nvPr>
        </p:nvSpPr>
        <p:spPr/>
        <p:txBody>
          <a:bodyPr/>
          <a:lstStyle/>
          <a:p>
            <a:r>
              <a:rPr lang="en-GB" sz="2400" dirty="0"/>
              <a:t>Hardware to bring (III)</a:t>
            </a:r>
          </a:p>
        </p:txBody>
      </p:sp>
      <p:sp>
        <p:nvSpPr>
          <p:cNvPr id="3" name="Espace réservé du contenu 2">
            <a:extLst>
              <a:ext uri="{FF2B5EF4-FFF2-40B4-BE49-F238E27FC236}">
                <a16:creationId xmlns:a16="http://schemas.microsoft.com/office/drawing/2014/main" id="{67EA026B-215B-5641-8BF8-3B1A56D6FEE8}"/>
              </a:ext>
            </a:extLst>
          </p:cNvPr>
          <p:cNvSpPr>
            <a:spLocks noGrp="1"/>
          </p:cNvSpPr>
          <p:nvPr>
            <p:ph idx="1"/>
          </p:nvPr>
        </p:nvSpPr>
        <p:spPr/>
        <p:txBody>
          <a:bodyPr/>
          <a:lstStyle/>
          <a:p>
            <a:r>
              <a:rPr lang="en-GB" sz="2000" b="0" dirty="0"/>
              <a:t> Probably other general use devices</a:t>
            </a:r>
          </a:p>
          <a:p>
            <a:r>
              <a:rPr lang="en-GB" sz="2000" b="0" dirty="0"/>
              <a:t>A Tektronix scope</a:t>
            </a:r>
          </a:p>
          <a:p>
            <a:r>
              <a:rPr lang="en-GB" sz="2000" b="0" dirty="0"/>
              <a:t>A soldering gun</a:t>
            </a:r>
          </a:p>
          <a:p>
            <a:r>
              <a:rPr lang="en-GB" sz="2000" b="0" dirty="0" err="1"/>
              <a:t>Lemmo</a:t>
            </a:r>
            <a:r>
              <a:rPr lang="en-GB" sz="2000" b="0" dirty="0"/>
              <a:t> signal coax (+BNC </a:t>
            </a:r>
            <a:r>
              <a:rPr lang="en-GB" sz="2000" b="0" dirty="0" err="1"/>
              <a:t>lon</a:t>
            </a:r>
            <a:r>
              <a:rPr lang="en-GB" sz="2000" b="0" dirty="0"/>
              <a:t> cables?) + connectors + 50 ohms termination… + BNC </a:t>
            </a:r>
            <a:r>
              <a:rPr lang="en-GB" sz="2000" b="0" dirty="0" err="1"/>
              <a:t>lemmo</a:t>
            </a:r>
            <a:r>
              <a:rPr lang="en-GB" sz="2000" b="0" dirty="0"/>
              <a:t>  transition+…?</a:t>
            </a:r>
          </a:p>
        </p:txBody>
      </p:sp>
      <p:sp>
        <p:nvSpPr>
          <p:cNvPr id="4" name="Espace réservé du numéro de diapositive 3">
            <a:extLst>
              <a:ext uri="{FF2B5EF4-FFF2-40B4-BE49-F238E27FC236}">
                <a16:creationId xmlns:a16="http://schemas.microsoft.com/office/drawing/2014/main" id="{B8757997-1282-994E-AD51-7783BDE5386F}"/>
              </a:ext>
            </a:extLst>
          </p:cNvPr>
          <p:cNvSpPr>
            <a:spLocks noGrp="1"/>
          </p:cNvSpPr>
          <p:nvPr>
            <p:ph type="sldNum" idx="12"/>
          </p:nvPr>
        </p:nvSpPr>
        <p:spPr/>
        <p:txBody>
          <a:bodyPr/>
          <a:lstStyle/>
          <a:p>
            <a:pPr>
              <a:defRPr/>
            </a:pPr>
            <a:fld id="{64B6FDB0-29A1-5148-A1BB-07C253C571F3}" type="slidenum">
              <a:rPr lang="en-US" altLang="fr-FR" smtClean="0"/>
              <a:pPr>
                <a:defRPr/>
              </a:pPr>
              <a:t>8</a:t>
            </a:fld>
            <a:endParaRPr lang="en-US" altLang="fr-FR"/>
          </a:p>
        </p:txBody>
      </p:sp>
    </p:spTree>
    <p:extLst>
      <p:ext uri="{BB962C8B-B14F-4D97-AF65-F5344CB8AC3E}">
        <p14:creationId xmlns:p14="http://schemas.microsoft.com/office/powerpoint/2010/main" val="2533199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A9A53B-CCBE-E942-B0B1-D6846F64FA76}"/>
              </a:ext>
            </a:extLst>
          </p:cNvPr>
          <p:cNvSpPr>
            <a:spLocks noGrp="1"/>
          </p:cNvSpPr>
          <p:nvPr>
            <p:ph type="title"/>
          </p:nvPr>
        </p:nvSpPr>
        <p:spPr/>
        <p:txBody>
          <a:bodyPr/>
          <a:lstStyle/>
          <a:p>
            <a:r>
              <a:rPr lang="en-GB" sz="2400" dirty="0"/>
              <a:t>Trigger implementation</a:t>
            </a:r>
          </a:p>
        </p:txBody>
      </p:sp>
      <p:sp>
        <p:nvSpPr>
          <p:cNvPr id="3" name="Espace réservé du contenu 2">
            <a:extLst>
              <a:ext uri="{FF2B5EF4-FFF2-40B4-BE49-F238E27FC236}">
                <a16:creationId xmlns:a16="http://schemas.microsoft.com/office/drawing/2014/main" id="{200E9952-BF5E-884F-8768-36E73D6BC3A1}"/>
              </a:ext>
            </a:extLst>
          </p:cNvPr>
          <p:cNvSpPr>
            <a:spLocks noGrp="1"/>
          </p:cNvSpPr>
          <p:nvPr>
            <p:ph idx="1"/>
          </p:nvPr>
        </p:nvSpPr>
        <p:spPr>
          <a:xfrm>
            <a:off x="381000" y="838200"/>
            <a:ext cx="9142413" cy="5600700"/>
          </a:xfrm>
        </p:spPr>
        <p:txBody>
          <a:bodyPr/>
          <a:lstStyle/>
          <a:p>
            <a:r>
              <a:rPr lang="en-GB" sz="1800" b="0" dirty="0"/>
              <a:t>As explained above we plan to use the drift chamber: according to Yuri </a:t>
            </a:r>
            <a:r>
              <a:rPr lang="en-GB" sz="1800" b="0" dirty="0" err="1"/>
              <a:t>Guz</a:t>
            </a:r>
            <a:r>
              <a:rPr lang="en-GB" sz="1800" b="0" dirty="0"/>
              <a:t> the dead time is about 100 </a:t>
            </a:r>
            <a:r>
              <a:rPr lang="en-GB" sz="1800" b="0" dirty="0" err="1"/>
              <a:t>mks</a:t>
            </a:r>
            <a:r>
              <a:rPr lang="en-GB" sz="1800" b="0" dirty="0"/>
              <a:t> and and a busy pulse is used in their system to veto trigger</a:t>
            </a:r>
          </a:p>
          <a:p>
            <a:r>
              <a:rPr lang="en-GB" sz="1800" b="0" dirty="0"/>
              <a:t>Our wave catcher has a more subtle busy pulse : the dead time is 140 </a:t>
            </a:r>
            <a:r>
              <a:rPr lang="en-GB" sz="1800" b="0" dirty="0" err="1"/>
              <a:t>mks</a:t>
            </a:r>
            <a:r>
              <a:rPr lang="en-GB" sz="1800" b="0" dirty="0"/>
              <a:t> for each trigger but there are also long dead time which starts after buffers are full</a:t>
            </a:r>
          </a:p>
          <a:p>
            <a:r>
              <a:rPr lang="en-GB" sz="1800" b="0" dirty="0"/>
              <a:t> Testing with LED pulse we see that at 30 Hz we never have full buffer but when we try to send triggers at 40 HZ long deadtime arrives and the system is blocked and the max rate is 30Hz . However if we send 40Hz (50?) pulse for 5 seconds only, the buffers are not full (during the spill) and are emptied between spills. </a:t>
            </a:r>
            <a:r>
              <a:rPr lang="en-GB" sz="1800" b="0" dirty="0">
                <a:solidFill>
                  <a:srgbClr val="FF0000"/>
                </a:solidFill>
              </a:rPr>
              <a:t>Recently </a:t>
            </a:r>
            <a:r>
              <a:rPr lang="en-GB" sz="1800" b="0" dirty="0" err="1">
                <a:solidFill>
                  <a:srgbClr val="FF0000"/>
                </a:solidFill>
              </a:rPr>
              <a:t>Jihane</a:t>
            </a:r>
            <a:r>
              <a:rPr lang="en-GB" sz="1800" b="0" dirty="0">
                <a:solidFill>
                  <a:srgbClr val="FF0000"/>
                </a:solidFill>
              </a:rPr>
              <a:t> and Dominique have shown that abandoning some event display  etc…) we could increase to about 150Hz during the spill</a:t>
            </a:r>
          </a:p>
          <a:p>
            <a:r>
              <a:rPr lang="en-GB" sz="1800" b="0" dirty="0"/>
              <a:t>Clearly it is essential that the trigger is the same for the 2 devices and we have to combine the VETO. Most probably it is critical to not delay trigger for the drift chamber measuring position with time delay!</a:t>
            </a:r>
          </a:p>
          <a:p>
            <a:r>
              <a:rPr lang="en-GB" sz="1800" b="0" dirty="0"/>
              <a:t>In my opinion (to be discussed) we could in our NIM crate do our PMT coincidence + </a:t>
            </a:r>
            <a:r>
              <a:rPr lang="en-GB" sz="1800" b="0" dirty="0" err="1"/>
              <a:t>wavecatcher</a:t>
            </a:r>
            <a:r>
              <a:rPr lang="en-GB" sz="1800" b="0" dirty="0"/>
              <a:t> veto and send the result to the drift chamber coincidence+ veto and trigger unit We then bring back the resulting pulse for triggering the wave catcher (delay not important &lt;&lt; 25 </a:t>
            </a:r>
            <a:r>
              <a:rPr lang="en-GB" sz="1800" b="0" dirty="0" err="1"/>
              <a:t>mks</a:t>
            </a:r>
            <a:r>
              <a:rPr lang="en-GB" sz="1800" b="0" dirty="0"/>
              <a:t> counting of photoelectrons)</a:t>
            </a:r>
          </a:p>
          <a:p>
            <a:r>
              <a:rPr lang="en-GB" sz="1800" b="0" dirty="0"/>
              <a:t>We could also do all trigger electronics in their coincidence crate… more rational! But we will be less “at ease” </a:t>
            </a:r>
            <a:r>
              <a:rPr lang="en-GB" sz="1800" b="0" dirty="0">
                <a:solidFill>
                  <a:srgbClr val="FF0000"/>
                </a:solidFill>
              </a:rPr>
              <a:t>Decision?  Could we “see” their crate and electronics weeks before???</a:t>
            </a:r>
          </a:p>
        </p:txBody>
      </p:sp>
      <p:sp>
        <p:nvSpPr>
          <p:cNvPr id="4" name="Espace réservé du numéro de diapositive 3">
            <a:extLst>
              <a:ext uri="{FF2B5EF4-FFF2-40B4-BE49-F238E27FC236}">
                <a16:creationId xmlns:a16="http://schemas.microsoft.com/office/drawing/2014/main" id="{6EB8C05A-91C8-644A-9151-F1756E3938B4}"/>
              </a:ext>
            </a:extLst>
          </p:cNvPr>
          <p:cNvSpPr>
            <a:spLocks noGrp="1"/>
          </p:cNvSpPr>
          <p:nvPr>
            <p:ph type="sldNum" idx="12"/>
          </p:nvPr>
        </p:nvSpPr>
        <p:spPr/>
        <p:txBody>
          <a:bodyPr/>
          <a:lstStyle/>
          <a:p>
            <a:pPr>
              <a:defRPr/>
            </a:pPr>
            <a:fld id="{64B6FDB0-29A1-5148-A1BB-07C253C571F3}" type="slidenum">
              <a:rPr lang="en-US" altLang="fr-FR" smtClean="0"/>
              <a:pPr>
                <a:defRPr/>
              </a:pPr>
              <a:t>9</a:t>
            </a:fld>
            <a:endParaRPr lang="en-US" altLang="fr-FR"/>
          </a:p>
        </p:txBody>
      </p:sp>
    </p:spTree>
    <p:extLst>
      <p:ext uri="{BB962C8B-B14F-4D97-AF65-F5344CB8AC3E}">
        <p14:creationId xmlns:p14="http://schemas.microsoft.com/office/powerpoint/2010/main" val="1016110496"/>
      </p:ext>
    </p:extLst>
  </p:cSld>
  <p:clrMapOvr>
    <a:masterClrMapping/>
  </p:clrMapOvr>
</p:sld>
</file>

<file path=ppt/theme/theme1.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Times New Roman"/>
        <a:ea typeface="DejaVu Sans"/>
        <a:cs typeface="DejaVu Sans"/>
      </a:majorFont>
      <a:minorFont>
        <a:latin typeface="Times New Roman"/>
        <a:ea typeface="DejaVu Sans"/>
        <a:cs typeface="DejaVu Sans"/>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1" i="0" u="none" strike="noStrike" cap="none" normalizeH="0" baseline="0">
            <a:ln>
              <a:noFill/>
            </a:ln>
            <a:solidFill>
              <a:schemeClr val="bg1"/>
            </a:solidFill>
            <a:effectLst/>
            <a:latin typeface="Comic Sans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1" i="0" u="none" strike="noStrike" cap="none" normalizeH="0" baseline="0">
            <a:ln>
              <a:noFill/>
            </a:ln>
            <a:solidFill>
              <a:schemeClr val="bg1"/>
            </a:solidFill>
            <a:effectLst/>
            <a:latin typeface="Comic Sans MS" charset="0"/>
          </a:defRPr>
        </a:defPPr>
      </a:lstStyle>
    </a:lnDef>
    <a:txDef>
      <a:spPr>
        <a:noFill/>
      </a:spPr>
      <a:bodyPr wrap="square" rtlCol="0">
        <a:spAutoFit/>
      </a:bodyPr>
      <a:lstStyle>
        <a:defPPr>
          <a:defRPr sz="2000" dirty="0" err="1" smtClean="0">
            <a:solidFill>
              <a:schemeClr val="tx1"/>
            </a:solidFill>
            <a:latin typeface="Times New Roman"/>
          </a:defRPr>
        </a:defPPr>
      </a:lstStyle>
    </a:tx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123425</TotalTime>
  <Words>2117</Words>
  <Application>Microsoft Macintosh PowerPoint</Application>
  <PresentationFormat>Personnalisé</PresentationFormat>
  <Paragraphs>98</Paragraphs>
  <Slides>14</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14</vt:i4>
      </vt:variant>
    </vt:vector>
  </HeadingPairs>
  <TitlesOfParts>
    <vt:vector size="17" baseType="lpstr">
      <vt:lpstr>Comic Sans MS</vt:lpstr>
      <vt:lpstr>Times New Roman</vt:lpstr>
      <vt:lpstr>Thème Office</vt:lpstr>
      <vt:lpstr>Test beam zone  (Thank you Yuri Guz for info)</vt:lpstr>
      <vt:lpstr>Test beam map (sent by Yuri)</vt:lpstr>
      <vt:lpstr>Test platform installation and positioning</vt:lpstr>
      <vt:lpstr>Examples of test platform</vt:lpstr>
      <vt:lpstr>Computer position problem</vt:lpstr>
      <vt:lpstr>Hardware to bring (I)</vt:lpstr>
      <vt:lpstr>Hardware to bring (II)</vt:lpstr>
      <vt:lpstr>Hardware to bring (III)</vt:lpstr>
      <vt:lpstr>Trigger implementation</vt:lpstr>
      <vt:lpstr>Data rate</vt:lpstr>
      <vt:lpstr>Nphe histograms</vt:lpstr>
      <vt:lpstr>On line analysis (or briefly after?) I</vt:lpstr>
      <vt:lpstr>On line analysis (or briefly after?) II</vt:lpstr>
      <vt:lpstr>Urgent things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Calorimeter Group</dc:title>
  <dc:creator>A.Schopper</dc:creator>
  <cp:lastModifiedBy>Microsoft Office User</cp:lastModifiedBy>
  <cp:revision>923</cp:revision>
  <cp:lastPrinted>2024-04-28T19:36:53Z</cp:lastPrinted>
  <dcterms:created xsi:type="dcterms:W3CDTF">2015-02-18T13:16:36Z</dcterms:created>
  <dcterms:modified xsi:type="dcterms:W3CDTF">2024-05-02T11:51:24Z</dcterms:modified>
</cp:coreProperties>
</file>