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62" r:id="rId3"/>
  </p:sldMasterIdLst>
  <p:notesMasterIdLst>
    <p:notesMasterId r:id="rId10"/>
  </p:notesMasterIdLst>
  <p:handoutMasterIdLst>
    <p:handoutMasterId r:id="rId11"/>
  </p:handoutMasterIdLst>
  <p:sldIdLst>
    <p:sldId id="458" r:id="rId4"/>
    <p:sldId id="435" r:id="rId5"/>
    <p:sldId id="460" r:id="rId6"/>
    <p:sldId id="461" r:id="rId7"/>
    <p:sldId id="462" r:id="rId8"/>
    <p:sldId id="463" r:id="rId9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SemiBold" panose="020B0604020202020204" charset="0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宋体" panose="02010600030101010101" pitchFamily="2" charset="-122"/>
      <p:regular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字魂59号-创粗黑" panose="020B0604020202020204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465" autoAdjust="0"/>
  </p:normalViewPr>
  <p:slideViewPr>
    <p:cSldViewPr>
      <p:cViewPr varScale="1">
        <p:scale>
          <a:sx n="145" d="100"/>
          <a:sy n="145" d="100"/>
        </p:scale>
        <p:origin x="83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03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8406172" y="135871"/>
            <a:ext cx="628130" cy="665553"/>
            <a:chOff x="8049166" y="461963"/>
            <a:chExt cx="628130" cy="665553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0D509093-DFFA-4559-AB26-2FF0B8FE02F1}"/>
                </a:ext>
              </a:extLst>
            </p:cNvPr>
            <p:cNvSpPr/>
            <p:nvPr/>
          </p:nvSpPr>
          <p:spPr bwMode="auto">
            <a:xfrm>
              <a:off x="8135241" y="461963"/>
              <a:ext cx="354257" cy="354257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8F2B5FB9-9A4B-49CE-9508-BC6906561ACC}"/>
                </a:ext>
              </a:extLst>
            </p:cNvPr>
            <p:cNvSpPr/>
            <p:nvPr/>
          </p:nvSpPr>
          <p:spPr bwMode="auto">
            <a:xfrm>
              <a:off x="8049166" y="864312"/>
              <a:ext cx="263204" cy="263204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14C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67867AA7-150A-4B31-BFD4-55676F0F0FDF}"/>
                </a:ext>
              </a:extLst>
            </p:cNvPr>
            <p:cNvSpPr/>
            <p:nvPr/>
          </p:nvSpPr>
          <p:spPr bwMode="auto">
            <a:xfrm>
              <a:off x="8502179" y="728662"/>
              <a:ext cx="175117" cy="175117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14C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775980-D0DD-407C-B120-18A9BD0A22C3}"/>
                </a:ext>
              </a:extLst>
            </p:cNvPr>
            <p:cNvSpPr/>
            <p:nvPr/>
          </p:nvSpPr>
          <p:spPr bwMode="auto">
            <a:xfrm>
              <a:off x="8489498" y="461963"/>
              <a:ext cx="175117" cy="175117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Groupe 10"/>
          <p:cNvGrpSpPr/>
          <p:nvPr userDrawn="1"/>
        </p:nvGrpSpPr>
        <p:grpSpPr>
          <a:xfrm>
            <a:off x="179512" y="195486"/>
            <a:ext cx="864096" cy="760917"/>
            <a:chOff x="179512" y="195486"/>
            <a:chExt cx="864096" cy="76091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D46630-1821-42A7-8768-3B3B3485B143}"/>
                </a:ext>
              </a:extLst>
            </p:cNvPr>
            <p:cNvSpPr/>
            <p:nvPr/>
          </p:nvSpPr>
          <p:spPr bwMode="auto">
            <a:xfrm>
              <a:off x="179512" y="195486"/>
              <a:ext cx="752995" cy="760917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/>
            <p:nvPr/>
          </p:nvSpPr>
          <p:spPr bwMode="auto">
            <a:xfrm>
              <a:off x="574123" y="339218"/>
              <a:ext cx="469485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8B50636-AC42-4E05-825E-CA0A784044C5}"/>
              </a:ext>
            </a:extLst>
          </p:cNvPr>
          <p:cNvSpPr txBox="1"/>
          <p:nvPr/>
        </p:nvSpPr>
        <p:spPr>
          <a:xfrm>
            <a:off x="1134944" y="403691"/>
            <a:ext cx="4589184" cy="43986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0" lvl="0" algn="l"/>
            <a:endParaRPr lang="fr-FR" altLang="fr-FR" sz="1300" b="1" i="0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54582"/>
            <a:ext cx="1475656" cy="341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179512" y="195486"/>
            <a:ext cx="864096" cy="760917"/>
            <a:chOff x="179512" y="195486"/>
            <a:chExt cx="864096" cy="760917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D46630-1821-42A7-8768-3B3B3485B143}"/>
                </a:ext>
              </a:extLst>
            </p:cNvPr>
            <p:cNvSpPr/>
            <p:nvPr/>
          </p:nvSpPr>
          <p:spPr bwMode="auto">
            <a:xfrm>
              <a:off x="179512" y="195486"/>
              <a:ext cx="752995" cy="760917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/>
            <p:nvPr/>
          </p:nvSpPr>
          <p:spPr bwMode="auto">
            <a:xfrm>
              <a:off x="574123" y="339218"/>
              <a:ext cx="469485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8B50636-AC42-4E05-825E-CA0A784044C5}"/>
              </a:ext>
            </a:extLst>
          </p:cNvPr>
          <p:cNvSpPr txBox="1"/>
          <p:nvPr userDrawn="1"/>
        </p:nvSpPr>
        <p:spPr>
          <a:xfrm>
            <a:off x="1134944" y="403691"/>
            <a:ext cx="4589184" cy="43986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0" lvl="0" algn="l"/>
            <a:endParaRPr lang="fr-FR" altLang="fr-FR" sz="1300" b="1" i="0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54582"/>
            <a:ext cx="1475656" cy="341474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8406172" y="135871"/>
            <a:ext cx="628130" cy="665553"/>
            <a:chOff x="8049166" y="461963"/>
            <a:chExt cx="628130" cy="665553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0D509093-DFFA-4559-AB26-2FF0B8FE02F1}"/>
                </a:ext>
              </a:extLst>
            </p:cNvPr>
            <p:cNvSpPr/>
            <p:nvPr/>
          </p:nvSpPr>
          <p:spPr bwMode="auto">
            <a:xfrm>
              <a:off x="8135241" y="461963"/>
              <a:ext cx="354257" cy="354257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8F2B5FB9-9A4B-49CE-9508-BC6906561ACC}"/>
                </a:ext>
              </a:extLst>
            </p:cNvPr>
            <p:cNvSpPr/>
            <p:nvPr/>
          </p:nvSpPr>
          <p:spPr bwMode="auto">
            <a:xfrm>
              <a:off x="8049166" y="864312"/>
              <a:ext cx="263204" cy="263204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14C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67867AA7-150A-4B31-BFD4-55676F0F0FDF}"/>
                </a:ext>
              </a:extLst>
            </p:cNvPr>
            <p:cNvSpPr/>
            <p:nvPr/>
          </p:nvSpPr>
          <p:spPr bwMode="auto">
            <a:xfrm>
              <a:off x="8502179" y="728662"/>
              <a:ext cx="175117" cy="175117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14C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B775980-D0DD-407C-B120-18A9BD0A22C3}"/>
                </a:ext>
              </a:extLst>
            </p:cNvPr>
            <p:cNvSpPr/>
            <p:nvPr/>
          </p:nvSpPr>
          <p:spPr bwMode="auto">
            <a:xfrm>
              <a:off x="8489498" y="461963"/>
              <a:ext cx="175117" cy="175117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300">
                <a:latin typeface="Lato"/>
                <a:ea typeface="Lato"/>
              </a:rPr>
              <a:t>Cliquez ici pour modifier 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fr-FR" altLang="fr-FR" sz="900" smtClean="0">
                <a:latin typeface="Lato"/>
                <a:ea typeface="Lato"/>
              </a:rPr>
              <a:t>20XX/5/21 vendredi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20000"/>
          </a:bodyPr>
          <a:lstStyle/>
          <a:p>
            <a:fld id="{0C913308-F349-4B6D-A68A-DD1791B4A57B}" type="slidenum">
              <a:rPr lang="fr-FR" altLang="fr-FR" smtClean="0">
                <a:latin typeface="Lato"/>
                <a:ea typeface="Lato"/>
              </a:rPr>
              <a:t>‹N°›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AC69-B9ED-4CC7-A5C1-4C5B0ED8B31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D22-4E44-4301-9BB5-2A01795DBC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AC69-B9ED-4CC7-A5C1-4C5B0ED8B31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AD22-4E44-4301-9BB5-2A01795DBC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1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altLang="fr-FR" sz="4300">
                <a:latin typeface="Lato"/>
                <a:ea typeface="Lato"/>
              </a:rPr>
              <a:t>Cliquez ici pour modifier 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altLang="fr-FR">
                <a:latin typeface="Lato"/>
                <a:ea typeface="Lato"/>
              </a:rPr>
              <a:t>Cliquez ici pour modifier</a:t>
            </a:r>
          </a:p>
          <a:p>
            <a:pPr lvl="1"/>
            <a:r>
              <a:rPr lang="fr-FR" altLang="fr-FR">
                <a:latin typeface="Lato"/>
                <a:ea typeface="Lato"/>
              </a:rPr>
              <a:t>deuxième niveau</a:t>
            </a:r>
          </a:p>
          <a:p>
            <a:pPr lvl="2"/>
            <a:r>
              <a:rPr lang="fr-FR" altLang="fr-FR">
                <a:latin typeface="Lato"/>
                <a:ea typeface="Lato"/>
              </a:rPr>
              <a:t>Niveau 3</a:t>
            </a:r>
          </a:p>
          <a:p>
            <a:pPr lvl="3"/>
            <a:r>
              <a:rPr lang="fr-FR" altLang="fr-FR">
                <a:latin typeface="Lato"/>
                <a:ea typeface="Lato"/>
              </a:rPr>
              <a:t>Niveau 4</a:t>
            </a:r>
          </a:p>
          <a:p>
            <a:pPr lvl="4"/>
            <a:r>
              <a:rPr lang="fr-FR" altLang="fr-FR">
                <a:latin typeface="Lato"/>
                <a:ea typeface="Lato"/>
              </a:rPr>
              <a:t>Niveau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fr-FR" sz="900" smtClean="0">
                <a:latin typeface="Lato"/>
                <a:ea typeface="Lato"/>
              </a:rPr>
              <a:t>20XX/5/21 vendredi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fr-FR" altLang="fr-FR" smtClean="0">
                <a:latin typeface="Lato"/>
                <a:ea typeface="Lato"/>
              </a:rPr>
              <a:t>‹N°›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0" y="4876006"/>
            <a:ext cx="1907704" cy="267494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Annual Meeting, 20-21 June 2024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4" r:id="rId3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399734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AC69-B9ED-4CC7-A5C1-4C5B0ED8B31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AD22-4E44-4301-9BB5-2A01795DBCD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79512" y="195486"/>
            <a:ext cx="864096" cy="760917"/>
            <a:chOff x="179512" y="195486"/>
            <a:chExt cx="864096" cy="76091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D46630-1821-42A7-8768-3B3B3485B143}"/>
                </a:ext>
              </a:extLst>
            </p:cNvPr>
            <p:cNvSpPr/>
            <p:nvPr/>
          </p:nvSpPr>
          <p:spPr bwMode="auto">
            <a:xfrm>
              <a:off x="179512" y="195486"/>
              <a:ext cx="752995" cy="760917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C65CF689-83BE-4768-A949-57AB4674FC62}"/>
                </a:ext>
              </a:extLst>
            </p:cNvPr>
            <p:cNvSpPr/>
            <p:nvPr/>
          </p:nvSpPr>
          <p:spPr bwMode="auto">
            <a:xfrm>
              <a:off x="574123" y="339218"/>
              <a:ext cx="469485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54582"/>
            <a:ext cx="1475656" cy="341474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0" y="4876006"/>
            <a:ext cx="1907704" cy="267494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Annual Meeting, 20-21 June 2024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522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La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AEF2-79B7-451F-B596-0764898E62D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B159-C353-4959-ACC8-8F4A071EF06D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98294" y="847450"/>
            <a:ext cx="6188285" cy="3164460"/>
            <a:chOff x="98294" y="847450"/>
            <a:chExt cx="6188285" cy="3164460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8E242B7-5C54-4A7E-AC24-C41D69A2F5FD}"/>
                </a:ext>
              </a:extLst>
            </p:cNvPr>
            <p:cNvSpPr/>
            <p:nvPr/>
          </p:nvSpPr>
          <p:spPr bwMode="auto">
            <a:xfrm>
              <a:off x="98294" y="1151489"/>
              <a:ext cx="2526416" cy="252641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noFill/>
            <a:ln w="76200">
              <a:solidFill>
                <a:srgbClr val="0B3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EBEAAF1-5C54-4E8A-9622-51CE82A198CA}"/>
                </a:ext>
              </a:extLst>
            </p:cNvPr>
            <p:cNvSpPr/>
            <p:nvPr/>
          </p:nvSpPr>
          <p:spPr bwMode="auto">
            <a:xfrm>
              <a:off x="559257" y="847450"/>
              <a:ext cx="3164460" cy="3164460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E9EE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55EC4C5B-5F50-4717-89D6-B725B59B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588" y="1491205"/>
              <a:ext cx="5549991" cy="1645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marL="0" lvl="0" algn="ctr"/>
              <a:endParaRPr lang="fr-FR" altLang="fr-FR" sz="5400" b="1" i="0" u="none" dirty="0">
                <a:solidFill>
                  <a:srgbClr val="0B3EA2"/>
                </a:solidFill>
                <a:latin typeface="Lato"/>
                <a:ea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5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1960" y="3435846"/>
            <a:ext cx="4725144" cy="1227584"/>
          </a:xfrm>
        </p:spPr>
        <p:txBody>
          <a:bodyPr/>
          <a:lstStyle/>
          <a:p>
            <a:r>
              <a:rPr lang="en-US" dirty="0" smtClean="0">
                <a:latin typeface="Lato"/>
              </a:rPr>
              <a:t>Annual Meeting 2024</a:t>
            </a:r>
            <a:endParaRPr lang="en-US" dirty="0">
              <a:latin typeface="Lat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00277"/>
            <a:ext cx="3851920" cy="8913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08" y="1370242"/>
            <a:ext cx="6207980" cy="20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>
            <a:extLst>
              <a:ext uri="{FF2B5EF4-FFF2-40B4-BE49-F238E27FC236}">
                <a16:creationId xmlns:a16="http://schemas.microsoft.com/office/drawing/2014/main" id="{A79330A5-B937-46AA-8DD9-023DE0146F82}"/>
              </a:ext>
            </a:extLst>
          </p:cNvPr>
          <p:cNvSpPr/>
          <p:nvPr/>
        </p:nvSpPr>
        <p:spPr bwMode="auto">
          <a:xfrm>
            <a:off x="118249" y="1834617"/>
            <a:ext cx="2489201" cy="2489201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noFill/>
          <a:ln w="12700">
            <a:solidFill>
              <a:srgbClr val="0B3EA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4FD930E2-B57B-488F-8EBE-ADC96D31A640}"/>
              </a:ext>
            </a:extLst>
          </p:cNvPr>
          <p:cNvSpPr/>
          <p:nvPr/>
        </p:nvSpPr>
        <p:spPr bwMode="auto">
          <a:xfrm>
            <a:off x="3924527" y="-20886"/>
            <a:ext cx="5219473" cy="5143500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2E9F1">
              <a:alpha val="3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8AF1ADED-40BC-4B54-9647-F8940B34ACCF}"/>
              </a:ext>
            </a:extLst>
          </p:cNvPr>
          <p:cNvSpPr txBox="1"/>
          <p:nvPr/>
        </p:nvSpPr>
        <p:spPr>
          <a:xfrm>
            <a:off x="4893841" y="1230121"/>
            <a:ext cx="469424" cy="496245"/>
          </a:xfrm>
          <a:prstGeom prst="rect">
            <a:avLst/>
          </a:prstGeom>
          <a:noFill/>
        </p:spPr>
        <p:txBody>
          <a:bodyPr wrap="none" anchor="ctr">
            <a:normAutofit fontScale="60000" lnSpcReduction="20000"/>
          </a:bodyPr>
          <a:lstStyle/>
          <a:p>
            <a:r>
              <a:rPr lang="fr-FR" altLang="fr-FR" sz="5400" b="1" dirty="0">
                <a:solidFill>
                  <a:srgbClr val="061A21"/>
                </a:solidFill>
                <a:latin typeface="Lato"/>
                <a:ea typeface="Lato"/>
                <a:cs typeface="+mn-ea"/>
                <a:sym typeface="字魂59号-创粗黑" panose="00000500000000000000" pitchFamily="2" charset="-122"/>
              </a:rPr>
              <a:t>01</a:t>
            </a: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E224F2BC-7517-4E37-8BB2-B599327BAE6C}"/>
              </a:ext>
            </a:extLst>
          </p:cNvPr>
          <p:cNvSpPr txBox="1"/>
          <p:nvPr/>
        </p:nvSpPr>
        <p:spPr>
          <a:xfrm>
            <a:off x="5693229" y="1236409"/>
            <a:ext cx="2623187" cy="697155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rmAutofit/>
          </a:bodyPr>
          <a:lstStyle/>
          <a:p>
            <a:pPr lvl="0" algn="ctr"/>
            <a:r>
              <a:rPr lang="en-US" altLang="fr-FR" sz="1300" b="1" dirty="0">
                <a:solidFill>
                  <a:srgbClr val="061A21"/>
                </a:solidFill>
                <a:latin typeface="Lato"/>
                <a:ea typeface="Lato"/>
              </a:rPr>
              <a:t>Progress achieved by the WP during the last </a:t>
            </a:r>
            <a:r>
              <a:rPr lang="en-US" altLang="fr-FR" sz="1300" b="1" dirty="0" smtClean="0">
                <a:solidFill>
                  <a:srgbClr val="061A21"/>
                </a:solidFill>
                <a:latin typeface="Lato"/>
                <a:ea typeface="Lato"/>
              </a:rPr>
              <a:t>year</a:t>
            </a:r>
            <a:endParaRPr lang="fr-FR" altLang="fr-FR" sz="1360" b="1" i="0" u="none" dirty="0">
              <a:solidFill>
                <a:srgbClr val="061A21"/>
              </a:solidFill>
              <a:latin typeface="Lato"/>
              <a:ea typeface="Lato"/>
            </a:endParaRP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CCD760FC-3245-4E0D-AB81-785BC7507F38}"/>
              </a:ext>
            </a:extLst>
          </p:cNvPr>
          <p:cNvSpPr txBox="1"/>
          <p:nvPr/>
        </p:nvSpPr>
        <p:spPr>
          <a:xfrm>
            <a:off x="4882301" y="2030302"/>
            <a:ext cx="514163" cy="496245"/>
          </a:xfrm>
          <a:prstGeom prst="rect">
            <a:avLst/>
          </a:prstGeom>
          <a:noFill/>
        </p:spPr>
        <p:txBody>
          <a:bodyPr wrap="none" anchor="ctr">
            <a:normAutofit fontScale="60000" lnSpcReduction="20000"/>
          </a:bodyPr>
          <a:lstStyle/>
          <a:p>
            <a:r>
              <a:rPr lang="fr-FR" altLang="fr-FR" sz="5400" b="1" dirty="0">
                <a:solidFill>
                  <a:srgbClr val="0B3EA2"/>
                </a:solidFill>
                <a:latin typeface="Lato"/>
                <a:ea typeface="Lato"/>
                <a:cs typeface="+mn-ea"/>
                <a:sym typeface="字魂59号-创粗黑" panose="00000500000000000000" pitchFamily="2" charset="-122"/>
              </a:rPr>
              <a:t>02</a:t>
            </a: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B912427E-11F4-406A-80DC-C409B915F361}"/>
              </a:ext>
            </a:extLst>
          </p:cNvPr>
          <p:cNvSpPr txBox="1"/>
          <p:nvPr/>
        </p:nvSpPr>
        <p:spPr>
          <a:xfrm>
            <a:off x="5640065" y="2046404"/>
            <a:ext cx="2835776" cy="534506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Autofit/>
          </a:bodyPr>
          <a:lstStyle/>
          <a:p>
            <a:pPr lvl="0" algn="ctr"/>
            <a:r>
              <a:rPr lang="en-US" altLang="fr-FR" sz="1200" b="1" dirty="0">
                <a:solidFill>
                  <a:srgbClr val="0B3EA2"/>
                </a:solidFill>
                <a:latin typeface="Lato"/>
                <a:ea typeface="Lato"/>
              </a:rPr>
              <a:t>Important highlights of the performed </a:t>
            </a:r>
            <a:r>
              <a:rPr lang="en-US" altLang="fr-FR" sz="1200" b="1" dirty="0" smtClean="0">
                <a:solidFill>
                  <a:srgbClr val="0B3EA2"/>
                </a:solidFill>
                <a:latin typeface="Lato"/>
                <a:ea typeface="Lato"/>
              </a:rPr>
              <a:t>work (last year + full project duration)</a:t>
            </a:r>
            <a:endParaRPr lang="fr-FR" altLang="fr-FR" sz="1200" b="1" i="0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683F73AD-5EF3-49E4-B503-BCDE19E6CADD}"/>
              </a:ext>
            </a:extLst>
          </p:cNvPr>
          <p:cNvSpPr txBox="1"/>
          <p:nvPr/>
        </p:nvSpPr>
        <p:spPr>
          <a:xfrm>
            <a:off x="4882301" y="2874457"/>
            <a:ext cx="524488" cy="496245"/>
          </a:xfrm>
          <a:prstGeom prst="rect">
            <a:avLst/>
          </a:prstGeom>
          <a:noFill/>
        </p:spPr>
        <p:txBody>
          <a:bodyPr wrap="none" anchor="ctr">
            <a:normAutofit fontScale="60000" lnSpcReduction="20000"/>
          </a:bodyPr>
          <a:lstStyle/>
          <a:p>
            <a:r>
              <a:rPr lang="fr-FR" altLang="fr-FR" sz="5400" b="1">
                <a:solidFill>
                  <a:srgbClr val="061A21"/>
                </a:solidFill>
                <a:latin typeface="Lato"/>
                <a:ea typeface="Lato"/>
                <a:cs typeface="+mn-ea"/>
                <a:sym typeface="字魂59号-创粗黑" panose="00000500000000000000" pitchFamily="2" charset="-122"/>
              </a:rPr>
              <a:t>03</a:t>
            </a:r>
          </a:p>
        </p:txBody>
      </p:sp>
      <p:sp>
        <p:nvSpPr>
          <p:cNvPr id="60" name="TextBox 18">
            <a:extLst>
              <a:ext uri="{FF2B5EF4-FFF2-40B4-BE49-F238E27FC236}">
                <a16:creationId xmlns:a16="http://schemas.microsoft.com/office/drawing/2014/main" id="{2992B879-0782-4172-B9FC-C45552D4DB94}"/>
              </a:ext>
            </a:extLst>
          </p:cNvPr>
          <p:cNvSpPr txBox="1"/>
          <p:nvPr/>
        </p:nvSpPr>
        <p:spPr>
          <a:xfrm>
            <a:off x="5685194" y="2866986"/>
            <a:ext cx="2835776" cy="750154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Autofit/>
          </a:bodyPr>
          <a:lstStyle/>
          <a:p>
            <a:pPr lvl="0" algn="ctr"/>
            <a:r>
              <a:rPr lang="en-US" altLang="fr-FR" sz="1200" b="1" dirty="0">
                <a:solidFill>
                  <a:srgbClr val="061A21"/>
                </a:solidFill>
                <a:latin typeface="Lato"/>
                <a:ea typeface="Lato"/>
              </a:rPr>
              <a:t>Tasks and achievements beyond the initial Work </a:t>
            </a:r>
            <a:r>
              <a:rPr lang="en-US" altLang="fr-FR" sz="1200" b="1" dirty="0" smtClean="0">
                <a:solidFill>
                  <a:srgbClr val="061A21"/>
                </a:solidFill>
                <a:latin typeface="Lato"/>
                <a:ea typeface="Lato"/>
              </a:rPr>
              <a:t>Program </a:t>
            </a:r>
            <a:r>
              <a:rPr lang="en-US" altLang="fr-FR" sz="1200" b="1" dirty="0">
                <a:solidFill>
                  <a:srgbClr val="061A21"/>
                </a:solidFill>
                <a:latin typeface="Lato"/>
                <a:ea typeface="Lato"/>
              </a:rPr>
              <a:t>and/or tasks which could not be carried out</a:t>
            </a:r>
            <a:endParaRPr lang="fr-FR" altLang="fr-FR" sz="1200" b="1" i="0" u="none" dirty="0">
              <a:solidFill>
                <a:srgbClr val="061A21"/>
              </a:solidFill>
              <a:latin typeface="Lato"/>
              <a:ea typeface="Lato"/>
            </a:endParaRPr>
          </a:p>
        </p:txBody>
      </p:sp>
      <p:sp>
        <p:nvSpPr>
          <p:cNvPr id="65" name="TextBox 23">
            <a:extLst>
              <a:ext uri="{FF2B5EF4-FFF2-40B4-BE49-F238E27FC236}">
                <a16:creationId xmlns:a16="http://schemas.microsoft.com/office/drawing/2014/main" id="{57A9E0ED-898B-430B-8E34-6A66C145469B}"/>
              </a:ext>
            </a:extLst>
          </p:cNvPr>
          <p:cNvSpPr txBox="1"/>
          <p:nvPr/>
        </p:nvSpPr>
        <p:spPr>
          <a:xfrm>
            <a:off x="5693229" y="3842819"/>
            <a:ext cx="2835776" cy="394840"/>
          </a:xfrm>
          <a:prstGeom prst="rect">
            <a:avLst/>
          </a:prstGeom>
          <a:noFill/>
        </p:spPr>
        <p:txBody>
          <a:bodyPr wrap="none" lIns="360000" tIns="0" rIns="0" bIns="0" anchor="t" anchorCtr="0">
            <a:noAutofit/>
          </a:bodyPr>
          <a:lstStyle/>
          <a:p>
            <a:pPr marL="0" lvl="0" algn="l"/>
            <a:endParaRPr lang="fr-FR" altLang="fr-FR" sz="1200" b="1" i="0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A1A3A7B2-CAC7-454C-A7F0-1D36366D33D1}"/>
              </a:ext>
            </a:extLst>
          </p:cNvPr>
          <p:cNvSpPr/>
          <p:nvPr/>
        </p:nvSpPr>
        <p:spPr>
          <a:xfrm>
            <a:off x="999143" y="2371904"/>
            <a:ext cx="1272223" cy="300083"/>
          </a:xfrm>
          <a:prstGeom prst="rect">
            <a:avLst/>
          </a:prstGeom>
          <a:noFill/>
        </p:spPr>
        <p:txBody>
          <a:bodyPr wrap="none">
            <a:normAutofit fontScale="72500" lnSpcReduction="20000"/>
          </a:bodyPr>
          <a:lstStyle/>
          <a:p>
            <a:pPr algn="ctr"/>
            <a:r>
              <a:rPr lang="fr-FR" altLang="fr-FR" sz="2400" b="1" dirty="0">
                <a:solidFill>
                  <a:schemeClr val="bg1"/>
                </a:solidFill>
                <a:latin typeface="Lato"/>
                <a:ea typeface="Lato"/>
                <a:cs typeface="+mn-ea"/>
                <a:sym typeface="字魂59号-创粗黑" panose="00000500000000000000" pitchFamily="2" charset="-122"/>
              </a:rPr>
              <a:t>CONTENU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AA1030B1-363E-4CB1-ABEC-FD621825566D}"/>
              </a:ext>
            </a:extLst>
          </p:cNvPr>
          <p:cNvSpPr/>
          <p:nvPr/>
        </p:nvSpPr>
        <p:spPr bwMode="auto">
          <a:xfrm>
            <a:off x="118249" y="-20886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5A1E43B2-DA7B-4C50-B422-6AA547B428A8}"/>
              </a:ext>
            </a:extLst>
          </p:cNvPr>
          <p:cNvSpPr/>
          <p:nvPr/>
        </p:nvSpPr>
        <p:spPr bwMode="auto">
          <a:xfrm>
            <a:off x="1587154" y="1218869"/>
            <a:ext cx="2650979" cy="258721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altLang="zh-CN" sz="2400" dirty="0" smtClean="0">
                <a:solidFill>
                  <a:schemeClr val="bg1"/>
                </a:solidFill>
                <a:latin typeface="Lato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Plan of </a:t>
            </a:r>
            <a:r>
              <a:rPr lang="fr-FR" altLang="zh-CN" sz="2400" dirty="0" err="1" smtClean="0">
                <a:solidFill>
                  <a:schemeClr val="bg1"/>
                </a:solidFill>
                <a:latin typeface="Lato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presentation</a:t>
            </a:r>
            <a:endParaRPr lang="zh-CN" altLang="en-US" sz="2400" dirty="0">
              <a:solidFill>
                <a:schemeClr val="bg1"/>
              </a:solidFill>
              <a:latin typeface="Lato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5B48215C-91C7-425B-9F3C-B197CFD7C3E3}"/>
              </a:ext>
            </a:extLst>
          </p:cNvPr>
          <p:cNvSpPr/>
          <p:nvPr/>
        </p:nvSpPr>
        <p:spPr bwMode="auto">
          <a:xfrm>
            <a:off x="3292121" y="969968"/>
            <a:ext cx="349635" cy="349635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3E30FBEF-CEBF-4285-A166-F03B1D757791}"/>
              </a:ext>
            </a:extLst>
          </p:cNvPr>
          <p:cNvSpPr/>
          <p:nvPr/>
        </p:nvSpPr>
        <p:spPr bwMode="auto">
          <a:xfrm>
            <a:off x="2198629" y="3786160"/>
            <a:ext cx="557212" cy="557212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57A9E0ED-898B-430B-8E34-6A66C145469B}"/>
              </a:ext>
            </a:extLst>
          </p:cNvPr>
          <p:cNvSpPr txBox="1"/>
          <p:nvPr/>
        </p:nvSpPr>
        <p:spPr>
          <a:xfrm>
            <a:off x="4770463" y="3957578"/>
            <a:ext cx="4211960" cy="1002293"/>
          </a:xfrm>
          <a:prstGeom prst="rect">
            <a:avLst/>
          </a:prstGeom>
          <a:noFill/>
        </p:spPr>
        <p:txBody>
          <a:bodyPr wrap="square" lIns="360000" tIns="0" rIns="0" bIns="0" anchor="t" anchorCtr="0">
            <a:noAutofit/>
          </a:bodyPr>
          <a:lstStyle/>
          <a:p>
            <a:pPr lvl="0" algn="ctr"/>
            <a:r>
              <a:rPr lang="en-US" altLang="fr-FR" sz="1200" i="1" dirty="0">
                <a:solidFill>
                  <a:srgbClr val="0B3EA2"/>
                </a:solidFill>
                <a:latin typeface="Lato"/>
                <a:ea typeface="Lato"/>
              </a:rPr>
              <a:t>We kindly ask you to focus your presentations on the scientific progress of your WP (financial</a:t>
            </a:r>
          </a:p>
          <a:p>
            <a:pPr lvl="0" algn="ctr"/>
            <a:r>
              <a:rPr lang="en-US" altLang="fr-FR" sz="1200" i="1" dirty="0">
                <a:solidFill>
                  <a:srgbClr val="0B3EA2"/>
                </a:solidFill>
                <a:latin typeface="Lato"/>
                <a:ea typeface="Lato"/>
              </a:rPr>
              <a:t>and administrative aspects of the implementation of the </a:t>
            </a:r>
            <a:r>
              <a:rPr lang="en-US" altLang="fr-FR" sz="1200" i="1" dirty="0" smtClean="0">
                <a:solidFill>
                  <a:srgbClr val="0B3EA2"/>
                </a:solidFill>
                <a:latin typeface="Lato"/>
                <a:ea typeface="Lato"/>
              </a:rPr>
              <a:t>tasks to be included in the written report before 31/07/2024)</a:t>
            </a:r>
            <a:endParaRPr lang="fr-FR" altLang="fr-FR" sz="1200" i="1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8072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7ADD-F5EF-46EA-964B-9B5B967619DD}"/>
              </a:ext>
            </a:extLst>
          </p:cNvPr>
          <p:cNvSpPr txBox="1"/>
          <p:nvPr/>
        </p:nvSpPr>
        <p:spPr>
          <a:xfrm>
            <a:off x="1164494" y="339502"/>
            <a:ext cx="5351722" cy="57606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0" lvl="0" algn="l"/>
            <a:endParaRPr lang="fr-FR" altLang="fr-FR" sz="1300" b="1" i="0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  <p:sp>
        <p:nvSpPr>
          <p:cNvPr id="3" name="îŝḷîḓé-TextBox 5">
            <a:extLst>
              <a:ext uri="{FF2B5EF4-FFF2-40B4-BE49-F238E27FC236}">
                <a16:creationId xmlns:a16="http://schemas.microsoft.com/office/drawing/2014/main" id="{502CA922-AEB3-41E9-A0C3-4DB74D99CF4B}"/>
              </a:ext>
            </a:extLst>
          </p:cNvPr>
          <p:cNvSpPr txBox="1"/>
          <p:nvPr/>
        </p:nvSpPr>
        <p:spPr>
          <a:xfrm>
            <a:off x="683568" y="1059582"/>
            <a:ext cx="7704855" cy="3634761"/>
          </a:xfrm>
          <a:prstGeom prst="rect">
            <a:avLst/>
          </a:prstGeom>
        </p:spPr>
        <p:txBody>
          <a:bodyPr wrap="square" lIns="0" rIns="0" anchor="t">
            <a:normAutofit fontScale="97500"/>
          </a:bodyPr>
          <a:lstStyle/>
          <a:p>
            <a:pPr marL="0" lvl="0"/>
            <a:r>
              <a:rPr lang="fr-FR" altLang="fr-FR" sz="1200" b="0" i="0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</a:rPr>
              <a:t>Text</a:t>
            </a:r>
            <a:endParaRPr lang="fr-FR" altLang="fr-FR" sz="12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Lato"/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1499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ŝḷîḓé-TextBox 5">
            <a:extLst>
              <a:ext uri="{FF2B5EF4-FFF2-40B4-BE49-F238E27FC236}">
                <a16:creationId xmlns:a16="http://schemas.microsoft.com/office/drawing/2014/main" id="{502CA922-AEB3-41E9-A0C3-4DB74D99CF4B}"/>
              </a:ext>
            </a:extLst>
          </p:cNvPr>
          <p:cNvSpPr txBox="1"/>
          <p:nvPr/>
        </p:nvSpPr>
        <p:spPr>
          <a:xfrm>
            <a:off x="683568" y="1059582"/>
            <a:ext cx="7704855" cy="3634761"/>
          </a:xfrm>
          <a:prstGeom prst="rect">
            <a:avLst/>
          </a:prstGeom>
        </p:spPr>
        <p:txBody>
          <a:bodyPr wrap="square" lIns="0" rIns="0" anchor="t">
            <a:normAutofit fontScale="97500"/>
          </a:bodyPr>
          <a:lstStyle/>
          <a:p>
            <a:pPr marL="0" lvl="0"/>
            <a:r>
              <a:rPr lang="fr-FR" altLang="fr-FR" sz="1200" b="0" i="0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</a:rPr>
              <a:t>Text</a:t>
            </a:r>
            <a:endParaRPr lang="fr-FR" altLang="fr-FR" sz="12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Lato"/>
              <a:ea typeface="La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287ADD-F5EF-46EA-964B-9B5B967619DD}"/>
              </a:ext>
            </a:extLst>
          </p:cNvPr>
          <p:cNvSpPr txBox="1"/>
          <p:nvPr/>
        </p:nvSpPr>
        <p:spPr>
          <a:xfrm>
            <a:off x="1164494" y="339502"/>
            <a:ext cx="5351722" cy="57606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0" lvl="0" algn="l"/>
            <a:r>
              <a:rPr lang="fr-FR" altLang="fr-FR" sz="1300" b="1" i="0" u="none" dirty="0" err="1" smtClean="0">
                <a:solidFill>
                  <a:srgbClr val="0B3EA2"/>
                </a:solidFill>
                <a:latin typeface="Lato"/>
                <a:ea typeface="Lato"/>
              </a:rPr>
              <a:t>Text</a:t>
            </a:r>
            <a:endParaRPr lang="fr-FR" altLang="fr-FR" sz="1300" b="1" i="0" u="none" dirty="0">
              <a:solidFill>
                <a:srgbClr val="0B3EA2"/>
              </a:solidFill>
              <a:latin typeface="Lato"/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423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2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24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蓝色商务风公司工作总结项目汇报PPT模板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779"/>
      </a:accent1>
      <a:accent2>
        <a:srgbClr val="061A21"/>
      </a:accent2>
      <a:accent3>
        <a:srgbClr val="007779"/>
      </a:accent3>
      <a:accent4>
        <a:srgbClr val="061A21"/>
      </a:accent4>
      <a:accent5>
        <a:srgbClr val="007779"/>
      </a:accent5>
      <a:accent6>
        <a:srgbClr val="061A21"/>
      </a:accent6>
      <a:hlink>
        <a:srgbClr val="407356"/>
      </a:hlink>
      <a:folHlink>
        <a:srgbClr val="EB9B9D"/>
      </a:folHlink>
    </a:clrScheme>
    <a:fontScheme name="Personnalisé 1">
      <a:majorFont>
        <a:latin typeface="Arial Narrow"/>
        <a:ea typeface="字魂59号-创粗黑"/>
        <a:cs typeface="Arial"/>
      </a:majorFont>
      <a:minorFont>
        <a:latin typeface="Arial Narrow"/>
        <a:ea typeface="字魂59号-创粗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89</Words>
  <Application>Microsoft Office PowerPoint</Application>
  <PresentationFormat>Affichage à l'écran (16:9)</PresentationFormat>
  <Paragraphs>15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Calibri</vt:lpstr>
      <vt:lpstr>Montserrat SemiBold</vt:lpstr>
      <vt:lpstr>Calibri Light</vt:lpstr>
      <vt:lpstr>Arial</vt:lpstr>
      <vt:lpstr>宋体</vt:lpstr>
      <vt:lpstr>Lato</vt:lpstr>
      <vt:lpstr>Arial Narrow</vt:lpstr>
      <vt:lpstr>Open Sans Light</vt:lpstr>
      <vt:lpstr>字魂59号-创粗黑</vt:lpstr>
      <vt:lpstr>等线</vt:lpstr>
      <vt:lpstr>第一PPT，www.1ppt.com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AM2024</dc:title>
  <dc:creator>user</dc:creator>
  <cp:keywords>AM</cp:keywords>
  <cp:lastModifiedBy>Emine AMETSHAEVA</cp:lastModifiedBy>
  <cp:revision>366</cp:revision>
  <cp:lastPrinted>2024-05-27T12:05:12Z</cp:lastPrinted>
  <dcterms:created xsi:type="dcterms:W3CDTF">2015-12-11T17:46:17Z</dcterms:created>
  <dcterms:modified xsi:type="dcterms:W3CDTF">2024-05-30T09:41:06Z</dcterms:modified>
</cp:coreProperties>
</file>