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1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A78E0525-58E9-4F8E-A700-C819CEDB64E4}"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6F556BF6-AD10-4FE6-B62B-9FE5F173AE75}"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25958739-30E3-4E71-B37A-237ED6F02BBE}"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1156C08A-0A3D-4E1F-A5DB-9E4C08EC4E86}"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CC47F1EB-ECC6-4537-B545-80FF26FEC15C}"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47"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en-GB"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205C5419-A0B3-4E22-9F52-3EA61F097F51}"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49"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BE4C524A-F627-4F9A-8906-CA223FF7F50F}"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5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2"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3E320EEF-5504-4A77-A15B-F4DDF0A7CD26}"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E07AB836-965F-4ABA-9B3C-BAF96615DC00}"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en-GB"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3E451607-F2E4-4A3F-97F8-EF5309E63C20}"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56"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7"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8"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D61993A0-D445-4FEE-AD6E-2AC54F9F90FB}"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en-GB"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801E8E0A-4747-46BA-BFE3-0B77649321C9}" type="slidenum">
              <a:t>‹N°›</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0"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2"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E428C011-921A-44A1-B3D0-1DB5439875DA}"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6"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CFB1C3E0-FA86-4F43-A503-C8C22B5184E1}"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8"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9"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8F33B85E-253C-4772-905B-EFA6D42341EC}"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71"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3"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4"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F019815D-E38E-473E-9427-45FA5EC4DD88}"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76"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7"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8"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9"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80"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81"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B28C8760-27D7-41FC-8C94-E437BBEFCA26}"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lstStyle/>
          <a:p>
            <a:r>
              <a:t>Footer</a:t>
            </a:r>
          </a:p>
        </p:txBody>
      </p:sp>
      <p:sp>
        <p:nvSpPr>
          <p:cNvPr id="3" name="PlaceHolder 2"/>
          <p:cNvSpPr>
            <a:spLocks noGrp="1"/>
          </p:cNvSpPr>
          <p:nvPr>
            <p:ph type="sldNum" idx="8"/>
          </p:nvPr>
        </p:nvSpPr>
        <p:spPr/>
        <p:txBody>
          <a:bodyPr/>
          <a:lstStyle/>
          <a:p>
            <a:fld id="{3D02A4FF-57C1-496F-9608-F16B9A77DFDF}" type="slidenum">
              <a:t>‹N°›</a:t>
            </a:fld>
            <a:endParaRPr/>
          </a:p>
        </p:txBody>
      </p:sp>
      <p:sp>
        <p:nvSpPr>
          <p:cNvPr id="4" name="PlaceHolder 3"/>
          <p:cNvSpPr>
            <a:spLocks noGrp="1"/>
          </p:cNvSpPr>
          <p:nvPr>
            <p:ph type="dt" idx="9"/>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88"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en-GB" sz="32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AB48E6EB-A099-4D82-8FEA-DA1996833490}" type="slidenum">
              <a:t>‹N°›</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90"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F13176B9-72FF-4E01-954B-78EE16EFCD17}" type="slidenum">
              <a:t>‹N°›</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92"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E6C058BE-28CF-4A3B-80FB-2BDFE8AB0AAA}" type="slidenum">
              <a:t>‹N°›</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118A5B75-9ECB-4689-BA07-62B3FD8943A6}" type="slidenum">
              <a:t>‹N°›</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E0759286-3260-4E79-AC87-8FD487A6CD4D}"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en-GB" sz="3200" b="0" strike="noStrike" spc="-1">
              <a:solidFill>
                <a:srgbClr val="000000"/>
              </a:solidFill>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F7C136B0-5DDE-4867-9E64-5B0E632636AE}" type="slidenum">
              <a:t>‹N°›</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9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6E399189-5F58-4812-921C-F0043AC414A8}" type="slidenum">
              <a:t>‹N°›</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0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0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03"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1365411C-A604-4662-9F3F-DDA36B96D385}" type="slidenum">
              <a:t>‹N°›</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0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0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07"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691B4035-BCBE-4DE1-814D-2D75FB003324}" type="slidenum">
              <a:t>‹N°›</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09"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0"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7E625F55-58BF-454E-AABA-4D909B14034C}" type="slidenum">
              <a:t>‹N°›</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5"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 name="PlaceHolder 6"/>
          <p:cNvSpPr>
            <a:spLocks noGrp="1"/>
          </p:cNvSpPr>
          <p:nvPr>
            <p:ph type="ftr" idx="7"/>
          </p:nvPr>
        </p:nvSpPr>
        <p:spPr/>
        <p:txBody>
          <a:bodyPr/>
          <a:lstStyle/>
          <a:p>
            <a:r>
              <a:t>Footer</a:t>
            </a:r>
          </a:p>
        </p:txBody>
      </p:sp>
      <p:sp>
        <p:nvSpPr>
          <p:cNvPr id="8" name="PlaceHolder 7"/>
          <p:cNvSpPr>
            <a:spLocks noGrp="1"/>
          </p:cNvSpPr>
          <p:nvPr>
            <p:ph type="sldNum" idx="8"/>
          </p:nvPr>
        </p:nvSpPr>
        <p:spPr/>
        <p:txBody>
          <a:bodyPr/>
          <a:lstStyle/>
          <a:p>
            <a:fld id="{103AD235-AD44-437C-ABDA-8A0BE2A6AE8B}" type="slidenum">
              <a:t>‹N°›</a:t>
            </a:fld>
            <a:endParaRPr/>
          </a:p>
        </p:txBody>
      </p:sp>
      <p:sp>
        <p:nvSpPr>
          <p:cNvPr id="9" name="PlaceHolder 8"/>
          <p:cNvSpPr>
            <a:spLocks noGrp="1"/>
          </p:cNvSpPr>
          <p:nvPr>
            <p:ph type="dt" idx="9"/>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17"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8"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9"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20"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21"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22"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 name="PlaceHolder 8"/>
          <p:cNvSpPr>
            <a:spLocks noGrp="1"/>
          </p:cNvSpPr>
          <p:nvPr>
            <p:ph type="ftr" idx="7"/>
          </p:nvPr>
        </p:nvSpPr>
        <p:spPr/>
        <p:txBody>
          <a:bodyPr/>
          <a:lstStyle/>
          <a:p>
            <a:r>
              <a:t>Footer</a:t>
            </a:r>
          </a:p>
        </p:txBody>
      </p:sp>
      <p:sp>
        <p:nvSpPr>
          <p:cNvPr id="10" name="PlaceHolder 9"/>
          <p:cNvSpPr>
            <a:spLocks noGrp="1"/>
          </p:cNvSpPr>
          <p:nvPr>
            <p:ph type="sldNum" idx="8"/>
          </p:nvPr>
        </p:nvSpPr>
        <p:spPr/>
        <p:txBody>
          <a:bodyPr/>
          <a:lstStyle/>
          <a:p>
            <a:fld id="{DABF0F90-72CF-43E0-988D-BA1A479F0E09}" type="slidenum">
              <a:t>‹N°›</a:t>
            </a:fld>
            <a:endParaRPr/>
          </a:p>
        </p:txBody>
      </p:sp>
      <p:sp>
        <p:nvSpPr>
          <p:cNvPr id="11" name="PlaceHolder 10"/>
          <p:cNvSpPr>
            <a:spLocks noGrp="1"/>
          </p:cNvSpPr>
          <p:nvPr>
            <p:ph type="dt" idx="9"/>
          </p:nvPr>
        </p:nvSpPr>
        <p:spPr/>
        <p:txBody>
          <a:body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lstStyle/>
          <a:p>
            <a:r>
              <a:t>Footer</a:t>
            </a:r>
          </a:p>
        </p:txBody>
      </p:sp>
      <p:sp>
        <p:nvSpPr>
          <p:cNvPr id="3" name="PlaceHolder 2"/>
          <p:cNvSpPr>
            <a:spLocks noGrp="1"/>
          </p:cNvSpPr>
          <p:nvPr>
            <p:ph type="sldNum" idx="11"/>
          </p:nvPr>
        </p:nvSpPr>
        <p:spPr/>
        <p:txBody>
          <a:bodyPr/>
          <a:lstStyle/>
          <a:p>
            <a:fld id="{13EBEDFC-21AC-4906-8C53-DF4D05A8CB66}" type="slidenum">
              <a:t>‹N°›</a:t>
            </a:fld>
            <a:endParaRPr/>
          </a:p>
        </p:txBody>
      </p:sp>
      <p:sp>
        <p:nvSpPr>
          <p:cNvPr id="4" name="PlaceHolder 3"/>
          <p:cNvSpPr>
            <a:spLocks noGrp="1"/>
          </p:cNvSpPr>
          <p:nvPr>
            <p:ph type="dt" idx="12"/>
          </p:nvPr>
        </p:nvSpPr>
        <p:spPr/>
        <p:txBody>
          <a:body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29"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en-GB" sz="3200" b="0" strike="noStrike" spc="-1">
              <a:solidFill>
                <a:srgbClr val="000000"/>
              </a:solidFill>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27E024E5-87D3-41D3-A9F8-50B1588376D9}" type="slidenum">
              <a:t>‹N°›</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31"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8760C3B3-022F-418A-9B84-FB8704AA8A1E}" type="slidenum">
              <a:t>‹N°›</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EC95F0CE-9255-4F7C-805F-E4B26700A22F}"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33"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34"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0"/>
          </p:nvPr>
        </p:nvSpPr>
        <p:spPr/>
        <p:txBody>
          <a:bodyPr/>
          <a:lstStyle/>
          <a:p>
            <a:r>
              <a:t>Footer</a:t>
            </a:r>
          </a:p>
        </p:txBody>
      </p:sp>
      <p:sp>
        <p:nvSpPr>
          <p:cNvPr id="6" name="PlaceHolder 5"/>
          <p:cNvSpPr>
            <a:spLocks noGrp="1"/>
          </p:cNvSpPr>
          <p:nvPr>
            <p:ph type="sldNum" idx="11"/>
          </p:nvPr>
        </p:nvSpPr>
        <p:spPr/>
        <p:txBody>
          <a:bodyPr/>
          <a:lstStyle/>
          <a:p>
            <a:fld id="{A913192E-D2FF-4AF1-899B-3E98923CB10C}" type="slidenum">
              <a:t>‹N°›</a:t>
            </a:fld>
            <a:endParaRPr/>
          </a:p>
        </p:txBody>
      </p:sp>
      <p:sp>
        <p:nvSpPr>
          <p:cNvPr id="7" name="PlaceHolder 6"/>
          <p:cNvSpPr>
            <a:spLocks noGrp="1"/>
          </p:cNvSpPr>
          <p:nvPr>
            <p:ph type="dt" idx="12"/>
          </p:nvPr>
        </p:nvSpPr>
        <p:spPr/>
        <p:txBody>
          <a:body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 name="PlaceHolder 2"/>
          <p:cNvSpPr>
            <a:spLocks noGrp="1"/>
          </p:cNvSpPr>
          <p:nvPr>
            <p:ph type="ftr" idx="10"/>
          </p:nvPr>
        </p:nvSpPr>
        <p:spPr/>
        <p:txBody>
          <a:bodyPr/>
          <a:lstStyle/>
          <a:p>
            <a:r>
              <a:t>Footer</a:t>
            </a:r>
          </a:p>
        </p:txBody>
      </p:sp>
      <p:sp>
        <p:nvSpPr>
          <p:cNvPr id="4" name="PlaceHolder 3"/>
          <p:cNvSpPr>
            <a:spLocks noGrp="1"/>
          </p:cNvSpPr>
          <p:nvPr>
            <p:ph type="sldNum" idx="11"/>
          </p:nvPr>
        </p:nvSpPr>
        <p:spPr/>
        <p:txBody>
          <a:bodyPr/>
          <a:lstStyle/>
          <a:p>
            <a:fld id="{CDCAC03D-5B89-4CA6-8FA3-9C99CA03A446}" type="slidenum">
              <a:t>‹N°›</a:t>
            </a:fld>
            <a:endParaRPr/>
          </a:p>
        </p:txBody>
      </p:sp>
      <p:sp>
        <p:nvSpPr>
          <p:cNvPr id="5" name="PlaceHolder 4"/>
          <p:cNvSpPr>
            <a:spLocks noGrp="1"/>
          </p:cNvSpPr>
          <p:nvPr>
            <p:ph type="dt" idx="12"/>
          </p:nvPr>
        </p:nvSpPr>
        <p:spPr/>
        <p:txBody>
          <a:body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en-GB" sz="3200" b="0" strike="noStrike" spc="-1">
              <a:solidFill>
                <a:srgbClr val="000000"/>
              </a:solidFill>
              <a:latin typeface="Arial"/>
            </a:endParaRPr>
          </a:p>
        </p:txBody>
      </p:sp>
      <p:sp>
        <p:nvSpPr>
          <p:cNvPr id="3" name="PlaceHolder 2"/>
          <p:cNvSpPr>
            <a:spLocks noGrp="1"/>
          </p:cNvSpPr>
          <p:nvPr>
            <p:ph type="ftr" idx="10"/>
          </p:nvPr>
        </p:nvSpPr>
        <p:spPr/>
        <p:txBody>
          <a:bodyPr/>
          <a:lstStyle/>
          <a:p>
            <a:r>
              <a:t>Footer</a:t>
            </a:r>
          </a:p>
        </p:txBody>
      </p:sp>
      <p:sp>
        <p:nvSpPr>
          <p:cNvPr id="4" name="PlaceHolder 3"/>
          <p:cNvSpPr>
            <a:spLocks noGrp="1"/>
          </p:cNvSpPr>
          <p:nvPr>
            <p:ph type="sldNum" idx="11"/>
          </p:nvPr>
        </p:nvSpPr>
        <p:spPr/>
        <p:txBody>
          <a:bodyPr/>
          <a:lstStyle/>
          <a:p>
            <a:fld id="{9061C14C-EEEF-41F3-B827-FC2084B7BD6F}" type="slidenum">
              <a:t>‹N°›</a:t>
            </a:fld>
            <a:endParaRPr/>
          </a:p>
        </p:txBody>
      </p:sp>
      <p:sp>
        <p:nvSpPr>
          <p:cNvPr id="5" name="PlaceHolder 4"/>
          <p:cNvSpPr>
            <a:spLocks noGrp="1"/>
          </p:cNvSpPr>
          <p:nvPr>
            <p:ph type="dt" idx="12"/>
          </p:nvPr>
        </p:nvSpPr>
        <p:spPr/>
        <p:txBody>
          <a:body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38"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39"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40"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0"/>
          </p:nvPr>
        </p:nvSpPr>
        <p:spPr/>
        <p:txBody>
          <a:bodyPr/>
          <a:lstStyle/>
          <a:p>
            <a:r>
              <a:t>Footer</a:t>
            </a:r>
          </a:p>
        </p:txBody>
      </p:sp>
      <p:sp>
        <p:nvSpPr>
          <p:cNvPr id="7" name="PlaceHolder 6"/>
          <p:cNvSpPr>
            <a:spLocks noGrp="1"/>
          </p:cNvSpPr>
          <p:nvPr>
            <p:ph type="sldNum" idx="11"/>
          </p:nvPr>
        </p:nvSpPr>
        <p:spPr/>
        <p:txBody>
          <a:bodyPr/>
          <a:lstStyle/>
          <a:p>
            <a:fld id="{3D6B3A55-7376-4C37-8757-314D575E752C}" type="slidenum">
              <a:t>‹N°›</a:t>
            </a:fld>
            <a:endParaRPr/>
          </a:p>
        </p:txBody>
      </p:sp>
      <p:sp>
        <p:nvSpPr>
          <p:cNvPr id="8" name="PlaceHolder 7"/>
          <p:cNvSpPr>
            <a:spLocks noGrp="1"/>
          </p:cNvSpPr>
          <p:nvPr>
            <p:ph type="dt" idx="12"/>
          </p:nvPr>
        </p:nvSpPr>
        <p:spPr/>
        <p:txBody>
          <a:body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42"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4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44"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0"/>
          </p:nvPr>
        </p:nvSpPr>
        <p:spPr/>
        <p:txBody>
          <a:bodyPr/>
          <a:lstStyle/>
          <a:p>
            <a:r>
              <a:t>Footer</a:t>
            </a:r>
          </a:p>
        </p:txBody>
      </p:sp>
      <p:sp>
        <p:nvSpPr>
          <p:cNvPr id="7" name="PlaceHolder 6"/>
          <p:cNvSpPr>
            <a:spLocks noGrp="1"/>
          </p:cNvSpPr>
          <p:nvPr>
            <p:ph type="sldNum" idx="11"/>
          </p:nvPr>
        </p:nvSpPr>
        <p:spPr/>
        <p:txBody>
          <a:bodyPr/>
          <a:lstStyle/>
          <a:p>
            <a:fld id="{385EB21F-B2FB-42A1-B489-91B96A1CA1E5}" type="slidenum">
              <a:t>‹N°›</a:t>
            </a:fld>
            <a:endParaRPr/>
          </a:p>
        </p:txBody>
      </p:sp>
      <p:sp>
        <p:nvSpPr>
          <p:cNvPr id="8" name="PlaceHolder 7"/>
          <p:cNvSpPr>
            <a:spLocks noGrp="1"/>
          </p:cNvSpPr>
          <p:nvPr>
            <p:ph type="dt" idx="12"/>
          </p:nvPr>
        </p:nvSpPr>
        <p:spPr/>
        <p:txBody>
          <a:body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46"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4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48"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0"/>
          </p:nvPr>
        </p:nvSpPr>
        <p:spPr/>
        <p:txBody>
          <a:bodyPr/>
          <a:lstStyle/>
          <a:p>
            <a:r>
              <a:t>Footer</a:t>
            </a:r>
          </a:p>
        </p:txBody>
      </p:sp>
      <p:sp>
        <p:nvSpPr>
          <p:cNvPr id="7" name="PlaceHolder 6"/>
          <p:cNvSpPr>
            <a:spLocks noGrp="1"/>
          </p:cNvSpPr>
          <p:nvPr>
            <p:ph type="sldNum" idx="11"/>
          </p:nvPr>
        </p:nvSpPr>
        <p:spPr/>
        <p:txBody>
          <a:bodyPr/>
          <a:lstStyle/>
          <a:p>
            <a:fld id="{7262123B-7CE4-4DE8-BF94-CD642E9CEC72}" type="slidenum">
              <a:t>‹N°›</a:t>
            </a:fld>
            <a:endParaRPr/>
          </a:p>
        </p:txBody>
      </p:sp>
      <p:sp>
        <p:nvSpPr>
          <p:cNvPr id="8" name="PlaceHolder 7"/>
          <p:cNvSpPr>
            <a:spLocks noGrp="1"/>
          </p:cNvSpPr>
          <p:nvPr>
            <p:ph type="dt" idx="12"/>
          </p:nvPr>
        </p:nvSpPr>
        <p:spPr/>
        <p:txBody>
          <a:body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50"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51"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0"/>
          </p:nvPr>
        </p:nvSpPr>
        <p:spPr/>
        <p:txBody>
          <a:bodyPr/>
          <a:lstStyle/>
          <a:p>
            <a:r>
              <a:t>Footer</a:t>
            </a:r>
          </a:p>
        </p:txBody>
      </p:sp>
      <p:sp>
        <p:nvSpPr>
          <p:cNvPr id="6" name="PlaceHolder 5"/>
          <p:cNvSpPr>
            <a:spLocks noGrp="1"/>
          </p:cNvSpPr>
          <p:nvPr>
            <p:ph type="sldNum" idx="11"/>
          </p:nvPr>
        </p:nvSpPr>
        <p:spPr/>
        <p:txBody>
          <a:bodyPr/>
          <a:lstStyle/>
          <a:p>
            <a:fld id="{7B4E05F3-F3BB-4698-8D24-8580B7294D97}" type="slidenum">
              <a:t>‹N°›</a:t>
            </a:fld>
            <a:endParaRPr/>
          </a:p>
        </p:txBody>
      </p:sp>
      <p:sp>
        <p:nvSpPr>
          <p:cNvPr id="7" name="PlaceHolder 6"/>
          <p:cNvSpPr>
            <a:spLocks noGrp="1"/>
          </p:cNvSpPr>
          <p:nvPr>
            <p:ph type="dt" idx="12"/>
          </p:nvPr>
        </p:nvSpPr>
        <p:spPr/>
        <p:txBody>
          <a:body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53"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5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55"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56"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 name="PlaceHolder 6"/>
          <p:cNvSpPr>
            <a:spLocks noGrp="1"/>
          </p:cNvSpPr>
          <p:nvPr>
            <p:ph type="ftr" idx="10"/>
          </p:nvPr>
        </p:nvSpPr>
        <p:spPr/>
        <p:txBody>
          <a:bodyPr/>
          <a:lstStyle/>
          <a:p>
            <a:r>
              <a:t>Footer</a:t>
            </a:r>
          </a:p>
        </p:txBody>
      </p:sp>
      <p:sp>
        <p:nvSpPr>
          <p:cNvPr id="8" name="PlaceHolder 7"/>
          <p:cNvSpPr>
            <a:spLocks noGrp="1"/>
          </p:cNvSpPr>
          <p:nvPr>
            <p:ph type="sldNum" idx="11"/>
          </p:nvPr>
        </p:nvSpPr>
        <p:spPr/>
        <p:txBody>
          <a:bodyPr/>
          <a:lstStyle/>
          <a:p>
            <a:fld id="{E51F95DB-B528-4508-BCD4-DA480A29C40C}" type="slidenum">
              <a:t>‹N°›</a:t>
            </a:fld>
            <a:endParaRPr/>
          </a:p>
        </p:txBody>
      </p:sp>
      <p:sp>
        <p:nvSpPr>
          <p:cNvPr id="9" name="PlaceHolder 8"/>
          <p:cNvSpPr>
            <a:spLocks noGrp="1"/>
          </p:cNvSpPr>
          <p:nvPr>
            <p:ph type="dt" idx="12"/>
          </p:nvPr>
        </p:nvSpPr>
        <p:spPr/>
        <p:txBody>
          <a:body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58"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59"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60"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61"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62"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63"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 name="PlaceHolder 8"/>
          <p:cNvSpPr>
            <a:spLocks noGrp="1"/>
          </p:cNvSpPr>
          <p:nvPr>
            <p:ph type="ftr" idx="10"/>
          </p:nvPr>
        </p:nvSpPr>
        <p:spPr/>
        <p:txBody>
          <a:bodyPr/>
          <a:lstStyle/>
          <a:p>
            <a:r>
              <a:t>Footer</a:t>
            </a:r>
          </a:p>
        </p:txBody>
      </p:sp>
      <p:sp>
        <p:nvSpPr>
          <p:cNvPr id="10" name="PlaceHolder 9"/>
          <p:cNvSpPr>
            <a:spLocks noGrp="1"/>
          </p:cNvSpPr>
          <p:nvPr>
            <p:ph type="sldNum" idx="11"/>
          </p:nvPr>
        </p:nvSpPr>
        <p:spPr/>
        <p:txBody>
          <a:bodyPr/>
          <a:lstStyle/>
          <a:p>
            <a:fld id="{7B4C1EC6-26E3-4938-843F-BC11E2493549}" type="slidenum">
              <a:t>‹N°›</a:t>
            </a:fld>
            <a:endParaRPr/>
          </a:p>
        </p:txBody>
      </p:sp>
      <p:sp>
        <p:nvSpPr>
          <p:cNvPr id="11" name="PlaceHolder 10"/>
          <p:cNvSpPr>
            <a:spLocks noGrp="1"/>
          </p:cNvSpPr>
          <p:nvPr>
            <p:ph type="dt" idx="12"/>
          </p:nvPr>
        </p:nvSpPr>
        <p:spPr/>
        <p:txBody>
          <a:bodyPr/>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lstStyle/>
          <a:p>
            <a:r>
              <a:t>Footer</a:t>
            </a:r>
          </a:p>
        </p:txBody>
      </p:sp>
      <p:sp>
        <p:nvSpPr>
          <p:cNvPr id="3" name="PlaceHolder 2"/>
          <p:cNvSpPr>
            <a:spLocks noGrp="1"/>
          </p:cNvSpPr>
          <p:nvPr>
            <p:ph type="sldNum" idx="14"/>
          </p:nvPr>
        </p:nvSpPr>
        <p:spPr/>
        <p:txBody>
          <a:bodyPr/>
          <a:lstStyle/>
          <a:p>
            <a:fld id="{867B4D85-975E-4448-9132-8D36DECBD6B6}" type="slidenum">
              <a:t>‹N°›</a:t>
            </a:fld>
            <a:endParaRPr/>
          </a:p>
        </p:txBody>
      </p:sp>
      <p:sp>
        <p:nvSpPr>
          <p:cNvPr id="4" name="PlaceHolder 3"/>
          <p:cNvSpPr>
            <a:spLocks noGrp="1"/>
          </p:cNvSpPr>
          <p:nvPr>
            <p:ph type="dt" idx="15"/>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4D2173F4-AB75-4CA7-84D2-5EB504205018}"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70"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en-GB" sz="3200" b="0" strike="noStrike" spc="-1">
              <a:solidFill>
                <a:srgbClr val="000000"/>
              </a:solidFill>
              <a:latin typeface="Arial"/>
            </a:endParaRPr>
          </a:p>
        </p:txBody>
      </p:sp>
      <p:sp>
        <p:nvSpPr>
          <p:cNvPr id="4" name="PlaceHolder 3"/>
          <p:cNvSpPr>
            <a:spLocks noGrp="1"/>
          </p:cNvSpPr>
          <p:nvPr>
            <p:ph type="ftr" idx="13"/>
          </p:nvPr>
        </p:nvSpPr>
        <p:spPr/>
        <p:txBody>
          <a:bodyPr/>
          <a:lstStyle/>
          <a:p>
            <a:r>
              <a:t>Footer</a:t>
            </a:r>
          </a:p>
        </p:txBody>
      </p:sp>
      <p:sp>
        <p:nvSpPr>
          <p:cNvPr id="5" name="PlaceHolder 4"/>
          <p:cNvSpPr>
            <a:spLocks noGrp="1"/>
          </p:cNvSpPr>
          <p:nvPr>
            <p:ph type="sldNum" idx="14"/>
          </p:nvPr>
        </p:nvSpPr>
        <p:spPr/>
        <p:txBody>
          <a:bodyPr/>
          <a:lstStyle/>
          <a:p>
            <a:fld id="{9B9307BB-7886-4FA8-B3B7-20EAFC275D8D}" type="slidenum">
              <a:t>‹N°›</a:t>
            </a:fld>
            <a:endParaRPr/>
          </a:p>
        </p:txBody>
      </p:sp>
      <p:sp>
        <p:nvSpPr>
          <p:cNvPr id="6" name="PlaceHolder 5"/>
          <p:cNvSpPr>
            <a:spLocks noGrp="1"/>
          </p:cNvSpPr>
          <p:nvPr>
            <p:ph type="dt" idx="15"/>
          </p:nvPr>
        </p:nvSpPr>
        <p:spPr/>
        <p:txBody>
          <a:body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72"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 name="PlaceHolder 3"/>
          <p:cNvSpPr>
            <a:spLocks noGrp="1"/>
          </p:cNvSpPr>
          <p:nvPr>
            <p:ph type="ftr" idx="13"/>
          </p:nvPr>
        </p:nvSpPr>
        <p:spPr/>
        <p:txBody>
          <a:bodyPr/>
          <a:lstStyle/>
          <a:p>
            <a:r>
              <a:t>Footer</a:t>
            </a:r>
          </a:p>
        </p:txBody>
      </p:sp>
      <p:sp>
        <p:nvSpPr>
          <p:cNvPr id="5" name="PlaceHolder 4"/>
          <p:cNvSpPr>
            <a:spLocks noGrp="1"/>
          </p:cNvSpPr>
          <p:nvPr>
            <p:ph type="sldNum" idx="14"/>
          </p:nvPr>
        </p:nvSpPr>
        <p:spPr/>
        <p:txBody>
          <a:bodyPr/>
          <a:lstStyle/>
          <a:p>
            <a:fld id="{12B03AAE-67EF-44DF-BB09-B9FFD161377D}" type="slidenum">
              <a:t>‹N°›</a:t>
            </a:fld>
            <a:endParaRPr/>
          </a:p>
        </p:txBody>
      </p:sp>
      <p:sp>
        <p:nvSpPr>
          <p:cNvPr id="6" name="PlaceHolder 5"/>
          <p:cNvSpPr>
            <a:spLocks noGrp="1"/>
          </p:cNvSpPr>
          <p:nvPr>
            <p:ph type="dt" idx="15"/>
          </p:nvPr>
        </p:nvSpPr>
        <p:spPr/>
        <p:txBody>
          <a:body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74"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75"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3"/>
          </p:nvPr>
        </p:nvSpPr>
        <p:spPr/>
        <p:txBody>
          <a:bodyPr/>
          <a:lstStyle/>
          <a:p>
            <a:r>
              <a:t>Footer</a:t>
            </a:r>
          </a:p>
        </p:txBody>
      </p:sp>
      <p:sp>
        <p:nvSpPr>
          <p:cNvPr id="6" name="PlaceHolder 5"/>
          <p:cNvSpPr>
            <a:spLocks noGrp="1"/>
          </p:cNvSpPr>
          <p:nvPr>
            <p:ph type="sldNum" idx="14"/>
          </p:nvPr>
        </p:nvSpPr>
        <p:spPr/>
        <p:txBody>
          <a:bodyPr/>
          <a:lstStyle/>
          <a:p>
            <a:fld id="{01A9EF97-288D-4C6A-80FD-BF010619E0D0}" type="slidenum">
              <a:t>‹N°›</a:t>
            </a:fld>
            <a:endParaRPr/>
          </a:p>
        </p:txBody>
      </p:sp>
      <p:sp>
        <p:nvSpPr>
          <p:cNvPr id="7" name="PlaceHolder 6"/>
          <p:cNvSpPr>
            <a:spLocks noGrp="1"/>
          </p:cNvSpPr>
          <p:nvPr>
            <p:ph type="dt" idx="15"/>
          </p:nvPr>
        </p:nvSpPr>
        <p:spPr/>
        <p:txBody>
          <a:body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 name="PlaceHolder 2"/>
          <p:cNvSpPr>
            <a:spLocks noGrp="1"/>
          </p:cNvSpPr>
          <p:nvPr>
            <p:ph type="ftr" idx="13"/>
          </p:nvPr>
        </p:nvSpPr>
        <p:spPr/>
        <p:txBody>
          <a:bodyPr/>
          <a:lstStyle/>
          <a:p>
            <a:r>
              <a:t>Footer</a:t>
            </a:r>
          </a:p>
        </p:txBody>
      </p:sp>
      <p:sp>
        <p:nvSpPr>
          <p:cNvPr id="4" name="PlaceHolder 3"/>
          <p:cNvSpPr>
            <a:spLocks noGrp="1"/>
          </p:cNvSpPr>
          <p:nvPr>
            <p:ph type="sldNum" idx="14"/>
          </p:nvPr>
        </p:nvSpPr>
        <p:spPr/>
        <p:txBody>
          <a:bodyPr/>
          <a:lstStyle/>
          <a:p>
            <a:fld id="{B76663DD-CE74-42D1-AAE1-92D6C47FF38B}" type="slidenum">
              <a:t>‹N°›</a:t>
            </a:fld>
            <a:endParaRPr/>
          </a:p>
        </p:txBody>
      </p:sp>
      <p:sp>
        <p:nvSpPr>
          <p:cNvPr id="5" name="PlaceHolder 4"/>
          <p:cNvSpPr>
            <a:spLocks noGrp="1"/>
          </p:cNvSpPr>
          <p:nvPr>
            <p:ph type="dt" idx="15"/>
          </p:nvPr>
        </p:nvSpPr>
        <p:spPr/>
        <p:txBody>
          <a:body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7"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en-GB" sz="3200" b="0" strike="noStrike" spc="-1">
              <a:solidFill>
                <a:srgbClr val="000000"/>
              </a:solidFill>
              <a:latin typeface="Arial"/>
            </a:endParaRPr>
          </a:p>
        </p:txBody>
      </p:sp>
      <p:sp>
        <p:nvSpPr>
          <p:cNvPr id="3" name="PlaceHolder 2"/>
          <p:cNvSpPr>
            <a:spLocks noGrp="1"/>
          </p:cNvSpPr>
          <p:nvPr>
            <p:ph type="ftr" idx="13"/>
          </p:nvPr>
        </p:nvSpPr>
        <p:spPr/>
        <p:txBody>
          <a:bodyPr/>
          <a:lstStyle/>
          <a:p>
            <a:r>
              <a:t>Footer</a:t>
            </a:r>
          </a:p>
        </p:txBody>
      </p:sp>
      <p:sp>
        <p:nvSpPr>
          <p:cNvPr id="4" name="PlaceHolder 3"/>
          <p:cNvSpPr>
            <a:spLocks noGrp="1"/>
          </p:cNvSpPr>
          <p:nvPr>
            <p:ph type="sldNum" idx="14"/>
          </p:nvPr>
        </p:nvSpPr>
        <p:spPr/>
        <p:txBody>
          <a:bodyPr/>
          <a:lstStyle/>
          <a:p>
            <a:fld id="{116AD413-8627-4614-B231-932F775F6FFA}" type="slidenum">
              <a:t>‹N°›</a:t>
            </a:fld>
            <a:endParaRPr/>
          </a:p>
        </p:txBody>
      </p:sp>
      <p:sp>
        <p:nvSpPr>
          <p:cNvPr id="5" name="PlaceHolder 4"/>
          <p:cNvSpPr>
            <a:spLocks noGrp="1"/>
          </p:cNvSpPr>
          <p:nvPr>
            <p:ph type="dt" idx="15"/>
          </p:nvPr>
        </p:nvSpPr>
        <p:spPr/>
        <p:txBody>
          <a:body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79"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80"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81"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3"/>
          </p:nvPr>
        </p:nvSpPr>
        <p:spPr/>
        <p:txBody>
          <a:bodyPr/>
          <a:lstStyle/>
          <a:p>
            <a:r>
              <a:t>Footer</a:t>
            </a:r>
          </a:p>
        </p:txBody>
      </p:sp>
      <p:sp>
        <p:nvSpPr>
          <p:cNvPr id="7" name="PlaceHolder 6"/>
          <p:cNvSpPr>
            <a:spLocks noGrp="1"/>
          </p:cNvSpPr>
          <p:nvPr>
            <p:ph type="sldNum" idx="14"/>
          </p:nvPr>
        </p:nvSpPr>
        <p:spPr/>
        <p:txBody>
          <a:bodyPr/>
          <a:lstStyle/>
          <a:p>
            <a:fld id="{B277BA5D-BDAF-4A7D-A989-54B61A65A627}" type="slidenum">
              <a:t>‹N°›</a:t>
            </a:fld>
            <a:endParaRPr/>
          </a:p>
        </p:txBody>
      </p:sp>
      <p:sp>
        <p:nvSpPr>
          <p:cNvPr id="8" name="PlaceHolder 7"/>
          <p:cNvSpPr>
            <a:spLocks noGrp="1"/>
          </p:cNvSpPr>
          <p:nvPr>
            <p:ph type="dt" idx="15"/>
          </p:nvPr>
        </p:nvSpPr>
        <p:spPr/>
        <p:txBody>
          <a:body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83"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8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85"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3"/>
          </p:nvPr>
        </p:nvSpPr>
        <p:spPr/>
        <p:txBody>
          <a:bodyPr/>
          <a:lstStyle/>
          <a:p>
            <a:r>
              <a:t>Footer</a:t>
            </a:r>
          </a:p>
        </p:txBody>
      </p:sp>
      <p:sp>
        <p:nvSpPr>
          <p:cNvPr id="7" name="PlaceHolder 6"/>
          <p:cNvSpPr>
            <a:spLocks noGrp="1"/>
          </p:cNvSpPr>
          <p:nvPr>
            <p:ph type="sldNum" idx="14"/>
          </p:nvPr>
        </p:nvSpPr>
        <p:spPr/>
        <p:txBody>
          <a:bodyPr/>
          <a:lstStyle/>
          <a:p>
            <a:fld id="{2570A3A2-836F-4395-A6E8-37880F3BDE0B}" type="slidenum">
              <a:t>‹N°›</a:t>
            </a:fld>
            <a:endParaRPr/>
          </a:p>
        </p:txBody>
      </p:sp>
      <p:sp>
        <p:nvSpPr>
          <p:cNvPr id="8" name="PlaceHolder 7"/>
          <p:cNvSpPr>
            <a:spLocks noGrp="1"/>
          </p:cNvSpPr>
          <p:nvPr>
            <p:ph type="dt" idx="15"/>
          </p:nvPr>
        </p:nvSpPr>
        <p:spPr/>
        <p:txBody>
          <a:body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8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8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89"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3"/>
          </p:nvPr>
        </p:nvSpPr>
        <p:spPr/>
        <p:txBody>
          <a:bodyPr/>
          <a:lstStyle/>
          <a:p>
            <a:r>
              <a:t>Footer</a:t>
            </a:r>
          </a:p>
        </p:txBody>
      </p:sp>
      <p:sp>
        <p:nvSpPr>
          <p:cNvPr id="7" name="PlaceHolder 6"/>
          <p:cNvSpPr>
            <a:spLocks noGrp="1"/>
          </p:cNvSpPr>
          <p:nvPr>
            <p:ph type="sldNum" idx="14"/>
          </p:nvPr>
        </p:nvSpPr>
        <p:spPr/>
        <p:txBody>
          <a:bodyPr/>
          <a:lstStyle/>
          <a:p>
            <a:fld id="{07A2502D-31CE-4C20-99B8-0EE86409EC49}" type="slidenum">
              <a:t>‹N°›</a:t>
            </a:fld>
            <a:endParaRPr/>
          </a:p>
        </p:txBody>
      </p:sp>
      <p:sp>
        <p:nvSpPr>
          <p:cNvPr id="8" name="PlaceHolder 7"/>
          <p:cNvSpPr>
            <a:spLocks noGrp="1"/>
          </p:cNvSpPr>
          <p:nvPr>
            <p:ph type="dt" idx="15"/>
          </p:nvPr>
        </p:nvSpPr>
        <p:spPr/>
        <p:txBody>
          <a:body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91"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92"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3"/>
          </p:nvPr>
        </p:nvSpPr>
        <p:spPr/>
        <p:txBody>
          <a:bodyPr/>
          <a:lstStyle/>
          <a:p>
            <a:r>
              <a:t>Footer</a:t>
            </a:r>
          </a:p>
        </p:txBody>
      </p:sp>
      <p:sp>
        <p:nvSpPr>
          <p:cNvPr id="6" name="PlaceHolder 5"/>
          <p:cNvSpPr>
            <a:spLocks noGrp="1"/>
          </p:cNvSpPr>
          <p:nvPr>
            <p:ph type="sldNum" idx="14"/>
          </p:nvPr>
        </p:nvSpPr>
        <p:spPr/>
        <p:txBody>
          <a:bodyPr/>
          <a:lstStyle/>
          <a:p>
            <a:fld id="{88F88A36-91D1-4D89-927F-82C1567FCE94}" type="slidenum">
              <a:t>‹N°›</a:t>
            </a:fld>
            <a:endParaRPr/>
          </a:p>
        </p:txBody>
      </p:sp>
      <p:sp>
        <p:nvSpPr>
          <p:cNvPr id="7" name="PlaceHolder 6"/>
          <p:cNvSpPr>
            <a:spLocks noGrp="1"/>
          </p:cNvSpPr>
          <p:nvPr>
            <p:ph type="dt" idx="15"/>
          </p:nvPr>
        </p:nvSpPr>
        <p:spPr/>
        <p:txBody>
          <a:body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9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9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96"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97"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 name="PlaceHolder 6"/>
          <p:cNvSpPr>
            <a:spLocks noGrp="1"/>
          </p:cNvSpPr>
          <p:nvPr>
            <p:ph type="ftr" idx="13"/>
          </p:nvPr>
        </p:nvSpPr>
        <p:spPr/>
        <p:txBody>
          <a:bodyPr/>
          <a:lstStyle/>
          <a:p>
            <a:r>
              <a:t>Footer</a:t>
            </a:r>
          </a:p>
        </p:txBody>
      </p:sp>
      <p:sp>
        <p:nvSpPr>
          <p:cNvPr id="8" name="PlaceHolder 7"/>
          <p:cNvSpPr>
            <a:spLocks noGrp="1"/>
          </p:cNvSpPr>
          <p:nvPr>
            <p:ph type="sldNum" idx="14"/>
          </p:nvPr>
        </p:nvSpPr>
        <p:spPr/>
        <p:txBody>
          <a:bodyPr/>
          <a:lstStyle/>
          <a:p>
            <a:fld id="{BEA408DA-448A-47AD-A495-BE94B9C3A7A2}" type="slidenum">
              <a:t>‹N°›</a:t>
            </a:fld>
            <a:endParaRPr/>
          </a:p>
        </p:txBody>
      </p:sp>
      <p:sp>
        <p:nvSpPr>
          <p:cNvPr id="9" name="PlaceHolder 8"/>
          <p:cNvSpPr>
            <a:spLocks noGrp="1"/>
          </p:cNvSpPr>
          <p:nvPr>
            <p:ph type="dt" idx="15"/>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en-GB"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398194B1-85E0-499A-995B-0AC5DBEA027A}"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99"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00"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01"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02"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03"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04"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 name="PlaceHolder 8"/>
          <p:cNvSpPr>
            <a:spLocks noGrp="1"/>
          </p:cNvSpPr>
          <p:nvPr>
            <p:ph type="ftr" idx="13"/>
          </p:nvPr>
        </p:nvSpPr>
        <p:spPr/>
        <p:txBody>
          <a:bodyPr/>
          <a:lstStyle/>
          <a:p>
            <a:r>
              <a:t>Footer</a:t>
            </a:r>
          </a:p>
        </p:txBody>
      </p:sp>
      <p:sp>
        <p:nvSpPr>
          <p:cNvPr id="10" name="PlaceHolder 9"/>
          <p:cNvSpPr>
            <a:spLocks noGrp="1"/>
          </p:cNvSpPr>
          <p:nvPr>
            <p:ph type="sldNum" idx="14"/>
          </p:nvPr>
        </p:nvSpPr>
        <p:spPr/>
        <p:txBody>
          <a:bodyPr/>
          <a:lstStyle/>
          <a:p>
            <a:fld id="{4B05C6C3-F9EE-498A-B505-5880E704EB33}" type="slidenum">
              <a:t>‹N°›</a:t>
            </a:fld>
            <a:endParaRPr/>
          </a:p>
        </p:txBody>
      </p:sp>
      <p:sp>
        <p:nvSpPr>
          <p:cNvPr id="11" name="PlaceHolder 10"/>
          <p:cNvSpPr>
            <a:spLocks noGrp="1"/>
          </p:cNvSpPr>
          <p:nvPr>
            <p:ph type="dt" idx="15"/>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5249B4B5-155C-4569-85F8-B5B046BE4943}"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656045C-A8AA-4D3E-8980-E2C02648AB2C}"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E7A8635A-6679-4FFF-B1B5-0169A936AAAF}"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ftr" idx="1"/>
          </p:nvPr>
        </p:nvSpPr>
        <p:spPr>
          <a:xfrm>
            <a:off x="3124080" y="6356520"/>
            <a:ext cx="2877480" cy="34704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GB" sz="1400" b="0" strike="noStrike" spc="-1">
                <a:solidFill>
                  <a:srgbClr val="000000"/>
                </a:solidFill>
                <a:latin typeface="Times New Roman"/>
                <a:ea typeface="DejaVu Sans"/>
              </a:defRPr>
            </a:lvl1pPr>
          </a:lstStyle>
          <a:p>
            <a:pPr indent="0" algn="ctr">
              <a:lnSpc>
                <a:spcPct val="100000"/>
              </a:lnSpc>
              <a:buNone/>
              <a:tabLst>
                <a:tab pos="0" algn="l"/>
              </a:tabLst>
            </a:pPr>
            <a:r>
              <a:rPr lang="en-GB" sz="1400" b="0" strike="noStrike" spc="-1">
                <a:solidFill>
                  <a:srgbClr val="000000"/>
                </a:solidFill>
                <a:latin typeface="Times New Roman"/>
                <a:ea typeface="DejaVu Sans"/>
              </a:rPr>
              <a:t>&lt;pied de page&gt;</a:t>
            </a:r>
            <a:endParaRPr lang="en-GB" sz="1400" b="0" strike="noStrike" spc="-1">
              <a:solidFill>
                <a:srgbClr val="000000"/>
              </a:solidFill>
              <a:latin typeface="Times New Roman"/>
            </a:endParaRPr>
          </a:p>
        </p:txBody>
      </p:sp>
      <p:sp>
        <p:nvSpPr>
          <p:cNvPr id="6" name="PlaceHolder 2"/>
          <p:cNvSpPr>
            <a:spLocks noGrp="1"/>
          </p:cNvSpPr>
          <p:nvPr>
            <p:ph type="sldNum" idx="2"/>
          </p:nvPr>
        </p:nvSpPr>
        <p:spPr>
          <a:xfrm>
            <a:off x="6553080" y="6356520"/>
            <a:ext cx="2115720" cy="347040"/>
          </a:xfrm>
          <a:prstGeom prst="rect">
            <a:avLst/>
          </a:prstGeom>
          <a:noFill/>
          <a:ln w="0">
            <a:noFill/>
          </a:ln>
        </p:spPr>
        <p:txBody>
          <a:bodyPr lIns="90000" tIns="45000" rIns="90000" bIns="45000" anchor="ctr">
            <a:noAutofit/>
          </a:bodyPr>
          <a:lstStyle>
            <a:lvl1pPr indent="0" algn="r">
              <a:lnSpc>
                <a:spcPct val="100000"/>
              </a:lnSpc>
              <a:buNone/>
              <a:tabLst>
                <a:tab pos="0" algn="l"/>
              </a:tabLst>
              <a:defRPr lang="fr-FR" sz="1200" b="0" strike="noStrike" spc="-1">
                <a:solidFill>
                  <a:srgbClr val="8B8B8B"/>
                </a:solidFill>
                <a:latin typeface="Calibri"/>
                <a:ea typeface="DejaVu Sans"/>
              </a:defRPr>
            </a:lvl1pPr>
          </a:lstStyle>
          <a:p>
            <a:pPr indent="0" algn="r">
              <a:lnSpc>
                <a:spcPct val="100000"/>
              </a:lnSpc>
              <a:buNone/>
              <a:tabLst>
                <a:tab pos="0" algn="l"/>
              </a:tabLst>
            </a:pPr>
            <a:fld id="{B67F0E51-8B51-400E-A964-65944D08B660}" type="slidenum">
              <a:rPr lang="fr-FR" sz="1200" b="0" strike="noStrike" spc="-1">
                <a:solidFill>
                  <a:srgbClr val="8B8B8B"/>
                </a:solidFill>
                <a:latin typeface="Calibri"/>
                <a:ea typeface="DejaVu Sans"/>
              </a:rPr>
              <a:t>‹N°›</a:t>
            </a:fld>
            <a:endParaRPr lang="en-GB" sz="1200" b="0" strike="noStrike" spc="-1">
              <a:solidFill>
                <a:srgbClr val="000000"/>
              </a:solidFill>
              <a:latin typeface="Times New Roman"/>
            </a:endParaRPr>
          </a:p>
        </p:txBody>
      </p:sp>
      <p:sp>
        <p:nvSpPr>
          <p:cNvPr id="2" name="PlaceHolder 3"/>
          <p:cNvSpPr>
            <a:spLocks noGrp="1"/>
          </p:cNvSpPr>
          <p:nvPr>
            <p:ph type="dt" idx="3"/>
          </p:nvPr>
        </p:nvSpPr>
        <p:spPr>
          <a:xfrm>
            <a:off x="457200" y="6356520"/>
            <a:ext cx="2115720" cy="347040"/>
          </a:xfrm>
          <a:prstGeom prst="rect">
            <a:avLst/>
          </a:prstGeom>
          <a:noFill/>
          <a:ln w="0">
            <a:noFill/>
          </a:ln>
        </p:spPr>
        <p:txBody>
          <a:bodyPr lIns="90000" tIns="45000" rIns="90000" bIns="45000" anchor="ctr">
            <a:noAutofit/>
          </a:bodyPr>
          <a:lstStyle>
            <a:lvl1pPr indent="0">
              <a:buNone/>
              <a:defRPr lang="en-GB" sz="1400" b="0" strike="noStrike" spc="-1">
                <a:solidFill>
                  <a:srgbClr val="000000"/>
                </a:solidFill>
                <a:latin typeface="Times New Roman"/>
              </a:defRPr>
            </a:lvl1pPr>
          </a:lstStyle>
          <a:p>
            <a:pPr indent="0">
              <a:buNone/>
            </a:pPr>
            <a:r>
              <a:rPr lang="en-GB" sz="1400" b="0" strike="noStrike" spc="-1">
                <a:solidFill>
                  <a:srgbClr val="000000"/>
                </a:solidFill>
                <a:latin typeface="Times New Roman"/>
              </a:rPr>
              <a:t>&lt;date/heure&gt;</a:t>
            </a:r>
          </a:p>
        </p:txBody>
      </p:sp>
      <p:sp>
        <p:nvSpPr>
          <p:cNvPr id="3"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r>
              <a:rPr lang="en-GB" sz="4400" b="0" strike="noStrike" spc="-1">
                <a:solidFill>
                  <a:srgbClr val="000000"/>
                </a:solidFill>
                <a:latin typeface="Arial"/>
              </a:rPr>
              <a:t>Cliquez pour éditer le format du texte-titre</a:t>
            </a: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en-GB" sz="2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en-GB" sz="2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3124080" y="6356520"/>
            <a:ext cx="2877480" cy="34704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GB" sz="1400" b="0" strike="noStrike" spc="-1">
                <a:solidFill>
                  <a:srgbClr val="000000"/>
                </a:solidFill>
                <a:latin typeface="Times New Roman"/>
                <a:ea typeface="DejaVu Sans"/>
              </a:defRPr>
            </a:lvl1pPr>
          </a:lstStyle>
          <a:p>
            <a:pPr indent="0" algn="ctr">
              <a:lnSpc>
                <a:spcPct val="100000"/>
              </a:lnSpc>
              <a:buNone/>
              <a:tabLst>
                <a:tab pos="0" algn="l"/>
              </a:tabLst>
            </a:pPr>
            <a:r>
              <a:rPr lang="en-GB" sz="1400" b="0" strike="noStrike" spc="-1">
                <a:solidFill>
                  <a:srgbClr val="000000"/>
                </a:solidFill>
                <a:latin typeface="Times New Roman"/>
                <a:ea typeface="DejaVu Sans"/>
              </a:rPr>
              <a:t>&lt;pied de page&gt;</a:t>
            </a:r>
            <a:endParaRPr lang="en-GB" sz="1400" b="0" strike="noStrike" spc="-1">
              <a:solidFill>
                <a:srgbClr val="000000"/>
              </a:solidFill>
              <a:latin typeface="Times New Roman"/>
            </a:endParaRPr>
          </a:p>
        </p:txBody>
      </p:sp>
      <p:sp>
        <p:nvSpPr>
          <p:cNvPr id="42" name="PlaceHolder 2"/>
          <p:cNvSpPr>
            <a:spLocks noGrp="1"/>
          </p:cNvSpPr>
          <p:nvPr>
            <p:ph type="sldNum" idx="5"/>
          </p:nvPr>
        </p:nvSpPr>
        <p:spPr>
          <a:xfrm>
            <a:off x="6553080" y="6356520"/>
            <a:ext cx="2115720" cy="347040"/>
          </a:xfrm>
          <a:prstGeom prst="rect">
            <a:avLst/>
          </a:prstGeom>
          <a:noFill/>
          <a:ln w="0">
            <a:noFill/>
          </a:ln>
        </p:spPr>
        <p:txBody>
          <a:bodyPr lIns="90000" tIns="45000" rIns="90000" bIns="45000" anchor="ctr">
            <a:noAutofit/>
          </a:bodyPr>
          <a:lstStyle>
            <a:lvl1pPr indent="0" algn="r">
              <a:lnSpc>
                <a:spcPct val="100000"/>
              </a:lnSpc>
              <a:buNone/>
              <a:tabLst>
                <a:tab pos="0" algn="l"/>
              </a:tabLst>
              <a:defRPr lang="fr-FR" sz="1200" b="0" strike="noStrike" spc="-1">
                <a:solidFill>
                  <a:srgbClr val="8B8B8B"/>
                </a:solidFill>
                <a:latin typeface="Calibri"/>
                <a:ea typeface="DejaVu Sans"/>
              </a:defRPr>
            </a:lvl1pPr>
          </a:lstStyle>
          <a:p>
            <a:pPr indent="0" algn="r">
              <a:lnSpc>
                <a:spcPct val="100000"/>
              </a:lnSpc>
              <a:buNone/>
              <a:tabLst>
                <a:tab pos="0" algn="l"/>
              </a:tabLst>
            </a:pPr>
            <a:fld id="{65A8FBF0-59C5-4817-93DE-7ED53C87BF7A}" type="slidenum">
              <a:rPr lang="fr-FR" sz="1200" b="0" strike="noStrike" spc="-1">
                <a:solidFill>
                  <a:srgbClr val="8B8B8B"/>
                </a:solidFill>
                <a:latin typeface="Calibri"/>
                <a:ea typeface="DejaVu Sans"/>
              </a:rPr>
              <a:t>‹N°›</a:t>
            </a:fld>
            <a:endParaRPr lang="en-GB" sz="1200" b="0" strike="noStrike" spc="-1">
              <a:solidFill>
                <a:srgbClr val="000000"/>
              </a:solidFill>
              <a:latin typeface="Times New Roman"/>
            </a:endParaRPr>
          </a:p>
        </p:txBody>
      </p:sp>
      <p:sp>
        <p:nvSpPr>
          <p:cNvPr id="43" name="PlaceHolder 3"/>
          <p:cNvSpPr>
            <a:spLocks noGrp="1"/>
          </p:cNvSpPr>
          <p:nvPr>
            <p:ph type="dt" idx="6"/>
          </p:nvPr>
        </p:nvSpPr>
        <p:spPr>
          <a:xfrm>
            <a:off x="457200" y="6356520"/>
            <a:ext cx="2115720" cy="347040"/>
          </a:xfrm>
          <a:prstGeom prst="rect">
            <a:avLst/>
          </a:prstGeom>
          <a:noFill/>
          <a:ln w="0">
            <a:noFill/>
          </a:ln>
        </p:spPr>
        <p:txBody>
          <a:bodyPr lIns="90000" tIns="45000" rIns="90000" bIns="45000" anchor="ctr">
            <a:noAutofit/>
          </a:bodyPr>
          <a:lstStyle>
            <a:lvl1pPr indent="0">
              <a:buNone/>
              <a:defRPr lang="en-GB" sz="1400" b="0" strike="noStrike" spc="-1">
                <a:solidFill>
                  <a:srgbClr val="000000"/>
                </a:solidFill>
                <a:latin typeface="Times New Roman"/>
              </a:defRPr>
            </a:lvl1pPr>
          </a:lstStyle>
          <a:p>
            <a:pPr indent="0">
              <a:buNone/>
            </a:pPr>
            <a:r>
              <a:rPr lang="en-GB" sz="1400" b="0" strike="noStrike" spc="-1">
                <a:solidFill>
                  <a:srgbClr val="000000"/>
                </a:solidFill>
                <a:latin typeface="Times New Roman"/>
              </a:rPr>
              <a:t>&lt;date/heure&gt;</a:t>
            </a:r>
          </a:p>
        </p:txBody>
      </p:sp>
      <p:sp>
        <p:nvSpPr>
          <p:cNvPr id="44"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r>
              <a:rPr lang="en-GB" sz="4400" b="0" strike="noStrike" spc="-1">
                <a:solidFill>
                  <a:srgbClr val="000000"/>
                </a:solidFill>
                <a:latin typeface="Arial"/>
              </a:rPr>
              <a:t>Cliquez pour éditer le format du texte-titre</a:t>
            </a:r>
          </a:p>
        </p:txBody>
      </p:sp>
      <p:sp>
        <p:nvSpPr>
          <p:cNvPr id="45"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en-GB" sz="2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en-GB" sz="2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PlaceHolder 1"/>
          <p:cNvSpPr>
            <a:spLocks noGrp="1"/>
          </p:cNvSpPr>
          <p:nvPr>
            <p:ph type="ftr" idx="7"/>
          </p:nvPr>
        </p:nvSpPr>
        <p:spPr>
          <a:xfrm>
            <a:off x="3124080" y="6356520"/>
            <a:ext cx="2877480" cy="34704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GB" sz="1400" b="0" strike="noStrike" spc="-1">
                <a:solidFill>
                  <a:srgbClr val="000000"/>
                </a:solidFill>
                <a:latin typeface="Times New Roman"/>
                <a:ea typeface="DejaVu Sans"/>
              </a:defRPr>
            </a:lvl1pPr>
          </a:lstStyle>
          <a:p>
            <a:pPr indent="0" algn="ctr">
              <a:lnSpc>
                <a:spcPct val="100000"/>
              </a:lnSpc>
              <a:buNone/>
              <a:tabLst>
                <a:tab pos="0" algn="l"/>
              </a:tabLst>
            </a:pPr>
            <a:r>
              <a:rPr lang="en-GB" sz="1400" b="0" strike="noStrike" spc="-1">
                <a:solidFill>
                  <a:srgbClr val="000000"/>
                </a:solidFill>
                <a:latin typeface="Times New Roman"/>
                <a:ea typeface="DejaVu Sans"/>
              </a:rPr>
              <a:t>&lt;pied de page&gt;</a:t>
            </a:r>
            <a:endParaRPr lang="en-GB" sz="1400" b="0" strike="noStrike" spc="-1">
              <a:solidFill>
                <a:srgbClr val="000000"/>
              </a:solidFill>
              <a:latin typeface="Times New Roman"/>
            </a:endParaRPr>
          </a:p>
        </p:txBody>
      </p:sp>
      <p:sp>
        <p:nvSpPr>
          <p:cNvPr id="83" name="PlaceHolder 2"/>
          <p:cNvSpPr>
            <a:spLocks noGrp="1"/>
          </p:cNvSpPr>
          <p:nvPr>
            <p:ph type="sldNum" idx="8"/>
          </p:nvPr>
        </p:nvSpPr>
        <p:spPr>
          <a:xfrm>
            <a:off x="6553080" y="6356520"/>
            <a:ext cx="2115720" cy="347040"/>
          </a:xfrm>
          <a:prstGeom prst="rect">
            <a:avLst/>
          </a:prstGeom>
          <a:noFill/>
          <a:ln w="0">
            <a:noFill/>
          </a:ln>
        </p:spPr>
        <p:txBody>
          <a:bodyPr lIns="90000" tIns="45000" rIns="90000" bIns="45000" anchor="ctr">
            <a:noAutofit/>
          </a:bodyPr>
          <a:lstStyle>
            <a:lvl1pPr indent="0" algn="r">
              <a:lnSpc>
                <a:spcPct val="100000"/>
              </a:lnSpc>
              <a:buNone/>
              <a:tabLst>
                <a:tab pos="0" algn="l"/>
              </a:tabLst>
              <a:defRPr lang="fr-FR" sz="1200" b="0" strike="noStrike" spc="-1">
                <a:solidFill>
                  <a:srgbClr val="8B8B8B"/>
                </a:solidFill>
                <a:latin typeface="Calibri"/>
                <a:ea typeface="DejaVu Sans"/>
              </a:defRPr>
            </a:lvl1pPr>
          </a:lstStyle>
          <a:p>
            <a:pPr indent="0" algn="r">
              <a:lnSpc>
                <a:spcPct val="100000"/>
              </a:lnSpc>
              <a:buNone/>
              <a:tabLst>
                <a:tab pos="0" algn="l"/>
              </a:tabLst>
            </a:pPr>
            <a:fld id="{B79B2448-E57B-45A6-9EDE-966F039538E9}" type="slidenum">
              <a:rPr lang="fr-FR" sz="1200" b="0" strike="noStrike" spc="-1">
                <a:solidFill>
                  <a:srgbClr val="8B8B8B"/>
                </a:solidFill>
                <a:latin typeface="Calibri"/>
                <a:ea typeface="DejaVu Sans"/>
              </a:rPr>
              <a:t>‹N°›</a:t>
            </a:fld>
            <a:endParaRPr lang="en-GB" sz="1200" b="0" strike="noStrike" spc="-1">
              <a:solidFill>
                <a:srgbClr val="000000"/>
              </a:solidFill>
              <a:latin typeface="Times New Roman"/>
            </a:endParaRPr>
          </a:p>
        </p:txBody>
      </p:sp>
      <p:sp>
        <p:nvSpPr>
          <p:cNvPr id="84" name="PlaceHolder 3"/>
          <p:cNvSpPr>
            <a:spLocks noGrp="1"/>
          </p:cNvSpPr>
          <p:nvPr>
            <p:ph type="dt" idx="9"/>
          </p:nvPr>
        </p:nvSpPr>
        <p:spPr>
          <a:xfrm>
            <a:off x="457200" y="6356520"/>
            <a:ext cx="2115720" cy="347040"/>
          </a:xfrm>
          <a:prstGeom prst="rect">
            <a:avLst/>
          </a:prstGeom>
          <a:noFill/>
          <a:ln w="0">
            <a:noFill/>
          </a:ln>
        </p:spPr>
        <p:txBody>
          <a:bodyPr lIns="90000" tIns="45000" rIns="90000" bIns="45000" anchor="ctr">
            <a:noAutofit/>
          </a:bodyPr>
          <a:lstStyle>
            <a:lvl1pPr indent="0">
              <a:buNone/>
              <a:defRPr lang="en-GB" sz="1400" b="0" strike="noStrike" spc="-1">
                <a:solidFill>
                  <a:srgbClr val="000000"/>
                </a:solidFill>
                <a:latin typeface="Times New Roman"/>
              </a:defRPr>
            </a:lvl1pPr>
          </a:lstStyle>
          <a:p>
            <a:pPr indent="0">
              <a:buNone/>
            </a:pPr>
            <a:r>
              <a:rPr lang="en-GB" sz="1400" b="0" strike="noStrike" spc="-1">
                <a:solidFill>
                  <a:srgbClr val="000000"/>
                </a:solidFill>
                <a:latin typeface="Times New Roman"/>
              </a:rPr>
              <a:t>&lt;date/heure&gt;</a:t>
            </a:r>
          </a:p>
        </p:txBody>
      </p:sp>
      <p:sp>
        <p:nvSpPr>
          <p:cNvPr id="85"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r>
              <a:rPr lang="en-GB" sz="4400" b="0" strike="noStrike" spc="-1">
                <a:solidFill>
                  <a:srgbClr val="000000"/>
                </a:solidFill>
                <a:latin typeface="Arial"/>
              </a:rPr>
              <a:t>Cliquez pour éditer le format du texte-titre</a:t>
            </a:r>
          </a:p>
        </p:txBody>
      </p:sp>
      <p:sp>
        <p:nvSpPr>
          <p:cNvPr id="86"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en-GB" sz="2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en-GB" sz="2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 name="PlaceHolder 1"/>
          <p:cNvSpPr>
            <a:spLocks noGrp="1"/>
          </p:cNvSpPr>
          <p:nvPr>
            <p:ph type="ftr" idx="10"/>
          </p:nvPr>
        </p:nvSpPr>
        <p:spPr>
          <a:xfrm>
            <a:off x="3124080" y="6356520"/>
            <a:ext cx="2877480" cy="34704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GB" sz="1400" b="0" strike="noStrike" spc="-1">
                <a:solidFill>
                  <a:srgbClr val="000000"/>
                </a:solidFill>
                <a:latin typeface="Times New Roman"/>
                <a:ea typeface="DejaVu Sans"/>
              </a:defRPr>
            </a:lvl1pPr>
          </a:lstStyle>
          <a:p>
            <a:pPr indent="0" algn="ctr">
              <a:lnSpc>
                <a:spcPct val="100000"/>
              </a:lnSpc>
              <a:buNone/>
              <a:tabLst>
                <a:tab pos="0" algn="l"/>
              </a:tabLst>
            </a:pPr>
            <a:r>
              <a:rPr lang="en-GB" sz="1400" b="0" strike="noStrike" spc="-1">
                <a:solidFill>
                  <a:srgbClr val="000000"/>
                </a:solidFill>
                <a:latin typeface="Times New Roman"/>
                <a:ea typeface="DejaVu Sans"/>
              </a:rPr>
              <a:t>&lt;pied de page&gt;</a:t>
            </a:r>
            <a:endParaRPr lang="en-GB" sz="1400" b="0" strike="noStrike" spc="-1">
              <a:solidFill>
                <a:srgbClr val="000000"/>
              </a:solidFill>
              <a:latin typeface="Times New Roman"/>
            </a:endParaRPr>
          </a:p>
        </p:txBody>
      </p:sp>
      <p:sp>
        <p:nvSpPr>
          <p:cNvPr id="124" name="PlaceHolder 2"/>
          <p:cNvSpPr>
            <a:spLocks noGrp="1"/>
          </p:cNvSpPr>
          <p:nvPr>
            <p:ph type="sldNum" idx="11"/>
          </p:nvPr>
        </p:nvSpPr>
        <p:spPr>
          <a:xfrm>
            <a:off x="6553080" y="6356520"/>
            <a:ext cx="2115720" cy="347040"/>
          </a:xfrm>
          <a:prstGeom prst="rect">
            <a:avLst/>
          </a:prstGeom>
          <a:noFill/>
          <a:ln w="0">
            <a:noFill/>
          </a:ln>
        </p:spPr>
        <p:txBody>
          <a:bodyPr lIns="90000" tIns="45000" rIns="90000" bIns="45000" anchor="ctr">
            <a:noAutofit/>
          </a:bodyPr>
          <a:lstStyle>
            <a:lvl1pPr indent="0" algn="r">
              <a:lnSpc>
                <a:spcPct val="100000"/>
              </a:lnSpc>
              <a:buNone/>
              <a:tabLst>
                <a:tab pos="0" algn="l"/>
              </a:tabLst>
              <a:defRPr lang="fr-FR" sz="1200" b="0" strike="noStrike" spc="-1">
                <a:solidFill>
                  <a:srgbClr val="8B8B8B"/>
                </a:solidFill>
                <a:latin typeface="Calibri"/>
                <a:ea typeface="DejaVu Sans"/>
              </a:defRPr>
            </a:lvl1pPr>
          </a:lstStyle>
          <a:p>
            <a:pPr indent="0" algn="r">
              <a:lnSpc>
                <a:spcPct val="100000"/>
              </a:lnSpc>
              <a:buNone/>
              <a:tabLst>
                <a:tab pos="0" algn="l"/>
              </a:tabLst>
            </a:pPr>
            <a:fld id="{6CDE8066-31D7-4808-8BF0-DD5DD58DD26A}" type="slidenum">
              <a:rPr lang="fr-FR" sz="1200" b="0" strike="noStrike" spc="-1">
                <a:solidFill>
                  <a:srgbClr val="8B8B8B"/>
                </a:solidFill>
                <a:latin typeface="Calibri"/>
                <a:ea typeface="DejaVu Sans"/>
              </a:rPr>
              <a:t>‹N°›</a:t>
            </a:fld>
            <a:endParaRPr lang="en-GB" sz="1200" b="0" strike="noStrike" spc="-1">
              <a:solidFill>
                <a:srgbClr val="000000"/>
              </a:solidFill>
              <a:latin typeface="Times New Roman"/>
            </a:endParaRPr>
          </a:p>
        </p:txBody>
      </p:sp>
      <p:sp>
        <p:nvSpPr>
          <p:cNvPr id="125" name="PlaceHolder 3"/>
          <p:cNvSpPr>
            <a:spLocks noGrp="1"/>
          </p:cNvSpPr>
          <p:nvPr>
            <p:ph type="dt" idx="12"/>
          </p:nvPr>
        </p:nvSpPr>
        <p:spPr>
          <a:xfrm>
            <a:off x="457200" y="6356520"/>
            <a:ext cx="2115720" cy="347040"/>
          </a:xfrm>
          <a:prstGeom prst="rect">
            <a:avLst/>
          </a:prstGeom>
          <a:noFill/>
          <a:ln w="0">
            <a:noFill/>
          </a:ln>
        </p:spPr>
        <p:txBody>
          <a:bodyPr lIns="90000" tIns="45000" rIns="90000" bIns="45000" anchor="ctr">
            <a:noAutofit/>
          </a:bodyPr>
          <a:lstStyle>
            <a:lvl1pPr indent="0">
              <a:buNone/>
              <a:defRPr lang="en-GB" sz="1400" b="0" strike="noStrike" spc="-1">
                <a:solidFill>
                  <a:srgbClr val="000000"/>
                </a:solidFill>
                <a:latin typeface="Times New Roman"/>
              </a:defRPr>
            </a:lvl1pPr>
          </a:lstStyle>
          <a:p>
            <a:pPr indent="0">
              <a:buNone/>
            </a:pPr>
            <a:r>
              <a:rPr lang="en-GB" sz="1400" b="0" strike="noStrike" spc="-1">
                <a:solidFill>
                  <a:srgbClr val="000000"/>
                </a:solidFill>
                <a:latin typeface="Times New Roman"/>
              </a:rPr>
              <a:t>&lt;date/heure&gt;</a:t>
            </a:r>
          </a:p>
        </p:txBody>
      </p:sp>
      <p:sp>
        <p:nvSpPr>
          <p:cNvPr id="126"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r>
              <a:rPr lang="en-GB" sz="4400" b="0" strike="noStrike" spc="-1">
                <a:solidFill>
                  <a:srgbClr val="000000"/>
                </a:solidFill>
                <a:latin typeface="Arial"/>
              </a:rPr>
              <a:t>Cliquez pour éditer le format du texte-titre</a:t>
            </a:r>
          </a:p>
        </p:txBody>
      </p:sp>
      <p:sp>
        <p:nvSpPr>
          <p:cNvPr id="127"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en-GB" sz="2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en-GB" sz="2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 name="PlaceHolder 1"/>
          <p:cNvSpPr>
            <a:spLocks noGrp="1"/>
          </p:cNvSpPr>
          <p:nvPr>
            <p:ph type="ftr" idx="13"/>
          </p:nvPr>
        </p:nvSpPr>
        <p:spPr>
          <a:xfrm>
            <a:off x="3124080" y="6356520"/>
            <a:ext cx="2877480" cy="34704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GB" sz="1400" b="0" strike="noStrike" spc="-1">
                <a:solidFill>
                  <a:srgbClr val="000000"/>
                </a:solidFill>
                <a:latin typeface="Times New Roman"/>
                <a:ea typeface="DejaVu Sans"/>
              </a:defRPr>
            </a:lvl1pPr>
          </a:lstStyle>
          <a:p>
            <a:pPr indent="0" algn="ctr">
              <a:lnSpc>
                <a:spcPct val="100000"/>
              </a:lnSpc>
              <a:buNone/>
              <a:tabLst>
                <a:tab pos="0" algn="l"/>
              </a:tabLst>
            </a:pPr>
            <a:r>
              <a:rPr lang="en-GB" sz="1400" b="0" strike="noStrike" spc="-1">
                <a:solidFill>
                  <a:srgbClr val="000000"/>
                </a:solidFill>
                <a:latin typeface="Times New Roman"/>
                <a:ea typeface="DejaVu Sans"/>
              </a:rPr>
              <a:t>&lt;pied de page&gt;</a:t>
            </a:r>
            <a:endParaRPr lang="en-GB" sz="1400" b="0" strike="noStrike" spc="-1">
              <a:solidFill>
                <a:srgbClr val="000000"/>
              </a:solidFill>
              <a:latin typeface="Times New Roman"/>
            </a:endParaRPr>
          </a:p>
        </p:txBody>
      </p:sp>
      <p:sp>
        <p:nvSpPr>
          <p:cNvPr id="165" name="PlaceHolder 2"/>
          <p:cNvSpPr>
            <a:spLocks noGrp="1"/>
          </p:cNvSpPr>
          <p:nvPr>
            <p:ph type="sldNum" idx="14"/>
          </p:nvPr>
        </p:nvSpPr>
        <p:spPr>
          <a:xfrm>
            <a:off x="6553080" y="6356520"/>
            <a:ext cx="2115720" cy="347040"/>
          </a:xfrm>
          <a:prstGeom prst="rect">
            <a:avLst/>
          </a:prstGeom>
          <a:noFill/>
          <a:ln w="0">
            <a:noFill/>
          </a:ln>
        </p:spPr>
        <p:txBody>
          <a:bodyPr lIns="90000" tIns="45000" rIns="90000" bIns="45000" anchor="ctr">
            <a:noAutofit/>
          </a:bodyPr>
          <a:lstStyle>
            <a:lvl1pPr indent="0" algn="r">
              <a:lnSpc>
                <a:spcPct val="100000"/>
              </a:lnSpc>
              <a:buNone/>
              <a:tabLst>
                <a:tab pos="0" algn="l"/>
              </a:tabLst>
              <a:defRPr lang="fr-FR" sz="1200" b="0" strike="noStrike" spc="-1">
                <a:solidFill>
                  <a:srgbClr val="8B8B8B"/>
                </a:solidFill>
                <a:latin typeface="Calibri"/>
                <a:ea typeface="DejaVu Sans"/>
              </a:defRPr>
            </a:lvl1pPr>
          </a:lstStyle>
          <a:p>
            <a:pPr indent="0" algn="r">
              <a:lnSpc>
                <a:spcPct val="100000"/>
              </a:lnSpc>
              <a:buNone/>
              <a:tabLst>
                <a:tab pos="0" algn="l"/>
              </a:tabLst>
            </a:pPr>
            <a:fld id="{DF766FF0-C74E-4ADB-BBCC-19BCDF528ED3}" type="slidenum">
              <a:rPr lang="fr-FR" sz="1200" b="0" strike="noStrike" spc="-1">
                <a:solidFill>
                  <a:srgbClr val="8B8B8B"/>
                </a:solidFill>
                <a:latin typeface="Calibri"/>
                <a:ea typeface="DejaVu Sans"/>
              </a:rPr>
              <a:t>‹N°›</a:t>
            </a:fld>
            <a:endParaRPr lang="en-GB" sz="1200" b="0" strike="noStrike" spc="-1">
              <a:solidFill>
                <a:srgbClr val="000000"/>
              </a:solidFill>
              <a:latin typeface="Times New Roman"/>
            </a:endParaRPr>
          </a:p>
        </p:txBody>
      </p:sp>
      <p:sp>
        <p:nvSpPr>
          <p:cNvPr id="166" name="PlaceHolder 3"/>
          <p:cNvSpPr>
            <a:spLocks noGrp="1"/>
          </p:cNvSpPr>
          <p:nvPr>
            <p:ph type="dt" idx="15"/>
          </p:nvPr>
        </p:nvSpPr>
        <p:spPr>
          <a:xfrm>
            <a:off x="457200" y="6356520"/>
            <a:ext cx="2115720" cy="347040"/>
          </a:xfrm>
          <a:prstGeom prst="rect">
            <a:avLst/>
          </a:prstGeom>
          <a:noFill/>
          <a:ln w="0">
            <a:noFill/>
          </a:ln>
        </p:spPr>
        <p:txBody>
          <a:bodyPr lIns="90000" tIns="45000" rIns="90000" bIns="45000" anchor="ctr">
            <a:noAutofit/>
          </a:bodyPr>
          <a:lstStyle>
            <a:lvl1pPr indent="0">
              <a:buNone/>
              <a:defRPr lang="en-GB" sz="1400" b="0" strike="noStrike" spc="-1">
                <a:solidFill>
                  <a:srgbClr val="000000"/>
                </a:solidFill>
                <a:latin typeface="Times New Roman"/>
              </a:defRPr>
            </a:lvl1pPr>
          </a:lstStyle>
          <a:p>
            <a:pPr indent="0">
              <a:buNone/>
            </a:pPr>
            <a:r>
              <a:rPr lang="en-GB" sz="1400" b="0" strike="noStrike" spc="-1">
                <a:solidFill>
                  <a:srgbClr val="000000"/>
                </a:solidFill>
                <a:latin typeface="Times New Roman"/>
              </a:rPr>
              <a:t>&lt;date/heure&gt;</a:t>
            </a:r>
          </a:p>
        </p:txBody>
      </p:sp>
      <p:sp>
        <p:nvSpPr>
          <p:cNvPr id="167"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r>
              <a:rPr lang="en-GB" sz="4400" b="0" strike="noStrike" spc="-1">
                <a:solidFill>
                  <a:srgbClr val="000000"/>
                </a:solidFill>
                <a:latin typeface="Arial"/>
              </a:rPr>
              <a:t>Cliquez pour éditer le format du texte-titre</a:t>
            </a:r>
          </a:p>
        </p:txBody>
      </p:sp>
      <p:sp>
        <p:nvSpPr>
          <p:cNvPr id="168"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en-GB" sz="2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en-GB" sz="2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088/1367-2630/ab104a" TargetMode="External"/><Relationship Id="rId2" Type="http://schemas.openxmlformats.org/officeDocument/2006/relationships/hyperlink" Target="http://image.sciencenet.cn/olddata/kexue.com.cn/upload/blog/file/2010/8/201081019170575880.pdf" TargetMode="External"/><Relationship Id="rId1" Type="http://schemas.openxmlformats.org/officeDocument/2006/relationships/slideLayout" Target="../slideLayouts/slideLayout25.xml"/><Relationship Id="rId5" Type="http://schemas.openxmlformats.org/officeDocument/2006/relationships/hyperlink" Target="https://arxiv.org/abs/1812.04630" TargetMode="External"/><Relationship Id="rId4" Type="http://schemas.openxmlformats.org/officeDocument/2006/relationships/hyperlink" Target="https://en.wikipedia.org/wiki/ArXiv_(identifier)"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5.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PlaceHolder 1"/>
          <p:cNvSpPr>
            <a:spLocks noGrp="1"/>
          </p:cNvSpPr>
          <p:nvPr>
            <p:ph type="title"/>
          </p:nvPr>
        </p:nvSpPr>
        <p:spPr>
          <a:xfrm>
            <a:off x="540000" y="873360"/>
            <a:ext cx="7754400" cy="2048760"/>
          </a:xfrm>
          <a:prstGeom prst="rect">
            <a:avLst/>
          </a:prstGeom>
          <a:noFill/>
          <a:ln w="0">
            <a:noFill/>
          </a:ln>
        </p:spPr>
        <p:txBody>
          <a:bodyPr lIns="0" tIns="0" rIns="0" bIns="0" anchor="ctr">
            <a:normAutofit fontScale="96000"/>
          </a:bodyPr>
          <a:lstStyle/>
          <a:p>
            <a:pPr indent="0" algn="ctr">
              <a:lnSpc>
                <a:spcPct val="100000"/>
              </a:lnSpc>
              <a:buNone/>
              <a:tabLst>
                <a:tab pos="0" algn="l"/>
              </a:tabLst>
            </a:pPr>
            <a:r>
              <a:rPr lang="fr-FR" sz="2800" b="0" strike="noStrike" spc="-1">
                <a:solidFill>
                  <a:srgbClr val="558ED5"/>
                </a:solidFill>
                <a:latin typeface="Arial"/>
              </a:rPr>
              <a:t>Quelles interprétations de la mécanique quantique au XXI siècle? </a:t>
            </a:r>
            <a:br>
              <a:rPr sz="2800"/>
            </a:br>
            <a:br>
              <a:rPr sz="2800"/>
            </a:br>
            <a:r>
              <a:rPr lang="fr-FR" sz="2800" b="0" strike="noStrike" spc="-1">
                <a:solidFill>
                  <a:srgbClr val="558ED5"/>
                </a:solidFill>
                <a:latin typeface="Arial"/>
              </a:rPr>
              <a:t>ou: </a:t>
            </a:r>
            <a:r>
              <a:rPr lang="fr-FR" sz="2700" b="0" strike="noStrike" spc="-1">
                <a:solidFill>
                  <a:srgbClr val="558ED5"/>
                </a:solidFill>
                <a:latin typeface="Arial"/>
              </a:rPr>
              <a:t>« Comprenons-nous vraiment la mécanique quantique? »</a:t>
            </a:r>
            <a:endParaRPr lang="en-GB" sz="2700" b="0" strike="noStrike" spc="-1">
              <a:solidFill>
                <a:srgbClr val="000000"/>
              </a:solidFill>
              <a:latin typeface="Arial"/>
            </a:endParaRPr>
          </a:p>
        </p:txBody>
      </p:sp>
      <p:sp>
        <p:nvSpPr>
          <p:cNvPr id="206" name="PlaceHolder 2"/>
          <p:cNvSpPr>
            <a:spLocks noGrp="1"/>
          </p:cNvSpPr>
          <p:nvPr>
            <p:ph type="subTitle"/>
          </p:nvPr>
        </p:nvSpPr>
        <p:spPr>
          <a:xfrm>
            <a:off x="2555640" y="5785200"/>
            <a:ext cx="4173480" cy="325440"/>
          </a:xfrm>
          <a:prstGeom prst="rect">
            <a:avLst/>
          </a:prstGeom>
          <a:noFill/>
          <a:ln w="0">
            <a:noFill/>
          </a:ln>
        </p:spPr>
        <p:txBody>
          <a:bodyPr lIns="0" tIns="0" rIns="0" bIns="0" anchor="t">
            <a:noAutofit/>
          </a:bodyPr>
          <a:lstStyle/>
          <a:p>
            <a:pPr indent="0" algn="ctr">
              <a:lnSpc>
                <a:spcPct val="100000"/>
              </a:lnSpc>
              <a:spcBef>
                <a:spcPts val="479"/>
              </a:spcBef>
              <a:buNone/>
              <a:tabLst>
                <a:tab pos="0" algn="l"/>
              </a:tabLst>
            </a:pPr>
            <a:r>
              <a:rPr lang="fr-FR" sz="2400" b="0" strike="noStrike" spc="-1">
                <a:solidFill>
                  <a:srgbClr val="C00000"/>
                </a:solidFill>
                <a:latin typeface="Calibri"/>
                <a:ea typeface="Microsoft YaHei"/>
              </a:rPr>
              <a:t>F. Laloë (LKB, ENS Paris)  </a:t>
            </a:r>
            <a:endParaRPr lang="en-GB" sz="2400" b="0" strike="noStrike" spc="-1">
              <a:solidFill>
                <a:srgbClr val="000000"/>
              </a:solidFill>
              <a:latin typeface="Arial"/>
            </a:endParaRPr>
          </a:p>
        </p:txBody>
      </p:sp>
      <p:sp>
        <p:nvSpPr>
          <p:cNvPr id="207" name="Rectangle 165"/>
          <p:cNvSpPr/>
          <p:nvPr/>
        </p:nvSpPr>
        <p:spPr>
          <a:xfrm>
            <a:off x="1801080" y="4500000"/>
            <a:ext cx="4852080" cy="870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479"/>
              </a:spcBef>
              <a:tabLst>
                <a:tab pos="0" algn="l"/>
              </a:tabLst>
            </a:pPr>
            <a:r>
              <a:rPr lang="en-GB" sz="2400" b="0" strike="noStrike" spc="-1">
                <a:solidFill>
                  <a:srgbClr val="C00000"/>
                </a:solidFill>
                <a:latin typeface="Arial"/>
                <a:ea typeface="Microsoft YaHei"/>
              </a:rPr>
              <a:t>Université Claude Bernard, Lyon 1</a:t>
            </a:r>
            <a:r>
              <a:rPr lang="fr-FR" sz="2400" b="0" strike="noStrike" spc="-1">
                <a:solidFill>
                  <a:srgbClr val="C00000"/>
                </a:solidFill>
                <a:latin typeface="Calibri"/>
                <a:ea typeface="Microsoft YaHei"/>
              </a:rPr>
              <a:t> 23 mai 2024</a:t>
            </a:r>
            <a:endParaRPr lang="en-GB" sz="2400" b="0" strike="noStrike" spc="-1">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Rectangle 4"/>
          <p:cNvSpPr/>
          <p:nvPr/>
        </p:nvSpPr>
        <p:spPr>
          <a:xfrm>
            <a:off x="611640" y="5301360"/>
            <a:ext cx="8272440" cy="106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A partir de là, on peut mener de grandes discussions philosophiques pour déterminer le caractère ontologique ou non de cette position, la réalité physique de la fonction d’onde pilote, etc. </a:t>
            </a:r>
            <a:endParaRPr lang="en-GB" sz="1800" b="0" strike="noStrike" spc="-1">
              <a:solidFill>
                <a:srgbClr val="000000"/>
              </a:solidFill>
              <a:latin typeface="Arial"/>
            </a:endParaRPr>
          </a:p>
        </p:txBody>
      </p:sp>
      <p:sp>
        <p:nvSpPr>
          <p:cNvPr id="269" name="ZoneTexte 214"/>
          <p:cNvSpPr/>
          <p:nvPr/>
        </p:nvSpPr>
        <p:spPr>
          <a:xfrm>
            <a:off x="467640" y="476640"/>
            <a:ext cx="8164800" cy="23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Considérons une particule de Schrödinger unique, et prenons au sérieux le fluide de probabilité quantique et son déplacement. Nous considérons ainsi   qu’il représente le mouvement global d’un ensemble de systèmes individuels localisés. Ainsi, lors de chaque réalisation de l’expérience, en plus de sa fonction d’onde, la particule se voit attribuer une position </a:t>
            </a:r>
            <a:r>
              <a:rPr lang="fr-FR" sz="1800" b="1" strike="noStrike" spc="-1">
                <a:solidFill>
                  <a:srgbClr val="000000"/>
                </a:solidFill>
                <a:latin typeface="Arial"/>
                <a:ea typeface="DejaVu Sans"/>
              </a:rPr>
              <a:t>q </a:t>
            </a:r>
            <a:r>
              <a:rPr lang="fr-FR" sz="1800" b="0" strike="noStrike" spc="-1">
                <a:solidFill>
                  <a:srgbClr val="000000"/>
                </a:solidFill>
                <a:latin typeface="Arial"/>
                <a:ea typeface="DejaVu Sans"/>
              </a:rPr>
              <a:t>; cette position est aléatoire, et sa distribution est donnée par la distribution quantique. Le mouvement de </a:t>
            </a:r>
            <a:r>
              <a:rPr lang="fr-FR" sz="1800" b="1" strike="noStrike" spc="-1">
                <a:solidFill>
                  <a:srgbClr val="000000"/>
                </a:solidFill>
                <a:latin typeface="Arial"/>
                <a:ea typeface="DejaVu Sans"/>
              </a:rPr>
              <a:t>q </a:t>
            </a:r>
            <a:r>
              <a:rPr lang="fr-FR" sz="1800" b="0" strike="noStrike" spc="-1">
                <a:solidFill>
                  <a:srgbClr val="000000"/>
                </a:solidFill>
                <a:latin typeface="Arial"/>
                <a:ea typeface="DejaVu Sans"/>
              </a:rPr>
              <a:t>est déterministe et guidé par la fonction d’onde selon la relation de guidage:</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p:txBody>
      </p:sp>
      <p:pic>
        <p:nvPicPr>
          <p:cNvPr id="270" name="Picture 2"/>
          <p:cNvPicPr/>
          <p:nvPr/>
        </p:nvPicPr>
        <p:blipFill>
          <a:blip r:embed="rId2"/>
          <a:stretch/>
        </p:blipFill>
        <p:spPr>
          <a:xfrm>
            <a:off x="2843640" y="2781000"/>
            <a:ext cx="2535480" cy="668520"/>
          </a:xfrm>
          <a:prstGeom prst="rect">
            <a:avLst/>
          </a:prstGeom>
          <a:ln w="0">
            <a:noFill/>
          </a:ln>
        </p:spPr>
      </p:pic>
      <p:sp>
        <p:nvSpPr>
          <p:cNvPr id="271" name="TextBox 6"/>
          <p:cNvSpPr/>
          <p:nvPr/>
        </p:nvSpPr>
        <p:spPr>
          <a:xfrm>
            <a:off x="611640" y="3861000"/>
            <a:ext cx="8164800" cy="1187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000000"/>
                </a:solidFill>
                <a:latin typeface="Arial"/>
                <a:ea typeface="DejaVu Sans"/>
              </a:rPr>
              <a:t>On obtient ainsi une image bien plus précise de ce qui se produit lors de chaque réalisation de l’expérience. On observe toujours des impacts aléatoires de la particule, mais cette fois c’est dû à des conditions initiales fluctuantes, et non plus à un hasard fondamental se produisant lors de la mesure. </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 name="Picture 7"/>
          <p:cNvPicPr/>
          <p:nvPr/>
        </p:nvPicPr>
        <p:blipFill>
          <a:blip r:embed="rId2"/>
          <a:stretch/>
        </p:blipFill>
        <p:spPr>
          <a:xfrm>
            <a:off x="3204000" y="1620000"/>
            <a:ext cx="1942200" cy="621360"/>
          </a:xfrm>
          <a:prstGeom prst="rect">
            <a:avLst/>
          </a:prstGeom>
          <a:ln w="0">
            <a:noFill/>
          </a:ln>
        </p:spPr>
      </p:pic>
      <p:sp>
        <p:nvSpPr>
          <p:cNvPr id="273" name="Rectangle 238"/>
          <p:cNvSpPr/>
          <p:nvPr/>
        </p:nvSpPr>
        <p:spPr>
          <a:xfrm>
            <a:off x="360000" y="540000"/>
            <a:ext cx="8218800" cy="940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000000"/>
                </a:solidFill>
                <a:latin typeface="Arial"/>
                <a:ea typeface="DejaVu Sans"/>
              </a:rPr>
              <a:t>Mais la théorie dBB devient bien plus intéressante si l’on s’intéresse à des systèmes contenant N particules. La relation de conservation locale se généralise de l’espace ordinaire à l’espace des configurations à 3N dimensions:</a:t>
            </a:r>
            <a:endParaRPr lang="en-GB" sz="1800" b="0" strike="noStrike" spc="-1">
              <a:solidFill>
                <a:srgbClr val="000000"/>
              </a:solidFill>
              <a:latin typeface="Arial"/>
            </a:endParaRPr>
          </a:p>
        </p:txBody>
      </p:sp>
      <p:sp>
        <p:nvSpPr>
          <p:cNvPr id="274" name="TextBox 1"/>
          <p:cNvSpPr/>
          <p:nvPr/>
        </p:nvSpPr>
        <p:spPr>
          <a:xfrm>
            <a:off x="364320" y="2241720"/>
            <a:ext cx="857628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000000"/>
                </a:solidFill>
                <a:latin typeface="Arial"/>
                <a:ea typeface="DejaVu Sans"/>
              </a:rPr>
              <a:t>qui est une conséquence directe du théorème de Noether et du fait que la densité de lagrangien associée à l’équation de Schrödinger est invariante de phase</a:t>
            </a:r>
            <a:endParaRPr lang="en-GB" sz="1800" b="0" strike="noStrike" spc="-1">
              <a:solidFill>
                <a:srgbClr val="000000"/>
              </a:solidFill>
              <a:latin typeface="Arial"/>
            </a:endParaRPr>
          </a:p>
        </p:txBody>
      </p:sp>
      <p:sp>
        <p:nvSpPr>
          <p:cNvPr id="275" name="TextBox 2"/>
          <p:cNvSpPr/>
          <p:nvPr/>
        </p:nvSpPr>
        <p:spPr>
          <a:xfrm>
            <a:off x="360000" y="3287160"/>
            <a:ext cx="8601480" cy="3381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000000"/>
                </a:solidFill>
                <a:latin typeface="Arial"/>
                <a:ea typeface="DejaVu Sans"/>
              </a:rPr>
              <a:t>Il est particulièrement intéressant d’étudier comment évoluent les positions bohmiennes dans un cas où deux particules sont intriquées, et comment se présente alors l’argument EPR (Einstein, Podolsky, Rosen). C’est l’approche qui a permis à J. Bell d’arriver à son fameux théorème.</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En mécanique quantique standard, lorsqu’un système physique décrit par une fonction d’onde est composé de plusieurs sous-systèmes physiques, on ne peut pas décrire chacun d’entre eux par une fonction d’onde réduite. Il faut recourir à une “matrice densité”. Curieusement, la description la plus précise du tout n’autorise pas cette description pour les parties.</a:t>
            </a: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En théorie dBB, cette difficulté disparaît grâce à l’introduction des “fonctions d’onde conditionnelles”.</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ZoneTexte 6"/>
          <p:cNvSpPr/>
          <p:nvPr/>
        </p:nvSpPr>
        <p:spPr>
          <a:xfrm>
            <a:off x="112680" y="794520"/>
            <a:ext cx="8704800" cy="3655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3465A4"/>
                </a:solidFill>
                <a:latin typeface="Arial"/>
                <a:ea typeface="DejaVu Sans"/>
              </a:rPr>
              <a:t>Les </a:t>
            </a:r>
            <a:r>
              <a:rPr lang="fr-FR" sz="1800" b="1" strike="noStrike" spc="-1">
                <a:solidFill>
                  <a:srgbClr val="3465A4"/>
                </a:solidFill>
                <a:latin typeface="Arial"/>
                <a:ea typeface="DejaVu Sans"/>
              </a:rPr>
              <a:t>plus</a:t>
            </a:r>
            <a:r>
              <a:rPr lang="fr-FR" sz="1800" b="0" strike="noStrike" spc="-1">
                <a:solidFill>
                  <a:srgbClr val="3465A4"/>
                </a:solidFill>
                <a:latin typeface="Arial"/>
                <a:ea typeface="DejaVu Sans"/>
              </a:rPr>
              <a:t> : la théorie</a:t>
            </a:r>
            <a:r>
              <a:rPr lang="fr-FR" sz="1800" b="0" strike="noStrike" spc="-1">
                <a:solidFill>
                  <a:srgbClr val="000000"/>
                </a:solidFill>
                <a:latin typeface="Arial"/>
                <a:ea typeface="DejaVu Sans"/>
              </a:rPr>
              <a:t> </a:t>
            </a:r>
            <a:r>
              <a:rPr lang="fr-FR" sz="1800" b="0" strike="noStrike" spc="-1">
                <a:solidFill>
                  <a:srgbClr val="3465A4"/>
                </a:solidFill>
                <a:latin typeface="Arial"/>
                <a:ea typeface="DejaVu Sans"/>
              </a:rPr>
              <a:t>dBB enrichit la description mathématique d’un objet quantique, ce qui permet de résoudre un certain nombre de problèmes. On comprend très bien comment apparaît un seul résultat lors d’une mesure. Le postulat de von Neumann n’en est plus un, mais une simple conséquence de la dynamique.</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3465A4"/>
                </a:solidFill>
                <a:latin typeface="Arial"/>
                <a:ea typeface="DejaVu Sans"/>
              </a:rPr>
              <a:t>On comprend aussi bien le mécanisme de la contextualité : le résultat de mesure ne révèle pas une propriété pré-existante du système quantique mesuré, mais résulte d’une interaction entre le système et l’appareil de mesure, dont les variables bohmiennent jouent un rôle essentiel. Explique par exemple le théorème de Kochen-Specker très naturellement.</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3465A4"/>
                </a:solidFill>
                <a:latin typeface="Arial"/>
                <a:ea typeface="DejaVu Sans"/>
              </a:rPr>
              <a:t>dBB fonctionne donc bien pour la plupart des applications de la mécanique quantique : physique atomique et moléculaire, chimie, physique du solide.</a:t>
            </a:r>
            <a:endParaRPr lang="en-GB" sz="1800" b="0" strike="noStrike" spc="-1">
              <a:solidFill>
                <a:srgbClr val="000000"/>
              </a:solidFill>
              <a:latin typeface="Arial"/>
            </a:endParaRPr>
          </a:p>
        </p:txBody>
      </p:sp>
      <p:sp>
        <p:nvSpPr>
          <p:cNvPr id="277" name="Rectangle 241"/>
          <p:cNvSpPr/>
          <p:nvPr/>
        </p:nvSpPr>
        <p:spPr>
          <a:xfrm>
            <a:off x="360000" y="4754520"/>
            <a:ext cx="7732800" cy="1553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784B04"/>
                </a:solidFill>
                <a:latin typeface="Arial"/>
                <a:ea typeface="DejaVu Sans"/>
              </a:rPr>
              <a:t>Applied dBB mechanics: simulations of atoms in ultra-strong laser fields, electrons in nano-electronics, quantum cosmogenesis, etc.</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en-GB" sz="1800" b="0" strike="noStrike" spc="-1">
                <a:solidFill>
                  <a:srgbClr val="784B04"/>
                </a:solidFill>
                <a:latin typeface="Arial"/>
                <a:ea typeface="DejaVu Sans"/>
              </a:rPr>
              <a:t>Benseny, Albadera, Sanz, Mompart, Oriols “Applied Bohmian mechanics”</a:t>
            </a:r>
            <a:endParaRPr lang="en-GB" sz="1800" b="0" strike="noStrike" spc="-1">
              <a:solidFill>
                <a:srgbClr val="000000"/>
              </a:solidFill>
              <a:latin typeface="Arial"/>
            </a:endParaRPr>
          </a:p>
          <a:p>
            <a:pPr>
              <a:lnSpc>
                <a:spcPct val="100000"/>
              </a:lnSpc>
            </a:pPr>
            <a:r>
              <a:rPr lang="en-GB" sz="1800" b="0" strike="noStrike" spc="-1">
                <a:solidFill>
                  <a:srgbClr val="784B04"/>
                </a:solidFill>
                <a:latin typeface="Arial"/>
                <a:ea typeface="DejaVu Sans"/>
              </a:rPr>
              <a:t>Eur. Phys. J. 68:286 (2014). </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Rectangle 242"/>
          <p:cNvSpPr/>
          <p:nvPr/>
        </p:nvSpPr>
        <p:spPr>
          <a:xfrm>
            <a:off x="720000" y="1105920"/>
            <a:ext cx="8191440" cy="2825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3465A4"/>
                </a:solidFill>
                <a:latin typeface="Arial"/>
                <a:ea typeface="DejaVu Sans"/>
              </a:rPr>
              <a:t>En cosmologie, l’Univers ne nous est donné qu’une seule fois! Utiliser une théorie qui ne fait de prédictions pour un ensemble d’expériences identiques répétées pose des problèmes.</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3465A4"/>
                </a:solidFill>
                <a:latin typeface="Arial"/>
                <a:ea typeface="DejaVu Sans"/>
              </a:rPr>
              <a:t>En cosmogenèse primordiale quantique, mécanique quantique et relativité générale jouent toutes deux un rôle essentiel. Les équations couplées de l’évolution de la matière quantique et de la métrique d’espace-temps peuvent être résolues si la métrique de l’espace-temps est traitée comme une variable bohmienne.</a:t>
            </a:r>
            <a:endParaRPr lang="en-GB" sz="1800" b="0" strike="noStrike" spc="-1">
              <a:solidFill>
                <a:srgbClr val="000000"/>
              </a:solidFill>
              <a:latin typeface="Arial"/>
            </a:endParaRPr>
          </a:p>
        </p:txBody>
      </p:sp>
      <p:sp>
        <p:nvSpPr>
          <p:cNvPr id="279" name="Rectangle 243"/>
          <p:cNvSpPr/>
          <p:nvPr/>
        </p:nvSpPr>
        <p:spPr>
          <a:xfrm>
            <a:off x="720000" y="5400000"/>
            <a:ext cx="7555320" cy="853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000000"/>
                </a:solidFill>
                <a:latin typeface="Arial"/>
                <a:ea typeface="DejaVu Sans"/>
              </a:rPr>
              <a:t>P. Peter, E. Pinho and N. Pinto-Neto, “Tensor preturbations in quantum cosmological backgrounds” JCAP 07, 014 (2005); Phys. Rev. D73, 104017 (2006).</a:t>
            </a:r>
            <a:endParaRPr lang="en-GB" sz="1800" b="0" strike="noStrike" spc="-1">
              <a:solidFill>
                <a:srgbClr val="000000"/>
              </a:solidFill>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TextBox 9"/>
          <p:cNvSpPr/>
          <p:nvPr/>
        </p:nvSpPr>
        <p:spPr>
          <a:xfrm>
            <a:off x="302040" y="1080000"/>
            <a:ext cx="8515440" cy="228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Le (très très) gros </a:t>
            </a:r>
            <a:r>
              <a:rPr lang="fr-FR" sz="1800" b="1" strike="noStrike" spc="-1">
                <a:solidFill>
                  <a:srgbClr val="C00000"/>
                </a:solidFill>
                <a:latin typeface="Arial"/>
                <a:ea typeface="DejaVu Sans"/>
              </a:rPr>
              <a:t>moins</a:t>
            </a:r>
            <a:r>
              <a:rPr lang="fr-FR" sz="1800" b="0" strike="noStrike" spc="-1">
                <a:solidFill>
                  <a:srgbClr val="C00000"/>
                </a:solidFill>
                <a:latin typeface="Arial"/>
                <a:ea typeface="DejaVu Sans"/>
              </a:rPr>
              <a:t> :  dBB ne s’applique pas à la théorie quantique des champs, mais reste limité à la théorie de Schrödinger (ou de Dirac à une particule). Elle est sans intérêt pour toute la physique des particules et des hautes énergies. Il n’existe par exemple pas de théorie dBB du modèle standard des particules.</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C00000"/>
                </a:solidFill>
                <a:latin typeface="Arial"/>
                <a:ea typeface="DejaVu Sans"/>
              </a:rPr>
              <a:t>De ce point de vue, la théorie dBB est un échec, et cela explique probablement pourquoi la plupart des physiciens ne s’y intéressent absolument pas. </a:t>
            </a:r>
            <a:endParaRPr lang="en-GB" sz="1800" b="0" strike="noStrike" spc="-1">
              <a:solidFill>
                <a:srgbClr val="000000"/>
              </a:solidFill>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PlaceHolder 1"/>
          <p:cNvSpPr>
            <a:spLocks noGrp="1"/>
          </p:cNvSpPr>
          <p:nvPr>
            <p:ph type="title"/>
          </p:nvPr>
        </p:nvSpPr>
        <p:spPr>
          <a:xfrm>
            <a:off x="457200" y="274680"/>
            <a:ext cx="8211600" cy="1125000"/>
          </a:xfrm>
          <a:prstGeom prst="rect">
            <a:avLst/>
          </a:prstGeom>
          <a:noFill/>
          <a:ln w="0">
            <a:noFill/>
          </a:ln>
        </p:spPr>
        <p:txBody>
          <a:bodyPr lIns="0" tIns="0" rIns="0" bIns="0" anchor="ctr">
            <a:noAutofit/>
          </a:bodyPr>
          <a:lstStyle/>
          <a:p>
            <a:pPr indent="0">
              <a:lnSpc>
                <a:spcPct val="100000"/>
              </a:lnSpc>
              <a:buNone/>
              <a:tabLst>
                <a:tab pos="0" algn="l"/>
              </a:tabLst>
            </a:pPr>
            <a:r>
              <a:rPr lang="fr-FR" sz="1800" b="0" strike="noStrike" spc="-1">
                <a:solidFill>
                  <a:srgbClr val="000000"/>
                </a:solidFill>
                <a:latin typeface="Arial"/>
              </a:rPr>
              <a:t> </a:t>
            </a:r>
            <a:endParaRPr lang="en-GB" sz="1800" b="0" strike="noStrike" spc="-1">
              <a:solidFill>
                <a:srgbClr val="000000"/>
              </a:solidFill>
              <a:latin typeface="Arial"/>
            </a:endParaRPr>
          </a:p>
        </p:txBody>
      </p:sp>
      <p:sp>
        <p:nvSpPr>
          <p:cNvPr id="282" name="TextBox 3"/>
          <p:cNvSpPr/>
          <p:nvPr/>
        </p:nvSpPr>
        <p:spPr>
          <a:xfrm>
            <a:off x="1338120" y="332640"/>
            <a:ext cx="6582240" cy="9428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2800" b="0" strike="noStrike" spc="-1">
                <a:solidFill>
                  <a:srgbClr val="0070C0"/>
                </a:solidFill>
                <a:latin typeface="Arial"/>
                <a:ea typeface="DejaVu Sans"/>
              </a:rPr>
              <a:t>3. Collapse dynamique, équation de </a:t>
            </a:r>
            <a:endParaRPr lang="en-GB" sz="2800" b="0" strike="noStrike" spc="-1">
              <a:solidFill>
                <a:srgbClr val="000000"/>
              </a:solidFill>
              <a:latin typeface="Arial"/>
            </a:endParaRPr>
          </a:p>
          <a:p>
            <a:pPr>
              <a:lnSpc>
                <a:spcPct val="100000"/>
              </a:lnSpc>
            </a:pPr>
            <a:r>
              <a:rPr lang="fr-FR" sz="2800" b="0" strike="noStrike" spc="-1">
                <a:solidFill>
                  <a:srgbClr val="0070C0"/>
                </a:solidFill>
                <a:latin typeface="Arial"/>
                <a:ea typeface="DejaVu Sans"/>
              </a:rPr>
              <a:t>Schrödinger modifiée  (GRW, CSL, etc.) </a:t>
            </a:r>
            <a:endParaRPr lang="en-GB" sz="2800" b="0" strike="noStrike" spc="-1">
              <a:solidFill>
                <a:srgbClr val="000000"/>
              </a:solidFill>
              <a:latin typeface="Arial"/>
            </a:endParaRPr>
          </a:p>
        </p:txBody>
      </p:sp>
      <p:sp>
        <p:nvSpPr>
          <p:cNvPr id="283" name="TextBox 4"/>
          <p:cNvSpPr/>
          <p:nvPr/>
        </p:nvSpPr>
        <p:spPr>
          <a:xfrm>
            <a:off x="360000" y="2687040"/>
            <a:ext cx="7831080" cy="1735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La variable supplémentaire est un champ aléatoire qui peut localiser spatialement la fonction d’onde, à conditions d’agir sur un grand nombre de positions de particules. Avec GRW, le processus est instantané (« a hit »). Avec CSL il est continu et décrit par un processus de Wiener. Diosi suppose l’existence d’un champ aléatoire dont la fonction de corrélation spatiale dépend de la gravitation.</a:t>
            </a:r>
            <a:endParaRPr lang="en-GB" sz="1800" b="0" strike="noStrike" spc="-1">
              <a:solidFill>
                <a:srgbClr val="000000"/>
              </a:solidFill>
              <a:latin typeface="Arial"/>
            </a:endParaRPr>
          </a:p>
        </p:txBody>
      </p:sp>
      <p:sp>
        <p:nvSpPr>
          <p:cNvPr id="284" name="TextBox 5"/>
          <p:cNvSpPr/>
          <p:nvPr/>
        </p:nvSpPr>
        <p:spPr>
          <a:xfrm>
            <a:off x="228600" y="1412640"/>
            <a:ext cx="8717400" cy="11869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GRW= Ghirardi, Rimini, Weber, </a:t>
            </a:r>
            <a:r>
              <a:rPr lang="en-US" sz="1800" b="0" i="1" strike="noStrike" spc="-1">
                <a:solidFill>
                  <a:srgbClr val="000000"/>
                </a:solidFill>
                <a:latin typeface="Arial"/>
                <a:ea typeface="DejaVu Sans"/>
              </a:rPr>
              <a:t>Phys. Rev. D</a:t>
            </a:r>
            <a:r>
              <a:rPr lang="en-US" sz="1800" b="0" strike="noStrike" spc="-1">
                <a:solidFill>
                  <a:srgbClr val="000000"/>
                </a:solidFill>
                <a:latin typeface="Arial"/>
                <a:ea typeface="DejaVu Sans"/>
              </a:rPr>
              <a:t>, vol. 34, 470–491 (1986)</a:t>
            </a:r>
            <a:endParaRPr lang="en-GB" sz="1800" b="0" strike="noStrike" spc="-1">
              <a:solidFill>
                <a:srgbClr val="000000"/>
              </a:solidFill>
              <a:latin typeface="Arial"/>
            </a:endParaRPr>
          </a:p>
          <a:p>
            <a:pPr>
              <a:lnSpc>
                <a:spcPct val="100000"/>
              </a:lnSpc>
            </a:pPr>
            <a:r>
              <a:rPr lang="en-US" sz="1800" b="0" strike="noStrike" spc="-1">
                <a:solidFill>
                  <a:srgbClr val="000000"/>
                </a:solidFill>
                <a:latin typeface="Arial"/>
                <a:ea typeface="DejaVu Sans"/>
              </a:rPr>
              <a:t>CSL= Continuous Spontaneous Localization, P. Pearle </a:t>
            </a:r>
            <a:r>
              <a:rPr lang="en-US" sz="1800" b="0" i="1" strike="noStrike" spc="-1">
                <a:solidFill>
                  <a:srgbClr val="000000"/>
                </a:solidFill>
                <a:latin typeface="Arial"/>
                <a:ea typeface="DejaVu Sans"/>
              </a:rPr>
              <a:t>Phys. Rev. A. </a:t>
            </a:r>
            <a:r>
              <a:rPr lang="en-US" sz="1800" b="1" i="1" strike="noStrike" spc="-1">
                <a:solidFill>
                  <a:srgbClr val="000000"/>
                </a:solidFill>
                <a:latin typeface="Arial"/>
                <a:ea typeface="DejaVu Sans"/>
              </a:rPr>
              <a:t>39</a:t>
            </a:r>
            <a:r>
              <a:rPr lang="en-US" sz="1800" b="0" i="1" strike="noStrike" spc="-1">
                <a:solidFill>
                  <a:srgbClr val="000000"/>
                </a:solidFill>
                <a:latin typeface="Arial"/>
                <a:ea typeface="DejaVu Sans"/>
              </a:rPr>
              <a:t> 2277 (1989)</a:t>
            </a:r>
            <a:endParaRPr lang="en-GB" sz="1800" b="0" strike="noStrike" spc="-1">
              <a:solidFill>
                <a:srgbClr val="000000"/>
              </a:solidFill>
              <a:latin typeface="Arial"/>
            </a:endParaRPr>
          </a:p>
          <a:p>
            <a:pPr>
              <a:lnSpc>
                <a:spcPct val="100000"/>
              </a:lnSpc>
            </a:pPr>
            <a:r>
              <a:rPr lang="en-US" sz="1800" b="0" strike="noStrike" spc="-1">
                <a:solidFill>
                  <a:srgbClr val="000000"/>
                </a:solidFill>
                <a:latin typeface="Arial"/>
                <a:ea typeface="DejaVu Sans"/>
              </a:rPr>
              <a:t>Diosi </a:t>
            </a:r>
            <a:r>
              <a:rPr lang="en-US" sz="1800" b="0" i="1" strike="noStrike" spc="-1">
                <a:solidFill>
                  <a:srgbClr val="000000"/>
                </a:solidFill>
                <a:latin typeface="Arial"/>
                <a:ea typeface="DejaVu Sans"/>
              </a:rPr>
              <a:t>Physical Review A. </a:t>
            </a:r>
            <a:r>
              <a:rPr lang="en-US" sz="1800" b="1" i="1" strike="noStrike" spc="-1">
                <a:solidFill>
                  <a:srgbClr val="000000"/>
                </a:solidFill>
                <a:latin typeface="Arial"/>
                <a:ea typeface="DejaVu Sans"/>
              </a:rPr>
              <a:t>40</a:t>
            </a:r>
            <a:r>
              <a:rPr lang="en-US" sz="1800" b="0" i="1" strike="noStrike" spc="-1">
                <a:solidFill>
                  <a:srgbClr val="000000"/>
                </a:solidFill>
                <a:latin typeface="Arial"/>
                <a:ea typeface="DejaVu Sans"/>
              </a:rPr>
              <a:t> (3): 1165–1174 (1989)</a:t>
            </a:r>
            <a:endParaRPr lang="en-GB" sz="1800" b="0" strike="noStrike" spc="-1">
              <a:solidFill>
                <a:srgbClr val="000000"/>
              </a:solidFill>
              <a:latin typeface="Arial"/>
            </a:endParaRPr>
          </a:p>
          <a:p>
            <a:pPr>
              <a:lnSpc>
                <a:spcPct val="100000"/>
              </a:lnSpc>
            </a:pPr>
            <a:r>
              <a:rPr lang="en-US" sz="1800" b="0" i="1" strike="noStrike" spc="-1">
                <a:solidFill>
                  <a:srgbClr val="000000"/>
                </a:solidFill>
                <a:latin typeface="Arial"/>
                <a:ea typeface="DejaVu Sans"/>
              </a:rPr>
              <a:t>and many more recent references</a:t>
            </a:r>
            <a:endParaRPr lang="en-GB" sz="1800" b="0" strike="noStrike" spc="-1">
              <a:solidFill>
                <a:srgbClr val="000000"/>
              </a:solidFill>
              <a:latin typeface="Arial"/>
            </a:endParaRPr>
          </a:p>
        </p:txBody>
      </p:sp>
      <p:sp>
        <p:nvSpPr>
          <p:cNvPr id="285" name="TextBox 6"/>
          <p:cNvSpPr/>
          <p:nvPr/>
        </p:nvSpPr>
        <p:spPr>
          <a:xfrm>
            <a:off x="307080" y="4671720"/>
            <a:ext cx="8511840" cy="1735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dirty="0">
                <a:solidFill>
                  <a:srgbClr val="C00000"/>
                </a:solidFill>
                <a:latin typeface="Arial"/>
                <a:ea typeface="DejaVu Sans"/>
              </a:rPr>
              <a:t>Les théories GRW et CSL demandent l’introduction de 2 paramètres dimensionnels fondamentaux, une longueur de localisation     et un taux de localisation       . </a:t>
            </a:r>
            <a:endParaRPr lang="en-GB" sz="1800" b="0" strike="noStrike" spc="-1" dirty="0">
              <a:solidFill>
                <a:srgbClr val="000000"/>
              </a:solidFill>
              <a:latin typeface="Arial"/>
            </a:endParaRPr>
          </a:p>
          <a:p>
            <a:pPr>
              <a:lnSpc>
                <a:spcPct val="100000"/>
              </a:lnSpc>
            </a:pPr>
            <a:r>
              <a:rPr lang="fr-FR" sz="1800" b="0" strike="noStrike" spc="-1" dirty="0" err="1">
                <a:solidFill>
                  <a:srgbClr val="C00000"/>
                </a:solidFill>
                <a:latin typeface="Arial"/>
                <a:ea typeface="DejaVu Sans"/>
              </a:rPr>
              <a:t>Ghirardi</a:t>
            </a:r>
            <a:r>
              <a:rPr lang="fr-FR" sz="1800" b="0" strike="noStrike" spc="-1" dirty="0">
                <a:solidFill>
                  <a:srgbClr val="C00000"/>
                </a:solidFill>
                <a:latin typeface="Arial"/>
                <a:ea typeface="DejaVu Sans"/>
              </a:rPr>
              <a:t>, Grassi and Rimini ont montré que, pour rester cohérent avec les </a:t>
            </a:r>
            <a:r>
              <a:rPr lang="fr-FR" sz="1800" b="0" strike="noStrike" spc="-1" dirty="0" err="1">
                <a:solidFill>
                  <a:srgbClr val="C00000"/>
                </a:solidFill>
                <a:latin typeface="Arial"/>
                <a:ea typeface="DejaVu Sans"/>
              </a:rPr>
              <a:t>obsevations</a:t>
            </a:r>
            <a:r>
              <a:rPr lang="fr-FR" sz="1800" b="0" strike="noStrike" spc="-1" dirty="0">
                <a:solidFill>
                  <a:srgbClr val="C00000"/>
                </a:solidFill>
                <a:latin typeface="Arial"/>
                <a:ea typeface="DejaVu Sans"/>
              </a:rPr>
              <a:t>, le modèle de </a:t>
            </a:r>
            <a:r>
              <a:rPr lang="fr-FR" sz="1800" b="0" strike="noStrike" spc="-1" dirty="0" err="1">
                <a:solidFill>
                  <a:srgbClr val="C00000"/>
                </a:solidFill>
                <a:latin typeface="Arial"/>
                <a:ea typeface="DejaVu Sans"/>
              </a:rPr>
              <a:t>Diosi</a:t>
            </a:r>
            <a:r>
              <a:rPr lang="fr-FR" sz="1800" b="0" strike="noStrike" spc="-1" dirty="0">
                <a:solidFill>
                  <a:srgbClr val="C00000"/>
                </a:solidFill>
                <a:latin typeface="Arial"/>
                <a:ea typeface="DejaVu Sans"/>
              </a:rPr>
              <a:t> demande l’introduction d’au moins un paramètre (une longueur).</a:t>
            </a:r>
            <a:endParaRPr lang="en-GB" sz="1800" b="0" strike="noStrike" spc="-1" dirty="0">
              <a:solidFill>
                <a:srgbClr val="000000"/>
              </a:solidFill>
              <a:latin typeface="Arial"/>
            </a:endParaRPr>
          </a:p>
        </p:txBody>
      </p:sp>
      <p:pic>
        <p:nvPicPr>
          <p:cNvPr id="286" name="Picture 2"/>
          <p:cNvPicPr/>
          <p:nvPr/>
        </p:nvPicPr>
        <p:blipFill>
          <a:blip r:embed="rId2"/>
          <a:stretch/>
        </p:blipFill>
        <p:spPr>
          <a:xfrm>
            <a:off x="6403508" y="5053535"/>
            <a:ext cx="188280" cy="193680"/>
          </a:xfrm>
          <a:prstGeom prst="rect">
            <a:avLst/>
          </a:prstGeom>
          <a:ln w="0">
            <a:noFill/>
          </a:ln>
        </p:spPr>
      </p:pic>
      <p:pic>
        <p:nvPicPr>
          <p:cNvPr id="287" name="Picture 3"/>
          <p:cNvPicPr/>
          <p:nvPr/>
        </p:nvPicPr>
        <p:blipFill>
          <a:blip r:embed="rId3"/>
          <a:stretch/>
        </p:blipFill>
        <p:spPr>
          <a:xfrm>
            <a:off x="1591388" y="5268035"/>
            <a:ext cx="238320" cy="276120"/>
          </a:xfrm>
          <a:prstGeom prst="rect">
            <a:avLst/>
          </a:prstGeom>
          <a:ln w="0">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Rectangle 286"/>
          <p:cNvSpPr/>
          <p:nvPr/>
        </p:nvSpPr>
        <p:spPr>
          <a:xfrm>
            <a:off x="673560" y="969840"/>
            <a:ext cx="7424280" cy="136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C00000"/>
                </a:solidFill>
                <a:latin typeface="Arial"/>
                <a:ea typeface="DejaVu Sans"/>
              </a:rPr>
              <a:t>Ces théories conduisent à des prédictions qui sont parfois différentes de celles de la mécanique quantique. Cela peut être vu comme une faiblesse, ou au contraire comme une caractéristique intéressante, puisque cela peut conduire à des vérifications ou réfutations expérimentales. Expériences en cours, en particulier à Vienne (Markus Linkelmann).</a:t>
            </a:r>
            <a:endParaRPr lang="en-GB" sz="1800" b="0" strike="noStrike" spc="-1">
              <a:solidFill>
                <a:srgbClr val="000000"/>
              </a:solidFill>
              <a:latin typeface="Arial"/>
            </a:endParaRPr>
          </a:p>
        </p:txBody>
      </p:sp>
      <p:pic>
        <p:nvPicPr>
          <p:cNvPr id="289" name="Picture 287"/>
          <p:cNvPicPr/>
          <p:nvPr/>
        </p:nvPicPr>
        <p:blipFill>
          <a:blip r:embed="rId2"/>
          <a:stretch/>
        </p:blipFill>
        <p:spPr>
          <a:xfrm>
            <a:off x="1080000" y="3972960"/>
            <a:ext cx="6065640" cy="2324880"/>
          </a:xfrm>
          <a:prstGeom prst="rect">
            <a:avLst/>
          </a:prstGeom>
          <a:ln w="0">
            <a:noFill/>
          </a:ln>
        </p:spPr>
      </p:pic>
      <p:sp>
        <p:nvSpPr>
          <p:cNvPr id="290" name="Rectangle 288"/>
          <p:cNvSpPr/>
          <p:nvPr/>
        </p:nvSpPr>
        <p:spPr>
          <a:xfrm>
            <a:off x="1475640" y="2997720"/>
            <a:ext cx="6093360" cy="600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000000"/>
                </a:solidFill>
                <a:latin typeface="Arial"/>
                <a:ea typeface="DejaVu Sans"/>
              </a:rPr>
              <a:t>Voir la Stanford Encyclopedia of Philosophy</a:t>
            </a:r>
            <a:endParaRPr lang="en-GB" sz="1800" b="0" strike="noStrike" spc="-1">
              <a:solidFill>
                <a:srgbClr val="000000"/>
              </a:solidFill>
              <a:latin typeface="Arial"/>
            </a:endParaRPr>
          </a:p>
          <a:p>
            <a:pPr>
              <a:lnSpc>
                <a:spcPct val="100000"/>
              </a:lnSpc>
            </a:pPr>
            <a:r>
              <a:rPr lang="en-GB" sz="1800" b="0" strike="noStrike" spc="-1">
                <a:solidFill>
                  <a:srgbClr val="000000"/>
                </a:solidFill>
                <a:latin typeface="Arial"/>
                <a:ea typeface="DejaVu Sans"/>
              </a:rPr>
              <a:t>https://plato.stanford.edu/entries/qm-collapse/</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90"/>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TextBox 3"/>
          <p:cNvSpPr/>
          <p:nvPr/>
        </p:nvSpPr>
        <p:spPr>
          <a:xfrm>
            <a:off x="1423080" y="332640"/>
            <a:ext cx="6184080" cy="5770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3200" b="0" strike="noStrike" spc="-1">
                <a:solidFill>
                  <a:srgbClr val="0070C0"/>
                </a:solidFill>
                <a:latin typeface="Arial"/>
                <a:ea typeface="DejaVu Sans"/>
              </a:rPr>
              <a:t>La suggestion de Penrose (1996)</a:t>
            </a:r>
            <a:endParaRPr lang="en-GB" sz="3200" b="0" strike="noStrike" spc="-1">
              <a:solidFill>
                <a:srgbClr val="000000"/>
              </a:solidFill>
              <a:latin typeface="Arial"/>
            </a:endParaRPr>
          </a:p>
        </p:txBody>
      </p:sp>
      <p:sp>
        <p:nvSpPr>
          <p:cNvPr id="292" name="TextBox 4"/>
          <p:cNvSpPr/>
          <p:nvPr/>
        </p:nvSpPr>
        <p:spPr>
          <a:xfrm>
            <a:off x="316080" y="3874680"/>
            <a:ext cx="8479440" cy="2558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i="1" strike="noStrike" spc="-1">
                <a:solidFill>
                  <a:srgbClr val="000000"/>
                </a:solidFill>
                <a:latin typeface="Arial"/>
                <a:ea typeface="DejaVu Sans"/>
              </a:rPr>
              <a:t>- Penrose, </a:t>
            </a:r>
            <a:r>
              <a:rPr lang="fr-FR" sz="1800" b="0" i="1" u="sng" strike="noStrike" spc="-1">
                <a:solidFill>
                  <a:srgbClr val="0000FF"/>
                </a:solidFill>
                <a:uFillTx/>
                <a:latin typeface="Arial"/>
                <a:ea typeface="DejaVu Sans"/>
                <a:hlinkClick r:id="rId2"/>
              </a:rPr>
              <a:t>"On Gravity's Role in Quantum State Reduction"</a:t>
            </a:r>
            <a:r>
              <a:rPr lang="fr-FR" sz="1800" b="0" i="1" strike="noStrike" spc="-1">
                <a:solidFill>
                  <a:srgbClr val="0070C0"/>
                </a:solidFill>
                <a:latin typeface="Arial"/>
                <a:ea typeface="DejaVu Sans"/>
              </a:rPr>
              <a:t> </a:t>
            </a:r>
            <a:r>
              <a:rPr lang="fr-FR" sz="1800" b="0" i="1" strike="noStrike" spc="-1">
                <a:solidFill>
                  <a:srgbClr val="000000"/>
                </a:solidFill>
                <a:latin typeface="Arial"/>
                <a:ea typeface="DejaVu Sans"/>
              </a:rPr>
              <a:t>, General Relativity and  Gravitation. </a:t>
            </a:r>
            <a:r>
              <a:rPr lang="fr-FR" sz="1800" b="1" i="1" strike="noStrike" spc="-1">
                <a:solidFill>
                  <a:srgbClr val="000000"/>
                </a:solidFill>
                <a:latin typeface="Arial"/>
                <a:ea typeface="DejaVu Sans"/>
              </a:rPr>
              <a:t>28</a:t>
            </a:r>
            <a:r>
              <a:rPr lang="fr-FR" sz="1800" b="0" i="1" strike="noStrike" spc="-1">
                <a:solidFill>
                  <a:srgbClr val="000000"/>
                </a:solidFill>
                <a:latin typeface="Arial"/>
                <a:ea typeface="DejaVu Sans"/>
              </a:rPr>
              <a:t>  581–600 (1996). </a:t>
            </a:r>
            <a:endParaRPr lang="en-GB" sz="1800" b="0" strike="noStrike" spc="-1">
              <a:solidFill>
                <a:srgbClr val="000000"/>
              </a:solidFill>
              <a:latin typeface="Arial"/>
            </a:endParaRPr>
          </a:p>
          <a:p>
            <a:pPr>
              <a:lnSpc>
                <a:spcPct val="100000"/>
              </a:lnSpc>
            </a:pPr>
            <a:r>
              <a:rPr lang="fr-FR" sz="1800" b="0" i="1" strike="noStrike" spc="-1">
                <a:solidFill>
                  <a:srgbClr val="000000"/>
                </a:solidFill>
                <a:latin typeface="Arial"/>
                <a:ea typeface="DejaVu Sans"/>
              </a:rPr>
              <a:t>- Penrose </a:t>
            </a:r>
            <a:r>
              <a:rPr lang="fr-FR" sz="1800" b="0" i="1" strike="noStrike" spc="-1">
                <a:solidFill>
                  <a:srgbClr val="0070C0"/>
                </a:solidFill>
                <a:latin typeface="Arial"/>
                <a:ea typeface="DejaVu Sans"/>
              </a:rPr>
              <a:t>,"Quantum computation, entanglement and state reduction", </a:t>
            </a:r>
            <a:r>
              <a:rPr lang="fr-FR" sz="1800" b="0" i="1" strike="noStrike" spc="-1">
                <a:solidFill>
                  <a:srgbClr val="000000"/>
                </a:solidFill>
                <a:latin typeface="Arial"/>
                <a:ea typeface="DejaVu Sans"/>
              </a:rPr>
              <a:t>Phil. Trans. R. Soc. Lond. A, </a:t>
            </a:r>
            <a:r>
              <a:rPr lang="fr-FR" sz="1800" b="1" i="1" strike="noStrike" spc="-1">
                <a:solidFill>
                  <a:srgbClr val="000000"/>
                </a:solidFill>
                <a:latin typeface="Arial"/>
                <a:ea typeface="DejaVu Sans"/>
              </a:rPr>
              <a:t>356</a:t>
            </a:r>
            <a:r>
              <a:rPr lang="fr-FR" sz="1800" b="0" i="1" strike="noStrike" spc="-1">
                <a:solidFill>
                  <a:srgbClr val="000000"/>
                </a:solidFill>
                <a:latin typeface="Arial"/>
                <a:ea typeface="DejaVu Sans"/>
              </a:rPr>
              <a:t>  1927–1939 (1998)</a:t>
            </a:r>
            <a:endParaRPr lang="en-GB" sz="1800" b="0" strike="noStrike" spc="-1">
              <a:solidFill>
                <a:srgbClr val="000000"/>
              </a:solidFill>
              <a:latin typeface="Arial"/>
            </a:endParaRPr>
          </a:p>
          <a:p>
            <a:pPr marL="285840" indent="-285840">
              <a:lnSpc>
                <a:spcPct val="100000"/>
              </a:lnSpc>
              <a:buClr>
                <a:srgbClr val="000000"/>
              </a:buClr>
              <a:buFont typeface="StarSymbol"/>
              <a:buChar char="-"/>
            </a:pPr>
            <a:r>
              <a:rPr lang="fr-FR" sz="1800" b="0" i="1" strike="noStrike" spc="-1">
                <a:solidFill>
                  <a:srgbClr val="000000"/>
                </a:solidFill>
                <a:latin typeface="Arial"/>
                <a:ea typeface="DejaVu Sans"/>
              </a:rPr>
              <a:t>Penrose , "</a:t>
            </a:r>
            <a:r>
              <a:rPr lang="fr-FR" sz="1800" b="0" i="1" strike="noStrike" spc="-1">
                <a:solidFill>
                  <a:srgbClr val="0070C0"/>
                </a:solidFill>
                <a:latin typeface="Arial"/>
                <a:ea typeface="DejaVu Sans"/>
              </a:rPr>
              <a:t>On the Gravitization of Quantum Mechanics </a:t>
            </a:r>
            <a:r>
              <a:rPr lang="fr-FR" sz="1800" b="0" i="1" strike="noStrike" spc="-1">
                <a:solidFill>
                  <a:srgbClr val="000000"/>
                </a:solidFill>
                <a:latin typeface="Arial"/>
                <a:ea typeface="DejaVu Sans"/>
              </a:rPr>
              <a:t>" : Quantum State Reduction", Foundations of Physics, </a:t>
            </a:r>
            <a:r>
              <a:rPr lang="fr-FR" sz="1800" b="1" i="1" strike="noStrike" spc="-1">
                <a:solidFill>
                  <a:srgbClr val="000000"/>
                </a:solidFill>
                <a:latin typeface="Arial"/>
                <a:ea typeface="DejaVu Sans"/>
              </a:rPr>
              <a:t>44</a:t>
            </a:r>
            <a:r>
              <a:rPr lang="fr-FR" sz="1800" b="0" i="1" strike="noStrike" spc="-1">
                <a:solidFill>
                  <a:srgbClr val="000000"/>
                </a:solidFill>
                <a:latin typeface="Arial"/>
                <a:ea typeface="DejaVu Sans"/>
              </a:rPr>
              <a:t> (5): 557–575 (2014)</a:t>
            </a:r>
            <a:endParaRPr lang="en-GB" sz="1800" b="0" strike="noStrike" spc="-1">
              <a:solidFill>
                <a:srgbClr val="000000"/>
              </a:solidFill>
              <a:latin typeface="Arial"/>
            </a:endParaRPr>
          </a:p>
          <a:p>
            <a:pPr>
              <a:lnSpc>
                <a:spcPct val="100000"/>
              </a:lnSpc>
            </a:pPr>
            <a:r>
              <a:rPr lang="fr-FR" sz="1800" b="0" i="1" strike="noStrike" spc="-1">
                <a:solidFill>
                  <a:srgbClr val="000000"/>
                </a:solidFill>
                <a:latin typeface="Arial"/>
                <a:ea typeface="DejaVu Sans"/>
              </a:rPr>
              <a:t>- </a:t>
            </a:r>
            <a:r>
              <a:rPr lang="en-US" sz="1800" b="0" i="1" strike="noStrike" spc="-1">
                <a:solidFill>
                  <a:srgbClr val="000000"/>
                </a:solidFill>
                <a:latin typeface="Arial"/>
                <a:ea typeface="DejaVu Sans"/>
              </a:rPr>
              <a:t>Howl,  Penrose,  Fuentes,  (2019-04-25). </a:t>
            </a:r>
            <a:r>
              <a:rPr lang="en-US" sz="1800" b="0" i="1" u="sng" strike="noStrike" spc="-1">
                <a:solidFill>
                  <a:srgbClr val="0000FF"/>
                </a:solidFill>
                <a:uFillTx/>
                <a:latin typeface="Arial"/>
                <a:ea typeface="DejaVu Sans"/>
                <a:hlinkClick r:id="rId3"/>
              </a:rPr>
              <a:t>"Exploring the unification of quantum theory and general relativity with a Bose–Einstein condensate"</a:t>
            </a:r>
            <a:r>
              <a:rPr lang="en-US" sz="1800" b="0" i="1" strike="noStrike" spc="-1">
                <a:solidFill>
                  <a:srgbClr val="000000"/>
                </a:solidFill>
                <a:latin typeface="Arial"/>
                <a:ea typeface="DejaVu Sans"/>
              </a:rPr>
              <a:t>. </a:t>
            </a:r>
            <a:r>
              <a:rPr lang="en-US" sz="1800" b="0" i="1" u="sng" strike="noStrike" spc="-1">
                <a:solidFill>
                  <a:srgbClr val="0000FF"/>
                </a:solidFill>
                <a:uFillTx/>
                <a:latin typeface="Arial"/>
                <a:ea typeface="DejaVu Sans"/>
                <a:hlinkClick r:id="rId4"/>
              </a:rPr>
              <a:t>arXiv</a:t>
            </a:r>
            <a:r>
              <a:rPr lang="en-US" sz="1800" b="0" i="1" strike="noStrike" spc="-1">
                <a:solidFill>
                  <a:srgbClr val="000000"/>
                </a:solidFill>
                <a:latin typeface="Arial"/>
                <a:ea typeface="DejaVu Sans"/>
              </a:rPr>
              <a:t>:</a:t>
            </a:r>
            <a:r>
              <a:rPr lang="en-US" sz="1800" b="0" i="1" u="sng" strike="noStrike" spc="-1">
                <a:solidFill>
                  <a:srgbClr val="0000FF"/>
                </a:solidFill>
                <a:uFillTx/>
                <a:latin typeface="Arial"/>
                <a:ea typeface="DejaVu Sans"/>
                <a:hlinkClick r:id="rId5"/>
              </a:rPr>
              <a:t>1812.04630</a:t>
            </a:r>
            <a:r>
              <a:rPr lang="en-US" sz="1800" b="0" i="1" strike="noStrike" spc="-1">
                <a:solidFill>
                  <a:srgbClr val="000000"/>
                </a:solidFill>
                <a:latin typeface="Arial"/>
                <a:ea typeface="DejaVu Sans"/>
              </a:rPr>
              <a:t>  (2019)</a:t>
            </a:r>
            <a:endParaRPr lang="en-GB" sz="1800" b="0" strike="noStrike" spc="-1">
              <a:solidFill>
                <a:srgbClr val="000000"/>
              </a:solidFill>
              <a:latin typeface="Arial"/>
            </a:endParaRPr>
          </a:p>
        </p:txBody>
      </p:sp>
      <p:sp>
        <p:nvSpPr>
          <p:cNvPr id="293" name="TextBox 5"/>
          <p:cNvSpPr/>
          <p:nvPr/>
        </p:nvSpPr>
        <p:spPr>
          <a:xfrm>
            <a:off x="539640" y="1052640"/>
            <a:ext cx="7399080" cy="264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2400" b="0" strike="noStrike" spc="-1">
                <a:solidFill>
                  <a:srgbClr val="C00000"/>
                </a:solidFill>
                <a:latin typeface="Arial"/>
                <a:ea typeface="DejaVu Sans"/>
              </a:rPr>
              <a:t>Si un objet massif se trouve dans une superposition d’états localisés dans des régions différentes de l’espace (dans une QSMDS), la relativité générale dit que l’on obtient une superpositions de différents espaces-temps. La notion de translation dans le temps devient alors mal définie, comme celle d’énergie.</a:t>
            </a:r>
            <a:endParaRPr lang="en-GB" sz="2400" b="0" strike="noStrike" spc="-1">
              <a:solidFill>
                <a:srgbClr val="000000"/>
              </a:solidFill>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TextBox 3"/>
          <p:cNvSpPr/>
          <p:nvPr/>
        </p:nvSpPr>
        <p:spPr>
          <a:xfrm>
            <a:off x="179640" y="180000"/>
            <a:ext cx="8479440" cy="577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fr-FR" sz="3200" b="0" strike="noStrike" spc="-1">
                <a:solidFill>
                  <a:srgbClr val="0070C0"/>
                </a:solidFill>
                <a:latin typeface="Calibri"/>
                <a:ea typeface="DejaVu Sans"/>
              </a:rPr>
              <a:t>Penrose</a:t>
            </a:r>
            <a:endParaRPr lang="en-GB" sz="3200" b="0" strike="noStrike" spc="-1">
              <a:solidFill>
                <a:srgbClr val="000000"/>
              </a:solidFill>
              <a:latin typeface="Arial"/>
            </a:endParaRPr>
          </a:p>
        </p:txBody>
      </p:sp>
      <p:sp>
        <p:nvSpPr>
          <p:cNvPr id="295" name="TextBox 4"/>
          <p:cNvSpPr/>
          <p:nvPr/>
        </p:nvSpPr>
        <p:spPr>
          <a:xfrm>
            <a:off x="360000" y="1130040"/>
            <a:ext cx="8237520" cy="228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2400" b="0" strike="noStrike" spc="-1">
                <a:solidFill>
                  <a:srgbClr val="C00000"/>
                </a:solidFill>
                <a:latin typeface="Arial"/>
                <a:ea typeface="DejaVu Sans"/>
              </a:rPr>
              <a:t>Penrose suggère ’s qu’il existe un mécanisme qui résolve spontanément cette incertitude        de l’énergie en un temps                     (relation d’incertitude temps-énergie). Il en découle un effet qui est équivalent tu postulat de projection de von Neumann, et résout le problème de la mesure de façon similaire.</a:t>
            </a:r>
            <a:endParaRPr lang="en-GB" sz="2400" b="0" strike="noStrike" spc="-1">
              <a:solidFill>
                <a:srgbClr val="000000"/>
              </a:solidFill>
              <a:latin typeface="Arial"/>
            </a:endParaRPr>
          </a:p>
        </p:txBody>
      </p:sp>
      <p:pic>
        <p:nvPicPr>
          <p:cNvPr id="296" name="Picture 4"/>
          <p:cNvPicPr/>
          <p:nvPr/>
        </p:nvPicPr>
        <p:blipFill>
          <a:blip r:embed="rId2"/>
          <a:stretch/>
        </p:blipFill>
        <p:spPr>
          <a:xfrm>
            <a:off x="4680000" y="1603440"/>
            <a:ext cx="498240" cy="265680"/>
          </a:xfrm>
          <a:prstGeom prst="rect">
            <a:avLst/>
          </a:prstGeom>
          <a:ln w="0">
            <a:noFill/>
          </a:ln>
        </p:spPr>
      </p:pic>
      <p:sp>
        <p:nvSpPr>
          <p:cNvPr id="297" name="Rectangle 261"/>
          <p:cNvSpPr/>
          <p:nvPr/>
        </p:nvSpPr>
        <p:spPr>
          <a:xfrm>
            <a:off x="540000" y="4084200"/>
            <a:ext cx="7420320" cy="593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000000"/>
                </a:solidFill>
                <a:latin typeface="Arial"/>
                <a:ea typeface="DejaVu Sans"/>
              </a:rPr>
              <a:t>Modèle de Diosi-Penrose: </a:t>
            </a:r>
            <a:endParaRPr lang="en-GB" sz="1800" b="0" strike="noStrike" spc="-1">
              <a:solidFill>
                <a:srgbClr val="000000"/>
              </a:solidFill>
              <a:latin typeface="Arial"/>
            </a:endParaRPr>
          </a:p>
          <a:p>
            <a:pPr>
              <a:lnSpc>
                <a:spcPct val="100000"/>
              </a:lnSpc>
            </a:pPr>
            <a:r>
              <a:rPr lang="en-GB" sz="1800" b="0" strike="noStrike" spc="-1">
                <a:solidFill>
                  <a:srgbClr val="000000"/>
                </a:solidFill>
                <a:latin typeface="Arial"/>
                <a:ea typeface="DejaVu Sans"/>
              </a:rPr>
              <a:t>https://en.wikipedia.org/wiki/Di%C3%B3si%E2%80%93Penrose_model </a:t>
            </a:r>
            <a:endParaRPr lang="en-GB" sz="1800" b="0" strike="noStrike" spc="-1">
              <a:solidFill>
                <a:srgbClr val="000000"/>
              </a:solidFill>
              <a:latin typeface="Arial"/>
            </a:endParaRPr>
          </a:p>
        </p:txBody>
      </p:sp>
      <p:pic>
        <p:nvPicPr>
          <p:cNvPr id="298" name="Picture 263"/>
          <p:cNvPicPr/>
          <p:nvPr/>
        </p:nvPicPr>
        <p:blipFill>
          <a:blip r:embed="rId3"/>
          <a:stretch/>
        </p:blipFill>
        <p:spPr>
          <a:xfrm>
            <a:off x="1380600" y="1938600"/>
            <a:ext cx="1497240" cy="35388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TextBox 11"/>
          <p:cNvSpPr/>
          <p:nvPr/>
        </p:nvSpPr>
        <p:spPr>
          <a:xfrm>
            <a:off x="3334680" y="332640"/>
            <a:ext cx="1918800" cy="5770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3200" b="0" strike="noStrike" spc="-1">
                <a:solidFill>
                  <a:srgbClr val="0070C0"/>
                </a:solidFill>
                <a:latin typeface="Arial"/>
                <a:ea typeface="DejaVu Sans"/>
              </a:rPr>
              <a:t>4: Everett</a:t>
            </a:r>
            <a:endParaRPr lang="en-GB" sz="3200" b="0" strike="noStrike" spc="-1">
              <a:solidFill>
                <a:srgbClr val="000000"/>
              </a:solidFill>
              <a:latin typeface="Arial"/>
            </a:endParaRPr>
          </a:p>
        </p:txBody>
      </p:sp>
      <p:sp>
        <p:nvSpPr>
          <p:cNvPr id="300" name="Connecteur droit 1"/>
          <p:cNvSpPr/>
          <p:nvPr/>
        </p:nvSpPr>
        <p:spPr>
          <a:xfrm>
            <a:off x="2194920" y="4472640"/>
            <a:ext cx="2700000" cy="36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301" name="Connecteur droit 2"/>
          <p:cNvSpPr/>
          <p:nvPr/>
        </p:nvSpPr>
        <p:spPr>
          <a:xfrm flipV="1">
            <a:off x="2194920" y="3032640"/>
            <a:ext cx="360" cy="144000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302" name="Connecteur droit 3"/>
          <p:cNvSpPr/>
          <p:nvPr/>
        </p:nvSpPr>
        <p:spPr>
          <a:xfrm flipH="1">
            <a:off x="2014920" y="4292640"/>
            <a:ext cx="360000" cy="360000"/>
          </a:xfrm>
          <a:prstGeom prst="line">
            <a:avLst/>
          </a:prstGeom>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303" name="Connecteur droit 4"/>
          <p:cNvSpPr/>
          <p:nvPr/>
        </p:nvSpPr>
        <p:spPr>
          <a:xfrm flipH="1">
            <a:off x="2014920" y="2852640"/>
            <a:ext cx="360000" cy="360000"/>
          </a:xfrm>
          <a:prstGeom prst="line">
            <a:avLst/>
          </a:prstGeom>
          <a:ln w="36000">
            <a:solidFill>
              <a:srgbClr val="3465A4"/>
            </a:solidFill>
            <a:round/>
          </a:ln>
        </p:spPr>
        <p:style>
          <a:lnRef idx="0">
            <a:scrgbClr r="0" g="0" b="0"/>
          </a:lnRef>
          <a:fillRef idx="0">
            <a:scrgbClr r="0" g="0" b="0"/>
          </a:fillRef>
          <a:effectRef idx="0">
            <a:scrgbClr r="0" g="0" b="0"/>
          </a:effectRef>
          <a:fontRef idx="minor"/>
        </p:style>
        <p:txBody>
          <a:bodyPr lIns="108000" tIns="63000" rIns="108000" bIns="63000" anchor="ctr" anchorCtr="1">
            <a:noAutofit/>
          </a:bodyPr>
          <a:lstStyle/>
          <a:p>
            <a:endParaRPr lang="en-GB" sz="1800" b="0" strike="noStrike" spc="-1">
              <a:solidFill>
                <a:srgbClr val="000000"/>
              </a:solidFill>
              <a:latin typeface="Arial"/>
              <a:ea typeface="DejaVu Sans"/>
            </a:endParaRPr>
          </a:p>
        </p:txBody>
      </p:sp>
      <p:sp>
        <p:nvSpPr>
          <p:cNvPr id="304" name="Connecteur droit 5"/>
          <p:cNvSpPr/>
          <p:nvPr/>
        </p:nvSpPr>
        <p:spPr>
          <a:xfrm>
            <a:off x="754920" y="4472640"/>
            <a:ext cx="1440000" cy="36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305" name="Rectangle 1"/>
          <p:cNvSpPr/>
          <p:nvPr/>
        </p:nvSpPr>
        <p:spPr>
          <a:xfrm>
            <a:off x="5974920" y="285300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06" name="Rectangle 2"/>
          <p:cNvSpPr/>
          <p:nvPr/>
        </p:nvSpPr>
        <p:spPr>
          <a:xfrm>
            <a:off x="4714920" y="285300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07" name="Rectangle 3"/>
          <p:cNvSpPr/>
          <p:nvPr/>
        </p:nvSpPr>
        <p:spPr>
          <a:xfrm>
            <a:off x="4894920" y="429300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08" name="Rectangle 5"/>
          <p:cNvSpPr/>
          <p:nvPr/>
        </p:nvSpPr>
        <p:spPr>
          <a:xfrm>
            <a:off x="4894920" y="429300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09" name="Connecteur droit 6"/>
          <p:cNvSpPr/>
          <p:nvPr/>
        </p:nvSpPr>
        <p:spPr>
          <a:xfrm>
            <a:off x="2194920" y="3032640"/>
            <a:ext cx="2520000" cy="36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310" name="Connecteur droit 7"/>
          <p:cNvSpPr/>
          <p:nvPr/>
        </p:nvSpPr>
        <p:spPr>
          <a:xfrm>
            <a:off x="5254920" y="3032640"/>
            <a:ext cx="720000" cy="360"/>
          </a:xfrm>
          <a:prstGeom prst="line">
            <a:avLst/>
          </a:prstGeom>
          <a:ln w="36000">
            <a:solidFill>
              <a:srgbClr val="3465A4"/>
            </a:solidFill>
            <a:round/>
            <a:tailEnd type="triangle" w="med" len="med"/>
          </a:ln>
        </p:spPr>
        <p:style>
          <a:lnRef idx="0">
            <a:scrgbClr r="0" g="0" b="0"/>
          </a:lnRef>
          <a:fillRef idx="0">
            <a:scrgbClr r="0" g="0" b="0"/>
          </a:fillRef>
          <a:effectRef idx="0">
            <a:scrgbClr r="0" g="0" b="0"/>
          </a:effectRef>
          <a:fontRef idx="minor"/>
        </p:style>
        <p:txBody>
          <a:bodyPr lIns="108000" tIns="-63000" rIns="108000" bIns="-63000" anchor="ctr" anchorCtr="1">
            <a:noAutofit/>
          </a:bodyPr>
          <a:lstStyle/>
          <a:p>
            <a:endParaRPr lang="en-GB" sz="1800" b="0" strike="noStrike" spc="-1">
              <a:solidFill>
                <a:srgbClr val="000000"/>
              </a:solidFill>
              <a:latin typeface="Arial"/>
              <a:ea typeface="DejaVu Sans"/>
            </a:endParaRPr>
          </a:p>
        </p:txBody>
      </p:sp>
      <p:sp>
        <p:nvSpPr>
          <p:cNvPr id="311" name="Connecteur droit 8"/>
          <p:cNvSpPr/>
          <p:nvPr/>
        </p:nvSpPr>
        <p:spPr>
          <a:xfrm>
            <a:off x="5434920" y="4472640"/>
            <a:ext cx="720000" cy="360"/>
          </a:xfrm>
          <a:prstGeom prst="line">
            <a:avLst/>
          </a:prstGeom>
          <a:ln w="36000">
            <a:solidFill>
              <a:srgbClr val="3465A4"/>
            </a:solidFill>
            <a:round/>
            <a:tailEnd type="triangle" w="med" len="med"/>
          </a:ln>
        </p:spPr>
        <p:style>
          <a:lnRef idx="0">
            <a:scrgbClr r="0" g="0" b="0"/>
          </a:lnRef>
          <a:fillRef idx="0">
            <a:scrgbClr r="0" g="0" b="0"/>
          </a:fillRef>
          <a:effectRef idx="0">
            <a:scrgbClr r="0" g="0" b="0"/>
          </a:effectRef>
          <a:fontRef idx="minor"/>
        </p:style>
        <p:txBody>
          <a:bodyPr lIns="108000" tIns="-63000" rIns="108000" bIns="-63000" anchor="ctr" anchorCtr="1">
            <a:noAutofit/>
          </a:bodyPr>
          <a:lstStyle/>
          <a:p>
            <a:endParaRPr lang="en-GB" sz="1800" b="0" strike="noStrike" spc="-1">
              <a:solidFill>
                <a:srgbClr val="000000"/>
              </a:solidFill>
              <a:latin typeface="Arial"/>
              <a:ea typeface="DejaVu Sans"/>
            </a:endParaRPr>
          </a:p>
        </p:txBody>
      </p:sp>
      <p:sp>
        <p:nvSpPr>
          <p:cNvPr id="312" name="Rectangle 11"/>
          <p:cNvSpPr/>
          <p:nvPr/>
        </p:nvSpPr>
        <p:spPr>
          <a:xfrm>
            <a:off x="6154920" y="429300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13" name="Connecteur droit 9"/>
          <p:cNvSpPr/>
          <p:nvPr/>
        </p:nvSpPr>
        <p:spPr>
          <a:xfrm>
            <a:off x="6514920" y="3032640"/>
            <a:ext cx="720000" cy="360"/>
          </a:xfrm>
          <a:prstGeom prst="line">
            <a:avLst/>
          </a:prstGeom>
          <a:ln w="72000">
            <a:solidFill>
              <a:srgbClr val="3465A4"/>
            </a:solidFill>
            <a:round/>
            <a:tailEnd type="triangle" w="med" len="med"/>
          </a:ln>
        </p:spPr>
        <p:style>
          <a:lnRef idx="0">
            <a:scrgbClr r="0" g="0" b="0"/>
          </a:lnRef>
          <a:fillRef idx="0">
            <a:scrgbClr r="0" g="0" b="0"/>
          </a:fillRef>
          <a:effectRef idx="0">
            <a:scrgbClr r="0" g="0" b="0"/>
          </a:effectRef>
          <a:fontRef idx="minor"/>
        </p:style>
        <p:txBody>
          <a:bodyPr lIns="126000" tIns="-45000" rIns="126000" bIns="-45000" anchor="ctr" anchorCtr="1">
            <a:noAutofit/>
          </a:bodyPr>
          <a:lstStyle/>
          <a:p>
            <a:endParaRPr lang="en-GB" sz="1800" b="0" strike="noStrike" spc="-1">
              <a:solidFill>
                <a:srgbClr val="000000"/>
              </a:solidFill>
              <a:latin typeface="Arial"/>
              <a:ea typeface="DejaVu Sans"/>
            </a:endParaRPr>
          </a:p>
        </p:txBody>
      </p:sp>
      <p:sp>
        <p:nvSpPr>
          <p:cNvPr id="314" name="Connecteur droit 10"/>
          <p:cNvSpPr/>
          <p:nvPr/>
        </p:nvSpPr>
        <p:spPr>
          <a:xfrm>
            <a:off x="6697800" y="4472640"/>
            <a:ext cx="720000" cy="360"/>
          </a:xfrm>
          <a:prstGeom prst="line">
            <a:avLst/>
          </a:prstGeom>
          <a:ln w="72000">
            <a:solidFill>
              <a:srgbClr val="3465A4"/>
            </a:solidFill>
            <a:round/>
            <a:tailEnd type="triangle" w="med" len="med"/>
          </a:ln>
        </p:spPr>
        <p:style>
          <a:lnRef idx="0">
            <a:scrgbClr r="0" g="0" b="0"/>
          </a:lnRef>
          <a:fillRef idx="0">
            <a:scrgbClr r="0" g="0" b="0"/>
          </a:fillRef>
          <a:effectRef idx="0">
            <a:scrgbClr r="0" g="0" b="0"/>
          </a:effectRef>
          <a:fontRef idx="minor"/>
        </p:style>
        <p:txBody>
          <a:bodyPr lIns="126000" tIns="-45000" rIns="126000" bIns="-45000" anchor="ctr" anchorCtr="1">
            <a:noAutofit/>
          </a:bodyPr>
          <a:lstStyle/>
          <a:p>
            <a:endParaRPr lang="en-GB" sz="1800" b="0" strike="noStrike" spc="-1">
              <a:solidFill>
                <a:srgbClr val="000000"/>
              </a:solidFill>
              <a:latin typeface="Arial"/>
              <a:ea typeface="DejaVu Sans"/>
            </a:endParaRPr>
          </a:p>
        </p:txBody>
      </p:sp>
      <p:sp>
        <p:nvSpPr>
          <p:cNvPr id="315" name="Émoticône 1"/>
          <p:cNvSpPr/>
          <p:nvPr/>
        </p:nvSpPr>
        <p:spPr>
          <a:xfrm>
            <a:off x="7630920" y="2673000"/>
            <a:ext cx="525240" cy="525240"/>
          </a:xfrm>
          <a:prstGeom prst="smileyFace">
            <a:avLst>
              <a:gd name="adj" fmla="val 9282"/>
            </a:avLst>
          </a:prstGeom>
          <a:solidFill>
            <a:srgbClr val="EA7500"/>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16" name="Émoticône 2"/>
          <p:cNvSpPr/>
          <p:nvPr/>
        </p:nvSpPr>
        <p:spPr>
          <a:xfrm>
            <a:off x="7631280" y="2673360"/>
            <a:ext cx="525240" cy="525240"/>
          </a:xfrm>
          <a:prstGeom prst="smileyFace">
            <a:avLst>
              <a:gd name="adj" fmla="val 9282"/>
            </a:avLst>
          </a:prstGeom>
          <a:solidFill>
            <a:srgbClr val="EA7500"/>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17" name="Émoticône 3"/>
          <p:cNvSpPr/>
          <p:nvPr/>
        </p:nvSpPr>
        <p:spPr>
          <a:xfrm>
            <a:off x="7630920" y="4113000"/>
            <a:ext cx="525240" cy="525240"/>
          </a:xfrm>
          <a:prstGeom prst="smileyFace">
            <a:avLst>
              <a:gd name="adj" fmla="val 9282"/>
            </a:avLst>
          </a:prstGeom>
          <a:solidFill>
            <a:srgbClr val="168253"/>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318" name="ZoneTexte 2"/>
          <p:cNvSpPr/>
          <p:nvPr/>
        </p:nvSpPr>
        <p:spPr>
          <a:xfrm>
            <a:off x="4431240" y="3515400"/>
            <a:ext cx="110484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détection</a:t>
            </a:r>
            <a:endParaRPr lang="en-GB" sz="1800" b="0" strike="noStrike" spc="-1">
              <a:solidFill>
                <a:srgbClr val="000000"/>
              </a:solidFill>
              <a:latin typeface="Arial"/>
            </a:endParaRPr>
          </a:p>
        </p:txBody>
      </p:sp>
      <p:sp>
        <p:nvSpPr>
          <p:cNvPr id="319" name="ZoneTexte 3"/>
          <p:cNvSpPr/>
          <p:nvPr/>
        </p:nvSpPr>
        <p:spPr>
          <a:xfrm>
            <a:off x="5551200" y="3376800"/>
            <a:ext cx="1955160" cy="638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amplification </a:t>
            </a: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et enregistrement</a:t>
            </a:r>
            <a:endParaRPr lang="en-GB" sz="1800" b="0" strike="noStrike" spc="-1">
              <a:solidFill>
                <a:srgbClr val="000000"/>
              </a:solidFill>
              <a:latin typeface="Arial"/>
            </a:endParaRPr>
          </a:p>
        </p:txBody>
      </p:sp>
      <p:sp>
        <p:nvSpPr>
          <p:cNvPr id="320" name="ZoneTexte 4"/>
          <p:cNvSpPr/>
          <p:nvPr/>
        </p:nvSpPr>
        <p:spPr>
          <a:xfrm>
            <a:off x="7537320" y="3528360"/>
            <a:ext cx="13834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observateur</a:t>
            </a:r>
            <a:endParaRPr lang="en-GB" sz="1800" b="0" strike="noStrike" spc="-1">
              <a:solidFill>
                <a:srgbClr val="000000"/>
              </a:solidFill>
              <a:latin typeface="Arial"/>
            </a:endParaRPr>
          </a:p>
        </p:txBody>
      </p:sp>
      <p:sp>
        <p:nvSpPr>
          <p:cNvPr id="321" name="Flèche droite 1"/>
          <p:cNvSpPr/>
          <p:nvPr/>
        </p:nvSpPr>
        <p:spPr>
          <a:xfrm rot="19522200">
            <a:off x="6103080" y="2946600"/>
            <a:ext cx="272880" cy="138240"/>
          </a:xfrm>
          <a:prstGeom prst="rightArrow">
            <a:avLst>
              <a:gd name="adj1" fmla="val 50000"/>
              <a:gd name="adj2" fmla="val 50000"/>
            </a:avLst>
          </a:prstGeom>
          <a:solidFill>
            <a:schemeClr val="bg1"/>
          </a:solidFill>
          <a:ln>
            <a:solidFill>
              <a:srgbClr val="3A5F8B"/>
            </a:solidFill>
          </a:ln>
        </p:spPr>
        <p:style>
          <a:lnRef idx="2">
            <a:schemeClr val="accent1">
              <a:shade val="50000"/>
            </a:schemeClr>
          </a:lnRef>
          <a:fillRef idx="1">
            <a:schemeClr val="accent1"/>
          </a:fillRef>
          <a:effectRef idx="0">
            <a:schemeClr val="accent1"/>
          </a:effectRef>
          <a:fontRef idx="minor"/>
        </p:style>
        <p:txBody>
          <a:bodyPr lIns="90000" tIns="-9000" rIns="90000" bIns="-9000" anchor="ctr">
            <a:noAutofit/>
          </a:bodyPr>
          <a:lstStyle/>
          <a:p>
            <a:pPr>
              <a:lnSpc>
                <a:spcPct val="100000"/>
              </a:lnSpc>
            </a:pPr>
            <a:endParaRPr lang="fr-FR" sz="1800" b="0" strike="noStrike" spc="-1">
              <a:solidFill>
                <a:schemeClr val="lt1"/>
              </a:solidFill>
              <a:latin typeface="Arial"/>
              <a:ea typeface="DejaVu Sans"/>
            </a:endParaRPr>
          </a:p>
        </p:txBody>
      </p:sp>
      <p:sp>
        <p:nvSpPr>
          <p:cNvPr id="322" name="Flèche droite 2"/>
          <p:cNvSpPr/>
          <p:nvPr/>
        </p:nvSpPr>
        <p:spPr>
          <a:xfrm rot="19522200">
            <a:off x="6274800" y="4395240"/>
            <a:ext cx="272880" cy="138240"/>
          </a:xfrm>
          <a:prstGeom prst="rightArrow">
            <a:avLst>
              <a:gd name="adj1" fmla="val 50000"/>
              <a:gd name="adj2" fmla="val 50000"/>
            </a:avLst>
          </a:prstGeom>
          <a:solidFill>
            <a:schemeClr val="bg1"/>
          </a:solidFill>
          <a:ln>
            <a:solidFill>
              <a:srgbClr val="3A5F8B"/>
            </a:solidFill>
          </a:ln>
        </p:spPr>
        <p:style>
          <a:lnRef idx="2">
            <a:schemeClr val="accent1">
              <a:shade val="50000"/>
            </a:schemeClr>
          </a:lnRef>
          <a:fillRef idx="1">
            <a:schemeClr val="accent1"/>
          </a:fillRef>
          <a:effectRef idx="0">
            <a:schemeClr val="accent1"/>
          </a:effectRef>
          <a:fontRef idx="minor"/>
        </p:style>
        <p:txBody>
          <a:bodyPr lIns="90000" tIns="-9000" rIns="90000" bIns="-9000" anchor="ctr">
            <a:noAutofit/>
          </a:bodyPr>
          <a:lstStyle/>
          <a:p>
            <a:pPr>
              <a:lnSpc>
                <a:spcPct val="100000"/>
              </a:lnSpc>
            </a:pPr>
            <a:endParaRPr lang="fr-FR" sz="1800" b="0" strike="noStrike" spc="-1">
              <a:solidFill>
                <a:schemeClr val="lt1"/>
              </a:solidFill>
              <a:latin typeface="Arial"/>
              <a:ea typeface="DejaVu Sans"/>
            </a:endParaRPr>
          </a:p>
        </p:txBody>
      </p:sp>
      <p:sp>
        <p:nvSpPr>
          <p:cNvPr id="323" name="Rectangle 321"/>
          <p:cNvSpPr/>
          <p:nvPr/>
        </p:nvSpPr>
        <p:spPr>
          <a:xfrm>
            <a:off x="540000" y="1377720"/>
            <a:ext cx="8098200" cy="600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000000"/>
                </a:solidFill>
                <a:latin typeface="Arial"/>
                <a:ea typeface="DejaVu Sans"/>
              </a:rPr>
              <a:t>Et si l’unicité macroscopique, comme celle des résultats de mesure, n’était qu’une illusion de la perception humaine, pas une loi de la Nature? </a:t>
            </a:r>
            <a:endParaRPr lang="en-GB" sz="1800" b="0" strike="noStrike" spc="-1">
              <a:solidFill>
                <a:srgbClr val="000000"/>
              </a:solidFill>
              <a:latin typeface="Arial"/>
            </a:endParaRPr>
          </a:p>
        </p:txBody>
      </p:sp>
      <p:pic>
        <p:nvPicPr>
          <p:cNvPr id="324" name="Picture 1"/>
          <p:cNvPicPr/>
          <p:nvPr/>
        </p:nvPicPr>
        <p:blipFill>
          <a:blip r:embed="rId2"/>
          <a:stretch/>
        </p:blipFill>
        <p:spPr>
          <a:xfrm>
            <a:off x="624600" y="5506920"/>
            <a:ext cx="2433600" cy="611280"/>
          </a:xfrm>
          <a:prstGeom prst="rect">
            <a:avLst/>
          </a:prstGeom>
          <a:ln w="0">
            <a:noFill/>
          </a:ln>
        </p:spPr>
      </p:pic>
      <p:pic>
        <p:nvPicPr>
          <p:cNvPr id="325" name="Picture 5"/>
          <p:cNvPicPr/>
          <p:nvPr/>
        </p:nvPicPr>
        <p:blipFill>
          <a:blip r:embed="rId3"/>
          <a:stretch/>
        </p:blipFill>
        <p:spPr>
          <a:xfrm>
            <a:off x="3240000" y="5522040"/>
            <a:ext cx="3960720" cy="58896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PlaceHolder 1"/>
          <p:cNvSpPr>
            <a:spLocks noGrp="1"/>
          </p:cNvSpPr>
          <p:nvPr>
            <p:ph/>
          </p:nvPr>
        </p:nvSpPr>
        <p:spPr>
          <a:xfrm>
            <a:off x="540000" y="1054440"/>
            <a:ext cx="8422920" cy="5468040"/>
          </a:xfrm>
          <a:prstGeom prst="rect">
            <a:avLst/>
          </a:prstGeom>
          <a:noFill/>
          <a:ln w="0">
            <a:noFill/>
          </a:ln>
        </p:spPr>
        <p:txBody>
          <a:bodyPr lIns="90000" tIns="45000" rIns="90000" bIns="45000" anchor="t">
            <a:noAutofit/>
          </a:bodyPr>
          <a:lstStyle/>
          <a:p>
            <a:pPr marL="343080" indent="-343080">
              <a:lnSpc>
                <a:spcPct val="100000"/>
              </a:lnSpc>
              <a:spcBef>
                <a:spcPts val="641"/>
              </a:spcBef>
              <a:buClr>
                <a:srgbClr val="0070C0"/>
              </a:buClr>
              <a:buFont typeface="Arial"/>
              <a:buChar char="•"/>
            </a:pPr>
            <a:r>
              <a:rPr lang="fr-FR" sz="2800" b="0" strike="noStrike" spc="-1">
                <a:solidFill>
                  <a:srgbClr val="0070C0"/>
                </a:solidFill>
                <a:latin typeface="Calibri"/>
              </a:rPr>
              <a:t>1. La mécanique quantique: une théorie vraiment extraordinaire, mais qui reste toujours délicate à « vraiment comprendre».</a:t>
            </a:r>
            <a:endParaRPr lang="en-GB" sz="2800" b="0" strike="noStrike" spc="-1">
              <a:solidFill>
                <a:srgbClr val="000000"/>
              </a:solidFill>
              <a:latin typeface="Arial"/>
            </a:endParaRPr>
          </a:p>
          <a:p>
            <a:pPr indent="0">
              <a:lnSpc>
                <a:spcPct val="100000"/>
              </a:lnSpc>
              <a:spcBef>
                <a:spcPts val="641"/>
              </a:spcBef>
              <a:buNone/>
              <a:tabLst>
                <a:tab pos="0" algn="l"/>
              </a:tabLst>
            </a:pPr>
            <a:endParaRPr lang="en-GB" sz="2800" b="0" strike="noStrike" spc="-1">
              <a:solidFill>
                <a:srgbClr val="000000"/>
              </a:solidFill>
              <a:latin typeface="Arial"/>
            </a:endParaRPr>
          </a:p>
          <a:p>
            <a:pPr marL="343080" indent="0" algn="ctr">
              <a:lnSpc>
                <a:spcPct val="100000"/>
              </a:lnSpc>
              <a:spcBef>
                <a:spcPts val="641"/>
              </a:spcBef>
              <a:buNone/>
              <a:tabLst>
                <a:tab pos="0" algn="l"/>
              </a:tabLst>
            </a:pPr>
            <a:r>
              <a:rPr lang="fr-FR" sz="2800" b="0" strike="noStrike" spc="-1">
                <a:solidFill>
                  <a:srgbClr val="0070C0"/>
                </a:solidFill>
                <a:latin typeface="Calibri"/>
              </a:rPr>
              <a:t>Trois points de vue « non standard »:</a:t>
            </a:r>
            <a:endParaRPr lang="en-GB" sz="2800" b="0" strike="noStrike" spc="-1">
              <a:solidFill>
                <a:srgbClr val="000000"/>
              </a:solidFill>
              <a:latin typeface="Arial"/>
            </a:endParaRPr>
          </a:p>
          <a:p>
            <a:pPr marL="343080" indent="0" algn="ctr">
              <a:lnSpc>
                <a:spcPct val="100000"/>
              </a:lnSpc>
              <a:spcBef>
                <a:spcPts val="641"/>
              </a:spcBef>
              <a:buNone/>
              <a:tabLst>
                <a:tab pos="0" algn="l"/>
              </a:tabLst>
            </a:pPr>
            <a:endParaRPr lang="en-GB" sz="2800" b="0" strike="noStrike" spc="-1">
              <a:solidFill>
                <a:srgbClr val="000000"/>
              </a:solidFill>
              <a:latin typeface="Arial"/>
            </a:endParaRPr>
          </a:p>
          <a:p>
            <a:pPr marL="343080" indent="-343080">
              <a:lnSpc>
                <a:spcPct val="100000"/>
              </a:lnSpc>
              <a:spcBef>
                <a:spcPts val="641"/>
              </a:spcBef>
              <a:buClr>
                <a:srgbClr val="0070C0"/>
              </a:buClr>
              <a:buFont typeface="Arial"/>
              <a:buChar char="•"/>
              <a:tabLst>
                <a:tab pos="0" algn="l"/>
              </a:tabLst>
            </a:pPr>
            <a:r>
              <a:rPr lang="fr-FR" sz="2800" b="0" strike="noStrike" spc="-1">
                <a:solidFill>
                  <a:srgbClr val="0070C0"/>
                </a:solidFill>
                <a:latin typeface="Calibri"/>
              </a:rPr>
              <a:t>2. dBB (de Broglie-Bohm)</a:t>
            </a:r>
            <a:endParaRPr lang="en-GB" sz="2800" b="0" strike="noStrike" spc="-1">
              <a:solidFill>
                <a:srgbClr val="000000"/>
              </a:solidFill>
              <a:latin typeface="Arial"/>
            </a:endParaRPr>
          </a:p>
          <a:p>
            <a:pPr indent="0">
              <a:lnSpc>
                <a:spcPct val="100000"/>
              </a:lnSpc>
              <a:spcBef>
                <a:spcPts val="641"/>
              </a:spcBef>
              <a:buNone/>
              <a:tabLst>
                <a:tab pos="0" algn="l"/>
              </a:tabLst>
            </a:pPr>
            <a:endParaRPr lang="en-GB" sz="2800" b="0" strike="noStrike" spc="-1">
              <a:solidFill>
                <a:srgbClr val="000000"/>
              </a:solidFill>
              <a:latin typeface="Arial"/>
            </a:endParaRPr>
          </a:p>
          <a:p>
            <a:pPr marL="343080" indent="-343080">
              <a:lnSpc>
                <a:spcPct val="100000"/>
              </a:lnSpc>
              <a:spcBef>
                <a:spcPts val="641"/>
              </a:spcBef>
              <a:buClr>
                <a:srgbClr val="0070C0"/>
              </a:buClr>
              <a:buFont typeface="Arial"/>
              <a:buChar char="•"/>
              <a:tabLst>
                <a:tab pos="0" algn="l"/>
              </a:tabLst>
            </a:pPr>
            <a:r>
              <a:rPr lang="fr-FR" sz="2800" b="0" strike="noStrike" spc="-1">
                <a:solidFill>
                  <a:srgbClr val="0070C0"/>
                </a:solidFill>
                <a:latin typeface="Calibri"/>
              </a:rPr>
              <a:t>3. collapse dynamique (GRW, CSL), lien avec la gravité</a:t>
            </a:r>
            <a:endParaRPr lang="en-GB" sz="2800" b="0" strike="noStrike" spc="-1">
              <a:solidFill>
                <a:srgbClr val="000000"/>
              </a:solidFill>
              <a:latin typeface="Arial"/>
            </a:endParaRPr>
          </a:p>
          <a:p>
            <a:pPr indent="0">
              <a:lnSpc>
                <a:spcPct val="100000"/>
              </a:lnSpc>
              <a:spcBef>
                <a:spcPts val="641"/>
              </a:spcBef>
              <a:buNone/>
              <a:tabLst>
                <a:tab pos="0" algn="l"/>
              </a:tabLst>
            </a:pPr>
            <a:endParaRPr lang="en-GB" sz="2800" b="0" strike="noStrike" spc="-1">
              <a:solidFill>
                <a:srgbClr val="000000"/>
              </a:solidFill>
              <a:latin typeface="Arial"/>
            </a:endParaRPr>
          </a:p>
          <a:p>
            <a:pPr marL="343080" indent="-343080">
              <a:lnSpc>
                <a:spcPct val="100000"/>
              </a:lnSpc>
              <a:spcBef>
                <a:spcPts val="641"/>
              </a:spcBef>
              <a:buClr>
                <a:srgbClr val="0070C0"/>
              </a:buClr>
              <a:buFont typeface="Arial"/>
              <a:buChar char="•"/>
              <a:tabLst>
                <a:tab pos="0" algn="l"/>
              </a:tabLst>
            </a:pPr>
            <a:r>
              <a:rPr lang="fr-FR" sz="2800" b="0" strike="noStrike" spc="-1">
                <a:solidFill>
                  <a:srgbClr val="0070C0"/>
                </a:solidFill>
                <a:latin typeface="Calibri"/>
              </a:rPr>
              <a:t>4. Everett (parfois appelé « mondes multiples »).   </a:t>
            </a:r>
            <a:endParaRPr lang="en-GB" sz="2800" b="0" strike="noStrike" spc="-1">
              <a:solidFill>
                <a:srgbClr val="000000"/>
              </a:solidFill>
              <a:latin typeface="Arial"/>
            </a:endParaRPr>
          </a:p>
          <a:p>
            <a:pPr indent="0">
              <a:lnSpc>
                <a:spcPct val="100000"/>
              </a:lnSpc>
              <a:spcBef>
                <a:spcPts val="641"/>
              </a:spcBef>
              <a:buNone/>
              <a:tabLst>
                <a:tab pos="0" algn="l"/>
              </a:tabLst>
            </a:pPr>
            <a:endParaRPr lang="en-GB" sz="2800" b="0" strike="noStrike" spc="-1">
              <a:solidFill>
                <a:srgbClr val="000000"/>
              </a:solidFill>
              <a:latin typeface="Arial"/>
            </a:endParaRPr>
          </a:p>
          <a:p>
            <a:pPr indent="0">
              <a:lnSpc>
                <a:spcPct val="100000"/>
              </a:lnSpc>
              <a:spcBef>
                <a:spcPts val="641"/>
              </a:spcBef>
              <a:buNone/>
              <a:tabLst>
                <a:tab pos="0" algn="l"/>
              </a:tabLst>
            </a:pPr>
            <a:endParaRPr lang="en-GB" sz="2800" b="0" strike="noStrike" spc="-1">
              <a:solidFill>
                <a:srgbClr val="000000"/>
              </a:solidFill>
              <a:latin typeface="Arial"/>
            </a:endParaRPr>
          </a:p>
          <a:p>
            <a:pPr indent="0" algn="ctr">
              <a:lnSpc>
                <a:spcPct val="100000"/>
              </a:lnSpc>
              <a:spcBef>
                <a:spcPts val="641"/>
              </a:spcBef>
              <a:buNone/>
              <a:tabLst>
                <a:tab pos="0" algn="l"/>
              </a:tabLst>
            </a:pPr>
            <a:endParaRPr lang="en-GB" sz="2800" b="0" strike="noStrike" spc="-1">
              <a:solidFill>
                <a:srgbClr val="000000"/>
              </a:solidFill>
              <a:latin typeface="Arial"/>
            </a:endParaRPr>
          </a:p>
          <a:p>
            <a:pPr indent="0">
              <a:lnSpc>
                <a:spcPct val="100000"/>
              </a:lnSpc>
              <a:spcBef>
                <a:spcPts val="641"/>
              </a:spcBef>
              <a:buNone/>
              <a:tabLst>
                <a:tab pos="0" algn="l"/>
              </a:tabLst>
            </a:pPr>
            <a:endParaRPr lang="en-GB" sz="2800" b="0" strike="noStrike" spc="-1">
              <a:solidFill>
                <a:srgbClr val="000000"/>
              </a:solidFill>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TextBox 324"/>
          <p:cNvSpPr/>
          <p:nvPr/>
        </p:nvSpPr>
        <p:spPr>
          <a:xfrm>
            <a:off x="360000" y="540000"/>
            <a:ext cx="8278560" cy="1879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L’observateur est considéré comme une machine qui stocke des résultats dans son “registre mémoire” ; il peut parfaitement entrer dans une superposition cohérente d’états où des résultats différents sont enregistrés.</a:t>
            </a: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De façon générale, tous les objets macroscopiques peuvent entrer dans des superpositions d’états localisés en des régions de l’espace distinctes (les QSMDS subsistent indéfiniment).</a:t>
            </a:r>
            <a:endParaRPr lang="en-GB" sz="1800" b="0" strike="noStrike" spc="-1">
              <a:solidFill>
                <a:srgbClr val="000000"/>
              </a:solidFill>
              <a:latin typeface="Arial"/>
            </a:endParaRPr>
          </a:p>
        </p:txBody>
      </p:sp>
      <p:sp>
        <p:nvSpPr>
          <p:cNvPr id="327" name="TextBox 325"/>
          <p:cNvSpPr/>
          <p:nvPr/>
        </p:nvSpPr>
        <p:spPr>
          <a:xfrm>
            <a:off x="360000" y="5040000"/>
            <a:ext cx="8278560" cy="856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Ceux qui favorisent cette interprétation sont souvent les cosmologistes ; certains cosmologistes disent même qu’ils n’ont pas le choix, et que c’est la seule façon de voir la mécanique quantique qui leur permet de travailler. </a:t>
            </a:r>
            <a:endParaRPr lang="en-GB" sz="1800" b="0" strike="noStrike" spc="-1">
              <a:solidFill>
                <a:srgbClr val="000000"/>
              </a:solidFill>
              <a:latin typeface="Arial"/>
            </a:endParaRPr>
          </a:p>
        </p:txBody>
      </p:sp>
      <p:sp>
        <p:nvSpPr>
          <p:cNvPr id="328" name="TextBox 326"/>
          <p:cNvSpPr/>
          <p:nvPr/>
        </p:nvSpPr>
        <p:spPr>
          <a:xfrm>
            <a:off x="360000" y="2817720"/>
            <a:ext cx="7918560" cy="600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La théorie redevient complètement déterministe, l’indéterminisme n’étant qu’une illusion de nos esprits.  </a:t>
            </a:r>
            <a:endParaRPr lang="en-GB" sz="1800" b="0" strike="noStrike" spc="-1">
              <a:solidFill>
                <a:srgbClr val="000000"/>
              </a:solidFill>
              <a:latin typeface="Arial"/>
            </a:endParaRPr>
          </a:p>
        </p:txBody>
      </p:sp>
      <p:sp>
        <p:nvSpPr>
          <p:cNvPr id="329" name="TextBox 327"/>
          <p:cNvSpPr/>
          <p:nvPr/>
        </p:nvSpPr>
        <p:spPr>
          <a:xfrm>
            <a:off x="345600" y="3837960"/>
            <a:ext cx="7918560" cy="856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On parle souvent de “théorie des mondes multiples” (many worlds), de “multivers”. Ce n’est pas très approprié étant donné que le monde reste unique avec toutes ses branches. On parle aussi de “many minds theory”.</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TextBox 328"/>
          <p:cNvSpPr/>
          <p:nvPr/>
        </p:nvSpPr>
        <p:spPr>
          <a:xfrm>
            <a:off x="348120" y="900000"/>
            <a:ext cx="8110440" cy="4440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Plusieurs problèmes se posent:</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1-  Ne pas tomber dans le solipsisme: vérifier la cohérence entre les contenus des mémoires des différents observateurs, lorsqu’ils discutent ensuite des résultats dont ils sont conscients.</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2- D’où vient et comment vient le hasard dans cette théorie déterministe? En particulier:</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a- Lorsqu’une expérience est répétée, comprendre pourquoi l’accumulation des résultats obtenus dans la mémoire reproduit la loi probabiliste de Born.</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b- Quelle est la base de l’espace des états correspondant aux “aiguillages” vers l’apparition de contenus différents de nos registres mémoire? (“branching points”)  </a:t>
            </a:r>
            <a:endParaRPr lang="en-GB" sz="1800" b="0" strike="noStrike" spc="-1">
              <a:solidFill>
                <a:srgbClr val="000000"/>
              </a:solidFill>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TextBox 1"/>
          <p:cNvSpPr/>
          <p:nvPr/>
        </p:nvSpPr>
        <p:spPr>
          <a:xfrm>
            <a:off x="467640" y="1628640"/>
            <a:ext cx="7918560" cy="20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En plus des interprétations mentionnées, les interprétations sont multiples: </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 interprétation relationnelle</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 Qbisme</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pt-PT" sz="1800" b="0" strike="noStrike" spc="-1">
                <a:solidFill>
                  <a:srgbClr val="000000"/>
                </a:solidFill>
                <a:latin typeface="Arial"/>
                <a:ea typeface="DejaVu Sans"/>
              </a:rPr>
              <a:t>- histoires quantique cohérentes</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  interprétation modale</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 interprétation transactionnelle</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 exposés de cet après-midi! </a:t>
            </a:r>
            <a:endParaRPr lang="en-GB" sz="1800" b="0" strike="noStrike" spc="-1">
              <a:solidFill>
                <a:srgbClr val="000000"/>
              </a:solidFill>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TextBox 329"/>
          <p:cNvSpPr/>
          <p:nvPr/>
        </p:nvSpPr>
        <p:spPr>
          <a:xfrm>
            <a:off x="3600000" y="490320"/>
            <a:ext cx="2880000" cy="457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2600" b="0" strike="noStrike" spc="-1">
                <a:solidFill>
                  <a:srgbClr val="3465A4"/>
                </a:solidFill>
                <a:latin typeface="Arial"/>
                <a:ea typeface="DejaVu Sans"/>
              </a:rPr>
              <a:t>Conclusion</a:t>
            </a:r>
            <a:endParaRPr lang="en-GB" sz="2600" b="0" strike="noStrike" spc="-1">
              <a:solidFill>
                <a:srgbClr val="000000"/>
              </a:solidFill>
              <a:latin typeface="Arial"/>
            </a:endParaRPr>
          </a:p>
        </p:txBody>
      </p:sp>
      <p:sp>
        <p:nvSpPr>
          <p:cNvPr id="333" name="TextBox 330"/>
          <p:cNvSpPr/>
          <p:nvPr/>
        </p:nvSpPr>
        <p:spPr>
          <a:xfrm>
            <a:off x="498600" y="1052640"/>
            <a:ext cx="7738560" cy="1438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 La mécanique quantique est, comme la relativité générale, l’une des plus grandes constructions de l’esprit humain. Son pouvoir de prédiction est immense, allant du microscopique au macroscopique, de la théorie du modèle standard des particules élémentaires à celle de la cosmogenèse, en passant par la supraconductivité au fonctionnement des étoiles.</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p:txBody>
      </p:sp>
      <p:sp>
        <p:nvSpPr>
          <p:cNvPr id="334" name="TextBox 1"/>
          <p:cNvSpPr/>
          <p:nvPr/>
        </p:nvSpPr>
        <p:spPr>
          <a:xfrm>
            <a:off x="498600" y="2637000"/>
            <a:ext cx="8032320" cy="2009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000000"/>
                </a:solidFill>
                <a:latin typeface="Arial"/>
                <a:ea typeface="DejaVu Sans"/>
              </a:rPr>
              <a:t>Elle possède un statut particulier : tout le monde est d’accord sur ses équations mathématiques et la façon de les utiliser, mais il n’existe aucun accord général sur le sens physique des objets mathématiques qui apparaissent dans ces équations. Quel est le statut de la fonction d’onde, ou du vecteur d’état, que représentent-t-ils ? Ont-ils un caractère objectif ou subjectif ?</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p:txBody>
      </p:sp>
      <p:sp>
        <p:nvSpPr>
          <p:cNvPr id="335" name="TextBox 2"/>
          <p:cNvSpPr/>
          <p:nvPr/>
        </p:nvSpPr>
        <p:spPr>
          <a:xfrm>
            <a:off x="519480" y="4693680"/>
            <a:ext cx="8207640" cy="2009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000000"/>
                </a:solidFill>
                <a:latin typeface="Arial"/>
                <a:ea typeface="DejaVu Sans"/>
              </a:rPr>
              <a:t>Comme le disait Einstein, c’est une théorie incomplète: elle prédit merveilleusement et en grands détails les phénomènes microscopiques, qu’ils soient uniques ou répétés, mais sa dynamique est incapable de rendre compte de ce qui se passe lors de l’interaction entre un système microscopique et un appareil de mesure macroscopique, si l’expérience n’est faite qu’une seule fois. Il est nécessaire d’ajouter à la dynamique un (ou des) postulats ad hoc, ou alors de changer cette dynamique.</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Box 3"/>
          <p:cNvSpPr/>
          <p:nvPr/>
        </p:nvSpPr>
        <p:spPr>
          <a:xfrm>
            <a:off x="827640" y="1900440"/>
            <a:ext cx="809748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La MQ est partout, et nous ne pouvons pas nous en passer! </a:t>
            </a:r>
            <a:endParaRPr lang="en-GB" sz="1800" b="0" strike="noStrike" spc="-1">
              <a:solidFill>
                <a:srgbClr val="000000"/>
              </a:solidFill>
              <a:latin typeface="Arial"/>
            </a:endParaRPr>
          </a:p>
          <a:p>
            <a:pPr>
              <a:lnSpc>
                <a:spcPct val="100000"/>
              </a:lnSpc>
            </a:pPr>
            <a:r>
              <a:rPr lang="fr-FR" sz="1800" b="0" strike="noStrike" spc="-1">
                <a:solidFill>
                  <a:srgbClr val="C00000"/>
                </a:solidFill>
                <a:latin typeface="Arial"/>
                <a:ea typeface="DejaVu Sans"/>
              </a:rPr>
              <a:t>-  c’est elle qui explique pourquoi la matière est stable</a:t>
            </a:r>
            <a:endParaRPr lang="en-GB" sz="1800" b="0" strike="noStrike" spc="-1">
              <a:solidFill>
                <a:srgbClr val="000000"/>
              </a:solidFill>
              <a:latin typeface="Arial"/>
            </a:endParaRPr>
          </a:p>
          <a:p>
            <a:pPr marL="285840" indent="-285840">
              <a:lnSpc>
                <a:spcPct val="100000"/>
              </a:lnSpc>
              <a:buClr>
                <a:srgbClr val="C00000"/>
              </a:buClr>
              <a:buFont typeface="StarSymbol"/>
              <a:buChar char="-"/>
            </a:pPr>
            <a:r>
              <a:rPr lang="fr-FR" sz="1800" b="0" strike="noStrike" spc="-1">
                <a:solidFill>
                  <a:srgbClr val="C00000"/>
                </a:solidFill>
                <a:latin typeface="Arial"/>
                <a:ea typeface="DejaVu Sans"/>
              </a:rPr>
              <a:t>elle est à la base de toute la physique du solide, des lasers, des télécommunications, internet, les ordinateurs, </a:t>
            </a:r>
            <a:endParaRPr lang="en-GB" sz="1800" b="0" strike="noStrike" spc="-1">
              <a:solidFill>
                <a:srgbClr val="000000"/>
              </a:solidFill>
              <a:latin typeface="Arial"/>
            </a:endParaRPr>
          </a:p>
          <a:p>
            <a:pPr marL="285840" indent="-285840">
              <a:lnSpc>
                <a:spcPct val="100000"/>
              </a:lnSpc>
              <a:buClr>
                <a:srgbClr val="C00000"/>
              </a:buClr>
              <a:buFont typeface="StarSymbol"/>
              <a:buChar char="-"/>
            </a:pPr>
            <a:r>
              <a:rPr lang="fr-FR" sz="1800" b="0" strike="noStrike" spc="-1">
                <a:solidFill>
                  <a:srgbClr val="C00000"/>
                </a:solidFill>
                <a:latin typeface="Arial"/>
                <a:ea typeface="DejaVu Sans"/>
              </a:rPr>
              <a:t>lasers, horloges atomiques, navigation et GPS, etc. </a:t>
            </a:r>
            <a:endParaRPr lang="en-GB" sz="1800" b="0" strike="noStrike" spc="-1">
              <a:solidFill>
                <a:srgbClr val="000000"/>
              </a:solidFill>
              <a:latin typeface="Arial"/>
            </a:endParaRPr>
          </a:p>
        </p:txBody>
      </p:sp>
      <p:sp>
        <p:nvSpPr>
          <p:cNvPr id="210" name="TextBox 6"/>
          <p:cNvSpPr/>
          <p:nvPr/>
        </p:nvSpPr>
        <p:spPr>
          <a:xfrm>
            <a:off x="356040" y="309600"/>
            <a:ext cx="8637840" cy="1369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0000"/>
              </a:lnSpc>
              <a:buClr>
                <a:srgbClr val="0070C0"/>
              </a:buClr>
              <a:buFont typeface="StarSymbol"/>
              <a:buAutoNum type="arabicPeriod"/>
            </a:pPr>
            <a:r>
              <a:rPr lang="fr-FR" sz="2800" b="0" strike="noStrike" spc="-1">
                <a:solidFill>
                  <a:srgbClr val="0070C0"/>
                </a:solidFill>
                <a:latin typeface="Calibri"/>
                <a:ea typeface="DejaVu Sans"/>
              </a:rPr>
              <a:t>La mécanique quantique: une des constructions intellectuelles les plus remarquables de l’Humanité.. et pourtant toujours difficile à vraiment comprendre</a:t>
            </a:r>
            <a:endParaRPr lang="en-GB" sz="2800" b="0" strike="noStrike" spc="-1">
              <a:solidFill>
                <a:srgbClr val="000000"/>
              </a:solidFill>
              <a:latin typeface="Arial"/>
            </a:endParaRPr>
          </a:p>
        </p:txBody>
      </p:sp>
      <p:sp>
        <p:nvSpPr>
          <p:cNvPr id="211" name="ZoneTexte 130"/>
          <p:cNvSpPr/>
          <p:nvPr/>
        </p:nvSpPr>
        <p:spPr>
          <a:xfrm>
            <a:off x="727560" y="3645000"/>
            <a:ext cx="7905240" cy="120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Mais elle contient aussi de bien étranges limites internes; sa dynamique linéaire prévoit ce qui se produit lors d’un ensemble d’expériences répétées identiques, mais est incapable de prédire ce qui se produit lors d’une réalisation unique de l’expérience. </a:t>
            </a:r>
            <a:endParaRPr lang="en-GB" sz="1800" b="0" strike="noStrike" spc="-1">
              <a:solidFill>
                <a:srgbClr val="000000"/>
              </a:solidFill>
              <a:latin typeface="Arial"/>
            </a:endParaRPr>
          </a:p>
        </p:txBody>
      </p:sp>
      <p:sp>
        <p:nvSpPr>
          <p:cNvPr id="212" name="Rectangle 172"/>
          <p:cNvSpPr/>
          <p:nvPr/>
        </p:nvSpPr>
        <p:spPr>
          <a:xfrm>
            <a:off x="727560" y="5157360"/>
            <a:ext cx="7374240" cy="1101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B85C00"/>
                </a:solidFill>
                <a:latin typeface="Arial"/>
                <a:ea typeface="DejaVu Sans"/>
              </a:rPr>
              <a:t>Le problème  logique avait déjà été indentifié par von Neumann dans son livre historique sur la mécanique quantique (1932). On le désigne souvent par “régression infinie de von Neumann”, ou plus simplement par “problème de la mesure”.  </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ZoneTexte 8"/>
          <p:cNvSpPr/>
          <p:nvPr/>
        </p:nvSpPr>
        <p:spPr>
          <a:xfrm>
            <a:off x="720000" y="404640"/>
            <a:ext cx="7905240" cy="473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000000"/>
                </a:solidFill>
                <a:latin typeface="Arial"/>
                <a:ea typeface="DejaVu Sans"/>
              </a:rPr>
              <a:t>Une expérience simple:</a:t>
            </a:r>
            <a:endParaRPr lang="en-GB" sz="1800" b="0" strike="noStrike" spc="-1">
              <a:solidFill>
                <a:srgbClr val="000000"/>
              </a:solidFill>
              <a:latin typeface="Arial"/>
            </a:endParaRPr>
          </a:p>
        </p:txBody>
      </p:sp>
      <p:sp>
        <p:nvSpPr>
          <p:cNvPr id="214" name="Connecteur droit 11"/>
          <p:cNvSpPr/>
          <p:nvPr/>
        </p:nvSpPr>
        <p:spPr>
          <a:xfrm>
            <a:off x="2194920" y="3104280"/>
            <a:ext cx="2700000" cy="36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215" name="Connecteur droit 12"/>
          <p:cNvSpPr/>
          <p:nvPr/>
        </p:nvSpPr>
        <p:spPr>
          <a:xfrm flipV="1">
            <a:off x="2194920" y="1664280"/>
            <a:ext cx="360" cy="144000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216" name="Connecteur droit 13"/>
          <p:cNvSpPr/>
          <p:nvPr/>
        </p:nvSpPr>
        <p:spPr>
          <a:xfrm flipH="1">
            <a:off x="2014920" y="2924280"/>
            <a:ext cx="360000" cy="360000"/>
          </a:xfrm>
          <a:prstGeom prst="line">
            <a:avLst/>
          </a:prstGeom>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217" name="Connecteur droit 14"/>
          <p:cNvSpPr/>
          <p:nvPr/>
        </p:nvSpPr>
        <p:spPr>
          <a:xfrm flipH="1">
            <a:off x="2014920" y="1484280"/>
            <a:ext cx="360000" cy="360000"/>
          </a:xfrm>
          <a:prstGeom prst="line">
            <a:avLst/>
          </a:prstGeom>
          <a:ln w="36000">
            <a:solidFill>
              <a:srgbClr val="3465A4"/>
            </a:solidFill>
            <a:round/>
          </a:ln>
        </p:spPr>
        <p:style>
          <a:lnRef idx="0">
            <a:scrgbClr r="0" g="0" b="0"/>
          </a:lnRef>
          <a:fillRef idx="0">
            <a:scrgbClr r="0" g="0" b="0"/>
          </a:fillRef>
          <a:effectRef idx="0">
            <a:scrgbClr r="0" g="0" b="0"/>
          </a:effectRef>
          <a:fontRef idx="minor"/>
        </p:style>
        <p:txBody>
          <a:bodyPr lIns="108000" tIns="63000" rIns="108000" bIns="63000" anchor="ctr" anchorCtr="1">
            <a:noAutofit/>
          </a:bodyPr>
          <a:lstStyle/>
          <a:p>
            <a:endParaRPr lang="en-GB" sz="1800" b="0" strike="noStrike" spc="-1">
              <a:solidFill>
                <a:srgbClr val="000000"/>
              </a:solidFill>
              <a:latin typeface="Arial"/>
              <a:ea typeface="DejaVu Sans"/>
            </a:endParaRPr>
          </a:p>
        </p:txBody>
      </p:sp>
      <p:sp>
        <p:nvSpPr>
          <p:cNvPr id="218" name="Connecteur droit 15"/>
          <p:cNvSpPr/>
          <p:nvPr/>
        </p:nvSpPr>
        <p:spPr>
          <a:xfrm>
            <a:off x="754920" y="3104280"/>
            <a:ext cx="1440000" cy="36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219" name="Rectangle 6"/>
          <p:cNvSpPr/>
          <p:nvPr/>
        </p:nvSpPr>
        <p:spPr>
          <a:xfrm>
            <a:off x="5974920" y="148464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20" name="Rectangle 7"/>
          <p:cNvSpPr/>
          <p:nvPr/>
        </p:nvSpPr>
        <p:spPr>
          <a:xfrm>
            <a:off x="4714920" y="148464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21" name="Rectangle 8"/>
          <p:cNvSpPr/>
          <p:nvPr/>
        </p:nvSpPr>
        <p:spPr>
          <a:xfrm>
            <a:off x="4894920" y="292464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22" name="Rectangle 9"/>
          <p:cNvSpPr/>
          <p:nvPr/>
        </p:nvSpPr>
        <p:spPr>
          <a:xfrm>
            <a:off x="4894920" y="292464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23" name="Connecteur droit 16"/>
          <p:cNvSpPr/>
          <p:nvPr/>
        </p:nvSpPr>
        <p:spPr>
          <a:xfrm>
            <a:off x="2194920" y="1664280"/>
            <a:ext cx="2520000" cy="360"/>
          </a:xfrm>
          <a:prstGeom prst="line">
            <a:avLst/>
          </a:prstGeom>
          <a:ln w="0">
            <a:solidFill>
              <a:srgbClr val="3465A4"/>
            </a:solidFill>
            <a:tailEnd type="triangle" w="med" len="med"/>
          </a:ln>
        </p:spPr>
        <p:style>
          <a:lnRef idx="0">
            <a:scrgbClr r="0" g="0" b="0"/>
          </a:lnRef>
          <a:fillRef idx="0">
            <a:scrgbClr r="0" g="0" b="0"/>
          </a:fillRef>
          <a:effectRef idx="0">
            <a:scrgbClr r="0" g="0" b="0"/>
          </a:effectRef>
          <a:fontRef idx="minor"/>
        </p:style>
        <p:txBody>
          <a:bodyPr lIns="90000" tIns="-45000" rIns="90000" bIns="-45000" anchor="ctr" anchorCtr="1">
            <a:noAutofit/>
          </a:bodyPr>
          <a:lstStyle/>
          <a:p>
            <a:endParaRPr lang="en-GB" sz="1800" b="0" strike="noStrike" spc="-1">
              <a:solidFill>
                <a:srgbClr val="000000"/>
              </a:solidFill>
              <a:latin typeface="Arial"/>
              <a:ea typeface="DejaVu Sans"/>
            </a:endParaRPr>
          </a:p>
        </p:txBody>
      </p:sp>
      <p:sp>
        <p:nvSpPr>
          <p:cNvPr id="224" name="Connecteur droit 17"/>
          <p:cNvSpPr/>
          <p:nvPr/>
        </p:nvSpPr>
        <p:spPr>
          <a:xfrm>
            <a:off x="5254920" y="1664280"/>
            <a:ext cx="720000" cy="360"/>
          </a:xfrm>
          <a:prstGeom prst="line">
            <a:avLst/>
          </a:prstGeom>
          <a:ln w="36000">
            <a:solidFill>
              <a:srgbClr val="3465A4"/>
            </a:solidFill>
            <a:round/>
            <a:tailEnd type="triangle" w="med" len="med"/>
          </a:ln>
        </p:spPr>
        <p:style>
          <a:lnRef idx="0">
            <a:scrgbClr r="0" g="0" b="0"/>
          </a:lnRef>
          <a:fillRef idx="0">
            <a:scrgbClr r="0" g="0" b="0"/>
          </a:fillRef>
          <a:effectRef idx="0">
            <a:scrgbClr r="0" g="0" b="0"/>
          </a:effectRef>
          <a:fontRef idx="minor"/>
        </p:style>
        <p:txBody>
          <a:bodyPr lIns="108000" tIns="-63000" rIns="108000" bIns="-63000" anchor="ctr" anchorCtr="1">
            <a:noAutofit/>
          </a:bodyPr>
          <a:lstStyle/>
          <a:p>
            <a:endParaRPr lang="en-GB" sz="1800" b="0" strike="noStrike" spc="-1">
              <a:solidFill>
                <a:srgbClr val="000000"/>
              </a:solidFill>
              <a:latin typeface="Arial"/>
              <a:ea typeface="DejaVu Sans"/>
            </a:endParaRPr>
          </a:p>
        </p:txBody>
      </p:sp>
      <p:sp>
        <p:nvSpPr>
          <p:cNvPr id="225" name="Connecteur droit 18"/>
          <p:cNvSpPr/>
          <p:nvPr/>
        </p:nvSpPr>
        <p:spPr>
          <a:xfrm>
            <a:off x="5434920" y="3104280"/>
            <a:ext cx="720000" cy="360"/>
          </a:xfrm>
          <a:prstGeom prst="line">
            <a:avLst/>
          </a:prstGeom>
          <a:ln w="36000">
            <a:solidFill>
              <a:srgbClr val="3465A4"/>
            </a:solidFill>
            <a:round/>
            <a:tailEnd type="triangle" w="med" len="med"/>
          </a:ln>
        </p:spPr>
        <p:style>
          <a:lnRef idx="0">
            <a:scrgbClr r="0" g="0" b="0"/>
          </a:lnRef>
          <a:fillRef idx="0">
            <a:scrgbClr r="0" g="0" b="0"/>
          </a:fillRef>
          <a:effectRef idx="0">
            <a:scrgbClr r="0" g="0" b="0"/>
          </a:effectRef>
          <a:fontRef idx="minor"/>
        </p:style>
        <p:txBody>
          <a:bodyPr lIns="108000" tIns="-63000" rIns="108000" bIns="-63000" anchor="ctr" anchorCtr="1">
            <a:noAutofit/>
          </a:bodyPr>
          <a:lstStyle/>
          <a:p>
            <a:endParaRPr lang="en-GB" sz="1800" b="0" strike="noStrike" spc="-1">
              <a:solidFill>
                <a:srgbClr val="000000"/>
              </a:solidFill>
              <a:latin typeface="Arial"/>
              <a:ea typeface="DejaVu Sans"/>
            </a:endParaRPr>
          </a:p>
        </p:txBody>
      </p:sp>
      <p:sp>
        <p:nvSpPr>
          <p:cNvPr id="226" name="Rectangle 10"/>
          <p:cNvSpPr/>
          <p:nvPr/>
        </p:nvSpPr>
        <p:spPr>
          <a:xfrm>
            <a:off x="6154920" y="2924640"/>
            <a:ext cx="525240" cy="345240"/>
          </a:xfrm>
          <a:prstGeom prst="rect">
            <a:avLst/>
          </a:prstGeom>
          <a:solidFill>
            <a:schemeClr val="accent1"/>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27" name="Connecteur droit 19"/>
          <p:cNvSpPr/>
          <p:nvPr/>
        </p:nvSpPr>
        <p:spPr>
          <a:xfrm>
            <a:off x="6514920" y="1664280"/>
            <a:ext cx="720000" cy="360"/>
          </a:xfrm>
          <a:prstGeom prst="line">
            <a:avLst/>
          </a:prstGeom>
          <a:ln w="72000">
            <a:solidFill>
              <a:srgbClr val="3465A4"/>
            </a:solidFill>
            <a:round/>
            <a:tailEnd type="triangle" w="med" len="med"/>
          </a:ln>
        </p:spPr>
        <p:style>
          <a:lnRef idx="0">
            <a:scrgbClr r="0" g="0" b="0"/>
          </a:lnRef>
          <a:fillRef idx="0">
            <a:scrgbClr r="0" g="0" b="0"/>
          </a:fillRef>
          <a:effectRef idx="0">
            <a:scrgbClr r="0" g="0" b="0"/>
          </a:effectRef>
          <a:fontRef idx="minor"/>
        </p:style>
        <p:txBody>
          <a:bodyPr lIns="126000" tIns="-45000" rIns="126000" bIns="-45000" anchor="ctr" anchorCtr="1">
            <a:noAutofit/>
          </a:bodyPr>
          <a:lstStyle/>
          <a:p>
            <a:endParaRPr lang="en-GB" sz="1800" b="0" strike="noStrike" spc="-1">
              <a:solidFill>
                <a:srgbClr val="000000"/>
              </a:solidFill>
              <a:latin typeface="Arial"/>
              <a:ea typeface="DejaVu Sans"/>
            </a:endParaRPr>
          </a:p>
        </p:txBody>
      </p:sp>
      <p:sp>
        <p:nvSpPr>
          <p:cNvPr id="228" name="Connecteur droit 20"/>
          <p:cNvSpPr/>
          <p:nvPr/>
        </p:nvSpPr>
        <p:spPr>
          <a:xfrm>
            <a:off x="6697800" y="3104280"/>
            <a:ext cx="720000" cy="360"/>
          </a:xfrm>
          <a:prstGeom prst="line">
            <a:avLst/>
          </a:prstGeom>
          <a:ln w="72000">
            <a:solidFill>
              <a:srgbClr val="3465A4"/>
            </a:solidFill>
            <a:round/>
            <a:tailEnd type="triangle" w="med" len="med"/>
          </a:ln>
        </p:spPr>
        <p:style>
          <a:lnRef idx="0">
            <a:scrgbClr r="0" g="0" b="0"/>
          </a:lnRef>
          <a:fillRef idx="0">
            <a:scrgbClr r="0" g="0" b="0"/>
          </a:fillRef>
          <a:effectRef idx="0">
            <a:scrgbClr r="0" g="0" b="0"/>
          </a:effectRef>
          <a:fontRef idx="minor"/>
        </p:style>
        <p:txBody>
          <a:bodyPr lIns="126000" tIns="-45000" rIns="126000" bIns="-45000" anchor="ctr" anchorCtr="1">
            <a:noAutofit/>
          </a:bodyPr>
          <a:lstStyle/>
          <a:p>
            <a:endParaRPr lang="en-GB" sz="1800" b="0" strike="noStrike" spc="-1">
              <a:solidFill>
                <a:srgbClr val="000000"/>
              </a:solidFill>
              <a:latin typeface="Arial"/>
              <a:ea typeface="DejaVu Sans"/>
            </a:endParaRPr>
          </a:p>
        </p:txBody>
      </p:sp>
      <p:sp>
        <p:nvSpPr>
          <p:cNvPr id="229" name="Émoticône 4"/>
          <p:cNvSpPr/>
          <p:nvPr/>
        </p:nvSpPr>
        <p:spPr>
          <a:xfrm>
            <a:off x="7630920" y="1304640"/>
            <a:ext cx="525240" cy="525240"/>
          </a:xfrm>
          <a:prstGeom prst="smileyFace">
            <a:avLst>
              <a:gd name="adj" fmla="val 9282"/>
            </a:avLst>
          </a:prstGeom>
          <a:solidFill>
            <a:srgbClr val="EA7500"/>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30" name="Émoticône 5"/>
          <p:cNvSpPr/>
          <p:nvPr/>
        </p:nvSpPr>
        <p:spPr>
          <a:xfrm>
            <a:off x="7631280" y="1305000"/>
            <a:ext cx="525240" cy="525240"/>
          </a:xfrm>
          <a:prstGeom prst="smileyFace">
            <a:avLst>
              <a:gd name="adj" fmla="val 9282"/>
            </a:avLst>
          </a:prstGeom>
          <a:solidFill>
            <a:srgbClr val="EA7500"/>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31" name="Émoticône 6"/>
          <p:cNvSpPr/>
          <p:nvPr/>
        </p:nvSpPr>
        <p:spPr>
          <a:xfrm>
            <a:off x="7630920" y="2744640"/>
            <a:ext cx="525240" cy="525240"/>
          </a:xfrm>
          <a:prstGeom prst="smileyFace">
            <a:avLst>
              <a:gd name="adj" fmla="val 9282"/>
            </a:avLst>
          </a:prstGeom>
          <a:solidFill>
            <a:srgbClr val="168253"/>
          </a:solidFill>
          <a:ln w="0">
            <a:solidFill>
              <a:srgbClr val="254061"/>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endParaRPr lang="en-GB" sz="1800" b="0" strike="noStrike" spc="-1">
              <a:solidFill>
                <a:srgbClr val="000000"/>
              </a:solidFill>
              <a:latin typeface="Arial"/>
              <a:ea typeface="DejaVu Sans"/>
            </a:endParaRPr>
          </a:p>
        </p:txBody>
      </p:sp>
      <p:sp>
        <p:nvSpPr>
          <p:cNvPr id="232" name="ZoneTexte 9"/>
          <p:cNvSpPr/>
          <p:nvPr/>
        </p:nvSpPr>
        <p:spPr>
          <a:xfrm>
            <a:off x="4431240" y="2147040"/>
            <a:ext cx="110484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détection</a:t>
            </a:r>
            <a:endParaRPr lang="en-GB" sz="1800" b="0" strike="noStrike" spc="-1">
              <a:solidFill>
                <a:srgbClr val="000000"/>
              </a:solidFill>
              <a:latin typeface="Arial"/>
            </a:endParaRPr>
          </a:p>
        </p:txBody>
      </p:sp>
      <p:sp>
        <p:nvSpPr>
          <p:cNvPr id="233" name="ZoneTexte 10"/>
          <p:cNvSpPr/>
          <p:nvPr/>
        </p:nvSpPr>
        <p:spPr>
          <a:xfrm>
            <a:off x="5551920" y="2008440"/>
            <a:ext cx="1955160" cy="638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amplification </a:t>
            </a:r>
            <a:endParaRPr lang="en-GB" sz="1800" b="0" strike="noStrike" spc="-1">
              <a:solidFill>
                <a:srgbClr val="000000"/>
              </a:solidFill>
              <a:latin typeface="Arial"/>
            </a:endParaRPr>
          </a:p>
          <a:p>
            <a:pPr>
              <a:lnSpc>
                <a:spcPct val="100000"/>
              </a:lnSpc>
            </a:pPr>
            <a:r>
              <a:rPr lang="fr-FR" sz="1800" b="0" strike="noStrike" spc="-1">
                <a:solidFill>
                  <a:srgbClr val="000000"/>
                </a:solidFill>
                <a:latin typeface="Arial"/>
                <a:ea typeface="DejaVu Sans"/>
              </a:rPr>
              <a:t>et enregistrement</a:t>
            </a:r>
            <a:endParaRPr lang="en-GB" sz="1800" b="0" strike="noStrike" spc="-1">
              <a:solidFill>
                <a:srgbClr val="000000"/>
              </a:solidFill>
              <a:latin typeface="Arial"/>
            </a:endParaRPr>
          </a:p>
        </p:txBody>
      </p:sp>
      <p:sp>
        <p:nvSpPr>
          <p:cNvPr id="234" name="ZoneTexte 11"/>
          <p:cNvSpPr/>
          <p:nvPr/>
        </p:nvSpPr>
        <p:spPr>
          <a:xfrm>
            <a:off x="7538040" y="2160000"/>
            <a:ext cx="13834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observateur</a:t>
            </a:r>
            <a:endParaRPr lang="en-GB" sz="1800" b="0" strike="noStrike" spc="-1">
              <a:solidFill>
                <a:srgbClr val="000000"/>
              </a:solidFill>
              <a:latin typeface="Arial"/>
            </a:endParaRPr>
          </a:p>
        </p:txBody>
      </p:sp>
      <p:sp>
        <p:nvSpPr>
          <p:cNvPr id="235" name="Flèche droite 3"/>
          <p:cNvSpPr/>
          <p:nvPr/>
        </p:nvSpPr>
        <p:spPr>
          <a:xfrm rot="19522200">
            <a:off x="6103080" y="1578240"/>
            <a:ext cx="272880" cy="138240"/>
          </a:xfrm>
          <a:prstGeom prst="rightArrow">
            <a:avLst>
              <a:gd name="adj1" fmla="val 50000"/>
              <a:gd name="adj2" fmla="val 50000"/>
            </a:avLst>
          </a:prstGeom>
          <a:solidFill>
            <a:schemeClr val="bg1"/>
          </a:solidFill>
          <a:ln>
            <a:solidFill>
              <a:srgbClr val="3A5F8B"/>
            </a:solidFill>
          </a:ln>
        </p:spPr>
        <p:style>
          <a:lnRef idx="2">
            <a:schemeClr val="accent1">
              <a:shade val="50000"/>
            </a:schemeClr>
          </a:lnRef>
          <a:fillRef idx="1">
            <a:schemeClr val="accent1"/>
          </a:fillRef>
          <a:effectRef idx="0">
            <a:schemeClr val="accent1"/>
          </a:effectRef>
          <a:fontRef idx="minor"/>
        </p:style>
        <p:txBody>
          <a:bodyPr lIns="90000" tIns="-9000" rIns="90000" bIns="-9000" anchor="ctr">
            <a:noAutofit/>
          </a:bodyPr>
          <a:lstStyle/>
          <a:p>
            <a:pPr>
              <a:lnSpc>
                <a:spcPct val="100000"/>
              </a:lnSpc>
            </a:pPr>
            <a:endParaRPr lang="fr-FR" sz="1800" b="0" strike="noStrike" spc="-1">
              <a:solidFill>
                <a:schemeClr val="lt1"/>
              </a:solidFill>
              <a:latin typeface="Arial"/>
              <a:ea typeface="DejaVu Sans"/>
            </a:endParaRPr>
          </a:p>
        </p:txBody>
      </p:sp>
      <p:pic>
        <p:nvPicPr>
          <p:cNvPr id="236" name="Picture 197"/>
          <p:cNvPicPr/>
          <p:nvPr/>
        </p:nvPicPr>
        <p:blipFill>
          <a:blip r:embed="rId2"/>
          <a:stretch/>
        </p:blipFill>
        <p:spPr>
          <a:xfrm>
            <a:off x="1041480" y="3331800"/>
            <a:ext cx="2433600" cy="611280"/>
          </a:xfrm>
          <a:prstGeom prst="rect">
            <a:avLst/>
          </a:prstGeom>
          <a:ln w="0">
            <a:noFill/>
          </a:ln>
        </p:spPr>
      </p:pic>
      <p:pic>
        <p:nvPicPr>
          <p:cNvPr id="237" name="Picture 198"/>
          <p:cNvPicPr/>
          <p:nvPr/>
        </p:nvPicPr>
        <p:blipFill>
          <a:blip r:embed="rId3"/>
          <a:stretch/>
        </p:blipFill>
        <p:spPr>
          <a:xfrm>
            <a:off x="2062080" y="4021200"/>
            <a:ext cx="2540520" cy="613440"/>
          </a:xfrm>
          <a:prstGeom prst="rect">
            <a:avLst/>
          </a:prstGeom>
          <a:ln w="0">
            <a:noFill/>
          </a:ln>
        </p:spPr>
      </p:pic>
      <p:pic>
        <p:nvPicPr>
          <p:cNvPr id="238" name="Picture 199"/>
          <p:cNvPicPr/>
          <p:nvPr/>
        </p:nvPicPr>
        <p:blipFill>
          <a:blip r:embed="rId4"/>
          <a:stretch/>
        </p:blipFill>
        <p:spPr>
          <a:xfrm>
            <a:off x="3446280" y="4483080"/>
            <a:ext cx="3293280" cy="576000"/>
          </a:xfrm>
          <a:prstGeom prst="rect">
            <a:avLst/>
          </a:prstGeom>
          <a:ln w="0">
            <a:noFill/>
          </a:ln>
        </p:spPr>
      </p:pic>
      <p:pic>
        <p:nvPicPr>
          <p:cNvPr id="239" name="Picture 200"/>
          <p:cNvPicPr/>
          <p:nvPr/>
        </p:nvPicPr>
        <p:blipFill>
          <a:blip r:embed="rId5"/>
          <a:stretch/>
        </p:blipFill>
        <p:spPr>
          <a:xfrm>
            <a:off x="4374360" y="5014080"/>
            <a:ext cx="3960720" cy="588960"/>
          </a:xfrm>
          <a:prstGeom prst="rect">
            <a:avLst/>
          </a:prstGeom>
          <a:ln w="0">
            <a:noFill/>
          </a:ln>
        </p:spPr>
      </p:pic>
      <p:sp>
        <p:nvSpPr>
          <p:cNvPr id="240" name="Rectangle 201"/>
          <p:cNvSpPr/>
          <p:nvPr/>
        </p:nvSpPr>
        <p:spPr>
          <a:xfrm>
            <a:off x="537480" y="5805360"/>
            <a:ext cx="8270640" cy="84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La chaîne de von Neumann ne s’arrête jamais! Le formalisme semble  inévitablement faire apparaître des QSMDS (Quantum Superpositions of Macroscopically Distinct States, alors qu’on n’observe jamais rien de tel.</a:t>
            </a:r>
            <a:endParaRPr lang="en-GB" sz="1800" b="0" strike="noStrike" spc="-1">
              <a:solidFill>
                <a:srgbClr val="000000"/>
              </a:solidFill>
              <a:latin typeface="Arial"/>
            </a:endParaRPr>
          </a:p>
        </p:txBody>
      </p:sp>
      <p:sp>
        <p:nvSpPr>
          <p:cNvPr id="241" name="Flèche droite 3"/>
          <p:cNvSpPr/>
          <p:nvPr/>
        </p:nvSpPr>
        <p:spPr>
          <a:xfrm rot="19522200">
            <a:off x="6274800" y="3026880"/>
            <a:ext cx="272880" cy="138240"/>
          </a:xfrm>
          <a:prstGeom prst="rightArrow">
            <a:avLst>
              <a:gd name="adj1" fmla="val 50000"/>
              <a:gd name="adj2" fmla="val 50000"/>
            </a:avLst>
          </a:prstGeom>
          <a:solidFill>
            <a:schemeClr val="bg1"/>
          </a:solidFill>
          <a:ln>
            <a:solidFill>
              <a:srgbClr val="3A5F8B"/>
            </a:solidFill>
          </a:ln>
        </p:spPr>
        <p:style>
          <a:lnRef idx="2">
            <a:schemeClr val="accent1">
              <a:shade val="50000"/>
            </a:schemeClr>
          </a:lnRef>
          <a:fillRef idx="1">
            <a:schemeClr val="accent1"/>
          </a:fillRef>
          <a:effectRef idx="0">
            <a:schemeClr val="accent1"/>
          </a:effectRef>
          <a:fontRef idx="minor"/>
        </p:style>
        <p:txBody>
          <a:bodyPr lIns="90000" tIns="-9000" rIns="90000" bIns="-9000" anchor="ctr">
            <a:noAutofit/>
          </a:bodyPr>
          <a:lstStyle/>
          <a:p>
            <a:pPr>
              <a:lnSpc>
                <a:spcPct val="100000"/>
              </a:lnSpc>
            </a:pPr>
            <a:endParaRPr lang="fr-FR" sz="1800" b="0" strike="noStrike" spc="-1">
              <a:solidFill>
                <a:schemeClr val="lt1"/>
              </a:solidFill>
              <a:latin typeface="Arial"/>
              <a:ea typeface="DejaVu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Box 14"/>
          <p:cNvSpPr/>
          <p:nvPr/>
        </p:nvSpPr>
        <p:spPr>
          <a:xfrm>
            <a:off x="325800" y="1845000"/>
            <a:ext cx="8191440" cy="228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 De façon plus générale, la dynamique de la mécanique quantique est basée sur des équations différentielles linéaires qui semblent prédire, dans certains cas, l’apparition de QSMDS (quantum superpositions of macroscopically distinct states (par exemple la lune délocalisée sur son orbite autour de la terre!),contrairement à ce que nous observons. Lors d’une mesure, la dynamique quantique peut prévoir qu’il apparaît une QSMDS avec des résultats de mesure différents. </a:t>
            </a:r>
            <a:r>
              <a:rPr lang="en-GB" sz="1800" b="0" strike="noStrike" spc="-1">
                <a:solidFill>
                  <a:srgbClr val="000000"/>
                </a:solidFill>
                <a:latin typeface="Arial"/>
                <a:ea typeface="DejaVu Sans"/>
              </a:rPr>
              <a:t>Les QSMDS sont LE problème fondamental de la mécanique quantique.</a:t>
            </a:r>
            <a:endParaRPr lang="en-GB" sz="1800" b="0" strike="noStrike" spc="-1">
              <a:solidFill>
                <a:srgbClr val="000000"/>
              </a:solidFill>
              <a:latin typeface="Arial"/>
            </a:endParaRPr>
          </a:p>
        </p:txBody>
      </p:sp>
      <p:sp>
        <p:nvSpPr>
          <p:cNvPr id="243" name="TextBox 2"/>
          <p:cNvSpPr/>
          <p:nvPr/>
        </p:nvSpPr>
        <p:spPr>
          <a:xfrm>
            <a:off x="325800" y="332640"/>
            <a:ext cx="84801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  La dynamique unitaire standard n’explique pas comment un résultat unique émerge lors de chaque réalisation d’une expérience. Elle dit juste qu’il apparaît de façon totalement aléatoire, « à partir de rien ». Mais pourquoi la dynamique qu’une théorie physique devrait-elle renoncer à décrire en détail ce qui se produit lorsqu’une expérience n’est réalisée qu’une seule fois? Exemple du big bang.</a:t>
            </a:r>
            <a:endParaRPr lang="en-GB" sz="1800" b="0" strike="noStrike" spc="-1">
              <a:solidFill>
                <a:srgbClr val="000000"/>
              </a:solidFill>
              <a:latin typeface="Arial"/>
            </a:endParaRPr>
          </a:p>
        </p:txBody>
      </p:sp>
      <p:sp>
        <p:nvSpPr>
          <p:cNvPr id="244" name="Rectangle 205"/>
          <p:cNvSpPr/>
          <p:nvPr/>
        </p:nvSpPr>
        <p:spPr>
          <a:xfrm>
            <a:off x="720000" y="1938600"/>
            <a:ext cx="238320" cy="33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C00000"/>
                </a:solidFill>
                <a:latin typeface="Arial"/>
                <a:ea typeface="DejaVu Sans"/>
              </a:rPr>
              <a:t> </a:t>
            </a:r>
            <a:endParaRPr lang="en-GB" sz="1800" b="0" strike="noStrike" spc="-1">
              <a:solidFill>
                <a:srgbClr val="000000"/>
              </a:solidFill>
              <a:latin typeface="Arial"/>
            </a:endParaRPr>
          </a:p>
        </p:txBody>
      </p:sp>
      <p:sp>
        <p:nvSpPr>
          <p:cNvPr id="245" name="Rectangle 206"/>
          <p:cNvSpPr/>
          <p:nvPr/>
        </p:nvSpPr>
        <p:spPr>
          <a:xfrm>
            <a:off x="467640" y="5648040"/>
            <a:ext cx="7735320" cy="853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C00000"/>
                </a:solidFill>
                <a:latin typeface="Arial"/>
                <a:ea typeface="DejaVu Sans"/>
              </a:rPr>
              <a:t>Von Neumann propose de résoudre le « problème de la mesure » en introduisant un postulat ad hoc, le « postulat de projection de von Neumann » .</a:t>
            </a:r>
            <a:endParaRPr lang="en-GB" sz="1800" b="0" strike="noStrike" spc="-1">
              <a:solidFill>
                <a:srgbClr val="000000"/>
              </a:solidFill>
              <a:latin typeface="Arial"/>
            </a:endParaRPr>
          </a:p>
        </p:txBody>
      </p:sp>
      <p:sp>
        <p:nvSpPr>
          <p:cNvPr id="246" name="TextBox 1"/>
          <p:cNvSpPr/>
          <p:nvPr/>
        </p:nvSpPr>
        <p:spPr>
          <a:xfrm>
            <a:off x="433080" y="4170600"/>
            <a:ext cx="763128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En conséquence, il devient nécessaire de mettre des limites à cette dynamique linéaire, afin d’obtenir une description du monde macroscopique qui ressemble à la mécanique classique (et obtenir l’unicité macroscopique). Les nombreuses interprétations variées font cela de façons différentes.</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204"/>
          <p:cNvSpPr/>
          <p:nvPr/>
        </p:nvSpPr>
        <p:spPr>
          <a:xfrm>
            <a:off x="720000" y="332640"/>
            <a:ext cx="7555680" cy="653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Microsoft YaHei"/>
              </a:rPr>
              <a:t>En pratique, aucune difficulté! Les physiciens dans les labos savent parfaitement comment se servir de la mécanique quantique. </a:t>
            </a:r>
            <a:endParaRPr lang="en-GB" sz="1800" b="0" strike="noStrike" spc="-1">
              <a:solidFill>
                <a:srgbClr val="000000"/>
              </a:solidFill>
              <a:latin typeface="Arial"/>
            </a:endParaRPr>
          </a:p>
        </p:txBody>
      </p:sp>
      <p:sp>
        <p:nvSpPr>
          <p:cNvPr id="248" name="Rectangle 205"/>
          <p:cNvSpPr/>
          <p:nvPr/>
        </p:nvSpPr>
        <p:spPr>
          <a:xfrm>
            <a:off x="720000" y="1196640"/>
            <a:ext cx="8115120" cy="1438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1. Dans la plupart des expériences, ce que l’on mesure directement est une moyenne sur un très grand nombre de systèmes quantiques individuels (on mesure un ensemble), et cette moyenne est correctement prédite par la dynamique unitaire. C’est le cas des expériences de RMN ou EPR, de pompage optique, d’étude des propriétés des solides, etc. </a:t>
            </a:r>
            <a:endParaRPr lang="en-GB" sz="1800" b="0" strike="noStrike" spc="-1">
              <a:solidFill>
                <a:srgbClr val="000000"/>
              </a:solidFill>
              <a:latin typeface="Arial"/>
            </a:endParaRPr>
          </a:p>
        </p:txBody>
      </p:sp>
      <p:sp>
        <p:nvSpPr>
          <p:cNvPr id="249" name="Rectangle 206"/>
          <p:cNvSpPr/>
          <p:nvPr/>
        </p:nvSpPr>
        <p:spPr>
          <a:xfrm>
            <a:off x="663120" y="2637000"/>
            <a:ext cx="7910640" cy="1194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2. Toutefois, dans quelques expériences, on observe effectivement un système quantique unique: traces de particules dans une chambre à étincelles, fluorescence d’un ion unique dans un piège, nombre de photons dans une cavité à fort Q, etc. </a:t>
            </a:r>
            <a:endParaRPr lang="en-GB" sz="1800" b="0" strike="noStrike" spc="-1">
              <a:solidFill>
                <a:srgbClr val="000000"/>
              </a:solidFill>
              <a:latin typeface="Arial"/>
            </a:endParaRPr>
          </a:p>
        </p:txBody>
      </p:sp>
      <p:sp>
        <p:nvSpPr>
          <p:cNvPr id="250" name="Rectangle 207"/>
          <p:cNvSpPr/>
          <p:nvPr/>
        </p:nvSpPr>
        <p:spPr>
          <a:xfrm>
            <a:off x="720000" y="3833280"/>
            <a:ext cx="514656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sz="1800" b="0" strike="noStrike" spc="-1">
                <a:solidFill>
                  <a:srgbClr val="000000"/>
                </a:solidFill>
                <a:latin typeface="Arial"/>
                <a:ea typeface="DejaVu Sans"/>
              </a:rPr>
              <a:t>Les physiciens coupent alors la chaîne de von Neumann à la main, lorsque la QSMDS leur semble devenue “suffisamment macroscopique”. Certes cette notion reste mal définie, mais ce n’est pas dramatique dans la mesure où le moment précis où la chaîne est coupée a peu d’importance en pratique. </a:t>
            </a:r>
            <a:endParaRPr lang="en-GB" sz="1800" b="0" strike="noStrike" spc="-1">
              <a:solidFill>
                <a:srgbClr val="000000"/>
              </a:solidFill>
              <a:latin typeface="Arial"/>
            </a:endParaRPr>
          </a:p>
          <a:p>
            <a:pPr>
              <a:lnSpc>
                <a:spcPct val="100000"/>
              </a:lnSpc>
            </a:pPr>
            <a:r>
              <a:rPr lang="en-GB" sz="1800" b="0" strike="noStrike" spc="-1">
                <a:solidFill>
                  <a:srgbClr val="000000"/>
                </a:solidFill>
                <a:latin typeface="Arial"/>
                <a:ea typeface="DejaVu Sans"/>
              </a:rPr>
              <a:t>Les processus et mesures quantiques sont bien comprises dans le domaine de l’optique quantique.  </a:t>
            </a:r>
            <a:endParaRPr lang="en-GB" sz="1800" b="0" strike="noStrike" spc="-1">
              <a:solidFill>
                <a:srgbClr val="000000"/>
              </a:solidFill>
              <a:latin typeface="Arial"/>
            </a:endParaRPr>
          </a:p>
        </p:txBody>
      </p:sp>
      <p:pic>
        <p:nvPicPr>
          <p:cNvPr id="251" name="Picture 208"/>
          <p:cNvPicPr/>
          <p:nvPr/>
        </p:nvPicPr>
        <p:blipFill>
          <a:blip r:embed="rId2"/>
          <a:stretch/>
        </p:blipFill>
        <p:spPr>
          <a:xfrm>
            <a:off x="6247440" y="3833280"/>
            <a:ext cx="1704960" cy="2457360"/>
          </a:xfrm>
          <a:prstGeom prst="rect">
            <a:avLst/>
          </a:prstGeom>
          <a:ln w="0">
            <a:noFill/>
          </a:ln>
        </p:spPr>
      </p:pic>
      <p:sp>
        <p:nvSpPr>
          <p:cNvPr id="252" name="Rectangle 209"/>
          <p:cNvSpPr/>
          <p:nvPr/>
        </p:nvSpPr>
        <p:spPr>
          <a:xfrm>
            <a:off x="6285960" y="6395040"/>
            <a:ext cx="1627560" cy="336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en-GB" sz="1800" b="0" strike="noStrike" spc="-1">
                <a:solidFill>
                  <a:srgbClr val="000000"/>
                </a:solidFill>
                <a:latin typeface="Arial"/>
                <a:ea typeface="DejaVu Sans"/>
              </a:rPr>
              <a:t>C.U.P. 2023</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ntr" fill="hold" nodeType="withEffect">
                                  <p:stCondLst>
                                    <p:cond delay="0"/>
                                  </p:stCondLst>
                                  <p:childTnLst>
                                    <p:set>
                                      <p:cBhvr>
                                        <p:cTn id="6" dur="1" fill="hold">
                                          <p:stCondLst>
                                            <p:cond delay="0"/>
                                          </p:stCondLst>
                                        </p:cTn>
                                        <p:tgtEl>
                                          <p:spTgt spid="2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TextBox 3"/>
          <p:cNvSpPr/>
          <p:nvPr/>
        </p:nvSpPr>
        <p:spPr>
          <a:xfrm>
            <a:off x="1238040" y="404640"/>
            <a:ext cx="7520760" cy="5162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2800" b="0" strike="noStrike" spc="-1">
                <a:solidFill>
                  <a:srgbClr val="0070C0"/>
                </a:solidFill>
                <a:latin typeface="Arial"/>
                <a:ea typeface="DejaVu Sans"/>
              </a:rPr>
              <a:t>Quelles stratégies pour surmonter la difficulté?</a:t>
            </a:r>
            <a:endParaRPr lang="en-GB" sz="2800" b="0" strike="noStrike" spc="-1">
              <a:solidFill>
                <a:srgbClr val="000000"/>
              </a:solidFill>
              <a:latin typeface="Arial"/>
            </a:endParaRPr>
          </a:p>
        </p:txBody>
      </p:sp>
      <p:sp>
        <p:nvSpPr>
          <p:cNvPr id="254" name="TextBox 4"/>
          <p:cNvSpPr/>
          <p:nvPr/>
        </p:nvSpPr>
        <p:spPr>
          <a:xfrm>
            <a:off x="179640" y="1124640"/>
            <a:ext cx="8869320" cy="3381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   Choisir une attitude philosophique ou épistémologique pour expliquer pourquoi la théorie physique ne peut pas, ou en fait ne doit pas, faire mieux. </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marL="285840" indent="-285840">
              <a:lnSpc>
                <a:spcPct val="100000"/>
              </a:lnSpc>
              <a:buClr>
                <a:srgbClr val="C00000"/>
              </a:buClr>
              <a:buFont typeface="StarSymbol"/>
              <a:buChar char="-"/>
            </a:pPr>
            <a:r>
              <a:rPr lang="fr-FR" sz="1800" b="0" strike="noStrike" spc="-1">
                <a:solidFill>
                  <a:srgbClr val="C00000"/>
                </a:solidFill>
                <a:latin typeface="Arial"/>
                <a:ea typeface="DejaVu Sans"/>
              </a:rPr>
              <a:t>L’interprétation de Bohr (Copenhague) est la plus connue. Elle suppose l’existence d’une coupure fondamentale (le fameux  « Heisenberg cut », ou « shifty split » ) entre le monde des appareils de mesure, qui peut être décrit en langage humain ordinaire, et le monde quantique microscopique, qui ne le peut pas. </a:t>
            </a:r>
            <a:endParaRPr lang="en-GB" sz="1800" b="0" strike="noStrike" spc="-1">
              <a:solidFill>
                <a:srgbClr val="000000"/>
              </a:solidFill>
              <a:latin typeface="Arial"/>
            </a:endParaRPr>
          </a:p>
          <a:p>
            <a:pPr marL="285840" indent="-285840">
              <a:lnSpc>
                <a:spcPct val="100000"/>
              </a:lnSpc>
              <a:buClr>
                <a:srgbClr val="C00000"/>
              </a:buClr>
              <a:buFont typeface="StarSymbol"/>
              <a:buChar char="-"/>
            </a:pPr>
            <a:r>
              <a:rPr lang="fr-FR" sz="1800" b="0" strike="noStrike" spc="-1">
                <a:solidFill>
                  <a:srgbClr val="C00000"/>
                </a:solidFill>
                <a:latin typeface="Arial"/>
                <a:ea typeface="DejaVu Sans"/>
              </a:rPr>
              <a:t> (Bohr: « there is no quantum concept »).  On ne peut pas parler des propriétés des atomes</a:t>
            </a:r>
            <a:endParaRPr lang="en-GB" sz="1800" b="0" strike="noStrike" spc="-1">
              <a:solidFill>
                <a:srgbClr val="000000"/>
              </a:solidFill>
              <a:latin typeface="Arial"/>
            </a:endParaRPr>
          </a:p>
          <a:p>
            <a:pPr>
              <a:lnSpc>
                <a:spcPct val="100000"/>
              </a:lnSpc>
            </a:pPr>
            <a:endParaRPr lang="en-GB" sz="1800" b="0" strike="noStrike" spc="-1">
              <a:solidFill>
                <a:srgbClr val="000000"/>
              </a:solidFill>
              <a:latin typeface="Arial"/>
            </a:endParaRPr>
          </a:p>
          <a:p>
            <a:pPr marL="285840" indent="-285840">
              <a:lnSpc>
                <a:spcPct val="100000"/>
              </a:lnSpc>
              <a:buClr>
                <a:srgbClr val="C00000"/>
              </a:buClr>
              <a:buFont typeface="StarSymbol"/>
              <a:buChar char="-"/>
            </a:pPr>
            <a:r>
              <a:rPr lang="fr-FR" sz="1800" b="0" strike="noStrike" spc="-1">
                <a:solidFill>
                  <a:srgbClr val="C00000"/>
                </a:solidFill>
                <a:latin typeface="Arial"/>
                <a:ea typeface="DejaVu Sans"/>
              </a:rPr>
              <a:t>Cette interprétation se décline en de nombreuses variantes (« consistent history » par exemple).</a:t>
            </a:r>
            <a:endParaRPr lang="en-GB" sz="1800" b="0" strike="noStrike" spc="-1">
              <a:solidFill>
                <a:srgbClr val="000000"/>
              </a:solidFill>
              <a:latin typeface="Arial"/>
            </a:endParaRPr>
          </a:p>
        </p:txBody>
      </p:sp>
      <p:sp>
        <p:nvSpPr>
          <p:cNvPr id="255" name="ZoneTexte 1"/>
          <p:cNvSpPr/>
          <p:nvPr/>
        </p:nvSpPr>
        <p:spPr>
          <a:xfrm>
            <a:off x="647640" y="4586760"/>
            <a:ext cx="776016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 Von Neumann supprime le problème de façon radicale, en introduisant un postulat, le postulat de projection quantique, qui modifie la dynamique. Il sous-entend aussi l’existence du « cut » mystérieux. C’est la version la plus fréquemment enseignée de la mécanique quantique.</a:t>
            </a:r>
            <a:endParaRPr lang="en-GB" sz="1800" b="0" strike="noStrike" spc="-1">
              <a:solidFill>
                <a:srgbClr val="000000"/>
              </a:solidFill>
              <a:latin typeface="Arial"/>
            </a:endParaRPr>
          </a:p>
        </p:txBody>
      </p:sp>
      <p:sp>
        <p:nvSpPr>
          <p:cNvPr id="256" name="Ellipse 3"/>
          <p:cNvSpPr/>
          <p:nvPr/>
        </p:nvSpPr>
        <p:spPr>
          <a:xfrm>
            <a:off x="142560" y="1162800"/>
            <a:ext cx="199440" cy="199440"/>
          </a:xfrm>
          <a:prstGeom prst="ellipse">
            <a:avLst/>
          </a:prstGeom>
          <a:solidFill>
            <a:srgbClr val="4F81BD"/>
          </a:solidFill>
          <a:ln>
            <a:solidFill>
              <a:srgbClr val="3A5F8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a typeface="DejaVu Sans"/>
            </a:endParaRPr>
          </a:p>
        </p:txBody>
      </p:sp>
      <p:sp>
        <p:nvSpPr>
          <p:cNvPr id="257" name="Ellipse 7"/>
          <p:cNvSpPr/>
          <p:nvPr/>
        </p:nvSpPr>
        <p:spPr>
          <a:xfrm>
            <a:off x="174240" y="4614120"/>
            <a:ext cx="199440" cy="199440"/>
          </a:xfrm>
          <a:prstGeom prst="ellipse">
            <a:avLst/>
          </a:prstGeom>
          <a:solidFill>
            <a:srgbClr val="4F81BD"/>
          </a:solidFill>
          <a:ln>
            <a:solidFill>
              <a:srgbClr val="3A5F8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a typeface="DejaVu Sans"/>
            </a:endParaRPr>
          </a:p>
        </p:txBody>
      </p:sp>
      <p:sp>
        <p:nvSpPr>
          <p:cNvPr id="258" name="Ellipse 7"/>
          <p:cNvSpPr/>
          <p:nvPr/>
        </p:nvSpPr>
        <p:spPr>
          <a:xfrm>
            <a:off x="213480" y="6082920"/>
            <a:ext cx="199440" cy="199440"/>
          </a:xfrm>
          <a:prstGeom prst="ellipse">
            <a:avLst/>
          </a:prstGeom>
          <a:solidFill>
            <a:srgbClr val="4F81BD"/>
          </a:solidFill>
          <a:ln>
            <a:solidFill>
              <a:srgbClr val="3A5F8B"/>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a typeface="DejaVu Sans"/>
            </a:endParaRPr>
          </a:p>
        </p:txBody>
      </p:sp>
      <p:sp>
        <p:nvSpPr>
          <p:cNvPr id="259" name="TextBox 1"/>
          <p:cNvSpPr/>
          <p:nvPr/>
        </p:nvSpPr>
        <p:spPr>
          <a:xfrm>
            <a:off x="835200" y="5999400"/>
            <a:ext cx="812772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C00000"/>
                </a:solidFill>
                <a:latin typeface="Arial"/>
                <a:ea typeface="DejaVu Sans"/>
              </a:rPr>
              <a:t>On peut aussi chercher des interprétations ou des formulations différentes de la théorie.</a:t>
            </a:r>
            <a:endParaRPr lang="en-GB"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fill="hold">
                                          <p:stCondLst>
                                            <p:cond delay="0"/>
                                          </p:stCondLst>
                                        </p:cTn>
                                        <p:tgtEl>
                                          <p:spTgt spid="2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fill="hold">
                                          <p:stCondLst>
                                            <p:cond delay="0"/>
                                          </p:stCondLst>
                                        </p:cTn>
                                        <p:tgtEl>
                                          <p:spTgt spid="2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p:cNvSpPr>
          <p:nvPr>
            <p:ph type="title"/>
          </p:nvPr>
        </p:nvSpPr>
        <p:spPr>
          <a:xfrm>
            <a:off x="457200" y="273600"/>
            <a:ext cx="8226360" cy="1141920"/>
          </a:xfrm>
          <a:prstGeom prst="rect">
            <a:avLst/>
          </a:prstGeom>
          <a:noFill/>
          <a:ln w="0">
            <a:noFill/>
          </a:ln>
        </p:spPr>
        <p:txBody>
          <a:bodyPr lIns="0" tIns="0" rIns="0" bIns="0" anchor="ctr">
            <a:noAutofit/>
          </a:bodyPr>
          <a:lstStyle/>
          <a:p>
            <a:pPr indent="0" algn="ctr">
              <a:lnSpc>
                <a:spcPct val="100000"/>
              </a:lnSpc>
              <a:buNone/>
              <a:tabLst>
                <a:tab pos="0" algn="l"/>
              </a:tabLst>
            </a:pPr>
            <a:r>
              <a:rPr lang="fr-FR" sz="2400" b="0" strike="noStrike" spc="-1">
                <a:solidFill>
                  <a:srgbClr val="C00000"/>
                </a:solidFill>
                <a:latin typeface="Arial"/>
              </a:rPr>
              <a:t>Quelques interprétations parmi les plus connues</a:t>
            </a:r>
            <a:endParaRPr lang="en-GB" sz="2400" b="0" strike="noStrike" spc="-1">
              <a:solidFill>
                <a:srgbClr val="000000"/>
              </a:solidFill>
              <a:latin typeface="Arial"/>
            </a:endParaRPr>
          </a:p>
        </p:txBody>
      </p:sp>
      <p:sp>
        <p:nvSpPr>
          <p:cNvPr id="261" name="PlaceHolder 2"/>
          <p:cNvSpPr>
            <a:spLocks noGrp="1"/>
          </p:cNvSpPr>
          <p:nvPr>
            <p:ph type="subTitle"/>
          </p:nvPr>
        </p:nvSpPr>
        <p:spPr>
          <a:xfrm>
            <a:off x="1440000" y="1800000"/>
            <a:ext cx="5760000" cy="2157480"/>
          </a:xfrm>
          <a:prstGeom prst="rect">
            <a:avLst/>
          </a:prstGeom>
          <a:noFill/>
          <a:ln w="0">
            <a:noFill/>
          </a:ln>
        </p:spPr>
        <p:txBody>
          <a:bodyPr lIns="0" tIns="0" rIns="0" bIns="0" anchor="ctr">
            <a:noAutofit/>
          </a:bodyPr>
          <a:lstStyle/>
          <a:p>
            <a:pPr marL="285840" indent="-285840">
              <a:lnSpc>
                <a:spcPct val="100000"/>
              </a:lnSpc>
              <a:buClr>
                <a:srgbClr val="FF0000"/>
              </a:buClr>
              <a:buFont typeface="StarSymbol"/>
              <a:buChar char="-"/>
            </a:pPr>
            <a:r>
              <a:rPr lang="fr-FR" sz="1800" b="0" strike="noStrike" spc="-1">
                <a:solidFill>
                  <a:srgbClr val="FF0000"/>
                </a:solidFill>
                <a:latin typeface="Arial"/>
              </a:rPr>
              <a:t>dBB (de Broglie et Bohm)</a:t>
            </a:r>
            <a:endParaRPr lang="en-GB" sz="1800" b="0" strike="noStrike" spc="-1">
              <a:solidFill>
                <a:srgbClr val="000000"/>
              </a:solidFill>
              <a:latin typeface="Arial"/>
            </a:endParaRPr>
          </a:p>
          <a:p>
            <a:pPr indent="0">
              <a:lnSpc>
                <a:spcPct val="100000"/>
              </a:lnSpc>
              <a:buNone/>
              <a:tabLst>
                <a:tab pos="0" algn="l"/>
              </a:tabLst>
            </a:pPr>
            <a:endParaRPr lang="en-GB" sz="1800" b="0" strike="noStrike" spc="-1">
              <a:solidFill>
                <a:srgbClr val="000000"/>
              </a:solidFill>
              <a:latin typeface="Arial"/>
            </a:endParaRPr>
          </a:p>
          <a:p>
            <a:pPr indent="0">
              <a:lnSpc>
                <a:spcPct val="100000"/>
              </a:lnSpc>
              <a:buNone/>
              <a:tabLst>
                <a:tab pos="0" algn="l"/>
              </a:tabLst>
            </a:pPr>
            <a:endParaRPr lang="en-GB" sz="1800" b="0" strike="noStrike" spc="-1">
              <a:solidFill>
                <a:srgbClr val="000000"/>
              </a:solidFill>
              <a:latin typeface="Arial"/>
            </a:endParaRPr>
          </a:p>
          <a:p>
            <a:pPr marL="285840" indent="-285840">
              <a:lnSpc>
                <a:spcPct val="100000"/>
              </a:lnSpc>
              <a:buClr>
                <a:srgbClr val="FF0000"/>
              </a:buClr>
              <a:buFont typeface="StarSymbol"/>
              <a:buChar char="-"/>
              <a:tabLst>
                <a:tab pos="0" algn="l"/>
              </a:tabLst>
            </a:pPr>
            <a:r>
              <a:rPr lang="fr-FR" sz="1800" b="0" strike="noStrike" spc="-1">
                <a:solidFill>
                  <a:srgbClr val="FF0000"/>
                </a:solidFill>
                <a:latin typeface="Arial"/>
              </a:rPr>
              <a:t>Dynamique de Schrödinger modifiée</a:t>
            </a:r>
            <a:endParaRPr lang="en-GB" sz="1800" b="0" strike="noStrike" spc="-1">
              <a:solidFill>
                <a:srgbClr val="000000"/>
              </a:solidFill>
              <a:latin typeface="Arial"/>
            </a:endParaRPr>
          </a:p>
          <a:p>
            <a:pPr indent="0">
              <a:lnSpc>
                <a:spcPct val="100000"/>
              </a:lnSpc>
              <a:buNone/>
              <a:tabLst>
                <a:tab pos="0" algn="l"/>
              </a:tabLst>
            </a:pPr>
            <a:endParaRPr lang="en-GB" sz="1800" b="0" strike="noStrike" spc="-1">
              <a:solidFill>
                <a:srgbClr val="000000"/>
              </a:solidFill>
              <a:latin typeface="Arial"/>
            </a:endParaRPr>
          </a:p>
          <a:p>
            <a:pPr indent="0">
              <a:lnSpc>
                <a:spcPct val="100000"/>
              </a:lnSpc>
              <a:buNone/>
              <a:tabLst>
                <a:tab pos="0" algn="l"/>
              </a:tabLst>
            </a:pPr>
            <a:endParaRPr lang="en-GB" sz="1800" b="0" strike="noStrike" spc="-1">
              <a:solidFill>
                <a:srgbClr val="000000"/>
              </a:solidFill>
              <a:latin typeface="Arial"/>
            </a:endParaRPr>
          </a:p>
          <a:p>
            <a:pPr marL="285840" indent="-285840">
              <a:lnSpc>
                <a:spcPct val="100000"/>
              </a:lnSpc>
              <a:buClr>
                <a:srgbClr val="FF0000"/>
              </a:buClr>
              <a:buFont typeface="StarSymbol"/>
              <a:buChar char="-"/>
              <a:tabLst>
                <a:tab pos="0" algn="l"/>
              </a:tabLst>
            </a:pPr>
            <a:r>
              <a:rPr lang="fr-FR" sz="1800" b="0" strike="noStrike" spc="-1">
                <a:solidFill>
                  <a:srgbClr val="FF0000"/>
                </a:solidFill>
                <a:latin typeface="Arial"/>
              </a:rPr>
              <a:t>Everett</a:t>
            </a:r>
            <a:endParaRPr lang="en-GB" sz="1800" b="0" strike="noStrike" spc="-1">
              <a:solidFill>
                <a:srgbClr val="000000"/>
              </a:solidFill>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Box 3"/>
          <p:cNvSpPr/>
          <p:nvPr/>
        </p:nvSpPr>
        <p:spPr>
          <a:xfrm>
            <a:off x="2745360" y="180000"/>
            <a:ext cx="3889440" cy="4554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fr-FR" sz="2400" b="0" strike="noStrike" spc="-1">
                <a:solidFill>
                  <a:srgbClr val="3465A4"/>
                </a:solidFill>
                <a:latin typeface="Arial"/>
                <a:ea typeface="DejaVu Sans"/>
              </a:rPr>
              <a:t>2 dBB (de Broglie et Bohm)</a:t>
            </a:r>
            <a:endParaRPr lang="en-GB" sz="2400" b="0" strike="noStrike" spc="-1">
              <a:solidFill>
                <a:srgbClr val="000000"/>
              </a:solidFill>
              <a:latin typeface="Arial"/>
            </a:endParaRPr>
          </a:p>
        </p:txBody>
      </p:sp>
      <p:pic>
        <p:nvPicPr>
          <p:cNvPr id="263" name="Picture 2"/>
          <p:cNvPicPr/>
          <p:nvPr/>
        </p:nvPicPr>
        <p:blipFill>
          <a:blip r:embed="rId2"/>
          <a:stretch/>
        </p:blipFill>
        <p:spPr>
          <a:xfrm>
            <a:off x="8359183" y="407700"/>
            <a:ext cx="279000" cy="371160"/>
          </a:xfrm>
          <a:prstGeom prst="rect">
            <a:avLst/>
          </a:prstGeom>
          <a:ln w="0">
            <a:noFill/>
          </a:ln>
        </p:spPr>
      </p:pic>
      <p:sp>
        <p:nvSpPr>
          <p:cNvPr id="264" name="ZoneTexte 1"/>
          <p:cNvSpPr/>
          <p:nvPr/>
        </p:nvSpPr>
        <p:spPr>
          <a:xfrm>
            <a:off x="2203560" y="1355040"/>
            <a:ext cx="5418720" cy="4417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endParaRPr lang="en-GB" sz="1800" b="0" strike="noStrike" spc="-1">
              <a:solidFill>
                <a:srgbClr val="000000"/>
              </a:solidFill>
              <a:latin typeface="Arial"/>
              <a:ea typeface="DejaVu Sans"/>
            </a:endParaRPr>
          </a:p>
        </p:txBody>
      </p:sp>
      <p:sp>
        <p:nvSpPr>
          <p:cNvPr id="265" name="TextBox 1"/>
          <p:cNvSpPr/>
          <p:nvPr/>
        </p:nvSpPr>
        <p:spPr>
          <a:xfrm>
            <a:off x="654840" y="1170360"/>
            <a:ext cx="583200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fr-FR" sz="1800" b="0" strike="noStrike" spc="-1">
                <a:solidFill>
                  <a:srgbClr val="000000"/>
                </a:solidFill>
                <a:latin typeface="Arial"/>
                <a:ea typeface="DejaVu Sans"/>
              </a:rPr>
              <a:t>L’équation de Schrödinger et son courant de probabilité:</a:t>
            </a:r>
            <a:endParaRPr lang="en-GB" sz="1800" b="0" strike="noStrike" spc="-1">
              <a:solidFill>
                <a:srgbClr val="000000"/>
              </a:solidFill>
              <a:latin typeface="Arial"/>
            </a:endParaRPr>
          </a:p>
        </p:txBody>
      </p:sp>
      <p:pic>
        <p:nvPicPr>
          <p:cNvPr id="266" name="Picture 2"/>
          <p:cNvPicPr/>
          <p:nvPr/>
        </p:nvPicPr>
        <p:blipFill>
          <a:blip r:embed="rId3"/>
          <a:stretch/>
        </p:blipFill>
        <p:spPr>
          <a:xfrm>
            <a:off x="899640" y="1845000"/>
            <a:ext cx="6649560" cy="1797480"/>
          </a:xfrm>
          <a:prstGeom prst="rect">
            <a:avLst/>
          </a:prstGeom>
          <a:ln w="0">
            <a:noFill/>
          </a:ln>
        </p:spPr>
      </p:pic>
      <p:pic>
        <p:nvPicPr>
          <p:cNvPr id="267" name="Picture 10"/>
          <p:cNvPicPr/>
          <p:nvPr/>
        </p:nvPicPr>
        <p:blipFill>
          <a:blip r:embed="rId4"/>
          <a:stretch/>
        </p:blipFill>
        <p:spPr>
          <a:xfrm>
            <a:off x="2733840" y="4005000"/>
            <a:ext cx="3275280" cy="2157480"/>
          </a:xfrm>
          <a:prstGeom prst="rect">
            <a:avLst/>
          </a:prstGeom>
          <a:ln w="0">
            <a:noFill/>
          </a:ln>
        </p:spPr>
      </p:pic>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6742</TotalTime>
  <Words>2796</Words>
  <Application>Microsoft Office PowerPoint</Application>
  <PresentationFormat>Affichage à l'écran (4:3)</PresentationFormat>
  <Paragraphs>144</Paragraphs>
  <Slides>23</Slides>
  <Notes>0</Notes>
  <HiddenSlides>0</HiddenSlides>
  <MMClips>0</MMClips>
  <ScaleCrop>false</ScaleCrop>
  <HeadingPairs>
    <vt:vector size="6" baseType="variant">
      <vt:variant>
        <vt:lpstr>Polices utilisées</vt:lpstr>
      </vt:variant>
      <vt:variant>
        <vt:i4>8</vt:i4>
      </vt:variant>
      <vt:variant>
        <vt:lpstr>Thème</vt:lpstr>
      </vt:variant>
      <vt:variant>
        <vt:i4>5</vt:i4>
      </vt:variant>
      <vt:variant>
        <vt:lpstr>Titres des diapositives</vt:lpstr>
      </vt:variant>
      <vt:variant>
        <vt:i4>23</vt:i4>
      </vt:variant>
    </vt:vector>
  </HeadingPairs>
  <TitlesOfParts>
    <vt:vector size="36" baseType="lpstr">
      <vt:lpstr>Microsoft YaHei</vt:lpstr>
      <vt:lpstr>Arial</vt:lpstr>
      <vt:lpstr>Calibri</vt:lpstr>
      <vt:lpstr>DejaVu Sans</vt:lpstr>
      <vt:lpstr>StarSymbol</vt:lpstr>
      <vt:lpstr>Symbol</vt:lpstr>
      <vt:lpstr>Times New Roman</vt:lpstr>
      <vt:lpstr>Wingdings</vt:lpstr>
      <vt:lpstr>Thème Office</vt:lpstr>
      <vt:lpstr>Thème Office</vt:lpstr>
      <vt:lpstr>Thème Office</vt:lpstr>
      <vt:lpstr>Thème Office</vt:lpstr>
      <vt:lpstr>Thème Office</vt:lpstr>
      <vt:lpstr>Quelles interprétations de la mécanique quantique au XXI siècle?   ou: « Comprenons-nous vraiment la mécanique quantique? »</vt:lpstr>
      <vt:lpstr>Présentation PowerPoint</vt:lpstr>
      <vt:lpstr>Présentation PowerPoint</vt:lpstr>
      <vt:lpstr>Présentation PowerPoint</vt:lpstr>
      <vt:lpstr>Présentation PowerPoint</vt:lpstr>
      <vt:lpstr>Présentation PowerPoint</vt:lpstr>
      <vt:lpstr>Présentation PowerPoint</vt:lpstr>
      <vt:lpstr>Quelques interprétations parmi les plus connues</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Ecole Normale Supérieure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model of quantum collapse induced by  Bohmian positions and gravity</dc:title>
  <dc:subject/>
  <dc:creator>install</dc:creator>
  <dc:description/>
  <cp:lastModifiedBy>TUAILLON COMBES JULIETTE</cp:lastModifiedBy>
  <cp:revision>227</cp:revision>
  <cp:lastPrinted>2024-05-22T10:44:34Z</cp:lastPrinted>
  <dcterms:created xsi:type="dcterms:W3CDTF">2023-04-06T15:17:42Z</dcterms:created>
  <dcterms:modified xsi:type="dcterms:W3CDTF">2024-05-23T07:45:56Z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Affichage à l'écran (4:3)</vt:lpwstr>
  </property>
  <property fmtid="{D5CDD505-2E9C-101B-9397-08002B2CF9AE}" pid="3" name="Slides">
    <vt:i4>23</vt:i4>
  </property>
</Properties>
</file>