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DM Sans ExtraBold"/>
      <p:bold r:id="rId15"/>
      <p:boldItalic r:id="rId16"/>
    </p:embeddedFont>
    <p:embeddedFont>
      <p:font typeface="Bebas Neue"/>
      <p:regular r:id="rId17"/>
    </p:embeddedFont>
    <p:embeddedFont>
      <p:font typeface="Albert Sans"/>
      <p:regular r:id="rId18"/>
      <p:bold r:id="rId19"/>
      <p:italic r:id="rId20"/>
      <p:boldItalic r:id="rId21"/>
    </p:embeddedFont>
    <p:embeddedFont>
      <p:font typeface="Arapey"/>
      <p:regular r:id="rId22"/>
      <p:italic r:id="rId23"/>
    </p:embeddedFont>
    <p:embeddedFont>
      <p:font typeface="PT Sans"/>
      <p:regular r:id="rId24"/>
      <p:bold r:id="rId25"/>
      <p:italic r:id="rId26"/>
      <p:boldItalic r:id="rId27"/>
    </p:embeddedFont>
    <p:embeddedFont>
      <p:font typeface="DM Sans"/>
      <p:regular r:id="rId28"/>
      <p:bold r:id="rId29"/>
      <p:italic r:id="rId30"/>
      <p:boldItalic r:id="rId31"/>
    </p:embeddedFont>
    <p:embeddedFont>
      <p:font typeface="Archivo Black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94E6744-E7A8-4634-BE9B-60038BD9249A}">
  <a:tblStyle styleId="{194E6744-E7A8-4634-BE9B-60038BD924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bertSans-italic.fntdata"/><Relationship Id="rId22" Type="http://schemas.openxmlformats.org/officeDocument/2006/relationships/font" Target="fonts/Arapey-regular.fntdata"/><Relationship Id="rId21" Type="http://schemas.openxmlformats.org/officeDocument/2006/relationships/font" Target="fonts/AlbertSans-boldItalic.fntdata"/><Relationship Id="rId24" Type="http://schemas.openxmlformats.org/officeDocument/2006/relationships/font" Target="fonts/PTSans-regular.fntdata"/><Relationship Id="rId23" Type="http://schemas.openxmlformats.org/officeDocument/2006/relationships/font" Target="fonts/Arape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TSans-italic.fntdata"/><Relationship Id="rId25" Type="http://schemas.openxmlformats.org/officeDocument/2006/relationships/font" Target="fonts/PTSans-bold.fntdata"/><Relationship Id="rId28" Type="http://schemas.openxmlformats.org/officeDocument/2006/relationships/font" Target="fonts/DMSans-regular.fntdata"/><Relationship Id="rId27" Type="http://schemas.openxmlformats.org/officeDocument/2006/relationships/font" Target="fonts/PT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DM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DMSans-boldItalic.fntdata"/><Relationship Id="rId30" Type="http://schemas.openxmlformats.org/officeDocument/2006/relationships/font" Target="fonts/DM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ArchivoBlack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DMSansExtraBold-bold.fntdata"/><Relationship Id="rId14" Type="http://schemas.openxmlformats.org/officeDocument/2006/relationships/slide" Target="slides/slide8.xml"/><Relationship Id="rId17" Type="http://schemas.openxmlformats.org/officeDocument/2006/relationships/font" Target="fonts/BebasNeue-regular.fntdata"/><Relationship Id="rId16" Type="http://schemas.openxmlformats.org/officeDocument/2006/relationships/font" Target="fonts/DMSansExtraBold-boldItalic.fntdata"/><Relationship Id="rId19" Type="http://schemas.openxmlformats.org/officeDocument/2006/relationships/font" Target="fonts/AlbertSans-bold.fntdata"/><Relationship Id="rId18" Type="http://schemas.openxmlformats.org/officeDocument/2006/relationships/font" Target="fonts/Albert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5f62d7e088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5f62d7e088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d431007ba2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d431007ba2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54dda1946d_6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54dda1946d_6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14ec694496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14ec694496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4072739ea5_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4072739ea5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eb827dfb7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eb827dfb7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eb686a35f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eb686a35f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ec0b9ba8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ec0b9ba8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hyperlink" Target="https://bit.ly/3A1uf1Q" TargetMode="External"/><Relationship Id="rId5" Type="http://schemas.openxmlformats.org/officeDocument/2006/relationships/hyperlink" Target="http://bit.ly/2TyoMsr" TargetMode="External"/><Relationship Id="rId6" Type="http://schemas.openxmlformats.org/officeDocument/2006/relationships/hyperlink" Target="http://bit.ly/2TyoMsr" TargetMode="External"/><Relationship Id="rId7" Type="http://schemas.openxmlformats.org/officeDocument/2006/relationships/hyperlink" Target="http://bit.ly/2TtBDfr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0" l="237" r="997" t="0"/>
          <a:stretch/>
        </p:blipFill>
        <p:spPr>
          <a:xfrm flipH="1" rot="10800000">
            <a:off x="0" y="-6974"/>
            <a:ext cx="9164600" cy="51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 amt="50000"/>
          </a:blip>
          <a:srcRect b="0" l="771" r="6256" t="0"/>
          <a:stretch/>
        </p:blipFill>
        <p:spPr>
          <a:xfrm flipH="1" rot="10800000">
            <a:off x="-58300" y="-6974"/>
            <a:ext cx="9279201" cy="521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1958400" y="1392800"/>
            <a:ext cx="5227200" cy="1586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958400" y="3206800"/>
            <a:ext cx="5227200" cy="54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ctor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1"/>
          <p:cNvPicPr preferRelativeResize="0"/>
          <p:nvPr/>
        </p:nvPicPr>
        <p:blipFill rotWithShape="1">
          <a:blip r:embed="rId2">
            <a:alphaModFix/>
          </a:blip>
          <a:srcRect b="0" l="420" r="-520" t="0"/>
          <a:stretch/>
        </p:blipFill>
        <p:spPr>
          <a:xfrm flipH="1" rot="-5400000">
            <a:off x="1984013" y="-1990987"/>
            <a:ext cx="5188700" cy="915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 amt="50000"/>
          </a:blip>
          <a:srcRect b="51453" l="1158" r="46640" t="0"/>
          <a:stretch/>
        </p:blipFill>
        <p:spPr>
          <a:xfrm rot="5400000">
            <a:off x="-1325560" y="1316587"/>
            <a:ext cx="5146998" cy="24998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/>
          <p:nvPr>
            <p:ph hasCustomPrompt="1" type="title"/>
          </p:nvPr>
        </p:nvSpPr>
        <p:spPr>
          <a:xfrm>
            <a:off x="2095500" y="1669713"/>
            <a:ext cx="49530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8" name="Google Shape;88;p11"/>
          <p:cNvSpPr txBox="1"/>
          <p:nvPr>
            <p:ph idx="1" type="subTitle"/>
          </p:nvPr>
        </p:nvSpPr>
        <p:spPr>
          <a:xfrm>
            <a:off x="2095500" y="2976688"/>
            <a:ext cx="4953000" cy="497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/>
          <p:cNvPicPr preferRelativeResize="0"/>
          <p:nvPr/>
        </p:nvPicPr>
        <p:blipFill rotWithShape="1">
          <a:blip r:embed="rId2">
            <a:alphaModFix/>
          </a:blip>
          <a:srcRect b="0" l="420" r="-520" t="0"/>
          <a:stretch/>
        </p:blipFill>
        <p:spPr>
          <a:xfrm rot="5400000">
            <a:off x="1982013" y="-1990987"/>
            <a:ext cx="5188700" cy="915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 amt="50000"/>
          </a:blip>
          <a:srcRect b="51453" l="1158" r="46640" t="0"/>
          <a:stretch/>
        </p:blipFill>
        <p:spPr>
          <a:xfrm rot="5400000">
            <a:off x="-1331436" y="1316587"/>
            <a:ext cx="5146998" cy="24998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>
            <p:ph type="title"/>
          </p:nvPr>
        </p:nvSpPr>
        <p:spPr>
          <a:xfrm>
            <a:off x="1021075" y="445025"/>
            <a:ext cx="683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" type="subTitle"/>
          </p:nvPr>
        </p:nvSpPr>
        <p:spPr>
          <a:xfrm flipH="1">
            <a:off x="2506938" y="3363975"/>
            <a:ext cx="5532000" cy="324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2" type="subTitle"/>
          </p:nvPr>
        </p:nvSpPr>
        <p:spPr>
          <a:xfrm>
            <a:off x="2506938" y="1628575"/>
            <a:ext cx="5532000" cy="324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 flipH="1">
            <a:off x="2506938" y="4231675"/>
            <a:ext cx="5532000" cy="324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4" type="subTitle"/>
          </p:nvPr>
        </p:nvSpPr>
        <p:spPr>
          <a:xfrm>
            <a:off x="2506938" y="2496275"/>
            <a:ext cx="5532000" cy="324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hasCustomPrompt="1" idx="5" type="title"/>
          </p:nvPr>
        </p:nvSpPr>
        <p:spPr>
          <a:xfrm flipH="1">
            <a:off x="1104937" y="3014425"/>
            <a:ext cx="1146600" cy="6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/>
          <p:nvPr>
            <p:ph hasCustomPrompt="1" idx="6" type="title"/>
          </p:nvPr>
        </p:nvSpPr>
        <p:spPr>
          <a:xfrm flipH="1">
            <a:off x="1104937" y="3882125"/>
            <a:ext cx="1146600" cy="6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/>
          <p:nvPr>
            <p:ph hasCustomPrompt="1" idx="7" type="title"/>
          </p:nvPr>
        </p:nvSpPr>
        <p:spPr>
          <a:xfrm>
            <a:off x="1104962" y="1279025"/>
            <a:ext cx="1146600" cy="6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/>
          <p:nvPr>
            <p:ph hasCustomPrompt="1" idx="8" type="title"/>
          </p:nvPr>
        </p:nvSpPr>
        <p:spPr>
          <a:xfrm>
            <a:off x="1104962" y="2146725"/>
            <a:ext cx="1146600" cy="6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/>
          <p:nvPr>
            <p:ph idx="9" type="subTitle"/>
          </p:nvPr>
        </p:nvSpPr>
        <p:spPr>
          <a:xfrm flipH="1">
            <a:off x="2506938" y="3014425"/>
            <a:ext cx="5532000" cy="436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13" type="subTitle"/>
          </p:nvPr>
        </p:nvSpPr>
        <p:spPr>
          <a:xfrm>
            <a:off x="2506938" y="1279025"/>
            <a:ext cx="5532000" cy="436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9pPr>
          </a:lstStyle>
          <a:p/>
        </p:txBody>
      </p:sp>
      <p:sp>
        <p:nvSpPr>
          <p:cNvPr id="104" name="Google Shape;104;p13"/>
          <p:cNvSpPr txBox="1"/>
          <p:nvPr>
            <p:ph idx="14" type="subTitle"/>
          </p:nvPr>
        </p:nvSpPr>
        <p:spPr>
          <a:xfrm flipH="1">
            <a:off x="2506938" y="3882125"/>
            <a:ext cx="5532000" cy="436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9pPr>
          </a:lstStyle>
          <a:p/>
        </p:txBody>
      </p:sp>
      <p:sp>
        <p:nvSpPr>
          <p:cNvPr id="105" name="Google Shape;105;p13"/>
          <p:cNvSpPr txBox="1"/>
          <p:nvPr>
            <p:ph idx="15" type="subTitle"/>
          </p:nvPr>
        </p:nvSpPr>
        <p:spPr>
          <a:xfrm>
            <a:off x="2506938" y="2146725"/>
            <a:ext cx="5532000" cy="436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apey"/>
              <a:buNone/>
              <a:defRPr sz="2400">
                <a:latin typeface="Arapey"/>
                <a:ea typeface="Arapey"/>
                <a:cs typeface="Arapey"/>
                <a:sym typeface="Arapey"/>
              </a:defRPr>
            </a:lvl9pPr>
          </a:lstStyle>
          <a:p/>
        </p:txBody>
      </p:sp>
      <p:sp>
        <p:nvSpPr>
          <p:cNvPr id="106" name="Google Shape;106;p13"/>
          <p:cNvSpPr/>
          <p:nvPr/>
        </p:nvSpPr>
        <p:spPr>
          <a:xfrm>
            <a:off x="1339719" y="3344908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7544343" y="3535034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3"/>
          <p:cNvSpPr/>
          <p:nvPr/>
        </p:nvSpPr>
        <p:spPr>
          <a:xfrm>
            <a:off x="7567628" y="3541624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3"/>
          <p:cNvSpPr/>
          <p:nvPr/>
        </p:nvSpPr>
        <p:spPr>
          <a:xfrm>
            <a:off x="7573120" y="3543821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3"/>
          <p:cNvSpPr/>
          <p:nvPr/>
        </p:nvSpPr>
        <p:spPr>
          <a:xfrm>
            <a:off x="1339741" y="3348571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3"/>
          <p:cNvSpPr/>
          <p:nvPr/>
        </p:nvSpPr>
        <p:spPr>
          <a:xfrm>
            <a:off x="7544355" y="3538697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7567640" y="3545287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3"/>
          <p:cNvSpPr/>
          <p:nvPr/>
        </p:nvSpPr>
        <p:spPr>
          <a:xfrm>
            <a:off x="7573132" y="3547483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4"/>
          <p:cNvPicPr preferRelativeResize="0"/>
          <p:nvPr/>
        </p:nvPicPr>
        <p:blipFill rotWithShape="1">
          <a:blip r:embed="rId2">
            <a:alphaModFix/>
          </a:blip>
          <a:srcRect b="0" l="420" r="-520" t="0"/>
          <a:stretch/>
        </p:blipFill>
        <p:spPr>
          <a:xfrm flipH="1" rot="-5400000">
            <a:off x="1984013" y="-1990987"/>
            <a:ext cx="5188700" cy="915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 rotWithShape="1">
          <a:blip r:embed="rId3">
            <a:alphaModFix amt="50000"/>
          </a:blip>
          <a:srcRect b="51453" l="1158" r="46640" t="0"/>
          <a:stretch/>
        </p:blipFill>
        <p:spPr>
          <a:xfrm flipH="1" rot="-5400000">
            <a:off x="5333290" y="1316587"/>
            <a:ext cx="5146998" cy="249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/>
          <p:nvPr/>
        </p:nvSpPr>
        <p:spPr>
          <a:xfrm>
            <a:off x="1339719" y="3344908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1339741" y="3348571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4"/>
          <p:cNvSpPr txBox="1"/>
          <p:nvPr>
            <p:ph type="title"/>
          </p:nvPr>
        </p:nvSpPr>
        <p:spPr>
          <a:xfrm>
            <a:off x="1225199" y="3724175"/>
            <a:ext cx="6693300" cy="53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0" name="Google Shape;120;p14"/>
          <p:cNvSpPr txBox="1"/>
          <p:nvPr>
            <p:ph idx="1" type="subTitle"/>
          </p:nvPr>
        </p:nvSpPr>
        <p:spPr>
          <a:xfrm>
            <a:off x="1225501" y="935800"/>
            <a:ext cx="6693300" cy="256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5"/>
          <p:cNvPicPr preferRelativeResize="0"/>
          <p:nvPr/>
        </p:nvPicPr>
        <p:blipFill rotWithShape="1">
          <a:blip r:embed="rId2">
            <a:alphaModFix/>
          </a:blip>
          <a:srcRect b="2428" l="2211" r="2039" t="1564"/>
          <a:stretch/>
        </p:blipFill>
        <p:spPr>
          <a:xfrm flipH="1" rot="10800000">
            <a:off x="-35500" y="-6025"/>
            <a:ext cx="9224550" cy="520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3">
            <a:alphaModFix amt="50000"/>
          </a:blip>
          <a:srcRect b="0" l="28403" r="7263" t="0"/>
          <a:stretch/>
        </p:blipFill>
        <p:spPr>
          <a:xfrm flipH="1" rot="10800000">
            <a:off x="0" y="-2974"/>
            <a:ext cx="6343276" cy="514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/>
          <p:nvPr>
            <p:ph type="title"/>
          </p:nvPr>
        </p:nvSpPr>
        <p:spPr>
          <a:xfrm>
            <a:off x="1762050" y="2222050"/>
            <a:ext cx="5619900" cy="1420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5" name="Google Shape;125;p15"/>
          <p:cNvSpPr txBox="1"/>
          <p:nvPr>
            <p:ph hasCustomPrompt="1" idx="2" type="title"/>
          </p:nvPr>
        </p:nvSpPr>
        <p:spPr>
          <a:xfrm>
            <a:off x="3730500" y="1028700"/>
            <a:ext cx="1683000" cy="103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5"/>
          <p:cNvSpPr txBox="1"/>
          <p:nvPr>
            <p:ph idx="1" type="subTitle"/>
          </p:nvPr>
        </p:nvSpPr>
        <p:spPr>
          <a:xfrm>
            <a:off x="1762050" y="3798800"/>
            <a:ext cx="5619900" cy="4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6"/>
          <p:cNvPicPr preferRelativeResize="0"/>
          <p:nvPr/>
        </p:nvPicPr>
        <p:blipFill rotWithShape="1">
          <a:blip r:embed="rId2">
            <a:alphaModFix/>
          </a:blip>
          <a:srcRect b="1189" l="2069" r="67855" t="1287"/>
          <a:stretch/>
        </p:blipFill>
        <p:spPr>
          <a:xfrm rot="5400000">
            <a:off x="1975951" y="-2045276"/>
            <a:ext cx="5183273" cy="92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 amt="50000"/>
          </a:blip>
          <a:srcRect b="-125054" l="10399" r="28318" t="7568"/>
          <a:stretch/>
        </p:blipFill>
        <p:spPr>
          <a:xfrm rot="5400000">
            <a:off x="2179638" y="-2000125"/>
            <a:ext cx="5138125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/>
        </p:nvSpPr>
        <p:spPr>
          <a:xfrm>
            <a:off x="1339719" y="3344908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7544343" y="3535034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7567628" y="3541624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7573120" y="3543821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6"/>
          <p:cNvSpPr/>
          <p:nvPr/>
        </p:nvSpPr>
        <p:spPr>
          <a:xfrm>
            <a:off x="1339741" y="3348571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7544355" y="3538697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7567640" y="3545287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7573132" y="3547483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6"/>
          <p:cNvSpPr txBox="1"/>
          <p:nvPr>
            <p:ph type="title"/>
          </p:nvPr>
        </p:nvSpPr>
        <p:spPr>
          <a:xfrm>
            <a:off x="1015275" y="866775"/>
            <a:ext cx="3404400" cy="21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9" name="Google Shape;139;p16"/>
          <p:cNvSpPr txBox="1"/>
          <p:nvPr>
            <p:ph idx="1" type="subTitle"/>
          </p:nvPr>
        </p:nvSpPr>
        <p:spPr>
          <a:xfrm>
            <a:off x="1015275" y="3078150"/>
            <a:ext cx="2785500" cy="11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6"/>
          <p:cNvSpPr/>
          <p:nvPr>
            <p:ph idx="2" type="pic"/>
          </p:nvPr>
        </p:nvSpPr>
        <p:spPr>
          <a:xfrm>
            <a:off x="5382975" y="679925"/>
            <a:ext cx="2814600" cy="3783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/>
          <p:cNvPicPr preferRelativeResize="0"/>
          <p:nvPr/>
        </p:nvPicPr>
        <p:blipFill rotWithShape="1">
          <a:blip r:embed="rId2">
            <a:alphaModFix amt="80000"/>
          </a:blip>
          <a:srcRect b="0" l="3846" r="0" t="0"/>
          <a:stretch/>
        </p:blipFill>
        <p:spPr>
          <a:xfrm rot="5400000">
            <a:off x="1992363" y="-2001337"/>
            <a:ext cx="5168000" cy="915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 rotWithShape="1">
          <a:blip r:embed="rId3">
            <a:alphaModFix amt="50000"/>
          </a:blip>
          <a:srcRect b="74696" l="1158" r="46640" t="0"/>
          <a:stretch/>
        </p:blipFill>
        <p:spPr>
          <a:xfrm flipH="1" rot="-5400000">
            <a:off x="5935477" y="1915023"/>
            <a:ext cx="5146998" cy="130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>
            <p:ph type="title"/>
          </p:nvPr>
        </p:nvSpPr>
        <p:spPr>
          <a:xfrm>
            <a:off x="1053375" y="1333500"/>
            <a:ext cx="2766300" cy="122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5" name="Google Shape;145;p17"/>
          <p:cNvSpPr txBox="1"/>
          <p:nvPr>
            <p:ph idx="1" type="subTitle"/>
          </p:nvPr>
        </p:nvSpPr>
        <p:spPr>
          <a:xfrm>
            <a:off x="1053375" y="2556075"/>
            <a:ext cx="2766300" cy="12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8"/>
          <p:cNvPicPr preferRelativeResize="0"/>
          <p:nvPr/>
        </p:nvPicPr>
        <p:blipFill rotWithShape="1">
          <a:blip r:embed="rId2">
            <a:alphaModFix/>
          </a:blip>
          <a:srcRect b="0" l="420" r="-520" t="0"/>
          <a:stretch/>
        </p:blipFill>
        <p:spPr>
          <a:xfrm flipH="1" rot="5400000">
            <a:off x="1951101" y="-2021899"/>
            <a:ext cx="5250524" cy="915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 amt="50000"/>
          </a:blip>
          <a:srcRect b="-7604" l="15471" r="5794" t="51396"/>
          <a:stretch/>
        </p:blipFill>
        <p:spPr>
          <a:xfrm>
            <a:off x="0" y="-69150"/>
            <a:ext cx="7763599" cy="289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/>
          <p:nvPr/>
        </p:nvSpPr>
        <p:spPr>
          <a:xfrm>
            <a:off x="1339719" y="3344908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7544343" y="3535034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7567628" y="3541624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7573120" y="3543821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1339741" y="3348571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7544355" y="3538697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7567640" y="3545287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7573132" y="3547483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8"/>
          <p:cNvSpPr txBox="1"/>
          <p:nvPr>
            <p:ph type="title"/>
          </p:nvPr>
        </p:nvSpPr>
        <p:spPr>
          <a:xfrm>
            <a:off x="5230000" y="1410788"/>
            <a:ext cx="26304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8" name="Google Shape;158;p18"/>
          <p:cNvSpPr txBox="1"/>
          <p:nvPr>
            <p:ph idx="1" type="subTitle"/>
          </p:nvPr>
        </p:nvSpPr>
        <p:spPr>
          <a:xfrm>
            <a:off x="5230125" y="2652427"/>
            <a:ext cx="2630400" cy="12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_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9"/>
          <p:cNvPicPr preferRelativeResize="0"/>
          <p:nvPr/>
        </p:nvPicPr>
        <p:blipFill rotWithShape="1">
          <a:blip r:embed="rId2">
            <a:alphaModFix/>
          </a:blip>
          <a:srcRect b="0" l="420" r="-520" t="0"/>
          <a:stretch/>
        </p:blipFill>
        <p:spPr>
          <a:xfrm flipH="1" rot="-5400000">
            <a:off x="1982013" y="-1990987"/>
            <a:ext cx="5188700" cy="915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 rotWithShape="1">
          <a:blip r:embed="rId3">
            <a:alphaModFix amt="50000"/>
          </a:blip>
          <a:srcRect b="74953" l="1158" r="46640" t="0"/>
          <a:stretch/>
        </p:blipFill>
        <p:spPr>
          <a:xfrm rot="5400000">
            <a:off x="-1923136" y="1921636"/>
            <a:ext cx="5146998" cy="128977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/>
          <p:nvPr/>
        </p:nvSpPr>
        <p:spPr>
          <a:xfrm>
            <a:off x="1339719" y="3344908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9"/>
          <p:cNvSpPr/>
          <p:nvPr/>
        </p:nvSpPr>
        <p:spPr>
          <a:xfrm>
            <a:off x="7544343" y="3535034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9"/>
          <p:cNvSpPr/>
          <p:nvPr/>
        </p:nvSpPr>
        <p:spPr>
          <a:xfrm>
            <a:off x="7567628" y="3541624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6" name="Google Shape;166;p19"/>
          <p:cNvSpPr txBox="1"/>
          <p:nvPr>
            <p:ph idx="1" type="body"/>
          </p:nvPr>
        </p:nvSpPr>
        <p:spPr>
          <a:xfrm>
            <a:off x="726600" y="1017725"/>
            <a:ext cx="7704000" cy="12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/>
          <p:cNvPicPr preferRelativeResize="0"/>
          <p:nvPr/>
        </p:nvPicPr>
        <p:blipFill rotWithShape="1">
          <a:blip r:embed="rId2">
            <a:alphaModFix/>
          </a:blip>
          <a:srcRect b="0" l="420" r="-520" t="0"/>
          <a:stretch/>
        </p:blipFill>
        <p:spPr>
          <a:xfrm rot="5400000">
            <a:off x="1982013" y="-1990987"/>
            <a:ext cx="5188700" cy="915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 rotWithShape="1">
          <a:blip r:embed="rId3">
            <a:alphaModFix amt="50000"/>
          </a:blip>
          <a:srcRect b="74953" l="1158" r="46640" t="0"/>
          <a:stretch/>
        </p:blipFill>
        <p:spPr>
          <a:xfrm flipH="1" rot="-5400000">
            <a:off x="5928864" y="1921636"/>
            <a:ext cx="5146998" cy="12897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1" name="Google Shape;171;p20"/>
          <p:cNvSpPr/>
          <p:nvPr/>
        </p:nvSpPr>
        <p:spPr>
          <a:xfrm>
            <a:off x="1339719" y="3344908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7544343" y="3535034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0"/>
          <p:cNvSpPr/>
          <p:nvPr/>
        </p:nvSpPr>
        <p:spPr>
          <a:xfrm>
            <a:off x="7567628" y="3541624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0"/>
          <p:cNvSpPr/>
          <p:nvPr/>
        </p:nvSpPr>
        <p:spPr>
          <a:xfrm>
            <a:off x="7573120" y="3543821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0"/>
          <p:cNvSpPr/>
          <p:nvPr/>
        </p:nvSpPr>
        <p:spPr>
          <a:xfrm>
            <a:off x="1339741" y="3348571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0"/>
          <p:cNvSpPr/>
          <p:nvPr/>
        </p:nvSpPr>
        <p:spPr>
          <a:xfrm>
            <a:off x="7544355" y="3538697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"/>
          <p:cNvSpPr/>
          <p:nvPr/>
        </p:nvSpPr>
        <p:spPr>
          <a:xfrm>
            <a:off x="7567640" y="3545287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"/>
          <p:cNvSpPr/>
          <p:nvPr/>
        </p:nvSpPr>
        <p:spPr>
          <a:xfrm>
            <a:off x="7573132" y="3547483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0" l="239" r="59" t="0"/>
          <a:stretch/>
        </p:blipFill>
        <p:spPr>
          <a:xfrm rot="10800000">
            <a:off x="-2000" y="-6975"/>
            <a:ext cx="9144003" cy="514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 amt="50000"/>
          </a:blip>
          <a:srcRect b="0" l="1159" r="6102" t="0"/>
          <a:stretch/>
        </p:blipFill>
        <p:spPr>
          <a:xfrm rot="10800000">
            <a:off x="0" y="-6975"/>
            <a:ext cx="9144003" cy="514944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title"/>
          </p:nvPr>
        </p:nvSpPr>
        <p:spPr>
          <a:xfrm>
            <a:off x="713225" y="2347250"/>
            <a:ext cx="4370700" cy="1305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713225" y="802175"/>
            <a:ext cx="1775400" cy="12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713225" y="3960700"/>
            <a:ext cx="43707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1"/>
          <p:cNvPicPr preferRelativeResize="0"/>
          <p:nvPr/>
        </p:nvPicPr>
        <p:blipFill rotWithShape="1">
          <a:blip r:embed="rId2">
            <a:alphaModFix/>
          </a:blip>
          <a:srcRect b="0" l="411" r="1539" t="0"/>
          <a:stretch/>
        </p:blipFill>
        <p:spPr>
          <a:xfrm flipH="1" rot="5400000">
            <a:off x="1982013" y="-1990987"/>
            <a:ext cx="5188700" cy="915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 rotWithShape="1">
          <a:blip r:embed="rId3">
            <a:alphaModFix amt="50000"/>
          </a:blip>
          <a:srcRect b="83547" l="1158" r="46640" t="0"/>
          <a:stretch/>
        </p:blipFill>
        <p:spPr>
          <a:xfrm rot="-5400000">
            <a:off x="6176613" y="2184614"/>
            <a:ext cx="5146998" cy="84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 rotWithShape="1">
          <a:blip r:embed="rId3">
            <a:alphaModFix amt="50000"/>
          </a:blip>
          <a:srcRect b="83547" l="1158" r="46640" t="0"/>
          <a:stretch/>
        </p:blipFill>
        <p:spPr>
          <a:xfrm flipH="1" rot="5400000">
            <a:off x="-2149887" y="2184614"/>
            <a:ext cx="5146998" cy="8472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0_1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/>
          <p:cNvPicPr preferRelativeResize="0"/>
          <p:nvPr/>
        </p:nvPicPr>
        <p:blipFill rotWithShape="1">
          <a:blip r:embed="rId2">
            <a:alphaModFix/>
          </a:blip>
          <a:srcRect b="0" l="411" r="1539" t="0"/>
          <a:stretch/>
        </p:blipFill>
        <p:spPr>
          <a:xfrm flipH="1" rot="5400000">
            <a:off x="1982013" y="-1990987"/>
            <a:ext cx="5188700" cy="915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 rotWithShape="1">
          <a:blip r:embed="rId3">
            <a:alphaModFix amt="50000"/>
          </a:blip>
          <a:srcRect b="83547" l="1158" r="46640" t="0"/>
          <a:stretch/>
        </p:blipFill>
        <p:spPr>
          <a:xfrm rot="-5400000">
            <a:off x="6176613" y="2184614"/>
            <a:ext cx="5146998" cy="84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 amt="50000"/>
          </a:blip>
          <a:srcRect b="83547" l="1158" r="46640" t="0"/>
          <a:stretch/>
        </p:blipFill>
        <p:spPr>
          <a:xfrm flipH="1" rot="5400000">
            <a:off x="-2149887" y="2184614"/>
            <a:ext cx="5146998" cy="84722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3"/>
          <p:cNvPicPr preferRelativeResize="0"/>
          <p:nvPr/>
        </p:nvPicPr>
        <p:blipFill rotWithShape="1">
          <a:blip r:embed="rId2">
            <a:alphaModFix/>
          </a:blip>
          <a:srcRect b="0" l="420" r="-520" t="0"/>
          <a:stretch/>
        </p:blipFill>
        <p:spPr>
          <a:xfrm flipH="1" rot="-5400000">
            <a:off x="1976137" y="-1990987"/>
            <a:ext cx="5188700" cy="915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 rotWithShape="1">
          <a:blip r:embed="rId3">
            <a:alphaModFix amt="50000"/>
          </a:blip>
          <a:srcRect b="51453" l="1158" r="46640" t="0"/>
          <a:stretch/>
        </p:blipFill>
        <p:spPr>
          <a:xfrm flipH="1" rot="-5400000">
            <a:off x="5331289" y="1316587"/>
            <a:ext cx="5146998" cy="249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/>
          <p:nvPr/>
        </p:nvSpPr>
        <p:spPr>
          <a:xfrm>
            <a:off x="1339719" y="3344908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3"/>
          <p:cNvSpPr/>
          <p:nvPr/>
        </p:nvSpPr>
        <p:spPr>
          <a:xfrm>
            <a:off x="7544343" y="3535034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3"/>
          <p:cNvSpPr/>
          <p:nvPr/>
        </p:nvSpPr>
        <p:spPr>
          <a:xfrm>
            <a:off x="7567628" y="3541624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3"/>
          <p:cNvSpPr/>
          <p:nvPr/>
        </p:nvSpPr>
        <p:spPr>
          <a:xfrm>
            <a:off x="7573120" y="3543821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3"/>
          <p:cNvSpPr/>
          <p:nvPr/>
        </p:nvSpPr>
        <p:spPr>
          <a:xfrm>
            <a:off x="1339741" y="3348571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3"/>
          <p:cNvSpPr/>
          <p:nvPr/>
        </p:nvSpPr>
        <p:spPr>
          <a:xfrm>
            <a:off x="7544355" y="3538697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3"/>
          <p:cNvSpPr/>
          <p:nvPr/>
        </p:nvSpPr>
        <p:spPr>
          <a:xfrm>
            <a:off x="7567640" y="3545287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3"/>
          <p:cNvSpPr/>
          <p:nvPr/>
        </p:nvSpPr>
        <p:spPr>
          <a:xfrm>
            <a:off x="7573132" y="3547483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3"/>
          <p:cNvSpPr txBox="1"/>
          <p:nvPr>
            <p:ph type="title"/>
          </p:nvPr>
        </p:nvSpPr>
        <p:spPr>
          <a:xfrm>
            <a:off x="713325" y="445025"/>
            <a:ext cx="77175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1" name="Google Shape;201;p23"/>
          <p:cNvSpPr txBox="1"/>
          <p:nvPr>
            <p:ph idx="1" type="subTitle"/>
          </p:nvPr>
        </p:nvSpPr>
        <p:spPr>
          <a:xfrm>
            <a:off x="4572227" y="2750476"/>
            <a:ext cx="3744900" cy="1010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3"/>
          <p:cNvSpPr txBox="1"/>
          <p:nvPr>
            <p:ph idx="2" type="subTitle"/>
          </p:nvPr>
        </p:nvSpPr>
        <p:spPr>
          <a:xfrm>
            <a:off x="713325" y="2750475"/>
            <a:ext cx="3744900" cy="1010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3"/>
          <p:cNvSpPr txBox="1"/>
          <p:nvPr>
            <p:ph idx="3" type="subTitle"/>
          </p:nvPr>
        </p:nvSpPr>
        <p:spPr>
          <a:xfrm>
            <a:off x="713325" y="2043825"/>
            <a:ext cx="3744900" cy="546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04" name="Google Shape;204;p23"/>
          <p:cNvSpPr txBox="1"/>
          <p:nvPr>
            <p:ph idx="4" type="subTitle"/>
          </p:nvPr>
        </p:nvSpPr>
        <p:spPr>
          <a:xfrm>
            <a:off x="4572225" y="2043850"/>
            <a:ext cx="3744900" cy="546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 rotWithShape="1">
          <a:blip r:embed="rId2">
            <a:alphaModFix/>
          </a:blip>
          <a:srcRect b="0" l="420" r="-520" t="0"/>
          <a:stretch/>
        </p:blipFill>
        <p:spPr>
          <a:xfrm rot="5400000">
            <a:off x="1982013" y="-1990987"/>
            <a:ext cx="5188700" cy="915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4"/>
          <p:cNvPicPr preferRelativeResize="0"/>
          <p:nvPr/>
        </p:nvPicPr>
        <p:blipFill rotWithShape="1">
          <a:blip r:embed="rId3">
            <a:alphaModFix amt="50000"/>
          </a:blip>
          <a:srcRect b="74953" l="1158" r="46640" t="0"/>
          <a:stretch/>
        </p:blipFill>
        <p:spPr>
          <a:xfrm flipH="1" rot="-5400000">
            <a:off x="5928864" y="1921636"/>
            <a:ext cx="5146998" cy="128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 rotWithShape="1">
          <a:blip r:embed="rId3">
            <a:alphaModFix amt="50000"/>
          </a:blip>
          <a:srcRect b="9628" l="42832" r="14893" t="34163"/>
          <a:stretch/>
        </p:blipFill>
        <p:spPr>
          <a:xfrm flipH="1" rot="10800000">
            <a:off x="6425" y="2274775"/>
            <a:ext cx="4168325" cy="289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4"/>
          <p:cNvSpPr txBox="1"/>
          <p:nvPr>
            <p:ph type="title"/>
          </p:nvPr>
        </p:nvSpPr>
        <p:spPr>
          <a:xfrm>
            <a:off x="1477300" y="445025"/>
            <a:ext cx="6189300" cy="12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0" name="Google Shape;210;p24"/>
          <p:cNvSpPr txBox="1"/>
          <p:nvPr>
            <p:ph idx="1" type="subTitle"/>
          </p:nvPr>
        </p:nvSpPr>
        <p:spPr>
          <a:xfrm>
            <a:off x="1924594" y="3463225"/>
            <a:ext cx="6102300" cy="11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4"/>
          <p:cNvSpPr txBox="1"/>
          <p:nvPr>
            <p:ph idx="2" type="subTitle"/>
          </p:nvPr>
        </p:nvSpPr>
        <p:spPr>
          <a:xfrm>
            <a:off x="1924594" y="1916750"/>
            <a:ext cx="6102300" cy="11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5"/>
          <p:cNvPicPr preferRelativeResize="0"/>
          <p:nvPr/>
        </p:nvPicPr>
        <p:blipFill rotWithShape="1">
          <a:blip r:embed="rId2">
            <a:alphaModFix/>
          </a:blip>
          <a:srcRect b="0" l="-112" r="68730" t="0"/>
          <a:stretch/>
        </p:blipFill>
        <p:spPr>
          <a:xfrm rot="5400000">
            <a:off x="1961489" y="-2017189"/>
            <a:ext cx="5221023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5"/>
          <p:cNvPicPr preferRelativeResize="0"/>
          <p:nvPr/>
        </p:nvPicPr>
        <p:blipFill rotWithShape="1">
          <a:blip r:embed="rId3">
            <a:alphaModFix amt="50000"/>
          </a:blip>
          <a:srcRect b="-15031" l="25094" r="46725" t="64076"/>
          <a:stretch/>
        </p:blipFill>
        <p:spPr>
          <a:xfrm rot="5400000">
            <a:off x="5543099" y="175376"/>
            <a:ext cx="3763476" cy="34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/>
          <p:nvPr>
            <p:ph type="title"/>
          </p:nvPr>
        </p:nvSpPr>
        <p:spPr>
          <a:xfrm>
            <a:off x="1486150" y="445025"/>
            <a:ext cx="6171900" cy="12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6" name="Google Shape;216;p25"/>
          <p:cNvSpPr txBox="1"/>
          <p:nvPr>
            <p:ph idx="1" type="subTitle"/>
          </p:nvPr>
        </p:nvSpPr>
        <p:spPr>
          <a:xfrm>
            <a:off x="907342" y="3260377"/>
            <a:ext cx="2388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5"/>
          <p:cNvSpPr txBox="1"/>
          <p:nvPr>
            <p:ph idx="2" type="subTitle"/>
          </p:nvPr>
        </p:nvSpPr>
        <p:spPr>
          <a:xfrm>
            <a:off x="3377850" y="3260377"/>
            <a:ext cx="2388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5"/>
          <p:cNvSpPr txBox="1"/>
          <p:nvPr>
            <p:ph idx="3" type="subTitle"/>
          </p:nvPr>
        </p:nvSpPr>
        <p:spPr>
          <a:xfrm>
            <a:off x="5848358" y="3260377"/>
            <a:ext cx="2388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5"/>
          <p:cNvSpPr txBox="1"/>
          <p:nvPr>
            <p:ph idx="4" type="subTitle"/>
          </p:nvPr>
        </p:nvSpPr>
        <p:spPr>
          <a:xfrm>
            <a:off x="907342" y="2571750"/>
            <a:ext cx="2388300" cy="575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0" name="Google Shape;220;p25"/>
          <p:cNvSpPr txBox="1"/>
          <p:nvPr>
            <p:ph idx="5" type="subTitle"/>
          </p:nvPr>
        </p:nvSpPr>
        <p:spPr>
          <a:xfrm>
            <a:off x="3377850" y="2571750"/>
            <a:ext cx="2388300" cy="575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1" name="Google Shape;221;p25"/>
          <p:cNvSpPr txBox="1"/>
          <p:nvPr>
            <p:ph idx="6" type="subTitle"/>
          </p:nvPr>
        </p:nvSpPr>
        <p:spPr>
          <a:xfrm>
            <a:off x="5848358" y="2571750"/>
            <a:ext cx="2388300" cy="575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pic>
        <p:nvPicPr>
          <p:cNvPr id="222" name="Google Shape;222;p25"/>
          <p:cNvPicPr preferRelativeResize="0"/>
          <p:nvPr/>
        </p:nvPicPr>
        <p:blipFill rotWithShape="1">
          <a:blip r:embed="rId3">
            <a:alphaModFix amt="50000"/>
          </a:blip>
          <a:srcRect b="74084" l="25094" r="46725" t="15030"/>
          <a:stretch/>
        </p:blipFill>
        <p:spPr>
          <a:xfrm rot="5400000">
            <a:off x="-1624476" y="1577575"/>
            <a:ext cx="3913201" cy="75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6"/>
          <p:cNvPicPr preferRelativeResize="0"/>
          <p:nvPr/>
        </p:nvPicPr>
        <p:blipFill rotWithShape="1">
          <a:blip r:embed="rId2">
            <a:alphaModFix/>
          </a:blip>
          <a:srcRect b="-241" l="420" r="-520" t="-241"/>
          <a:stretch/>
        </p:blipFill>
        <p:spPr>
          <a:xfrm flipH="1" rot="-5400000">
            <a:off x="1984012" y="-2013262"/>
            <a:ext cx="5188700" cy="920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6"/>
          <p:cNvPicPr preferRelativeResize="0"/>
          <p:nvPr/>
        </p:nvPicPr>
        <p:blipFill rotWithShape="1">
          <a:blip r:embed="rId3">
            <a:alphaModFix amt="50000"/>
          </a:blip>
          <a:srcRect b="51453" l="1158" r="46640" t="0"/>
          <a:stretch/>
        </p:blipFill>
        <p:spPr>
          <a:xfrm rot="5400000">
            <a:off x="-1325560" y="1316587"/>
            <a:ext cx="5146998" cy="249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6"/>
          <p:cNvSpPr/>
          <p:nvPr/>
        </p:nvSpPr>
        <p:spPr>
          <a:xfrm>
            <a:off x="1339719" y="3344908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6"/>
          <p:cNvSpPr/>
          <p:nvPr/>
        </p:nvSpPr>
        <p:spPr>
          <a:xfrm>
            <a:off x="7544343" y="3535034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6"/>
          <p:cNvSpPr/>
          <p:nvPr/>
        </p:nvSpPr>
        <p:spPr>
          <a:xfrm>
            <a:off x="7567628" y="3541624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0" name="Google Shape;230;p26"/>
          <p:cNvSpPr txBox="1"/>
          <p:nvPr>
            <p:ph idx="1" type="subTitle"/>
          </p:nvPr>
        </p:nvSpPr>
        <p:spPr>
          <a:xfrm>
            <a:off x="898876" y="1861075"/>
            <a:ext cx="23274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6"/>
          <p:cNvSpPr txBox="1"/>
          <p:nvPr>
            <p:ph idx="2" type="subTitle"/>
          </p:nvPr>
        </p:nvSpPr>
        <p:spPr>
          <a:xfrm>
            <a:off x="5917724" y="1861075"/>
            <a:ext cx="23274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26"/>
          <p:cNvSpPr txBox="1"/>
          <p:nvPr>
            <p:ph idx="3" type="subTitle"/>
          </p:nvPr>
        </p:nvSpPr>
        <p:spPr>
          <a:xfrm>
            <a:off x="898876" y="3209975"/>
            <a:ext cx="23274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6"/>
          <p:cNvSpPr txBox="1"/>
          <p:nvPr>
            <p:ph idx="4" type="subTitle"/>
          </p:nvPr>
        </p:nvSpPr>
        <p:spPr>
          <a:xfrm>
            <a:off x="5917724" y="3209975"/>
            <a:ext cx="23274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6"/>
          <p:cNvSpPr txBox="1"/>
          <p:nvPr>
            <p:ph idx="5" type="subTitle"/>
          </p:nvPr>
        </p:nvSpPr>
        <p:spPr>
          <a:xfrm>
            <a:off x="898876" y="1441575"/>
            <a:ext cx="2327400" cy="5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5" name="Google Shape;235;p26"/>
          <p:cNvSpPr txBox="1"/>
          <p:nvPr>
            <p:ph idx="6" type="subTitle"/>
          </p:nvPr>
        </p:nvSpPr>
        <p:spPr>
          <a:xfrm>
            <a:off x="898876" y="2790550"/>
            <a:ext cx="2327400" cy="5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6" name="Google Shape;236;p26"/>
          <p:cNvSpPr txBox="1"/>
          <p:nvPr>
            <p:ph idx="7" type="subTitle"/>
          </p:nvPr>
        </p:nvSpPr>
        <p:spPr>
          <a:xfrm>
            <a:off x="5917724" y="1441575"/>
            <a:ext cx="2327400" cy="5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7" name="Google Shape;237;p26"/>
          <p:cNvSpPr txBox="1"/>
          <p:nvPr>
            <p:ph idx="8" type="subTitle"/>
          </p:nvPr>
        </p:nvSpPr>
        <p:spPr>
          <a:xfrm>
            <a:off x="5917724" y="2790550"/>
            <a:ext cx="2327400" cy="5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7"/>
          <p:cNvPicPr preferRelativeResize="0"/>
          <p:nvPr/>
        </p:nvPicPr>
        <p:blipFill rotWithShape="1">
          <a:blip r:embed="rId2">
            <a:alphaModFix/>
          </a:blip>
          <a:srcRect b="2563" l="1525" r="67012" t="2828"/>
          <a:stretch/>
        </p:blipFill>
        <p:spPr>
          <a:xfrm rot="5400000">
            <a:off x="1970501" y="-2064225"/>
            <a:ext cx="5234125" cy="922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/>
          <p:cNvPicPr preferRelativeResize="0"/>
          <p:nvPr/>
        </p:nvPicPr>
        <p:blipFill rotWithShape="1">
          <a:blip r:embed="rId3">
            <a:alphaModFix amt="50000"/>
          </a:blip>
          <a:srcRect b="-125036" l="10399" r="28318" t="17265"/>
          <a:stretch/>
        </p:blipFill>
        <p:spPr>
          <a:xfrm rot="5400000">
            <a:off x="2272713" y="-1877212"/>
            <a:ext cx="5138125" cy="873614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7"/>
          <p:cNvSpPr/>
          <p:nvPr/>
        </p:nvSpPr>
        <p:spPr>
          <a:xfrm>
            <a:off x="1339719" y="3344908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7"/>
          <p:cNvSpPr/>
          <p:nvPr/>
        </p:nvSpPr>
        <p:spPr>
          <a:xfrm>
            <a:off x="7544343" y="3535034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7"/>
          <p:cNvSpPr/>
          <p:nvPr/>
        </p:nvSpPr>
        <p:spPr>
          <a:xfrm>
            <a:off x="7567628" y="3541624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7"/>
          <p:cNvSpPr/>
          <p:nvPr/>
        </p:nvSpPr>
        <p:spPr>
          <a:xfrm>
            <a:off x="7573120" y="3543821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1339741" y="3348571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7"/>
          <p:cNvSpPr/>
          <p:nvPr/>
        </p:nvSpPr>
        <p:spPr>
          <a:xfrm>
            <a:off x="7544355" y="3538697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7"/>
          <p:cNvSpPr/>
          <p:nvPr/>
        </p:nvSpPr>
        <p:spPr>
          <a:xfrm>
            <a:off x="7567640" y="3545287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7"/>
          <p:cNvSpPr/>
          <p:nvPr/>
        </p:nvSpPr>
        <p:spPr>
          <a:xfrm>
            <a:off x="7573132" y="3547483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0" name="Google Shape;250;p27"/>
          <p:cNvSpPr txBox="1"/>
          <p:nvPr>
            <p:ph idx="1" type="subTitle"/>
          </p:nvPr>
        </p:nvSpPr>
        <p:spPr>
          <a:xfrm>
            <a:off x="5907100" y="2204523"/>
            <a:ext cx="2505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27"/>
          <p:cNvSpPr txBox="1"/>
          <p:nvPr>
            <p:ph idx="2" type="subTitle"/>
          </p:nvPr>
        </p:nvSpPr>
        <p:spPr>
          <a:xfrm>
            <a:off x="5907100" y="3861700"/>
            <a:ext cx="2505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7"/>
          <p:cNvSpPr txBox="1"/>
          <p:nvPr>
            <p:ph idx="3" type="subTitle"/>
          </p:nvPr>
        </p:nvSpPr>
        <p:spPr>
          <a:xfrm>
            <a:off x="5907100" y="1806425"/>
            <a:ext cx="2505600" cy="422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3" name="Google Shape;253;p27"/>
          <p:cNvSpPr txBox="1"/>
          <p:nvPr>
            <p:ph idx="4" type="subTitle"/>
          </p:nvPr>
        </p:nvSpPr>
        <p:spPr>
          <a:xfrm>
            <a:off x="5907100" y="3463625"/>
            <a:ext cx="2505600" cy="422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4" name="Google Shape;254;p27"/>
          <p:cNvSpPr txBox="1"/>
          <p:nvPr>
            <p:ph idx="5" type="subTitle"/>
          </p:nvPr>
        </p:nvSpPr>
        <p:spPr>
          <a:xfrm>
            <a:off x="3319200" y="2204524"/>
            <a:ext cx="2505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7"/>
          <p:cNvSpPr txBox="1"/>
          <p:nvPr>
            <p:ph idx="6" type="subTitle"/>
          </p:nvPr>
        </p:nvSpPr>
        <p:spPr>
          <a:xfrm>
            <a:off x="3319200" y="3861700"/>
            <a:ext cx="2505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7"/>
          <p:cNvSpPr txBox="1"/>
          <p:nvPr>
            <p:ph idx="7" type="subTitle"/>
          </p:nvPr>
        </p:nvSpPr>
        <p:spPr>
          <a:xfrm>
            <a:off x="3319200" y="1806425"/>
            <a:ext cx="2505600" cy="422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7" name="Google Shape;257;p27"/>
          <p:cNvSpPr txBox="1"/>
          <p:nvPr>
            <p:ph idx="8" type="subTitle"/>
          </p:nvPr>
        </p:nvSpPr>
        <p:spPr>
          <a:xfrm>
            <a:off x="3319200" y="3463625"/>
            <a:ext cx="2505600" cy="422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8" name="Google Shape;258;p27"/>
          <p:cNvSpPr txBox="1"/>
          <p:nvPr>
            <p:ph idx="9" type="subTitle"/>
          </p:nvPr>
        </p:nvSpPr>
        <p:spPr>
          <a:xfrm>
            <a:off x="731300" y="2204524"/>
            <a:ext cx="2505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27"/>
          <p:cNvSpPr txBox="1"/>
          <p:nvPr>
            <p:ph idx="13" type="subTitle"/>
          </p:nvPr>
        </p:nvSpPr>
        <p:spPr>
          <a:xfrm>
            <a:off x="731300" y="3861700"/>
            <a:ext cx="2505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27"/>
          <p:cNvSpPr txBox="1"/>
          <p:nvPr>
            <p:ph idx="14" type="subTitle"/>
          </p:nvPr>
        </p:nvSpPr>
        <p:spPr>
          <a:xfrm>
            <a:off x="731300" y="1806425"/>
            <a:ext cx="2505600" cy="422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1" name="Google Shape;261;p27"/>
          <p:cNvSpPr txBox="1"/>
          <p:nvPr>
            <p:ph idx="15" type="subTitle"/>
          </p:nvPr>
        </p:nvSpPr>
        <p:spPr>
          <a:xfrm>
            <a:off x="731300" y="3463625"/>
            <a:ext cx="2505600" cy="422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8"/>
          <p:cNvGrpSpPr/>
          <p:nvPr/>
        </p:nvGrpSpPr>
        <p:grpSpPr>
          <a:xfrm>
            <a:off x="-1999" y="-6975"/>
            <a:ext cx="9156724" cy="5181100"/>
            <a:chOff x="-1999" y="-6975"/>
            <a:chExt cx="9156724" cy="5181100"/>
          </a:xfrm>
        </p:grpSpPr>
        <p:pic>
          <p:nvPicPr>
            <p:cNvPr id="264" name="Google Shape;264;p28"/>
            <p:cNvPicPr preferRelativeResize="0"/>
            <p:nvPr/>
          </p:nvPicPr>
          <p:blipFill rotWithShape="1">
            <a:blip r:embed="rId2">
              <a:alphaModFix amt="80000"/>
            </a:blip>
            <a:srcRect b="0" l="5276" r="44378" t="0"/>
            <a:stretch/>
          </p:blipFill>
          <p:spPr>
            <a:xfrm flipH="1" rot="5400000">
              <a:off x="3238138" y="-742462"/>
              <a:ext cx="2676449" cy="9156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8"/>
            <p:cNvPicPr preferRelativeResize="0"/>
            <p:nvPr/>
          </p:nvPicPr>
          <p:blipFill rotWithShape="1">
            <a:blip r:embed="rId2">
              <a:alphaModFix amt="80000"/>
            </a:blip>
            <a:srcRect b="0" l="3991" r="46666" t="0"/>
            <a:stretch/>
          </p:blipFill>
          <p:spPr>
            <a:xfrm rot="5400000">
              <a:off x="3297577" y="-3306550"/>
              <a:ext cx="2557573" cy="91567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6" name="Google Shape;266;p28"/>
          <p:cNvPicPr preferRelativeResize="0"/>
          <p:nvPr/>
        </p:nvPicPr>
        <p:blipFill rotWithShape="1">
          <a:blip r:embed="rId3">
            <a:alphaModFix amt="50000"/>
          </a:blip>
          <a:srcRect b="74696" l="1158" r="46640" t="0"/>
          <a:stretch/>
        </p:blipFill>
        <p:spPr>
          <a:xfrm flipH="1" rot="-5400000">
            <a:off x="5935477" y="1915023"/>
            <a:ext cx="5146998" cy="1303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8"/>
          <p:cNvSpPr txBox="1"/>
          <p:nvPr>
            <p:ph hasCustomPrompt="1" type="title"/>
          </p:nvPr>
        </p:nvSpPr>
        <p:spPr>
          <a:xfrm>
            <a:off x="886075" y="1731887"/>
            <a:ext cx="22380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28"/>
          <p:cNvSpPr txBox="1"/>
          <p:nvPr>
            <p:ph idx="1" type="subTitle"/>
          </p:nvPr>
        </p:nvSpPr>
        <p:spPr>
          <a:xfrm>
            <a:off x="886075" y="2784013"/>
            <a:ext cx="2238000" cy="627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9" name="Google Shape;269;p28"/>
          <p:cNvSpPr txBox="1"/>
          <p:nvPr>
            <p:ph hasCustomPrompt="1" idx="2" type="title"/>
          </p:nvPr>
        </p:nvSpPr>
        <p:spPr>
          <a:xfrm>
            <a:off x="3452999" y="1731888"/>
            <a:ext cx="22380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28"/>
          <p:cNvSpPr txBox="1"/>
          <p:nvPr>
            <p:ph idx="3" type="subTitle"/>
          </p:nvPr>
        </p:nvSpPr>
        <p:spPr>
          <a:xfrm>
            <a:off x="3453000" y="2784013"/>
            <a:ext cx="2238000" cy="627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71" name="Google Shape;271;p28"/>
          <p:cNvSpPr txBox="1"/>
          <p:nvPr>
            <p:ph hasCustomPrompt="1" idx="4" type="title"/>
          </p:nvPr>
        </p:nvSpPr>
        <p:spPr>
          <a:xfrm>
            <a:off x="6019925" y="1731889"/>
            <a:ext cx="22380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28"/>
          <p:cNvSpPr txBox="1"/>
          <p:nvPr>
            <p:ph idx="5" type="subTitle"/>
          </p:nvPr>
        </p:nvSpPr>
        <p:spPr>
          <a:xfrm>
            <a:off x="6019925" y="2784013"/>
            <a:ext cx="2238000" cy="627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9"/>
          <p:cNvPicPr preferRelativeResize="0"/>
          <p:nvPr/>
        </p:nvPicPr>
        <p:blipFill rotWithShape="1">
          <a:blip r:embed="rId2">
            <a:alphaModFix/>
          </a:blip>
          <a:srcRect b="0" l="420" r="-500" t="0"/>
          <a:stretch/>
        </p:blipFill>
        <p:spPr>
          <a:xfrm flipH="1" rot="5400000">
            <a:off x="1964188" y="-2008812"/>
            <a:ext cx="5224351" cy="915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9"/>
          <p:cNvPicPr preferRelativeResize="0"/>
          <p:nvPr/>
        </p:nvPicPr>
        <p:blipFill rotWithShape="1">
          <a:blip r:embed="rId3">
            <a:alphaModFix amt="50000"/>
          </a:blip>
          <a:srcRect b="83547" l="1158" r="46640" t="0"/>
          <a:stretch/>
        </p:blipFill>
        <p:spPr>
          <a:xfrm rot="-5400000">
            <a:off x="6176613" y="2184614"/>
            <a:ext cx="5146998" cy="84722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9"/>
          <p:cNvSpPr/>
          <p:nvPr/>
        </p:nvSpPr>
        <p:spPr>
          <a:xfrm>
            <a:off x="1339719" y="3344908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9"/>
          <p:cNvSpPr/>
          <p:nvPr/>
        </p:nvSpPr>
        <p:spPr>
          <a:xfrm>
            <a:off x="7544343" y="3535034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9"/>
          <p:cNvSpPr/>
          <p:nvPr/>
        </p:nvSpPr>
        <p:spPr>
          <a:xfrm>
            <a:off x="7567628" y="3541624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9"/>
          <p:cNvSpPr/>
          <p:nvPr/>
        </p:nvSpPr>
        <p:spPr>
          <a:xfrm>
            <a:off x="7573120" y="3543821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9"/>
          <p:cNvSpPr/>
          <p:nvPr/>
        </p:nvSpPr>
        <p:spPr>
          <a:xfrm>
            <a:off x="1339741" y="3348571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9"/>
          <p:cNvSpPr/>
          <p:nvPr/>
        </p:nvSpPr>
        <p:spPr>
          <a:xfrm>
            <a:off x="7544355" y="3538697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9"/>
          <p:cNvSpPr/>
          <p:nvPr/>
        </p:nvSpPr>
        <p:spPr>
          <a:xfrm>
            <a:off x="7567640" y="3545287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9"/>
          <p:cNvSpPr/>
          <p:nvPr/>
        </p:nvSpPr>
        <p:spPr>
          <a:xfrm>
            <a:off x="7573132" y="3547483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9"/>
          <p:cNvSpPr txBox="1"/>
          <p:nvPr>
            <p:ph hasCustomPrompt="1" type="title"/>
          </p:nvPr>
        </p:nvSpPr>
        <p:spPr>
          <a:xfrm>
            <a:off x="996400" y="2821675"/>
            <a:ext cx="2057400" cy="532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5" name="Google Shape;285;p29"/>
          <p:cNvSpPr txBox="1"/>
          <p:nvPr>
            <p:ph idx="1" type="subTitle"/>
          </p:nvPr>
        </p:nvSpPr>
        <p:spPr>
          <a:xfrm>
            <a:off x="996400" y="3850132"/>
            <a:ext cx="2057400" cy="635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86" name="Google Shape;286;p29"/>
          <p:cNvSpPr txBox="1"/>
          <p:nvPr>
            <p:ph idx="2" type="subTitle"/>
          </p:nvPr>
        </p:nvSpPr>
        <p:spPr>
          <a:xfrm>
            <a:off x="996400" y="3397775"/>
            <a:ext cx="2057400" cy="440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7" name="Google Shape;287;p29"/>
          <p:cNvSpPr txBox="1"/>
          <p:nvPr>
            <p:ph hasCustomPrompt="1" idx="3" type="title"/>
          </p:nvPr>
        </p:nvSpPr>
        <p:spPr>
          <a:xfrm>
            <a:off x="3543300" y="2821675"/>
            <a:ext cx="2057400" cy="532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8" name="Google Shape;288;p29"/>
          <p:cNvSpPr txBox="1"/>
          <p:nvPr>
            <p:ph idx="4" type="subTitle"/>
          </p:nvPr>
        </p:nvSpPr>
        <p:spPr>
          <a:xfrm>
            <a:off x="3543300" y="3850132"/>
            <a:ext cx="2057400" cy="635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89" name="Google Shape;289;p29"/>
          <p:cNvSpPr txBox="1"/>
          <p:nvPr>
            <p:ph idx="5" type="subTitle"/>
          </p:nvPr>
        </p:nvSpPr>
        <p:spPr>
          <a:xfrm>
            <a:off x="3543300" y="3397775"/>
            <a:ext cx="2057400" cy="440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0" name="Google Shape;290;p29"/>
          <p:cNvSpPr txBox="1"/>
          <p:nvPr>
            <p:ph hasCustomPrompt="1" idx="6" type="title"/>
          </p:nvPr>
        </p:nvSpPr>
        <p:spPr>
          <a:xfrm>
            <a:off x="6090200" y="2821675"/>
            <a:ext cx="2057400" cy="532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1" name="Google Shape;291;p29"/>
          <p:cNvSpPr txBox="1"/>
          <p:nvPr>
            <p:ph idx="7" type="subTitle"/>
          </p:nvPr>
        </p:nvSpPr>
        <p:spPr>
          <a:xfrm>
            <a:off x="6090200" y="3850125"/>
            <a:ext cx="2057400" cy="635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2" name="Google Shape;292;p29"/>
          <p:cNvSpPr txBox="1"/>
          <p:nvPr>
            <p:ph idx="8" type="subTitle"/>
          </p:nvPr>
        </p:nvSpPr>
        <p:spPr>
          <a:xfrm>
            <a:off x="6090200" y="3397762"/>
            <a:ext cx="2057400" cy="440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3" name="Google Shape;293;p29"/>
          <p:cNvSpPr txBox="1"/>
          <p:nvPr>
            <p:ph idx="9" type="title"/>
          </p:nvPr>
        </p:nvSpPr>
        <p:spPr>
          <a:xfrm>
            <a:off x="720000" y="450475"/>
            <a:ext cx="7704000" cy="5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294" name="Google Shape;294;p29"/>
          <p:cNvPicPr preferRelativeResize="0"/>
          <p:nvPr/>
        </p:nvPicPr>
        <p:blipFill rotWithShape="1">
          <a:blip r:embed="rId3">
            <a:alphaModFix amt="50000"/>
          </a:blip>
          <a:srcRect b="83547" l="1158" r="46640" t="0"/>
          <a:stretch/>
        </p:blipFill>
        <p:spPr>
          <a:xfrm flipH="1" rot="5400000">
            <a:off x="-2149887" y="2184614"/>
            <a:ext cx="5146998" cy="84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0"/>
          <p:cNvPicPr preferRelativeResize="0"/>
          <p:nvPr/>
        </p:nvPicPr>
        <p:blipFill rotWithShape="1">
          <a:blip r:embed="rId2">
            <a:alphaModFix/>
          </a:blip>
          <a:srcRect b="-2753" l="-2503" r="-2693" t="-2753"/>
          <a:stretch/>
        </p:blipFill>
        <p:spPr>
          <a:xfrm rot="10800000">
            <a:off x="-254026" y="-148899"/>
            <a:ext cx="9648051" cy="543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0"/>
          <p:cNvPicPr preferRelativeResize="0"/>
          <p:nvPr/>
        </p:nvPicPr>
        <p:blipFill rotWithShape="1">
          <a:blip r:embed="rId3">
            <a:alphaModFix amt="50000"/>
          </a:blip>
          <a:srcRect b="0" l="1030" r="6110" t="0"/>
          <a:stretch/>
        </p:blipFill>
        <p:spPr>
          <a:xfrm rot="10800000">
            <a:off x="-2" y="-2974"/>
            <a:ext cx="9156127" cy="514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0"/>
          <p:cNvSpPr/>
          <p:nvPr/>
        </p:nvSpPr>
        <p:spPr>
          <a:xfrm>
            <a:off x="1339719" y="3344908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0"/>
          <p:cNvSpPr/>
          <p:nvPr/>
        </p:nvSpPr>
        <p:spPr>
          <a:xfrm>
            <a:off x="7544343" y="3535034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0"/>
          <p:cNvSpPr/>
          <p:nvPr/>
        </p:nvSpPr>
        <p:spPr>
          <a:xfrm>
            <a:off x="7567628" y="3541624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0"/>
          <p:cNvSpPr/>
          <p:nvPr/>
        </p:nvSpPr>
        <p:spPr>
          <a:xfrm>
            <a:off x="7573120" y="3543821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0"/>
          <p:cNvSpPr/>
          <p:nvPr/>
        </p:nvSpPr>
        <p:spPr>
          <a:xfrm>
            <a:off x="1339741" y="3348571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0"/>
          <p:cNvSpPr/>
          <p:nvPr/>
        </p:nvSpPr>
        <p:spPr>
          <a:xfrm>
            <a:off x="7544355" y="3538697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0"/>
          <p:cNvSpPr/>
          <p:nvPr/>
        </p:nvSpPr>
        <p:spPr>
          <a:xfrm>
            <a:off x="7567640" y="3545287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0"/>
          <p:cNvSpPr/>
          <p:nvPr/>
        </p:nvSpPr>
        <p:spPr>
          <a:xfrm>
            <a:off x="7573132" y="3547483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0"/>
          <p:cNvSpPr txBox="1"/>
          <p:nvPr>
            <p:ph type="title"/>
          </p:nvPr>
        </p:nvSpPr>
        <p:spPr>
          <a:xfrm>
            <a:off x="961475" y="655125"/>
            <a:ext cx="4475400" cy="10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7" name="Google Shape;307;p30"/>
          <p:cNvSpPr txBox="1"/>
          <p:nvPr>
            <p:ph idx="1" type="subTitle"/>
          </p:nvPr>
        </p:nvSpPr>
        <p:spPr>
          <a:xfrm>
            <a:off x="961325" y="1804950"/>
            <a:ext cx="4475400" cy="8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30"/>
          <p:cNvSpPr txBox="1"/>
          <p:nvPr/>
        </p:nvSpPr>
        <p:spPr>
          <a:xfrm>
            <a:off x="713225" y="3671050"/>
            <a:ext cx="4971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CREDITS: This presentation template was created by </a:t>
            </a:r>
            <a:r>
              <a:rPr b="1" lang="en-GB" sz="1200" u="sng">
                <a:solidFill>
                  <a:schemeClr val="hlink"/>
                </a:solidFill>
                <a:latin typeface="Albert Sans"/>
                <a:ea typeface="Albert Sans"/>
                <a:cs typeface="Albert Sans"/>
                <a:sym typeface="Albert Sans"/>
                <a:hlinkClick r:id="rId4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and includes icons by </a:t>
            </a:r>
            <a:r>
              <a:rPr b="1" lang="en-GB" sz="1200" u="sng">
                <a:solidFill>
                  <a:schemeClr val="hlink"/>
                </a:solidFill>
                <a:latin typeface="Albert Sans"/>
                <a:ea typeface="Albert Sans"/>
                <a:cs typeface="Albert Sans"/>
                <a:sym typeface="Albert Sans"/>
                <a:hlinkClick r:id="rId5"/>
              </a:rPr>
              <a:t>Flaticon</a:t>
            </a:r>
            <a:r>
              <a:rPr b="1" lang="en-GB" sz="1200">
                <a:solidFill>
                  <a:schemeClr val="hlink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6"/>
              </a:rPr>
              <a:t> </a:t>
            </a:r>
            <a:r>
              <a:rPr lang="en-GB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and infographics &amp; images by </a:t>
            </a:r>
            <a:r>
              <a:rPr b="1" lang="en-GB" sz="1200" u="sng">
                <a:solidFill>
                  <a:schemeClr val="hlink"/>
                </a:solidFill>
                <a:latin typeface="Albert Sans"/>
                <a:ea typeface="Albert Sans"/>
                <a:cs typeface="Albert Sans"/>
                <a:sym typeface="Albert Sans"/>
                <a:hlinkClick r:id="rId7"/>
              </a:rPr>
              <a:t>Freepik</a:t>
            </a:r>
            <a:endParaRPr b="1" sz="1200" u="sng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239" r="59" t="0"/>
          <a:stretch/>
        </p:blipFill>
        <p:spPr>
          <a:xfrm rot="10800000">
            <a:off x="-2000" y="-6975"/>
            <a:ext cx="9144003" cy="514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 rotWithShape="1">
          <a:blip r:embed="rId3">
            <a:alphaModFix amt="50000"/>
          </a:blip>
          <a:srcRect b="0" l="28403" r="7263" t="0"/>
          <a:stretch/>
        </p:blipFill>
        <p:spPr>
          <a:xfrm rot="10800000">
            <a:off x="2805499" y="-6974"/>
            <a:ext cx="6343276" cy="514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>
            <a:off x="1339719" y="3344908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7544343" y="3535034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7567628" y="3541624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7573120" y="3543821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339741" y="3348571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544355" y="3538697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7567640" y="3545287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7573132" y="3547483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726600" y="1017725"/>
            <a:ext cx="77040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/>
          <p:nvPr/>
        </p:nvSpPr>
        <p:spPr>
          <a:xfrm>
            <a:off x="1339719" y="3344908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1"/>
          <p:cNvSpPr/>
          <p:nvPr/>
        </p:nvSpPr>
        <p:spPr>
          <a:xfrm>
            <a:off x="7544343" y="3535034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1"/>
          <p:cNvSpPr/>
          <p:nvPr/>
        </p:nvSpPr>
        <p:spPr>
          <a:xfrm>
            <a:off x="7567628" y="3541624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3" name="Google Shape;313;p31"/>
          <p:cNvPicPr preferRelativeResize="0"/>
          <p:nvPr/>
        </p:nvPicPr>
        <p:blipFill rotWithShape="1">
          <a:blip r:embed="rId2">
            <a:alphaModFix/>
          </a:blip>
          <a:srcRect b="0" l="415" r="554" t="0"/>
          <a:stretch/>
        </p:blipFill>
        <p:spPr>
          <a:xfrm flipH="1" rot="5400000">
            <a:off x="1982013" y="-1990987"/>
            <a:ext cx="5188700" cy="915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1"/>
          <p:cNvPicPr preferRelativeResize="0"/>
          <p:nvPr/>
        </p:nvPicPr>
        <p:blipFill rotWithShape="1">
          <a:blip r:embed="rId3">
            <a:alphaModFix amt="50000"/>
          </a:blip>
          <a:srcRect b="83547" l="1158" r="46640" t="0"/>
          <a:stretch/>
        </p:blipFill>
        <p:spPr>
          <a:xfrm rot="-5400000">
            <a:off x="6176613" y="2184614"/>
            <a:ext cx="5146998" cy="84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1"/>
          <p:cNvPicPr preferRelativeResize="0"/>
          <p:nvPr/>
        </p:nvPicPr>
        <p:blipFill rotWithShape="1">
          <a:blip r:embed="rId3">
            <a:alphaModFix amt="50000"/>
          </a:blip>
          <a:srcRect b="83547" l="1158" r="46640" t="0"/>
          <a:stretch/>
        </p:blipFill>
        <p:spPr>
          <a:xfrm flipH="1" rot="5400000">
            <a:off x="-2149887" y="2184614"/>
            <a:ext cx="5146998" cy="84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2"/>
          <p:cNvPicPr preferRelativeResize="0"/>
          <p:nvPr/>
        </p:nvPicPr>
        <p:blipFill rotWithShape="1">
          <a:blip r:embed="rId2">
            <a:alphaModFix/>
          </a:blip>
          <a:srcRect b="0" l="391" r="68546" t="0"/>
          <a:stretch/>
        </p:blipFill>
        <p:spPr>
          <a:xfrm rot="5400000">
            <a:off x="1981124" y="-1997549"/>
            <a:ext cx="5181752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2"/>
          <p:cNvPicPr preferRelativeResize="0"/>
          <p:nvPr/>
        </p:nvPicPr>
        <p:blipFill rotWithShape="1">
          <a:blip r:embed="rId3">
            <a:alphaModFix amt="50000"/>
          </a:blip>
          <a:srcRect b="-125054" l="10399" r="28318" t="7568"/>
          <a:stretch/>
        </p:blipFill>
        <p:spPr>
          <a:xfrm rot="5400000">
            <a:off x="2002938" y="-2000238"/>
            <a:ext cx="5138125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 b="0" l="415" r="682" t="0"/>
          <a:stretch/>
        </p:blipFill>
        <p:spPr>
          <a:xfrm flipH="1" rot="5400000">
            <a:off x="1982013" y="-1990987"/>
            <a:ext cx="5188700" cy="915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3">
            <a:alphaModFix amt="50000"/>
          </a:blip>
          <a:srcRect b="-7604" l="15471" r="5794" t="51396"/>
          <a:stretch/>
        </p:blipFill>
        <p:spPr>
          <a:xfrm>
            <a:off x="0" y="-69150"/>
            <a:ext cx="7763599" cy="289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1339719" y="3344908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7544343" y="3535034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7567628" y="3541624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7573120" y="3543821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1339741" y="3348571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7544355" y="3538697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7567640" y="3545287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7573132" y="3547483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subTitle"/>
          </p:nvPr>
        </p:nvSpPr>
        <p:spPr>
          <a:xfrm>
            <a:off x="6716250" y="2779750"/>
            <a:ext cx="1478700" cy="10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2" type="subTitle"/>
          </p:nvPr>
        </p:nvSpPr>
        <p:spPr>
          <a:xfrm>
            <a:off x="3035694" y="2779750"/>
            <a:ext cx="1478700" cy="10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3" type="subTitle"/>
          </p:nvPr>
        </p:nvSpPr>
        <p:spPr>
          <a:xfrm>
            <a:off x="6716250" y="1946050"/>
            <a:ext cx="1478700" cy="83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4" type="subTitle"/>
          </p:nvPr>
        </p:nvSpPr>
        <p:spPr>
          <a:xfrm>
            <a:off x="3035550" y="1946050"/>
            <a:ext cx="1478700" cy="83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b="1" sz="20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0" l="421" r="-671" t="0"/>
          <a:stretch/>
        </p:blipFill>
        <p:spPr>
          <a:xfrm flipH="1" rot="5400000">
            <a:off x="1954626" y="-2018374"/>
            <a:ext cx="5243474" cy="915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3">
            <a:alphaModFix amt="50000"/>
          </a:blip>
          <a:srcRect b="83865" l="1158" r="46640" t="0"/>
          <a:stretch/>
        </p:blipFill>
        <p:spPr>
          <a:xfrm rot="-5400000">
            <a:off x="6168427" y="2192801"/>
            <a:ext cx="5146998" cy="83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 rotWithShape="1">
          <a:blip r:embed="rId3">
            <a:alphaModFix amt="50000"/>
          </a:blip>
          <a:srcRect b="-7606" l="15471" r="5794" t="60448"/>
          <a:stretch/>
        </p:blipFill>
        <p:spPr>
          <a:xfrm>
            <a:off x="0" y="0"/>
            <a:ext cx="7763599" cy="24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/>
          <p:nvPr/>
        </p:nvSpPr>
        <p:spPr>
          <a:xfrm>
            <a:off x="1339719" y="3344908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7544343" y="3535034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7567628" y="3541624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 b="1597" l="2006" r="1085" t="1597"/>
          <a:stretch/>
        </p:blipFill>
        <p:spPr>
          <a:xfrm flipH="1" rot="5400000">
            <a:off x="1982013" y="-2006612"/>
            <a:ext cx="5188700" cy="915672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1339719" y="3344908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7544343" y="3535034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7567628" y="3541624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7573120" y="3543821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1339741" y="3348571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7544355" y="3538697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7"/>
          <p:cNvSpPr/>
          <p:nvPr/>
        </p:nvSpPr>
        <p:spPr>
          <a:xfrm>
            <a:off x="7567640" y="3545287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7573132" y="3547483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7"/>
          <p:cNvSpPr txBox="1"/>
          <p:nvPr>
            <p:ph type="title"/>
          </p:nvPr>
        </p:nvSpPr>
        <p:spPr>
          <a:xfrm>
            <a:off x="713225" y="445025"/>
            <a:ext cx="2963100" cy="12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713225" y="1905850"/>
            <a:ext cx="4058700" cy="21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68" name="Google Shape;68;p7"/>
          <p:cNvPicPr preferRelativeResize="0"/>
          <p:nvPr/>
        </p:nvPicPr>
        <p:blipFill rotWithShape="1">
          <a:blip r:embed="rId3">
            <a:alphaModFix amt="50000"/>
          </a:blip>
          <a:srcRect b="79211" l="1158" r="46640" t="764"/>
          <a:stretch/>
        </p:blipFill>
        <p:spPr>
          <a:xfrm rot="-5400000">
            <a:off x="6077699" y="2071899"/>
            <a:ext cx="5188577" cy="103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7"/>
          <p:cNvPicPr preferRelativeResize="0"/>
          <p:nvPr/>
        </p:nvPicPr>
        <p:blipFill rotWithShape="1">
          <a:blip r:embed="rId3">
            <a:alphaModFix amt="50000"/>
          </a:blip>
          <a:srcRect b="-7604" l="15472" r="7163" t="60312"/>
          <a:stretch/>
        </p:blipFill>
        <p:spPr>
          <a:xfrm>
            <a:off x="0" y="-6850"/>
            <a:ext cx="7628099" cy="243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8"/>
          <p:cNvPicPr preferRelativeResize="0"/>
          <p:nvPr/>
        </p:nvPicPr>
        <p:blipFill rotWithShape="1">
          <a:blip r:embed="rId2">
            <a:alphaModFix/>
          </a:blip>
          <a:srcRect b="-361" l="10977" r="57915" t="0"/>
          <a:stretch/>
        </p:blipFill>
        <p:spPr>
          <a:xfrm flipH="1" rot="-5400000">
            <a:off x="2000750" y="-2010625"/>
            <a:ext cx="5175199" cy="91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8"/>
          <p:cNvPicPr preferRelativeResize="0"/>
          <p:nvPr/>
        </p:nvPicPr>
        <p:blipFill rotWithShape="1">
          <a:blip r:embed="rId3">
            <a:alphaModFix amt="50000"/>
          </a:blip>
          <a:srcRect b="-92178" l="7181" r="31013" t="26478"/>
          <a:stretch/>
        </p:blipFill>
        <p:spPr>
          <a:xfrm flipH="1" rot="-5400000">
            <a:off x="893463" y="-893463"/>
            <a:ext cx="5187599" cy="69745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8"/>
          <p:cNvSpPr txBox="1"/>
          <p:nvPr>
            <p:ph type="title"/>
          </p:nvPr>
        </p:nvSpPr>
        <p:spPr>
          <a:xfrm>
            <a:off x="1769875" y="1657350"/>
            <a:ext cx="5604000" cy="1828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9"/>
          <p:cNvPicPr preferRelativeResize="0"/>
          <p:nvPr/>
        </p:nvPicPr>
        <p:blipFill rotWithShape="1">
          <a:blip r:embed="rId2">
            <a:alphaModFix/>
          </a:blip>
          <a:srcRect b="0" l="133" r="68732" t="0"/>
          <a:stretch/>
        </p:blipFill>
        <p:spPr>
          <a:xfrm rot="5400000">
            <a:off x="1982212" y="-1996462"/>
            <a:ext cx="5179576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3">
            <a:alphaModFix amt="50000"/>
          </a:blip>
          <a:srcRect b="-125054" l="10083" r="28317" t="7568"/>
          <a:stretch/>
        </p:blipFill>
        <p:spPr>
          <a:xfrm rot="5400000">
            <a:off x="2702851" y="-1996463"/>
            <a:ext cx="5164749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9"/>
          <p:cNvSpPr/>
          <p:nvPr/>
        </p:nvSpPr>
        <p:spPr>
          <a:xfrm>
            <a:off x="1339719" y="3344908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339741" y="3348571"/>
            <a:ext cx="2416" cy="1208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cubicBezTo>
                  <a:pt x="11" y="0"/>
                  <a:pt x="21" y="10"/>
                  <a:pt x="21" y="10"/>
                </a:cubicBezTo>
                <a:lnTo>
                  <a:pt x="11" y="0"/>
                </a:lnTo>
                <a:close/>
              </a:path>
            </a:pathLst>
          </a:custGeom>
          <a:solidFill>
            <a:srgbClr val="82D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577737" y="1430313"/>
            <a:ext cx="3621900" cy="1117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" type="subTitle"/>
          </p:nvPr>
        </p:nvSpPr>
        <p:spPr>
          <a:xfrm>
            <a:off x="1577725" y="2620763"/>
            <a:ext cx="3621900" cy="1117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/>
          <p:nvPr>
            <p:ph idx="2" type="pic"/>
          </p:nvPr>
        </p:nvSpPr>
        <p:spPr>
          <a:xfrm>
            <a:off x="0" y="-6975"/>
            <a:ext cx="9144000" cy="51483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3867150" y="3327800"/>
            <a:ext cx="4563300" cy="12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 ExtraBold"/>
              <a:buNone/>
              <a:defRPr sz="3500">
                <a:solidFill>
                  <a:schemeClr val="dk1"/>
                </a:solidFill>
                <a:latin typeface="DM Sans ExtraBold"/>
                <a:ea typeface="DM Sans ExtraBold"/>
                <a:cs typeface="DM Sans ExtraBold"/>
                <a:sym typeface="DM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 ExtraBold"/>
              <a:buNone/>
              <a:defRPr sz="3500">
                <a:solidFill>
                  <a:schemeClr val="dk1"/>
                </a:solidFill>
                <a:latin typeface="DM Sans ExtraBold"/>
                <a:ea typeface="DM Sans ExtraBold"/>
                <a:cs typeface="DM Sans ExtraBold"/>
                <a:sym typeface="DM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 ExtraBold"/>
              <a:buNone/>
              <a:defRPr sz="3500">
                <a:solidFill>
                  <a:schemeClr val="dk1"/>
                </a:solidFill>
                <a:latin typeface="DM Sans ExtraBold"/>
                <a:ea typeface="DM Sans ExtraBold"/>
                <a:cs typeface="DM Sans ExtraBold"/>
                <a:sym typeface="DM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 ExtraBold"/>
              <a:buNone/>
              <a:defRPr sz="3500">
                <a:solidFill>
                  <a:schemeClr val="dk1"/>
                </a:solidFill>
                <a:latin typeface="DM Sans ExtraBold"/>
                <a:ea typeface="DM Sans ExtraBold"/>
                <a:cs typeface="DM Sans ExtraBold"/>
                <a:sym typeface="DM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 ExtraBold"/>
              <a:buNone/>
              <a:defRPr sz="3500">
                <a:solidFill>
                  <a:schemeClr val="dk1"/>
                </a:solidFill>
                <a:latin typeface="DM Sans ExtraBold"/>
                <a:ea typeface="DM Sans ExtraBold"/>
                <a:cs typeface="DM Sans ExtraBold"/>
                <a:sym typeface="DM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 ExtraBold"/>
              <a:buNone/>
              <a:defRPr sz="3500">
                <a:solidFill>
                  <a:schemeClr val="dk1"/>
                </a:solidFill>
                <a:latin typeface="DM Sans ExtraBold"/>
                <a:ea typeface="DM Sans ExtraBold"/>
                <a:cs typeface="DM Sans ExtraBold"/>
                <a:sym typeface="DM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 ExtraBold"/>
              <a:buNone/>
              <a:defRPr sz="3500">
                <a:solidFill>
                  <a:schemeClr val="dk1"/>
                </a:solidFill>
                <a:latin typeface="DM Sans ExtraBold"/>
                <a:ea typeface="DM Sans ExtraBold"/>
                <a:cs typeface="DM Sans ExtraBold"/>
                <a:sym typeface="DM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 ExtraBold"/>
              <a:buNone/>
              <a:defRPr sz="3500">
                <a:solidFill>
                  <a:schemeClr val="dk1"/>
                </a:solidFill>
                <a:latin typeface="DM Sans ExtraBold"/>
                <a:ea typeface="DM Sans ExtraBold"/>
                <a:cs typeface="DM Sans ExtraBold"/>
                <a:sym typeface="DM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 ExtraBold"/>
              <a:buNone/>
              <a:defRPr sz="3500">
                <a:solidFill>
                  <a:schemeClr val="dk1"/>
                </a:solidFill>
                <a:latin typeface="DM Sans ExtraBold"/>
                <a:ea typeface="DM Sans ExtraBold"/>
                <a:cs typeface="DM Sans ExtraBold"/>
                <a:sym typeface="DM Sans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"/>
          <p:cNvSpPr txBox="1"/>
          <p:nvPr>
            <p:ph idx="1" type="subTitle"/>
          </p:nvPr>
        </p:nvSpPr>
        <p:spPr>
          <a:xfrm>
            <a:off x="2647950" y="2979500"/>
            <a:ext cx="3848100" cy="54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Sara Atlante</a:t>
            </a:r>
            <a:endParaRPr/>
          </a:p>
        </p:txBody>
      </p:sp>
      <p:sp>
        <p:nvSpPr>
          <p:cNvPr id="324" name="Google Shape;324;p33"/>
          <p:cNvSpPr txBox="1"/>
          <p:nvPr>
            <p:ph type="ctrTitle"/>
          </p:nvPr>
        </p:nvSpPr>
        <p:spPr>
          <a:xfrm>
            <a:off x="1958400" y="1392800"/>
            <a:ext cx="5227200" cy="158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Characterization of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semiconductor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photoconductivity</a:t>
            </a:r>
            <a:endParaRPr/>
          </a:p>
        </p:txBody>
      </p:sp>
      <p:sp>
        <p:nvSpPr>
          <p:cNvPr id="325" name="Google Shape;325;p33"/>
          <p:cNvSpPr txBox="1"/>
          <p:nvPr/>
        </p:nvSpPr>
        <p:spPr>
          <a:xfrm>
            <a:off x="5568600" y="4216475"/>
            <a:ext cx="33639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GraSPA2024</a:t>
            </a:r>
            <a:r>
              <a:rPr lang="en-GB" sz="1600">
                <a:solidFill>
                  <a:schemeClr val="dk1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 summer school </a:t>
            </a:r>
            <a:endParaRPr sz="1600">
              <a:solidFill>
                <a:schemeClr val="dk1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Annecy, 16 July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"/>
          <p:cNvSpPr txBox="1"/>
          <p:nvPr>
            <p:ph type="title"/>
          </p:nvPr>
        </p:nvSpPr>
        <p:spPr>
          <a:xfrm>
            <a:off x="344200" y="468500"/>
            <a:ext cx="608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brief theory introduction</a:t>
            </a:r>
            <a:endParaRPr/>
          </a:p>
        </p:txBody>
      </p:sp>
      <p:sp>
        <p:nvSpPr>
          <p:cNvPr id="331" name="Google Shape;331;p34"/>
          <p:cNvSpPr txBox="1"/>
          <p:nvPr/>
        </p:nvSpPr>
        <p:spPr>
          <a:xfrm>
            <a:off x="391175" y="1273313"/>
            <a:ext cx="60816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Band Structure : </a:t>
            </a:r>
            <a:r>
              <a:rPr b="1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valence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band, </a:t>
            </a:r>
            <a:r>
              <a:rPr b="1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forbidden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band, </a:t>
            </a:r>
            <a:r>
              <a:rPr b="1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conduction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band.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32" name="Google Shape;332;p34"/>
          <p:cNvSpPr txBox="1"/>
          <p:nvPr/>
        </p:nvSpPr>
        <p:spPr>
          <a:xfrm>
            <a:off x="344200" y="2633250"/>
            <a:ext cx="4461000" cy="18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 </a:t>
            </a:r>
            <a:r>
              <a:rPr b="1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E</a:t>
            </a:r>
            <a:r>
              <a:rPr b="1" baseline="-25000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g </a:t>
            </a:r>
            <a:r>
              <a:rPr b="1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&gt; hν 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→ no photon absorbed, opaque material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 </a:t>
            </a:r>
            <a:r>
              <a:rPr b="1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E</a:t>
            </a:r>
            <a:r>
              <a:rPr b="1" baseline="-25000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g </a:t>
            </a:r>
            <a:r>
              <a:rPr b="1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= hν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→ photon absorbed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r>
              <a:rPr b="1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E</a:t>
            </a:r>
            <a:r>
              <a:rPr b="1" baseline="-25000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g </a:t>
            </a:r>
            <a:r>
              <a:rPr b="1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&lt; hν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→ photon absorbed, transparent material, 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excited electron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descr="{&quot;mathml&quot;:&quot;&lt;math style=\&quot;font-family:stix;font-size:18px;\&quot; xmlns=\&quot;http://www.w3.org/1998/Math/MathML\&quot;&gt;&lt;mstyle mathsize=\&quot;18px\&quot;&gt;&lt;mi mathcolor=\&quot;#FFFFFF\&quot;&gt;E&lt;/mi&gt;&lt;mo mathvariant=\&quot;italic\&quot; mathcolor=\&quot;#FFFFFF\&quot;&gt;&amp;#xA0;&lt;/mo&gt;&lt;mo mathvariant=\&quot;italic\&quot; mathcolor=\&quot;#FFFFFF\&quot;&gt;=&lt;/mo&gt;&lt;mfrac mathcolor=\&quot;#FFFFFF\&quot;&gt;&lt;mrow&gt;&lt;mi mathvariant=\&quot;italic\&quot;&gt;h&lt;/mi&gt;&lt;mi mathvariant=\&quot;italic\&quot;&gt;c&lt;/mi&gt;&lt;/mrow&gt;&lt;mi mathvariant=\&quot;italic\&quot;&gt;&amp;#x3BB;&lt;/mi&gt;&lt;/mfrac&gt;&lt;mo mathvariant=\&quot;italic\&quot; mathcolor=\&quot;#FFFFFF\&quot;&gt;&amp;#xA0;&lt;/mo&gt;&lt;mo mathvariant=\&quot;italic\&quot; mathcolor=\&quot;#FFFFFF\&quot;&gt;=&lt;/mo&gt;&lt;mo mathvariant=\&quot;italic\&quot; mathcolor=\&quot;#FFFFFF\&quot;&gt;&amp;#xA0;&lt;/mo&gt;&lt;mi mathcolor=\&quot;#FFFFFF\&quot;&gt;h&lt;/mi&gt;&lt;mi mathcolor=\&quot;#FFFFFF\&quot;&gt;&amp;#x3BD;&lt;/mi&gt;&lt;/mstyle&gt;&lt;/math&gt;&quot;,&quot;truncated&quot;:false}" id="333" name="Google Shape;333;p34" title="E italic space italic equals fraction numerator h c over denominator lambda end fraction italic space italic equals italic space h nu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203" y="1978634"/>
            <a:ext cx="1381792" cy="492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4"/>
          <p:cNvPicPr preferRelativeResize="0"/>
          <p:nvPr/>
        </p:nvPicPr>
        <p:blipFill rotWithShape="1">
          <a:blip r:embed="rId4">
            <a:alphaModFix/>
          </a:blip>
          <a:srcRect b="7661" l="21278" r="0" t="10223"/>
          <a:stretch/>
        </p:blipFill>
        <p:spPr>
          <a:xfrm>
            <a:off x="5592075" y="1767225"/>
            <a:ext cx="2759650" cy="2982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4"/>
          <p:cNvSpPr txBox="1"/>
          <p:nvPr/>
        </p:nvSpPr>
        <p:spPr>
          <a:xfrm>
            <a:off x="495550" y="2004313"/>
            <a:ext cx="23955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Photons radiation energy: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"/>
          <p:cNvSpPr txBox="1"/>
          <p:nvPr>
            <p:ph type="title"/>
          </p:nvPr>
        </p:nvSpPr>
        <p:spPr>
          <a:xfrm>
            <a:off x="1749488" y="162075"/>
            <a:ext cx="5854500" cy="11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How we </a:t>
            </a:r>
            <a:r>
              <a:rPr lang="en-GB" sz="3500"/>
              <a:t>characterized</a:t>
            </a:r>
            <a:r>
              <a:rPr lang="en-GB" sz="3500"/>
              <a:t> the semiconductor?</a:t>
            </a:r>
            <a:endParaRPr sz="3500"/>
          </a:p>
        </p:txBody>
      </p:sp>
      <p:sp>
        <p:nvSpPr>
          <p:cNvPr id="341" name="Google Shape;341;p35"/>
          <p:cNvSpPr txBox="1"/>
          <p:nvPr>
            <p:ph idx="1" type="subTitle"/>
          </p:nvPr>
        </p:nvSpPr>
        <p:spPr>
          <a:xfrm>
            <a:off x="2339150" y="4036375"/>
            <a:ext cx="4675200" cy="11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calculate the energy gap from the parameters of </a:t>
            </a:r>
            <a:r>
              <a:rPr b="1" lang="en-GB"/>
              <a:t>Transmittance</a:t>
            </a:r>
            <a:r>
              <a:rPr lang="en-GB"/>
              <a:t> and </a:t>
            </a:r>
            <a:r>
              <a:rPr b="1" lang="en-GB"/>
              <a:t>Photocurrent.</a:t>
            </a:r>
            <a:endParaRPr b="1"/>
          </a:p>
        </p:txBody>
      </p:sp>
      <p:sp>
        <p:nvSpPr>
          <p:cNvPr id="342" name="Google Shape;342;p35"/>
          <p:cNvSpPr/>
          <p:nvPr/>
        </p:nvSpPr>
        <p:spPr>
          <a:xfrm rot="10800000">
            <a:off x="2380070" y="3377853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5"/>
          <p:cNvSpPr/>
          <p:nvPr/>
        </p:nvSpPr>
        <p:spPr>
          <a:xfrm rot="10800000">
            <a:off x="2374469" y="3375657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5"/>
          <p:cNvSpPr/>
          <p:nvPr/>
        </p:nvSpPr>
        <p:spPr>
          <a:xfrm rot="10800000">
            <a:off x="2367878" y="3372361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5"/>
          <p:cNvSpPr/>
          <p:nvPr/>
        </p:nvSpPr>
        <p:spPr>
          <a:xfrm rot="10800000">
            <a:off x="2380058" y="3374191"/>
            <a:ext cx="22187" cy="6700"/>
          </a:xfrm>
          <a:custGeom>
            <a:rect b="b" l="l" r="r" t="t"/>
            <a:pathLst>
              <a:path extrusionOk="0" h="61" w="202">
                <a:moveTo>
                  <a:pt x="1" y="0"/>
                </a:moveTo>
                <a:cubicBezTo>
                  <a:pt x="81" y="31"/>
                  <a:pt x="152" y="51"/>
                  <a:pt x="202" y="61"/>
                </a:cubicBezTo>
                <a:cubicBezTo>
                  <a:pt x="152" y="41"/>
                  <a:pt x="81" y="31"/>
                  <a:pt x="1" y="0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5"/>
          <p:cNvSpPr/>
          <p:nvPr/>
        </p:nvSpPr>
        <p:spPr>
          <a:xfrm rot="10800000">
            <a:off x="2374457" y="3371994"/>
            <a:ext cx="4503" cy="2307"/>
          </a:xfrm>
          <a:custGeom>
            <a:rect b="b" l="l" r="r" t="t"/>
            <a:pathLst>
              <a:path extrusionOk="0" h="21" w="41">
                <a:moveTo>
                  <a:pt x="0" y="1"/>
                </a:moveTo>
                <a:lnTo>
                  <a:pt x="0" y="1"/>
                </a:lnTo>
                <a:cubicBezTo>
                  <a:pt x="4" y="5"/>
                  <a:pt x="9" y="7"/>
                  <a:pt x="15" y="9"/>
                </a:cubicBezTo>
                <a:lnTo>
                  <a:pt x="15" y="9"/>
                </a:lnTo>
                <a:cubicBezTo>
                  <a:pt x="11" y="6"/>
                  <a:pt x="6" y="4"/>
                  <a:pt x="0" y="1"/>
                </a:cubicBezTo>
                <a:close/>
                <a:moveTo>
                  <a:pt x="15" y="9"/>
                </a:moveTo>
                <a:cubicBezTo>
                  <a:pt x="26" y="16"/>
                  <a:pt x="33" y="21"/>
                  <a:pt x="40" y="21"/>
                </a:cubicBezTo>
                <a:cubicBezTo>
                  <a:pt x="34" y="15"/>
                  <a:pt x="24" y="12"/>
                  <a:pt x="15" y="9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5"/>
          <p:cNvSpPr/>
          <p:nvPr/>
        </p:nvSpPr>
        <p:spPr>
          <a:xfrm rot="10800000">
            <a:off x="2367866" y="3368699"/>
            <a:ext cx="5602" cy="3405"/>
          </a:xfrm>
          <a:custGeom>
            <a:rect b="b" l="l" r="r" t="t"/>
            <a:pathLst>
              <a:path extrusionOk="0" h="31" w="51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30" y="21"/>
                  <a:pt x="50" y="31"/>
                </a:cubicBezTo>
                <a:lnTo>
                  <a:pt x="50" y="31"/>
                </a:lnTo>
                <a:cubicBezTo>
                  <a:pt x="30" y="21"/>
                  <a:pt x="20" y="11"/>
                  <a:pt x="0" y="1"/>
                </a:cubicBezTo>
                <a:close/>
              </a:path>
            </a:pathLst>
          </a:custGeom>
          <a:solidFill>
            <a:srgbClr val="98E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5"/>
          <p:cNvSpPr txBox="1"/>
          <p:nvPr/>
        </p:nvSpPr>
        <p:spPr>
          <a:xfrm>
            <a:off x="2491900" y="3081400"/>
            <a:ext cx="475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349" name="Google Shape;34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750" y="1329700"/>
            <a:ext cx="6143999" cy="265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"/>
          <p:cNvSpPr txBox="1"/>
          <p:nvPr>
            <p:ph type="title"/>
          </p:nvPr>
        </p:nvSpPr>
        <p:spPr>
          <a:xfrm>
            <a:off x="1021075" y="275425"/>
            <a:ext cx="683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Monochromator calibration</a:t>
            </a:r>
            <a:endParaRPr/>
          </a:p>
        </p:txBody>
      </p:sp>
      <p:pic>
        <p:nvPicPr>
          <p:cNvPr id="355" name="Google Shape;35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625" y="1468090"/>
            <a:ext cx="4441891" cy="269368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6"/>
          <p:cNvSpPr txBox="1"/>
          <p:nvPr/>
        </p:nvSpPr>
        <p:spPr>
          <a:xfrm>
            <a:off x="5850450" y="2291588"/>
            <a:ext cx="2733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We found a 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correspondence 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between the</a:t>
            </a:r>
            <a:r>
              <a:rPr b="1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turns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of the </a:t>
            </a:r>
            <a:r>
              <a:rPr b="1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micrometric screw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and the </a:t>
            </a:r>
            <a:r>
              <a:rPr b="1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wavelength</a:t>
            </a:r>
            <a:endParaRPr b="1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7"/>
          <p:cNvSpPr txBox="1"/>
          <p:nvPr>
            <p:ph type="title"/>
          </p:nvPr>
        </p:nvSpPr>
        <p:spPr>
          <a:xfrm>
            <a:off x="423450" y="327550"/>
            <a:ext cx="82971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Photocurrent and </a:t>
            </a:r>
            <a:r>
              <a:rPr lang="en-GB"/>
              <a:t>transmittance</a:t>
            </a:r>
            <a:r>
              <a:rPr lang="en-GB"/>
              <a:t> fits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7"/>
          <p:cNvSpPr txBox="1"/>
          <p:nvPr>
            <p:ph idx="1" type="subTitle"/>
          </p:nvPr>
        </p:nvSpPr>
        <p:spPr>
          <a:xfrm>
            <a:off x="5271297" y="2065775"/>
            <a:ext cx="3068700" cy="11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4" name="Google Shape;36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975" y="1308550"/>
            <a:ext cx="3465649" cy="265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3150" y="1308562"/>
            <a:ext cx="3536855" cy="265382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7"/>
          <p:cNvSpPr txBox="1"/>
          <p:nvPr/>
        </p:nvSpPr>
        <p:spPr>
          <a:xfrm>
            <a:off x="5156500" y="4150025"/>
            <a:ext cx="3465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I0 </a:t>
            </a:r>
            <a:r>
              <a:rPr b="1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incident intensity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(without sample)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I </a:t>
            </a:r>
            <a:r>
              <a:rPr b="1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transmitted intensity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(with sample)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67" name="Google Shape;367;p37"/>
          <p:cNvSpPr txBox="1"/>
          <p:nvPr/>
        </p:nvSpPr>
        <p:spPr>
          <a:xfrm>
            <a:off x="558750" y="4212875"/>
            <a:ext cx="3537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*By the </a:t>
            </a:r>
            <a:r>
              <a:rPr b="1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Ohm’s law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the photocurrent was the ratio between </a:t>
            </a:r>
            <a:r>
              <a:rPr b="1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V </a:t>
            </a:r>
            <a:r>
              <a:rPr b="1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absorbed 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(</a:t>
            </a:r>
            <a:r>
              <a:rPr lang="en-GB">
                <a:solidFill>
                  <a:schemeClr val="dk1"/>
                </a:solidFill>
                <a:highlight>
                  <a:srgbClr val="1F1F1F"/>
                </a:highlight>
                <a:latin typeface="Albert Sans"/>
                <a:ea typeface="Albert Sans"/>
                <a:cs typeface="Albert Sans"/>
                <a:sym typeface="Albert Sans"/>
              </a:rPr>
              <a:t>∀  λ)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and R of the circuit ( R = 1.01 </a:t>
            </a:r>
            <a:r>
              <a:rPr lang="en-GB">
                <a:solidFill>
                  <a:schemeClr val="dk1"/>
                </a:solidFill>
                <a:highlight>
                  <a:srgbClr val="1F1F1F"/>
                </a:highlight>
                <a:latin typeface="Albert Sans"/>
                <a:ea typeface="Albert Sans"/>
                <a:cs typeface="Albert Sans"/>
                <a:sym typeface="Albert Sans"/>
              </a:rPr>
              <a:t>± 0.02 MΩ )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8"/>
          <p:cNvSpPr txBox="1"/>
          <p:nvPr>
            <p:ph type="title"/>
          </p:nvPr>
        </p:nvSpPr>
        <p:spPr>
          <a:xfrm>
            <a:off x="1477300" y="445025"/>
            <a:ext cx="6189300" cy="12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8"/>
          <p:cNvSpPr txBox="1"/>
          <p:nvPr/>
        </p:nvSpPr>
        <p:spPr>
          <a:xfrm>
            <a:off x="2006375" y="3771850"/>
            <a:ext cx="2513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5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λ </a:t>
            </a:r>
            <a:r>
              <a:rPr baseline="-25000" i="1" lang="en-GB" sz="15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t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 =  ( 632 </a:t>
            </a:r>
            <a:r>
              <a:rPr lang="en-GB" sz="1450">
                <a:solidFill>
                  <a:srgbClr val="BDC1C6"/>
                </a:solidFill>
                <a:highlight>
                  <a:srgbClr val="1F1F1F"/>
                </a:highlight>
              </a:rPr>
              <a:t>±</a:t>
            </a:r>
            <a:r>
              <a:rPr lang="en-GB" sz="1050">
                <a:solidFill>
                  <a:srgbClr val="BDC1C6"/>
                </a:solidFill>
                <a:highlight>
                  <a:srgbClr val="1F1F1F"/>
                </a:highlight>
              </a:rPr>
              <a:t> 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5 ) nm   → 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74" name="Google Shape;374;p38"/>
          <p:cNvSpPr txBox="1"/>
          <p:nvPr/>
        </p:nvSpPr>
        <p:spPr>
          <a:xfrm>
            <a:off x="2833800" y="4393375"/>
            <a:ext cx="376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The sample was a </a:t>
            </a:r>
            <a:r>
              <a:rPr b="1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GaSe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semiconductor.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descr="{&quot;mathml&quot;:&quot;&lt;math style=\&quot;font-family:stix;font-size:16px;\&quot; xmlns=\&quot;http://www.w3.org/1998/Math/MathML\&quot;&gt;&lt;mstyle mathsize=\&quot;16px\&quot;&gt;&lt;msub&gt;&lt;mi mathcolor=\&quot;#FFFFFF\&quot;&gt;E&lt;/mi&gt;&lt;mrow mathcolor=\&quot;#FFFFFF\&quot;&gt;&lt;mi&gt;g&lt;/mi&gt;&lt;mi&gt;a&lt;/mi&gt;&lt;mi&gt;p&lt;/mi&gt;&lt;/mrow&gt;&lt;/msub&gt;&lt;mo mathcolor=\&quot;#FFFFFF\&quot;&gt;&amp;#xA0;&lt;/mo&gt;&lt;mo mathcolor=\&quot;#FFFFFF\&quot;&gt;=&lt;/mo&gt;&lt;mfrac mathcolor=\&quot;#FFFFFF\&quot;&gt;&lt;mrow&gt;&lt;mo&gt;&amp;#xA0;&lt;/mo&gt;&lt;mi&gt;h&lt;/mi&gt;&lt;mi&gt;c&lt;/mi&gt;&lt;/mrow&gt;&lt;msub&gt;&lt;mi&gt;&amp;#x3BB;&lt;/mi&gt;&lt;mi&gt;t&lt;/mi&gt;&lt;/msub&gt;&lt;/mfrac&gt;&lt;mo mathcolor=\&quot;#FFFFFF\&quot;&gt;&amp;#xA0;&lt;/mo&gt;&lt;mo mathcolor=\&quot;#FFFFFF\&quot;&gt;=&lt;/mo&gt;&lt;mo mathcolor=\&quot;#FFFFFF\&quot;&gt;&amp;#xA0;&lt;/mo&gt;&lt;mfenced mathcolor=\&quot;#FFFFFF\&quot;&gt;&lt;mrow&gt;&lt;mn&gt;1&lt;/mn&gt;&lt;mo&gt;.&lt;/mo&gt;&lt;mn&gt;96&lt;/mn&gt;&lt;mo&gt;&amp;#xA0;&lt;/mo&gt;&lt;mo&gt;&amp;#xB1;&lt;/mo&gt;&lt;mo&gt;&amp;#xA0;&lt;/mo&gt;&lt;mn&gt;0&lt;/mn&gt;&lt;mo&gt;.&lt;/mo&gt;&lt;mn&gt;02&lt;/mn&gt;&lt;/mrow&gt;&lt;/mfenced&gt;&lt;mo mathcolor=\&quot;#FFFFFF\&quot;&gt;&amp;#xA0;&lt;/mo&gt;&lt;mi mathcolor=\&quot;#FFFFFF\&quot;&gt;e&lt;/mi&gt;&lt;mi mathcolor=\&quot;#FFFFFF\&quot;&gt;V&lt;/mi&gt;&lt;/mstyle&gt;&lt;/math&gt;&quot;,&quot;truncated&quot;:false}" id="375" name="Google Shape;375;p38" title="E subscript g a p end subscript space equals fraction numerator space h c over denominator lambda subscript t end fraction space equals space open parentheses 1.96 space plus-or-minus space 0.02 close parentheses space e V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9475" y="3718488"/>
            <a:ext cx="2893568" cy="5222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6" name="Google Shape;376;p38"/>
          <p:cNvGraphicFramePr/>
          <p:nvPr/>
        </p:nvGraphicFramePr>
        <p:xfrm>
          <a:off x="952450" y="2207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{194E6744-E7A8-4634-BE9B-60038BD9249A}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λ</a:t>
                      </a:r>
                      <a:r>
                        <a:rPr baseline="-25000" lang="en-GB">
                          <a:solidFill>
                            <a:schemeClr val="dk1"/>
                          </a:solidFill>
                        </a:rPr>
                        <a:t>0  </a:t>
                      </a:r>
                      <a:r>
                        <a:rPr lang="en-GB">
                          <a:solidFill>
                            <a:schemeClr val="dk1"/>
                          </a:solidFill>
                        </a:rPr>
                        <a:t> inflection (nm)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λ</a:t>
                      </a:r>
                      <a:r>
                        <a:rPr baseline="-25000" lang="en-GB">
                          <a:solidFill>
                            <a:schemeClr val="dk1"/>
                          </a:solidFill>
                        </a:rPr>
                        <a:t>0  </a:t>
                      </a:r>
                      <a:r>
                        <a:rPr lang="en-GB">
                          <a:solidFill>
                            <a:schemeClr val="dk1"/>
                          </a:solidFill>
                        </a:rPr>
                        <a:t> maximum (nm)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0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Transmittance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628 </a:t>
                      </a:r>
                      <a:r>
                        <a:rPr lang="en-GB" sz="1450">
                          <a:solidFill>
                            <a:schemeClr val="dk1"/>
                          </a:solidFill>
                        </a:rPr>
                        <a:t>±</a:t>
                      </a:r>
                      <a:r>
                        <a:rPr lang="en-GB" sz="1050">
                          <a:solidFill>
                            <a:schemeClr val="dk1"/>
                          </a:solidFill>
                          <a:highlight>
                            <a:srgbClr val="1F1F1F"/>
                          </a:highlight>
                        </a:rPr>
                        <a:t> 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2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627 </a:t>
                      </a:r>
                      <a:r>
                        <a:rPr lang="en-GB" sz="1450">
                          <a:solidFill>
                            <a:schemeClr val="dk1"/>
                          </a:solidFill>
                        </a:rPr>
                        <a:t>±</a:t>
                      </a:r>
                      <a:r>
                        <a:rPr lang="en-GB" sz="1050">
                          <a:solidFill>
                            <a:schemeClr val="dk1"/>
                          </a:solidFill>
                          <a:highlight>
                            <a:srgbClr val="1F1F1F"/>
                          </a:highlight>
                        </a:rPr>
                        <a:t> 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4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Photocurrent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639 </a:t>
                      </a:r>
                      <a:r>
                        <a:rPr lang="en-GB" sz="1450">
                          <a:solidFill>
                            <a:schemeClr val="dk1"/>
                          </a:solidFill>
                        </a:rPr>
                        <a:t>±</a:t>
                      </a:r>
                      <a:r>
                        <a:rPr lang="en-GB" sz="1050">
                          <a:solidFill>
                            <a:schemeClr val="dk1"/>
                          </a:solidFill>
                          <a:highlight>
                            <a:srgbClr val="1F1F1F"/>
                          </a:highlight>
                        </a:rPr>
                        <a:t> 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5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630 </a:t>
                      </a:r>
                      <a:r>
                        <a:rPr lang="en-GB" sz="1450">
                          <a:solidFill>
                            <a:schemeClr val="dk1"/>
                          </a:solidFill>
                        </a:rPr>
                        <a:t>±</a:t>
                      </a:r>
                      <a:r>
                        <a:rPr lang="en-GB" sz="1050">
                          <a:solidFill>
                            <a:schemeClr val="dk1"/>
                          </a:solidFill>
                          <a:highlight>
                            <a:srgbClr val="1F1F1F"/>
                          </a:highlight>
                        </a:rPr>
                        <a:t> 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7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77" name="Google Shape;377;p38"/>
          <p:cNvSpPr txBox="1"/>
          <p:nvPr/>
        </p:nvSpPr>
        <p:spPr>
          <a:xfrm>
            <a:off x="1189900" y="1284700"/>
            <a:ext cx="676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We 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derived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the Transmittance and Photocurrent, we calculate and 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compare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the </a:t>
            </a:r>
            <a:r>
              <a:rPr b="1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inflection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and </a:t>
            </a:r>
            <a:r>
              <a:rPr b="1"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maximum </a:t>
            </a:r>
            <a:r>
              <a:rPr lang="en-GB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points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9"/>
          <p:cNvSpPr txBox="1"/>
          <p:nvPr>
            <p:ph type="title"/>
          </p:nvPr>
        </p:nvSpPr>
        <p:spPr>
          <a:xfrm>
            <a:off x="820050" y="1428648"/>
            <a:ext cx="75039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 for the attention!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0"/>
          <p:cNvSpPr txBox="1"/>
          <p:nvPr>
            <p:ph type="title"/>
          </p:nvPr>
        </p:nvSpPr>
        <p:spPr>
          <a:xfrm>
            <a:off x="749600" y="386300"/>
            <a:ext cx="75039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Backup</a:t>
            </a:r>
            <a:endParaRPr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8" name="Google Shape;38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80349" y="1733525"/>
            <a:ext cx="3580376" cy="268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0"/>
          <p:cNvSpPr txBox="1"/>
          <p:nvPr/>
        </p:nvSpPr>
        <p:spPr>
          <a:xfrm>
            <a:off x="5242600" y="1368100"/>
            <a:ext cx="2827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Spectrum Emission</a:t>
            </a:r>
            <a:endParaRPr/>
          </a:p>
        </p:txBody>
      </p:sp>
      <p:pic>
        <p:nvPicPr>
          <p:cNvPr id="390" name="Google Shape;39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037" y="2008700"/>
            <a:ext cx="3910337" cy="24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rce, Motion, and Energy - Science - 10th Grade by Slidesgo">
  <a:themeElements>
    <a:clrScheme name="Simple Light">
      <a:dk1>
        <a:srgbClr val="FFFFFF"/>
      </a:dk1>
      <a:lt1>
        <a:srgbClr val="0F2A29"/>
      </a:lt1>
      <a:dk2>
        <a:srgbClr val="017171"/>
      </a:dk2>
      <a:lt2>
        <a:srgbClr val="00AEAD"/>
      </a:lt2>
      <a:accent1>
        <a:srgbClr val="11EBEB"/>
      </a:accent1>
      <a:accent2>
        <a:srgbClr val="ABE9E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