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</p:sldMasterIdLst>
  <p:notesMasterIdLst>
    <p:notesMasterId r:id="rId31"/>
  </p:notesMasterIdLst>
  <p:sldIdLst>
    <p:sldId id="256" r:id="rId5"/>
    <p:sldId id="294" r:id="rId6"/>
    <p:sldId id="297" r:id="rId7"/>
    <p:sldId id="265" r:id="rId8"/>
    <p:sldId id="264" r:id="rId9"/>
    <p:sldId id="293" r:id="rId10"/>
    <p:sldId id="266" r:id="rId11"/>
    <p:sldId id="273" r:id="rId12"/>
    <p:sldId id="268" r:id="rId13"/>
    <p:sldId id="281" r:id="rId14"/>
    <p:sldId id="270" r:id="rId15"/>
    <p:sldId id="287" r:id="rId16"/>
    <p:sldId id="296" r:id="rId17"/>
    <p:sldId id="274" r:id="rId18"/>
    <p:sldId id="269" r:id="rId19"/>
    <p:sldId id="284" r:id="rId20"/>
    <p:sldId id="285" r:id="rId21"/>
    <p:sldId id="286" r:id="rId22"/>
    <p:sldId id="261" r:id="rId23"/>
    <p:sldId id="292" r:id="rId24"/>
    <p:sldId id="295" r:id="rId25"/>
    <p:sldId id="298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E89"/>
    <a:srgbClr val="80A5B6"/>
    <a:srgbClr val="81A6B6"/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2E71C-832B-465E-BF99-C9D8887A1214}" v="26" dt="2024-11-08T06:25:48.2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ędrzej Kołaś" userId="9940ab4e60595980" providerId="LiveId" clId="{EC13493C-E9BB-4A68-8295-98C27A9D5FE4}"/>
    <pc:docChg chg="undo redo custSel addSld delSld modSld sldOrd modMainMaster">
      <pc:chgData name="Jędrzej Kołaś" userId="9940ab4e60595980" providerId="LiveId" clId="{EC13493C-E9BB-4A68-8295-98C27A9D5FE4}" dt="2024-11-05T20:02:02.836" v="6819" actId="1582"/>
      <pc:docMkLst>
        <pc:docMk/>
      </pc:docMkLst>
      <pc:sldChg chg="addSp delSp modSp mod">
        <pc:chgData name="Jędrzej Kołaś" userId="9940ab4e60595980" providerId="LiveId" clId="{EC13493C-E9BB-4A68-8295-98C27A9D5FE4}" dt="2024-10-30T19:58:37.926" v="5974" actId="692"/>
        <pc:sldMkLst>
          <pc:docMk/>
          <pc:sldMk cId="2615205040" sldId="256"/>
        </pc:sldMkLst>
        <pc:spChg chg="mod">
          <ac:chgData name="Jędrzej Kołaś" userId="9940ab4e60595980" providerId="LiveId" clId="{EC13493C-E9BB-4A68-8295-98C27A9D5FE4}" dt="2024-10-17T13:06:53.261" v="602" actId="2711"/>
          <ac:spMkLst>
            <pc:docMk/>
            <pc:sldMk cId="2615205040" sldId="256"/>
            <ac:spMk id="2" creationId="{1A892CC4-0586-2508-2BCC-DDA103887773}"/>
          </ac:spMkLst>
        </pc:spChg>
        <pc:spChg chg="mod">
          <ac:chgData name="Jędrzej Kołaś" userId="9940ab4e60595980" providerId="LiveId" clId="{EC13493C-E9BB-4A68-8295-98C27A9D5FE4}" dt="2024-10-30T18:59:51.165" v="5943" actId="113"/>
          <ac:spMkLst>
            <pc:docMk/>
            <pc:sldMk cId="2615205040" sldId="256"/>
            <ac:spMk id="3" creationId="{F980F07D-08CF-6CAF-A83D-BEC5B52DDA54}"/>
          </ac:spMkLst>
        </pc:spChg>
        <pc:picChg chg="add mod">
          <ac:chgData name="Jędrzej Kołaś" userId="9940ab4e60595980" providerId="LiveId" clId="{EC13493C-E9BB-4A68-8295-98C27A9D5FE4}" dt="2024-10-30T19:58:37.926" v="5974" actId="692"/>
          <ac:picMkLst>
            <pc:docMk/>
            <pc:sldMk cId="2615205040" sldId="256"/>
            <ac:picMk id="5" creationId="{3182397C-1551-0630-94BA-042644D37F71}"/>
          </ac:picMkLst>
        </pc:picChg>
        <pc:picChg chg="add del mod">
          <ac:chgData name="Jędrzej Kołaś" userId="9940ab4e60595980" providerId="LiveId" clId="{EC13493C-E9BB-4A68-8295-98C27A9D5FE4}" dt="2024-10-17T12:47:57.927" v="172" actId="478"/>
          <ac:picMkLst>
            <pc:docMk/>
            <pc:sldMk cId="2615205040" sldId="256"/>
            <ac:picMk id="5" creationId="{7DC981A6-2669-960E-0F88-D802DD27AE11}"/>
          </ac:picMkLst>
        </pc:picChg>
        <pc:picChg chg="add del">
          <ac:chgData name="Jędrzej Kołaś" userId="9940ab4e60595980" providerId="LiveId" clId="{EC13493C-E9BB-4A68-8295-98C27A9D5FE4}" dt="2024-10-30T18:59:18.267" v="5939" actId="22"/>
          <ac:picMkLst>
            <pc:docMk/>
            <pc:sldMk cId="2615205040" sldId="256"/>
            <ac:picMk id="7" creationId="{82D4A1CC-F8AF-D46C-D583-4FBADD152835}"/>
          </ac:picMkLst>
        </pc:picChg>
        <pc:picChg chg="add del mod">
          <ac:chgData name="Jędrzej Kołaś" userId="9940ab4e60595980" providerId="LiveId" clId="{EC13493C-E9BB-4A68-8295-98C27A9D5FE4}" dt="2024-10-17T12:51:13.938" v="175" actId="478"/>
          <ac:picMkLst>
            <pc:docMk/>
            <pc:sldMk cId="2615205040" sldId="256"/>
            <ac:picMk id="7" creationId="{9330AC33-0494-BA87-7853-1A1BAB35C098}"/>
          </ac:picMkLst>
        </pc:picChg>
        <pc:picChg chg="add del mod">
          <ac:chgData name="Jędrzej Kołaś" userId="9940ab4e60595980" providerId="LiveId" clId="{EC13493C-E9BB-4A68-8295-98C27A9D5FE4}" dt="2024-10-30T19:42:24.488" v="5971" actId="478"/>
          <ac:picMkLst>
            <pc:docMk/>
            <pc:sldMk cId="2615205040" sldId="256"/>
            <ac:picMk id="9" creationId="{D2897E69-25AD-D010-222B-0FD36D670002}"/>
          </ac:picMkLst>
        </pc:picChg>
        <pc:picChg chg="add del mod">
          <ac:chgData name="Jędrzej Kołaś" userId="9940ab4e60595980" providerId="LiveId" clId="{EC13493C-E9BB-4A68-8295-98C27A9D5FE4}" dt="2024-10-17T13:11:27.980" v="609" actId="21"/>
          <ac:picMkLst>
            <pc:docMk/>
            <pc:sldMk cId="2615205040" sldId="256"/>
            <ac:picMk id="9" creationId="{ED1A5252-9FD9-9B69-61E6-6EFD176C4556}"/>
          </ac:picMkLst>
        </pc:picChg>
        <pc:picChg chg="mod">
          <ac:chgData name="Jędrzej Kołaś" userId="9940ab4e60595980" providerId="LiveId" clId="{EC13493C-E9BB-4A68-8295-98C27A9D5FE4}" dt="2024-10-17T13:10:29.770" v="606" actId="27803"/>
          <ac:picMkLst>
            <pc:docMk/>
            <pc:sldMk cId="2615205040" sldId="256"/>
            <ac:picMk id="10" creationId="{ED1A5252-9FD9-9B69-61E6-6EFD176C4556}"/>
          </ac:picMkLst>
        </pc:picChg>
        <pc:picChg chg="add del mod">
          <ac:chgData name="Jędrzej Kołaś" userId="9940ab4e60595980" providerId="LiveId" clId="{EC13493C-E9BB-4A68-8295-98C27A9D5FE4}" dt="2024-10-17T13:17:04.465" v="613" actId="478"/>
          <ac:picMkLst>
            <pc:docMk/>
            <pc:sldMk cId="2615205040" sldId="256"/>
            <ac:picMk id="12" creationId="{F8B4A038-9F49-5DA2-73F0-E8BB722EF72E}"/>
          </ac:picMkLst>
        </pc:picChg>
        <pc:picChg chg="add del mod">
          <ac:chgData name="Jędrzej Kołaś" userId="9940ab4e60595980" providerId="LiveId" clId="{EC13493C-E9BB-4A68-8295-98C27A9D5FE4}" dt="2024-10-17T13:38:20.413" v="625" actId="478"/>
          <ac:picMkLst>
            <pc:docMk/>
            <pc:sldMk cId="2615205040" sldId="256"/>
            <ac:picMk id="14" creationId="{E961767D-2E19-B4FF-B748-A8B4F5C915E1}"/>
          </ac:picMkLst>
        </pc:picChg>
        <pc:picChg chg="add del mod">
          <ac:chgData name="Jędrzej Kołaś" userId="9940ab4e60595980" providerId="LiveId" clId="{EC13493C-E9BB-4A68-8295-98C27A9D5FE4}" dt="2024-10-17T13:45:23.563" v="636" actId="478"/>
          <ac:picMkLst>
            <pc:docMk/>
            <pc:sldMk cId="2615205040" sldId="256"/>
            <ac:picMk id="16" creationId="{8FB7FD60-202D-20AE-8C93-EE814F7C790C}"/>
          </ac:picMkLst>
        </pc:picChg>
        <pc:picChg chg="add del mod">
          <ac:chgData name="Jędrzej Kołaś" userId="9940ab4e60595980" providerId="LiveId" clId="{EC13493C-E9BB-4A68-8295-98C27A9D5FE4}" dt="2024-10-17T13:45:34.819" v="639" actId="478"/>
          <ac:picMkLst>
            <pc:docMk/>
            <pc:sldMk cId="2615205040" sldId="256"/>
            <ac:picMk id="18" creationId="{6CB22064-22D0-3C44-2C86-906890400E33}"/>
          </ac:picMkLst>
        </pc:picChg>
        <pc:picChg chg="add del mod">
          <ac:chgData name="Jędrzej Kołaś" userId="9940ab4e60595980" providerId="LiveId" clId="{EC13493C-E9BB-4A68-8295-98C27A9D5FE4}" dt="2024-10-17T13:54:08.873" v="648" actId="478"/>
          <ac:picMkLst>
            <pc:docMk/>
            <pc:sldMk cId="2615205040" sldId="256"/>
            <ac:picMk id="20" creationId="{88FEB287-EBFD-4ACE-6321-E3B2F3022C73}"/>
          </ac:picMkLst>
        </pc:picChg>
      </pc:sldChg>
      <pc:sldChg chg="del">
        <pc:chgData name="Jędrzej Kołaś" userId="9940ab4e60595980" providerId="LiveId" clId="{EC13493C-E9BB-4A68-8295-98C27A9D5FE4}" dt="2024-10-17T12:51:35.730" v="176" actId="47"/>
        <pc:sldMkLst>
          <pc:docMk/>
          <pc:sldMk cId="2975028778" sldId="257"/>
        </pc:sldMkLst>
      </pc:sldChg>
      <pc:sldChg chg="del">
        <pc:chgData name="Jędrzej Kołaś" userId="9940ab4e60595980" providerId="LiveId" clId="{EC13493C-E9BB-4A68-8295-98C27A9D5FE4}" dt="2024-10-17T12:51:35.730" v="176" actId="47"/>
        <pc:sldMkLst>
          <pc:docMk/>
          <pc:sldMk cId="1611624777" sldId="258"/>
        </pc:sldMkLst>
      </pc:sldChg>
      <pc:sldChg chg="del">
        <pc:chgData name="Jędrzej Kołaś" userId="9940ab4e60595980" providerId="LiveId" clId="{EC13493C-E9BB-4A68-8295-98C27A9D5FE4}" dt="2024-10-17T12:51:35.730" v="176" actId="47"/>
        <pc:sldMkLst>
          <pc:docMk/>
          <pc:sldMk cId="1685611366" sldId="259"/>
        </pc:sldMkLst>
      </pc:sldChg>
      <pc:sldChg chg="modSp mod">
        <pc:chgData name="Jędrzej Kołaś" userId="9940ab4e60595980" providerId="LiveId" clId="{EC13493C-E9BB-4A68-8295-98C27A9D5FE4}" dt="2024-10-30T20:07:50.580" v="6012" actId="27636"/>
        <pc:sldMkLst>
          <pc:docMk/>
          <pc:sldMk cId="328434443" sldId="261"/>
        </pc:sldMkLst>
        <pc:spChg chg="mod">
          <ac:chgData name="Jędrzej Kołaś" userId="9940ab4e60595980" providerId="LiveId" clId="{EC13493C-E9BB-4A68-8295-98C27A9D5FE4}" dt="2024-10-30T20:07:50.580" v="6012" actId="27636"/>
          <ac:spMkLst>
            <pc:docMk/>
            <pc:sldMk cId="328434443" sldId="261"/>
            <ac:spMk id="2" creationId="{979ED7D1-1774-5C43-A444-ED92CDDE9EDB}"/>
          </ac:spMkLst>
        </pc:spChg>
      </pc:sldChg>
      <pc:sldChg chg="addSp delSp modSp add del mod modClrScheme chgLayout">
        <pc:chgData name="Jędrzej Kołaś" userId="9940ab4e60595980" providerId="LiveId" clId="{EC13493C-E9BB-4A68-8295-98C27A9D5FE4}" dt="2024-11-05T10:20:57.453" v="6682" actId="47"/>
        <pc:sldMkLst>
          <pc:docMk/>
          <pc:sldMk cId="4272488297" sldId="262"/>
        </pc:sldMkLst>
        <pc:spChg chg="mod ord">
          <ac:chgData name="Jędrzej Kołaś" userId="9940ab4e60595980" providerId="LiveId" clId="{EC13493C-E9BB-4A68-8295-98C27A9D5FE4}" dt="2024-10-30T11:11:10.492" v="4941" actId="20577"/>
          <ac:spMkLst>
            <pc:docMk/>
            <pc:sldMk cId="4272488297" sldId="262"/>
            <ac:spMk id="2" creationId="{E03450D0-CA0E-1F4C-24E3-9015C00D7FC9}"/>
          </ac:spMkLst>
        </pc:spChg>
        <pc:spChg chg="add del mod">
          <ac:chgData name="Jędrzej Kołaś" userId="9940ab4e60595980" providerId="LiveId" clId="{EC13493C-E9BB-4A68-8295-98C27A9D5FE4}" dt="2024-10-29T12:44:59.317" v="3424" actId="478"/>
          <ac:spMkLst>
            <pc:docMk/>
            <pc:sldMk cId="4272488297" sldId="262"/>
            <ac:spMk id="3" creationId="{09071F0E-7DB2-B34D-D2DA-297F7BE9DBD0}"/>
          </ac:spMkLst>
        </pc:spChg>
        <pc:spChg chg="del">
          <ac:chgData name="Jędrzej Kołaś" userId="9940ab4e60595980" providerId="LiveId" clId="{EC13493C-E9BB-4A68-8295-98C27A9D5FE4}" dt="2024-11-05T10:12:24.905" v="6414" actId="478"/>
          <ac:spMkLst>
            <pc:docMk/>
            <pc:sldMk cId="4272488297" sldId="262"/>
            <ac:spMk id="3" creationId="{F5BAFD6C-9DD0-6FC3-44CD-127D965D7682}"/>
          </ac:spMkLst>
        </pc:spChg>
        <pc:spChg chg="mod ord">
          <ac:chgData name="Jędrzej Kołaś" userId="9940ab4e60595980" providerId="LiveId" clId="{EC13493C-E9BB-4A68-8295-98C27A9D5FE4}" dt="2024-10-28T19:55:24.991" v="2919" actId="700"/>
          <ac:spMkLst>
            <pc:docMk/>
            <pc:sldMk cId="4272488297" sldId="262"/>
            <ac:spMk id="4" creationId="{F9A92314-C9B6-6AF8-9F3A-16CCC8DF253C}"/>
          </ac:spMkLst>
        </pc:spChg>
        <pc:spChg chg="mod ord">
          <ac:chgData name="Jędrzej Kołaś" userId="9940ab4e60595980" providerId="LiveId" clId="{EC13493C-E9BB-4A68-8295-98C27A9D5FE4}" dt="2024-10-28T19:55:24.991" v="2919" actId="700"/>
          <ac:spMkLst>
            <pc:docMk/>
            <pc:sldMk cId="4272488297" sldId="262"/>
            <ac:spMk id="6" creationId="{9BE962A2-7E74-C18C-B1EF-75F6B601AC28}"/>
          </ac:spMkLst>
        </pc:spChg>
        <pc:spChg chg="mod ord">
          <ac:chgData name="Jędrzej Kołaś" userId="9940ab4e60595980" providerId="LiveId" clId="{EC13493C-E9BB-4A68-8295-98C27A9D5FE4}" dt="2024-10-30T11:11:05.347" v="4939" actId="20577"/>
          <ac:spMkLst>
            <pc:docMk/>
            <pc:sldMk cId="4272488297" sldId="262"/>
            <ac:spMk id="7" creationId="{0B9BE179-EF00-DD3D-457A-489B054CC731}"/>
          </ac:spMkLst>
        </pc:spChg>
        <pc:spChg chg="mod ord">
          <ac:chgData name="Jędrzej Kołaś" userId="9940ab4e60595980" providerId="LiveId" clId="{EC13493C-E9BB-4A68-8295-98C27A9D5FE4}" dt="2024-10-28T19:55:24.991" v="2919" actId="700"/>
          <ac:spMkLst>
            <pc:docMk/>
            <pc:sldMk cId="4272488297" sldId="262"/>
            <ac:spMk id="15" creationId="{FFCCB409-C303-FBC5-2CC0-48D819B30BBD}"/>
          </ac:spMkLst>
        </pc:spChg>
        <pc:picChg chg="mod ord">
          <ac:chgData name="Jędrzej Kołaś" userId="9940ab4e60595980" providerId="LiveId" clId="{EC13493C-E9BB-4A68-8295-98C27A9D5FE4}" dt="2024-10-28T19:55:24.991" v="2919" actId="700"/>
          <ac:picMkLst>
            <pc:docMk/>
            <pc:sldMk cId="4272488297" sldId="262"/>
            <ac:picMk id="10" creationId="{7F9BD767-E3E3-8077-3FBA-009A5FEDB2EE}"/>
          </ac:picMkLst>
        </pc:picChg>
      </pc:sldChg>
      <pc:sldChg chg="addSp delSp modSp new del mod modClrScheme chgLayout">
        <pc:chgData name="Jędrzej Kołaś" userId="9940ab4e60595980" providerId="LiveId" clId="{EC13493C-E9BB-4A68-8295-98C27A9D5FE4}" dt="2024-10-28T19:55:55.746" v="2927" actId="47"/>
        <pc:sldMkLst>
          <pc:docMk/>
          <pc:sldMk cId="3743104988" sldId="263"/>
        </pc:sldMkLst>
        <pc:spChg chg="add mod">
          <ac:chgData name="Jędrzej Kołaś" userId="9940ab4e60595980" providerId="LiveId" clId="{EC13493C-E9BB-4A68-8295-98C27A9D5FE4}" dt="2024-10-24T10:59:19.317" v="938"/>
          <ac:spMkLst>
            <pc:docMk/>
            <pc:sldMk cId="3743104988" sldId="263"/>
            <ac:spMk id="2" creationId="{9D0496F3-4299-D9AB-B071-0E668CFD060C}"/>
          </ac:spMkLst>
        </pc:spChg>
        <pc:spChg chg="del mod ord">
          <ac:chgData name="Jędrzej Kołaś" userId="9940ab4e60595980" providerId="LiveId" clId="{EC13493C-E9BB-4A68-8295-98C27A9D5FE4}" dt="2024-10-17T12:53:35.458" v="179" actId="700"/>
          <ac:spMkLst>
            <pc:docMk/>
            <pc:sldMk cId="3743104988" sldId="263"/>
            <ac:spMk id="2" creationId="{A73A5777-D5C6-064B-E386-9447170603D8}"/>
          </ac:spMkLst>
        </pc:spChg>
        <pc:spChg chg="del mod ord">
          <ac:chgData name="Jędrzej Kołaś" userId="9940ab4e60595980" providerId="LiveId" clId="{EC13493C-E9BB-4A68-8295-98C27A9D5FE4}" dt="2024-10-17T12:53:35.458" v="179" actId="700"/>
          <ac:spMkLst>
            <pc:docMk/>
            <pc:sldMk cId="3743104988" sldId="263"/>
            <ac:spMk id="3" creationId="{54B1348A-34EC-E89E-790E-417443320F92}"/>
          </ac:spMkLst>
        </pc:spChg>
        <pc:spChg chg="del mod ord">
          <ac:chgData name="Jędrzej Kołaś" userId="9940ab4e60595980" providerId="LiveId" clId="{EC13493C-E9BB-4A68-8295-98C27A9D5FE4}" dt="2024-10-17T12:53:35.458" v="179" actId="700"/>
          <ac:spMkLst>
            <pc:docMk/>
            <pc:sldMk cId="3743104988" sldId="263"/>
            <ac:spMk id="4" creationId="{E3B98421-BF04-9A6A-E6D4-E1B5F4F28202}"/>
          </ac:spMkLst>
        </pc:spChg>
        <pc:spChg chg="mod ord">
          <ac:chgData name="Jędrzej Kołaś" userId="9940ab4e60595980" providerId="LiveId" clId="{EC13493C-E9BB-4A68-8295-98C27A9D5FE4}" dt="2024-10-17T12:53:35.458" v="179" actId="700"/>
          <ac:spMkLst>
            <pc:docMk/>
            <pc:sldMk cId="3743104988" sldId="263"/>
            <ac:spMk id="5" creationId="{725D6EC9-E477-01FC-9F20-BFE53B568F5B}"/>
          </ac:spMkLst>
        </pc:spChg>
        <pc:spChg chg="mod ord">
          <ac:chgData name="Jędrzej Kołaś" userId="9940ab4e60595980" providerId="LiveId" clId="{EC13493C-E9BB-4A68-8295-98C27A9D5FE4}" dt="2024-10-17T12:53:35.458" v="179" actId="700"/>
          <ac:spMkLst>
            <pc:docMk/>
            <pc:sldMk cId="3743104988" sldId="263"/>
            <ac:spMk id="6" creationId="{5FC33B2B-8681-0342-8C04-BE6A345536B7}"/>
          </ac:spMkLst>
        </pc:spChg>
        <pc:spChg chg="mod ord">
          <ac:chgData name="Jędrzej Kołaś" userId="9940ab4e60595980" providerId="LiveId" clId="{EC13493C-E9BB-4A68-8295-98C27A9D5FE4}" dt="2024-10-17T12:53:35.458" v="179" actId="700"/>
          <ac:spMkLst>
            <pc:docMk/>
            <pc:sldMk cId="3743104988" sldId="263"/>
            <ac:spMk id="7" creationId="{15AFB4C6-F044-419F-1501-F5939BF77535}"/>
          </ac:spMkLst>
        </pc:spChg>
        <pc:spChg chg="add mod ord">
          <ac:chgData name="Jędrzej Kołaś" userId="9940ab4e60595980" providerId="LiveId" clId="{EC13493C-E9BB-4A68-8295-98C27A9D5FE4}" dt="2024-10-17T12:54:12.822" v="214" actId="20577"/>
          <ac:spMkLst>
            <pc:docMk/>
            <pc:sldMk cId="3743104988" sldId="263"/>
            <ac:spMk id="8" creationId="{243FB285-A71D-133C-9B80-F1983915D1E3}"/>
          </ac:spMkLst>
        </pc:spChg>
        <pc:spChg chg="add mod ord">
          <ac:chgData name="Jędrzej Kołaś" userId="9940ab4e60595980" providerId="LiveId" clId="{EC13493C-E9BB-4A68-8295-98C27A9D5FE4}" dt="2024-10-28T19:55:35.134" v="2922"/>
          <ac:spMkLst>
            <pc:docMk/>
            <pc:sldMk cId="3743104988" sldId="263"/>
            <ac:spMk id="9" creationId="{223E2C40-8BA6-93C2-B059-809E38AC44E2}"/>
          </ac:spMkLst>
        </pc:spChg>
        <pc:spChg chg="add del mod ord">
          <ac:chgData name="Jędrzej Kołaś" userId="9940ab4e60595980" providerId="LiveId" clId="{EC13493C-E9BB-4A68-8295-98C27A9D5FE4}" dt="2024-10-28T19:55:29.622" v="2921"/>
          <ac:spMkLst>
            <pc:docMk/>
            <pc:sldMk cId="3743104988" sldId="263"/>
            <ac:spMk id="10" creationId="{538A0DEF-9174-A6B8-F8C7-E51706BF1F61}"/>
          </ac:spMkLst>
        </pc:spChg>
        <pc:picChg chg="add mod">
          <ac:chgData name="Jędrzej Kołaś" userId="9940ab4e60595980" providerId="LiveId" clId="{EC13493C-E9BB-4A68-8295-98C27A9D5FE4}" dt="2024-10-28T19:55:29.622" v="2921"/>
          <ac:picMkLst>
            <pc:docMk/>
            <pc:sldMk cId="3743104988" sldId="263"/>
            <ac:picMk id="3" creationId="{8FD153E0-2ACD-7AA2-EDD5-60F27D266DDB}"/>
          </ac:picMkLst>
        </pc:picChg>
      </pc:sldChg>
      <pc:sldChg chg="addSp delSp modSp new mod modClrScheme chgLayout">
        <pc:chgData name="Jędrzej Kołaś" userId="9940ab4e60595980" providerId="LiveId" clId="{EC13493C-E9BB-4A68-8295-98C27A9D5FE4}" dt="2024-11-04T20:22:15.752" v="6252" actId="1036"/>
        <pc:sldMkLst>
          <pc:docMk/>
          <pc:sldMk cId="896358925" sldId="264"/>
        </pc:sldMkLst>
        <pc:spChg chg="mod ord">
          <ac:chgData name="Jędrzej Kołaś" userId="9940ab4e60595980" providerId="LiveId" clId="{EC13493C-E9BB-4A68-8295-98C27A9D5FE4}" dt="2024-10-24T11:26:29.009" v="1608" actId="700"/>
          <ac:spMkLst>
            <pc:docMk/>
            <pc:sldMk cId="896358925" sldId="264"/>
            <ac:spMk id="2" creationId="{7134715E-D680-9402-51E2-AC1BD0FCA454}"/>
          </ac:spMkLst>
        </pc:spChg>
        <pc:spChg chg="add del mod ord">
          <ac:chgData name="Jędrzej Kołaś" userId="9940ab4e60595980" providerId="LiveId" clId="{EC13493C-E9BB-4A68-8295-98C27A9D5FE4}" dt="2024-10-24T11:22:54.016" v="1583" actId="700"/>
          <ac:spMkLst>
            <pc:docMk/>
            <pc:sldMk cId="896358925" sldId="264"/>
            <ac:spMk id="3" creationId="{CF93E3E9-165A-15DC-7EE7-7E8E110F026C}"/>
          </ac:spMkLst>
        </pc:spChg>
        <pc:spChg chg="add del">
          <ac:chgData name="Jędrzej Kołaś" userId="9940ab4e60595980" providerId="LiveId" clId="{EC13493C-E9BB-4A68-8295-98C27A9D5FE4}" dt="2024-10-24T11:22:36.991" v="1578"/>
          <ac:spMkLst>
            <pc:docMk/>
            <pc:sldMk cId="896358925" sldId="264"/>
            <ac:spMk id="4" creationId="{F7233192-BBA8-F07B-EAAA-2FB5E4849028}"/>
          </ac:spMkLst>
        </pc:spChg>
        <pc:spChg chg="mod ord">
          <ac:chgData name="Jędrzej Kołaś" userId="9940ab4e60595980" providerId="LiveId" clId="{EC13493C-E9BB-4A68-8295-98C27A9D5FE4}" dt="2024-10-24T11:26:29.009" v="1608" actId="700"/>
          <ac:spMkLst>
            <pc:docMk/>
            <pc:sldMk cId="896358925" sldId="264"/>
            <ac:spMk id="5" creationId="{36A868EB-146D-4909-52B2-E12EC6234D10}"/>
          </ac:spMkLst>
        </pc:spChg>
        <pc:spChg chg="mod ord">
          <ac:chgData name="Jędrzej Kołaś" userId="9940ab4e60595980" providerId="LiveId" clId="{EC13493C-E9BB-4A68-8295-98C27A9D5FE4}" dt="2024-10-24T11:26:29.009" v="1608" actId="700"/>
          <ac:spMkLst>
            <pc:docMk/>
            <pc:sldMk cId="896358925" sldId="264"/>
            <ac:spMk id="6" creationId="{CFDB03A3-E1CC-BB3D-550B-CE69787C3E5D}"/>
          </ac:spMkLst>
        </pc:spChg>
        <pc:spChg chg="mod ord">
          <ac:chgData name="Jędrzej Kołaś" userId="9940ab4e60595980" providerId="LiveId" clId="{EC13493C-E9BB-4A68-8295-98C27A9D5FE4}" dt="2024-10-24T11:26:29.009" v="1608" actId="700"/>
          <ac:spMkLst>
            <pc:docMk/>
            <pc:sldMk cId="896358925" sldId="264"/>
            <ac:spMk id="7" creationId="{67DCB897-0CD8-8640-38EB-F4A7ADEEE662}"/>
          </ac:spMkLst>
        </pc:spChg>
        <pc:spChg chg="add del mod ord">
          <ac:chgData name="Jędrzej Kołaś" userId="9940ab4e60595980" providerId="LiveId" clId="{EC13493C-E9BB-4A68-8295-98C27A9D5FE4}" dt="2024-10-29T12:45:07.644" v="3426" actId="478"/>
          <ac:spMkLst>
            <pc:docMk/>
            <pc:sldMk cId="896358925" sldId="264"/>
            <ac:spMk id="8" creationId="{97AB7394-0A29-1F0E-D09E-D3878E0A6324}"/>
          </ac:spMkLst>
        </pc:spChg>
        <pc:spChg chg="add mod">
          <ac:chgData name="Jędrzej Kołaś" userId="9940ab4e60595980" providerId="LiveId" clId="{EC13493C-E9BB-4A68-8295-98C27A9D5FE4}" dt="2024-11-04T20:22:15.752" v="6252" actId="1036"/>
          <ac:spMkLst>
            <pc:docMk/>
            <pc:sldMk cId="896358925" sldId="264"/>
            <ac:spMk id="8" creationId="{E6E7A3C3-2355-C165-F6A4-C4B20FD50B6E}"/>
          </ac:spMkLst>
        </pc:spChg>
        <pc:spChg chg="add del mod ord">
          <ac:chgData name="Jędrzej Kołaś" userId="9940ab4e60595980" providerId="LiveId" clId="{EC13493C-E9BB-4A68-8295-98C27A9D5FE4}" dt="2024-10-24T11:26:29.009" v="1608" actId="700"/>
          <ac:spMkLst>
            <pc:docMk/>
            <pc:sldMk cId="896358925" sldId="264"/>
            <ac:spMk id="13" creationId="{88C6F3CB-ABD7-9910-042E-48188CBACCBA}"/>
          </ac:spMkLst>
        </pc:spChg>
        <pc:spChg chg="add mod">
          <ac:chgData name="Jędrzej Kołaś" userId="9940ab4e60595980" providerId="LiveId" clId="{EC13493C-E9BB-4A68-8295-98C27A9D5FE4}" dt="2024-10-30T21:08:22.699" v="6091" actId="404"/>
          <ac:spMkLst>
            <pc:docMk/>
            <pc:sldMk cId="896358925" sldId="264"/>
            <ac:spMk id="14" creationId="{41CC72F8-8F8F-818C-050A-AF409A6720B3}"/>
          </ac:spMkLst>
        </pc:spChg>
        <pc:spChg chg="add del mod">
          <ac:chgData name="Jędrzej Kołaś" userId="9940ab4e60595980" providerId="LiveId" clId="{EC13493C-E9BB-4A68-8295-98C27A9D5FE4}" dt="2024-10-24T11:25:40.588" v="1597"/>
          <ac:spMkLst>
            <pc:docMk/>
            <pc:sldMk cId="896358925" sldId="264"/>
            <ac:spMk id="16" creationId="{CB67A9B0-6567-864D-6B1B-7A1A63B22BCD}"/>
          </ac:spMkLst>
        </pc:spChg>
        <pc:spChg chg="add del mod">
          <ac:chgData name="Jędrzej Kołaś" userId="9940ab4e60595980" providerId="LiveId" clId="{EC13493C-E9BB-4A68-8295-98C27A9D5FE4}" dt="2024-10-24T11:26:19.663" v="1607"/>
          <ac:spMkLst>
            <pc:docMk/>
            <pc:sldMk cId="896358925" sldId="264"/>
            <ac:spMk id="20" creationId="{9ABC57C6-6B4B-D9C7-7DE2-93FCDF5EFB8D}"/>
          </ac:spMkLst>
        </pc:spChg>
        <pc:spChg chg="add del mod ord">
          <ac:chgData name="Jędrzej Kołaś" userId="9940ab4e60595980" providerId="LiveId" clId="{EC13493C-E9BB-4A68-8295-98C27A9D5FE4}" dt="2024-10-24T11:26:32.678" v="1610"/>
          <ac:spMkLst>
            <pc:docMk/>
            <pc:sldMk cId="896358925" sldId="264"/>
            <ac:spMk id="22" creationId="{7081063F-3A12-21FB-FD90-A28575F605AF}"/>
          </ac:spMkLst>
        </pc:spChg>
        <pc:spChg chg="add mod">
          <ac:chgData name="Jędrzej Kołaś" userId="9940ab4e60595980" providerId="LiveId" clId="{EC13493C-E9BB-4A68-8295-98C27A9D5FE4}" dt="2024-10-30T21:03:59.260" v="6056" actId="20577"/>
          <ac:spMkLst>
            <pc:docMk/>
            <pc:sldMk cId="896358925" sldId="264"/>
            <ac:spMk id="24" creationId="{AEA35F2D-69F8-BC55-320D-799FC2CFF60E}"/>
          </ac:spMkLst>
        </pc:spChg>
        <pc:spChg chg="add del mod">
          <ac:chgData name="Jędrzej Kołaś" userId="9940ab4e60595980" providerId="LiveId" clId="{EC13493C-E9BB-4A68-8295-98C27A9D5FE4}" dt="2024-10-24T11:26:45.909" v="1613"/>
          <ac:spMkLst>
            <pc:docMk/>
            <pc:sldMk cId="896358925" sldId="264"/>
            <ac:spMk id="27" creationId="{DCDBC6AE-7B0F-60A4-B6A6-4A741950B828}"/>
          </ac:spMkLst>
        </pc:spChg>
        <pc:picChg chg="add mod modCrop">
          <ac:chgData name="Jędrzej Kołaś" userId="9940ab4e60595980" providerId="LiveId" clId="{EC13493C-E9BB-4A68-8295-98C27A9D5FE4}" dt="2024-11-04T20:22:15.752" v="6252" actId="1036"/>
          <ac:picMkLst>
            <pc:docMk/>
            <pc:sldMk cId="896358925" sldId="264"/>
            <ac:picMk id="4" creationId="{0EDFA13A-9857-CDBB-8EC6-DA28FE1A7187}"/>
          </ac:picMkLst>
        </pc:picChg>
        <pc:picChg chg="add mod">
          <ac:chgData name="Jędrzej Kołaś" userId="9940ab4e60595980" providerId="LiveId" clId="{EC13493C-E9BB-4A68-8295-98C27A9D5FE4}" dt="2024-10-24T11:18:02.269" v="1577"/>
          <ac:picMkLst>
            <pc:docMk/>
            <pc:sldMk cId="896358925" sldId="264"/>
            <ac:picMk id="10" creationId="{7C0C7A70-2192-CB08-82D7-26B50992D6CE}"/>
          </ac:picMkLst>
        </pc:picChg>
        <pc:picChg chg="add del mod ord">
          <ac:chgData name="Jędrzej Kołaś" userId="9940ab4e60595980" providerId="LiveId" clId="{EC13493C-E9BB-4A68-8295-98C27A9D5FE4}" dt="2024-10-24T11:25:39.327" v="1596" actId="478"/>
          <ac:picMkLst>
            <pc:docMk/>
            <pc:sldMk cId="896358925" sldId="264"/>
            <ac:picMk id="12" creationId="{216CE48B-EA66-8714-4FBD-E7797CF96855}"/>
          </ac:picMkLst>
        </pc:picChg>
        <pc:picChg chg="add del mod modCrop">
          <ac:chgData name="Jędrzej Kołaś" userId="9940ab4e60595980" providerId="LiveId" clId="{EC13493C-E9BB-4A68-8295-98C27A9D5FE4}" dt="2024-10-24T11:26:18.564" v="1606" actId="21"/>
          <ac:picMkLst>
            <pc:docMk/>
            <pc:sldMk cId="896358925" sldId="264"/>
            <ac:picMk id="18" creationId="{77F614B4-49DD-9702-F1E5-791DA73BF5C0}"/>
          </ac:picMkLst>
        </pc:picChg>
        <pc:picChg chg="add del mod ord">
          <ac:chgData name="Jędrzej Kołaś" userId="9940ab4e60595980" providerId="LiveId" clId="{EC13493C-E9BB-4A68-8295-98C27A9D5FE4}" dt="2024-10-24T11:26:31.210" v="1609" actId="21"/>
          <ac:picMkLst>
            <pc:docMk/>
            <pc:sldMk cId="896358925" sldId="264"/>
            <ac:picMk id="21" creationId="{77F614B4-49DD-9702-F1E5-791DA73BF5C0}"/>
          </ac:picMkLst>
        </pc:picChg>
        <pc:picChg chg="add del mod modCrop">
          <ac:chgData name="Jędrzej Kołaś" userId="9940ab4e60595980" providerId="LiveId" clId="{EC13493C-E9BB-4A68-8295-98C27A9D5FE4}" dt="2024-10-24T11:26:43.435" v="1612" actId="21"/>
          <ac:picMkLst>
            <pc:docMk/>
            <pc:sldMk cId="896358925" sldId="264"/>
            <ac:picMk id="25" creationId="{77F614B4-49DD-9702-F1E5-791DA73BF5C0}"/>
          </ac:picMkLst>
        </pc:picChg>
        <pc:picChg chg="add mod">
          <ac:chgData name="Jędrzej Kołaś" userId="9940ab4e60595980" providerId="LiveId" clId="{EC13493C-E9BB-4A68-8295-98C27A9D5FE4}" dt="2024-10-30T21:05:25.161" v="6087" actId="1440"/>
          <ac:picMkLst>
            <pc:docMk/>
            <pc:sldMk cId="896358925" sldId="264"/>
            <ac:picMk id="28" creationId="{77F614B4-49DD-9702-F1E5-791DA73BF5C0}"/>
          </ac:picMkLst>
        </pc:picChg>
      </pc:sldChg>
      <pc:sldChg chg="addSp delSp modSp new mod">
        <pc:chgData name="Jędrzej Kołaś" userId="9940ab4e60595980" providerId="LiveId" clId="{EC13493C-E9BB-4A68-8295-98C27A9D5FE4}" dt="2024-11-05T10:19:45.641" v="6680" actId="20577"/>
        <pc:sldMkLst>
          <pc:docMk/>
          <pc:sldMk cId="1768059921" sldId="265"/>
        </pc:sldMkLst>
        <pc:spChg chg="mod">
          <ac:chgData name="Jędrzej Kołaś" userId="9940ab4e60595980" providerId="LiveId" clId="{EC13493C-E9BB-4A68-8295-98C27A9D5FE4}" dt="2024-10-17T13:56:32.547" v="657" actId="6549"/>
          <ac:spMkLst>
            <pc:docMk/>
            <pc:sldMk cId="1768059921" sldId="265"/>
            <ac:spMk id="2" creationId="{250319A2-B815-B383-2F01-9A722A9B6402}"/>
          </ac:spMkLst>
        </pc:spChg>
        <pc:spChg chg="mod">
          <ac:chgData name="Jędrzej Kołaś" userId="9940ab4e60595980" providerId="LiveId" clId="{EC13493C-E9BB-4A68-8295-98C27A9D5FE4}" dt="2024-11-05T10:19:45.641" v="6680" actId="20577"/>
          <ac:spMkLst>
            <pc:docMk/>
            <pc:sldMk cId="1768059921" sldId="265"/>
            <ac:spMk id="3" creationId="{3423B327-AD52-9797-273F-09CF1B762025}"/>
          </ac:spMkLst>
        </pc:spChg>
        <pc:spChg chg="mod">
          <ac:chgData name="Jędrzej Kołaś" userId="9940ab4e60595980" providerId="LiveId" clId="{EC13493C-E9BB-4A68-8295-98C27A9D5FE4}" dt="2024-10-30T11:11:32.147" v="4953" actId="20577"/>
          <ac:spMkLst>
            <pc:docMk/>
            <pc:sldMk cId="1768059921" sldId="265"/>
            <ac:spMk id="4" creationId="{90CB258A-4B36-829E-D6DD-25F62D919934}"/>
          </ac:spMkLst>
        </pc:spChg>
        <pc:spChg chg="add del mod">
          <ac:chgData name="Jędrzej Kołaś" userId="9940ab4e60595980" providerId="LiveId" clId="{EC13493C-E9BB-4A68-8295-98C27A9D5FE4}" dt="2024-10-29T12:45:03.275" v="3425" actId="478"/>
          <ac:spMkLst>
            <pc:docMk/>
            <pc:sldMk cId="1768059921" sldId="265"/>
            <ac:spMk id="8" creationId="{002D9C0E-725A-7704-A723-0BBF74A1D839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17" creationId="{CE0E66BD-F41F-43ED-43FC-29EF86D0A1E8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18" creationId="{60E7CD77-A2EA-5B57-FCA3-CEEC927478B7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19" creationId="{FC82F08E-ACA4-66A6-E4E2-646C1CD049D2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0" creationId="{8075C04B-88BB-9ECC-D541-654D4617D397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1" creationId="{65A9FF58-B8C7-EB60-FC62-A257D8F7030A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2" creationId="{77FDF746-6D32-74E3-6366-CC55BDA0DBB8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3" creationId="{4B9CFFAE-F911-E5A3-3AC6-8432499D5271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4" creationId="{32231098-5800-E672-0FF8-4CF1CC7A05B4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5" creationId="{49F1BF85-A5D1-9E4B-0904-10F8D689A11A}"/>
          </ac:spMkLst>
        </pc:spChg>
        <pc:spChg chg="mod">
          <ac:chgData name="Jędrzej Kołaś" userId="9940ab4e60595980" providerId="LiveId" clId="{EC13493C-E9BB-4A68-8295-98C27A9D5FE4}" dt="2024-10-24T11:11:16.311" v="1348"/>
          <ac:spMkLst>
            <pc:docMk/>
            <pc:sldMk cId="1768059921" sldId="265"/>
            <ac:spMk id="26" creationId="{08CDE495-26AA-B47B-8BCC-32D7F14BD430}"/>
          </ac:spMkLst>
        </pc:spChg>
        <pc:grpChg chg="add mod">
          <ac:chgData name="Jędrzej Kołaś" userId="9940ab4e60595980" providerId="LiveId" clId="{EC13493C-E9BB-4A68-8295-98C27A9D5FE4}" dt="2024-10-28T10:04:58.403" v="2022" actId="1036"/>
          <ac:grpSpMkLst>
            <pc:docMk/>
            <pc:sldMk cId="1768059921" sldId="265"/>
            <ac:grpSpMk id="9" creationId="{C86E47A5-D47B-A237-91D7-B0DEEEBF60E5}"/>
          </ac:grpSpMkLst>
        </pc:grp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0" creationId="{F882975D-79F9-C9CF-566C-E2E556432F45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1" creationId="{234D8C3C-F1F5-1BF7-C4F8-02F0AE86D4B1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2" creationId="{79A72B43-6522-8285-C0BC-182A818B1DF1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3" creationId="{27E3D7DC-2D67-BBA8-08E6-A702CCAD8124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4" creationId="{E0C91153-4DA3-D462-A408-101B3A6845FE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5" creationId="{60F161F6-A222-1A8E-16A6-570A02DE7CFE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16" creationId="{D6413704-C8B1-1976-3B12-A33F0E1386D1}"/>
          </ac:cxnSpMkLst>
        </pc:cxnChg>
        <pc:cxnChg chg="mod">
          <ac:chgData name="Jędrzej Kołaś" userId="9940ab4e60595980" providerId="LiveId" clId="{EC13493C-E9BB-4A68-8295-98C27A9D5FE4}" dt="2024-10-24T11:11:16.311" v="1348"/>
          <ac:cxnSpMkLst>
            <pc:docMk/>
            <pc:sldMk cId="1768059921" sldId="265"/>
            <ac:cxnSpMk id="27" creationId="{47A8074D-F37A-8166-6D2A-0BA577F1543A}"/>
          </ac:cxnSpMkLst>
        </pc:cxnChg>
      </pc:sldChg>
      <pc:sldChg chg="addSp delSp modSp new mod modClrScheme chgLayout">
        <pc:chgData name="Jędrzej Kołaś" userId="9940ab4e60595980" providerId="LiveId" clId="{EC13493C-E9BB-4A68-8295-98C27A9D5FE4}" dt="2024-10-30T10:46:37" v="4554" actId="20577"/>
        <pc:sldMkLst>
          <pc:docMk/>
          <pc:sldMk cId="2338709770" sldId="266"/>
        </pc:sldMkLst>
        <pc:spChg chg="mod ord">
          <ac:chgData name="Jędrzej Kołaś" userId="9940ab4e60595980" providerId="LiveId" clId="{EC13493C-E9BB-4A68-8295-98C27A9D5FE4}" dt="2024-10-24T13:50:51.170" v="1821" actId="700"/>
          <ac:spMkLst>
            <pc:docMk/>
            <pc:sldMk cId="2338709770" sldId="266"/>
            <ac:spMk id="2" creationId="{48DC7937-DFF5-BA8A-70EA-25B69F59A4B8}"/>
          </ac:spMkLst>
        </pc:spChg>
        <pc:spChg chg="add del mod ord">
          <ac:chgData name="Jędrzej Kołaś" userId="9940ab4e60595980" providerId="LiveId" clId="{EC13493C-E9BB-4A68-8295-98C27A9D5FE4}" dt="2024-10-24T12:41:44.168" v="1652" actId="700"/>
          <ac:spMkLst>
            <pc:docMk/>
            <pc:sldMk cId="2338709770" sldId="266"/>
            <ac:spMk id="3" creationId="{0DDCC7FA-81FC-32E7-3BC0-0AE5C9725AF8}"/>
          </ac:spMkLst>
        </pc:spChg>
        <pc:spChg chg="add del mod ord">
          <ac:chgData name="Jędrzej Kołaś" userId="9940ab4e60595980" providerId="LiveId" clId="{EC13493C-E9BB-4A68-8295-98C27A9D5FE4}" dt="2024-10-24T12:41:44.168" v="1652" actId="700"/>
          <ac:spMkLst>
            <pc:docMk/>
            <pc:sldMk cId="2338709770" sldId="266"/>
            <ac:spMk id="4" creationId="{1F9F978E-EC43-427B-F2E9-84ABC2500527}"/>
          </ac:spMkLst>
        </pc:spChg>
        <pc:spChg chg="mod ord">
          <ac:chgData name="Jędrzej Kołaś" userId="9940ab4e60595980" providerId="LiveId" clId="{EC13493C-E9BB-4A68-8295-98C27A9D5FE4}" dt="2024-10-24T13:50:51.170" v="1821" actId="700"/>
          <ac:spMkLst>
            <pc:docMk/>
            <pc:sldMk cId="2338709770" sldId="266"/>
            <ac:spMk id="5" creationId="{067CB635-0845-7299-5BE9-8A1C746B9EDC}"/>
          </ac:spMkLst>
        </pc:spChg>
        <pc:spChg chg="mod ord">
          <ac:chgData name="Jędrzej Kołaś" userId="9940ab4e60595980" providerId="LiveId" clId="{EC13493C-E9BB-4A68-8295-98C27A9D5FE4}" dt="2024-10-24T13:50:51.170" v="1821" actId="700"/>
          <ac:spMkLst>
            <pc:docMk/>
            <pc:sldMk cId="2338709770" sldId="266"/>
            <ac:spMk id="6" creationId="{6BD873A5-E959-CDB8-3DB0-7DE0BAC54525}"/>
          </ac:spMkLst>
        </pc:spChg>
        <pc:spChg chg="mod ord">
          <ac:chgData name="Jędrzej Kołaś" userId="9940ab4e60595980" providerId="LiveId" clId="{EC13493C-E9BB-4A68-8295-98C27A9D5FE4}" dt="2024-10-24T13:50:51.170" v="1821" actId="700"/>
          <ac:spMkLst>
            <pc:docMk/>
            <pc:sldMk cId="2338709770" sldId="266"/>
            <ac:spMk id="7" creationId="{1581F528-3E1A-648B-91DB-253907BD6447}"/>
          </ac:spMkLst>
        </pc:spChg>
        <pc:spChg chg="add del mod">
          <ac:chgData name="Jędrzej Kołaś" userId="9940ab4e60595980" providerId="LiveId" clId="{EC13493C-E9BB-4A68-8295-98C27A9D5FE4}" dt="2024-10-29T12:45:11.695" v="3427" actId="478"/>
          <ac:spMkLst>
            <pc:docMk/>
            <pc:sldMk cId="2338709770" sldId="266"/>
            <ac:spMk id="8" creationId="{81835324-B77F-FCC9-C193-4205270DCFCE}"/>
          </ac:spMkLst>
        </pc:spChg>
        <pc:spChg chg="add del mod ord">
          <ac:chgData name="Jędrzej Kołaś" userId="9940ab4e60595980" providerId="LiveId" clId="{EC13493C-E9BB-4A68-8295-98C27A9D5FE4}" dt="2024-10-24T12:40:40.487" v="1644" actId="700"/>
          <ac:spMkLst>
            <pc:docMk/>
            <pc:sldMk cId="2338709770" sldId="266"/>
            <ac:spMk id="9" creationId="{3776884E-4C67-2F15-BC1D-7F0D75F4771B}"/>
          </ac:spMkLst>
        </pc:spChg>
        <pc:spChg chg="add del mod ord">
          <ac:chgData name="Jędrzej Kołaś" userId="9940ab4e60595980" providerId="LiveId" clId="{EC13493C-E9BB-4A68-8295-98C27A9D5FE4}" dt="2024-10-24T12:40:40.487" v="1644" actId="700"/>
          <ac:spMkLst>
            <pc:docMk/>
            <pc:sldMk cId="2338709770" sldId="266"/>
            <ac:spMk id="10" creationId="{7D1480C7-C424-2A4C-AC8F-C7FF92C1D9F0}"/>
          </ac:spMkLst>
        </pc:spChg>
        <pc:spChg chg="add del mod ord">
          <ac:chgData name="Jędrzej Kołaś" userId="9940ab4e60595980" providerId="LiveId" clId="{EC13493C-E9BB-4A68-8295-98C27A9D5FE4}" dt="2024-10-24T12:40:40.487" v="1644" actId="700"/>
          <ac:spMkLst>
            <pc:docMk/>
            <pc:sldMk cId="2338709770" sldId="266"/>
            <ac:spMk id="11" creationId="{1AAD97BB-4455-73BE-FC88-CA308103B41C}"/>
          </ac:spMkLst>
        </pc:spChg>
        <pc:spChg chg="add del mod ord">
          <ac:chgData name="Jędrzej Kołaś" userId="9940ab4e60595980" providerId="LiveId" clId="{EC13493C-E9BB-4A68-8295-98C27A9D5FE4}" dt="2024-10-24T12:40:40.487" v="1644" actId="700"/>
          <ac:spMkLst>
            <pc:docMk/>
            <pc:sldMk cId="2338709770" sldId="266"/>
            <ac:spMk id="12" creationId="{E9A447F7-D1A6-E130-EEB7-403E6C31028B}"/>
          </ac:spMkLst>
        </pc:spChg>
        <pc:spChg chg="add del mod ord">
          <ac:chgData name="Jędrzej Kołaś" userId="9940ab4e60595980" providerId="LiveId" clId="{EC13493C-E9BB-4A68-8295-98C27A9D5FE4}" dt="2024-10-24T13:50:59.977" v="1822" actId="478"/>
          <ac:spMkLst>
            <pc:docMk/>
            <pc:sldMk cId="2338709770" sldId="266"/>
            <ac:spMk id="13" creationId="{4618530C-99A7-EBAF-B88D-52BA99F51D93}"/>
          </ac:spMkLst>
        </pc:spChg>
        <pc:spChg chg="add del mod ord">
          <ac:chgData name="Jędrzej Kołaś" userId="9940ab4e60595980" providerId="LiveId" clId="{EC13493C-E9BB-4A68-8295-98C27A9D5FE4}" dt="2024-10-24T12:51:49.387" v="1686" actId="478"/>
          <ac:spMkLst>
            <pc:docMk/>
            <pc:sldMk cId="2338709770" sldId="266"/>
            <ac:spMk id="14" creationId="{C57E458A-14D1-F654-3699-8DBA06CA44A0}"/>
          </ac:spMkLst>
        </pc:spChg>
        <pc:spChg chg="add del mod ord">
          <ac:chgData name="Jędrzej Kołaś" userId="9940ab4e60595980" providerId="LiveId" clId="{EC13493C-E9BB-4A68-8295-98C27A9D5FE4}" dt="2024-10-24T13:51:03.471" v="1823" actId="478"/>
          <ac:spMkLst>
            <pc:docMk/>
            <pc:sldMk cId="2338709770" sldId="266"/>
            <ac:spMk id="15" creationId="{C824CD87-817E-616F-3CD7-65BA26633F8D}"/>
          </ac:spMkLst>
        </pc:spChg>
        <pc:spChg chg="add del mod ord">
          <ac:chgData name="Jędrzej Kołaś" userId="9940ab4e60595980" providerId="LiveId" clId="{EC13493C-E9BB-4A68-8295-98C27A9D5FE4}" dt="2024-10-24T12:51:53.332" v="1687" actId="478"/>
          <ac:spMkLst>
            <pc:docMk/>
            <pc:sldMk cId="2338709770" sldId="266"/>
            <ac:spMk id="16" creationId="{41627ED9-6385-1550-91E3-1CCAB5823305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25" creationId="{C83CB112-E109-049F-13D1-9C3D8FDD7C3C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26" creationId="{9FE114CF-D753-2395-4B13-D223DA86867E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27" creationId="{C8281F5C-826C-6B07-E8B7-CA3FD5D295C7}"/>
          </ac:spMkLst>
        </pc:spChg>
        <pc:spChg chg="add mod">
          <ac:chgData name="Jędrzej Kołaś" userId="9940ab4e60595980" providerId="LiveId" clId="{EC13493C-E9BB-4A68-8295-98C27A9D5FE4}" dt="2024-10-24T12:53:36.457" v="1724"/>
          <ac:spMkLst>
            <pc:docMk/>
            <pc:sldMk cId="2338709770" sldId="266"/>
            <ac:spMk id="28" creationId="{B37C3B46-CABC-3CB3-4EBA-529013E9126E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29" creationId="{2F595408-E7DD-FD14-A782-C4A97EA7562D}"/>
          </ac:spMkLst>
        </pc:spChg>
        <pc:spChg chg="add mod topLvl">
          <ac:chgData name="Jędrzej Kołaś" userId="9940ab4e60595980" providerId="LiveId" clId="{EC13493C-E9BB-4A68-8295-98C27A9D5FE4}" dt="2024-10-28T20:06:29.834" v="3302" actId="1036"/>
          <ac:spMkLst>
            <pc:docMk/>
            <pc:sldMk cId="2338709770" sldId="266"/>
            <ac:spMk id="30" creationId="{A9FE3C16-266E-D4A7-AFB1-BBEFEEBCBAFA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1" creationId="{0AF6849F-F82C-3D01-5E94-DAB07724E66A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2" creationId="{A83E5EA1-440C-F805-DCC2-6D13BAB195BB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3" creationId="{CCA265DA-8A5B-C794-CFA9-2BFA6B3DA182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4" creationId="{910CE7E7-FA34-CC2E-8DC4-AF3B89CBA1E8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5" creationId="{67E84165-656A-D09F-FF95-EC992CE8A9D7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6" creationId="{78F4506F-A67F-FD6B-28C5-C6ECB011096B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7" creationId="{323F62D4-4591-A15B-6237-64A3CBDD5324}"/>
          </ac:spMkLst>
        </pc:spChg>
        <pc:spChg chg="add mod topLvl">
          <ac:chgData name="Jędrzej Kołaś" userId="9940ab4e60595980" providerId="LiveId" clId="{EC13493C-E9BB-4A68-8295-98C27A9D5FE4}" dt="2024-10-24T14:05:23.153" v="1969" actId="164"/>
          <ac:spMkLst>
            <pc:docMk/>
            <pc:sldMk cId="2338709770" sldId="266"/>
            <ac:spMk id="38" creationId="{798CB286-7715-2FDD-E955-2622D40AD5AF}"/>
          </ac:spMkLst>
        </pc:spChg>
        <pc:spChg chg="add del mod">
          <ac:chgData name="Jędrzej Kołaś" userId="9940ab4e60595980" providerId="LiveId" clId="{EC13493C-E9BB-4A68-8295-98C27A9D5FE4}" dt="2024-10-24T13:00:22.943" v="1784" actId="478"/>
          <ac:spMkLst>
            <pc:docMk/>
            <pc:sldMk cId="2338709770" sldId="266"/>
            <ac:spMk id="39" creationId="{FFB3DDD7-F779-12BD-A643-AB619CF8CD15}"/>
          </ac:spMkLst>
        </pc:spChg>
        <pc:spChg chg="add del mod">
          <ac:chgData name="Jędrzej Kołaś" userId="9940ab4e60595980" providerId="LiveId" clId="{EC13493C-E9BB-4A68-8295-98C27A9D5FE4}" dt="2024-10-24T13:00:22.943" v="1784" actId="478"/>
          <ac:spMkLst>
            <pc:docMk/>
            <pc:sldMk cId="2338709770" sldId="266"/>
            <ac:spMk id="40" creationId="{7FE99F2E-7FD3-709D-D5CC-D0711589B6E2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45" creationId="{787648CB-B36C-329B-DC30-29FC7CF066C7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46" creationId="{B1B946EB-1C3A-F42D-6737-57732873F666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47" creationId="{56A0E5FB-E681-2C52-2FC0-050D3C4683B4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48" creationId="{92F956C6-32EB-51CC-0595-65B68F21D91C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49" creationId="{4558102C-4600-BD93-373B-6907206B45F3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50" creationId="{E07F7E05-5BBC-3969-0FED-DD0C3707A60A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51" creationId="{F5C982A6-2AB5-66AC-7C50-10F2B97F7DCB}"/>
          </ac:spMkLst>
        </pc:spChg>
        <pc:spChg chg="add mod topLvl">
          <ac:chgData name="Jędrzej Kołaś" userId="9940ab4e60595980" providerId="LiveId" clId="{EC13493C-E9BB-4A68-8295-98C27A9D5FE4}" dt="2024-10-24T14:06:00.539" v="1977" actId="164"/>
          <ac:spMkLst>
            <pc:docMk/>
            <pc:sldMk cId="2338709770" sldId="266"/>
            <ac:spMk id="52" creationId="{717BF304-507A-4016-D536-629A6DB5BE38}"/>
          </ac:spMkLst>
        </pc:spChg>
        <pc:spChg chg="add mod">
          <ac:chgData name="Jędrzej Kołaś" userId="9940ab4e60595980" providerId="LiveId" clId="{EC13493C-E9BB-4A68-8295-98C27A9D5FE4}" dt="2024-10-28T20:06:29.834" v="3302" actId="1036"/>
          <ac:spMkLst>
            <pc:docMk/>
            <pc:sldMk cId="2338709770" sldId="266"/>
            <ac:spMk id="53" creationId="{19A6EF80-9458-8F1F-B35B-A07FD99836CC}"/>
          </ac:spMkLst>
        </pc:spChg>
        <pc:spChg chg="add mod">
          <ac:chgData name="Jędrzej Kołaś" userId="9940ab4e60595980" providerId="LiveId" clId="{EC13493C-E9BB-4A68-8295-98C27A9D5FE4}" dt="2024-10-30T10:46:37" v="4554" actId="20577"/>
          <ac:spMkLst>
            <pc:docMk/>
            <pc:sldMk cId="2338709770" sldId="266"/>
            <ac:spMk id="56" creationId="{0E211EBA-A9EE-0FED-958F-38DBA161B7CB}"/>
          </ac:spMkLst>
        </pc:spChg>
        <pc:spChg chg="add del mod">
          <ac:chgData name="Jędrzej Kołaś" userId="9940ab4e60595980" providerId="LiveId" clId="{EC13493C-E9BB-4A68-8295-98C27A9D5FE4}" dt="2024-10-24T14:01:49.230" v="1949" actId="478"/>
          <ac:spMkLst>
            <pc:docMk/>
            <pc:sldMk cId="2338709770" sldId="266"/>
            <ac:spMk id="59" creationId="{340E7D71-F202-67C6-0DBF-F88BADFAC82A}"/>
          </ac:spMkLst>
        </pc:spChg>
        <pc:spChg chg="add del mod">
          <ac:chgData name="Jędrzej Kołaś" userId="9940ab4e60595980" providerId="LiveId" clId="{EC13493C-E9BB-4A68-8295-98C27A9D5FE4}" dt="2024-10-24T14:02:26.060" v="1954" actId="478"/>
          <ac:spMkLst>
            <pc:docMk/>
            <pc:sldMk cId="2338709770" sldId="266"/>
            <ac:spMk id="60" creationId="{3A27148E-73B8-B9F6-A5B6-143BC9456176}"/>
          </ac:spMkLst>
        </pc:spChg>
        <pc:grpChg chg="add del mod">
          <ac:chgData name="Jędrzej Kołaś" userId="9940ab4e60595980" providerId="LiveId" clId="{EC13493C-E9BB-4A68-8295-98C27A9D5FE4}" dt="2024-10-24T13:52:44.152" v="1925" actId="165"/>
          <ac:grpSpMkLst>
            <pc:docMk/>
            <pc:sldMk cId="2338709770" sldId="266"/>
            <ac:grpSpMk id="54" creationId="{3B05C46F-FC2D-319A-A78C-B7BD5F2FB6FA}"/>
          </ac:grpSpMkLst>
        </pc:grpChg>
        <pc:grpChg chg="add del mod">
          <ac:chgData name="Jędrzej Kołaś" userId="9940ab4e60595980" providerId="LiveId" clId="{EC13493C-E9BB-4A68-8295-98C27A9D5FE4}" dt="2024-10-24T13:53:28.069" v="1928" actId="165"/>
          <ac:grpSpMkLst>
            <pc:docMk/>
            <pc:sldMk cId="2338709770" sldId="266"/>
            <ac:grpSpMk id="55" creationId="{F686F990-4CBD-640D-A752-4221337C8B15}"/>
          </ac:grpSpMkLst>
        </pc:grpChg>
        <pc:grpChg chg="add del mod">
          <ac:chgData name="Jędrzej Kołaś" userId="9940ab4e60595980" providerId="LiveId" clId="{EC13493C-E9BB-4A68-8295-98C27A9D5FE4}" dt="2024-10-24T14:02:51.973" v="1955" actId="165"/>
          <ac:grpSpMkLst>
            <pc:docMk/>
            <pc:sldMk cId="2338709770" sldId="266"/>
            <ac:grpSpMk id="57" creationId="{4FF3C779-1921-10D7-508D-117CC602CE4E}"/>
          </ac:grpSpMkLst>
        </pc:grpChg>
        <pc:grpChg chg="add del mod">
          <ac:chgData name="Jędrzej Kołaś" userId="9940ab4e60595980" providerId="LiveId" clId="{EC13493C-E9BB-4A68-8295-98C27A9D5FE4}" dt="2024-10-24T14:05:35.377" v="1970" actId="165"/>
          <ac:grpSpMkLst>
            <pc:docMk/>
            <pc:sldMk cId="2338709770" sldId="266"/>
            <ac:grpSpMk id="58" creationId="{0F90AFFD-0B11-8640-55A6-61E34B86AB95}"/>
          </ac:grpSpMkLst>
        </pc:grpChg>
        <pc:grpChg chg="add del mod">
          <ac:chgData name="Jędrzej Kołaś" userId="9940ab4e60595980" providerId="LiveId" clId="{EC13493C-E9BB-4A68-8295-98C27A9D5FE4}" dt="2024-10-24T14:05:01.192" v="1964" actId="165"/>
          <ac:grpSpMkLst>
            <pc:docMk/>
            <pc:sldMk cId="2338709770" sldId="266"/>
            <ac:grpSpMk id="61" creationId="{90121AEA-928B-8A02-4334-74D9B39405A6}"/>
          </ac:grpSpMkLst>
        </pc:grpChg>
        <pc:grpChg chg="add mod">
          <ac:chgData name="Jędrzej Kołaś" userId="9940ab4e60595980" providerId="LiveId" clId="{EC13493C-E9BB-4A68-8295-98C27A9D5FE4}" dt="2024-10-28T20:06:29.834" v="3302" actId="1036"/>
          <ac:grpSpMkLst>
            <pc:docMk/>
            <pc:sldMk cId="2338709770" sldId="266"/>
            <ac:grpSpMk id="66" creationId="{01F34874-8F2F-C4D6-41CD-F3BE22E96F8C}"/>
          </ac:grpSpMkLst>
        </pc:grpChg>
        <pc:grpChg chg="add mod">
          <ac:chgData name="Jędrzej Kołaś" userId="9940ab4e60595980" providerId="LiveId" clId="{EC13493C-E9BB-4A68-8295-98C27A9D5FE4}" dt="2024-10-28T20:06:29.834" v="3302" actId="1036"/>
          <ac:grpSpMkLst>
            <pc:docMk/>
            <pc:sldMk cId="2338709770" sldId="266"/>
            <ac:grpSpMk id="67" creationId="{4CD62C74-65DC-E7A7-0876-79A7DBFE096F}"/>
          </ac:grpSpMkLst>
        </pc:grpChg>
        <pc:cxnChg chg="add mod topLvl">
          <ac:chgData name="Jędrzej Kołaś" userId="9940ab4e60595980" providerId="LiveId" clId="{EC13493C-E9BB-4A68-8295-98C27A9D5FE4}" dt="2024-10-24T14:05:23.153" v="1969" actId="164"/>
          <ac:cxnSpMkLst>
            <pc:docMk/>
            <pc:sldMk cId="2338709770" sldId="266"/>
            <ac:cxnSpMk id="18" creationId="{511E65C5-FCCC-04F0-C91F-60B4BBE554E4}"/>
          </ac:cxnSpMkLst>
        </pc:cxnChg>
        <pc:cxnChg chg="add mod topLvl">
          <ac:chgData name="Jędrzej Kołaś" userId="9940ab4e60595980" providerId="LiveId" clId="{EC13493C-E9BB-4A68-8295-98C27A9D5FE4}" dt="2024-10-24T14:05:23.153" v="1969" actId="164"/>
          <ac:cxnSpMkLst>
            <pc:docMk/>
            <pc:sldMk cId="2338709770" sldId="266"/>
            <ac:cxnSpMk id="19" creationId="{611724BF-E162-1B43-4A20-5F8910E0D0BD}"/>
          </ac:cxnSpMkLst>
        </pc:cxnChg>
        <pc:cxnChg chg="add mod topLvl">
          <ac:chgData name="Jędrzej Kołaś" userId="9940ab4e60595980" providerId="LiveId" clId="{EC13493C-E9BB-4A68-8295-98C27A9D5FE4}" dt="2024-10-24T14:06:00.539" v="1977" actId="164"/>
          <ac:cxnSpMkLst>
            <pc:docMk/>
            <pc:sldMk cId="2338709770" sldId="266"/>
            <ac:cxnSpMk id="21" creationId="{CE059392-12D2-DFCE-BFA0-EA14C4F671CD}"/>
          </ac:cxnSpMkLst>
        </pc:cxnChg>
        <pc:cxnChg chg="add mod topLvl">
          <ac:chgData name="Jędrzej Kołaś" userId="9940ab4e60595980" providerId="LiveId" clId="{EC13493C-E9BB-4A68-8295-98C27A9D5FE4}" dt="2024-10-24T14:06:00.539" v="1977" actId="164"/>
          <ac:cxnSpMkLst>
            <pc:docMk/>
            <pc:sldMk cId="2338709770" sldId="266"/>
            <ac:cxnSpMk id="22" creationId="{8AAE42AA-F7F7-29B4-FA93-EF354A10ABB8}"/>
          </ac:cxnSpMkLst>
        </pc:cxnChg>
        <pc:cxnChg chg="add mod topLvl">
          <ac:chgData name="Jędrzej Kołaś" userId="9940ab4e60595980" providerId="LiveId" clId="{EC13493C-E9BB-4A68-8295-98C27A9D5FE4}" dt="2024-10-24T14:06:00.539" v="1977" actId="164"/>
          <ac:cxnSpMkLst>
            <pc:docMk/>
            <pc:sldMk cId="2338709770" sldId="266"/>
            <ac:cxnSpMk id="23" creationId="{7BD254F6-B74C-F1FC-9FAE-C1B91CC8ED3F}"/>
          </ac:cxnSpMkLst>
        </pc:cxnChg>
        <pc:cxnChg chg="add del mod">
          <ac:chgData name="Jędrzej Kołaś" userId="9940ab4e60595980" providerId="LiveId" clId="{EC13493C-E9BB-4A68-8295-98C27A9D5FE4}" dt="2024-10-24T13:00:22.943" v="1784" actId="478"/>
          <ac:cxnSpMkLst>
            <pc:docMk/>
            <pc:sldMk cId="2338709770" sldId="266"/>
            <ac:cxnSpMk id="42" creationId="{3AB3F628-FD16-9D51-A371-FBE5845E2780}"/>
          </ac:cxnSpMkLst>
        </pc:cxnChg>
        <pc:cxnChg chg="add del mod">
          <ac:chgData name="Jędrzej Kołaś" userId="9940ab4e60595980" providerId="LiveId" clId="{EC13493C-E9BB-4A68-8295-98C27A9D5FE4}" dt="2024-10-24T13:00:22.943" v="1784" actId="478"/>
          <ac:cxnSpMkLst>
            <pc:docMk/>
            <pc:sldMk cId="2338709770" sldId="266"/>
            <ac:cxnSpMk id="43" creationId="{8F911273-1F12-B7A3-1C35-B5C86CB93A00}"/>
          </ac:cxnSpMkLst>
        </pc:cxnChg>
        <pc:cxnChg chg="add del mod">
          <ac:chgData name="Jędrzej Kołaś" userId="9940ab4e60595980" providerId="LiveId" clId="{EC13493C-E9BB-4A68-8295-98C27A9D5FE4}" dt="2024-10-24T13:00:22.943" v="1784" actId="478"/>
          <ac:cxnSpMkLst>
            <pc:docMk/>
            <pc:sldMk cId="2338709770" sldId="266"/>
            <ac:cxnSpMk id="44" creationId="{74D66747-5965-237F-DC0A-F91678BCDAC6}"/>
          </ac:cxnSpMkLst>
        </pc:cxnChg>
        <pc:cxnChg chg="add mod">
          <ac:chgData name="Jędrzej Kołaś" userId="9940ab4e60595980" providerId="LiveId" clId="{EC13493C-E9BB-4A68-8295-98C27A9D5FE4}" dt="2024-10-28T20:06:29.834" v="3302" actId="1036"/>
          <ac:cxnSpMkLst>
            <pc:docMk/>
            <pc:sldMk cId="2338709770" sldId="266"/>
            <ac:cxnSpMk id="63" creationId="{543D88E9-3326-15BC-B7CF-BA6E117A2FE6}"/>
          </ac:cxnSpMkLst>
        </pc:cxnChg>
      </pc:sldChg>
      <pc:sldChg chg="modSp new del mod">
        <pc:chgData name="Jędrzej Kołaś" userId="9940ab4e60595980" providerId="LiveId" clId="{EC13493C-E9BB-4A68-8295-98C27A9D5FE4}" dt="2024-10-17T13:04:39.389" v="591" actId="47"/>
        <pc:sldMkLst>
          <pc:docMk/>
          <pc:sldMk cId="2542473" sldId="267"/>
        </pc:sldMkLst>
        <pc:spChg chg="mod">
          <ac:chgData name="Jędrzej Kołaś" userId="9940ab4e60595980" providerId="LiveId" clId="{EC13493C-E9BB-4A68-8295-98C27A9D5FE4}" dt="2024-10-17T12:58:45.948" v="326" actId="20577"/>
          <ac:spMkLst>
            <pc:docMk/>
            <pc:sldMk cId="2542473" sldId="267"/>
            <ac:spMk id="2" creationId="{C937997E-9A3A-C951-9032-E599F9255661}"/>
          </ac:spMkLst>
        </pc:spChg>
      </pc:sldChg>
      <pc:sldChg chg="addSp delSp modSp new mod modClrScheme chgLayout">
        <pc:chgData name="Jędrzej Kołaś" userId="9940ab4e60595980" providerId="LiveId" clId="{EC13493C-E9BB-4A68-8295-98C27A9D5FE4}" dt="2024-10-30T14:00:45.294" v="5668" actId="20577"/>
        <pc:sldMkLst>
          <pc:docMk/>
          <pc:sldMk cId="1043967358" sldId="268"/>
        </pc:sldMkLst>
        <pc:spChg chg="mod ord">
          <ac:chgData name="Jędrzej Kołaś" userId="9940ab4e60595980" providerId="LiveId" clId="{EC13493C-E9BB-4A68-8295-98C27A9D5FE4}" dt="2024-10-29T13:03:20.969" v="3562" actId="700"/>
          <ac:spMkLst>
            <pc:docMk/>
            <pc:sldMk cId="1043967358" sldId="268"/>
            <ac:spMk id="2" creationId="{6F7FC3CB-3AF4-D757-F884-1CE70439E1CB}"/>
          </ac:spMkLst>
        </pc:spChg>
        <pc:spChg chg="add del mod ord">
          <ac:chgData name="Jędrzej Kołaś" userId="9940ab4e60595980" providerId="LiveId" clId="{EC13493C-E9BB-4A68-8295-98C27A9D5FE4}" dt="2024-10-29T13:03:20.969" v="3562" actId="700"/>
          <ac:spMkLst>
            <pc:docMk/>
            <pc:sldMk cId="1043967358" sldId="268"/>
            <ac:spMk id="3" creationId="{1B7F37F5-38F3-C70A-5A57-46C971C4D0B0}"/>
          </ac:spMkLst>
        </pc:spChg>
        <pc:spChg chg="del">
          <ac:chgData name="Jędrzej Kołaś" userId="9940ab4e60595980" providerId="LiveId" clId="{EC13493C-E9BB-4A68-8295-98C27A9D5FE4}" dt="2024-10-24T14:12:45.883" v="1992"/>
          <ac:spMkLst>
            <pc:docMk/>
            <pc:sldMk cId="1043967358" sldId="268"/>
            <ac:spMk id="3" creationId="{4D04E4E1-039E-03C0-3E86-10FDF078DBEA}"/>
          </ac:spMkLst>
        </pc:spChg>
        <pc:spChg chg="add mod">
          <ac:chgData name="Jędrzej Kołaś" userId="9940ab4e60595980" providerId="LiveId" clId="{EC13493C-E9BB-4A68-8295-98C27A9D5FE4}" dt="2024-10-30T11:05:53.851" v="4889" actId="207"/>
          <ac:spMkLst>
            <pc:docMk/>
            <pc:sldMk cId="1043967358" sldId="268"/>
            <ac:spMk id="3" creationId="{D76F29F8-0AF8-BCF9-04B2-3AEFDDA30C30}"/>
          </ac:spMkLst>
        </pc:spChg>
        <pc:spChg chg="del">
          <ac:chgData name="Jędrzej Kołaś" userId="9940ab4e60595980" providerId="LiveId" clId="{EC13493C-E9BB-4A68-8295-98C27A9D5FE4}" dt="2024-10-24T14:30:40.429" v="1993"/>
          <ac:spMkLst>
            <pc:docMk/>
            <pc:sldMk cId="1043967358" sldId="268"/>
            <ac:spMk id="4" creationId="{38880AF0-C973-4630-3664-094518424F1A}"/>
          </ac:spMkLst>
        </pc:spChg>
        <pc:spChg chg="mod ord">
          <ac:chgData name="Jędrzej Kołaś" userId="9940ab4e60595980" providerId="LiveId" clId="{EC13493C-E9BB-4A68-8295-98C27A9D5FE4}" dt="2024-10-29T13:03:20.969" v="3562" actId="700"/>
          <ac:spMkLst>
            <pc:docMk/>
            <pc:sldMk cId="1043967358" sldId="268"/>
            <ac:spMk id="5" creationId="{FFB16FFA-2B7A-AC77-4854-F5F9E181BA13}"/>
          </ac:spMkLst>
        </pc:spChg>
        <pc:spChg chg="mod ord">
          <ac:chgData name="Jędrzej Kołaś" userId="9940ab4e60595980" providerId="LiveId" clId="{EC13493C-E9BB-4A68-8295-98C27A9D5FE4}" dt="2024-10-29T13:03:20.969" v="3562" actId="700"/>
          <ac:spMkLst>
            <pc:docMk/>
            <pc:sldMk cId="1043967358" sldId="268"/>
            <ac:spMk id="6" creationId="{7166C053-B870-BCEF-0DFB-87A598681713}"/>
          </ac:spMkLst>
        </pc:spChg>
        <pc:spChg chg="mod ord">
          <ac:chgData name="Jędrzej Kołaś" userId="9940ab4e60595980" providerId="LiveId" clId="{EC13493C-E9BB-4A68-8295-98C27A9D5FE4}" dt="2024-10-29T13:03:20.969" v="3562" actId="700"/>
          <ac:spMkLst>
            <pc:docMk/>
            <pc:sldMk cId="1043967358" sldId="268"/>
            <ac:spMk id="7" creationId="{2330434E-7766-13B7-8E53-7D69C301F664}"/>
          </ac:spMkLst>
        </pc:spChg>
        <pc:spChg chg="add del mod">
          <ac:chgData name="Jędrzej Kołaś" userId="9940ab4e60595980" providerId="LiveId" clId="{EC13493C-E9BB-4A68-8295-98C27A9D5FE4}" dt="2024-10-29T12:45:22.575" v="3429" actId="478"/>
          <ac:spMkLst>
            <pc:docMk/>
            <pc:sldMk cId="1043967358" sldId="268"/>
            <ac:spMk id="8" creationId="{918498FC-1405-5256-1BEC-5F89365AFD4F}"/>
          </ac:spMkLst>
        </pc:spChg>
        <pc:spChg chg="add del mod">
          <ac:chgData name="Jędrzej Kołaś" userId="9940ab4e60595980" providerId="LiveId" clId="{EC13493C-E9BB-4A68-8295-98C27A9D5FE4}" dt="2024-10-29T13:03:19.937" v="3561" actId="21"/>
          <ac:spMkLst>
            <pc:docMk/>
            <pc:sldMk cId="1043967358" sldId="268"/>
            <ac:spMk id="10" creationId="{9015C7C1-D22F-DC9E-9C6E-F3C99AEF1084}"/>
          </ac:spMkLst>
        </pc:spChg>
        <pc:spChg chg="add del mod">
          <ac:chgData name="Jędrzej Kołaś" userId="9940ab4e60595980" providerId="LiveId" clId="{EC13493C-E9BB-4A68-8295-98C27A9D5FE4}" dt="2024-10-29T13:03:52.334" v="3573"/>
          <ac:spMkLst>
            <pc:docMk/>
            <pc:sldMk cId="1043967358" sldId="268"/>
            <ac:spMk id="14" creationId="{E7418E0F-4EC4-6988-7BA4-0CDF1985FC3A}"/>
          </ac:spMkLst>
        </pc:spChg>
        <pc:spChg chg="add mod">
          <ac:chgData name="Jędrzej Kołaś" userId="9940ab4e60595980" providerId="LiveId" clId="{EC13493C-E9BB-4A68-8295-98C27A9D5FE4}" dt="2024-10-30T14:00:45.294" v="5668" actId="20577"/>
          <ac:spMkLst>
            <pc:docMk/>
            <pc:sldMk cId="1043967358" sldId="268"/>
            <ac:spMk id="16" creationId="{D1AC9942-E225-7354-D532-9E1ACC9695C7}"/>
          </ac:spMkLst>
        </pc:spChg>
        <pc:picChg chg="add del mod ord">
          <ac:chgData name="Jędrzej Kołaś" userId="9940ab4e60595980" providerId="LiveId" clId="{EC13493C-E9BB-4A68-8295-98C27A9D5FE4}" dt="2024-10-29T13:03:51.266" v="3572" actId="21"/>
          <ac:picMkLst>
            <pc:docMk/>
            <pc:sldMk cId="1043967358" sldId="268"/>
            <ac:picMk id="9" creationId="{B241D523-E479-0FF9-AE7D-CDE2E6A18195}"/>
          </ac:picMkLst>
        </pc:picChg>
        <pc:picChg chg="add del mod ord">
          <ac:chgData name="Jędrzej Kołaś" userId="9940ab4e60595980" providerId="LiveId" clId="{EC13493C-E9BB-4A68-8295-98C27A9D5FE4}" dt="2024-10-29T13:03:49.636" v="3571" actId="478"/>
          <ac:picMkLst>
            <pc:docMk/>
            <pc:sldMk cId="1043967358" sldId="268"/>
            <ac:picMk id="11" creationId="{547BE12E-343C-FADF-A179-D7AE739CBE49}"/>
          </ac:picMkLst>
        </pc:picChg>
        <pc:picChg chg="add mod">
          <ac:chgData name="Jędrzej Kołaś" userId="9940ab4e60595980" providerId="LiveId" clId="{EC13493C-E9BB-4A68-8295-98C27A9D5FE4}" dt="2024-10-29T13:03:18.608" v="3559" actId="14100"/>
          <ac:picMkLst>
            <pc:docMk/>
            <pc:sldMk cId="1043967358" sldId="268"/>
            <ac:picMk id="12" creationId="{B241D523-E479-0FF9-AE7D-CDE2E6A18195}"/>
          </ac:picMkLst>
        </pc:picChg>
        <pc:picChg chg="add mod">
          <ac:chgData name="Jędrzej Kołaś" userId="9940ab4e60595980" providerId="LiveId" clId="{EC13493C-E9BB-4A68-8295-98C27A9D5FE4}" dt="2024-10-29T13:03:52.334" v="3573"/>
          <ac:picMkLst>
            <pc:docMk/>
            <pc:sldMk cId="1043967358" sldId="268"/>
            <ac:picMk id="17" creationId="{B241D523-E479-0FF9-AE7D-CDE2E6A18195}"/>
          </ac:picMkLst>
        </pc:picChg>
      </pc:sldChg>
      <pc:sldChg chg="addSp delSp modSp new mod ord modClrScheme chgLayout">
        <pc:chgData name="Jędrzej Kołaś" userId="9940ab4e60595980" providerId="LiveId" clId="{EC13493C-E9BB-4A68-8295-98C27A9D5FE4}" dt="2024-10-30T10:52:07.421" v="4598" actId="1076"/>
        <pc:sldMkLst>
          <pc:docMk/>
          <pc:sldMk cId="1276814863" sldId="269"/>
        </pc:sldMkLst>
        <pc:spChg chg="mod ord">
          <ac:chgData name="Jędrzej Kołaś" userId="9940ab4e60595980" providerId="LiveId" clId="{EC13493C-E9BB-4A68-8295-98C27A9D5FE4}" dt="2024-10-28T19:52:35.419" v="2861" actId="700"/>
          <ac:spMkLst>
            <pc:docMk/>
            <pc:sldMk cId="1276814863" sldId="269"/>
            <ac:spMk id="2" creationId="{576E0BAF-A90D-2DDC-0D9B-6FA3EE7DFDC7}"/>
          </ac:spMkLst>
        </pc:spChg>
        <pc:spChg chg="del mod ord">
          <ac:chgData name="Jędrzej Kołaś" userId="9940ab4e60595980" providerId="LiveId" clId="{EC13493C-E9BB-4A68-8295-98C27A9D5FE4}" dt="2024-10-28T19:52:35.419" v="2861" actId="700"/>
          <ac:spMkLst>
            <pc:docMk/>
            <pc:sldMk cId="1276814863" sldId="269"/>
            <ac:spMk id="3" creationId="{E29A25DD-973C-4AEA-D698-952E1E1CEED3}"/>
          </ac:spMkLst>
        </pc:spChg>
        <pc:spChg chg="add mod">
          <ac:chgData name="Jędrzej Kołaś" userId="9940ab4e60595980" providerId="LiveId" clId="{EC13493C-E9BB-4A68-8295-98C27A9D5FE4}" dt="2024-10-30T10:52:07.421" v="4598" actId="1076"/>
          <ac:spMkLst>
            <pc:docMk/>
            <pc:sldMk cId="1276814863" sldId="269"/>
            <ac:spMk id="3" creationId="{ED19D514-E0F6-9C1F-90FA-1C60455C4F86}"/>
          </ac:spMkLst>
        </pc:spChg>
        <pc:spChg chg="del">
          <ac:chgData name="Jędrzej Kołaś" userId="9940ab4e60595980" providerId="LiveId" clId="{EC13493C-E9BB-4A68-8295-98C27A9D5FE4}" dt="2024-10-28T19:52:35.419" v="2861" actId="700"/>
          <ac:spMkLst>
            <pc:docMk/>
            <pc:sldMk cId="1276814863" sldId="269"/>
            <ac:spMk id="4" creationId="{9B5F2406-F374-B1D7-EE6D-BA34900F8EB8}"/>
          </ac:spMkLst>
        </pc:spChg>
        <pc:spChg chg="mod ord">
          <ac:chgData name="Jędrzej Kołaś" userId="9940ab4e60595980" providerId="LiveId" clId="{EC13493C-E9BB-4A68-8295-98C27A9D5FE4}" dt="2024-10-28T19:52:35.419" v="2861" actId="700"/>
          <ac:spMkLst>
            <pc:docMk/>
            <pc:sldMk cId="1276814863" sldId="269"/>
            <ac:spMk id="5" creationId="{83C59EF0-F42E-1B55-44E8-E53BF179E4FB}"/>
          </ac:spMkLst>
        </pc:spChg>
        <pc:spChg chg="mod ord">
          <ac:chgData name="Jędrzej Kołaś" userId="9940ab4e60595980" providerId="LiveId" clId="{EC13493C-E9BB-4A68-8295-98C27A9D5FE4}" dt="2024-10-28T19:52:35.419" v="2861" actId="700"/>
          <ac:spMkLst>
            <pc:docMk/>
            <pc:sldMk cId="1276814863" sldId="269"/>
            <ac:spMk id="6" creationId="{55B22606-B85C-A669-BD57-D72688B40934}"/>
          </ac:spMkLst>
        </pc:spChg>
        <pc:spChg chg="mod ord">
          <ac:chgData name="Jędrzej Kołaś" userId="9940ab4e60595980" providerId="LiveId" clId="{EC13493C-E9BB-4A68-8295-98C27A9D5FE4}" dt="2024-10-28T19:52:35.419" v="2861" actId="700"/>
          <ac:spMkLst>
            <pc:docMk/>
            <pc:sldMk cId="1276814863" sldId="269"/>
            <ac:spMk id="7" creationId="{83E29797-71D0-372D-5BDE-A2D71DD60A83}"/>
          </ac:spMkLst>
        </pc:spChg>
        <pc:spChg chg="add del mod">
          <ac:chgData name="Jędrzej Kołaś" userId="9940ab4e60595980" providerId="LiveId" clId="{EC13493C-E9BB-4A68-8295-98C27A9D5FE4}" dt="2024-10-29T12:51:38.409" v="3441" actId="478"/>
          <ac:spMkLst>
            <pc:docMk/>
            <pc:sldMk cId="1276814863" sldId="269"/>
            <ac:spMk id="8" creationId="{9D7EDCA3-19CF-0456-508D-E54C95CC96F2}"/>
          </ac:spMkLst>
        </pc:spChg>
        <pc:spChg chg="add del mod ord">
          <ac:chgData name="Jędrzej Kołaś" userId="9940ab4e60595980" providerId="LiveId" clId="{EC13493C-E9BB-4A68-8295-98C27A9D5FE4}" dt="2024-10-28T19:52:38.900" v="2862"/>
          <ac:spMkLst>
            <pc:docMk/>
            <pc:sldMk cId="1276814863" sldId="269"/>
            <ac:spMk id="9" creationId="{2C60040D-0277-C0F1-D6C4-234787A025A1}"/>
          </ac:spMkLst>
        </pc:spChg>
        <pc:picChg chg="add mod">
          <ac:chgData name="Jędrzej Kołaś" userId="9940ab4e60595980" providerId="LiveId" clId="{EC13493C-E9BB-4A68-8295-98C27A9D5FE4}" dt="2024-10-28T19:52:38.900" v="2862"/>
          <ac:picMkLst>
            <pc:docMk/>
            <pc:sldMk cId="1276814863" sldId="269"/>
            <ac:picMk id="10" creationId="{AFBFCA55-E07C-5CD2-DE6B-6EF40018A6E1}"/>
          </ac:picMkLst>
        </pc:picChg>
      </pc:sldChg>
      <pc:sldChg chg="addSp delSp modSp new mod">
        <pc:chgData name="Jędrzej Kołaś" userId="9940ab4e60595980" providerId="LiveId" clId="{EC13493C-E9BB-4A68-8295-98C27A9D5FE4}" dt="2024-11-05T20:02:02.836" v="6819" actId="1582"/>
        <pc:sldMkLst>
          <pc:docMk/>
          <pc:sldMk cId="2909164270" sldId="270"/>
        </pc:sldMkLst>
        <pc:spChg chg="mod">
          <ac:chgData name="Jędrzej Kołaś" userId="9940ab4e60595980" providerId="LiveId" clId="{EC13493C-E9BB-4A68-8295-98C27A9D5FE4}" dt="2024-10-31T22:23:46.691" v="6228" actId="5793"/>
          <ac:spMkLst>
            <pc:docMk/>
            <pc:sldMk cId="2909164270" sldId="270"/>
            <ac:spMk id="2" creationId="{5AA04CC9-1FEF-5C19-1248-B3778487C946}"/>
          </ac:spMkLst>
        </pc:spChg>
        <pc:spChg chg="add del mod">
          <ac:chgData name="Jędrzej Kołaś" userId="9940ab4e60595980" providerId="LiveId" clId="{EC13493C-E9BB-4A68-8295-98C27A9D5FE4}" dt="2024-10-29T15:43:08.285" v="4370" actId="20577"/>
          <ac:spMkLst>
            <pc:docMk/>
            <pc:sldMk cId="2909164270" sldId="270"/>
            <ac:spMk id="3" creationId="{60574E26-DEA5-762C-7651-0AAC92E00A9C}"/>
          </ac:spMkLst>
        </pc:spChg>
        <pc:spChg chg="del">
          <ac:chgData name="Jędrzej Kołaś" userId="9940ab4e60595980" providerId="LiveId" clId="{EC13493C-E9BB-4A68-8295-98C27A9D5FE4}" dt="2024-10-24T14:08:18.727" v="1982"/>
          <ac:spMkLst>
            <pc:docMk/>
            <pc:sldMk cId="2909164270" sldId="270"/>
            <ac:spMk id="4" creationId="{7E871128-C109-EFDB-640A-2278E760A8A7}"/>
          </ac:spMkLst>
        </pc:spChg>
        <pc:spChg chg="add mod">
          <ac:chgData name="Jędrzej Kołaś" userId="9940ab4e60595980" providerId="LiveId" clId="{EC13493C-E9BB-4A68-8295-98C27A9D5FE4}" dt="2024-10-28T10:28:30.287" v="2222"/>
          <ac:spMkLst>
            <pc:docMk/>
            <pc:sldMk cId="2909164270" sldId="270"/>
            <ac:spMk id="4" creationId="{E5DAD054-D1D0-1456-FBD7-6407B69E282A}"/>
          </ac:spMkLst>
        </pc:spChg>
        <pc:spChg chg="add del mod">
          <ac:chgData name="Jędrzej Kołaś" userId="9940ab4e60595980" providerId="LiveId" clId="{EC13493C-E9BB-4A68-8295-98C27A9D5FE4}" dt="2024-10-29T12:51:13.986" v="3437" actId="478"/>
          <ac:spMkLst>
            <pc:docMk/>
            <pc:sldMk cId="2909164270" sldId="270"/>
            <ac:spMk id="8" creationId="{51F63C8B-6EB9-851C-542F-54BE9585569A}"/>
          </ac:spMkLst>
        </pc:spChg>
        <pc:spChg chg="add mod">
          <ac:chgData name="Jędrzej Kołaś" userId="9940ab4e60595980" providerId="LiveId" clId="{EC13493C-E9BB-4A68-8295-98C27A9D5FE4}" dt="2024-10-28T10:30:35.452" v="2225" actId="20577"/>
          <ac:spMkLst>
            <pc:docMk/>
            <pc:sldMk cId="2909164270" sldId="270"/>
            <ac:spMk id="9" creationId="{C66D87D4-4F84-4125-803A-9DFB0FEBA842}"/>
          </ac:spMkLst>
        </pc:spChg>
        <pc:spChg chg="add del mod ord">
          <ac:chgData name="Jędrzej Kołaś" userId="9940ab4e60595980" providerId="LiveId" clId="{EC13493C-E9BB-4A68-8295-98C27A9D5FE4}" dt="2024-10-30T13:39:36.318" v="5107"/>
          <ac:spMkLst>
            <pc:docMk/>
            <pc:sldMk cId="2909164270" sldId="270"/>
            <ac:spMk id="10" creationId="{4B8D451D-59B5-FE32-4B90-6141299F279E}"/>
          </ac:spMkLst>
        </pc:spChg>
        <pc:spChg chg="add del mod">
          <ac:chgData name="Jędrzej Kołaś" userId="9940ab4e60595980" providerId="LiveId" clId="{EC13493C-E9BB-4A68-8295-98C27A9D5FE4}" dt="2024-10-24T14:08:09.593" v="1979" actId="21"/>
          <ac:spMkLst>
            <pc:docMk/>
            <pc:sldMk cId="2909164270" sldId="270"/>
            <ac:spMk id="10" creationId="{C7D2B67E-AE79-530F-C364-C612A36B03AE}"/>
          </ac:spMkLst>
        </pc:spChg>
        <pc:spChg chg="add del mod">
          <ac:chgData name="Jędrzej Kołaś" userId="9940ab4e60595980" providerId="LiveId" clId="{EC13493C-E9BB-4A68-8295-98C27A9D5FE4}" dt="2024-10-30T13:41:37.089" v="5109"/>
          <ac:spMkLst>
            <pc:docMk/>
            <pc:sldMk cId="2909164270" sldId="270"/>
            <ac:spMk id="12" creationId="{3EAE922F-FCE3-F795-B08E-CFE2616E29E6}"/>
          </ac:spMkLst>
        </pc:spChg>
        <pc:spChg chg="add del mod">
          <ac:chgData name="Jędrzej Kołaś" userId="9940ab4e60595980" providerId="LiveId" clId="{EC13493C-E9BB-4A68-8295-98C27A9D5FE4}" dt="2024-10-29T12:51:30.742" v="3440" actId="478"/>
          <ac:spMkLst>
            <pc:docMk/>
            <pc:sldMk cId="2909164270" sldId="270"/>
            <ac:spMk id="12" creationId="{C7D2B67E-AE79-530F-C364-C612A36B03AE}"/>
          </ac:spMkLst>
        </pc:spChg>
        <pc:picChg chg="add del mod">
          <ac:chgData name="Jędrzej Kołaś" userId="9940ab4e60595980" providerId="LiveId" clId="{EC13493C-E9BB-4A68-8295-98C27A9D5FE4}" dt="2024-10-30T13:40:02.566" v="5108" actId="478"/>
          <ac:picMkLst>
            <pc:docMk/>
            <pc:sldMk cId="2909164270" sldId="270"/>
            <ac:picMk id="8" creationId="{8B950419-20B0-CA9F-D2C4-15475F1A7BCD}"/>
          </ac:picMkLst>
        </pc:picChg>
        <pc:picChg chg="add del mod">
          <ac:chgData name="Jędrzej Kołaś" userId="9940ab4e60595980" providerId="LiveId" clId="{EC13493C-E9BB-4A68-8295-98C27A9D5FE4}" dt="2024-10-24T14:08:09.593" v="1979" actId="21"/>
          <ac:picMkLst>
            <pc:docMk/>
            <pc:sldMk cId="2909164270" sldId="270"/>
            <ac:picMk id="9" creationId="{DF39A606-DE31-CD2D-7AB2-702729B42171}"/>
          </ac:picMkLst>
        </pc:picChg>
        <pc:picChg chg="add del mod">
          <ac:chgData name="Jędrzej Kołaś" userId="9940ab4e60595980" providerId="LiveId" clId="{EC13493C-E9BB-4A68-8295-98C27A9D5FE4}" dt="2024-10-24T14:08:17.503" v="1981" actId="21"/>
          <ac:picMkLst>
            <pc:docMk/>
            <pc:sldMk cId="2909164270" sldId="270"/>
            <ac:picMk id="11" creationId="{DF39A606-DE31-CD2D-7AB2-702729B42171}"/>
          </ac:picMkLst>
        </pc:picChg>
        <pc:picChg chg="mod">
          <ac:chgData name="Jędrzej Kołaś" userId="9940ab4e60595980" providerId="LiveId" clId="{EC13493C-E9BB-4A68-8295-98C27A9D5FE4}" dt="2024-11-05T20:02:02.836" v="6819" actId="1582"/>
          <ac:picMkLst>
            <pc:docMk/>
            <pc:sldMk cId="2909164270" sldId="270"/>
            <ac:picMk id="11" creationId="{FA881CEA-80B1-DEAE-7D2A-7545251F7BD2}"/>
          </ac:picMkLst>
        </pc:picChg>
        <pc:picChg chg="add del mod ord">
          <ac:chgData name="Jędrzej Kołaś" userId="9940ab4e60595980" providerId="LiveId" clId="{EC13493C-E9BB-4A68-8295-98C27A9D5FE4}" dt="2024-10-29T12:51:20.105" v="3438" actId="478"/>
          <ac:picMkLst>
            <pc:docMk/>
            <pc:sldMk cId="2909164270" sldId="270"/>
            <ac:picMk id="13" creationId="{DF39A606-DE31-CD2D-7AB2-702729B42171}"/>
          </ac:picMkLst>
        </pc:picChg>
        <pc:picChg chg="add mod">
          <ac:chgData name="Jędrzej Kołaś" userId="9940ab4e60595980" providerId="LiveId" clId="{EC13493C-E9BB-4A68-8295-98C27A9D5FE4}" dt="2024-10-30T13:41:37.089" v="5109"/>
          <ac:picMkLst>
            <pc:docMk/>
            <pc:sldMk cId="2909164270" sldId="270"/>
            <ac:picMk id="14" creationId="{55B5DF6B-49B3-CB10-EC7C-F3591C003463}"/>
          </ac:picMkLst>
        </pc:picChg>
      </pc:sldChg>
      <pc:sldChg chg="addSp delSp modSp new del mod">
        <pc:chgData name="Jędrzej Kołaś" userId="9940ab4e60595980" providerId="LiveId" clId="{EC13493C-E9BB-4A68-8295-98C27A9D5FE4}" dt="2024-10-29T12:46:26.164" v="3434" actId="47"/>
        <pc:sldMkLst>
          <pc:docMk/>
          <pc:sldMk cId="152069761" sldId="271"/>
        </pc:sldMkLst>
        <pc:spChg chg="mod">
          <ac:chgData name="Jędrzej Kołaś" userId="9940ab4e60595980" providerId="LiveId" clId="{EC13493C-E9BB-4A68-8295-98C27A9D5FE4}" dt="2024-10-17T13:00:02.292" v="549" actId="20577"/>
          <ac:spMkLst>
            <pc:docMk/>
            <pc:sldMk cId="152069761" sldId="271"/>
            <ac:spMk id="2" creationId="{AD62E22B-6E36-1DC1-371E-A94B211266E0}"/>
          </ac:spMkLst>
        </pc:spChg>
        <pc:spChg chg="add mod">
          <ac:chgData name="Jędrzej Kołaś" userId="9940ab4e60595980" providerId="LiveId" clId="{EC13493C-E9BB-4A68-8295-98C27A9D5FE4}" dt="2024-10-24T10:59:51.625" v="945"/>
          <ac:spMkLst>
            <pc:docMk/>
            <pc:sldMk cId="152069761" sldId="271"/>
            <ac:spMk id="8" creationId="{56CF7DEB-CF0F-DDCE-B119-48C5D455DBD8}"/>
          </ac:spMkLst>
        </pc:spChg>
        <pc:spChg chg="add del mod">
          <ac:chgData name="Jędrzej Kołaś" userId="9940ab4e60595980" providerId="LiveId" clId="{EC13493C-E9BB-4A68-8295-98C27A9D5FE4}" dt="2024-10-28T19:50:08.401" v="2858"/>
          <ac:spMkLst>
            <pc:docMk/>
            <pc:sldMk cId="152069761" sldId="271"/>
            <ac:spMk id="10" creationId="{5138287D-C368-086C-64C6-479C4BEAB8B1}"/>
          </ac:spMkLst>
        </pc:spChg>
        <pc:spChg chg="del">
          <ac:chgData name="Jędrzej Kołaś" userId="9940ab4e60595980" providerId="LiveId" clId="{EC13493C-E9BB-4A68-8295-98C27A9D5FE4}" dt="2024-10-28T19:49:56.595" v="2856"/>
          <ac:spMkLst>
            <pc:docMk/>
            <pc:sldMk cId="152069761" sldId="271"/>
            <ac:spMk id="12" creationId="{A2194D31-B8C0-ACE1-6B3B-1BECF4073F2A}"/>
          </ac:spMkLst>
        </pc:spChg>
        <pc:picChg chg="add mod">
          <ac:chgData name="Jędrzej Kołaś" userId="9940ab4e60595980" providerId="LiveId" clId="{EC13493C-E9BB-4A68-8295-98C27A9D5FE4}" dt="2024-10-28T19:49:56.595" v="2856"/>
          <ac:picMkLst>
            <pc:docMk/>
            <pc:sldMk cId="152069761" sldId="271"/>
            <ac:picMk id="4" creationId="{1B427ABE-1EF9-10AB-4380-5FDA5AA5AEB1}"/>
          </ac:picMkLst>
        </pc:picChg>
        <pc:picChg chg="del">
          <ac:chgData name="Jędrzej Kołaś" userId="9940ab4e60595980" providerId="LiveId" clId="{EC13493C-E9BB-4A68-8295-98C27A9D5FE4}" dt="2024-10-28T19:50:02.903" v="2857" actId="478"/>
          <ac:picMkLst>
            <pc:docMk/>
            <pc:sldMk cId="152069761" sldId="271"/>
            <ac:picMk id="13" creationId="{6DF4F965-D94B-8530-7E66-7F52B0169774}"/>
          </ac:picMkLst>
        </pc:picChg>
        <pc:picChg chg="add mod">
          <ac:chgData name="Jędrzej Kołaś" userId="9940ab4e60595980" providerId="LiveId" clId="{EC13493C-E9BB-4A68-8295-98C27A9D5FE4}" dt="2024-10-28T19:50:08.401" v="2858"/>
          <ac:picMkLst>
            <pc:docMk/>
            <pc:sldMk cId="152069761" sldId="271"/>
            <ac:picMk id="14" creationId="{336B2CAD-7295-2CEB-063D-799A01AAABB6}"/>
          </ac:picMkLst>
        </pc:picChg>
      </pc:sldChg>
      <pc:sldChg chg="addSp delSp modSp add del mod">
        <pc:chgData name="Jędrzej Kołaś" userId="9940ab4e60595980" providerId="LiveId" clId="{EC13493C-E9BB-4A68-8295-98C27A9D5FE4}" dt="2024-10-29T12:46:26.164" v="3434" actId="47"/>
        <pc:sldMkLst>
          <pc:docMk/>
          <pc:sldMk cId="3370047576" sldId="272"/>
        </pc:sldMkLst>
        <pc:spChg chg="mod">
          <ac:chgData name="Jędrzej Kołaś" userId="9940ab4e60595980" providerId="LiveId" clId="{EC13493C-E9BB-4A68-8295-98C27A9D5FE4}" dt="2024-10-17T13:00:14.305" v="553" actId="20577"/>
          <ac:spMkLst>
            <pc:docMk/>
            <pc:sldMk cId="3370047576" sldId="272"/>
            <ac:spMk id="2" creationId="{BD02D57C-8219-7354-BE44-BFFB9AAF9C5B}"/>
          </ac:spMkLst>
        </pc:spChg>
        <pc:spChg chg="del">
          <ac:chgData name="Jędrzej Kołaś" userId="9940ab4e60595980" providerId="LiveId" clId="{EC13493C-E9BB-4A68-8295-98C27A9D5FE4}" dt="2024-10-28T19:50:19.889" v="2859"/>
          <ac:spMkLst>
            <pc:docMk/>
            <pc:sldMk cId="3370047576" sldId="272"/>
            <ac:spMk id="3" creationId="{10923E04-79D1-EF7D-503A-D714B71361E0}"/>
          </ac:spMkLst>
        </pc:spChg>
        <pc:spChg chg="del">
          <ac:chgData name="Jędrzej Kołaś" userId="9940ab4e60595980" providerId="LiveId" clId="{EC13493C-E9BB-4A68-8295-98C27A9D5FE4}" dt="2024-10-28T19:50:28.473" v="2860"/>
          <ac:spMkLst>
            <pc:docMk/>
            <pc:sldMk cId="3370047576" sldId="272"/>
            <ac:spMk id="4" creationId="{64C8712D-E5B5-5A7D-898D-F08F27A9D0B9}"/>
          </ac:spMkLst>
        </pc:spChg>
        <pc:spChg chg="add mod">
          <ac:chgData name="Jędrzej Kołaś" userId="9940ab4e60595980" providerId="LiveId" clId="{EC13493C-E9BB-4A68-8295-98C27A9D5FE4}" dt="2024-10-24T10:59:53.262" v="946"/>
          <ac:spMkLst>
            <pc:docMk/>
            <pc:sldMk cId="3370047576" sldId="272"/>
            <ac:spMk id="8" creationId="{E8F8BB8D-6413-83B6-6F38-1852A365EDF7}"/>
          </ac:spMkLst>
        </pc:spChg>
        <pc:picChg chg="add mod">
          <ac:chgData name="Jędrzej Kołaś" userId="9940ab4e60595980" providerId="LiveId" clId="{EC13493C-E9BB-4A68-8295-98C27A9D5FE4}" dt="2024-10-28T19:50:19.889" v="2859"/>
          <ac:picMkLst>
            <pc:docMk/>
            <pc:sldMk cId="3370047576" sldId="272"/>
            <ac:picMk id="10" creationId="{07156FB6-2C65-0223-72AA-75FA6ADD4A8C}"/>
          </ac:picMkLst>
        </pc:picChg>
        <pc:picChg chg="add mod">
          <ac:chgData name="Jędrzej Kołaś" userId="9940ab4e60595980" providerId="LiveId" clId="{EC13493C-E9BB-4A68-8295-98C27A9D5FE4}" dt="2024-10-28T19:50:28.473" v="2860"/>
          <ac:picMkLst>
            <pc:docMk/>
            <pc:sldMk cId="3370047576" sldId="272"/>
            <ac:picMk id="12" creationId="{E748BDE6-73F8-211E-D9DE-3754BCB52694}"/>
          </ac:picMkLst>
        </pc:picChg>
      </pc:sldChg>
      <pc:sldChg chg="modSp new mod modClrScheme chgLayout">
        <pc:chgData name="Jędrzej Kołaś" userId="9940ab4e60595980" providerId="LiveId" clId="{EC13493C-E9BB-4A68-8295-98C27A9D5FE4}" dt="2024-10-30T19:12:10.284" v="5965" actId="700"/>
        <pc:sldMkLst>
          <pc:docMk/>
          <pc:sldMk cId="3970551795" sldId="273"/>
        </pc:sldMkLst>
        <pc:spChg chg="mod ord">
          <ac:chgData name="Jędrzej Kołaś" userId="9940ab4e60595980" providerId="LiveId" clId="{EC13493C-E9BB-4A68-8295-98C27A9D5FE4}" dt="2024-10-30T19:12:10.284" v="5965" actId="700"/>
          <ac:spMkLst>
            <pc:docMk/>
            <pc:sldMk cId="3970551795" sldId="273"/>
            <ac:spMk id="2" creationId="{1D8A004F-CA94-3D5A-BD6F-D466FBAA36E6}"/>
          </ac:spMkLst>
        </pc:spChg>
      </pc:sldChg>
      <pc:sldChg chg="modSp add mod ord modClrScheme chgLayout">
        <pc:chgData name="Jędrzej Kołaś" userId="9940ab4e60595980" providerId="LiveId" clId="{EC13493C-E9BB-4A68-8295-98C27A9D5FE4}" dt="2024-10-30T19:12:13.990" v="5966" actId="700"/>
        <pc:sldMkLst>
          <pc:docMk/>
          <pc:sldMk cId="2688894461" sldId="274"/>
        </pc:sldMkLst>
        <pc:spChg chg="mod ord">
          <ac:chgData name="Jędrzej Kołaś" userId="9940ab4e60595980" providerId="LiveId" clId="{EC13493C-E9BB-4A68-8295-98C27A9D5FE4}" dt="2024-10-30T19:12:13.990" v="5966" actId="700"/>
          <ac:spMkLst>
            <pc:docMk/>
            <pc:sldMk cId="2688894461" sldId="274"/>
            <ac:spMk id="2" creationId="{CA05F229-DA50-F6C8-4507-48E2E63D7773}"/>
          </ac:spMkLst>
        </pc:spChg>
      </pc:sldChg>
      <pc:sldChg chg="addSp delSp modSp new del mod chgLayout">
        <pc:chgData name="Jędrzej Kołaś" userId="9940ab4e60595980" providerId="LiveId" clId="{EC13493C-E9BB-4A68-8295-98C27A9D5FE4}" dt="2024-10-29T12:44:55.717" v="3423" actId="47"/>
        <pc:sldMkLst>
          <pc:docMk/>
          <pc:sldMk cId="2818036732" sldId="275"/>
        </pc:sldMkLst>
        <pc:spChg chg="del mod ord">
          <ac:chgData name="Jędrzej Kołaś" userId="9940ab4e60595980" providerId="LiveId" clId="{EC13493C-E9BB-4A68-8295-98C27A9D5FE4}" dt="2024-10-24T10:51:41.888" v="659" actId="700"/>
          <ac:spMkLst>
            <pc:docMk/>
            <pc:sldMk cId="2818036732" sldId="275"/>
            <ac:spMk id="2" creationId="{804CDD84-4E2A-F7FF-1E9E-A482EE000B97}"/>
          </ac:spMkLst>
        </pc:spChg>
        <pc:spChg chg="add mod ord">
          <ac:chgData name="Jędrzej Kołaś" userId="9940ab4e60595980" providerId="LiveId" clId="{EC13493C-E9BB-4A68-8295-98C27A9D5FE4}" dt="2024-10-24T10:52:05.561" v="700" actId="20577"/>
          <ac:spMkLst>
            <pc:docMk/>
            <pc:sldMk cId="2818036732" sldId="275"/>
            <ac:spMk id="3" creationId="{4B6F5CB2-090C-97EB-D80F-A44FBC2FB77A}"/>
          </ac:spMkLst>
        </pc:spChg>
        <pc:spChg chg="add mod ord">
          <ac:chgData name="Jędrzej Kołaś" userId="9940ab4e60595980" providerId="LiveId" clId="{EC13493C-E9BB-4A68-8295-98C27A9D5FE4}" dt="2024-10-28T19:55:07.457" v="2916" actId="20577"/>
          <ac:spMkLst>
            <pc:docMk/>
            <pc:sldMk cId="2818036732" sldId="275"/>
            <ac:spMk id="4" creationId="{A1D9B8F5-8DE2-D771-19FD-F0BA6771D87E}"/>
          </ac:spMkLst>
        </pc:spChg>
        <pc:spChg chg="add mod">
          <ac:chgData name="Jędrzej Kołaś" userId="9940ab4e60595980" providerId="LiveId" clId="{EC13493C-E9BB-4A68-8295-98C27A9D5FE4}" dt="2024-10-24T10:58:10.196" v="932" actId="1076"/>
          <ac:spMkLst>
            <pc:docMk/>
            <pc:sldMk cId="2818036732" sldId="275"/>
            <ac:spMk id="8" creationId="{14D3981F-3ABA-CB3A-9EA9-FA637203971C}"/>
          </ac:spMkLst>
        </pc:spChg>
        <pc:spChg chg="add mod">
          <ac:chgData name="Jędrzej Kołaś" userId="9940ab4e60595980" providerId="LiveId" clId="{EC13493C-E9BB-4A68-8295-98C27A9D5FE4}" dt="2024-10-24T10:58:10.196" v="932" actId="1076"/>
          <ac:spMkLst>
            <pc:docMk/>
            <pc:sldMk cId="2818036732" sldId="275"/>
            <ac:spMk id="9" creationId="{D8AA132C-E029-CF4F-EFF8-C588E758F321}"/>
          </ac:spMkLst>
        </pc:spChg>
        <pc:picChg chg="add del mod">
          <ac:chgData name="Jędrzej Kołaś" userId="9940ab4e60595980" providerId="LiveId" clId="{EC13493C-E9BB-4A68-8295-98C27A9D5FE4}" dt="2024-10-28T10:21:52.075" v="2220" actId="478"/>
          <ac:picMkLst>
            <pc:docMk/>
            <pc:sldMk cId="2818036732" sldId="275"/>
            <ac:picMk id="10" creationId="{C4C55442-7BA4-79FA-4D05-9BFB15411ECA}"/>
          </ac:picMkLst>
        </pc:picChg>
        <pc:cxnChg chg="add mod">
          <ac:chgData name="Jędrzej Kołaś" userId="9940ab4e60595980" providerId="LiveId" clId="{EC13493C-E9BB-4A68-8295-98C27A9D5FE4}" dt="2024-10-24T10:58:36.502" v="934" actId="1582"/>
          <ac:cxnSpMkLst>
            <pc:docMk/>
            <pc:sldMk cId="2818036732" sldId="275"/>
            <ac:cxnSpMk id="11" creationId="{D5575473-AD0D-6F91-05C0-F26B85672EB2}"/>
          </ac:cxnSpMkLst>
        </pc:cxnChg>
        <pc:cxnChg chg="add mod">
          <ac:chgData name="Jędrzej Kołaś" userId="9940ab4e60595980" providerId="LiveId" clId="{EC13493C-E9BB-4A68-8295-98C27A9D5FE4}" dt="2024-10-24T10:58:58.483" v="937" actId="14100"/>
          <ac:cxnSpMkLst>
            <pc:docMk/>
            <pc:sldMk cId="2818036732" sldId="275"/>
            <ac:cxnSpMk id="13" creationId="{8D464C6E-CCA1-D277-08B6-61BAD005A922}"/>
          </ac:cxnSpMkLst>
        </pc:cxnChg>
      </pc:sldChg>
      <pc:sldChg chg="addSp delSp modSp add del mod">
        <pc:chgData name="Jędrzej Kołaś" userId="9940ab4e60595980" providerId="LiveId" clId="{EC13493C-E9BB-4A68-8295-98C27A9D5FE4}" dt="2024-10-29T13:03:56.482" v="3574" actId="47"/>
        <pc:sldMkLst>
          <pc:docMk/>
          <pc:sldMk cId="87393245" sldId="276"/>
        </pc:sldMkLst>
        <pc:spChg chg="add del mod">
          <ac:chgData name="Jędrzej Kołaś" userId="9940ab4e60595980" providerId="LiveId" clId="{EC13493C-E9BB-4A68-8295-98C27A9D5FE4}" dt="2024-10-24T14:33:49.406" v="1997"/>
          <ac:spMkLst>
            <pc:docMk/>
            <pc:sldMk cId="87393245" sldId="276"/>
            <ac:spMk id="4" creationId="{D1F3EBEF-CDE6-8A75-22E4-DEDED51488E8}"/>
          </ac:spMkLst>
        </pc:spChg>
        <pc:spChg chg="del">
          <ac:chgData name="Jędrzej Kołaś" userId="9940ab4e60595980" providerId="LiveId" clId="{EC13493C-E9BB-4A68-8295-98C27A9D5FE4}" dt="2024-10-29T12:45:26.477" v="3430" actId="478"/>
          <ac:spMkLst>
            <pc:docMk/>
            <pc:sldMk cId="87393245" sldId="276"/>
            <ac:spMk id="8" creationId="{958DDA48-5B36-E3F9-FF97-9BF5C04D72D0}"/>
          </ac:spMkLst>
        </pc:spChg>
        <pc:spChg chg="add del mod">
          <ac:chgData name="Jędrzej Kołaś" userId="9940ab4e60595980" providerId="LiveId" clId="{EC13493C-E9BB-4A68-8295-98C27A9D5FE4}" dt="2024-10-24T14:36:15.998" v="1998"/>
          <ac:spMkLst>
            <pc:docMk/>
            <pc:sldMk cId="87393245" sldId="276"/>
            <ac:spMk id="12" creationId="{DCB99D8B-DE45-7B6C-F375-4853C378E202}"/>
          </ac:spMkLst>
        </pc:spChg>
        <pc:picChg chg="del">
          <ac:chgData name="Jędrzej Kołaś" userId="9940ab4e60595980" providerId="LiveId" clId="{EC13493C-E9BB-4A68-8295-98C27A9D5FE4}" dt="2024-10-24T14:30:52.507" v="1995" actId="478"/>
          <ac:picMkLst>
            <pc:docMk/>
            <pc:sldMk cId="87393245" sldId="276"/>
            <ac:picMk id="9" creationId="{80976361-5191-AA8E-5473-EB83BDA6E202}"/>
          </ac:picMkLst>
        </pc:picChg>
        <pc:picChg chg="del">
          <ac:chgData name="Jędrzej Kołaś" userId="9940ab4e60595980" providerId="LiveId" clId="{EC13493C-E9BB-4A68-8295-98C27A9D5FE4}" dt="2024-10-24T14:30:54.632" v="1996" actId="478"/>
          <ac:picMkLst>
            <pc:docMk/>
            <pc:sldMk cId="87393245" sldId="276"/>
            <ac:picMk id="11" creationId="{E488502F-75EF-08CA-173F-F7DE802BF1E4}"/>
          </ac:picMkLst>
        </pc:picChg>
        <pc:picChg chg="add mod">
          <ac:chgData name="Jędrzej Kołaś" userId="9940ab4e60595980" providerId="LiveId" clId="{EC13493C-E9BB-4A68-8295-98C27A9D5FE4}" dt="2024-10-24T14:33:49.406" v="1997"/>
          <ac:picMkLst>
            <pc:docMk/>
            <pc:sldMk cId="87393245" sldId="276"/>
            <ac:picMk id="14" creationId="{FC38A18D-7C52-F577-EF34-31DD3A8935F4}"/>
          </ac:picMkLst>
        </pc:picChg>
        <pc:picChg chg="add mod">
          <ac:chgData name="Jędrzej Kołaś" userId="9940ab4e60595980" providerId="LiveId" clId="{EC13493C-E9BB-4A68-8295-98C27A9D5FE4}" dt="2024-10-24T14:36:15.998" v="1998"/>
          <ac:picMkLst>
            <pc:docMk/>
            <pc:sldMk cId="87393245" sldId="276"/>
            <ac:picMk id="16" creationId="{177ECF35-DF35-6643-1215-E0B04FFA5721}"/>
          </ac:picMkLst>
        </pc:picChg>
      </pc:sldChg>
      <pc:sldChg chg="addSp delSp modSp add del mod modClrScheme chgLayout">
        <pc:chgData name="Jędrzej Kołaś" userId="9940ab4e60595980" providerId="LiveId" clId="{EC13493C-E9BB-4A68-8295-98C27A9D5FE4}" dt="2024-10-24T12:41:38.432" v="1651" actId="2696"/>
        <pc:sldMkLst>
          <pc:docMk/>
          <pc:sldMk cId="2702560612" sldId="276"/>
        </pc:sldMkLst>
        <pc:spChg chg="del mod ord">
          <ac:chgData name="Jędrzej Kołaś" userId="9940ab4e60595980" providerId="LiveId" clId="{EC13493C-E9BB-4A68-8295-98C27A9D5FE4}" dt="2024-10-24T12:41:00.640" v="1648" actId="478"/>
          <ac:spMkLst>
            <pc:docMk/>
            <pc:sldMk cId="2702560612" sldId="276"/>
            <ac:spMk id="2" creationId="{3815DC67-964D-68FE-9997-DD6209787700}"/>
          </ac:spMkLst>
        </pc:spChg>
        <pc:spChg chg="del 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3" creationId="{E51DC9BF-6B3F-3C82-3C96-AAD29E4B6001}"/>
          </ac:spMkLst>
        </pc:spChg>
        <pc:spChg chg="del 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4" creationId="{B761B758-A1A1-7A38-0AD0-249529F27AD4}"/>
          </ac:spMkLst>
        </pc:spChg>
        <pc:spChg chg="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5" creationId="{EC8077AD-65E6-D237-2391-1C821067C86B}"/>
          </ac:spMkLst>
        </pc:spChg>
        <pc:spChg chg="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6" creationId="{B963E881-51BD-27C3-E7F0-D4C90D46D4EF}"/>
          </ac:spMkLst>
        </pc:spChg>
        <pc:spChg chg="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7" creationId="{180AB3FC-1619-6543-2163-424E3356CB4B}"/>
          </ac:spMkLst>
        </pc:spChg>
        <pc:spChg chg="add 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9" creationId="{6287AE7D-AF01-36B4-96BD-84753EBCB89F}"/>
          </ac:spMkLst>
        </pc:spChg>
        <pc:spChg chg="add 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10" creationId="{DE780CE5-161B-66A3-9F8B-D5BCCE978CB3}"/>
          </ac:spMkLst>
        </pc:spChg>
        <pc:spChg chg="add 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11" creationId="{AD8A314B-85E5-A4C4-FFE0-605C0E5AE6DB}"/>
          </ac:spMkLst>
        </pc:spChg>
        <pc:spChg chg="add mod ord">
          <ac:chgData name="Jędrzej Kołaś" userId="9940ab4e60595980" providerId="LiveId" clId="{EC13493C-E9BB-4A68-8295-98C27A9D5FE4}" dt="2024-10-24T12:40:48.897" v="1646" actId="700"/>
          <ac:spMkLst>
            <pc:docMk/>
            <pc:sldMk cId="2702560612" sldId="276"/>
            <ac:spMk id="12" creationId="{DEBA255E-B396-2D73-508E-43A8C476FE4F}"/>
          </ac:spMkLst>
        </pc:spChg>
      </pc:sldChg>
      <pc:sldChg chg="addSp delSp modSp add del mod">
        <pc:chgData name="Jędrzej Kołaś" userId="9940ab4e60595980" providerId="LiveId" clId="{EC13493C-E9BB-4A68-8295-98C27A9D5FE4}" dt="2024-10-29T12:45:37.016" v="3432" actId="47"/>
        <pc:sldMkLst>
          <pc:docMk/>
          <pc:sldMk cId="3844105861" sldId="277"/>
        </pc:sldMkLst>
        <pc:spChg chg="add del mod">
          <ac:chgData name="Jędrzej Kołaś" userId="9940ab4e60595980" providerId="LiveId" clId="{EC13493C-E9BB-4A68-8295-98C27A9D5FE4}" dt="2024-10-24T14:41:07.733" v="2002"/>
          <ac:spMkLst>
            <pc:docMk/>
            <pc:sldMk cId="3844105861" sldId="277"/>
            <ac:spMk id="4" creationId="{DB8408BF-6F75-01C1-B654-DE4338AC5318}"/>
          </ac:spMkLst>
        </pc:spChg>
        <pc:spChg chg="del">
          <ac:chgData name="Jędrzej Kołaś" userId="9940ab4e60595980" providerId="LiveId" clId="{EC13493C-E9BB-4A68-8295-98C27A9D5FE4}" dt="2024-10-29T12:45:30.308" v="3431" actId="478"/>
          <ac:spMkLst>
            <pc:docMk/>
            <pc:sldMk cId="3844105861" sldId="277"/>
            <ac:spMk id="8" creationId="{B82D7E98-555E-9FD9-831A-03BB7198EB3E}"/>
          </ac:spMkLst>
        </pc:spChg>
        <pc:spChg chg="add del mod">
          <ac:chgData name="Jędrzej Kołaś" userId="9940ab4e60595980" providerId="LiveId" clId="{EC13493C-E9BB-4A68-8295-98C27A9D5FE4}" dt="2024-10-24T14:43:30.903" v="2003"/>
          <ac:spMkLst>
            <pc:docMk/>
            <pc:sldMk cId="3844105861" sldId="277"/>
            <ac:spMk id="10" creationId="{249ECB87-91ED-E93E-C13E-C86899798891}"/>
          </ac:spMkLst>
        </pc:spChg>
        <pc:spChg chg="add del mod">
          <ac:chgData name="Jędrzej Kołaś" userId="9940ab4e60595980" providerId="LiveId" clId="{EC13493C-E9BB-4A68-8295-98C27A9D5FE4}" dt="2024-10-24T14:57:07.821" v="2005"/>
          <ac:spMkLst>
            <pc:docMk/>
            <pc:sldMk cId="3844105861" sldId="277"/>
            <ac:spMk id="18" creationId="{CA8EB577-28B0-7CF0-6B95-1C7847AE228F}"/>
          </ac:spMkLst>
        </pc:spChg>
        <pc:picChg chg="add mod">
          <ac:chgData name="Jędrzej Kołaś" userId="9940ab4e60595980" providerId="LiveId" clId="{EC13493C-E9BB-4A68-8295-98C27A9D5FE4}" dt="2024-10-24T14:41:07.733" v="2002"/>
          <ac:picMkLst>
            <pc:docMk/>
            <pc:sldMk cId="3844105861" sldId="277"/>
            <ac:picMk id="12" creationId="{BFD452C6-F0F0-2584-0C40-6E8CB974F359}"/>
          </ac:picMkLst>
        </pc:picChg>
        <pc:picChg chg="del">
          <ac:chgData name="Jędrzej Kołaś" userId="9940ab4e60595980" providerId="LiveId" clId="{EC13493C-E9BB-4A68-8295-98C27A9D5FE4}" dt="2024-10-24T14:36:45.052" v="2000" actId="478"/>
          <ac:picMkLst>
            <pc:docMk/>
            <pc:sldMk cId="3844105861" sldId="277"/>
            <ac:picMk id="14" creationId="{A1C528A2-6D5D-9BC9-D5A8-4D12BF2B2126}"/>
          </ac:picMkLst>
        </pc:picChg>
        <pc:picChg chg="add del mod">
          <ac:chgData name="Jędrzej Kołaś" userId="9940ab4e60595980" providerId="LiveId" clId="{EC13493C-E9BB-4A68-8295-98C27A9D5FE4}" dt="2024-10-24T14:57:03.863" v="2004" actId="478"/>
          <ac:picMkLst>
            <pc:docMk/>
            <pc:sldMk cId="3844105861" sldId="277"/>
            <ac:picMk id="15" creationId="{3C5C8A46-9888-B3A9-F5E6-BACDD04BB0BF}"/>
          </ac:picMkLst>
        </pc:picChg>
        <pc:picChg chg="del">
          <ac:chgData name="Jędrzej Kołaś" userId="9940ab4e60595980" providerId="LiveId" clId="{EC13493C-E9BB-4A68-8295-98C27A9D5FE4}" dt="2024-10-24T14:36:47.310" v="2001" actId="478"/>
          <ac:picMkLst>
            <pc:docMk/>
            <pc:sldMk cId="3844105861" sldId="277"/>
            <ac:picMk id="16" creationId="{0C5796AF-40F3-8703-394B-E19AF39D79CA}"/>
          </ac:picMkLst>
        </pc:picChg>
        <pc:picChg chg="add mod">
          <ac:chgData name="Jędrzej Kołaś" userId="9940ab4e60595980" providerId="LiveId" clId="{EC13493C-E9BB-4A68-8295-98C27A9D5FE4}" dt="2024-10-24T14:57:07.821" v="2005"/>
          <ac:picMkLst>
            <pc:docMk/>
            <pc:sldMk cId="3844105861" sldId="277"/>
            <ac:picMk id="20" creationId="{0625FCC4-20F8-6FDC-3FCF-57582F42BF8D}"/>
          </ac:picMkLst>
        </pc:picChg>
      </pc:sldChg>
      <pc:sldChg chg="addSp delSp modSp new del mod">
        <pc:chgData name="Jędrzej Kołaś" userId="9940ab4e60595980" providerId="LiveId" clId="{EC13493C-E9BB-4A68-8295-98C27A9D5FE4}" dt="2024-10-29T12:46:26.164" v="3434" actId="47"/>
        <pc:sldMkLst>
          <pc:docMk/>
          <pc:sldMk cId="2878421702" sldId="278"/>
        </pc:sldMkLst>
        <pc:spChg chg="del">
          <ac:chgData name="Jędrzej Kołaś" userId="9940ab4e60595980" providerId="LiveId" clId="{EC13493C-E9BB-4A68-8295-98C27A9D5FE4}" dt="2024-10-28T11:48:32.909" v="2570" actId="26606"/>
          <ac:spMkLst>
            <pc:docMk/>
            <pc:sldMk cId="2878421702" sldId="278"/>
            <ac:spMk id="2" creationId="{00CDDB93-946F-164C-608F-41FBACF1EF03}"/>
          </ac:spMkLst>
        </pc:spChg>
        <pc:spChg chg="del">
          <ac:chgData name="Jędrzej Kołaś" userId="9940ab4e60595980" providerId="LiveId" clId="{EC13493C-E9BB-4A68-8295-98C27A9D5FE4}" dt="2024-10-28T11:48:32.909" v="2570" actId="26606"/>
          <ac:spMkLst>
            <pc:docMk/>
            <pc:sldMk cId="2878421702" sldId="278"/>
            <ac:spMk id="3" creationId="{60AD2CAC-CED9-1334-AE47-7999CD29ACD2}"/>
          </ac:spMkLst>
        </pc:spChg>
        <pc:spChg chg="del">
          <ac:chgData name="Jędrzej Kołaś" userId="9940ab4e60595980" providerId="LiveId" clId="{EC13493C-E9BB-4A68-8295-98C27A9D5FE4}" dt="2024-10-28T11:48:31.364" v="2569" actId="22"/>
          <ac:spMkLst>
            <pc:docMk/>
            <pc:sldMk cId="2878421702" sldId="278"/>
            <ac:spMk id="4" creationId="{87E781C6-BE2B-AFC7-B97D-F5801A3AB0C4}"/>
          </ac:spMkLst>
        </pc:spChg>
        <pc:spChg chg="mod">
          <ac:chgData name="Jędrzej Kołaś" userId="9940ab4e60595980" providerId="LiveId" clId="{EC13493C-E9BB-4A68-8295-98C27A9D5FE4}" dt="2024-10-28T11:48:32.909" v="2570" actId="26606"/>
          <ac:spMkLst>
            <pc:docMk/>
            <pc:sldMk cId="2878421702" sldId="278"/>
            <ac:spMk id="5" creationId="{5CB465C0-92A0-FF19-A587-D43E7C7D2470}"/>
          </ac:spMkLst>
        </pc:spChg>
        <pc:spChg chg="mod">
          <ac:chgData name="Jędrzej Kołaś" userId="9940ab4e60595980" providerId="LiveId" clId="{EC13493C-E9BB-4A68-8295-98C27A9D5FE4}" dt="2024-10-28T11:48:32.909" v="2570" actId="26606"/>
          <ac:spMkLst>
            <pc:docMk/>
            <pc:sldMk cId="2878421702" sldId="278"/>
            <ac:spMk id="6" creationId="{A8C98FC6-B8ED-8758-9292-A88745D3F746}"/>
          </ac:spMkLst>
        </pc:spChg>
        <pc:spChg chg="mod">
          <ac:chgData name="Jędrzej Kołaś" userId="9940ab4e60595980" providerId="LiveId" clId="{EC13493C-E9BB-4A68-8295-98C27A9D5FE4}" dt="2024-10-28T11:48:32.909" v="2570" actId="26606"/>
          <ac:spMkLst>
            <pc:docMk/>
            <pc:sldMk cId="2878421702" sldId="278"/>
            <ac:spMk id="7" creationId="{BB8F8085-FF35-384A-E6A5-7FBD6F4A7789}"/>
          </ac:spMkLst>
        </pc:spChg>
        <pc:spChg chg="add mod">
          <ac:chgData name="Jędrzej Kołaś" userId="9940ab4e60595980" providerId="LiveId" clId="{EC13493C-E9BB-4A68-8295-98C27A9D5FE4}" dt="2024-10-28T11:49:55.740" v="2607" actId="14100"/>
          <ac:spMkLst>
            <pc:docMk/>
            <pc:sldMk cId="2878421702" sldId="278"/>
            <ac:spMk id="10" creationId="{E862CC15-C8B2-AAD6-1E64-C3D07F66D654}"/>
          </ac:spMkLst>
        </pc:spChg>
        <pc:spChg chg="add mod">
          <ac:chgData name="Jędrzej Kołaś" userId="9940ab4e60595980" providerId="LiveId" clId="{EC13493C-E9BB-4A68-8295-98C27A9D5FE4}" dt="2024-10-28T12:00:56.362" v="2726" actId="208"/>
          <ac:spMkLst>
            <pc:docMk/>
            <pc:sldMk cId="2878421702" sldId="278"/>
            <ac:spMk id="11" creationId="{73C07AFB-585D-ED18-6303-B52ECF017A2F}"/>
          </ac:spMkLst>
        </pc:spChg>
        <pc:spChg chg="add mod">
          <ac:chgData name="Jędrzej Kołaś" userId="9940ab4e60595980" providerId="LiveId" clId="{EC13493C-E9BB-4A68-8295-98C27A9D5FE4}" dt="2024-10-28T11:56:36.223" v="2668" actId="20577"/>
          <ac:spMkLst>
            <pc:docMk/>
            <pc:sldMk cId="2878421702" sldId="278"/>
            <ac:spMk id="14" creationId="{BD4DFA90-00F0-2094-9FD3-FACFA982237A}"/>
          </ac:spMkLst>
        </pc:spChg>
        <pc:spChg chg="add mod">
          <ac:chgData name="Jędrzej Kołaś" userId="9940ab4e60595980" providerId="LiveId" clId="{EC13493C-E9BB-4A68-8295-98C27A9D5FE4}" dt="2024-10-28T12:18:12.130" v="2855" actId="20577"/>
          <ac:spMkLst>
            <pc:docMk/>
            <pc:sldMk cId="2878421702" sldId="278"/>
            <ac:spMk id="16" creationId="{A51C1F6A-245E-8BCB-A22F-F16DDD31FD97}"/>
          </ac:spMkLst>
        </pc:spChg>
        <pc:picChg chg="add mod ord">
          <ac:chgData name="Jędrzej Kołaś" userId="9940ab4e60595980" providerId="LiveId" clId="{EC13493C-E9BB-4A68-8295-98C27A9D5FE4}" dt="2024-10-28T11:49:45.822" v="2605" actId="1076"/>
          <ac:picMkLst>
            <pc:docMk/>
            <pc:sldMk cId="2878421702" sldId="278"/>
            <ac:picMk id="9" creationId="{1796F1B4-3292-B2A1-D83A-0CFF6CA0B7B5}"/>
          </ac:picMkLst>
        </pc:picChg>
      </pc:sldChg>
      <pc:sldChg chg="add del">
        <pc:chgData name="Jędrzej Kołaś" userId="9940ab4e60595980" providerId="LiveId" clId="{EC13493C-E9BB-4A68-8295-98C27A9D5FE4}" dt="2024-10-28T11:48:24.057" v="2567" actId="47"/>
        <pc:sldMkLst>
          <pc:docMk/>
          <pc:sldMk cId="3886849763" sldId="278"/>
        </pc:sldMkLst>
      </pc:sldChg>
      <pc:sldChg chg="addSp delSp modSp add del mod">
        <pc:chgData name="Jędrzej Kołaś" userId="9940ab4e60595980" providerId="LiveId" clId="{EC13493C-E9BB-4A68-8295-98C27A9D5FE4}" dt="2024-10-28T20:07:03.331" v="3306" actId="47"/>
        <pc:sldMkLst>
          <pc:docMk/>
          <pc:sldMk cId="3646671602" sldId="279"/>
        </pc:sldMkLst>
        <pc:spChg chg="add del mod">
          <ac:chgData name="Jędrzej Kołaś" userId="9940ab4e60595980" providerId="LiveId" clId="{EC13493C-E9BB-4A68-8295-98C27A9D5FE4}" dt="2024-10-28T20:05:52.005" v="3235" actId="478"/>
          <ac:spMkLst>
            <pc:docMk/>
            <pc:sldMk cId="3646671602" sldId="279"/>
            <ac:spMk id="3" creationId="{C4B4479B-509D-3B3D-10C9-C8DA39ABD71B}"/>
          </ac:spMkLst>
        </pc:spChg>
        <pc:graphicFrameChg chg="add mod modGraphic">
          <ac:chgData name="Jędrzej Kołaś" userId="9940ab4e60595980" providerId="LiveId" clId="{EC13493C-E9BB-4A68-8295-98C27A9D5FE4}" dt="2024-10-28T20:05:40.541" v="3234" actId="1076"/>
          <ac:graphicFrameMkLst>
            <pc:docMk/>
            <pc:sldMk cId="3646671602" sldId="279"/>
            <ac:graphicFrameMk id="4" creationId="{3CA5757A-CC85-5307-DC23-2A1BCEC819A7}"/>
          </ac:graphicFrameMkLst>
        </pc:graphicFrameChg>
      </pc:sldChg>
      <pc:sldChg chg="addSp delSp modSp add mod">
        <pc:chgData name="Jędrzej Kołaś" userId="9940ab4e60595980" providerId="LiveId" clId="{EC13493C-E9BB-4A68-8295-98C27A9D5FE4}" dt="2024-10-30T10:46:44.065" v="4558" actId="20577"/>
        <pc:sldMkLst>
          <pc:docMk/>
          <pc:sldMk cId="1159855267" sldId="280"/>
        </pc:sldMkLst>
        <pc:spChg chg="del">
          <ac:chgData name="Jędrzej Kołaś" userId="9940ab4e60595980" providerId="LiveId" clId="{EC13493C-E9BB-4A68-8295-98C27A9D5FE4}" dt="2024-10-29T12:45:16.797" v="3428" actId="478"/>
          <ac:spMkLst>
            <pc:docMk/>
            <pc:sldMk cId="1159855267" sldId="280"/>
            <ac:spMk id="8" creationId="{1411A8B4-8541-E3F2-56DA-752CD119F131}"/>
          </ac:spMkLst>
        </pc:spChg>
        <pc:spChg chg="mod">
          <ac:chgData name="Jędrzej Kołaś" userId="9940ab4e60595980" providerId="LiveId" clId="{EC13493C-E9BB-4A68-8295-98C27A9D5FE4}" dt="2024-10-30T10:46:44.065" v="4558" actId="20577"/>
          <ac:spMkLst>
            <pc:docMk/>
            <pc:sldMk cId="1159855267" sldId="280"/>
            <ac:spMk id="56" creationId="{4C8D3D60-69E0-3783-806F-ADE2D0A90198}"/>
          </ac:spMkLst>
        </pc:spChg>
        <pc:graphicFrameChg chg="add mod">
          <ac:chgData name="Jędrzej Kołaś" userId="9940ab4e60595980" providerId="LiveId" clId="{EC13493C-E9BB-4A68-8295-98C27A9D5FE4}" dt="2024-10-28T20:07:01.056" v="3305" actId="1076"/>
          <ac:graphicFrameMkLst>
            <pc:docMk/>
            <pc:sldMk cId="1159855267" sldId="280"/>
            <ac:graphicFrameMk id="3" creationId="{3EFD8EA0-953C-26D7-CB65-7180C9187A52}"/>
          </ac:graphicFrameMkLst>
        </pc:graphicFrameChg>
      </pc:sldChg>
      <pc:sldChg chg="addSp delSp modSp add mod">
        <pc:chgData name="Jędrzej Kołaś" userId="9940ab4e60595980" providerId="LiveId" clId="{EC13493C-E9BB-4A68-8295-98C27A9D5FE4}" dt="2024-10-30T14:00:40.600" v="5664" actId="20577"/>
        <pc:sldMkLst>
          <pc:docMk/>
          <pc:sldMk cId="3506081866" sldId="281"/>
        </pc:sldMkLst>
        <pc:spChg chg="add mod">
          <ac:chgData name="Jędrzej Kołaś" userId="9940ab4e60595980" providerId="LiveId" clId="{EC13493C-E9BB-4A68-8295-98C27A9D5FE4}" dt="2024-10-30T10:51:36.217" v="4592"/>
          <ac:spMkLst>
            <pc:docMk/>
            <pc:sldMk cId="3506081866" sldId="281"/>
            <ac:spMk id="3" creationId="{53C8065B-6237-A208-5557-E059DD5C2395}"/>
          </ac:spMkLst>
        </pc:spChg>
        <pc:spChg chg="add del mod">
          <ac:chgData name="Jędrzej Kołaś" userId="9940ab4e60595980" providerId="LiveId" clId="{EC13493C-E9BB-4A68-8295-98C27A9D5FE4}" dt="2024-10-29T13:04:08.165" v="3577"/>
          <ac:spMkLst>
            <pc:docMk/>
            <pc:sldMk cId="3506081866" sldId="281"/>
            <ac:spMk id="4" creationId="{D297378A-2D14-4660-CC43-8F22AEE39B18}"/>
          </ac:spMkLst>
        </pc:spChg>
        <pc:spChg chg="add del mod">
          <ac:chgData name="Jędrzej Kołaś" userId="9940ab4e60595980" providerId="LiveId" clId="{EC13493C-E9BB-4A68-8295-98C27A9D5FE4}" dt="2024-10-28T20:13:03.693" v="3375"/>
          <ac:spMkLst>
            <pc:docMk/>
            <pc:sldMk cId="3506081866" sldId="281"/>
            <ac:spMk id="4" creationId="{EFBE7B61-CF48-1BB0-FF82-251C7227DFF0}"/>
          </ac:spMkLst>
        </pc:spChg>
        <pc:spChg chg="del">
          <ac:chgData name="Jędrzej Kołaś" userId="9940ab4e60595980" providerId="LiveId" clId="{EC13493C-E9BB-4A68-8295-98C27A9D5FE4}" dt="2024-10-29T12:51:04.659" v="3435" actId="478"/>
          <ac:spMkLst>
            <pc:docMk/>
            <pc:sldMk cId="3506081866" sldId="281"/>
            <ac:spMk id="8" creationId="{8DC86FD9-7C47-97AE-D20D-60692F2D26A2}"/>
          </ac:spMkLst>
        </pc:spChg>
        <pc:spChg chg="add mod">
          <ac:chgData name="Jędrzej Kołaś" userId="9940ab4e60595980" providerId="LiveId" clId="{EC13493C-E9BB-4A68-8295-98C27A9D5FE4}" dt="2024-10-30T14:00:40.600" v="5664" actId="20577"/>
          <ac:spMkLst>
            <pc:docMk/>
            <pc:sldMk cId="3506081866" sldId="281"/>
            <ac:spMk id="10" creationId="{EE92C8F7-A96F-1D28-0C1C-8B624642EBF4}"/>
          </ac:spMkLst>
        </pc:spChg>
        <pc:spChg chg="add del mod">
          <ac:chgData name="Jędrzej Kołaś" userId="9940ab4e60595980" providerId="LiveId" clId="{EC13493C-E9BB-4A68-8295-98C27A9D5FE4}" dt="2024-10-28T20:13:54.296" v="3376"/>
          <ac:spMkLst>
            <pc:docMk/>
            <pc:sldMk cId="3506081866" sldId="281"/>
            <ac:spMk id="12" creationId="{4BE0E36A-AE47-3A1B-2E4A-60CE9AE08529}"/>
          </ac:spMkLst>
        </pc:spChg>
        <pc:picChg chg="del">
          <ac:chgData name="Jędrzej Kołaś" userId="9940ab4e60595980" providerId="LiveId" clId="{EC13493C-E9BB-4A68-8295-98C27A9D5FE4}" dt="2024-10-28T20:11:00.666" v="3372" actId="478"/>
          <ac:picMkLst>
            <pc:docMk/>
            <pc:sldMk cId="3506081866" sldId="281"/>
            <ac:picMk id="9" creationId="{DC856D7D-6FFB-B852-0516-6A41981CFE22}"/>
          </ac:picMkLst>
        </pc:picChg>
        <pc:picChg chg="add mod">
          <ac:chgData name="Jędrzej Kołaś" userId="9940ab4e60595980" providerId="LiveId" clId="{EC13493C-E9BB-4A68-8295-98C27A9D5FE4}" dt="2024-10-29T13:04:08.165" v="3577"/>
          <ac:picMkLst>
            <pc:docMk/>
            <pc:sldMk cId="3506081866" sldId="281"/>
            <ac:picMk id="11" creationId="{A8B4F492-D17A-DB45-EB60-4E8563D8149A}"/>
          </ac:picMkLst>
        </pc:picChg>
        <pc:picChg chg="del">
          <ac:chgData name="Jędrzej Kołaś" userId="9940ab4e60595980" providerId="LiveId" clId="{EC13493C-E9BB-4A68-8295-98C27A9D5FE4}" dt="2024-10-28T20:11:00.666" v="3372" actId="478"/>
          <ac:picMkLst>
            <pc:docMk/>
            <pc:sldMk cId="3506081866" sldId="281"/>
            <ac:picMk id="11" creationId="{F1ABCEF1-883B-4408-A45B-744785BE99E8}"/>
          </ac:picMkLst>
        </pc:picChg>
        <pc:picChg chg="add del mod">
          <ac:chgData name="Jędrzej Kołaś" userId="9940ab4e60595980" providerId="LiveId" clId="{EC13493C-E9BB-4A68-8295-98C27A9D5FE4}" dt="2024-10-29T13:04:07.139" v="3576" actId="21"/>
          <ac:picMkLst>
            <pc:docMk/>
            <pc:sldMk cId="3506081866" sldId="281"/>
            <ac:picMk id="14" creationId="{A8B4F492-D17A-DB45-EB60-4E8563D8149A}"/>
          </ac:picMkLst>
        </pc:picChg>
        <pc:picChg chg="add del mod">
          <ac:chgData name="Jędrzej Kołaś" userId="9940ab4e60595980" providerId="LiveId" clId="{EC13493C-E9BB-4A68-8295-98C27A9D5FE4}" dt="2024-10-29T13:04:05.512" v="3575" actId="478"/>
          <ac:picMkLst>
            <pc:docMk/>
            <pc:sldMk cId="3506081866" sldId="281"/>
            <ac:picMk id="16" creationId="{D543802A-8174-9966-7B25-089B5DC68398}"/>
          </ac:picMkLst>
        </pc:picChg>
      </pc:sldChg>
      <pc:sldChg chg="addSp delSp modSp add del mod">
        <pc:chgData name="Jędrzej Kołaś" userId="9940ab4e60595980" providerId="LiveId" clId="{EC13493C-E9BB-4A68-8295-98C27A9D5FE4}" dt="2024-10-29T13:04:16.763" v="3578" actId="47"/>
        <pc:sldMkLst>
          <pc:docMk/>
          <pc:sldMk cId="2849657134" sldId="282"/>
        </pc:sldMkLst>
        <pc:spChg chg="add del mod">
          <ac:chgData name="Jędrzej Kołaś" userId="9940ab4e60595980" providerId="LiveId" clId="{EC13493C-E9BB-4A68-8295-98C27A9D5FE4}" dt="2024-10-28T20:15:06.790" v="3377"/>
          <ac:spMkLst>
            <pc:docMk/>
            <pc:sldMk cId="2849657134" sldId="282"/>
            <ac:spMk id="4" creationId="{BBF0DB16-395B-7A61-E8A5-8CF8D8B002C7}"/>
          </ac:spMkLst>
        </pc:spChg>
        <pc:spChg chg="del">
          <ac:chgData name="Jędrzej Kołaś" userId="9940ab4e60595980" providerId="LiveId" clId="{EC13493C-E9BB-4A68-8295-98C27A9D5FE4}" dt="2024-10-29T12:51:08.640" v="3436" actId="478"/>
          <ac:spMkLst>
            <pc:docMk/>
            <pc:sldMk cId="2849657134" sldId="282"/>
            <ac:spMk id="8" creationId="{2AC75F21-8D52-E75A-E0DB-0F59DBEFCC19}"/>
          </ac:spMkLst>
        </pc:spChg>
        <pc:spChg chg="add del mod">
          <ac:chgData name="Jędrzej Kołaś" userId="9940ab4e60595980" providerId="LiveId" clId="{EC13493C-E9BB-4A68-8295-98C27A9D5FE4}" dt="2024-10-28T20:15:56.329" v="3378"/>
          <ac:spMkLst>
            <pc:docMk/>
            <pc:sldMk cId="2849657134" sldId="282"/>
            <ac:spMk id="10" creationId="{C97D3D2F-ACFE-518A-2AF4-47AC294EB53A}"/>
          </ac:spMkLst>
        </pc:spChg>
        <pc:picChg chg="add mod">
          <ac:chgData name="Jędrzej Kołaś" userId="9940ab4e60595980" providerId="LiveId" clId="{EC13493C-E9BB-4A68-8295-98C27A9D5FE4}" dt="2024-10-28T20:15:06.790" v="3377"/>
          <ac:picMkLst>
            <pc:docMk/>
            <pc:sldMk cId="2849657134" sldId="282"/>
            <ac:picMk id="12" creationId="{FA964AA5-548F-90CF-CF11-AC418DE20620}"/>
          </ac:picMkLst>
        </pc:picChg>
        <pc:picChg chg="del">
          <ac:chgData name="Jędrzej Kołaś" userId="9940ab4e60595980" providerId="LiveId" clId="{EC13493C-E9BB-4A68-8295-98C27A9D5FE4}" dt="2024-10-28T20:11:04.764" v="3373" actId="478"/>
          <ac:picMkLst>
            <pc:docMk/>
            <pc:sldMk cId="2849657134" sldId="282"/>
            <ac:picMk id="14" creationId="{1F6990B7-9E33-FFE1-D5C1-CFE1316AF030}"/>
          </ac:picMkLst>
        </pc:picChg>
        <pc:picChg chg="add mod">
          <ac:chgData name="Jędrzej Kołaś" userId="9940ab4e60595980" providerId="LiveId" clId="{EC13493C-E9BB-4A68-8295-98C27A9D5FE4}" dt="2024-10-28T20:15:56.329" v="3378"/>
          <ac:picMkLst>
            <pc:docMk/>
            <pc:sldMk cId="2849657134" sldId="282"/>
            <ac:picMk id="15" creationId="{6BFD1528-C6D9-D5C0-F478-72599B79EB70}"/>
          </ac:picMkLst>
        </pc:picChg>
        <pc:picChg chg="del">
          <ac:chgData name="Jędrzej Kołaś" userId="9940ab4e60595980" providerId="LiveId" clId="{EC13493C-E9BB-4A68-8295-98C27A9D5FE4}" dt="2024-10-28T20:11:04.764" v="3373" actId="478"/>
          <ac:picMkLst>
            <pc:docMk/>
            <pc:sldMk cId="2849657134" sldId="282"/>
            <ac:picMk id="16" creationId="{39BA317E-3678-65C5-91B2-BABD5FC25F47}"/>
          </ac:picMkLst>
        </pc:picChg>
      </pc:sldChg>
      <pc:sldChg chg="addSp delSp modSp add del mod">
        <pc:chgData name="Jędrzej Kołaś" userId="9940ab4e60595980" providerId="LiveId" clId="{EC13493C-E9BB-4A68-8295-98C27A9D5FE4}" dt="2024-10-29T12:46:16.924" v="3433" actId="47"/>
        <pc:sldMkLst>
          <pc:docMk/>
          <pc:sldMk cId="2206282448" sldId="283"/>
        </pc:sldMkLst>
        <pc:spChg chg="add del mod">
          <ac:chgData name="Jędrzej Kołaś" userId="9940ab4e60595980" providerId="LiveId" clId="{EC13493C-E9BB-4A68-8295-98C27A9D5FE4}" dt="2024-10-28T20:16:40.898" v="3379"/>
          <ac:spMkLst>
            <pc:docMk/>
            <pc:sldMk cId="2206282448" sldId="283"/>
            <ac:spMk id="4" creationId="{057F873F-C757-191A-4887-D52428F90AAE}"/>
          </ac:spMkLst>
        </pc:spChg>
        <pc:spChg chg="add del mod">
          <ac:chgData name="Jędrzej Kołaś" userId="9940ab4e60595980" providerId="LiveId" clId="{EC13493C-E9BB-4A68-8295-98C27A9D5FE4}" dt="2024-10-28T20:17:36.763" v="3380"/>
          <ac:spMkLst>
            <pc:docMk/>
            <pc:sldMk cId="2206282448" sldId="283"/>
            <ac:spMk id="10" creationId="{D3FC0BBB-C4ED-486B-7581-D53499473BB1}"/>
          </ac:spMkLst>
        </pc:spChg>
        <pc:picChg chg="del">
          <ac:chgData name="Jędrzej Kołaś" userId="9940ab4e60595980" providerId="LiveId" clId="{EC13493C-E9BB-4A68-8295-98C27A9D5FE4}" dt="2024-10-28T20:11:07.853" v="3374" actId="478"/>
          <ac:picMkLst>
            <pc:docMk/>
            <pc:sldMk cId="2206282448" sldId="283"/>
            <ac:picMk id="12" creationId="{D9C8C91B-B454-ABE2-25F9-FEE867550524}"/>
          </ac:picMkLst>
        </pc:picChg>
        <pc:picChg chg="add mod">
          <ac:chgData name="Jędrzej Kołaś" userId="9940ab4e60595980" providerId="LiveId" clId="{EC13493C-E9BB-4A68-8295-98C27A9D5FE4}" dt="2024-10-28T20:16:40.898" v="3379"/>
          <ac:picMkLst>
            <pc:docMk/>
            <pc:sldMk cId="2206282448" sldId="283"/>
            <ac:picMk id="13" creationId="{BB3C1085-D430-B310-E84D-C29D9C6EFA03}"/>
          </ac:picMkLst>
        </pc:picChg>
        <pc:picChg chg="add mod">
          <ac:chgData name="Jędrzej Kołaś" userId="9940ab4e60595980" providerId="LiveId" clId="{EC13493C-E9BB-4A68-8295-98C27A9D5FE4}" dt="2024-10-28T20:17:36.763" v="3380"/>
          <ac:picMkLst>
            <pc:docMk/>
            <pc:sldMk cId="2206282448" sldId="283"/>
            <ac:picMk id="15" creationId="{3B6CFFCD-D25F-4371-FC9F-3F33F57BFE38}"/>
          </ac:picMkLst>
        </pc:picChg>
        <pc:picChg chg="del">
          <ac:chgData name="Jędrzej Kołaś" userId="9940ab4e60595980" providerId="LiveId" clId="{EC13493C-E9BB-4A68-8295-98C27A9D5FE4}" dt="2024-10-28T20:11:07.853" v="3374" actId="478"/>
          <ac:picMkLst>
            <pc:docMk/>
            <pc:sldMk cId="2206282448" sldId="283"/>
            <ac:picMk id="20" creationId="{EAAC211F-B6E9-0D70-67EA-3887C2C4D17F}"/>
          </ac:picMkLst>
        </pc:picChg>
      </pc:sldChg>
      <pc:sldChg chg="addSp delSp modSp add mod">
        <pc:chgData name="Jędrzej Kołaś" userId="9940ab4e60595980" providerId="LiveId" clId="{EC13493C-E9BB-4A68-8295-98C27A9D5FE4}" dt="2024-10-30T10:52:13.197" v="4599"/>
        <pc:sldMkLst>
          <pc:docMk/>
          <pc:sldMk cId="2197109645" sldId="284"/>
        </pc:sldMkLst>
        <pc:spChg chg="add mod">
          <ac:chgData name="Jędrzej Kołaś" userId="9940ab4e60595980" providerId="LiveId" clId="{EC13493C-E9BB-4A68-8295-98C27A9D5FE4}" dt="2024-10-30T10:52:13.197" v="4599"/>
          <ac:spMkLst>
            <pc:docMk/>
            <pc:sldMk cId="2197109645" sldId="284"/>
            <ac:spMk id="3" creationId="{16A27CF8-ACBC-A3FE-20E5-46B8BCEF4D78}"/>
          </ac:spMkLst>
        </pc:spChg>
        <pc:spChg chg="add del mod">
          <ac:chgData name="Jędrzej Kołaś" userId="9940ab4e60595980" providerId="LiveId" clId="{EC13493C-E9BB-4A68-8295-98C27A9D5FE4}" dt="2024-10-28T20:23:02.689" v="3385"/>
          <ac:spMkLst>
            <pc:docMk/>
            <pc:sldMk cId="2197109645" sldId="284"/>
            <ac:spMk id="4" creationId="{FE4B380B-B7A1-07DB-5903-298E89BF6E99}"/>
          </ac:spMkLst>
        </pc:spChg>
        <pc:spChg chg="del">
          <ac:chgData name="Jędrzej Kołaś" userId="9940ab4e60595980" providerId="LiveId" clId="{EC13493C-E9BB-4A68-8295-98C27A9D5FE4}" dt="2024-10-29T12:51:42.992" v="3442" actId="478"/>
          <ac:spMkLst>
            <pc:docMk/>
            <pc:sldMk cId="2197109645" sldId="284"/>
            <ac:spMk id="8" creationId="{EAA63C7C-64F5-A140-127F-495E8D23A666}"/>
          </ac:spMkLst>
        </pc:spChg>
        <pc:spChg chg="add del mod">
          <ac:chgData name="Jędrzej Kołaś" userId="9940ab4e60595980" providerId="LiveId" clId="{EC13493C-E9BB-4A68-8295-98C27A9D5FE4}" dt="2024-10-28T20:24:24.903" v="3388"/>
          <ac:spMkLst>
            <pc:docMk/>
            <pc:sldMk cId="2197109645" sldId="284"/>
            <ac:spMk id="13" creationId="{BAB7D9E9-14A2-B5EE-4C87-C73956A9384D}"/>
          </ac:spMkLst>
        </pc:spChg>
        <pc:spChg chg="add del mod">
          <ac:chgData name="Jędrzej Kołaś" userId="9940ab4e60595980" providerId="LiveId" clId="{EC13493C-E9BB-4A68-8295-98C27A9D5FE4}" dt="2024-10-28T20:26:18.254" v="3412"/>
          <ac:spMkLst>
            <pc:docMk/>
            <pc:sldMk cId="2197109645" sldId="284"/>
            <ac:spMk id="17" creationId="{24C3F99B-3548-83CA-9DB7-0F267BB9CB67}"/>
          </ac:spMkLst>
        </pc:spChg>
        <pc:spChg chg="add del mod">
          <ac:chgData name="Jędrzej Kołaś" userId="9940ab4e60595980" providerId="LiveId" clId="{EC13493C-E9BB-4A68-8295-98C27A9D5FE4}" dt="2024-10-28T20:27:48.312" v="3416"/>
          <ac:spMkLst>
            <pc:docMk/>
            <pc:sldMk cId="2197109645" sldId="284"/>
            <ac:spMk id="21" creationId="{3FE5514C-0826-CFEE-F956-B2BE27508423}"/>
          </ac:spMkLst>
        </pc:spChg>
        <pc:picChg chg="del">
          <ac:chgData name="Jędrzej Kołaś" userId="9940ab4e60595980" providerId="LiveId" clId="{EC13493C-E9BB-4A68-8295-98C27A9D5FE4}" dt="2024-10-28T20:22:53.671" v="3383" actId="478"/>
          <ac:picMkLst>
            <pc:docMk/>
            <pc:sldMk cId="2197109645" sldId="284"/>
            <ac:picMk id="10" creationId="{9A0C0AEA-C741-A0A9-CF09-B5F2DCA1AA45}"/>
          </ac:picMkLst>
        </pc:picChg>
        <pc:picChg chg="add del mod">
          <ac:chgData name="Jędrzej Kołaś" userId="9940ab4e60595980" providerId="LiveId" clId="{EC13493C-E9BB-4A68-8295-98C27A9D5FE4}" dt="2024-10-28T20:23:09.374" v="3386" actId="21"/>
          <ac:picMkLst>
            <pc:docMk/>
            <pc:sldMk cId="2197109645" sldId="284"/>
            <ac:picMk id="11" creationId="{1BD9E778-B3F2-BDA0-1858-C1310AD5E7DB}"/>
          </ac:picMkLst>
        </pc:picChg>
        <pc:picChg chg="add del mod">
          <ac:chgData name="Jędrzej Kołaś" userId="9940ab4e60595980" providerId="LiveId" clId="{EC13493C-E9BB-4A68-8295-98C27A9D5FE4}" dt="2024-10-28T20:26:12.200" v="3411" actId="478"/>
          <ac:picMkLst>
            <pc:docMk/>
            <pc:sldMk cId="2197109645" sldId="284"/>
            <ac:picMk id="15" creationId="{9219A8B4-8600-925E-3D53-326AEB8E0F20}"/>
          </ac:picMkLst>
        </pc:picChg>
        <pc:picChg chg="add del mod">
          <ac:chgData name="Jędrzej Kołaś" userId="9940ab4e60595980" providerId="LiveId" clId="{EC13493C-E9BB-4A68-8295-98C27A9D5FE4}" dt="2024-10-28T20:27:47.101" v="3415" actId="478"/>
          <ac:picMkLst>
            <pc:docMk/>
            <pc:sldMk cId="2197109645" sldId="284"/>
            <ac:picMk id="19" creationId="{F728AB8C-F785-E97B-FE99-B18D68011B67}"/>
          </ac:picMkLst>
        </pc:picChg>
        <pc:picChg chg="add mod">
          <ac:chgData name="Jędrzej Kołaś" userId="9940ab4e60595980" providerId="LiveId" clId="{EC13493C-E9BB-4A68-8295-98C27A9D5FE4}" dt="2024-10-28T20:27:48.312" v="3416"/>
          <ac:picMkLst>
            <pc:docMk/>
            <pc:sldMk cId="2197109645" sldId="284"/>
            <ac:picMk id="22" creationId="{B1377CBC-1D3E-DFC6-C901-310C9403216D}"/>
          </ac:picMkLst>
        </pc:picChg>
      </pc:sldChg>
      <pc:sldChg chg="addSp delSp modSp add mod">
        <pc:chgData name="Jędrzej Kołaś" userId="9940ab4e60595980" providerId="LiveId" clId="{EC13493C-E9BB-4A68-8295-98C27A9D5FE4}" dt="2024-10-30T10:52:15.924" v="4600"/>
        <pc:sldMkLst>
          <pc:docMk/>
          <pc:sldMk cId="1449916923" sldId="285"/>
        </pc:sldMkLst>
        <pc:spChg chg="add mod">
          <ac:chgData name="Jędrzej Kołaś" userId="9940ab4e60595980" providerId="LiveId" clId="{EC13493C-E9BB-4A68-8295-98C27A9D5FE4}" dt="2024-10-30T10:52:15.924" v="4600"/>
          <ac:spMkLst>
            <pc:docMk/>
            <pc:sldMk cId="1449916923" sldId="285"/>
            <ac:spMk id="3" creationId="{AC84E804-A753-4D34-7FCC-82611B79C7C1}"/>
          </ac:spMkLst>
        </pc:spChg>
        <pc:spChg chg="add del mod">
          <ac:chgData name="Jędrzej Kołaś" userId="9940ab4e60595980" providerId="LiveId" clId="{EC13493C-E9BB-4A68-8295-98C27A9D5FE4}" dt="2024-10-28T20:23:11.683" v="3387"/>
          <ac:spMkLst>
            <pc:docMk/>
            <pc:sldMk cId="1449916923" sldId="285"/>
            <ac:spMk id="4" creationId="{13816974-E2CC-7854-4D40-F6595103C33B}"/>
          </ac:spMkLst>
        </pc:spChg>
        <pc:spChg chg="del">
          <ac:chgData name="Jędrzej Kołaś" userId="9940ab4e60595980" providerId="LiveId" clId="{EC13493C-E9BB-4A68-8295-98C27A9D5FE4}" dt="2024-10-29T12:51:47.747" v="3443" actId="478"/>
          <ac:spMkLst>
            <pc:docMk/>
            <pc:sldMk cId="1449916923" sldId="285"/>
            <ac:spMk id="8" creationId="{0560B9FE-EE75-89C3-24F2-F9C155106A22}"/>
          </ac:spMkLst>
        </pc:spChg>
        <pc:spChg chg="add del mod">
          <ac:chgData name="Jędrzej Kołaś" userId="9940ab4e60595980" providerId="LiveId" clId="{EC13493C-E9BB-4A68-8295-98C27A9D5FE4}" dt="2024-10-28T20:26:59.709" v="3414"/>
          <ac:spMkLst>
            <pc:docMk/>
            <pc:sldMk cId="1449916923" sldId="285"/>
            <ac:spMk id="12" creationId="{6186D291-3517-A6A1-4724-4D095E7FABB3}"/>
          </ac:spMkLst>
        </pc:spChg>
        <pc:spChg chg="add del mod">
          <ac:chgData name="Jędrzej Kołaś" userId="9940ab4e60595980" providerId="LiveId" clId="{EC13493C-E9BB-4A68-8295-98C27A9D5FE4}" dt="2024-10-28T20:28:04.259" v="3418"/>
          <ac:spMkLst>
            <pc:docMk/>
            <pc:sldMk cId="1449916923" sldId="285"/>
            <ac:spMk id="16" creationId="{14A13ADD-798C-6301-6B19-F1EC700B082D}"/>
          </ac:spMkLst>
        </pc:spChg>
        <pc:picChg chg="del">
          <ac:chgData name="Jędrzej Kołaś" userId="9940ab4e60595980" providerId="LiveId" clId="{EC13493C-E9BB-4A68-8295-98C27A9D5FE4}" dt="2024-10-28T20:22:55.699" v="3384" actId="478"/>
          <ac:picMkLst>
            <pc:docMk/>
            <pc:sldMk cId="1449916923" sldId="285"/>
            <ac:picMk id="10" creationId="{756A1551-7AA6-3951-7846-66B7CE0855DF}"/>
          </ac:picMkLst>
        </pc:picChg>
        <pc:picChg chg="add del mod">
          <ac:chgData name="Jędrzej Kołaś" userId="9940ab4e60595980" providerId="LiveId" clId="{EC13493C-E9BB-4A68-8295-98C27A9D5FE4}" dt="2024-10-28T20:26:23.424" v="3413" actId="478"/>
          <ac:picMkLst>
            <pc:docMk/>
            <pc:sldMk cId="1449916923" sldId="285"/>
            <ac:picMk id="11" creationId="{1BD9E778-B3F2-BDA0-1858-C1310AD5E7DB}"/>
          </ac:picMkLst>
        </pc:picChg>
        <pc:picChg chg="add del mod">
          <ac:chgData name="Jędrzej Kołaś" userId="9940ab4e60595980" providerId="LiveId" clId="{EC13493C-E9BB-4A68-8295-98C27A9D5FE4}" dt="2024-10-28T20:27:52.704" v="3417" actId="478"/>
          <ac:picMkLst>
            <pc:docMk/>
            <pc:sldMk cId="1449916923" sldId="285"/>
            <ac:picMk id="14" creationId="{7476F722-340B-78BF-E399-DE2D27E338A8}"/>
          </ac:picMkLst>
        </pc:picChg>
        <pc:picChg chg="add mod">
          <ac:chgData name="Jędrzej Kołaś" userId="9940ab4e60595980" providerId="LiveId" clId="{EC13493C-E9BB-4A68-8295-98C27A9D5FE4}" dt="2024-10-28T20:28:04.259" v="3418"/>
          <ac:picMkLst>
            <pc:docMk/>
            <pc:sldMk cId="1449916923" sldId="285"/>
            <ac:picMk id="17" creationId="{4847A477-14C5-D7A8-2A95-5CEF4C772EB4}"/>
          </ac:picMkLst>
        </pc:picChg>
      </pc:sldChg>
      <pc:sldChg chg="addSp delSp modSp new mod modClrScheme chgLayout">
        <pc:chgData name="Jędrzej Kołaś" userId="9940ab4e60595980" providerId="LiveId" clId="{EC13493C-E9BB-4A68-8295-98C27A9D5FE4}" dt="2024-11-05T10:23:58.298" v="6727" actId="20577"/>
        <pc:sldMkLst>
          <pc:docMk/>
          <pc:sldMk cId="2870586606" sldId="286"/>
        </pc:sldMkLst>
        <pc:spChg chg="mod ord">
          <ac:chgData name="Jędrzej Kołaś" userId="9940ab4e60595980" providerId="LiveId" clId="{EC13493C-E9BB-4A68-8295-98C27A9D5FE4}" dt="2024-10-30T13:45:29.325" v="5118" actId="700"/>
          <ac:spMkLst>
            <pc:docMk/>
            <pc:sldMk cId="2870586606" sldId="286"/>
            <ac:spMk id="2" creationId="{68ADB110-4B79-6EF5-8052-C2D29EF552E4}"/>
          </ac:spMkLst>
        </pc:spChg>
        <pc:spChg chg="del mod ord">
          <ac:chgData name="Jędrzej Kołaś" userId="9940ab4e60595980" providerId="LiveId" clId="{EC13493C-E9BB-4A68-8295-98C27A9D5FE4}" dt="2024-10-30T13:45:29.325" v="5118" actId="700"/>
          <ac:spMkLst>
            <pc:docMk/>
            <pc:sldMk cId="2870586606" sldId="286"/>
            <ac:spMk id="3" creationId="{931BEAB5-FBF6-4375-09F9-A25C3ED2781B}"/>
          </ac:spMkLst>
        </pc:spChg>
        <pc:spChg chg="mod ord">
          <ac:chgData name="Jędrzej Kołaś" userId="9940ab4e60595980" providerId="LiveId" clId="{EC13493C-E9BB-4A68-8295-98C27A9D5FE4}" dt="2024-10-30T13:45:29.325" v="5118" actId="700"/>
          <ac:spMkLst>
            <pc:docMk/>
            <pc:sldMk cId="2870586606" sldId="286"/>
            <ac:spMk id="4" creationId="{D5B761AD-0265-0939-D6E7-D93D4A77970B}"/>
          </ac:spMkLst>
        </pc:spChg>
        <pc:spChg chg="mod ord">
          <ac:chgData name="Jędrzej Kołaś" userId="9940ab4e60595980" providerId="LiveId" clId="{EC13493C-E9BB-4A68-8295-98C27A9D5FE4}" dt="2024-10-30T13:45:29.325" v="5118" actId="700"/>
          <ac:spMkLst>
            <pc:docMk/>
            <pc:sldMk cId="2870586606" sldId="286"/>
            <ac:spMk id="5" creationId="{A49C636E-5AA6-22DF-72C2-6488C93FA2E3}"/>
          </ac:spMkLst>
        </pc:spChg>
        <pc:spChg chg="mod ord">
          <ac:chgData name="Jędrzej Kołaś" userId="9940ab4e60595980" providerId="LiveId" clId="{EC13493C-E9BB-4A68-8295-98C27A9D5FE4}" dt="2024-10-30T13:45:29.325" v="5118" actId="700"/>
          <ac:spMkLst>
            <pc:docMk/>
            <pc:sldMk cId="2870586606" sldId="286"/>
            <ac:spMk id="6" creationId="{05298E31-026B-C82C-7FDD-4E1A4617E226}"/>
          </ac:spMkLst>
        </pc:spChg>
        <pc:spChg chg="add mod ord">
          <ac:chgData name="Jędrzej Kołaś" userId="9940ab4e60595980" providerId="LiveId" clId="{EC13493C-E9BB-4A68-8295-98C27A9D5FE4}" dt="2024-11-05T10:23:58.298" v="6727" actId="20577"/>
          <ac:spMkLst>
            <pc:docMk/>
            <pc:sldMk cId="2870586606" sldId="286"/>
            <ac:spMk id="7" creationId="{F0221DC7-CE27-9908-403D-B9AD78DA9435}"/>
          </ac:spMkLst>
        </pc:spChg>
        <pc:spChg chg="add mod ord">
          <ac:chgData name="Jędrzej Kołaś" userId="9940ab4e60595980" providerId="LiveId" clId="{EC13493C-E9BB-4A68-8295-98C27A9D5FE4}" dt="2024-10-30T21:11:37.531" v="6093" actId="20577"/>
          <ac:spMkLst>
            <pc:docMk/>
            <pc:sldMk cId="2870586606" sldId="286"/>
            <ac:spMk id="8" creationId="{D3060014-D658-170E-24E3-370C876569C1}"/>
          </ac:spMkLst>
        </pc:spChg>
      </pc:sldChg>
      <pc:sldChg chg="addSp delSp modSp add mod">
        <pc:chgData name="Jędrzej Kołaś" userId="9940ab4e60595980" providerId="LiveId" clId="{EC13493C-E9BB-4A68-8295-98C27A9D5FE4}" dt="2024-11-05T20:02:01.758" v="6818" actId="1582"/>
        <pc:sldMkLst>
          <pc:docMk/>
          <pc:sldMk cId="2368793920" sldId="287"/>
        </pc:sldMkLst>
        <pc:spChg chg="mod">
          <ac:chgData name="Jędrzej Kołaś" userId="9940ab4e60595980" providerId="LiveId" clId="{EC13493C-E9BB-4A68-8295-98C27A9D5FE4}" dt="2024-10-31T22:23:41.683" v="6222" actId="20577"/>
          <ac:spMkLst>
            <pc:docMk/>
            <pc:sldMk cId="2368793920" sldId="287"/>
            <ac:spMk id="2" creationId="{4B31CDEC-3AA0-2B66-46C5-5512FBA7F863}"/>
          </ac:spMkLst>
        </pc:spChg>
        <pc:spChg chg="del mod">
          <ac:chgData name="Jędrzej Kołaś" userId="9940ab4e60595980" providerId="LiveId" clId="{EC13493C-E9BB-4A68-8295-98C27A9D5FE4}" dt="2024-10-30T13:14:48.924" v="4954"/>
          <ac:spMkLst>
            <pc:docMk/>
            <pc:sldMk cId="2368793920" sldId="287"/>
            <ac:spMk id="3" creationId="{58DE4733-A5CE-6AA7-6959-F653B28D0FBB}"/>
          </ac:spMkLst>
        </pc:spChg>
        <pc:spChg chg="del">
          <ac:chgData name="Jędrzej Kołaś" userId="9940ab4e60595980" providerId="LiveId" clId="{EC13493C-E9BB-4A68-8295-98C27A9D5FE4}" dt="2024-10-29T15:42:18.369" v="4348" actId="478"/>
          <ac:spMkLst>
            <pc:docMk/>
            <pc:sldMk cId="2368793920" sldId="287"/>
            <ac:spMk id="9" creationId="{7436E69F-88B7-0DBE-9349-1861D7EE9C71}"/>
          </ac:spMkLst>
        </pc:spChg>
        <pc:spChg chg="del">
          <ac:chgData name="Jędrzej Kołaś" userId="9940ab4e60595980" providerId="LiveId" clId="{EC13493C-E9BB-4A68-8295-98C27A9D5FE4}" dt="2024-10-30T13:16:54.548" v="4960"/>
          <ac:spMkLst>
            <pc:docMk/>
            <pc:sldMk cId="2368793920" sldId="287"/>
            <ac:spMk id="10" creationId="{BECF001F-0205-AC9C-EEE0-20869971EABE}"/>
          </ac:spMkLst>
        </pc:spChg>
        <pc:spChg chg="add del mod">
          <ac:chgData name="Jędrzej Kołaś" userId="9940ab4e60595980" providerId="LiveId" clId="{EC13493C-E9BB-4A68-8295-98C27A9D5FE4}" dt="2024-10-30T13:16:49.062" v="4958"/>
          <ac:spMkLst>
            <pc:docMk/>
            <pc:sldMk cId="2368793920" sldId="287"/>
            <ac:spMk id="11" creationId="{5ECAEBC6-0254-DB8F-E91E-DC1C59BC0A7D}"/>
          </ac:spMkLst>
        </pc:spChg>
        <pc:spChg chg="del">
          <ac:chgData name="Jędrzej Kołaś" userId="9940ab4e60595980" providerId="LiveId" clId="{EC13493C-E9BB-4A68-8295-98C27A9D5FE4}" dt="2024-11-04T20:13:17.481" v="6229"/>
          <ac:spMkLst>
            <pc:docMk/>
            <pc:sldMk cId="2368793920" sldId="287"/>
            <ac:spMk id="11" creationId="{E2954C58-9757-8ECD-A2AF-0855916D3718}"/>
          </ac:spMkLst>
        </pc:spChg>
        <pc:spChg chg="add del mod">
          <ac:chgData name="Jędrzej Kołaś" userId="9940ab4e60595980" providerId="LiveId" clId="{EC13493C-E9BB-4A68-8295-98C27A9D5FE4}" dt="2024-10-30T13:18:01.894" v="4961"/>
          <ac:spMkLst>
            <pc:docMk/>
            <pc:sldMk cId="2368793920" sldId="287"/>
            <ac:spMk id="17" creationId="{9F5EEC9C-B5C4-C6E2-0781-FD49A188CA40}"/>
          </ac:spMkLst>
        </pc:spChg>
        <pc:spChg chg="add mod">
          <ac:chgData name="Jędrzej Kołaś" userId="9940ab4e60595980" providerId="LiveId" clId="{EC13493C-E9BB-4A68-8295-98C27A9D5FE4}" dt="2024-10-30T13:21:49.824" v="5103" actId="207"/>
          <ac:spMkLst>
            <pc:docMk/>
            <pc:sldMk cId="2368793920" sldId="287"/>
            <ac:spMk id="21" creationId="{E8DE70F8-E415-081E-C5EA-7696569CEDC9}"/>
          </ac:spMkLst>
        </pc:spChg>
        <pc:spChg chg="add mod">
          <ac:chgData name="Jędrzej Kołaś" userId="9940ab4e60595980" providerId="LiveId" clId="{EC13493C-E9BB-4A68-8295-98C27A9D5FE4}" dt="2024-10-30T13:21:54.177" v="5105" actId="207"/>
          <ac:spMkLst>
            <pc:docMk/>
            <pc:sldMk cId="2368793920" sldId="287"/>
            <ac:spMk id="22" creationId="{221669F4-464B-8268-D040-FCC40432A544}"/>
          </ac:spMkLst>
        </pc:spChg>
        <pc:spChg chg="add mod">
          <ac:chgData name="Jędrzej Kołaś" userId="9940ab4e60595980" providerId="LiveId" clId="{EC13493C-E9BB-4A68-8295-98C27A9D5FE4}" dt="2024-10-30T13:20:16.537" v="5099" actId="1076"/>
          <ac:spMkLst>
            <pc:docMk/>
            <pc:sldMk cId="2368793920" sldId="287"/>
            <ac:spMk id="23" creationId="{370D4CB4-8A73-0137-2067-D7504851824A}"/>
          </ac:spMkLst>
        </pc:spChg>
        <pc:picChg chg="add mod">
          <ac:chgData name="Jędrzej Kołaś" userId="9940ab4e60595980" providerId="LiveId" clId="{EC13493C-E9BB-4A68-8295-98C27A9D5FE4}" dt="2024-11-05T20:02:01.758" v="6818" actId="1582"/>
          <ac:picMkLst>
            <pc:docMk/>
            <pc:sldMk cId="2368793920" sldId="287"/>
            <ac:picMk id="4" creationId="{BA6CD858-4CE0-A64F-8FDD-375AA37EC5E9}"/>
          </ac:picMkLst>
        </pc:picChg>
        <pc:picChg chg="add del mod">
          <ac:chgData name="Jędrzej Kołaś" userId="9940ab4e60595980" providerId="LiveId" clId="{EC13493C-E9BB-4A68-8295-98C27A9D5FE4}" dt="2024-10-30T13:14:57.028" v="4955" actId="478"/>
          <ac:picMkLst>
            <pc:docMk/>
            <pc:sldMk cId="2368793920" sldId="287"/>
            <ac:picMk id="8" creationId="{38DCA8AA-57ED-0862-0C59-67E67787C432}"/>
          </ac:picMkLst>
        </pc:picChg>
        <pc:picChg chg="mod">
          <ac:chgData name="Jędrzej Kołaś" userId="9940ab4e60595980" providerId="LiveId" clId="{EC13493C-E9BB-4A68-8295-98C27A9D5FE4}" dt="2024-11-05T20:02:01.758" v="6818" actId="1582"/>
          <ac:picMkLst>
            <pc:docMk/>
            <pc:sldMk cId="2368793920" sldId="287"/>
            <ac:picMk id="9" creationId="{830882ED-D001-8D80-3DEE-539B550A7754}"/>
          </ac:picMkLst>
        </pc:picChg>
        <pc:picChg chg="add mod">
          <ac:chgData name="Jędrzej Kołaś" userId="9940ab4e60595980" providerId="LiveId" clId="{EC13493C-E9BB-4A68-8295-98C27A9D5FE4}" dt="2024-10-30T13:16:27.035" v="4957"/>
          <ac:picMkLst>
            <pc:docMk/>
            <pc:sldMk cId="2368793920" sldId="287"/>
            <ac:picMk id="13" creationId="{1A3AF985-2252-4B6E-4819-94B15F9BBD8D}"/>
          </ac:picMkLst>
        </pc:picChg>
        <pc:picChg chg="add del mod">
          <ac:chgData name="Jędrzej Kołaś" userId="9940ab4e60595980" providerId="LiveId" clId="{EC13493C-E9BB-4A68-8295-98C27A9D5FE4}" dt="2024-10-30T13:16:53.281" v="4959" actId="21"/>
          <ac:picMkLst>
            <pc:docMk/>
            <pc:sldMk cId="2368793920" sldId="287"/>
            <ac:picMk id="15" creationId="{D8DA84E9-D1F3-9BCA-D6F2-3DA0A7A80F29}"/>
          </ac:picMkLst>
        </pc:picChg>
        <pc:picChg chg="add mod">
          <ac:chgData name="Jędrzej Kołaś" userId="9940ab4e60595980" providerId="LiveId" clId="{EC13493C-E9BB-4A68-8295-98C27A9D5FE4}" dt="2024-10-30T13:16:54.548" v="4960"/>
          <ac:picMkLst>
            <pc:docMk/>
            <pc:sldMk cId="2368793920" sldId="287"/>
            <ac:picMk id="18" creationId="{D8DA84E9-D1F3-9BCA-D6F2-3DA0A7A80F29}"/>
          </ac:picMkLst>
        </pc:picChg>
        <pc:picChg chg="add mod">
          <ac:chgData name="Jędrzej Kołaś" userId="9940ab4e60595980" providerId="LiveId" clId="{EC13493C-E9BB-4A68-8295-98C27A9D5FE4}" dt="2024-10-30T13:18:01.894" v="4961"/>
          <ac:picMkLst>
            <pc:docMk/>
            <pc:sldMk cId="2368793920" sldId="287"/>
            <ac:picMk id="20" creationId="{F03DF557-E14C-331D-73F8-72DEBE8B22BC}"/>
          </ac:picMkLst>
        </pc:picChg>
        <pc:cxnChg chg="add mod">
          <ac:chgData name="Jędrzej Kołaś" userId="9940ab4e60595980" providerId="LiveId" clId="{EC13493C-E9BB-4A68-8295-98C27A9D5FE4}" dt="2024-10-30T13:22:07.364" v="5106" actId="1582"/>
          <ac:cxnSpMkLst>
            <pc:docMk/>
            <pc:sldMk cId="2368793920" sldId="287"/>
            <ac:cxnSpMk id="25" creationId="{45B2E689-25D5-1D5E-8B29-70ACF54ECC72}"/>
          </ac:cxnSpMkLst>
        </pc:cxnChg>
      </pc:sldChg>
      <pc:sldChg chg="add">
        <pc:chgData name="Jędrzej Kołaś" userId="9940ab4e60595980" providerId="LiveId" clId="{EC13493C-E9BB-4A68-8295-98C27A9D5FE4}" dt="2024-10-29T13:03:29.772" v="3563"/>
        <pc:sldMkLst>
          <pc:docMk/>
          <pc:sldMk cId="3363925304" sldId="288"/>
        </pc:sldMkLst>
      </pc:sldChg>
      <pc:sldChg chg="add">
        <pc:chgData name="Jędrzej Kołaś" userId="9940ab4e60595980" providerId="LiveId" clId="{EC13493C-E9BB-4A68-8295-98C27A9D5FE4}" dt="2024-10-29T13:03:29.772" v="3563"/>
        <pc:sldMkLst>
          <pc:docMk/>
          <pc:sldMk cId="2173920513" sldId="289"/>
        </pc:sldMkLst>
      </pc:sldChg>
      <pc:sldChg chg="add">
        <pc:chgData name="Jędrzej Kołaś" userId="9940ab4e60595980" providerId="LiveId" clId="{EC13493C-E9BB-4A68-8295-98C27A9D5FE4}" dt="2024-10-29T13:03:29.772" v="3563"/>
        <pc:sldMkLst>
          <pc:docMk/>
          <pc:sldMk cId="2469886588" sldId="290"/>
        </pc:sldMkLst>
      </pc:sldChg>
      <pc:sldChg chg="add">
        <pc:chgData name="Jędrzej Kołaś" userId="9940ab4e60595980" providerId="LiveId" clId="{EC13493C-E9BB-4A68-8295-98C27A9D5FE4}" dt="2024-10-29T13:03:29.772" v="3563"/>
        <pc:sldMkLst>
          <pc:docMk/>
          <pc:sldMk cId="3970415086" sldId="291"/>
        </pc:sldMkLst>
      </pc:sldChg>
      <pc:sldChg chg="modSp new mod modClrScheme chgLayout">
        <pc:chgData name="Jędrzej Kołaś" userId="9940ab4e60595980" providerId="LiveId" clId="{EC13493C-E9BB-4A68-8295-98C27A9D5FE4}" dt="2024-10-30T19:10:40.237" v="5963" actId="700"/>
        <pc:sldMkLst>
          <pc:docMk/>
          <pc:sldMk cId="3879793766" sldId="292"/>
        </pc:sldMkLst>
        <pc:spChg chg="mod ord">
          <ac:chgData name="Jędrzej Kołaś" userId="9940ab4e60595980" providerId="LiveId" clId="{EC13493C-E9BB-4A68-8295-98C27A9D5FE4}" dt="2024-10-30T19:10:40.237" v="5963" actId="700"/>
          <ac:spMkLst>
            <pc:docMk/>
            <pc:sldMk cId="3879793766" sldId="292"/>
            <ac:spMk id="2" creationId="{E984DEEB-ABE3-A3F0-9891-6E71BC72E509}"/>
          </ac:spMkLst>
        </pc:spChg>
      </pc:sldChg>
      <pc:sldChg chg="addSp delSp modSp new del mod modClrScheme chgLayout">
        <pc:chgData name="Jędrzej Kołaś" userId="9940ab4e60595980" providerId="LiveId" clId="{EC13493C-E9BB-4A68-8295-98C27A9D5FE4}" dt="2024-10-29T15:08:22.041" v="3728" actId="47"/>
        <pc:sldMkLst>
          <pc:docMk/>
          <pc:sldMk cId="1154307199" sldId="293"/>
        </pc:sldMkLst>
        <pc:spChg chg="del mod ord">
          <ac:chgData name="Jędrzej Kołaś" userId="9940ab4e60595980" providerId="LiveId" clId="{EC13493C-E9BB-4A68-8295-98C27A9D5FE4}" dt="2024-10-29T13:08:13.739" v="3670" actId="700"/>
          <ac:spMkLst>
            <pc:docMk/>
            <pc:sldMk cId="1154307199" sldId="293"/>
            <ac:spMk id="2" creationId="{8C048323-12B8-6403-AEAF-04E2B99A1D5D}"/>
          </ac:spMkLst>
        </pc:spChg>
        <pc:spChg chg="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3" creationId="{0DF9EA68-B156-0983-4731-3CC5AD1C690E}"/>
          </ac:spMkLst>
        </pc:spChg>
        <pc:spChg chg="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4" creationId="{C0F152D1-6EF2-7AF0-2318-B1DA632AA2C0}"/>
          </ac:spMkLst>
        </pc:spChg>
        <pc:spChg chg="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5" creationId="{29392E47-A18D-C16B-9358-CA9C6043E748}"/>
          </ac:spMkLst>
        </pc:spChg>
        <pc:spChg chg="add del 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6" creationId="{E5152320-5EFE-720B-AD0B-E17B2F7838F5}"/>
          </ac:spMkLst>
        </pc:spChg>
        <pc:spChg chg="add del 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7" creationId="{C5A76639-E2D8-F52C-8C1D-C29D18FB7BE0}"/>
          </ac:spMkLst>
        </pc:spChg>
        <pc:spChg chg="add del 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8" creationId="{951437BD-FB3B-6243-CF2C-70C5D05327B3}"/>
          </ac:spMkLst>
        </pc:spChg>
        <pc:spChg chg="add 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9" creationId="{E3A3FF1D-F2CD-B381-9383-F0B985B42CA4}"/>
          </ac:spMkLst>
        </pc:spChg>
        <pc:spChg chg="add mod ord">
          <ac:chgData name="Jędrzej Kołaś" userId="9940ab4e60595980" providerId="LiveId" clId="{EC13493C-E9BB-4A68-8295-98C27A9D5FE4}" dt="2024-10-29T13:08:35.857" v="3701" actId="20577"/>
          <ac:spMkLst>
            <pc:docMk/>
            <pc:sldMk cId="1154307199" sldId="293"/>
            <ac:spMk id="10" creationId="{30E28C4C-71F2-E9D8-A17B-89C3D41E70F9}"/>
          </ac:spMkLst>
        </pc:spChg>
        <pc:spChg chg="add 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11" creationId="{B02EFDF3-41C7-6C6F-A1C3-C1A91D38C5AD}"/>
          </ac:spMkLst>
        </pc:spChg>
        <pc:spChg chg="add mod ord">
          <ac:chgData name="Jędrzej Kołaś" userId="9940ab4e60595980" providerId="LiveId" clId="{EC13493C-E9BB-4A68-8295-98C27A9D5FE4}" dt="2024-10-29T13:08:43.870" v="3727" actId="20577"/>
          <ac:spMkLst>
            <pc:docMk/>
            <pc:sldMk cId="1154307199" sldId="293"/>
            <ac:spMk id="12" creationId="{FEB605D2-C9E2-029C-40CE-63BF8D0E72D5}"/>
          </ac:spMkLst>
        </pc:spChg>
        <pc:spChg chg="add mod ord">
          <ac:chgData name="Jędrzej Kołaś" userId="9940ab4e60595980" providerId="LiveId" clId="{EC13493C-E9BB-4A68-8295-98C27A9D5FE4}" dt="2024-10-29T13:08:21.082" v="3671" actId="700"/>
          <ac:spMkLst>
            <pc:docMk/>
            <pc:sldMk cId="1154307199" sldId="293"/>
            <ac:spMk id="13" creationId="{80E7F38E-2DED-CEA1-35FA-DCFD4F735F61}"/>
          </ac:spMkLst>
        </pc:spChg>
      </pc:sldChg>
      <pc:sldChg chg="addSp delSp modSp new mod ord modClrScheme chgLayout">
        <pc:chgData name="Jędrzej Kołaś" userId="9940ab4e60595980" providerId="LiveId" clId="{EC13493C-E9BB-4A68-8295-98C27A9D5FE4}" dt="2024-11-05T18:50:14.732" v="6776" actId="20577"/>
        <pc:sldMkLst>
          <pc:docMk/>
          <pc:sldMk cId="1564591434" sldId="293"/>
        </pc:sldMkLst>
        <pc:spChg chg="del mod ord">
          <ac:chgData name="Jędrzej Kołaś" userId="9940ab4e60595980" providerId="LiveId" clId="{EC13493C-E9BB-4A68-8295-98C27A9D5FE4}" dt="2024-10-29T15:08:35.201" v="3730" actId="700"/>
          <ac:spMkLst>
            <pc:docMk/>
            <pc:sldMk cId="1564591434" sldId="293"/>
            <ac:spMk id="2" creationId="{9F4D1EAD-9A44-ED08-F64C-2DA25EC3838E}"/>
          </ac:spMkLst>
        </pc:spChg>
        <pc:spChg chg="del mod ord">
          <ac:chgData name="Jędrzej Kołaś" userId="9940ab4e60595980" providerId="LiveId" clId="{EC13493C-E9BB-4A68-8295-98C27A9D5FE4}" dt="2024-10-29T15:08:35.201" v="3730" actId="700"/>
          <ac:spMkLst>
            <pc:docMk/>
            <pc:sldMk cId="1564591434" sldId="293"/>
            <ac:spMk id="3" creationId="{B6B0522C-BCF0-546F-243D-9850D5DC0359}"/>
          </ac:spMkLst>
        </pc:spChg>
        <pc:spChg chg="del mod ord">
          <ac:chgData name="Jędrzej Kołaś" userId="9940ab4e60595980" providerId="LiveId" clId="{EC13493C-E9BB-4A68-8295-98C27A9D5FE4}" dt="2024-10-29T15:08:35.201" v="3730" actId="700"/>
          <ac:spMkLst>
            <pc:docMk/>
            <pc:sldMk cId="1564591434" sldId="293"/>
            <ac:spMk id="4" creationId="{D2BD9CA6-0C27-60B6-E64D-ADDB3B43D838}"/>
          </ac:spMkLst>
        </pc:spChg>
        <pc:spChg chg="mod ord">
          <ac:chgData name="Jędrzej Kołaś" userId="9940ab4e60595980" providerId="LiveId" clId="{EC13493C-E9BB-4A68-8295-98C27A9D5FE4}" dt="2024-10-29T15:08:35.201" v="3730" actId="700"/>
          <ac:spMkLst>
            <pc:docMk/>
            <pc:sldMk cId="1564591434" sldId="293"/>
            <ac:spMk id="5" creationId="{46711E63-7551-3E26-ED43-599DBD7E3709}"/>
          </ac:spMkLst>
        </pc:spChg>
        <pc:spChg chg="mod ord">
          <ac:chgData name="Jędrzej Kołaś" userId="9940ab4e60595980" providerId="LiveId" clId="{EC13493C-E9BB-4A68-8295-98C27A9D5FE4}" dt="2024-10-29T15:08:35.201" v="3730" actId="700"/>
          <ac:spMkLst>
            <pc:docMk/>
            <pc:sldMk cId="1564591434" sldId="293"/>
            <ac:spMk id="6" creationId="{B57B73AF-6F16-EC6C-CE07-F6F72BDA891B}"/>
          </ac:spMkLst>
        </pc:spChg>
        <pc:spChg chg="mod ord">
          <ac:chgData name="Jędrzej Kołaś" userId="9940ab4e60595980" providerId="LiveId" clId="{EC13493C-E9BB-4A68-8295-98C27A9D5FE4}" dt="2024-10-29T15:08:35.201" v="3730" actId="700"/>
          <ac:spMkLst>
            <pc:docMk/>
            <pc:sldMk cId="1564591434" sldId="293"/>
            <ac:spMk id="7" creationId="{D2BAE7AD-871D-6B7C-7F87-A382C63E1F12}"/>
          </ac:spMkLst>
        </pc:spChg>
        <pc:spChg chg="add mod ord">
          <ac:chgData name="Jędrzej Kołaś" userId="9940ab4e60595980" providerId="LiveId" clId="{EC13493C-E9BB-4A68-8295-98C27A9D5FE4}" dt="2024-10-29T15:11:19.908" v="3749" actId="20577"/>
          <ac:spMkLst>
            <pc:docMk/>
            <pc:sldMk cId="1564591434" sldId="293"/>
            <ac:spMk id="8" creationId="{EFBFF95A-EB80-FEBC-6C51-B6D487FA0E3C}"/>
          </ac:spMkLst>
        </pc:spChg>
        <pc:spChg chg="add mod ord">
          <ac:chgData name="Jędrzej Kołaś" userId="9940ab4e60595980" providerId="LiveId" clId="{EC13493C-E9BB-4A68-8295-98C27A9D5FE4}" dt="2024-11-05T18:50:14.732" v="6776" actId="20577"/>
          <ac:spMkLst>
            <pc:docMk/>
            <pc:sldMk cId="1564591434" sldId="293"/>
            <ac:spMk id="9" creationId="{A5047D75-9C56-6ACA-0D39-46964BEAF9C2}"/>
          </ac:spMkLst>
        </pc:spChg>
        <pc:spChg chg="add del mod ord">
          <ac:chgData name="Jędrzej Kołaś" userId="9940ab4e60595980" providerId="LiveId" clId="{EC13493C-E9BB-4A68-8295-98C27A9D5FE4}" dt="2024-10-29T15:15:37.553" v="3856" actId="1032"/>
          <ac:spMkLst>
            <pc:docMk/>
            <pc:sldMk cId="1564591434" sldId="293"/>
            <ac:spMk id="10" creationId="{B158D77E-A33B-79DC-CAA3-1FD6BB09D00C}"/>
          </ac:spMkLst>
        </pc:spChg>
        <pc:spChg chg="add del mod">
          <ac:chgData name="Jędrzej Kołaś" userId="9940ab4e60595980" providerId="LiveId" clId="{EC13493C-E9BB-4A68-8295-98C27A9D5FE4}" dt="2024-10-29T15:27:26.576" v="4018" actId="3680"/>
          <ac:spMkLst>
            <pc:docMk/>
            <pc:sldMk cId="1564591434" sldId="293"/>
            <ac:spMk id="14" creationId="{75AB347F-3018-1D93-CA74-B165C2C49F22}"/>
          </ac:spMkLst>
        </pc:spChg>
        <pc:spChg chg="add mod">
          <ac:chgData name="Jędrzej Kołaś" userId="9940ab4e60595980" providerId="LiveId" clId="{EC13493C-E9BB-4A68-8295-98C27A9D5FE4}" dt="2024-10-29T15:30:06.366" v="4147" actId="1037"/>
          <ac:spMkLst>
            <pc:docMk/>
            <pc:sldMk cId="1564591434" sldId="293"/>
            <ac:spMk id="16" creationId="{84DDC241-7E4F-286A-AD63-D00EA44FC0FE}"/>
          </ac:spMkLst>
        </pc:spChg>
        <pc:spChg chg="add mod">
          <ac:chgData name="Jędrzej Kołaś" userId="9940ab4e60595980" providerId="LiveId" clId="{EC13493C-E9BB-4A68-8295-98C27A9D5FE4}" dt="2024-10-29T15:30:17.131" v="4148" actId="208"/>
          <ac:spMkLst>
            <pc:docMk/>
            <pc:sldMk cId="1564591434" sldId="293"/>
            <ac:spMk id="17" creationId="{98F41616-0CA9-08F9-34E5-200F31CF7677}"/>
          </ac:spMkLst>
        </pc:spChg>
        <pc:spChg chg="add mod">
          <ac:chgData name="Jędrzej Kołaś" userId="9940ab4e60595980" providerId="LiveId" clId="{EC13493C-E9BB-4A68-8295-98C27A9D5FE4}" dt="2024-10-29T15:30:55.961" v="4162" actId="1036"/>
          <ac:spMkLst>
            <pc:docMk/>
            <pc:sldMk cId="1564591434" sldId="293"/>
            <ac:spMk id="18" creationId="{FDE0D8F7-C722-F19D-446C-F6EE59C1B3C3}"/>
          </ac:spMkLst>
        </pc:spChg>
        <pc:spChg chg="add mod">
          <ac:chgData name="Jędrzej Kołaś" userId="9940ab4e60595980" providerId="LiveId" clId="{EC13493C-E9BB-4A68-8295-98C27A9D5FE4}" dt="2024-10-29T15:31:08.547" v="4167" actId="207"/>
          <ac:spMkLst>
            <pc:docMk/>
            <pc:sldMk cId="1564591434" sldId="293"/>
            <ac:spMk id="19" creationId="{7C4D36E1-C34F-5CD0-EBB6-E23DD2DAF3CC}"/>
          </ac:spMkLst>
        </pc:spChg>
        <pc:graphicFrameChg chg="add del mod modGraphic">
          <ac:chgData name="Jędrzej Kołaś" userId="9940ab4e60595980" providerId="LiveId" clId="{EC13493C-E9BB-4A68-8295-98C27A9D5FE4}" dt="2024-10-29T15:15:28.135" v="3855" actId="1032"/>
          <ac:graphicFrameMkLst>
            <pc:docMk/>
            <pc:sldMk cId="1564591434" sldId="293"/>
            <ac:graphicFrameMk id="11" creationId="{DC2F9276-41B4-982F-6ADF-090BC58277BF}"/>
          </ac:graphicFrameMkLst>
        </pc:graphicFrameChg>
        <pc:graphicFrameChg chg="add del mod modGraphic">
          <ac:chgData name="Jędrzej Kołaś" userId="9940ab4e60595980" providerId="LiveId" clId="{EC13493C-E9BB-4A68-8295-98C27A9D5FE4}" dt="2024-10-29T15:18:56.869" v="3916" actId="478"/>
          <ac:graphicFrameMkLst>
            <pc:docMk/>
            <pc:sldMk cId="1564591434" sldId="293"/>
            <ac:graphicFrameMk id="12" creationId="{EB608CD2-F64B-D12F-E06D-8B96D408A2B2}"/>
          </ac:graphicFrameMkLst>
        </pc:graphicFrameChg>
        <pc:graphicFrameChg chg="add mod ord modGraphic">
          <ac:chgData name="Jędrzej Kołaś" userId="9940ab4e60595980" providerId="LiveId" clId="{EC13493C-E9BB-4A68-8295-98C27A9D5FE4}" dt="2024-10-29T15:28:57.695" v="4128" actId="1076"/>
          <ac:graphicFrameMkLst>
            <pc:docMk/>
            <pc:sldMk cId="1564591434" sldId="293"/>
            <ac:graphicFrameMk id="15" creationId="{B9AE0206-289B-858F-57CD-36C38EB4447E}"/>
          </ac:graphicFrameMkLst>
        </pc:graphicFrameChg>
      </pc:sldChg>
      <pc:sldChg chg="addSp delSp modSp new mod modClrScheme chgLayout">
        <pc:chgData name="Jędrzej Kołaś" userId="9940ab4e60595980" providerId="LiveId" clId="{EC13493C-E9BB-4A68-8295-98C27A9D5FE4}" dt="2024-10-30T20:11:57.768" v="6046" actId="20577"/>
        <pc:sldMkLst>
          <pc:docMk/>
          <pc:sldMk cId="2461686241" sldId="294"/>
        </pc:sldMkLst>
        <pc:spChg chg="mod ord">
          <ac:chgData name="Jędrzej Kołaś" userId="9940ab4e60595980" providerId="LiveId" clId="{EC13493C-E9BB-4A68-8295-98C27A9D5FE4}" dt="2024-10-30T10:25:56.047" v="4386" actId="700"/>
          <ac:spMkLst>
            <pc:docMk/>
            <pc:sldMk cId="2461686241" sldId="294"/>
            <ac:spMk id="2" creationId="{CF0B080B-7411-BA27-F88E-94A910D3BF3C}"/>
          </ac:spMkLst>
        </pc:spChg>
        <pc:spChg chg="del mod ord">
          <ac:chgData name="Jędrzej Kołaś" userId="9940ab4e60595980" providerId="LiveId" clId="{EC13493C-E9BB-4A68-8295-98C27A9D5FE4}" dt="2024-10-30T10:25:56.047" v="4386" actId="700"/>
          <ac:spMkLst>
            <pc:docMk/>
            <pc:sldMk cId="2461686241" sldId="294"/>
            <ac:spMk id="3" creationId="{3E9C43D1-F316-EEBD-7B76-A64CB6BC619C}"/>
          </ac:spMkLst>
        </pc:spChg>
        <pc:spChg chg="del">
          <ac:chgData name="Jędrzej Kołaś" userId="9940ab4e60595980" providerId="LiveId" clId="{EC13493C-E9BB-4A68-8295-98C27A9D5FE4}" dt="2024-10-30T10:25:56.047" v="4386" actId="700"/>
          <ac:spMkLst>
            <pc:docMk/>
            <pc:sldMk cId="2461686241" sldId="294"/>
            <ac:spMk id="4" creationId="{2225FB4C-A2CC-39A7-101B-1FC7558226AF}"/>
          </ac:spMkLst>
        </pc:spChg>
        <pc:spChg chg="mod ord">
          <ac:chgData name="Jędrzej Kołaś" userId="9940ab4e60595980" providerId="LiveId" clId="{EC13493C-E9BB-4A68-8295-98C27A9D5FE4}" dt="2024-10-30T10:25:56.047" v="4386" actId="700"/>
          <ac:spMkLst>
            <pc:docMk/>
            <pc:sldMk cId="2461686241" sldId="294"/>
            <ac:spMk id="5" creationId="{8CE03D65-C96D-2EDE-E30B-B14323008E2A}"/>
          </ac:spMkLst>
        </pc:spChg>
        <pc:spChg chg="mod ord">
          <ac:chgData name="Jędrzej Kołaś" userId="9940ab4e60595980" providerId="LiveId" clId="{EC13493C-E9BB-4A68-8295-98C27A9D5FE4}" dt="2024-10-30T10:25:56.047" v="4386" actId="700"/>
          <ac:spMkLst>
            <pc:docMk/>
            <pc:sldMk cId="2461686241" sldId="294"/>
            <ac:spMk id="6" creationId="{FFE975F9-CB1B-1ABA-BB8D-3CFD2E057CAD}"/>
          </ac:spMkLst>
        </pc:spChg>
        <pc:spChg chg="mod ord">
          <ac:chgData name="Jędrzej Kołaś" userId="9940ab4e60595980" providerId="LiveId" clId="{EC13493C-E9BB-4A68-8295-98C27A9D5FE4}" dt="2024-10-30T10:25:56.047" v="4386" actId="700"/>
          <ac:spMkLst>
            <pc:docMk/>
            <pc:sldMk cId="2461686241" sldId="294"/>
            <ac:spMk id="7" creationId="{C6A0B914-CBC2-1B0C-24C7-8C58E06D7A4B}"/>
          </ac:spMkLst>
        </pc:spChg>
        <pc:spChg chg="add mod ord">
          <ac:chgData name="Jędrzej Kołaś" userId="9940ab4e60595980" providerId="LiveId" clId="{EC13493C-E9BB-4A68-8295-98C27A9D5FE4}" dt="2024-10-30T20:11:57.768" v="6046" actId="20577"/>
          <ac:spMkLst>
            <pc:docMk/>
            <pc:sldMk cId="2461686241" sldId="294"/>
            <ac:spMk id="8" creationId="{E62B17D6-6C8D-82AA-87DD-D944BBE20679}"/>
          </ac:spMkLst>
        </pc:spChg>
        <pc:picChg chg="add del mod">
          <ac:chgData name="Jędrzej Kołaś" userId="9940ab4e60595980" providerId="LiveId" clId="{EC13493C-E9BB-4A68-8295-98C27A9D5FE4}" dt="2024-10-30T20:03:13.132" v="5978" actId="478"/>
          <ac:picMkLst>
            <pc:docMk/>
            <pc:sldMk cId="2461686241" sldId="294"/>
            <ac:picMk id="4" creationId="{CB41D3DC-94CB-D7DD-E234-7202AA4C2317}"/>
          </ac:picMkLst>
        </pc:picChg>
        <pc:picChg chg="add del mod">
          <ac:chgData name="Jędrzej Kołaś" userId="9940ab4e60595980" providerId="LiveId" clId="{EC13493C-E9BB-4A68-8295-98C27A9D5FE4}" dt="2024-10-30T20:03:20.035" v="5980" actId="478"/>
          <ac:picMkLst>
            <pc:docMk/>
            <pc:sldMk cId="2461686241" sldId="294"/>
            <ac:picMk id="10" creationId="{1C9CAB90-27B9-D1DC-B3F9-B76AC9818D71}"/>
          </ac:picMkLst>
        </pc:picChg>
      </pc:sldChg>
      <pc:sldChg chg="addSp delSp modSp add mod">
        <pc:chgData name="Jędrzej Kołaś" userId="9940ab4e60595980" providerId="LiveId" clId="{EC13493C-E9BB-4A68-8295-98C27A9D5FE4}" dt="2024-10-30T21:12:11.238" v="6111" actId="20577"/>
        <pc:sldMkLst>
          <pc:docMk/>
          <pc:sldMk cId="2215557035" sldId="295"/>
        </pc:sldMkLst>
        <pc:spChg chg="mod">
          <ac:chgData name="Jędrzej Kołaś" userId="9940ab4e60595980" providerId="LiveId" clId="{EC13493C-E9BB-4A68-8295-98C27A9D5FE4}" dt="2024-10-30T13:44:22.237" v="5117" actId="20577"/>
          <ac:spMkLst>
            <pc:docMk/>
            <pc:sldMk cId="2215557035" sldId="295"/>
            <ac:spMk id="7" creationId="{03AA2852-71B9-804C-376D-359BCABC0C0A}"/>
          </ac:spMkLst>
        </pc:spChg>
        <pc:spChg chg="mod">
          <ac:chgData name="Jędrzej Kołaś" userId="9940ab4e60595980" providerId="LiveId" clId="{EC13493C-E9BB-4A68-8295-98C27A9D5FE4}" dt="2024-10-30T21:12:11.238" v="6111" actId="20577"/>
          <ac:spMkLst>
            <pc:docMk/>
            <pc:sldMk cId="2215557035" sldId="295"/>
            <ac:spMk id="12" creationId="{AC8777AC-9D6F-A5C8-49D8-98720CBC5CD5}"/>
          </ac:spMkLst>
        </pc:spChg>
        <pc:picChg chg="add mod">
          <ac:chgData name="Jędrzej Kołaś" userId="9940ab4e60595980" providerId="LiveId" clId="{EC13493C-E9BB-4A68-8295-98C27A9D5FE4}" dt="2024-10-30T13:44:11.653" v="5114" actId="1076"/>
          <ac:picMkLst>
            <pc:docMk/>
            <pc:sldMk cId="2215557035" sldId="295"/>
            <ac:picMk id="3" creationId="{FF534800-CFA0-3026-EE94-27EFB4CF875E}"/>
          </ac:picMkLst>
        </pc:picChg>
        <pc:picChg chg="del">
          <ac:chgData name="Jędrzej Kołaś" userId="9940ab4e60595980" providerId="LiveId" clId="{EC13493C-E9BB-4A68-8295-98C27A9D5FE4}" dt="2024-10-30T13:44:06.536" v="5113" actId="478"/>
          <ac:picMkLst>
            <pc:docMk/>
            <pc:sldMk cId="2215557035" sldId="295"/>
            <ac:picMk id="17" creationId="{17A94266-98F6-F9D4-752C-5F52F6AC81B9}"/>
          </ac:picMkLst>
        </pc:picChg>
      </pc:sldChg>
      <pc:sldChg chg="add del">
        <pc:chgData name="Jędrzej Kołaś" userId="9940ab4e60595980" providerId="LiveId" clId="{EC13493C-E9BB-4A68-8295-98C27A9D5FE4}" dt="2024-10-30T21:03:23.320" v="6050"/>
        <pc:sldMkLst>
          <pc:docMk/>
          <pc:sldMk cId="657656421" sldId="296"/>
        </pc:sldMkLst>
      </pc:sldChg>
      <pc:sldChg chg="add del">
        <pc:chgData name="Jędrzej Kołaś" userId="9940ab4e60595980" providerId="LiveId" clId="{EC13493C-E9BB-4A68-8295-98C27A9D5FE4}" dt="2024-10-30T21:03:20.865" v="6048"/>
        <pc:sldMkLst>
          <pc:docMk/>
          <pc:sldMk cId="1926076174" sldId="296"/>
        </pc:sldMkLst>
      </pc:sldChg>
      <pc:sldChg chg="addSp delSp modSp new mod modClrScheme chgLayout">
        <pc:chgData name="Jędrzej Kołaś" userId="9940ab4e60595980" providerId="LiveId" clId="{EC13493C-E9BB-4A68-8295-98C27A9D5FE4}" dt="2024-11-05T19:56:08.642" v="6815" actId="1582"/>
        <pc:sldMkLst>
          <pc:docMk/>
          <pc:sldMk cId="2003405575" sldId="296"/>
        </pc:sldMkLst>
        <pc:spChg chg="del mod ord">
          <ac:chgData name="Jędrzej Kołaś" userId="9940ab4e60595980" providerId="LiveId" clId="{EC13493C-E9BB-4A68-8295-98C27A9D5FE4}" dt="2024-10-31T22:20:25.733" v="6113" actId="700"/>
          <ac:spMkLst>
            <pc:docMk/>
            <pc:sldMk cId="2003405575" sldId="296"/>
            <ac:spMk id="2" creationId="{92B4E8E1-C47F-D52F-9E49-4584F36DF087}"/>
          </ac:spMkLst>
        </pc:spChg>
        <pc:spChg chg="del mod ord">
          <ac:chgData name="Jędrzej Kołaś" userId="9940ab4e60595980" providerId="LiveId" clId="{EC13493C-E9BB-4A68-8295-98C27A9D5FE4}" dt="2024-10-31T22:20:25.733" v="6113" actId="700"/>
          <ac:spMkLst>
            <pc:docMk/>
            <pc:sldMk cId="2003405575" sldId="296"/>
            <ac:spMk id="3" creationId="{36DE72BD-2E1B-68E2-B0C4-1B222A03A0F6}"/>
          </ac:spMkLst>
        </pc:spChg>
        <pc:spChg chg="del">
          <ac:chgData name="Jędrzej Kołaś" userId="9940ab4e60595980" providerId="LiveId" clId="{EC13493C-E9BB-4A68-8295-98C27A9D5FE4}" dt="2024-10-31T22:20:25.733" v="6113" actId="700"/>
          <ac:spMkLst>
            <pc:docMk/>
            <pc:sldMk cId="2003405575" sldId="296"/>
            <ac:spMk id="4" creationId="{47D73C17-3C4C-7315-E25D-F480DFAE4BE6}"/>
          </ac:spMkLst>
        </pc:spChg>
        <pc:spChg chg="mod ord">
          <ac:chgData name="Jędrzej Kołaś" userId="9940ab4e60595980" providerId="LiveId" clId="{EC13493C-E9BB-4A68-8295-98C27A9D5FE4}" dt="2024-10-31T22:20:25.733" v="6113" actId="700"/>
          <ac:spMkLst>
            <pc:docMk/>
            <pc:sldMk cId="2003405575" sldId="296"/>
            <ac:spMk id="5" creationId="{9DF9692C-33D4-E8FA-9310-F29AB120FB39}"/>
          </ac:spMkLst>
        </pc:spChg>
        <pc:spChg chg="mod ord">
          <ac:chgData name="Jędrzej Kołaś" userId="9940ab4e60595980" providerId="LiveId" clId="{EC13493C-E9BB-4A68-8295-98C27A9D5FE4}" dt="2024-10-31T22:20:25.733" v="6113" actId="700"/>
          <ac:spMkLst>
            <pc:docMk/>
            <pc:sldMk cId="2003405575" sldId="296"/>
            <ac:spMk id="6" creationId="{0EA0A650-858A-B3B2-1785-55186A8F8D2C}"/>
          </ac:spMkLst>
        </pc:spChg>
        <pc:spChg chg="mod ord">
          <ac:chgData name="Jędrzej Kołaś" userId="9940ab4e60595980" providerId="LiveId" clId="{EC13493C-E9BB-4A68-8295-98C27A9D5FE4}" dt="2024-10-31T22:20:25.733" v="6113" actId="700"/>
          <ac:spMkLst>
            <pc:docMk/>
            <pc:sldMk cId="2003405575" sldId="296"/>
            <ac:spMk id="7" creationId="{AD74F187-595F-9602-72B9-05E050661BED}"/>
          </ac:spMkLst>
        </pc:spChg>
        <pc:spChg chg="add mod ord">
          <ac:chgData name="Jędrzej Kołaś" userId="9940ab4e60595980" providerId="LiveId" clId="{EC13493C-E9BB-4A68-8295-98C27A9D5FE4}" dt="2024-10-31T22:23:27.463" v="6195" actId="5793"/>
          <ac:spMkLst>
            <pc:docMk/>
            <pc:sldMk cId="2003405575" sldId="296"/>
            <ac:spMk id="8" creationId="{ED8D850A-BBAC-DCF3-AE5C-4FFB52C72D61}"/>
          </ac:spMkLst>
        </pc:spChg>
        <pc:spChg chg="add del mod ord">
          <ac:chgData name="Jędrzej Kołaś" userId="9940ab4e60595980" providerId="LiveId" clId="{EC13493C-E9BB-4A68-8295-98C27A9D5FE4}" dt="2024-10-31T22:21:34.391" v="6115"/>
          <ac:spMkLst>
            <pc:docMk/>
            <pc:sldMk cId="2003405575" sldId="296"/>
            <ac:spMk id="9" creationId="{269172C2-67D6-18FD-ACF1-D2C368FAB4AC}"/>
          </ac:spMkLst>
        </pc:spChg>
        <pc:spChg chg="add mod">
          <ac:chgData name="Jędrzej Kołaś" userId="9940ab4e60595980" providerId="LiveId" clId="{EC13493C-E9BB-4A68-8295-98C27A9D5FE4}" dt="2024-10-31T22:21:52.686" v="6123" actId="20577"/>
          <ac:spMkLst>
            <pc:docMk/>
            <pc:sldMk cId="2003405575" sldId="296"/>
            <ac:spMk id="12" creationId="{58E5F9A5-BF6D-CE29-53DF-3737D72748B3}"/>
          </ac:spMkLst>
        </pc:spChg>
        <pc:spChg chg="add mod">
          <ac:chgData name="Jędrzej Kołaś" userId="9940ab4e60595980" providerId="LiveId" clId="{EC13493C-E9BB-4A68-8295-98C27A9D5FE4}" dt="2024-10-31T22:22:07.079" v="6133" actId="14100"/>
          <ac:spMkLst>
            <pc:docMk/>
            <pc:sldMk cId="2003405575" sldId="296"/>
            <ac:spMk id="13" creationId="{2AFB3B27-C0AE-7444-1D39-B2A13490D029}"/>
          </ac:spMkLst>
        </pc:spChg>
        <pc:spChg chg="add mod">
          <ac:chgData name="Jędrzej Kołaś" userId="9940ab4e60595980" providerId="LiveId" clId="{EC13493C-E9BB-4A68-8295-98C27A9D5FE4}" dt="2024-10-31T22:22:26.868" v="6144" actId="20577"/>
          <ac:spMkLst>
            <pc:docMk/>
            <pc:sldMk cId="2003405575" sldId="296"/>
            <ac:spMk id="14" creationId="{E99C0623-3099-86F9-C9A8-3D78D63EB030}"/>
          </ac:spMkLst>
        </pc:spChg>
        <pc:spChg chg="add mod">
          <ac:chgData name="Jędrzej Kołaś" userId="9940ab4e60595980" providerId="LiveId" clId="{EC13493C-E9BB-4A68-8295-98C27A9D5FE4}" dt="2024-10-31T22:23:23.412" v="6189" actId="20577"/>
          <ac:spMkLst>
            <pc:docMk/>
            <pc:sldMk cId="2003405575" sldId="296"/>
            <ac:spMk id="15" creationId="{0F1B648F-6E71-57CE-EAA7-3645E77F934B}"/>
          </ac:spMkLst>
        </pc:spChg>
        <pc:picChg chg="add mod ord">
          <ac:chgData name="Jędrzej Kołaś" userId="9940ab4e60595980" providerId="LiveId" clId="{EC13493C-E9BB-4A68-8295-98C27A9D5FE4}" dt="2024-11-05T19:56:08.642" v="6815" actId="1582"/>
          <ac:picMkLst>
            <pc:docMk/>
            <pc:sldMk cId="2003405575" sldId="296"/>
            <ac:picMk id="11" creationId="{B8AE8BEB-7BFA-98C9-0B06-E8CF4095CF36}"/>
          </ac:picMkLst>
        </pc:picChg>
      </pc:sldChg>
      <pc:sldChg chg="addSp delSp modSp add mod">
        <pc:chgData name="Jędrzej Kołaś" userId="9940ab4e60595980" providerId="LiveId" clId="{EC13493C-E9BB-4A68-8295-98C27A9D5FE4}" dt="2024-11-05T10:47:50.404" v="6775" actId="1076"/>
        <pc:sldMkLst>
          <pc:docMk/>
          <pc:sldMk cId="3984725246" sldId="297"/>
        </pc:sldMkLst>
        <pc:spChg chg="add mod ord">
          <ac:chgData name="Jędrzej Kołaś" userId="9940ab4e60595980" providerId="LiveId" clId="{EC13493C-E9BB-4A68-8295-98C27A9D5FE4}" dt="2024-11-05T10:34:29.147" v="6729" actId="167"/>
          <ac:spMkLst>
            <pc:docMk/>
            <pc:sldMk cId="3984725246" sldId="297"/>
            <ac:spMk id="5" creationId="{0F45C3C4-981F-656C-F993-2E46905B5E3C}"/>
          </ac:spMkLst>
        </pc:spChg>
        <pc:spChg chg="mod">
          <ac:chgData name="Jędrzej Kołaś" userId="9940ab4e60595980" providerId="LiveId" clId="{EC13493C-E9BB-4A68-8295-98C27A9D5FE4}" dt="2024-11-05T10:20:01.490" v="6681" actId="20577"/>
          <ac:spMkLst>
            <pc:docMk/>
            <pc:sldMk cId="3984725246" sldId="297"/>
            <ac:spMk id="7" creationId="{C3113611-B843-90B2-AFAD-B5D91433F8C9}"/>
          </ac:spMkLst>
        </pc:spChg>
        <pc:spChg chg="add mod">
          <ac:chgData name="Jędrzej Kołaś" userId="9940ab4e60595980" providerId="LiveId" clId="{EC13493C-E9BB-4A68-8295-98C27A9D5FE4}" dt="2024-11-05T10:47:50.404" v="6775" actId="1076"/>
          <ac:spMkLst>
            <pc:docMk/>
            <pc:sldMk cId="3984725246" sldId="297"/>
            <ac:spMk id="8" creationId="{75A12760-A424-209F-4099-790C1C9D55A3}"/>
          </ac:spMkLst>
        </pc:spChg>
        <pc:spChg chg="del">
          <ac:chgData name="Jędrzej Kołaś" userId="9940ab4e60595980" providerId="LiveId" clId="{EC13493C-E9BB-4A68-8295-98C27A9D5FE4}" dt="2024-11-05T10:34:32.455" v="6730" actId="478"/>
          <ac:spMkLst>
            <pc:docMk/>
            <pc:sldMk cId="3984725246" sldId="297"/>
            <ac:spMk id="11" creationId="{B407248A-0B6E-811D-E52A-C6E01B677656}"/>
          </ac:spMkLst>
        </pc:spChg>
        <pc:spChg chg="add del mod">
          <ac:chgData name="Jędrzej Kołaś" userId="9940ab4e60595980" providerId="LiveId" clId="{EC13493C-E9BB-4A68-8295-98C27A9D5FE4}" dt="2024-11-05T10:46:06.921" v="6763" actId="478"/>
          <ac:spMkLst>
            <pc:docMk/>
            <pc:sldMk cId="3984725246" sldId="297"/>
            <ac:spMk id="18" creationId="{59448197-34F5-A115-430B-54C26321C74B}"/>
          </ac:spMkLst>
        </pc:spChg>
        <pc:picChg chg="del">
          <ac:chgData name="Jędrzej Kołaś" userId="9940ab4e60595980" providerId="LiveId" clId="{EC13493C-E9BB-4A68-8295-98C27A9D5FE4}" dt="2024-11-05T10:34:17.737" v="6728" actId="478"/>
          <ac:picMkLst>
            <pc:docMk/>
            <pc:sldMk cId="3984725246" sldId="297"/>
            <ac:picMk id="10" creationId="{BCD799C0-E9CB-42BE-C010-A56A78A8DA55}"/>
          </ac:picMkLst>
        </pc:picChg>
        <pc:picChg chg="add mod modCrop">
          <ac:chgData name="Jędrzej Kołaś" userId="9940ab4e60595980" providerId="LiveId" clId="{EC13493C-E9BB-4A68-8295-98C27A9D5FE4}" dt="2024-11-05T10:40:28.876" v="6758" actId="732"/>
          <ac:picMkLst>
            <pc:docMk/>
            <pc:sldMk cId="3984725246" sldId="297"/>
            <ac:picMk id="12" creationId="{A0F9F513-8E3F-3AE5-07AC-1FC7C337D56B}"/>
          </ac:picMkLst>
        </pc:picChg>
        <pc:picChg chg="add mod modCrop">
          <ac:chgData name="Jędrzej Kołaś" userId="9940ab4e60595980" providerId="LiveId" clId="{EC13493C-E9BB-4A68-8295-98C27A9D5FE4}" dt="2024-11-05T10:40:46.188" v="6759" actId="732"/>
          <ac:picMkLst>
            <pc:docMk/>
            <pc:sldMk cId="3984725246" sldId="297"/>
            <ac:picMk id="14" creationId="{FC33C955-0044-D033-35D6-C1931BED113E}"/>
          </ac:picMkLst>
        </pc:picChg>
        <pc:picChg chg="add mod modCrop">
          <ac:chgData name="Jędrzej Kołaś" userId="9940ab4e60595980" providerId="LiveId" clId="{EC13493C-E9BB-4A68-8295-98C27A9D5FE4}" dt="2024-11-05T10:41:06.225" v="6760" actId="732"/>
          <ac:picMkLst>
            <pc:docMk/>
            <pc:sldMk cId="3984725246" sldId="297"/>
            <ac:picMk id="17" creationId="{A4D345D6-2288-632F-A23D-856D4D338FC8}"/>
          </ac:picMkLst>
        </pc:picChg>
        <pc:cxnChg chg="add mod">
          <ac:chgData name="Jędrzej Kołaś" userId="9940ab4e60595980" providerId="LiveId" clId="{EC13493C-E9BB-4A68-8295-98C27A9D5FE4}" dt="2024-11-05T10:47:30.551" v="6774" actId="13822"/>
          <ac:cxnSpMkLst>
            <pc:docMk/>
            <pc:sldMk cId="3984725246" sldId="297"/>
            <ac:cxnSpMk id="20" creationId="{9FEFC930-7DB5-BC2C-C1D2-4ECDF74080A7}"/>
          </ac:cxnSpMkLst>
        </pc:cxnChg>
        <pc:cxnChg chg="add del mod">
          <ac:chgData name="Jędrzej Kołaś" userId="9940ab4e60595980" providerId="LiveId" clId="{EC13493C-E9BB-4A68-8295-98C27A9D5FE4}" dt="2024-11-05T10:46:27.459" v="6769" actId="478"/>
          <ac:cxnSpMkLst>
            <pc:docMk/>
            <pc:sldMk cId="3984725246" sldId="297"/>
            <ac:cxnSpMk id="22" creationId="{B6C94C1C-A05E-D8D4-2F93-112E7CC0AE73}"/>
          </ac:cxnSpMkLst>
        </pc:cxnChg>
        <pc:cxnChg chg="add mod">
          <ac:chgData name="Jędrzej Kołaś" userId="9940ab4e60595980" providerId="LiveId" clId="{EC13493C-E9BB-4A68-8295-98C27A9D5FE4}" dt="2024-11-05T10:47:30.551" v="6774" actId="13822"/>
          <ac:cxnSpMkLst>
            <pc:docMk/>
            <pc:sldMk cId="3984725246" sldId="297"/>
            <ac:cxnSpMk id="24" creationId="{3B2CBE94-A549-06D5-6B33-8C8C8CE42A0F}"/>
          </ac:cxnSpMkLst>
        </pc:cxnChg>
      </pc:sldChg>
      <pc:sldChg chg="addSp delSp modSp new mod modClrScheme chgLayout">
        <pc:chgData name="Jędrzej Kołaś" userId="9940ab4e60595980" providerId="LiveId" clId="{EC13493C-E9BB-4A68-8295-98C27A9D5FE4}" dt="2024-11-05T19:38:08.497" v="6795" actId="26606"/>
        <pc:sldMkLst>
          <pc:docMk/>
          <pc:sldMk cId="1989385126" sldId="298"/>
        </pc:sldMkLst>
        <pc:spChg chg="mod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2" creationId="{8C0C9A54-C08A-16B4-D486-E592B82A2EBA}"/>
          </ac:spMkLst>
        </pc:spChg>
        <pc:spChg chg="add del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3" creationId="{82B2387C-C1E7-BAB7-A090-3EC269746D61}"/>
          </ac:spMkLst>
        </pc:spChg>
        <pc:spChg chg="add del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4" creationId="{57401861-82F9-B180-EAA2-095080B7947E}"/>
          </ac:spMkLst>
        </pc:spChg>
        <pc:spChg chg="mod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5" creationId="{AE22F537-51FF-DFA4-366F-9B8FD4BB42B7}"/>
          </ac:spMkLst>
        </pc:spChg>
        <pc:spChg chg="mod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6" creationId="{390E31D3-7037-86E3-A13C-B8389CCBD43E}"/>
          </ac:spMkLst>
        </pc:spChg>
        <pc:spChg chg="mod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7" creationId="{0653AA84-0B81-023D-181F-0A92516A1CD2}"/>
          </ac:spMkLst>
        </pc:spChg>
        <pc:spChg chg="add mod ord">
          <ac:chgData name="Jędrzej Kołaś" userId="9940ab4e60595980" providerId="LiveId" clId="{EC13493C-E9BB-4A68-8295-98C27A9D5FE4}" dt="2024-11-05T19:38:08.497" v="6795" actId="26606"/>
          <ac:spMkLst>
            <pc:docMk/>
            <pc:sldMk cId="1989385126" sldId="298"/>
            <ac:spMk id="9" creationId="{5F3F98DE-65D6-8405-A023-6C4652EBA113}"/>
          </ac:spMkLst>
        </pc:spChg>
        <pc:picChg chg="add mod ord">
          <ac:chgData name="Jędrzej Kołaś" userId="9940ab4e60595980" providerId="LiveId" clId="{EC13493C-E9BB-4A68-8295-98C27A9D5FE4}" dt="2024-11-05T19:38:08.497" v="6795" actId="26606"/>
          <ac:picMkLst>
            <pc:docMk/>
            <pc:sldMk cId="1989385126" sldId="298"/>
            <ac:picMk id="8" creationId="{7653EE87-0B98-16E4-3BC5-E30DBBF568D0}"/>
          </ac:picMkLst>
        </pc:picChg>
      </pc:sldChg>
      <pc:sldMasterChg chg="addSldLayout modSldLayout">
        <pc:chgData name="Jędrzej Kołaś" userId="9940ab4e60595980" providerId="LiveId" clId="{EC13493C-E9BB-4A68-8295-98C27A9D5FE4}" dt="2024-10-30T20:09:19.366" v="6022" actId="208"/>
        <pc:sldMasterMkLst>
          <pc:docMk/>
          <pc:sldMasterMk cId="3416857014" sldId="2147483661"/>
        </pc:sldMasterMkLst>
        <pc:sldLayoutChg chg="addSp delSp modSp mod">
          <pc:chgData name="Jędrzej Kołaś" userId="9940ab4e60595980" providerId="LiveId" clId="{EC13493C-E9BB-4A68-8295-98C27A9D5FE4}" dt="2024-10-24T12:41:27.311" v="1650"/>
          <pc:sldLayoutMkLst>
            <pc:docMk/>
            <pc:sldMasterMk cId="3416857014" sldId="2147483661"/>
            <pc:sldLayoutMk cId="2945974181" sldId="2147483666"/>
          </pc:sldLayoutMkLst>
          <pc:spChg chg="add mod">
            <ac:chgData name="Jędrzej Kołaś" userId="9940ab4e60595980" providerId="LiveId" clId="{EC13493C-E9BB-4A68-8295-98C27A9D5FE4}" dt="2024-10-24T12:41:27.311" v="1650"/>
            <ac:spMkLst>
              <pc:docMk/>
              <pc:sldMasterMk cId="3416857014" sldId="2147483661"/>
              <pc:sldLayoutMk cId="2945974181" sldId="2147483666"/>
              <ac:spMk id="2" creationId="{9C4A1F37-1402-B77A-E503-23151211B32D}"/>
            </ac:spMkLst>
          </pc:spChg>
          <pc:spChg chg="del">
            <ac:chgData name="Jędrzej Kołaś" userId="9940ab4e60595980" providerId="LiveId" clId="{EC13493C-E9BB-4A68-8295-98C27A9D5FE4}" dt="2024-10-24T12:41:26.685" v="1649" actId="478"/>
            <ac:spMkLst>
              <pc:docMk/>
              <pc:sldMasterMk cId="3416857014" sldId="2147483661"/>
              <pc:sldLayoutMk cId="2945974181" sldId="2147483666"/>
              <ac:spMk id="12" creationId="{B2961548-B97A-BF88-208A-7FC54FF468AB}"/>
            </ac:spMkLst>
          </pc:spChg>
        </pc:sldLayoutChg>
        <pc:sldLayoutChg chg="addSp modSp mod">
          <pc:chgData name="Jędrzej Kołaś" userId="9940ab4e60595980" providerId="LiveId" clId="{EC13493C-E9BB-4A68-8295-98C27A9D5FE4}" dt="2024-10-30T20:08:47.280" v="6021" actId="1076"/>
          <pc:sldLayoutMkLst>
            <pc:docMk/>
            <pc:sldMasterMk cId="3416857014" sldId="2147483661"/>
            <pc:sldLayoutMk cId="2783962956" sldId="2147483670"/>
          </pc:sldLayoutMkLst>
          <pc:picChg chg="add mod ord">
            <ac:chgData name="Jędrzej Kołaś" userId="9940ab4e60595980" providerId="LiveId" clId="{EC13493C-E9BB-4A68-8295-98C27A9D5FE4}" dt="2024-10-30T20:08:47.280" v="6021" actId="1076"/>
            <ac:picMkLst>
              <pc:docMk/>
              <pc:sldMasterMk cId="3416857014" sldId="2147483661"/>
              <pc:sldLayoutMk cId="2783962956" sldId="2147483670"/>
              <ac:picMk id="4" creationId="{842D6C8A-C6B2-1189-1390-0C2248EBC715}"/>
            </ac:picMkLst>
          </pc:picChg>
        </pc:sldLayoutChg>
        <pc:sldLayoutChg chg="addSp delSp modSp add mod modTransition">
          <pc:chgData name="Jędrzej Kołaś" userId="9940ab4e60595980" providerId="LiveId" clId="{EC13493C-E9BB-4A68-8295-98C27A9D5FE4}" dt="2024-10-30T20:09:19.366" v="6022" actId="208"/>
          <pc:sldLayoutMkLst>
            <pc:docMk/>
            <pc:sldMasterMk cId="3416857014" sldId="2147483661"/>
            <pc:sldLayoutMk cId="2213242510" sldId="2147483671"/>
          </pc:sldLayoutMkLst>
          <pc:picChg chg="add del mod">
            <ac:chgData name="Jędrzej Kołaś" userId="9940ab4e60595980" providerId="LiveId" clId="{EC13493C-E9BB-4A68-8295-98C27A9D5FE4}" dt="2024-10-30T19:10:07.059" v="5955" actId="478"/>
            <ac:picMkLst>
              <pc:docMk/>
              <pc:sldMasterMk cId="3416857014" sldId="2147483661"/>
              <pc:sldLayoutMk cId="2213242510" sldId="2147483671"/>
              <ac:picMk id="4" creationId="{85449166-9C3E-A6E5-7D3C-58540CFB8FA3}"/>
            </ac:picMkLst>
          </pc:picChg>
          <pc:picChg chg="add mod">
            <ac:chgData name="Jędrzej Kołaś" userId="9940ab4e60595980" providerId="LiveId" clId="{EC13493C-E9BB-4A68-8295-98C27A9D5FE4}" dt="2024-10-30T20:09:19.366" v="6022" actId="208"/>
            <ac:picMkLst>
              <pc:docMk/>
              <pc:sldMasterMk cId="3416857014" sldId="2147483661"/>
              <pc:sldLayoutMk cId="2213242510" sldId="2147483671"/>
              <ac:picMk id="6" creationId="{1B585D0D-874A-1247-3503-34B623300612}"/>
            </ac:picMkLst>
          </pc:picChg>
          <pc:picChg chg="del">
            <ac:chgData name="Jędrzej Kołaś" userId="9940ab4e60595980" providerId="LiveId" clId="{EC13493C-E9BB-4A68-8295-98C27A9D5FE4}" dt="2024-10-30T19:00:35.531" v="5945" actId="478"/>
            <ac:picMkLst>
              <pc:docMk/>
              <pc:sldMasterMk cId="3416857014" sldId="2147483661"/>
              <pc:sldLayoutMk cId="2213242510" sldId="2147483671"/>
              <ac:picMk id="15" creationId="{1C1CA054-4EB5-7390-BFD8-EE3ABDF3CFB0}"/>
            </ac:picMkLst>
          </pc:picChg>
          <pc:picChg chg="del">
            <ac:chgData name="Jędrzej Kołaś" userId="9940ab4e60595980" providerId="LiveId" clId="{EC13493C-E9BB-4A68-8295-98C27A9D5FE4}" dt="2024-10-30T20:05:33.006" v="5985" actId="478"/>
            <ac:picMkLst>
              <pc:docMk/>
              <pc:sldMasterMk cId="3416857014" sldId="2147483661"/>
              <pc:sldLayoutMk cId="2213242510" sldId="2147483671"/>
              <ac:picMk id="17" creationId="{DBE1F03E-2892-B373-1080-E518D80AEA8B}"/>
            </ac:picMkLst>
          </pc:picChg>
        </pc:sldLayoutChg>
      </pc:sldMasterChg>
    </pc:docChg>
  </pc:docChgLst>
  <pc:docChgLst>
    <pc:chgData name="Jędrzej Kołaś" userId="9940ab4e60595980" providerId="LiveId" clId="{1EF2E71C-832B-465E-BF99-C9D8887A1214}"/>
    <pc:docChg chg="undo custSel delSld modSld">
      <pc:chgData name="Jędrzej Kołaś" userId="9940ab4e60595980" providerId="LiveId" clId="{1EF2E71C-832B-465E-BF99-C9D8887A1214}" dt="2024-11-08T06:27:40.973" v="124" actId="1076"/>
      <pc:docMkLst>
        <pc:docMk/>
      </pc:docMkLst>
      <pc:sldChg chg="addSp delSp modSp mod">
        <pc:chgData name="Jędrzej Kołaś" userId="9940ab4e60595980" providerId="LiveId" clId="{1EF2E71C-832B-465E-BF99-C9D8887A1214}" dt="2024-11-08T06:27:40.973" v="124" actId="1076"/>
        <pc:sldMkLst>
          <pc:docMk/>
          <pc:sldMk cId="2615205040" sldId="256"/>
        </pc:sldMkLst>
        <pc:spChg chg="mod">
          <ac:chgData name="Jędrzej Kołaś" userId="9940ab4e60595980" providerId="LiveId" clId="{1EF2E71C-832B-465E-BF99-C9D8887A1214}" dt="2024-11-08T06:27:31.544" v="122"/>
          <ac:spMkLst>
            <pc:docMk/>
            <pc:sldMk cId="2615205040" sldId="256"/>
            <ac:spMk id="3" creationId="{F980F07D-08CF-6CAF-A83D-BEC5B52DDA54}"/>
          </ac:spMkLst>
        </pc:spChg>
        <pc:spChg chg="add del mod">
          <ac:chgData name="Jędrzej Kołaś" userId="9940ab4e60595980" providerId="LiveId" clId="{1EF2E71C-832B-465E-BF99-C9D8887A1214}" dt="2024-11-08T06:27:07.262" v="118" actId="478"/>
          <ac:spMkLst>
            <pc:docMk/>
            <pc:sldMk cId="2615205040" sldId="256"/>
            <ac:spMk id="4" creationId="{5A223535-5283-B732-41E9-29C2A9087033}"/>
          </ac:spMkLst>
        </pc:spChg>
        <pc:spChg chg="add mod">
          <ac:chgData name="Jędrzej Kołaś" userId="9940ab4e60595980" providerId="LiveId" clId="{1EF2E71C-832B-465E-BF99-C9D8887A1214}" dt="2024-11-08T06:27:40.973" v="124" actId="1076"/>
          <ac:spMkLst>
            <pc:docMk/>
            <pc:sldMk cId="2615205040" sldId="256"/>
            <ac:spMk id="7" creationId="{A4500C95-829B-7891-DF6D-8F0BCACB4FB8}"/>
          </ac:spMkLst>
        </pc:spChg>
      </pc:sldChg>
      <pc:sldChg chg="addSp modSp mod modAnim">
        <pc:chgData name="Jędrzej Kołaś" userId="9940ab4e60595980" providerId="LiveId" clId="{1EF2E71C-832B-465E-BF99-C9D8887A1214}" dt="2024-11-07T17:55:34.055" v="70"/>
        <pc:sldMkLst>
          <pc:docMk/>
          <pc:sldMk cId="1768059921" sldId="265"/>
        </pc:sldMkLst>
        <pc:spChg chg="add mod">
          <ac:chgData name="Jędrzej Kołaś" userId="9940ab4e60595980" providerId="LiveId" clId="{1EF2E71C-832B-465E-BF99-C9D8887A1214}" dt="2024-11-07T17:55:24.054" v="69" actId="1582"/>
          <ac:spMkLst>
            <pc:docMk/>
            <pc:sldMk cId="1768059921" sldId="265"/>
            <ac:spMk id="8" creationId="{0AACB924-17F0-553C-DD0B-CDA64D619345}"/>
          </ac:spMkLst>
        </pc:spChg>
      </pc:sldChg>
      <pc:sldChg chg="addSp delSp modSp mod modAnim">
        <pc:chgData name="Jędrzej Kołaś" userId="9940ab4e60595980" providerId="LiveId" clId="{1EF2E71C-832B-465E-BF99-C9D8887A1214}" dt="2024-11-07T17:52:29.086" v="57"/>
        <pc:sldMkLst>
          <pc:docMk/>
          <pc:sldMk cId="2338709770" sldId="266"/>
        </pc:sldMkLst>
        <pc:spChg chg="add mod">
          <ac:chgData name="Jędrzej Kołaś" userId="9940ab4e60595980" providerId="LiveId" clId="{1EF2E71C-832B-465E-BF99-C9D8887A1214}" dt="2024-11-07T17:51:35.175" v="52" actId="1038"/>
          <ac:spMkLst>
            <pc:docMk/>
            <pc:sldMk cId="2338709770" sldId="266"/>
            <ac:spMk id="4" creationId="{FF5BCE7B-CBD1-CD29-6A72-E2100A834C3C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25" creationId="{C83CB112-E109-049F-13D1-9C3D8FDD7C3C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26" creationId="{9FE114CF-D753-2395-4B13-D223DA86867E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1" creationId="{0AF6849F-F82C-3D01-5E94-DAB07724E66A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2" creationId="{A83E5EA1-440C-F805-DCC2-6D13BAB195BB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3" creationId="{CCA265DA-8A5B-C794-CFA9-2BFA6B3DA182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4" creationId="{910CE7E7-FA34-CC2E-8DC4-AF3B89CBA1E8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5" creationId="{67E84165-656A-D09F-FF95-EC992CE8A9D7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6" creationId="{78F4506F-A67F-FD6B-28C5-C6ECB011096B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7" creationId="{323F62D4-4591-A15B-6237-64A3CBDD5324}"/>
          </ac:spMkLst>
        </pc:spChg>
        <pc:spChg chg="mod topLvl">
          <ac:chgData name="Jędrzej Kołaś" userId="9940ab4e60595980" providerId="LiveId" clId="{1EF2E71C-832B-465E-BF99-C9D8887A1214}" dt="2024-11-07T17:51:20.068" v="41" actId="164"/>
          <ac:spMkLst>
            <pc:docMk/>
            <pc:sldMk cId="2338709770" sldId="266"/>
            <ac:spMk id="38" creationId="{798CB286-7715-2FDD-E955-2622D40AD5AF}"/>
          </ac:spMkLst>
        </pc:spChg>
        <pc:grpChg chg="add mod">
          <ac:chgData name="Jędrzej Kołaś" userId="9940ab4e60595980" providerId="LiveId" clId="{1EF2E71C-832B-465E-BF99-C9D8887A1214}" dt="2024-11-07T17:51:20.068" v="41" actId="164"/>
          <ac:grpSpMkLst>
            <pc:docMk/>
            <pc:sldMk cId="2338709770" sldId="266"/>
            <ac:grpSpMk id="8" creationId="{5BD4B08F-0F6A-C42D-7719-5CEDC71292FB}"/>
          </ac:grpSpMkLst>
        </pc:grpChg>
        <pc:grpChg chg="del">
          <ac:chgData name="Jędrzej Kołaś" userId="9940ab4e60595980" providerId="LiveId" clId="{1EF2E71C-832B-465E-BF99-C9D8887A1214}" dt="2024-11-07T17:49:53.355" v="36" actId="165"/>
          <ac:grpSpMkLst>
            <pc:docMk/>
            <pc:sldMk cId="2338709770" sldId="266"/>
            <ac:grpSpMk id="66" creationId="{01F34874-8F2F-C4D6-41CD-F3BE22E96F8C}"/>
          </ac:grpSpMkLst>
        </pc:grpChg>
        <pc:graphicFrameChg chg="add mod">
          <ac:chgData name="Jędrzej Kołaś" userId="9940ab4e60595980" providerId="LiveId" clId="{1EF2E71C-832B-465E-BF99-C9D8887A1214}" dt="2024-11-07T17:48:29.846" v="28"/>
          <ac:graphicFrameMkLst>
            <pc:docMk/>
            <pc:sldMk cId="2338709770" sldId="266"/>
            <ac:graphicFrameMk id="3" creationId="{270106A2-D463-6D59-D3F1-0250BC15C804}"/>
          </ac:graphicFrameMkLst>
        </pc:graphicFrameChg>
        <pc:cxnChg chg="mod topLvl">
          <ac:chgData name="Jędrzej Kołaś" userId="9940ab4e60595980" providerId="LiveId" clId="{1EF2E71C-832B-465E-BF99-C9D8887A1214}" dt="2024-11-07T17:51:20.068" v="41" actId="164"/>
          <ac:cxnSpMkLst>
            <pc:docMk/>
            <pc:sldMk cId="2338709770" sldId="266"/>
            <ac:cxnSpMk id="18" creationId="{511E65C5-FCCC-04F0-C91F-60B4BBE554E4}"/>
          </ac:cxnSpMkLst>
        </pc:cxnChg>
        <pc:cxnChg chg="mod topLvl">
          <ac:chgData name="Jędrzej Kołaś" userId="9940ab4e60595980" providerId="LiveId" clId="{1EF2E71C-832B-465E-BF99-C9D8887A1214}" dt="2024-11-07T17:51:20.068" v="41" actId="164"/>
          <ac:cxnSpMkLst>
            <pc:docMk/>
            <pc:sldMk cId="2338709770" sldId="266"/>
            <ac:cxnSpMk id="19" creationId="{611724BF-E162-1B43-4A20-5F8910E0D0BD}"/>
          </ac:cxnSpMkLst>
        </pc:cxnChg>
      </pc:sldChg>
      <pc:sldChg chg="del">
        <pc:chgData name="Jędrzej Kołaś" userId="9940ab4e60595980" providerId="LiveId" clId="{1EF2E71C-832B-465E-BF99-C9D8887A1214}" dt="2024-11-07T17:52:58.184" v="58" actId="47"/>
        <pc:sldMkLst>
          <pc:docMk/>
          <pc:sldMk cId="1159855267" sldId="280"/>
        </pc:sldMkLst>
      </pc:sldChg>
      <pc:sldChg chg="modAnim">
        <pc:chgData name="Jędrzej Kołaś" userId="9940ab4e60595980" providerId="LiveId" clId="{1EF2E71C-832B-465E-BF99-C9D8887A1214}" dt="2024-11-07T17:53:15.689" v="59"/>
        <pc:sldMkLst>
          <pc:docMk/>
          <pc:sldMk cId="2368793920" sldId="287"/>
        </pc:sldMkLst>
      </pc:sldChg>
      <pc:sldChg chg="addSp modSp mod modAnim">
        <pc:chgData name="Jędrzej Kołaś" userId="9940ab4e60595980" providerId="LiveId" clId="{1EF2E71C-832B-465E-BF99-C9D8887A1214}" dt="2024-11-07T17:48:02.335" v="27"/>
        <pc:sldMkLst>
          <pc:docMk/>
          <pc:sldMk cId="1564591434" sldId="293"/>
        </pc:sldMkLst>
        <pc:spChg chg="add mod">
          <ac:chgData name="Jędrzej Kołaś" userId="9940ab4e60595980" providerId="LiveId" clId="{1EF2E71C-832B-465E-BF99-C9D8887A1214}" dt="2024-11-07T17:47:19.817" v="20" actId="1076"/>
          <ac:spMkLst>
            <pc:docMk/>
            <pc:sldMk cId="1564591434" sldId="293"/>
            <ac:spMk id="3" creationId="{1BC933B4-5FCE-7F31-9CB3-B81837C189B7}"/>
          </ac:spMkLst>
        </pc:spChg>
        <pc:spChg chg="add mod">
          <ac:chgData name="Jędrzej Kołaś" userId="9940ab4e60595980" providerId="LiveId" clId="{1EF2E71C-832B-465E-BF99-C9D8887A1214}" dt="2024-11-07T17:47:26.814" v="21" actId="1076"/>
          <ac:spMkLst>
            <pc:docMk/>
            <pc:sldMk cId="1564591434" sldId="293"/>
            <ac:spMk id="10" creationId="{4F64C8EE-F916-2188-DD8F-68B49EB7A87B}"/>
          </ac:spMkLst>
        </pc:spChg>
        <pc:graphicFrameChg chg="modGraphic">
          <ac:chgData name="Jędrzej Kołaś" userId="9940ab4e60595980" providerId="LiveId" clId="{1EF2E71C-832B-465E-BF99-C9D8887A1214}" dt="2024-11-07T17:47:12.004" v="19" actId="20577"/>
          <ac:graphicFrameMkLst>
            <pc:docMk/>
            <pc:sldMk cId="1564591434" sldId="293"/>
            <ac:graphicFrameMk id="15" creationId="{B9AE0206-289B-858F-57CD-36C38EB4447E}"/>
          </ac:graphicFrameMkLst>
        </pc:graphicFrameChg>
      </pc:sldChg>
      <pc:sldChg chg="addSp delSp modSp mod modAnim">
        <pc:chgData name="Jędrzej Kołaś" userId="9940ab4e60595980" providerId="LiveId" clId="{1EF2E71C-832B-465E-BF99-C9D8887A1214}" dt="2024-11-07T17:23:04.144" v="2" actId="1076"/>
        <pc:sldMkLst>
          <pc:docMk/>
          <pc:sldMk cId="3984725246" sldId="297"/>
        </pc:sldMkLst>
        <pc:spChg chg="del">
          <ac:chgData name="Jędrzej Kołaś" userId="9940ab4e60595980" providerId="LiveId" clId="{1EF2E71C-832B-465E-BF99-C9D8887A1214}" dt="2024-11-07T17:22:54.062" v="1"/>
          <ac:spMkLst>
            <pc:docMk/>
            <pc:sldMk cId="3984725246" sldId="297"/>
            <ac:spMk id="5" creationId="{0F45C3C4-981F-656C-F993-2E46905B5E3C}"/>
          </ac:spMkLst>
        </pc:spChg>
        <pc:spChg chg="mod">
          <ac:chgData name="Jędrzej Kołaś" userId="9940ab4e60595980" providerId="LiveId" clId="{1EF2E71C-832B-465E-BF99-C9D8887A1214}" dt="2024-11-07T17:23:04.144" v="2" actId="1076"/>
          <ac:spMkLst>
            <pc:docMk/>
            <pc:sldMk cId="3984725246" sldId="297"/>
            <ac:spMk id="8" creationId="{75A12760-A424-209F-4099-790C1C9D55A3}"/>
          </ac:spMkLst>
        </pc:spChg>
        <pc:picChg chg="add mod">
          <ac:chgData name="Jędrzej Kołaś" userId="9940ab4e60595980" providerId="LiveId" clId="{1EF2E71C-832B-465E-BF99-C9D8887A1214}" dt="2024-11-07T17:22:54.062" v="1"/>
          <ac:picMkLst>
            <pc:docMk/>
            <pc:sldMk cId="3984725246" sldId="297"/>
            <ac:picMk id="3" creationId="{DFE0D8A3-6378-BAEB-B3F9-A4626548A13C}"/>
          </ac:picMkLst>
        </pc:picChg>
        <pc:picChg chg="del">
          <ac:chgData name="Jędrzej Kołaś" userId="9940ab4e60595980" providerId="LiveId" clId="{1EF2E71C-832B-465E-BF99-C9D8887A1214}" dt="2024-11-07T17:22:16.503" v="0" actId="478"/>
          <ac:picMkLst>
            <pc:docMk/>
            <pc:sldMk cId="3984725246" sldId="297"/>
            <ac:picMk id="12" creationId="{A0F9F513-8E3F-3AE5-07AC-1FC7C337D56B}"/>
          </ac:picMkLst>
        </pc:picChg>
        <pc:picChg chg="del">
          <ac:chgData name="Jędrzej Kołaś" userId="9940ab4e60595980" providerId="LiveId" clId="{1EF2E71C-832B-465E-BF99-C9D8887A1214}" dt="2024-11-07T17:22:16.503" v="0" actId="478"/>
          <ac:picMkLst>
            <pc:docMk/>
            <pc:sldMk cId="3984725246" sldId="297"/>
            <ac:picMk id="14" creationId="{FC33C955-0044-D033-35D6-C1931BED113E}"/>
          </ac:picMkLst>
        </pc:picChg>
        <pc:picChg chg="del">
          <ac:chgData name="Jędrzej Kołaś" userId="9940ab4e60595980" providerId="LiveId" clId="{1EF2E71C-832B-465E-BF99-C9D8887A1214}" dt="2024-11-07T17:22:16.503" v="0" actId="478"/>
          <ac:picMkLst>
            <pc:docMk/>
            <pc:sldMk cId="3984725246" sldId="297"/>
            <ac:picMk id="17" creationId="{A4D345D6-2288-632F-A23D-856D4D338FC8}"/>
          </ac:picMkLst>
        </pc:picChg>
        <pc:cxnChg chg="del">
          <ac:chgData name="Jędrzej Kołaś" userId="9940ab4e60595980" providerId="LiveId" clId="{1EF2E71C-832B-465E-BF99-C9D8887A1214}" dt="2024-11-07T17:22:16.503" v="0" actId="478"/>
          <ac:cxnSpMkLst>
            <pc:docMk/>
            <pc:sldMk cId="3984725246" sldId="297"/>
            <ac:cxnSpMk id="20" creationId="{9FEFC930-7DB5-BC2C-C1D2-4ECDF74080A7}"/>
          </ac:cxnSpMkLst>
        </pc:cxnChg>
        <pc:cxnChg chg="del">
          <ac:chgData name="Jędrzej Kołaś" userId="9940ab4e60595980" providerId="LiveId" clId="{1EF2E71C-832B-465E-BF99-C9D8887A1214}" dt="2024-11-07T17:22:16.503" v="0" actId="478"/>
          <ac:cxnSpMkLst>
            <pc:docMk/>
            <pc:sldMk cId="3984725246" sldId="297"/>
            <ac:cxnSpMk id="24" creationId="{3B2CBE94-A549-06D5-6B33-8C8C8CE42A0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CBDB2-A931-4241-BEF9-5FF3497DBBC5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8891B-1C50-48B6-A54F-03A5D67718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0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1370" y="1509623"/>
            <a:ext cx="5676629" cy="252753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8656" y="4185362"/>
            <a:ext cx="5699343" cy="667708"/>
          </a:xfrm>
        </p:spPr>
        <p:txBody>
          <a:bodyPr anchor="ctr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7" name="Obraz 6" descr="Obraz zawierający Grafika, design, rysunek kreskowy&#10;&#10;Opis wygenerowany automatycznie">
            <a:extLst>
              <a:ext uri="{FF2B5EF4-FFF2-40B4-BE49-F238E27FC236}">
                <a16:creationId xmlns:a16="http://schemas.microsoft.com/office/drawing/2014/main" id="{F66150CA-2AD5-A6CF-F2DF-4CC4B77A2E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69" y="713296"/>
            <a:ext cx="4105655" cy="413977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14BBE77-70CD-8847-90BF-F420EE368E8B}"/>
              </a:ext>
            </a:extLst>
          </p:cNvPr>
          <p:cNvSpPr txBox="1"/>
          <p:nvPr userDrawn="1"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Faculty</a:t>
            </a:r>
            <a:r>
              <a:rPr lang="pl-PL" dirty="0">
                <a:solidFill>
                  <a:schemeClr val="tx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 of </a:t>
            </a:r>
            <a:r>
              <a:rPr lang="pl-PL" dirty="0" err="1">
                <a:solidFill>
                  <a:schemeClr val="tx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Physics</a:t>
            </a:r>
            <a:endParaRPr lang="pl-PL" dirty="0">
              <a:solidFill>
                <a:schemeClr val="tx1"/>
              </a:solidFill>
              <a:latin typeface="Source Sans Pro Light" panose="020B0403030403020204" pitchFamily="34" charset="0"/>
              <a:ea typeface="Source Serif Pro" panose="02040603050405020204" pitchFamily="18" charset="0"/>
            </a:endParaRPr>
          </a:p>
          <a:p>
            <a:r>
              <a:rPr lang="pl-PL" dirty="0" err="1">
                <a:solidFill>
                  <a:schemeClr val="tx1"/>
                </a:solidFill>
                <a:ea typeface="Source Serif Pro" panose="02040603050405020204" pitchFamily="18" charset="0"/>
              </a:rPr>
              <a:t>Warsaw</a:t>
            </a:r>
            <a:r>
              <a:rPr lang="pl-PL" dirty="0">
                <a:solidFill>
                  <a:schemeClr val="tx1"/>
                </a:solidFill>
                <a:ea typeface="Source Serif Pro" panose="02040603050405020204" pitchFamily="18" charset="0"/>
              </a:rPr>
              <a:t>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951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59511"/>
            <a:ext cx="6172200" cy="5001540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4596"/>
            <a:ext cx="3932237" cy="33143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F7E1-4E60-4F91-A60B-748F88E180FC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31F4E4B-343B-2D6A-5946-868D5E19F3B2}"/>
              </a:ext>
            </a:extLst>
          </p:cNvPr>
          <p:cNvSpPr/>
          <p:nvPr userDrawn="1"/>
        </p:nvSpPr>
        <p:spPr>
          <a:xfrm>
            <a:off x="0" y="0"/>
            <a:ext cx="12192000" cy="764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4480E2C-4FEC-E4E1-FC63-F9B60CC31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38" y="49505"/>
            <a:ext cx="2665561" cy="631533"/>
          </a:xfrm>
          <a:prstGeom prst="rect">
            <a:avLst/>
          </a:prstGeom>
        </p:spPr>
      </p:pic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995B9FA1-E3C2-5DBC-6DD4-73A95054C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4994641" y="859510"/>
            <a:ext cx="1" cy="500947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a 3">
            <a:extLst>
              <a:ext uri="{FF2B5EF4-FFF2-40B4-BE49-F238E27FC236}">
                <a16:creationId xmlns:a16="http://schemas.microsoft.com/office/drawing/2014/main" id="{842D6C8A-C6B2-1189-1390-0C2248EBC7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4981" y="3058083"/>
            <a:ext cx="7494377" cy="433178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4732" y="1509623"/>
            <a:ext cx="9253267" cy="252753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7" name="Obraz 6" descr="Obraz zawierający Grafika, design, rysunek kreskowy&#10;&#10;Opis wygenerowany automatycznie">
            <a:extLst>
              <a:ext uri="{FF2B5EF4-FFF2-40B4-BE49-F238E27FC236}">
                <a16:creationId xmlns:a16="http://schemas.microsoft.com/office/drawing/2014/main" id="{F66150CA-2AD5-A6CF-F2DF-4CC4B77A2E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364" y="684450"/>
            <a:ext cx="6650157" cy="670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2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480" y="2329957"/>
            <a:ext cx="10617694" cy="384700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157-0C11-4BBB-B4C9-D0237E3CE7E9}" type="datetime1">
              <a:rPr lang="pl-PL" smtClean="0"/>
              <a:t>08.11.2024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CB545408-CC35-BF9B-FBB2-1C91C11451B8}"/>
              </a:ext>
            </a:extLst>
          </p:cNvPr>
          <p:cNvSpPr/>
          <p:nvPr userDrawn="1"/>
        </p:nvSpPr>
        <p:spPr>
          <a:xfrm>
            <a:off x="0" y="0"/>
            <a:ext cx="12192000" cy="764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9ED449A0-5FFF-F528-D288-85E882E8A7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38" y="49505"/>
            <a:ext cx="2665561" cy="6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a 14">
            <a:extLst>
              <a:ext uri="{FF2B5EF4-FFF2-40B4-BE49-F238E27FC236}">
                <a16:creationId xmlns:a16="http://schemas.microsoft.com/office/drawing/2014/main" id="{1C1CA054-4EB5-7390-BFD8-EE3ABDF3CFB0}"/>
              </a:ext>
            </a:extLst>
          </p:cNvPr>
          <p:cNvPicPr/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8997" y="0"/>
            <a:ext cx="6176852" cy="878031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6" y="1383043"/>
            <a:ext cx="545155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17" name="Obraz 16" descr="Obraz zawierający tekst, Czcionka, Grafika, projekt graficzny&#10;&#10;Opis wygenerowany automatycznie">
            <a:extLst>
              <a:ext uri="{FF2B5EF4-FFF2-40B4-BE49-F238E27FC236}">
                <a16:creationId xmlns:a16="http://schemas.microsoft.com/office/drawing/2014/main" id="{DBE1F03E-2892-B373-1080-E518D80A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6" y="5866603"/>
            <a:ext cx="3579962" cy="848176"/>
          </a:xfrm>
          <a:prstGeom prst="rect">
            <a:avLst/>
          </a:prstGeom>
        </p:spPr>
      </p:pic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9B35549B-939C-5C3A-CA53-3610DF7CF811}"/>
              </a:ext>
            </a:extLst>
          </p:cNvPr>
          <p:cNvCxnSpPr/>
          <p:nvPr userDrawn="1"/>
        </p:nvCxnSpPr>
        <p:spPr>
          <a:xfrm>
            <a:off x="522656" y="1190445"/>
            <a:ext cx="0" cy="3199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76" y="1383043"/>
            <a:ext cx="545155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9B35549B-939C-5C3A-CA53-3610DF7CF811}"/>
              </a:ext>
            </a:extLst>
          </p:cNvPr>
          <p:cNvCxnSpPr/>
          <p:nvPr userDrawn="1"/>
        </p:nvCxnSpPr>
        <p:spPr>
          <a:xfrm>
            <a:off x="522656" y="1190445"/>
            <a:ext cx="0" cy="31997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a 5">
            <a:extLst>
              <a:ext uri="{FF2B5EF4-FFF2-40B4-BE49-F238E27FC236}">
                <a16:creationId xmlns:a16="http://schemas.microsoft.com/office/drawing/2014/main" id="{1B585D0D-874A-1247-3503-34B623300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6838" y="2184402"/>
            <a:ext cx="8085738" cy="467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42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479" y="2279959"/>
            <a:ext cx="5256321" cy="3897004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9957"/>
            <a:ext cx="5208974" cy="389700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50FC-6085-4902-8418-A01EA8DE192E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B694106-8B06-1162-4CFF-4F22A8D4509F}"/>
              </a:ext>
            </a:extLst>
          </p:cNvPr>
          <p:cNvSpPr/>
          <p:nvPr userDrawn="1"/>
        </p:nvSpPr>
        <p:spPr>
          <a:xfrm>
            <a:off x="0" y="0"/>
            <a:ext cx="12192000" cy="764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63A4653-1353-3EA5-2DBD-CE767A76A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38" y="49505"/>
            <a:ext cx="2665561" cy="631533"/>
          </a:xfrm>
          <a:prstGeom prst="rect">
            <a:avLst/>
          </a:prstGeom>
        </p:spPr>
      </p:pic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43013D7-116A-2F77-4054-F5C85F3D6F59}"/>
              </a:ext>
            </a:extLst>
          </p:cNvPr>
          <p:cNvCxnSpPr>
            <a:cxnSpLocks/>
          </p:cNvCxnSpPr>
          <p:nvPr userDrawn="1"/>
        </p:nvCxnSpPr>
        <p:spPr>
          <a:xfrm>
            <a:off x="6108592" y="2279957"/>
            <a:ext cx="0" cy="389700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480" y="2351760"/>
            <a:ext cx="523409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480" y="3175672"/>
            <a:ext cx="5234096" cy="301399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2351759"/>
            <a:ext cx="52121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75671"/>
            <a:ext cx="5212150" cy="3013992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8D0BC-FDB8-45D1-90A3-A97AE4FDA3AD}" type="datetime1">
              <a:rPr lang="pl-PL" smtClean="0"/>
              <a:t>08.11.2024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4F64BF1B-4995-F66B-F3FC-195D2B9B816C}"/>
              </a:ext>
            </a:extLst>
          </p:cNvPr>
          <p:cNvSpPr/>
          <p:nvPr userDrawn="1"/>
        </p:nvSpPr>
        <p:spPr>
          <a:xfrm>
            <a:off x="0" y="0"/>
            <a:ext cx="12192000" cy="764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3DBE1DD-FACA-3896-AF41-28F041741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38" y="49505"/>
            <a:ext cx="2665561" cy="631533"/>
          </a:xfrm>
          <a:prstGeom prst="rect">
            <a:avLst/>
          </a:prstGeom>
        </p:spPr>
      </p:pic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FBF0D86F-4010-06B6-3A35-4960B5700780}"/>
              </a:ext>
            </a:extLst>
          </p:cNvPr>
          <p:cNvCxnSpPr>
            <a:cxnSpLocks/>
          </p:cNvCxnSpPr>
          <p:nvPr userDrawn="1"/>
        </p:nvCxnSpPr>
        <p:spPr>
          <a:xfrm>
            <a:off x="6089514" y="3175671"/>
            <a:ext cx="0" cy="3001291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CA2EC65-F3DC-7938-B0C3-15C8CA1560E0}"/>
              </a:ext>
            </a:extLst>
          </p:cNvPr>
          <p:cNvCxnSpPr>
            <a:cxnSpLocks/>
          </p:cNvCxnSpPr>
          <p:nvPr userDrawn="1"/>
        </p:nvCxnSpPr>
        <p:spPr>
          <a:xfrm>
            <a:off x="6089514" y="2351759"/>
            <a:ext cx="0" cy="82391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9C4A1F37-1402-B77A-E503-23151211B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859510"/>
            <a:ext cx="10617694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C353-5D0E-4AD9-AD57-1F6637579259}" type="datetime1">
              <a:rPr lang="pl-PL" smtClean="0"/>
              <a:t>08.11.2024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0A31536-B260-3535-E7E9-70772B96304D}"/>
              </a:ext>
            </a:extLst>
          </p:cNvPr>
          <p:cNvSpPr/>
          <p:nvPr userDrawn="1"/>
        </p:nvSpPr>
        <p:spPr>
          <a:xfrm>
            <a:off x="0" y="0"/>
            <a:ext cx="12192000" cy="764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5BD482F-4BE9-63A6-0B79-E654165DD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38" y="49505"/>
            <a:ext cx="2665561" cy="6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F0FA-9913-455F-BC9B-B16C5DFBC2C2}" type="datetime1">
              <a:rPr lang="pl-PL" smtClean="0"/>
              <a:t>08.11.2024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A29FD5EB-4887-6E8D-DAC8-39AE42C1EDD9}"/>
              </a:ext>
            </a:extLst>
          </p:cNvPr>
          <p:cNvSpPr/>
          <p:nvPr userDrawn="1"/>
        </p:nvSpPr>
        <p:spPr>
          <a:xfrm>
            <a:off x="0" y="0"/>
            <a:ext cx="12192000" cy="7646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F793B6B-1844-200C-485D-1C2E5149F4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938" y="49505"/>
            <a:ext cx="2665561" cy="63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480" y="859510"/>
            <a:ext cx="106176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3480" y="2279959"/>
            <a:ext cx="10617694" cy="389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3479" y="6356350"/>
            <a:ext cx="2494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B2D0826-CC04-4113-85B6-EEB1EB01929E}" type="datetime1">
              <a:rPr lang="pl-PL" smtClean="0"/>
              <a:t>08.11.2024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8823" y="6356350"/>
            <a:ext cx="50247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Jędrzej Kołaś, 17th Workshop on Particle Correlations and Femtoscopy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303" y="6356350"/>
            <a:ext cx="2476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06482EE-12AD-4411-B64F-6A65A02CEA7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63" r:id="rId3"/>
    <p:sldLayoutId id="2147483664" r:id="rId4"/>
    <p:sldLayoutId id="2147483671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Source Sans Pro Light" panose="020B0403030403020204" pitchFamily="34" charset="0"/>
          <a:ea typeface="Source Sans Pro Light" panose="020B04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ytuł 1">
                <a:extLst>
                  <a:ext uri="{FF2B5EF4-FFF2-40B4-BE49-F238E27FC236}">
                    <a16:creationId xmlns:a16="http://schemas.microsoft.com/office/drawing/2014/main" id="{1A892CC4-0586-2508-2BCC-DDA10388777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pl-PL" sz="4800" dirty="0"/>
                  <a:t>Proton Femtoscopy with 3D Source in </a:t>
                </a:r>
                <a:r>
                  <a:rPr lang="pl-PL" sz="4800" dirty="0" err="1"/>
                  <a:t>Au+Au</a:t>
                </a:r>
                <a:r>
                  <a:rPr lang="pl-PL" sz="4800" dirty="0"/>
                  <a:t> </a:t>
                </a:r>
                <a:r>
                  <a:rPr lang="pl-PL" sz="4800" dirty="0" err="1"/>
                  <a:t>Collisions</a:t>
                </a:r>
                <a:r>
                  <a:rPr lang="pl-PL" sz="4800" dirty="0"/>
                  <a:t> </a:t>
                </a:r>
                <a:r>
                  <a:rPr lang="pl-PL" sz="4800" dirty="0" err="1"/>
                  <a:t>at</a:t>
                </a:r>
                <a:r>
                  <a:rPr lang="pl-PL" sz="48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4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sz="4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4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sz="4800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pl-PL" sz="4800" b="0" i="1" smtClean="0"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r>
                  <a:rPr lang="pl-PL" sz="4800" dirty="0"/>
                  <a:t> GeV </a:t>
                </a:r>
                <a:endParaRPr lang="en-GB" sz="4800" dirty="0"/>
              </a:p>
            </p:txBody>
          </p:sp>
        </mc:Choice>
        <mc:Fallback xmlns="">
          <p:sp>
            <p:nvSpPr>
              <p:cNvPr id="2" name="Tytuł 1">
                <a:extLst>
                  <a:ext uri="{FF2B5EF4-FFF2-40B4-BE49-F238E27FC236}">
                    <a16:creationId xmlns:a16="http://schemas.microsoft.com/office/drawing/2014/main" id="{1A892CC4-0586-2508-2BCC-DDA1038877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4941" t="-12802"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odtytuł 2">
            <a:extLst>
              <a:ext uri="{FF2B5EF4-FFF2-40B4-BE49-F238E27FC236}">
                <a16:creationId xmlns:a16="http://schemas.microsoft.com/office/drawing/2014/main" id="{F980F07D-08CF-6CAF-A83D-BEC5B52DD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>
                <a:latin typeface="Source Sans Pro ExtraLight" panose="020B0303030403020204" pitchFamily="34" charset="0"/>
              </a:rPr>
              <a:t>Jędrzej Kołaś</a:t>
            </a:r>
          </a:p>
          <a:p>
            <a:r>
              <a:rPr lang="pl-PL">
                <a:latin typeface="Source Sans Pro ExtraLight" panose="020B0303030403020204" pitchFamily="34" charset="0"/>
              </a:rPr>
              <a:t>for the HADES Collaboration</a:t>
            </a:r>
            <a:endParaRPr lang="en-GB" dirty="0">
              <a:latin typeface="Source Sans Pro ExtraLight" panose="020B0303030403020204" pitchFamily="34" charset="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3182397C-1551-0630-94BA-042644D37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6373" y="4519216"/>
            <a:ext cx="2503251" cy="21542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4500C95-829B-7891-DF6D-8F0BCACB4FB8}"/>
              </a:ext>
            </a:extLst>
          </p:cNvPr>
          <p:cNvSpPr txBox="1"/>
          <p:nvPr/>
        </p:nvSpPr>
        <p:spPr>
          <a:xfrm>
            <a:off x="4968656" y="4965793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latin typeface="Source Sans Pro ExtraLight" panose="020B0303030403020204" pitchFamily="34" charset="0"/>
              </a:rPr>
              <a:t>(jedrzej.kolas.dokt@pw.edu.pl)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520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99CBC-B58F-FEC4-CE26-88C23B15F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ACD065-6155-FAB3-5FB7-406F85EB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FCCAD33-3E12-B0ED-F344-D24899CA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A995-E73B-4CA3-8C7D-0E4F3D1F9E6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9A557E-C1F5-8A77-30CB-E763D8A2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A4D83D9-5BA3-5846-94E4-5A119F1B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10</a:t>
            </a:fld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ymbol zastępczy zawartości 9">
                <a:extLst>
                  <a:ext uri="{FF2B5EF4-FFF2-40B4-BE49-F238E27FC236}">
                    <a16:creationId xmlns:a16="http://schemas.microsoft.com/office/drawing/2014/main" id="{EE92C8F7-A96F-1D28-0C1C-8B624642EBF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l-PL" dirty="0"/>
                  <a:t>Raw </a:t>
                </a:r>
                <a:r>
                  <a:rPr lang="pl-PL" dirty="0" err="1"/>
                  <a:t>results</a:t>
                </a:r>
                <a:r>
                  <a:rPr lang="pl-PL" dirty="0"/>
                  <a:t> on 1D p-p </a:t>
                </a:r>
                <a:r>
                  <a:rPr lang="pl-PL" dirty="0" err="1"/>
                  <a:t>correlation</a:t>
                </a:r>
                <a:r>
                  <a:rPr lang="pl-PL" dirty="0"/>
                  <a:t> </a:t>
                </a:r>
                <a:r>
                  <a:rPr lang="pl-PL" dirty="0" err="1"/>
                  <a:t>functions</a:t>
                </a:r>
                <a:r>
                  <a:rPr lang="pl-PL" dirty="0"/>
                  <a:t> (most central)</a:t>
                </a:r>
              </a:p>
              <a:p>
                <a:r>
                  <a:rPr lang="pl-PL" dirty="0" err="1"/>
                  <a:t>Other</a:t>
                </a:r>
                <a:r>
                  <a:rPr lang="pl-PL" dirty="0"/>
                  <a:t> </a:t>
                </a:r>
                <a:r>
                  <a:rPr lang="pl-PL" dirty="0" err="1"/>
                  <a:t>centralities</a:t>
                </a:r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in the backup</a:t>
                </a:r>
              </a:p>
              <a:p>
                <a:r>
                  <a:rPr lang="pl-PL" dirty="0" err="1"/>
                  <a:t>Visible</a:t>
                </a:r>
                <a:r>
                  <a:rPr lang="pl-PL" dirty="0"/>
                  <a:t> </a:t>
                </a:r>
                <a:r>
                  <a:rPr lang="pl-PL" dirty="0" err="1"/>
                  <a:t>difference</a:t>
                </a:r>
                <a:r>
                  <a:rPr lang="pl-PL" dirty="0"/>
                  <a:t> in </a:t>
                </a:r>
                <a:r>
                  <a:rPr lang="pl-PL" dirty="0" err="1"/>
                  <a:t>radii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breaking</a:t>
                </a:r>
                <a:r>
                  <a:rPr lang="pl-PL" dirty="0"/>
                  <a:t> </a:t>
                </a:r>
                <a:r>
                  <a:rPr lang="pl-PL" dirty="0" err="1"/>
                  <a:t>boost-invariance</a:t>
                </a:r>
                <a:endParaRPr lang="pl-PL" dirty="0"/>
              </a:p>
              <a:p>
                <a:r>
                  <a:rPr lang="pl-PL" dirty="0"/>
                  <a:t>Many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great</a:t>
                </a:r>
                <a:r>
                  <a:rPr lang="pl-PL" dirty="0"/>
                  <a:t> for </a:t>
                </a:r>
                <a:r>
                  <a:rPr lang="pl-PL" dirty="0" err="1"/>
                  <a:t>fitting</a:t>
                </a:r>
                <a:r>
                  <a:rPr lang="pl-PL" dirty="0"/>
                  <a:t> (</a:t>
                </a:r>
                <a:r>
                  <a:rPr lang="pl-PL" dirty="0" err="1"/>
                  <a:t>again</a:t>
                </a:r>
                <a:r>
                  <a:rPr lang="pl-PL" dirty="0"/>
                  <a:t>)</a:t>
                </a:r>
              </a:p>
              <a:p>
                <a:r>
                  <a:rPr lang="pl-PL" u="sng" dirty="0"/>
                  <a:t>Not</a:t>
                </a:r>
                <a:r>
                  <a:rPr lang="pl-PL" dirty="0"/>
                  <a:t> </a:t>
                </a:r>
                <a:r>
                  <a:rPr lang="pl-PL" dirty="0" err="1"/>
                  <a:t>corrected</a:t>
                </a:r>
                <a:r>
                  <a:rPr lang="pl-PL" dirty="0"/>
                  <a:t> for </a:t>
                </a:r>
                <a:r>
                  <a:rPr lang="pl-PL" dirty="0" err="1"/>
                  <a:t>momentum</a:t>
                </a:r>
                <a:r>
                  <a:rPr lang="pl-PL" dirty="0"/>
                  <a:t> resolution (</a:t>
                </a:r>
                <a:r>
                  <a:rPr lang="pl-PL" dirty="0" err="1"/>
                  <a:t>soon</a:t>
                </a:r>
                <a:r>
                  <a:rPr lang="pl-PL" baseline="30000" dirty="0" err="1"/>
                  <a:t>TM</a:t>
                </a:r>
                <a:r>
                  <a:rPr lang="pl-PL" dirty="0"/>
                  <a:t>)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0" name="Symbol zastępczy zawartości 9">
                <a:extLst>
                  <a:ext uri="{FF2B5EF4-FFF2-40B4-BE49-F238E27FC236}">
                    <a16:creationId xmlns:a16="http://schemas.microsoft.com/office/drawing/2014/main" id="{EE92C8F7-A96F-1D28-0C1C-8B624642EB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63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ymbol zastępczy zawartości 13">
            <a:extLst>
              <a:ext uri="{FF2B5EF4-FFF2-40B4-BE49-F238E27FC236}">
                <a16:creationId xmlns:a16="http://schemas.microsoft.com/office/drawing/2014/main" id="{A8B4F492-D17A-DB45-EB60-4E8563D81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200" y="2486077"/>
            <a:ext cx="5208588" cy="3484459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3C8065B-6237-A208-5557-E059DD5C2395}"/>
              </a:ext>
            </a:extLst>
          </p:cNvPr>
          <p:cNvSpPr txBox="1"/>
          <p:nvPr/>
        </p:nvSpPr>
        <p:spPr>
          <a:xfrm>
            <a:off x="9119850" y="4874217"/>
            <a:ext cx="2045776" cy="391120"/>
          </a:xfrm>
          <a:prstGeom prst="roundRect">
            <a:avLst>
              <a:gd name="adj" fmla="val 37528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4"/>
                </a:solidFill>
                <a:latin typeface="Stencil" panose="040409050D0802020404" pitchFamily="82" charset="0"/>
              </a:rPr>
              <a:t>WORK IN PROGRESS</a:t>
            </a:r>
            <a:endParaRPr lang="en-GB" sz="14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8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A04CC9-1FEF-5C19-1248-B3778487C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Fitting</a:t>
            </a:r>
            <a:r>
              <a:rPr lang="pl-PL" dirty="0"/>
              <a:t> – 1D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574E26-DEA5-762C-7651-0AAC92E00A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C++ </a:t>
            </a:r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implementing</a:t>
            </a:r>
            <a:r>
              <a:rPr lang="pl-PL" dirty="0"/>
              <a:t> the </a:t>
            </a:r>
            <a:r>
              <a:rPr lang="pl-PL" dirty="0" err="1"/>
              <a:t>Koonin</a:t>
            </a:r>
            <a:r>
              <a:rPr lang="pl-PL" dirty="0"/>
              <a:t>-Pratt </a:t>
            </a:r>
            <a:r>
              <a:rPr lang="pl-PL" dirty="0" err="1"/>
              <a:t>equation</a:t>
            </a:r>
            <a:r>
              <a:rPr lang="pl-PL" dirty="0"/>
              <a:t> </a:t>
            </a:r>
            <a:r>
              <a:rPr lang="pl-PL" i="1" dirty="0">
                <a:solidFill>
                  <a:schemeClr val="tx2"/>
                </a:solidFill>
              </a:rPr>
              <a:t>[2]</a:t>
            </a:r>
          </a:p>
          <a:p>
            <a:r>
              <a:rPr lang="pl-PL" dirty="0" err="1"/>
              <a:t>Currently</a:t>
            </a:r>
            <a:r>
              <a:rPr lang="pl-PL" dirty="0"/>
              <a:t> </a:t>
            </a:r>
            <a:r>
              <a:rPr lang="pl-PL" dirty="0" err="1"/>
              <a:t>implements</a:t>
            </a:r>
            <a:r>
              <a:rPr lang="pl-PL" dirty="0"/>
              <a:t>:</a:t>
            </a:r>
          </a:p>
          <a:p>
            <a:pPr lvl="1"/>
            <a:r>
              <a:rPr lang="pl-PL" dirty="0" err="1"/>
              <a:t>Schrodinger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for p-p </a:t>
            </a:r>
            <a:r>
              <a:rPr lang="pl-PL" dirty="0" err="1"/>
              <a:t>interaction</a:t>
            </a:r>
            <a:r>
              <a:rPr lang="pl-PL" dirty="0"/>
              <a:t> with </a:t>
            </a:r>
            <a:r>
              <a:rPr lang="pl-PL" dirty="0" err="1"/>
              <a:t>Reid</a:t>
            </a:r>
            <a:r>
              <a:rPr lang="pl-PL" dirty="0"/>
              <a:t> </a:t>
            </a:r>
            <a:r>
              <a:rPr lang="pl-PL" dirty="0" err="1"/>
              <a:t>soft-core</a:t>
            </a:r>
            <a:r>
              <a:rPr lang="pl-PL" dirty="0"/>
              <a:t> </a:t>
            </a:r>
            <a:r>
              <a:rPr lang="pl-PL" dirty="0" err="1"/>
              <a:t>potential</a:t>
            </a:r>
            <a:r>
              <a:rPr lang="pl-PL" dirty="0"/>
              <a:t> (</a:t>
            </a:r>
            <a:r>
              <a:rPr lang="pl-PL" dirty="0" err="1"/>
              <a:t>CorAL</a:t>
            </a:r>
            <a:r>
              <a:rPr lang="pl-PL" dirty="0"/>
              <a:t>)</a:t>
            </a:r>
          </a:p>
          <a:p>
            <a:pPr lvl="1"/>
            <a:r>
              <a:rPr lang="pl-PL" dirty="0" err="1"/>
              <a:t>Phase-shift</a:t>
            </a:r>
            <a:r>
              <a:rPr lang="pl-PL" dirty="0"/>
              <a:t> </a:t>
            </a:r>
            <a:r>
              <a:rPr lang="pl-PL" dirty="0" err="1"/>
              <a:t>solution</a:t>
            </a:r>
            <a:r>
              <a:rPr lang="pl-PL" dirty="0"/>
              <a:t> for p-p </a:t>
            </a:r>
            <a:r>
              <a:rPr lang="pl-PL" dirty="0" err="1"/>
              <a:t>interaction</a:t>
            </a:r>
            <a:r>
              <a:rPr lang="pl-PL" dirty="0"/>
              <a:t> data from </a:t>
            </a:r>
            <a:r>
              <a:rPr lang="pl-PL" dirty="0" err="1"/>
              <a:t>Reid</a:t>
            </a:r>
            <a:r>
              <a:rPr lang="pl-PL" dirty="0"/>
              <a:t> (</a:t>
            </a:r>
            <a:r>
              <a:rPr lang="pl-PL" dirty="0" err="1"/>
              <a:t>CorAL</a:t>
            </a:r>
            <a:r>
              <a:rPr lang="pl-PL" dirty="0"/>
              <a:t>)</a:t>
            </a:r>
          </a:p>
          <a:p>
            <a:pPr lvl="1"/>
            <a:r>
              <a:rPr lang="pl-PL" dirty="0" err="1"/>
              <a:t>Lednicky</a:t>
            </a:r>
            <a:r>
              <a:rPr lang="pl-PL" dirty="0"/>
              <a:t>-Lyuboshitz </a:t>
            </a:r>
            <a:r>
              <a:rPr lang="pl-PL" dirty="0" err="1"/>
              <a:t>formalism</a:t>
            </a:r>
            <a:r>
              <a:rPr lang="pl-PL" dirty="0"/>
              <a:t> for p-p </a:t>
            </a:r>
            <a:r>
              <a:rPr lang="pl-PL" dirty="0" err="1"/>
              <a:t>interaction</a:t>
            </a:r>
            <a:r>
              <a:rPr lang="pl-PL" dirty="0"/>
              <a:t> (TPI)</a:t>
            </a:r>
          </a:p>
          <a:p>
            <a:r>
              <a:rPr lang="pl-PL" dirty="0" err="1"/>
              <a:t>Code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in the </a:t>
            </a:r>
            <a:r>
              <a:rPr lang="pl-PL" dirty="0" err="1"/>
              <a:t>early</a:t>
            </a:r>
            <a:r>
              <a:rPr lang="pl-PL" dirty="0"/>
              <a:t> development </a:t>
            </a:r>
            <a:r>
              <a:rPr lang="pl-PL" dirty="0" err="1"/>
              <a:t>stage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858AC2-5DBD-E9B6-80D2-E6984D4B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4CC9-2AB7-43F4-BED2-4DDB8E6CBC4E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548DC1-612B-2880-2123-E4E90ABE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3DC6326-F662-8A70-D283-554D824E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11</a:t>
            </a:fld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66D87D4-4F84-4125-803A-9DFB0FEBA842}"/>
              </a:ext>
            </a:extLst>
          </p:cNvPr>
          <p:cNvSpPr txBox="1"/>
          <p:nvPr/>
        </p:nvSpPr>
        <p:spPr>
          <a:xfrm>
            <a:off x="802865" y="5998490"/>
            <a:ext cx="5293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i="1" dirty="0"/>
              <a:t>[2] </a:t>
            </a:r>
            <a:r>
              <a:rPr lang="en-US" sz="900" i="1" dirty="0"/>
              <a:t>https://github.com/JohnTheBlindMilkman/JJCorrFitter</a:t>
            </a:r>
            <a:endParaRPr lang="en-GB" sz="900" i="1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FA881CEA-80B1-DEAE-7D2A-7545251F7B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2395571"/>
            <a:ext cx="5208588" cy="3665470"/>
          </a:xfrm>
        </p:spPr>
      </p:pic>
    </p:spTree>
    <p:extLst>
      <p:ext uri="{BB962C8B-B14F-4D97-AF65-F5344CB8AC3E}">
        <p14:creationId xmlns:p14="http://schemas.microsoft.com/office/powerpoint/2010/main" val="290916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9789A-2E21-59DE-7054-762F0927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31CDEC-3AA0-2B66-46C5-5512FBA7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Fitting</a:t>
            </a:r>
            <a:r>
              <a:rPr lang="pl-PL" dirty="0"/>
              <a:t> – </a:t>
            </a:r>
            <a:r>
              <a:rPr lang="pl-PL" dirty="0" err="1"/>
              <a:t>Wavefunction</a:t>
            </a:r>
            <a:r>
              <a:rPr lang="pl-PL" dirty="0"/>
              <a:t> </a:t>
            </a:r>
            <a:r>
              <a:rPr lang="pl-PL" dirty="0" err="1"/>
              <a:t>Comparison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45D794B-D335-A833-5D24-91B78BAA8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E4CC9-2AB7-43F4-BED2-4DDB8E6CBC4E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DA62EA-4BDB-935C-DE1E-091AA1DC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C62F70-B3FC-30A2-53A1-F733CC53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12</a:t>
            </a:fld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830882ED-D001-8D80-3DEE-539B550A77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88" y="2378814"/>
            <a:ext cx="5256212" cy="3698984"/>
          </a:xfr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8DE70F8-E415-081E-C5EA-7696569CEDC9}"/>
              </a:ext>
            </a:extLst>
          </p:cNvPr>
          <p:cNvSpPr txBox="1"/>
          <p:nvPr/>
        </p:nvSpPr>
        <p:spPr>
          <a:xfrm>
            <a:off x="2960514" y="2185073"/>
            <a:ext cx="12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1"/>
                </a:solidFill>
              </a:rPr>
              <a:t>R</a:t>
            </a:r>
            <a:r>
              <a:rPr lang="pl-PL" b="1" baseline="-25000" dirty="0" err="1">
                <a:solidFill>
                  <a:schemeClr val="accent1"/>
                </a:solidFill>
              </a:rPr>
              <a:t>inv</a:t>
            </a:r>
            <a:r>
              <a:rPr lang="pl-PL" b="1" dirty="0">
                <a:solidFill>
                  <a:schemeClr val="accent1"/>
                </a:solidFill>
              </a:rPr>
              <a:t> = 2 </a:t>
            </a:r>
            <a:r>
              <a:rPr lang="pl-PL" b="1" dirty="0" err="1">
                <a:solidFill>
                  <a:schemeClr val="accent1"/>
                </a:solidFill>
              </a:rPr>
              <a:t>fm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221669F4-464B-8268-D040-FCC40432A544}"/>
              </a:ext>
            </a:extLst>
          </p:cNvPr>
          <p:cNvSpPr txBox="1"/>
          <p:nvPr/>
        </p:nvSpPr>
        <p:spPr>
          <a:xfrm>
            <a:off x="8295994" y="2097278"/>
            <a:ext cx="12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1"/>
                </a:solidFill>
              </a:rPr>
              <a:t>R</a:t>
            </a:r>
            <a:r>
              <a:rPr lang="pl-PL" b="1" baseline="-25000" dirty="0" err="1">
                <a:solidFill>
                  <a:schemeClr val="accent1"/>
                </a:solidFill>
              </a:rPr>
              <a:t>inv</a:t>
            </a:r>
            <a:r>
              <a:rPr lang="pl-PL" b="1" dirty="0">
                <a:solidFill>
                  <a:schemeClr val="accent1"/>
                </a:solidFill>
              </a:rPr>
              <a:t> = 5 </a:t>
            </a:r>
            <a:r>
              <a:rPr lang="pl-PL" b="1" dirty="0" err="1">
                <a:solidFill>
                  <a:schemeClr val="accent1"/>
                </a:solidFill>
              </a:rPr>
              <a:t>fm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70D4CB4-8A73-0137-2067-D7504851824A}"/>
              </a:ext>
            </a:extLst>
          </p:cNvPr>
          <p:cNvSpPr txBox="1"/>
          <p:nvPr/>
        </p:nvSpPr>
        <p:spPr>
          <a:xfrm>
            <a:off x="2120684" y="4757979"/>
            <a:ext cx="2650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Bigger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differences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for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smaller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radii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are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observable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45B2E689-25D5-1D5E-8B29-70ACF54ECC72}"/>
              </a:ext>
            </a:extLst>
          </p:cNvPr>
          <p:cNvCxnSpPr>
            <a:stCxn id="23" idx="0"/>
          </p:cNvCxnSpPr>
          <p:nvPr/>
        </p:nvCxnSpPr>
        <p:spPr>
          <a:xfrm flipH="1" flipV="1">
            <a:off x="2231756" y="3429000"/>
            <a:ext cx="1214034" cy="132897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BA6CD858-4CE0-A64F-8FDD-375AA37EC5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2395571"/>
            <a:ext cx="5208588" cy="3665470"/>
          </a:xfrm>
        </p:spPr>
      </p:pic>
    </p:spTree>
    <p:extLst>
      <p:ext uri="{BB962C8B-B14F-4D97-AF65-F5344CB8AC3E}">
        <p14:creationId xmlns:p14="http://schemas.microsoft.com/office/powerpoint/2010/main" val="236879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ED8D850A-BBAC-DCF3-AE5C-4FFB52C72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Fitting</a:t>
            </a:r>
            <a:r>
              <a:rPr lang="pl-PL" dirty="0"/>
              <a:t> – 3D</a:t>
            </a:r>
            <a:endParaRPr lang="en-GB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8AE8BEB-7BFA-98C9-0B06-E8CF4095C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253" y="2330450"/>
            <a:ext cx="10549870" cy="3846513"/>
          </a:xfr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DF9692C-33D4-E8FA-9310-F29AB120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50FC-6085-4902-8418-A01EA8DE192E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EA0A650-858A-B3B2-1785-55186A8F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D74F187-595F-9602-72B9-05E05066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13</a:t>
            </a:fld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8E5F9A5-BF6D-CE29-53DF-3737D72748B3}"/>
              </a:ext>
            </a:extLst>
          </p:cNvPr>
          <p:cNvSpPr txBox="1"/>
          <p:nvPr/>
        </p:nvSpPr>
        <p:spPr>
          <a:xfrm>
            <a:off x="2253148" y="2014971"/>
            <a:ext cx="1216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1"/>
                </a:solidFill>
              </a:rPr>
              <a:t>R</a:t>
            </a:r>
            <a:r>
              <a:rPr lang="pl-PL" b="1" baseline="-25000" dirty="0" err="1">
                <a:solidFill>
                  <a:schemeClr val="accent1"/>
                </a:solidFill>
              </a:rPr>
              <a:t>out</a:t>
            </a:r>
            <a:r>
              <a:rPr lang="pl-PL" b="1" dirty="0">
                <a:solidFill>
                  <a:schemeClr val="accent1"/>
                </a:solidFill>
              </a:rPr>
              <a:t> = 2 </a:t>
            </a:r>
            <a:r>
              <a:rPr lang="pl-PL" b="1" dirty="0" err="1">
                <a:solidFill>
                  <a:schemeClr val="accent1"/>
                </a:solidFill>
              </a:rPr>
              <a:t>fm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AFB3B27-C0AE-7444-1D39-B2A13490D029}"/>
              </a:ext>
            </a:extLst>
          </p:cNvPr>
          <p:cNvSpPr txBox="1"/>
          <p:nvPr/>
        </p:nvSpPr>
        <p:spPr>
          <a:xfrm>
            <a:off x="5755473" y="1995128"/>
            <a:ext cx="129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1"/>
                </a:solidFill>
              </a:rPr>
              <a:t>R</a:t>
            </a:r>
            <a:r>
              <a:rPr lang="pl-PL" b="1" baseline="-25000" dirty="0" err="1">
                <a:solidFill>
                  <a:schemeClr val="accent1"/>
                </a:solidFill>
              </a:rPr>
              <a:t>side</a:t>
            </a:r>
            <a:r>
              <a:rPr lang="pl-PL" b="1" dirty="0">
                <a:solidFill>
                  <a:schemeClr val="accent1"/>
                </a:solidFill>
              </a:rPr>
              <a:t> = 2 </a:t>
            </a:r>
            <a:r>
              <a:rPr lang="pl-PL" b="1" dirty="0" err="1">
                <a:solidFill>
                  <a:schemeClr val="accent1"/>
                </a:solidFill>
              </a:rPr>
              <a:t>fm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E99C0623-3099-86F9-C9A8-3D78D63EB030}"/>
              </a:ext>
            </a:extLst>
          </p:cNvPr>
          <p:cNvSpPr txBox="1"/>
          <p:nvPr/>
        </p:nvSpPr>
        <p:spPr>
          <a:xfrm>
            <a:off x="9195004" y="2005072"/>
            <a:ext cx="129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err="1">
                <a:solidFill>
                  <a:schemeClr val="accent1"/>
                </a:solidFill>
              </a:rPr>
              <a:t>R</a:t>
            </a:r>
            <a:r>
              <a:rPr lang="pl-PL" b="1" baseline="-25000" dirty="0" err="1">
                <a:solidFill>
                  <a:schemeClr val="accent1"/>
                </a:solidFill>
              </a:rPr>
              <a:t>long</a:t>
            </a:r>
            <a:r>
              <a:rPr lang="pl-PL" b="1" dirty="0">
                <a:solidFill>
                  <a:schemeClr val="accent1"/>
                </a:solidFill>
              </a:rPr>
              <a:t> = 2 </a:t>
            </a:r>
            <a:r>
              <a:rPr lang="pl-PL" b="1" dirty="0" err="1">
                <a:solidFill>
                  <a:schemeClr val="accent1"/>
                </a:solidFill>
              </a:rPr>
              <a:t>fm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0F1B648F-6E71-57CE-EAA7-3645E77F934B}"/>
              </a:ext>
            </a:extLst>
          </p:cNvPr>
          <p:cNvSpPr txBox="1"/>
          <p:nvPr/>
        </p:nvSpPr>
        <p:spPr>
          <a:xfrm>
            <a:off x="5588503" y="2543847"/>
            <a:ext cx="211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Very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early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results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for the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future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 3D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fits</a:t>
            </a:r>
            <a:endParaRPr lang="en-GB" sz="1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05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F810E-AA8F-E84D-D9C7-DC3218407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5F229-DA50-F6C8-4507-48E2E63D7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3D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894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6E0BAF-A90D-2DDC-0D9B-6FA3EE7DF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Three-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C59EF0-F42E-1B55-44E8-E53BF179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A6E-4C1C-4217-966F-86112377AD9D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B22606-B85C-A669-BD57-D72688B4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3E29797-71D0-372D-5BDE-A2D71DD6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15</a:t>
            </a:fld>
            <a:endParaRPr lang="pl-PL"/>
          </a:p>
        </p:txBody>
      </p:sp>
      <p:pic>
        <p:nvPicPr>
          <p:cNvPr id="10" name="Symbol zastępczy zawartości 15">
            <a:extLst>
              <a:ext uri="{FF2B5EF4-FFF2-40B4-BE49-F238E27FC236}">
                <a16:creationId xmlns:a16="http://schemas.microsoft.com/office/drawing/2014/main" id="{AFBFCA55-E07C-5CD2-DE6B-6EF40018A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446" y="2330450"/>
            <a:ext cx="10389483" cy="3846513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D19D514-E0F6-9C1F-90FA-1C60455C4F86}"/>
              </a:ext>
            </a:extLst>
          </p:cNvPr>
          <p:cNvSpPr txBox="1"/>
          <p:nvPr/>
        </p:nvSpPr>
        <p:spPr>
          <a:xfrm>
            <a:off x="8687327" y="2828440"/>
            <a:ext cx="1704287" cy="352008"/>
          </a:xfrm>
          <a:prstGeom prst="roundRect">
            <a:avLst>
              <a:gd name="adj" fmla="val 37528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4"/>
                </a:solidFill>
                <a:latin typeface="Stencil" panose="040409050D0802020404" pitchFamily="82" charset="0"/>
              </a:rPr>
              <a:t>WORK IN PROGRESS</a:t>
            </a:r>
            <a:endParaRPr lang="en-GB" sz="12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81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FB693-74EB-7A32-B2EF-4AD3B8846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B1EE9E-DAF6-DE03-A3E8-479B9A64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Three-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79CE392-3ADE-DE62-818F-E22B7524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A6E-4C1C-4217-966F-86112377AD9D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47D9B19-3015-D0A0-C345-7985D918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7D5819F-85C6-8F45-2750-67197260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16</a:t>
            </a:fld>
            <a:endParaRPr lang="pl-PL"/>
          </a:p>
        </p:txBody>
      </p:sp>
      <p:pic>
        <p:nvPicPr>
          <p:cNvPr id="22" name="Symbol zastępczy zawartości 11">
            <a:extLst>
              <a:ext uri="{FF2B5EF4-FFF2-40B4-BE49-F238E27FC236}">
                <a16:creationId xmlns:a16="http://schemas.microsoft.com/office/drawing/2014/main" id="{B1377CBC-1D3E-DFC6-C901-310C940321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446" y="2330450"/>
            <a:ext cx="10389483" cy="3846513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6A27CF8-ACBC-A3FE-20E5-46B8BCEF4D78}"/>
              </a:ext>
            </a:extLst>
          </p:cNvPr>
          <p:cNvSpPr txBox="1"/>
          <p:nvPr/>
        </p:nvSpPr>
        <p:spPr>
          <a:xfrm>
            <a:off x="8687327" y="2828440"/>
            <a:ext cx="1704287" cy="352008"/>
          </a:xfrm>
          <a:prstGeom prst="roundRect">
            <a:avLst>
              <a:gd name="adj" fmla="val 37528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4"/>
                </a:solidFill>
                <a:latin typeface="Stencil" panose="040409050D0802020404" pitchFamily="82" charset="0"/>
              </a:rPr>
              <a:t>WORK IN PROGRESS</a:t>
            </a:r>
            <a:endParaRPr lang="en-GB" sz="12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09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4221F-82ED-4D49-09A4-555F48D7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B4603-4D0F-A6AF-53BF-50D419A9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Three-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881DFB-DB5D-4835-D9FD-64C74DF5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DA6E-4C1C-4217-966F-86112377AD9D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70C6880-5774-11E5-16E2-36A6A8BC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3ED35B-B416-D640-0C1F-875BD792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17</a:t>
            </a:fld>
            <a:endParaRPr lang="pl-PL"/>
          </a:p>
        </p:txBody>
      </p:sp>
      <p:pic>
        <p:nvPicPr>
          <p:cNvPr id="17" name="Symbol zastępczy zawartości 11">
            <a:extLst>
              <a:ext uri="{FF2B5EF4-FFF2-40B4-BE49-F238E27FC236}">
                <a16:creationId xmlns:a16="http://schemas.microsoft.com/office/drawing/2014/main" id="{4847A477-14C5-D7A8-2A95-5CEF4C772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446" y="2330450"/>
            <a:ext cx="10389483" cy="3846513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C84E804-A753-4D34-7FCC-82611B79C7C1}"/>
              </a:ext>
            </a:extLst>
          </p:cNvPr>
          <p:cNvSpPr txBox="1"/>
          <p:nvPr/>
        </p:nvSpPr>
        <p:spPr>
          <a:xfrm>
            <a:off x="8687327" y="2828440"/>
            <a:ext cx="1704287" cy="352008"/>
          </a:xfrm>
          <a:prstGeom prst="roundRect">
            <a:avLst>
              <a:gd name="adj" fmla="val 37528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4"/>
                </a:solidFill>
                <a:latin typeface="Stencil" panose="040409050D0802020404" pitchFamily="82" charset="0"/>
              </a:rPr>
              <a:t>WORK IN PROGRESS</a:t>
            </a:r>
            <a:endParaRPr lang="en-GB" sz="12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91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ADB110-4B79-6EF5-8052-C2D29EF5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Summary</a:t>
            </a:r>
            <a:r>
              <a:rPr lang="pl-PL" dirty="0"/>
              <a:t> &amp; Outlook</a:t>
            </a:r>
            <a:endParaRPr lang="en-GB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F0221DC7-CE27-9908-403D-B9AD78DA94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We </a:t>
            </a:r>
            <a:r>
              <a:rPr lang="pl-PL" dirty="0" err="1"/>
              <a:t>intend</a:t>
            </a:r>
            <a:r>
              <a:rPr lang="pl-PL" dirty="0"/>
              <a:t> to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dynamics of high net-</a:t>
            </a:r>
            <a:r>
              <a:rPr lang="pl-PL" dirty="0" err="1"/>
              <a:t>baryon</a:t>
            </a:r>
            <a:r>
              <a:rPr lang="pl-PL" dirty="0"/>
              <a:t> </a:t>
            </a:r>
            <a:r>
              <a:rPr lang="pl-PL" dirty="0" err="1"/>
              <a:t>density</a:t>
            </a:r>
            <a:r>
              <a:rPr lang="pl-PL" dirty="0"/>
              <a:t> HIC</a:t>
            </a:r>
          </a:p>
          <a:p>
            <a:r>
              <a:rPr lang="pl-PL" dirty="0"/>
              <a:t>Raw </a:t>
            </a:r>
            <a:r>
              <a:rPr lang="pl-PL" dirty="0" err="1"/>
              <a:t>results</a:t>
            </a:r>
            <a:r>
              <a:rPr lang="pl-PL" dirty="0"/>
              <a:t> on 1D and 3D p-p </a:t>
            </a:r>
            <a:r>
              <a:rPr lang="pl-PL" dirty="0" err="1"/>
              <a:t>CFs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shown</a:t>
            </a:r>
            <a:endParaRPr lang="pl-PL" dirty="0"/>
          </a:p>
          <a:p>
            <a:r>
              <a:rPr lang="pl-PL" dirty="0"/>
              <a:t>The </a:t>
            </a:r>
            <a:r>
              <a:rPr lang="pl-PL" dirty="0" err="1"/>
              <a:t>results</a:t>
            </a:r>
            <a:r>
              <a:rPr lang="pl-PL" dirty="0"/>
              <a:t> </a:t>
            </a:r>
            <a:r>
              <a:rPr lang="pl-PL" dirty="0" err="1"/>
              <a:t>look</a:t>
            </a:r>
            <a:r>
              <a:rPr lang="pl-PL" dirty="0"/>
              <a:t> </a:t>
            </a:r>
            <a:r>
              <a:rPr lang="pl-PL" dirty="0" err="1"/>
              <a:t>promising</a:t>
            </a:r>
            <a:r>
              <a:rPr lang="pl-PL" dirty="0"/>
              <a:t> w.r.t. the </a:t>
            </a:r>
            <a:r>
              <a:rPr lang="pl-PL" dirty="0" err="1"/>
              <a:t>amount</a:t>
            </a:r>
            <a:r>
              <a:rPr lang="pl-PL" dirty="0"/>
              <a:t> of </a:t>
            </a:r>
            <a:r>
              <a:rPr lang="pl-PL" dirty="0" err="1"/>
              <a:t>observables</a:t>
            </a:r>
            <a:r>
              <a:rPr lang="pl-PL" dirty="0"/>
              <a:t> </a:t>
            </a:r>
            <a:r>
              <a:rPr lang="pl-PL" dirty="0" err="1"/>
              <a:t>which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studied</a:t>
            </a:r>
            <a:r>
              <a:rPr lang="pl-PL" dirty="0"/>
              <a:t> and </a:t>
            </a:r>
            <a:r>
              <a:rPr lang="pl-PL" dirty="0" err="1"/>
              <a:t>their</a:t>
            </a:r>
            <a:r>
              <a:rPr lang="pl-PL" dirty="0"/>
              <a:t> </a:t>
            </a:r>
            <a:r>
              <a:rPr lang="pl-PL" dirty="0" err="1"/>
              <a:t>expected</a:t>
            </a:r>
            <a:r>
              <a:rPr lang="pl-PL" dirty="0"/>
              <a:t>  </a:t>
            </a:r>
            <a:r>
              <a:rPr lang="pl-PL" dirty="0" err="1"/>
              <a:t>uncertainty</a:t>
            </a:r>
            <a:endParaRPr lang="pl-PL" dirty="0"/>
          </a:p>
          <a:p>
            <a:r>
              <a:rPr lang="pl-PL" dirty="0"/>
              <a:t>We </a:t>
            </a:r>
            <a:r>
              <a:rPr lang="pl-PL" dirty="0" err="1"/>
              <a:t>develop</a:t>
            </a:r>
            <a:r>
              <a:rPr lang="pl-PL" dirty="0"/>
              <a:t> a </a:t>
            </a:r>
            <a:r>
              <a:rPr lang="pl-PL" dirty="0" err="1"/>
              <a:t>fitter</a:t>
            </a:r>
            <a:r>
              <a:rPr lang="pl-PL" dirty="0"/>
              <a:t> for 1D and 3D p-p </a:t>
            </a:r>
            <a:r>
              <a:rPr lang="pl-PL" dirty="0" err="1"/>
              <a:t>CFs</a:t>
            </a:r>
            <a:r>
              <a:rPr lang="pl-PL" dirty="0"/>
              <a:t> in </a:t>
            </a:r>
            <a:r>
              <a:rPr lang="pl-PL" dirty="0" err="1"/>
              <a:t>cartesian</a:t>
            </a:r>
            <a:r>
              <a:rPr lang="pl-PL" dirty="0"/>
              <a:t> </a:t>
            </a:r>
            <a:r>
              <a:rPr lang="pl-PL" dirty="0" err="1"/>
              <a:t>coordinates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D3060014-D658-170E-24E3-370C876569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With the </a:t>
            </a:r>
            <a:r>
              <a:rPr lang="pl-PL" dirty="0" err="1"/>
              <a:t>momentum</a:t>
            </a:r>
            <a:r>
              <a:rPr lang="pl-PL" dirty="0"/>
              <a:t> resolution </a:t>
            </a:r>
            <a:r>
              <a:rPr lang="pl-PL" dirty="0" err="1"/>
              <a:t>correction</a:t>
            </a:r>
            <a:r>
              <a:rPr lang="pl-PL" dirty="0"/>
              <a:t> in place, we </a:t>
            </a:r>
            <a:r>
              <a:rPr lang="pl-PL" dirty="0" err="1"/>
              <a:t>will</a:t>
            </a:r>
            <a:r>
              <a:rPr lang="pl-PL" dirty="0"/>
              <a:t> be </a:t>
            </a:r>
            <a:r>
              <a:rPr lang="pl-PL" dirty="0" err="1"/>
              <a:t>able</a:t>
            </a:r>
            <a:r>
              <a:rPr lang="pl-PL" dirty="0"/>
              <a:t> to </a:t>
            </a:r>
            <a:r>
              <a:rPr lang="pl-PL" dirty="0" err="1"/>
              <a:t>learn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the p-p femtoscopic </a:t>
            </a:r>
            <a:r>
              <a:rPr lang="pl-PL" dirty="0" err="1"/>
              <a:t>radii</a:t>
            </a:r>
            <a:endParaRPr lang="pl-PL" dirty="0"/>
          </a:p>
          <a:p>
            <a:r>
              <a:rPr lang="pl-PL" dirty="0"/>
              <a:t>First </a:t>
            </a:r>
            <a:r>
              <a:rPr lang="pl-PL" dirty="0" err="1"/>
              <a:t>time</a:t>
            </a:r>
            <a:r>
              <a:rPr lang="pl-PL" dirty="0"/>
              <a:t> in 3D?</a:t>
            </a:r>
          </a:p>
          <a:p>
            <a:r>
              <a:rPr lang="pl-PL" dirty="0"/>
              <a:t>In the </a:t>
            </a:r>
            <a:r>
              <a:rPr lang="pl-PL" dirty="0" err="1"/>
              <a:t>future</a:t>
            </a:r>
            <a:r>
              <a:rPr lang="pl-PL" dirty="0"/>
              <a:t>, we plan to </a:t>
            </a:r>
            <a:r>
              <a:rPr lang="pl-PL" dirty="0" err="1"/>
              <a:t>compare</a:t>
            </a:r>
            <a:r>
              <a:rPr lang="pl-PL" dirty="0"/>
              <a:t> the </a:t>
            </a:r>
            <a:r>
              <a:rPr lang="pl-PL" dirty="0" err="1"/>
              <a:t>results</a:t>
            </a:r>
            <a:r>
              <a:rPr lang="pl-PL" dirty="0"/>
              <a:t> with model </a:t>
            </a:r>
            <a:r>
              <a:rPr lang="pl-PL" dirty="0" err="1"/>
              <a:t>predictions</a:t>
            </a:r>
            <a:endParaRPr lang="pl-PL" dirty="0"/>
          </a:p>
          <a:p>
            <a:r>
              <a:rPr lang="pl-PL" dirty="0"/>
              <a:t>We </a:t>
            </a:r>
            <a:r>
              <a:rPr lang="pl-PL" dirty="0" err="1"/>
              <a:t>also</a:t>
            </a:r>
            <a:r>
              <a:rPr lang="pl-PL" dirty="0"/>
              <a:t> </a:t>
            </a:r>
            <a:r>
              <a:rPr lang="pl-PL" dirty="0" err="1"/>
              <a:t>intend</a:t>
            </a:r>
            <a:r>
              <a:rPr lang="pl-PL" dirty="0"/>
              <a:t> to </a:t>
            </a:r>
            <a:r>
              <a:rPr lang="pl-PL" dirty="0" err="1"/>
              <a:t>measure</a:t>
            </a:r>
            <a:r>
              <a:rPr lang="pl-PL" dirty="0"/>
              <a:t> the </a:t>
            </a:r>
            <a:r>
              <a:rPr lang="pl-PL" dirty="0" err="1"/>
              <a:t>strong</a:t>
            </a:r>
            <a:r>
              <a:rPr lang="pl-PL" dirty="0"/>
              <a:t> </a:t>
            </a:r>
            <a:r>
              <a:rPr lang="pl-PL" dirty="0" err="1"/>
              <a:t>interaction</a:t>
            </a:r>
            <a:r>
              <a:rPr lang="pl-PL" dirty="0"/>
              <a:t> (cross-</a:t>
            </a:r>
            <a:r>
              <a:rPr lang="pl-PL" dirty="0" err="1"/>
              <a:t>check</a:t>
            </a:r>
            <a:r>
              <a:rPr lang="pl-PL" dirty="0"/>
              <a:t>)</a:t>
            </a:r>
          </a:p>
          <a:p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B761AD-0265-0939-D6E7-D93D4A77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E9157-0C11-4BBB-B4C9-D0237E3CE7E9}" type="datetime1">
              <a:rPr lang="pl-PL" smtClean="0"/>
              <a:t>08.11.2024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9C636E-5AA6-22DF-72C2-6488C93F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5298E31-026B-C82C-7FDD-4E1A4617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58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9ED7D1-1774-5C43-A444-ED92CDDE9E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>
                <a:latin typeface="Source Sans Pro" panose="020B0503030403020204" pitchFamily="34" charset="0"/>
              </a:rPr>
              <a:t>Thank</a:t>
            </a:r>
            <a:r>
              <a:rPr lang="pl-PL" dirty="0">
                <a:latin typeface="Source Sans Pro" panose="020B0503030403020204" pitchFamily="34" charset="0"/>
              </a:rPr>
              <a:t> </a:t>
            </a:r>
            <a:r>
              <a:rPr lang="pl-PL" dirty="0" err="1">
                <a:latin typeface="Source Sans Pro" panose="020B0503030403020204" pitchFamily="34" charset="0"/>
              </a:rPr>
              <a:t>you</a:t>
            </a:r>
            <a:r>
              <a:rPr lang="pl-PL" dirty="0">
                <a:latin typeface="Source Sans Pro" panose="020B0503030403020204" pitchFamily="34" charset="0"/>
              </a:rPr>
              <a:t> </a:t>
            </a:r>
            <a:br>
              <a:rPr lang="pl-PL" dirty="0">
                <a:latin typeface="Source Sans Pro" panose="020B0503030403020204" pitchFamily="34" charset="0"/>
              </a:rPr>
            </a:br>
            <a:r>
              <a:rPr lang="pl-PL" dirty="0">
                <a:latin typeface="Source Sans Pro" panose="020B0503030403020204" pitchFamily="34" charset="0"/>
              </a:rPr>
              <a:t>for </a:t>
            </a:r>
            <a:r>
              <a:rPr lang="pl-PL" dirty="0" err="1">
                <a:latin typeface="Source Sans Pro" panose="020B0503030403020204" pitchFamily="34" charset="0"/>
              </a:rPr>
              <a:t>your</a:t>
            </a:r>
            <a:r>
              <a:rPr lang="pl-PL" dirty="0">
                <a:latin typeface="Source Sans Pro" panose="020B0503030403020204" pitchFamily="34" charset="0"/>
              </a:rPr>
              <a:t> </a:t>
            </a:r>
            <a:r>
              <a:rPr lang="pl-PL" dirty="0" err="1">
                <a:latin typeface="Source Sans Pro" panose="020B0503030403020204" pitchFamily="34" charset="0"/>
              </a:rPr>
              <a:t>attention</a:t>
            </a:r>
            <a:endParaRPr lang="en-GB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3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0B080B-7411-BA27-F88E-94A910D3B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Plan</a:t>
            </a:r>
            <a:endParaRPr lang="en-GB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E62B17D6-6C8D-82AA-87DD-D944BBE20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419" y="2329957"/>
            <a:ext cx="6541753" cy="384700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2000" dirty="0" err="1"/>
              <a:t>Motivation</a:t>
            </a:r>
            <a:r>
              <a:rPr lang="pl-PL" sz="2000" dirty="0"/>
              <a:t> &amp; </a:t>
            </a:r>
            <a:r>
              <a:rPr lang="pl-PL" sz="2000" dirty="0" err="1"/>
              <a:t>goals</a:t>
            </a:r>
            <a:endParaRPr lang="pl-PL" sz="2000" dirty="0"/>
          </a:p>
          <a:p>
            <a:pPr marL="342900" indent="-342900">
              <a:buFont typeface="+mj-lt"/>
              <a:buAutoNum type="arabicPeriod"/>
            </a:pPr>
            <a:r>
              <a:rPr lang="pl-PL" sz="2000" dirty="0"/>
              <a:t>CF </a:t>
            </a:r>
            <a:r>
              <a:rPr lang="pl-PL" sz="2000" dirty="0" err="1"/>
              <a:t>construction</a:t>
            </a:r>
            <a:endParaRPr lang="pl-PL" sz="2000" dirty="0"/>
          </a:p>
          <a:p>
            <a:pPr marL="342900" indent="-342900">
              <a:buFont typeface="+mj-lt"/>
              <a:buAutoNum type="arabicPeriod"/>
            </a:pPr>
            <a:r>
              <a:rPr lang="pl-PL" sz="2000" dirty="0" err="1"/>
              <a:t>Results</a:t>
            </a:r>
            <a:r>
              <a:rPr lang="pl-PL" sz="2000" dirty="0"/>
              <a:t> on 1D </a:t>
            </a:r>
            <a:r>
              <a:rPr lang="pl-PL" sz="2000" dirty="0" err="1"/>
              <a:t>CFs</a:t>
            </a:r>
            <a:endParaRPr lang="pl-PL" sz="2000" dirty="0"/>
          </a:p>
          <a:p>
            <a:pPr marL="342900" indent="-342900">
              <a:buFont typeface="+mj-lt"/>
              <a:buAutoNum type="arabicPeriod"/>
            </a:pPr>
            <a:r>
              <a:rPr lang="pl-PL" sz="2000" dirty="0" err="1"/>
              <a:t>Digression</a:t>
            </a:r>
            <a:r>
              <a:rPr lang="pl-PL" sz="2000" dirty="0"/>
              <a:t> </a:t>
            </a:r>
            <a:r>
              <a:rPr lang="pl-PL" sz="2000" dirty="0" err="1"/>
              <a:t>about</a:t>
            </a:r>
            <a:r>
              <a:rPr lang="pl-PL" sz="2000" dirty="0"/>
              <a:t> </a:t>
            </a:r>
            <a:r>
              <a:rPr lang="pl-PL" sz="2000" dirty="0" err="1"/>
              <a:t>fitting</a:t>
            </a:r>
            <a:endParaRPr lang="pl-PL" sz="2000" dirty="0"/>
          </a:p>
          <a:p>
            <a:pPr marL="342900" indent="-342900">
              <a:buFont typeface="+mj-lt"/>
              <a:buAutoNum type="arabicPeriod"/>
            </a:pPr>
            <a:r>
              <a:rPr lang="pl-PL" sz="2000" dirty="0" err="1"/>
              <a:t>Results</a:t>
            </a:r>
            <a:r>
              <a:rPr lang="pl-PL" sz="2000" dirty="0"/>
              <a:t> on 3D </a:t>
            </a:r>
            <a:r>
              <a:rPr lang="pl-PL" sz="2000" dirty="0" err="1"/>
              <a:t>CFs</a:t>
            </a:r>
            <a:endParaRPr lang="pl-PL" sz="2000" dirty="0"/>
          </a:p>
          <a:p>
            <a:pPr marL="342900" indent="-342900">
              <a:buFont typeface="+mj-lt"/>
              <a:buAutoNum type="arabicPeriod"/>
            </a:pPr>
            <a:r>
              <a:rPr lang="pl-PL" sz="2000" dirty="0" err="1"/>
              <a:t>Future</a:t>
            </a:r>
            <a:r>
              <a:rPr lang="pl-PL" sz="2000" dirty="0"/>
              <a:t> </a:t>
            </a:r>
            <a:r>
              <a:rPr lang="pl-PL" sz="2000" dirty="0" err="1"/>
              <a:t>prospects</a:t>
            </a:r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CE03D65-C96D-2EDE-E30B-B14323008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50FC-6085-4902-8418-A01EA8DE192E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E975F9-CB1B-1ABA-BB8D-3CFD2E057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6A0B914-CBC2-1B0C-24C7-8C58E06D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1686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84DEEB-ABE3-A3F0-9891-6E71BC72E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793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F378B1-ACE4-1BF2-01F6-17B421328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Cuts</a:t>
            </a:r>
            <a:r>
              <a:rPr lang="pl-PL" dirty="0"/>
              <a:t> &amp; </a:t>
            </a:r>
            <a:r>
              <a:rPr lang="pl-PL" dirty="0" err="1"/>
              <a:t>Corrections</a:t>
            </a:r>
            <a:endParaRPr lang="en-GB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452D53F-BD22-512F-3359-A95F6D86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18.04.2024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7803DE-2157-42A3-D568-0988AD56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XLVI HADES Collaboration Meeting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503657-6244-F89B-27DC-251997655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21</a:t>
            </a:fld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Symbol zastępczy zawartości 11">
                <a:extLst>
                  <a:ext uri="{FF2B5EF4-FFF2-40B4-BE49-F238E27FC236}">
                    <a16:creationId xmlns:a16="http://schemas.microsoft.com/office/drawing/2014/main" id="{AC8777AC-9D6F-A5C8-49D8-98720CBC5CD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l-PL" b="1" dirty="0"/>
                  <a:t>Dataset:</a:t>
                </a:r>
              </a:p>
              <a:p>
                <a:pPr lvl="1"/>
                <a:r>
                  <a:rPr lang="pl-PL" dirty="0"/>
                  <a:t>Au + Au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r>
                  <a:rPr lang="pl-PL" dirty="0"/>
                  <a:t> GeV</a:t>
                </a:r>
              </a:p>
              <a:p>
                <a:r>
                  <a:rPr lang="pl-PL" b="1" dirty="0"/>
                  <a:t>Event:</a:t>
                </a:r>
              </a:p>
              <a:p>
                <a:pPr lvl="1"/>
                <a:r>
                  <a:rPr lang="pl-PL" dirty="0"/>
                  <a:t>Target </a:t>
                </a:r>
                <a:r>
                  <a:rPr lang="pl-PL" dirty="0" err="1"/>
                  <a:t>plate</a:t>
                </a:r>
                <a:r>
                  <a:rPr lang="pl-PL" dirty="0"/>
                  <a:t> </a:t>
                </a:r>
                <a:r>
                  <a:rPr lang="pl-PL" dirty="0" err="1"/>
                  <a:t>selection</a:t>
                </a:r>
                <a:r>
                  <a:rPr lang="pl-PL" dirty="0"/>
                  <a:t>, X and Y </a:t>
                </a:r>
                <a:r>
                  <a:rPr lang="pl-PL" dirty="0" err="1"/>
                  <a:t>vertex</a:t>
                </a:r>
                <a:r>
                  <a:rPr lang="pl-PL" dirty="0"/>
                  <a:t> </a:t>
                </a:r>
                <a:r>
                  <a:rPr lang="pl-PL" dirty="0" err="1"/>
                  <a:t>cut</a:t>
                </a:r>
                <a:r>
                  <a:rPr lang="pl-PL" dirty="0"/>
                  <a:t> (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pl-PL" dirty="0"/>
                  <a:t>)</a:t>
                </a:r>
              </a:p>
              <a:p>
                <a:pPr lvl="1"/>
                <a:r>
                  <a:rPr lang="pl-PL" dirty="0" err="1"/>
                  <a:t>Must</a:t>
                </a:r>
                <a:r>
                  <a:rPr lang="pl-PL" dirty="0"/>
                  <a:t> </a:t>
                </a:r>
                <a:r>
                  <a:rPr lang="pl-PL" dirty="0" err="1"/>
                  <a:t>have</a:t>
                </a:r>
                <a:r>
                  <a:rPr lang="pl-PL" dirty="0"/>
                  <a:t> EP </a:t>
                </a:r>
                <a:r>
                  <a:rPr lang="pl-PL" dirty="0" err="1"/>
                  <a:t>reconstructed</a:t>
                </a:r>
                <a:endParaRPr lang="pl-PL" dirty="0"/>
              </a:p>
              <a:p>
                <a:pPr lvl="1"/>
                <a:r>
                  <a:rPr lang="pl-PL" dirty="0" err="1"/>
                  <a:t>Centrality</a:t>
                </a:r>
                <a:r>
                  <a:rPr lang="pl-PL" dirty="0"/>
                  <a:t> </a:t>
                </a:r>
                <a:r>
                  <a:rPr lang="pl-PL"/>
                  <a:t>0-10%, 10-20%,… etc.</a:t>
                </a:r>
                <a:endParaRPr lang="pl-PL" dirty="0"/>
              </a:p>
              <a:p>
                <a:r>
                  <a:rPr lang="pl-PL" b="1" dirty="0" err="1"/>
                  <a:t>Track</a:t>
                </a:r>
                <a:r>
                  <a:rPr lang="pl-PL" b="1" dirty="0"/>
                  <a:t>:</a:t>
                </a:r>
              </a:p>
              <a:p>
                <a:pPr lvl="1"/>
                <a:r>
                  <a:rPr lang="pl-PL" dirty="0"/>
                  <a:t>Not </a:t>
                </a:r>
                <a:r>
                  <a:rPr lang="pl-PL" dirty="0" err="1"/>
                  <a:t>at</a:t>
                </a:r>
                <a:r>
                  <a:rPr lang="pl-PL" dirty="0"/>
                  <a:t> MDC </a:t>
                </a:r>
                <a:r>
                  <a:rPr lang="pl-PL" dirty="0" err="1"/>
                  <a:t>edge</a:t>
                </a:r>
                <a:endParaRPr lang="pl-PL" dirty="0"/>
              </a:p>
              <a:p>
                <a:pPr lvl="1"/>
                <a:r>
                  <a:rPr lang="pl-PL" dirty="0" err="1"/>
                  <a:t>Bannana</a:t>
                </a:r>
                <a:r>
                  <a:rPr lang="pl-PL" dirty="0"/>
                  <a:t> </a:t>
                </a:r>
                <a:r>
                  <a:rPr lang="pl-PL" dirty="0" err="1"/>
                  <a:t>cut</a:t>
                </a:r>
                <a:endParaRPr lang="pl-PL" dirty="0"/>
              </a:p>
              <a:p>
                <a:pPr lvl="1"/>
                <a:r>
                  <a:rPr lang="pl-PL" dirty="0"/>
                  <a:t>Bad </a:t>
                </a:r>
                <a:r>
                  <a:rPr lang="pl-PL" dirty="0" err="1"/>
                  <a:t>layers</a:t>
                </a:r>
                <a:r>
                  <a:rPr lang="pl-PL" dirty="0"/>
                  <a:t> &lt; 2</a:t>
                </a:r>
              </a:p>
            </p:txBody>
          </p:sp>
        </mc:Choice>
        <mc:Fallback xmlns="">
          <p:sp>
            <p:nvSpPr>
              <p:cNvPr id="12" name="Symbol zastępczy zawartości 11">
                <a:extLst>
                  <a:ext uri="{FF2B5EF4-FFF2-40B4-BE49-F238E27FC236}">
                    <a16:creationId xmlns:a16="http://schemas.microsoft.com/office/drawing/2014/main" id="{AC8777AC-9D6F-A5C8-49D8-98720CBC5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63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3AA2852-71B9-804C-376D-359BCABC0C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b="1" dirty="0" err="1"/>
              <a:t>Pair</a:t>
            </a:r>
            <a:r>
              <a:rPr lang="pl-PL" b="1" dirty="0"/>
              <a:t>:</a:t>
            </a:r>
          </a:p>
          <a:p>
            <a:pPr lvl="1"/>
            <a:r>
              <a:rPr lang="pl-PL" dirty="0"/>
              <a:t>Not the same </a:t>
            </a:r>
            <a:r>
              <a:rPr lang="pl-PL" dirty="0" err="1"/>
              <a:t>ToF</a:t>
            </a:r>
            <a:r>
              <a:rPr lang="pl-PL" dirty="0"/>
              <a:t> </a:t>
            </a:r>
            <a:r>
              <a:rPr lang="pl-PL" dirty="0" err="1"/>
              <a:t>cell</a:t>
            </a:r>
            <a:endParaRPr lang="pl-PL" dirty="0"/>
          </a:p>
          <a:p>
            <a:pPr lvl="1"/>
            <a:r>
              <a:rPr lang="pl-PL" dirty="0" err="1"/>
              <a:t>Fraction</a:t>
            </a:r>
            <a:r>
              <a:rPr lang="pl-PL" dirty="0"/>
              <a:t> of Close </a:t>
            </a:r>
            <a:r>
              <a:rPr lang="pl-PL" dirty="0" err="1"/>
              <a:t>Hits</a:t>
            </a:r>
            <a:r>
              <a:rPr lang="pl-PL" dirty="0"/>
              <a:t> = 70% (</a:t>
            </a:r>
            <a:r>
              <a:rPr lang="pl-PL" dirty="0" err="1"/>
              <a:t>OneUnder</a:t>
            </a:r>
            <a:r>
              <a:rPr lang="pl-PL" dirty="0"/>
              <a:t>)</a:t>
            </a:r>
          </a:p>
          <a:p>
            <a:r>
              <a:rPr lang="pl-PL" b="1" dirty="0" err="1"/>
              <a:t>Corrections</a:t>
            </a:r>
            <a:r>
              <a:rPr lang="pl-PL" b="1" dirty="0"/>
              <a:t>:</a:t>
            </a:r>
          </a:p>
          <a:p>
            <a:pPr lvl="1"/>
            <a:r>
              <a:rPr lang="pl-PL" dirty="0"/>
              <a:t>Energy-</a:t>
            </a:r>
            <a:r>
              <a:rPr lang="pl-PL" dirty="0" err="1"/>
              <a:t>loss</a:t>
            </a:r>
            <a:r>
              <a:rPr lang="pl-PL" dirty="0"/>
              <a:t> </a:t>
            </a:r>
          </a:p>
          <a:p>
            <a:pPr lvl="1"/>
            <a:r>
              <a:rPr lang="pl-PL" dirty="0" err="1"/>
              <a:t>Purity</a:t>
            </a:r>
            <a:endParaRPr lang="pl-PL" dirty="0"/>
          </a:p>
          <a:p>
            <a:pPr lvl="1"/>
            <a:r>
              <a:rPr lang="pl-PL" dirty="0" err="1"/>
              <a:t>Momentum</a:t>
            </a:r>
            <a:r>
              <a:rPr lang="pl-PL" dirty="0"/>
              <a:t> resolution</a:t>
            </a:r>
            <a:endParaRPr lang="en-GB" dirty="0"/>
          </a:p>
        </p:txBody>
      </p:sp>
      <p:pic>
        <p:nvPicPr>
          <p:cNvPr id="11" name="Grafika 10" descr="Znacznik wyboru z wypełnieniem pełnym">
            <a:extLst>
              <a:ext uri="{FF2B5EF4-FFF2-40B4-BE49-F238E27FC236}">
                <a16:creationId xmlns:a16="http://schemas.microsoft.com/office/drawing/2014/main" id="{855CA66A-2AD4-0A14-1B41-CC76E474D5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0894" y="3524711"/>
            <a:ext cx="198422" cy="198422"/>
          </a:xfrm>
          <a:prstGeom prst="rect">
            <a:avLst/>
          </a:prstGeom>
        </p:spPr>
      </p:pic>
      <p:pic>
        <p:nvPicPr>
          <p:cNvPr id="16" name="Grafika 15" descr="Zamykać z wypełnieniem pełnym">
            <a:extLst>
              <a:ext uri="{FF2B5EF4-FFF2-40B4-BE49-F238E27FC236}">
                <a16:creationId xmlns:a16="http://schemas.microsoft.com/office/drawing/2014/main" id="{EA3959A1-37AE-366A-89FE-82D9EE089B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82079" y="4079879"/>
            <a:ext cx="198422" cy="198422"/>
          </a:xfrm>
          <a:prstGeom prst="rect">
            <a:avLst/>
          </a:prstGeom>
        </p:spPr>
      </p:pic>
      <p:pic>
        <p:nvPicPr>
          <p:cNvPr id="3" name="Grafika 2" descr="Znacznik wyboru z wypełnieniem pełnym">
            <a:extLst>
              <a:ext uri="{FF2B5EF4-FFF2-40B4-BE49-F238E27FC236}">
                <a16:creationId xmlns:a16="http://schemas.microsoft.com/office/drawing/2014/main" id="{FF534800-CFA0-3026-EE94-27EFB4CF8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5612" y="3793348"/>
            <a:ext cx="198422" cy="1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0C9A54-C08A-16B4-D486-E592B82A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Target </a:t>
            </a:r>
            <a:r>
              <a:rPr lang="pl-PL" dirty="0" err="1"/>
              <a:t>Vertex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B2387C-C1E7-BAB7-A090-3EC269746D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401861-82F9-B180-EAA2-095080B79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22F537-51FF-DFA4-366F-9B8FD4BB4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50FC-6085-4902-8418-A01EA8DE192E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0E31D3-7037-86E3-A13C-B8389CCBD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653AA84-0B81-023D-181F-0A92516A1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22</a:t>
            </a:fld>
            <a:endParaRPr lang="pl-PL"/>
          </a:p>
        </p:txBody>
      </p:sp>
      <p:pic>
        <p:nvPicPr>
          <p:cNvPr id="8" name="Symbol zastępczy zawartości 9">
            <a:extLst>
              <a:ext uri="{FF2B5EF4-FFF2-40B4-BE49-F238E27FC236}">
                <a16:creationId xmlns:a16="http://schemas.microsoft.com/office/drawing/2014/main" id="{7653EE87-0B98-16E4-3BC5-E30DBBF56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9452" y="2450772"/>
            <a:ext cx="5208588" cy="3555068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F3F98DE-65D6-8405-A023-6C4652EBA113}"/>
              </a:ext>
            </a:extLst>
          </p:cNvPr>
          <p:cNvSpPr txBox="1"/>
          <p:nvPr/>
        </p:nvSpPr>
        <p:spPr>
          <a:xfrm>
            <a:off x="9961584" y="5807631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z Vertex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3851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F390-68E7-0240-B3C0-9A9205FBF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522257-F459-67CC-3233-B6E0A564D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1363EDB4-E401-93FE-E7B0-953174FD16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2200" y="2486077"/>
            <a:ext cx="5208588" cy="3484459"/>
          </a:xfrm>
        </p:spPr>
      </p:pic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09A9C0-F94E-F729-691D-277D5B8E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A995-E73B-4CA3-8C7D-0E4F3D1F9E6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37DE456-0E21-9608-A669-44F69140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0390078-C6D8-9260-EAD6-61049989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23</a:t>
            </a:fld>
            <a:endParaRPr lang="pl-PL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F320F717-292B-49EB-5E9B-8279B34FF7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3588" y="2470147"/>
            <a:ext cx="5256212" cy="3516319"/>
          </a:xfrm>
        </p:spPr>
      </p:pic>
    </p:spTree>
    <p:extLst>
      <p:ext uri="{BB962C8B-B14F-4D97-AF65-F5344CB8AC3E}">
        <p14:creationId xmlns:p14="http://schemas.microsoft.com/office/powerpoint/2010/main" val="3363925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D7322-5D04-1D14-AA3A-96323E679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6A8DF5-E2DC-FDEA-A104-97EFA8FA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E2932D-FEE4-2E49-EB98-DB8621FA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A995-E73B-4CA3-8C7D-0E4F3D1F9E6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D6DE4A7-587B-744B-09F1-7476C805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AB0A673-808D-C39C-0930-8D61EE0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24</a:t>
            </a:fld>
            <a:endParaRPr lang="pl-PL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2A18DCE5-749F-CDF8-ED52-A5A4827DD3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88" y="2470147"/>
            <a:ext cx="5256212" cy="3516319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6048756B-E3AD-2198-1BA5-7974B99214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2486077"/>
            <a:ext cx="5208588" cy="3484459"/>
          </a:xfrm>
        </p:spPr>
      </p:pic>
    </p:spTree>
    <p:extLst>
      <p:ext uri="{BB962C8B-B14F-4D97-AF65-F5344CB8AC3E}">
        <p14:creationId xmlns:p14="http://schemas.microsoft.com/office/powerpoint/2010/main" val="217392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B5832-8090-748E-6872-87CDE01B3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C2ED73-C3F0-0A60-0CC8-113BE3B8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A72E71-ACD5-893D-833F-1AB22E58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A995-E73B-4CA3-8C7D-0E4F3D1F9E6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AE23779-559D-EBC5-21A3-41F64E8DC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3BB5EB-0D02-F984-2DA8-6F2B8A34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25</a:t>
            </a:fld>
            <a:endParaRPr lang="pl-PL"/>
          </a:p>
        </p:txBody>
      </p:sp>
      <p:pic>
        <p:nvPicPr>
          <p:cNvPr id="14" name="Symbol zastępczy zawartości 13">
            <a:extLst>
              <a:ext uri="{FF2B5EF4-FFF2-40B4-BE49-F238E27FC236}">
                <a16:creationId xmlns:a16="http://schemas.microsoft.com/office/drawing/2014/main" id="{1B6D0E63-5442-BDEF-0976-DBE1D330B1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88" y="2470147"/>
            <a:ext cx="5256212" cy="3516319"/>
          </a:xfrm>
        </p:spPr>
      </p:pic>
      <p:pic>
        <p:nvPicPr>
          <p:cNvPr id="16" name="Symbol zastępczy zawartości 15">
            <a:extLst>
              <a:ext uri="{FF2B5EF4-FFF2-40B4-BE49-F238E27FC236}">
                <a16:creationId xmlns:a16="http://schemas.microsoft.com/office/drawing/2014/main" id="{E8E9BDB9-4830-8910-A2E2-F79DD77EEC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2486077"/>
            <a:ext cx="5208588" cy="3484459"/>
          </a:xfrm>
        </p:spPr>
      </p:pic>
    </p:spTree>
    <p:extLst>
      <p:ext uri="{BB962C8B-B14F-4D97-AF65-F5344CB8AC3E}">
        <p14:creationId xmlns:p14="http://schemas.microsoft.com/office/powerpoint/2010/main" val="2469886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764FA-285F-7382-BA71-EF3923DA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BEBFDA-EA1A-942F-F665-36A5CE39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EFE5254-B050-44E9-4A25-4701CDDC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A995-E73B-4CA3-8C7D-0E4F3D1F9E6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82D05C9-BB8B-4B53-AF26-CA7D6095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8648E8-6290-603C-665F-A0BF4D35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26</a:t>
            </a:fld>
            <a:endParaRPr lang="pl-PL"/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724C3294-0E88-CDBD-78F3-96E072F53F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588" y="2470147"/>
            <a:ext cx="5256212" cy="3516319"/>
          </a:xfrm>
        </p:spPr>
      </p:pic>
      <p:pic>
        <p:nvPicPr>
          <p:cNvPr id="15" name="Symbol zastępczy zawartości 14">
            <a:extLst>
              <a:ext uri="{FF2B5EF4-FFF2-40B4-BE49-F238E27FC236}">
                <a16:creationId xmlns:a16="http://schemas.microsoft.com/office/drawing/2014/main" id="{B8F9DF5E-E023-8962-C77A-DA628C3DAC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2200" y="2486077"/>
            <a:ext cx="5208588" cy="3484459"/>
          </a:xfrm>
        </p:spPr>
      </p:pic>
    </p:spTree>
    <p:extLst>
      <p:ext uri="{BB962C8B-B14F-4D97-AF65-F5344CB8AC3E}">
        <p14:creationId xmlns:p14="http://schemas.microsoft.com/office/powerpoint/2010/main" val="3970415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DD7DB-0055-B967-95E4-3EB9BAA39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27B41F-DDEB-51AB-76C8-8D3DABD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9510"/>
            <a:ext cx="3932237" cy="1600200"/>
          </a:xfrm>
        </p:spPr>
        <p:txBody>
          <a:bodyPr anchor="b">
            <a:normAutofit/>
          </a:bodyPr>
          <a:lstStyle/>
          <a:p>
            <a:r>
              <a:rPr lang="pl-PL" dirty="0"/>
              <a:t>High Net-</a:t>
            </a:r>
            <a:r>
              <a:rPr lang="pl-PL" dirty="0" err="1"/>
              <a:t>Baryon</a:t>
            </a:r>
            <a:r>
              <a:rPr lang="pl-PL" dirty="0"/>
              <a:t> </a:t>
            </a:r>
            <a:r>
              <a:rPr lang="pl-PL" dirty="0" err="1"/>
              <a:t>Density</a:t>
            </a:r>
            <a:r>
              <a:rPr lang="pl-PL" dirty="0"/>
              <a:t> Region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ymbol zastępczy zawartości 6">
                <a:extLst>
                  <a:ext uri="{FF2B5EF4-FFF2-40B4-BE49-F238E27FC236}">
                    <a16:creationId xmlns:a16="http://schemas.microsoft.com/office/drawing/2014/main" id="{C3113611-B843-90B2-AFAD-B5D91433F8C9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839788" y="2554596"/>
                <a:ext cx="3932237" cy="3314392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l-PL" dirty="0"/>
                  <a:t>Dynamics of heavy-</a:t>
                </a:r>
                <a:r>
                  <a:rPr lang="pl-PL" dirty="0" err="1"/>
                  <a:t>ion</a:t>
                </a:r>
                <a:r>
                  <a:rPr lang="pl-PL" dirty="0"/>
                  <a:t> </a:t>
                </a:r>
                <a:r>
                  <a:rPr lang="pl-PL" dirty="0" err="1"/>
                  <a:t>collisions</a:t>
                </a:r>
                <a:r>
                  <a:rPr lang="pl-PL" dirty="0"/>
                  <a:t> (HIC) </a:t>
                </a:r>
                <a:r>
                  <a:rPr lang="pl-PL" dirty="0" err="1"/>
                  <a:t>at</a:t>
                </a:r>
                <a:r>
                  <a:rPr lang="pl-PL" dirty="0"/>
                  <a:t> high net-</a:t>
                </a:r>
                <a:r>
                  <a:rPr lang="pl-PL" dirty="0" err="1"/>
                  <a:t>baryon</a:t>
                </a:r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</a:t>
                </a:r>
                <a:r>
                  <a:rPr lang="pl-PL" dirty="0" err="1"/>
                  <a:t>unknown</a:t>
                </a:r>
                <a:endParaRPr lang="pl-P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l-PL" dirty="0" err="1"/>
                  <a:t>Protons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present</a:t>
                </a:r>
                <a:r>
                  <a:rPr lang="pl-PL" dirty="0"/>
                  <a:t> </a:t>
                </a:r>
                <a:r>
                  <a:rPr lang="pl-PL" dirty="0" err="1"/>
                  <a:t>throughout</a:t>
                </a:r>
                <a:r>
                  <a:rPr lang="pl-PL" dirty="0"/>
                  <a:t> the </a:t>
                </a:r>
                <a:r>
                  <a:rPr lang="pl-PL" dirty="0" err="1"/>
                  <a:t>whole</a:t>
                </a:r>
                <a:r>
                  <a:rPr lang="pl-PL" dirty="0"/>
                  <a:t> </a:t>
                </a:r>
                <a:r>
                  <a:rPr lang="pl-PL" dirty="0" err="1"/>
                  <a:t>duration</a:t>
                </a:r>
                <a:endParaRPr lang="pl-PL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l-PL" dirty="0" err="1"/>
                  <a:t>Study</a:t>
                </a:r>
                <a:r>
                  <a:rPr lang="pl-PL" dirty="0"/>
                  <a:t> of proton dynamics </a:t>
                </a:r>
                <a14:m>
                  <m:oMath xmlns:m="http://schemas.openxmlformats.org/officeDocument/2006/math">
                    <m:r>
                      <a:rPr lang="pl-PL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a true </a:t>
                </a:r>
                <a:r>
                  <a:rPr lang="pl-PL" dirty="0" err="1"/>
                  <a:t>study</a:t>
                </a:r>
                <a:r>
                  <a:rPr lang="pl-PL" dirty="0"/>
                  <a:t> of HIC </a:t>
                </a:r>
                <a:r>
                  <a:rPr lang="pl-PL" dirty="0" err="1"/>
                  <a:t>at</a:t>
                </a:r>
                <a:r>
                  <a:rPr lang="pl-PL" dirty="0"/>
                  <a:t>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7" name="Symbol zastępczy zawartości 6">
                <a:extLst>
                  <a:ext uri="{FF2B5EF4-FFF2-40B4-BE49-F238E27FC236}">
                    <a16:creationId xmlns:a16="http://schemas.microsoft.com/office/drawing/2014/main" id="{C3113611-B843-90B2-AFAD-B5D91433F8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839788" y="2554596"/>
                <a:ext cx="3932237" cy="3314392"/>
              </a:xfrm>
              <a:blipFill>
                <a:blip r:embed="rId4"/>
                <a:stretch>
                  <a:fillRect l="-620" t="-1287" r="-1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74CA30-3FE7-E334-FF66-CBB19B1B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3479" y="6356350"/>
            <a:ext cx="249462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42F1AF-DBBC-4733-94AB-D7FA20CDB383}" type="datetime1">
              <a:rPr lang="pl-PL" smtClean="0"/>
              <a:t>08.11.2024</a:t>
            </a:fld>
            <a:endParaRPr lang="pl-PL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A592B877-59EE-3E62-48A3-3486CA9F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8823" y="6356350"/>
            <a:ext cx="5024761" cy="365125"/>
          </a:xfrm>
        </p:spPr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5F32E1-8432-6AED-8293-026EA649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4303" y="6356350"/>
            <a:ext cx="247687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06482EE-12AD-4411-B64F-6A65A02CEA76}" type="slidenum">
              <a:rPr lang="pl-PL" smtClean="0"/>
              <a:pPr>
                <a:spcAft>
                  <a:spcPts val="600"/>
                </a:spcAft>
              </a:pPr>
              <a:t>3</a:t>
            </a:fld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5A12760-A424-209F-4099-790C1C9D55A3}"/>
              </a:ext>
            </a:extLst>
          </p:cNvPr>
          <p:cNvSpPr txBox="1"/>
          <p:nvPr/>
        </p:nvSpPr>
        <p:spPr>
          <a:xfrm>
            <a:off x="6889743" y="5233987"/>
            <a:ext cx="2759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i="1" dirty="0"/>
              <a:t>https://cloud.itp.uni-frankfurt.de/s/YJb9zEfzwqXmwgp</a:t>
            </a:r>
          </a:p>
        </p:txBody>
      </p:sp>
      <p:pic>
        <p:nvPicPr>
          <p:cNvPr id="3" name="AuAu123(1)">
            <a:hlinkClick r:id="" action="ppaction://media"/>
            <a:extLst>
              <a:ext uri="{FF2B5EF4-FFF2-40B4-BE49-F238E27FC236}">
                <a16:creationId xmlns:a16="http://schemas.microsoft.com/office/drawing/2014/main" id="{DFE0D8A3-6378-BAEB-B3F9-A4626548A13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3188" y="1624013"/>
            <a:ext cx="6172200" cy="3471862"/>
          </a:xfrm>
        </p:spPr>
      </p:pic>
    </p:spTree>
    <p:extLst>
      <p:ext uri="{BB962C8B-B14F-4D97-AF65-F5344CB8AC3E}">
        <p14:creationId xmlns:p14="http://schemas.microsoft.com/office/powerpoint/2010/main" val="39847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0319A2-B815-B383-2F01-9A722A9B6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Which</a:t>
            </a:r>
            <a:r>
              <a:rPr lang="pl-PL" dirty="0"/>
              <a:t> Part of The </a:t>
            </a:r>
            <a:r>
              <a:rPr lang="pl-PL" dirty="0" err="1"/>
              <a:t>Koonin</a:t>
            </a:r>
            <a:r>
              <a:rPr lang="pl-PL" dirty="0"/>
              <a:t>-Pratt </a:t>
            </a:r>
            <a:r>
              <a:rPr lang="pl-PL" dirty="0" err="1"/>
              <a:t>Equation</a:t>
            </a:r>
            <a:r>
              <a:rPr lang="pl-PL" dirty="0"/>
              <a:t> I </a:t>
            </a:r>
            <a:r>
              <a:rPr lang="pl-PL" dirty="0" err="1"/>
              <a:t>Like</a:t>
            </a:r>
            <a:r>
              <a:rPr lang="pl-PL" dirty="0"/>
              <a:t> the Most?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423B327-AD52-9797-273F-09CF1B762025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l-PL" b="1" dirty="0"/>
                  <a:t>The </a:t>
                </a:r>
                <a:r>
                  <a:rPr lang="pl-PL" b="1" dirty="0" err="1"/>
                  <a:t>Koonin</a:t>
                </a:r>
                <a:r>
                  <a:rPr lang="pl-PL" b="1" dirty="0"/>
                  <a:t>-Pratt </a:t>
                </a:r>
                <a:r>
                  <a:rPr lang="pl-PL" b="1" dirty="0" err="1"/>
                  <a:t>equation</a:t>
                </a:r>
                <a:r>
                  <a:rPr lang="pl-PL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pl-P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pl-PL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pl-PL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pl-PL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pl-PL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pl-PL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  <m:d>
                                <m:dPr>
                                  <m:ctrlPr>
                                    <a:rPr lang="el-G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</m:acc>
                                  <m:r>
                                    <a:rPr lang="pl-PL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pl-PL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l-PL" sz="16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l-PL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  <a:p>
                <a:r>
                  <a:rPr lang="pl-PL" dirty="0"/>
                  <a:t>Not much data on one-</a:t>
                </a:r>
                <a:r>
                  <a:rPr lang="pl-PL" dirty="0" err="1"/>
                  <a:t>dimensional</a:t>
                </a:r>
                <a:r>
                  <a:rPr lang="pl-PL" dirty="0"/>
                  <a:t> p-p </a:t>
                </a:r>
                <a:r>
                  <a:rPr lang="pl-PL" dirty="0" err="1"/>
                  <a:t>source</a:t>
                </a:r>
                <a:r>
                  <a:rPr lang="pl-PL" dirty="0"/>
                  <a:t> dynamics for </a:t>
                </a:r>
                <a:r>
                  <a:rPr lang="pl-PL" dirty="0" err="1"/>
                  <a:t>baryon-rich</a:t>
                </a:r>
                <a:r>
                  <a:rPr lang="pl-PL" dirty="0"/>
                  <a:t> region</a:t>
                </a:r>
              </a:p>
              <a:p>
                <a:r>
                  <a:rPr lang="pl-PL" dirty="0"/>
                  <a:t>The </a:t>
                </a:r>
                <a:r>
                  <a:rPr lang="pl-PL" dirty="0" err="1"/>
                  <a:t>three-dimensional</a:t>
                </a:r>
                <a:r>
                  <a:rPr lang="pl-PL" dirty="0"/>
                  <a:t> p-p </a:t>
                </a:r>
                <a:r>
                  <a:rPr lang="pl-PL" dirty="0" err="1"/>
                  <a:t>source</a:t>
                </a:r>
                <a:r>
                  <a:rPr lang="pl-PL" dirty="0"/>
                  <a:t> dynamics </a:t>
                </a:r>
                <a:r>
                  <a:rPr lang="pl-PL" dirty="0" err="1"/>
                  <a:t>have</a:t>
                </a:r>
                <a:r>
                  <a:rPr lang="pl-PL" dirty="0"/>
                  <a:t> not </a:t>
                </a:r>
                <a:r>
                  <a:rPr lang="pl-PL" dirty="0" err="1"/>
                  <a:t>been</a:t>
                </a:r>
                <a:r>
                  <a:rPr lang="pl-PL" dirty="0"/>
                  <a:t> </a:t>
                </a:r>
                <a:r>
                  <a:rPr lang="pl-PL" dirty="0" err="1"/>
                  <a:t>studied</a:t>
                </a:r>
                <a:endParaRPr lang="pl-PL" dirty="0"/>
              </a:p>
              <a:p>
                <a:r>
                  <a:rPr lang="pl-PL" dirty="0"/>
                  <a:t>We </a:t>
                </a:r>
                <a:r>
                  <a:rPr lang="pl-PL" dirty="0" err="1"/>
                  <a:t>know</a:t>
                </a:r>
                <a:r>
                  <a:rPr lang="pl-PL" dirty="0"/>
                  <a:t> </a:t>
                </a:r>
                <a:r>
                  <a:rPr lang="pl-PL" dirty="0" err="1"/>
                  <a:t>more</a:t>
                </a:r>
                <a:r>
                  <a:rPr lang="pl-PL" dirty="0"/>
                  <a:t> </a:t>
                </a:r>
                <a:r>
                  <a:rPr lang="pl-PL" dirty="0" err="1"/>
                  <a:t>about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sz="16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pl-PL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pl-PL" sz="1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</m:d>
                    <m:r>
                      <a:rPr lang="pl-PL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we </a:t>
                </a:r>
                <a:r>
                  <a:rPr lang="pl-PL" dirty="0" err="1"/>
                  <a:t>know</a:t>
                </a:r>
                <a:r>
                  <a:rPr lang="pl-PL" dirty="0"/>
                  <a:t> </a:t>
                </a:r>
                <a:r>
                  <a:rPr lang="pl-PL" dirty="0" err="1"/>
                  <a:t>more</a:t>
                </a:r>
                <a:r>
                  <a:rPr lang="pl-PL" dirty="0"/>
                  <a:t> </a:t>
                </a:r>
                <a:r>
                  <a:rPr lang="pl-PL" dirty="0" err="1"/>
                  <a:t>about</a:t>
                </a:r>
                <a:r>
                  <a:rPr lang="pl-PL" dirty="0"/>
                  <a:t> </a:t>
                </a:r>
                <a:r>
                  <a:rPr lang="pl-PL" dirty="0" err="1"/>
                  <a:t>our</a:t>
                </a:r>
                <a:r>
                  <a:rPr lang="pl-PL" dirty="0"/>
                  <a:t> </a:t>
                </a:r>
                <a:r>
                  <a:rPr lang="pl-PL" dirty="0" err="1"/>
                  <a:t>collisions</a:t>
                </a:r>
                <a:endParaRPr lang="en-GB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423B327-AD52-9797-273F-09CF1B7620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63" t="-19875" r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CB258A-4B36-829E-D6DD-25F62D9199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b="1" dirty="0"/>
              <a:t>In </a:t>
            </a:r>
            <a:r>
              <a:rPr lang="pl-PL" b="1" dirty="0" err="1"/>
              <a:t>this</a:t>
            </a:r>
            <a:r>
              <a:rPr lang="pl-PL" b="1" dirty="0"/>
              <a:t> </a:t>
            </a:r>
            <a:r>
              <a:rPr lang="pl-PL" b="1" dirty="0" err="1"/>
              <a:t>work</a:t>
            </a:r>
            <a:r>
              <a:rPr lang="pl-PL" b="1" dirty="0"/>
              <a:t>:</a:t>
            </a:r>
          </a:p>
          <a:p>
            <a:pPr lvl="1"/>
            <a:r>
              <a:rPr lang="pl-PL" dirty="0" err="1"/>
              <a:t>Longitudinal</a:t>
            </a:r>
            <a:r>
              <a:rPr lang="pl-PL" dirty="0"/>
              <a:t> Co-</a:t>
            </a:r>
            <a:r>
              <a:rPr lang="pl-PL" dirty="0" err="1"/>
              <a:t>Moving</a:t>
            </a:r>
            <a:r>
              <a:rPr lang="pl-PL" dirty="0"/>
              <a:t> System (LCMS)</a:t>
            </a:r>
          </a:p>
          <a:p>
            <a:pPr lvl="1"/>
            <a:r>
              <a:rPr lang="pl-PL" dirty="0" err="1"/>
              <a:t>Pair</a:t>
            </a:r>
            <a:r>
              <a:rPr lang="pl-PL" dirty="0"/>
              <a:t> Rest </a:t>
            </a:r>
            <a:r>
              <a:rPr lang="pl-PL" dirty="0" err="1"/>
              <a:t>Frame</a:t>
            </a:r>
            <a:r>
              <a:rPr lang="pl-PL" dirty="0"/>
              <a:t> (PRF) - </a:t>
            </a:r>
            <a:r>
              <a:rPr lang="pl-PL" dirty="0" err="1"/>
              <a:t>occasionally</a:t>
            </a:r>
            <a:endParaRPr lang="pl-PL" dirty="0"/>
          </a:p>
          <a:p>
            <a:pPr lvl="1"/>
            <a:r>
              <a:rPr lang="pl-PL" dirty="0"/>
              <a:t>1D – </a:t>
            </a:r>
            <a:r>
              <a:rPr lang="pl-PL" dirty="0" err="1"/>
              <a:t>q</a:t>
            </a:r>
            <a:r>
              <a:rPr lang="pl-PL" baseline="-25000" dirty="0" err="1"/>
              <a:t>inv</a:t>
            </a:r>
            <a:endParaRPr lang="pl-PL" baseline="-25000" dirty="0"/>
          </a:p>
          <a:p>
            <a:pPr lvl="1"/>
            <a:r>
              <a:rPr lang="pl-PL" dirty="0"/>
              <a:t>3D – </a:t>
            </a:r>
            <a:r>
              <a:rPr lang="pl-PL" dirty="0" err="1"/>
              <a:t>Bertsch</a:t>
            </a:r>
            <a:r>
              <a:rPr lang="pl-PL" dirty="0"/>
              <a:t>-Pratt </a:t>
            </a:r>
            <a:r>
              <a:rPr lang="pl-PL" dirty="0" err="1"/>
              <a:t>Parametrisation</a:t>
            </a:r>
            <a:r>
              <a:rPr lang="pl-PL" dirty="0"/>
              <a:t> (out-</a:t>
            </a:r>
            <a:r>
              <a:rPr lang="pl-PL" dirty="0" err="1"/>
              <a:t>side</a:t>
            </a:r>
            <a:r>
              <a:rPr lang="pl-PL" dirty="0"/>
              <a:t>-</a:t>
            </a:r>
            <a:r>
              <a:rPr lang="pl-PL" dirty="0" err="1"/>
              <a:t>long</a:t>
            </a:r>
            <a:r>
              <a:rPr lang="pl-PL" dirty="0"/>
              <a:t>)</a:t>
            </a:r>
            <a:endParaRPr lang="en-GB" dirty="0">
              <a:solidFill>
                <a:schemeClr val="tx2"/>
              </a:solidFill>
            </a:endParaRP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11A6E5C-F525-7955-979B-C30CFDE0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C93C-C914-4E78-8621-4C6C10148EDA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3429DCD-B642-3447-9A43-65665B5B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D482D68-FB6F-5E23-EC71-6F147806A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4</a:t>
            </a:fld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C86E47A5-D47B-A237-91D7-B0DEEEBF60E5}"/>
              </a:ext>
            </a:extLst>
          </p:cNvPr>
          <p:cNvGrpSpPr>
            <a:grpSpLocks noChangeAspect="1"/>
          </p:cNvGrpSpPr>
          <p:nvPr/>
        </p:nvGrpSpPr>
        <p:grpSpPr>
          <a:xfrm>
            <a:off x="7306650" y="3350923"/>
            <a:ext cx="3355670" cy="3062786"/>
            <a:chOff x="2419350" y="4323781"/>
            <a:chExt cx="1947972" cy="1777947"/>
          </a:xfrm>
        </p:grpSpPr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id="{F882975D-79F9-C9CF-566C-E2E556432F45}"/>
                </a:ext>
              </a:extLst>
            </p:cNvPr>
            <p:cNvCxnSpPr/>
            <p:nvPr/>
          </p:nvCxnSpPr>
          <p:spPr>
            <a:xfrm flipV="1">
              <a:off x="2857500" y="4532035"/>
              <a:ext cx="0" cy="100516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Łącznik prosty ze strzałką 10">
              <a:extLst>
                <a:ext uri="{FF2B5EF4-FFF2-40B4-BE49-F238E27FC236}">
                  <a16:creationId xmlns:a16="http://schemas.microsoft.com/office/drawing/2014/main" id="{234D8C3C-F1F5-1BF7-C4F8-02F0AE86D4B1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5537200"/>
              <a:ext cx="12319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>
              <a:extLst>
                <a:ext uri="{FF2B5EF4-FFF2-40B4-BE49-F238E27FC236}">
                  <a16:creationId xmlns:a16="http://schemas.microsoft.com/office/drawing/2014/main" id="{79A72B43-6522-8285-C0BC-182A818B1D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9350" y="5537200"/>
              <a:ext cx="438150" cy="5334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>
              <a:extLst>
                <a:ext uri="{FF2B5EF4-FFF2-40B4-BE49-F238E27FC236}">
                  <a16:creationId xmlns:a16="http://schemas.microsoft.com/office/drawing/2014/main" id="{27E3D7DC-2D67-BBA8-08E6-A702CCAD8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1149" y="4775201"/>
              <a:ext cx="463550" cy="762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ze strzałką 13">
              <a:extLst>
                <a:ext uri="{FF2B5EF4-FFF2-40B4-BE49-F238E27FC236}">
                  <a16:creationId xmlns:a16="http://schemas.microsoft.com/office/drawing/2014/main" id="{E0C91153-4DA3-D462-A408-101B3A6845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7500" y="5093493"/>
              <a:ext cx="1509822" cy="443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14">
              <a:extLst>
                <a:ext uri="{FF2B5EF4-FFF2-40B4-BE49-F238E27FC236}">
                  <a16:creationId xmlns:a16="http://schemas.microsoft.com/office/drawing/2014/main" id="{60F161F6-A222-1A8E-16A6-570A02DE7CFE}"/>
                </a:ext>
              </a:extLst>
            </p:cNvPr>
            <p:cNvCxnSpPr/>
            <p:nvPr/>
          </p:nvCxnSpPr>
          <p:spPr>
            <a:xfrm>
              <a:off x="3314699" y="4775200"/>
              <a:ext cx="0" cy="116324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>
              <a:extLst>
                <a:ext uri="{FF2B5EF4-FFF2-40B4-BE49-F238E27FC236}">
                  <a16:creationId xmlns:a16="http://schemas.microsoft.com/office/drawing/2014/main" id="{D6413704-C8B1-1976-3B12-A33F0E1386D1}"/>
                </a:ext>
              </a:extLst>
            </p:cNvPr>
            <p:cNvCxnSpPr>
              <a:cxnSpLocks/>
            </p:cNvCxnSpPr>
            <p:nvPr/>
          </p:nvCxnSpPr>
          <p:spPr>
            <a:xfrm>
              <a:off x="2857500" y="5537199"/>
              <a:ext cx="463550" cy="40124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Łuk 16">
              <a:extLst>
                <a:ext uri="{FF2B5EF4-FFF2-40B4-BE49-F238E27FC236}">
                  <a16:creationId xmlns:a16="http://schemas.microsoft.com/office/drawing/2014/main" id="{CE0E66BD-F41F-43ED-43FC-29EF86D0A1E8}"/>
                </a:ext>
              </a:extLst>
            </p:cNvPr>
            <p:cNvSpPr/>
            <p:nvPr/>
          </p:nvSpPr>
          <p:spPr>
            <a:xfrm rot="8100000">
              <a:off x="2687140" y="5353147"/>
              <a:ext cx="381992" cy="38199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Łuk 17">
              <a:extLst>
                <a:ext uri="{FF2B5EF4-FFF2-40B4-BE49-F238E27FC236}">
                  <a16:creationId xmlns:a16="http://schemas.microsoft.com/office/drawing/2014/main" id="{60E7CD77-A2EA-5B57-FCA3-CEEC927478B7}"/>
                </a:ext>
              </a:extLst>
            </p:cNvPr>
            <p:cNvSpPr/>
            <p:nvPr/>
          </p:nvSpPr>
          <p:spPr>
            <a:xfrm rot="20675362">
              <a:off x="2727908" y="5101435"/>
              <a:ext cx="381992" cy="381992"/>
            </a:xfrm>
            <a:prstGeom prst="arc">
              <a:avLst>
                <a:gd name="adj1" fmla="val 16200000"/>
                <a:gd name="adj2" fmla="val 20196372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pole tekstowe 18">
                  <a:extLst>
                    <a:ext uri="{FF2B5EF4-FFF2-40B4-BE49-F238E27FC236}">
                      <a16:creationId xmlns:a16="http://schemas.microsoft.com/office/drawing/2014/main" id="{FC82F08E-ACA4-66A6-E4E2-646C1CD049D2}"/>
                    </a:ext>
                  </a:extLst>
                </p:cNvPr>
                <p:cNvSpPr txBox="1"/>
                <p:nvPr/>
              </p:nvSpPr>
              <p:spPr>
                <a:xfrm>
                  <a:off x="2883342" y="5168409"/>
                  <a:ext cx="113108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1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4" name="pole tekstowe 73">
                  <a:extLst>
                    <a:ext uri="{FF2B5EF4-FFF2-40B4-BE49-F238E27FC236}">
                      <a16:creationId xmlns:a16="http://schemas.microsoft.com/office/drawing/2014/main" id="{2F159AE8-D081-462E-5ED8-605220A524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83342" y="5168409"/>
                  <a:ext cx="113108" cy="1692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ole tekstowe 19">
                  <a:extLst>
                    <a:ext uri="{FF2B5EF4-FFF2-40B4-BE49-F238E27FC236}">
                      <a16:creationId xmlns:a16="http://schemas.microsoft.com/office/drawing/2014/main" id="{8075C04B-88BB-9ECC-D541-654D4617D397}"/>
                    </a:ext>
                  </a:extLst>
                </p:cNvPr>
                <p:cNvSpPr txBox="1"/>
                <p:nvPr/>
              </p:nvSpPr>
              <p:spPr>
                <a:xfrm>
                  <a:off x="2803097" y="5544143"/>
                  <a:ext cx="121507" cy="1615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05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GB" sz="1050" dirty="0"/>
                </a:p>
              </p:txBody>
            </p:sp>
          </mc:Choice>
          <mc:Fallback xmlns="">
            <p:sp>
              <p:nvSpPr>
                <p:cNvPr id="75" name="pole tekstowe 74">
                  <a:extLst>
                    <a:ext uri="{FF2B5EF4-FFF2-40B4-BE49-F238E27FC236}">
                      <a16:creationId xmlns:a16="http://schemas.microsoft.com/office/drawing/2014/main" id="{D49AD099-62F2-4A22-1A86-499BF923E9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3097" y="5544143"/>
                  <a:ext cx="121507" cy="1615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pole tekstowe 20">
                  <a:extLst>
                    <a:ext uri="{FF2B5EF4-FFF2-40B4-BE49-F238E27FC236}">
                      <a16:creationId xmlns:a16="http://schemas.microsoft.com/office/drawing/2014/main" id="{65A9FF58-B8C7-EB60-FC62-A257D8F7030A}"/>
                    </a:ext>
                  </a:extLst>
                </p:cNvPr>
                <p:cNvSpPr txBox="1"/>
                <p:nvPr/>
              </p:nvSpPr>
              <p:spPr>
                <a:xfrm>
                  <a:off x="3218464" y="4668716"/>
                  <a:ext cx="108491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6" name="pole tekstowe 75">
                  <a:extLst>
                    <a:ext uri="{FF2B5EF4-FFF2-40B4-BE49-F238E27FC236}">
                      <a16:creationId xmlns:a16="http://schemas.microsoft.com/office/drawing/2014/main" id="{F086F1D8-4805-BA81-947A-015925E596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8464" y="4668716"/>
                  <a:ext cx="108491" cy="169277"/>
                </a:xfrm>
                <a:prstGeom prst="rect">
                  <a:avLst/>
                </a:prstGeom>
                <a:blipFill>
                  <a:blip r:embed="rId5"/>
                  <a:stretch>
                    <a:fillRect t="-18750" r="-7096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pole tekstowe 21">
                  <a:extLst>
                    <a:ext uri="{FF2B5EF4-FFF2-40B4-BE49-F238E27FC236}">
                      <a16:creationId xmlns:a16="http://schemas.microsoft.com/office/drawing/2014/main" id="{77FDF746-6D32-74E3-6366-CC55BDA0DBB8}"/>
                    </a:ext>
                  </a:extLst>
                </p:cNvPr>
                <p:cNvSpPr txBox="1"/>
                <p:nvPr/>
              </p:nvSpPr>
              <p:spPr>
                <a:xfrm>
                  <a:off x="4255818" y="4948598"/>
                  <a:ext cx="111504" cy="1943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GB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l-PL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7" name="pole tekstowe 76">
                  <a:extLst>
                    <a:ext uri="{FF2B5EF4-FFF2-40B4-BE49-F238E27FC236}">
                      <a16:creationId xmlns:a16="http://schemas.microsoft.com/office/drawing/2014/main" id="{4195F29F-C477-8D45-6060-800D800745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5818" y="4948598"/>
                  <a:ext cx="111504" cy="19434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pole tekstowe 22">
              <a:extLst>
                <a:ext uri="{FF2B5EF4-FFF2-40B4-BE49-F238E27FC236}">
                  <a16:creationId xmlns:a16="http://schemas.microsoft.com/office/drawing/2014/main" id="{4B9CFFAE-F911-E5A3-3AC6-8432499D5271}"/>
                </a:ext>
              </a:extLst>
            </p:cNvPr>
            <p:cNvSpPr txBox="1"/>
            <p:nvPr/>
          </p:nvSpPr>
          <p:spPr>
            <a:xfrm>
              <a:off x="3828831" y="5396509"/>
              <a:ext cx="42148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/>
                <a:t>out</a:t>
              </a:r>
              <a:endParaRPr lang="en-GB" sz="1100" dirty="0"/>
            </a:p>
          </p:txBody>
        </p:sp>
        <p:sp>
          <p:nvSpPr>
            <p:cNvPr id="24" name="pole tekstowe 23">
              <a:extLst>
                <a:ext uri="{FF2B5EF4-FFF2-40B4-BE49-F238E27FC236}">
                  <a16:creationId xmlns:a16="http://schemas.microsoft.com/office/drawing/2014/main" id="{32231098-5800-E672-0FF8-4CF1CC7A05B4}"/>
                </a:ext>
              </a:extLst>
            </p:cNvPr>
            <p:cNvSpPr txBox="1"/>
            <p:nvPr/>
          </p:nvSpPr>
          <p:spPr>
            <a:xfrm rot="18546761">
              <a:off x="2337784" y="5735515"/>
              <a:ext cx="470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err="1"/>
                <a:t>side</a:t>
              </a:r>
              <a:endParaRPr lang="en-GB" sz="1100" dirty="0"/>
            </a:p>
          </p:txBody>
        </p: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49F1BF85-A5D1-9E4B-0904-10F8D689A11A}"/>
                </a:ext>
              </a:extLst>
            </p:cNvPr>
            <p:cNvSpPr txBox="1"/>
            <p:nvPr/>
          </p:nvSpPr>
          <p:spPr>
            <a:xfrm rot="16200000">
              <a:off x="2599260" y="4428385"/>
              <a:ext cx="470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err="1"/>
                <a:t>long</a:t>
              </a:r>
              <a:endParaRPr lang="en-GB" sz="1100" dirty="0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08CDE495-26AA-B47B-8BCC-32D7F14BD430}"/>
                </a:ext>
              </a:extLst>
            </p:cNvPr>
            <p:cNvSpPr txBox="1"/>
            <p:nvPr/>
          </p:nvSpPr>
          <p:spPr>
            <a:xfrm rot="16200000">
              <a:off x="2339107" y="4989710"/>
              <a:ext cx="5592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100" dirty="0" err="1">
                  <a:solidFill>
                    <a:schemeClr val="accent4"/>
                  </a:solidFill>
                </a:rPr>
                <a:t>Beam</a:t>
              </a:r>
              <a:endParaRPr lang="en-GB" sz="1100" dirty="0">
                <a:solidFill>
                  <a:schemeClr val="accent4"/>
                </a:solidFill>
              </a:endParaRPr>
            </a:p>
          </p:txBody>
        </p:sp>
        <p:cxnSp>
          <p:nvCxnSpPr>
            <p:cNvPr id="27" name="Łącznik prosty ze strzałką 26">
              <a:extLst>
                <a:ext uri="{FF2B5EF4-FFF2-40B4-BE49-F238E27FC236}">
                  <a16:creationId xmlns:a16="http://schemas.microsoft.com/office/drawing/2014/main" id="{47A8074D-F37A-8166-6D2A-0BA577F154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3444" y="4775964"/>
              <a:ext cx="0" cy="3384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8" name="Prostokąt 7">
            <a:extLst>
              <a:ext uri="{FF2B5EF4-FFF2-40B4-BE49-F238E27FC236}">
                <a16:creationId xmlns:a16="http://schemas.microsoft.com/office/drawing/2014/main" id="{0AACB924-17F0-553C-DD0B-CDA64D619345}"/>
              </a:ext>
            </a:extLst>
          </p:cNvPr>
          <p:cNvSpPr/>
          <p:nvPr/>
        </p:nvSpPr>
        <p:spPr>
          <a:xfrm>
            <a:off x="3368040" y="2645094"/>
            <a:ext cx="441960" cy="29718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5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34715E-D680-9402-51E2-AC1BD0FC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The HADES </a:t>
            </a:r>
            <a:r>
              <a:rPr lang="pl-PL" dirty="0" err="1"/>
              <a:t>Detector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A868EB-146D-4909-52B2-E12EC623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49D0-68B6-4004-B536-E03D795F93D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DB03A3-E1CC-BB3D-550B-CE69787C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7DCB897-0CD8-8640-38EB-F4A7ADEE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5</a:t>
            </a:fld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1CC72F8-8F8F-818C-050A-AF409A6720B3}"/>
              </a:ext>
            </a:extLst>
          </p:cNvPr>
          <p:cNvSpPr txBox="1"/>
          <p:nvPr/>
        </p:nvSpPr>
        <p:spPr>
          <a:xfrm>
            <a:off x="6172200" y="5796167"/>
            <a:ext cx="46941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https://www.gsi.de/en/about_us/50_years_gsi/urban_sketchers_at_gsi_and_fair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Symbol zastępczy zawartości 23">
                <a:extLst>
                  <a:ext uri="{FF2B5EF4-FFF2-40B4-BE49-F238E27FC236}">
                    <a16:creationId xmlns:a16="http://schemas.microsoft.com/office/drawing/2014/main" id="{AEA35F2D-69F8-BC55-320D-799FC2CFF60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l-PL" dirty="0"/>
                  <a:t>Fixed target </a:t>
                </a:r>
                <a:r>
                  <a:rPr lang="pl-PL" dirty="0" err="1"/>
                  <a:t>experiment</a:t>
                </a:r>
                <a:r>
                  <a:rPr lang="pl-PL" dirty="0"/>
                  <a:t> </a:t>
                </a:r>
                <a:r>
                  <a:rPr lang="pl-PL" dirty="0" err="1"/>
                  <a:t>at</a:t>
                </a:r>
                <a:r>
                  <a:rPr lang="pl-PL" dirty="0"/>
                  <a:t> FAIR/GSI</a:t>
                </a:r>
              </a:p>
              <a:p>
                <a:r>
                  <a:rPr lang="pl-PL" dirty="0" err="1"/>
                  <a:t>Large</a:t>
                </a:r>
                <a:r>
                  <a:rPr lang="pl-PL" dirty="0"/>
                  <a:t> </a:t>
                </a:r>
                <a:r>
                  <a:rPr lang="pl-PL" dirty="0" err="1"/>
                  <a:t>angular</a:t>
                </a:r>
                <a:r>
                  <a:rPr lang="pl-PL" dirty="0"/>
                  <a:t> </a:t>
                </a:r>
                <a:r>
                  <a:rPr lang="pl-PL" dirty="0" err="1"/>
                  <a:t>coverage</a:t>
                </a:r>
                <a:r>
                  <a:rPr lang="pl-PL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</m:t>
                            </m:r>
                          </m:e>
                          <m:sup>
                            <m: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85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pl-PL" dirty="0"/>
              </a:p>
              <a:p>
                <a:pPr lvl="1"/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pl-P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pl-PL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  <m:r>
                          <a:rPr lang="pl-P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360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°</m:t>
                            </m:r>
                          </m:sup>
                        </m:sSup>
                      </m:e>
                    </m:d>
                  </m:oMath>
                </a14:m>
                <a:endParaRPr lang="pl-PL" dirty="0"/>
              </a:p>
              <a:p>
                <a:r>
                  <a:rPr lang="pl-PL" dirty="0" err="1"/>
                  <a:t>Tracking</a:t>
                </a:r>
                <a:r>
                  <a:rPr lang="pl-PL" dirty="0"/>
                  <a:t> </a:t>
                </a:r>
                <a:r>
                  <a:rPr lang="pl-PL" dirty="0" err="1"/>
                  <a:t>detector</a:t>
                </a:r>
                <a:r>
                  <a:rPr lang="pl-PL" dirty="0"/>
                  <a:t> with </a:t>
                </a:r>
                <a:r>
                  <a:rPr lang="pl-PL" dirty="0" err="1"/>
                  <a:t>good</a:t>
                </a:r>
                <a:r>
                  <a:rPr lang="pl-PL" dirty="0"/>
                  <a:t> </a:t>
                </a:r>
                <a:r>
                  <a:rPr lang="pl-PL" dirty="0" err="1"/>
                  <a:t>momentum</a:t>
                </a:r>
                <a:r>
                  <a:rPr lang="pl-PL" dirty="0"/>
                  <a:t> resolution</a:t>
                </a:r>
              </a:p>
              <a:p>
                <a:r>
                  <a:rPr lang="pl-PL" dirty="0"/>
                  <a:t>Target – </a:t>
                </a:r>
                <a:r>
                  <a:rPr lang="pl-PL" dirty="0" err="1"/>
                  <a:t>composition</a:t>
                </a:r>
                <a:r>
                  <a:rPr lang="pl-PL" dirty="0"/>
                  <a:t> of </a:t>
                </a:r>
                <a:r>
                  <a:rPr lang="pl-PL" dirty="0" err="1"/>
                  <a:t>multiple</a:t>
                </a:r>
                <a:r>
                  <a:rPr lang="pl-PL" dirty="0"/>
                  <a:t> target </a:t>
                </a:r>
                <a:r>
                  <a:rPr lang="pl-PL" dirty="0" err="1"/>
                  <a:t>plates</a:t>
                </a:r>
                <a:r>
                  <a:rPr lang="pl-PL" dirty="0"/>
                  <a:t>:</a:t>
                </a:r>
                <a:endParaRPr lang="en-GB" dirty="0"/>
              </a:p>
            </p:txBody>
          </p:sp>
        </mc:Choice>
        <mc:Fallback xmlns="">
          <p:sp>
            <p:nvSpPr>
              <p:cNvPr id="24" name="Symbol zastępczy zawartości 23">
                <a:extLst>
                  <a:ext uri="{FF2B5EF4-FFF2-40B4-BE49-F238E27FC236}">
                    <a16:creationId xmlns:a16="http://schemas.microsoft.com/office/drawing/2014/main" id="{AEA35F2D-69F8-BC55-320D-799FC2CFF6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63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Symbol zastępczy zawartości 17" descr="Obraz zawierający szkic, rysowanie, sztuka, tekst&#10;&#10;Opis wygenerowany automatycznie">
            <a:extLst>
              <a:ext uri="{FF2B5EF4-FFF2-40B4-BE49-F238E27FC236}">
                <a16:creationId xmlns:a16="http://schemas.microsoft.com/office/drawing/2014/main" id="{77F614B4-49DD-9702-F1E5-791DA73BF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23"/>
          <a:stretch/>
        </p:blipFill>
        <p:spPr>
          <a:xfrm>
            <a:off x="6172200" y="2728186"/>
            <a:ext cx="5208588" cy="3000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EDFA13A-9857-CDBB-8EC6-DA28FE1A718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0"/>
          <a:stretch/>
        </p:blipFill>
        <p:spPr>
          <a:xfrm>
            <a:off x="1745099" y="4415274"/>
            <a:ext cx="2466686" cy="1387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6E7A3C3-2355-C165-F6A4-C4B20FD50B6E}"/>
                  </a:ext>
                </a:extLst>
              </p:cNvPr>
              <p:cNvSpPr txBox="1"/>
              <p:nvPr/>
            </p:nvSpPr>
            <p:spPr>
              <a:xfrm>
                <a:off x="866199" y="5799779"/>
                <a:ext cx="4936210" cy="339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900" i="1" dirty="0">
                    <a:solidFill>
                      <a:schemeClr val="tx1"/>
                    </a:solidFill>
                  </a:rPr>
                  <a:t>R. Greifenhagen „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Two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pion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intensity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-interferometry in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collisions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of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Au+Au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at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pl-PL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pl-PL" sz="9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r>
                  <a:rPr lang="pl-PL" sz="900" i="1" dirty="0">
                    <a:solidFill>
                      <a:schemeClr val="tx1"/>
                    </a:solidFill>
                  </a:rPr>
                  <a:t>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GeV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measured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with HADES”,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PhD</a:t>
                </a:r>
                <a:r>
                  <a:rPr lang="pl-PL" sz="900" i="1" dirty="0">
                    <a:solidFill>
                      <a:schemeClr val="tx1"/>
                    </a:solidFill>
                  </a:rPr>
                  <a:t> </a:t>
                </a:r>
                <a:r>
                  <a:rPr lang="pl-PL" sz="900" i="1" dirty="0" err="1">
                    <a:solidFill>
                      <a:schemeClr val="tx1"/>
                    </a:solidFill>
                  </a:rPr>
                  <a:t>Thesis</a:t>
                </a:r>
                <a:endParaRPr lang="en-GB" sz="9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pole tekstowe 7">
                <a:extLst>
                  <a:ext uri="{FF2B5EF4-FFF2-40B4-BE49-F238E27FC236}">
                    <a16:creationId xmlns:a16="http://schemas.microsoft.com/office/drawing/2014/main" id="{E6E7A3C3-2355-C165-F6A4-C4B20FD5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99" y="5799779"/>
                <a:ext cx="4936210" cy="339021"/>
              </a:xfrm>
              <a:prstGeom prst="rect">
                <a:avLst/>
              </a:prstGeom>
              <a:blipFill>
                <a:blip r:embed="rId5"/>
                <a:stretch>
                  <a:fillRect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35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EFBFF95A-EB80-FEBC-6C51-B6D487FA0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Scientific</a:t>
            </a:r>
            <a:r>
              <a:rPr lang="pl-PL" dirty="0"/>
              <a:t> </a:t>
            </a:r>
            <a:r>
              <a:rPr lang="pl-PL" dirty="0" err="1"/>
              <a:t>Goal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ymbol zastępczy zawartości 8">
                <a:extLst>
                  <a:ext uri="{FF2B5EF4-FFF2-40B4-BE49-F238E27FC236}">
                    <a16:creationId xmlns:a16="http://schemas.microsoft.com/office/drawing/2014/main" id="{A5047D75-9C56-6ACA-0D39-46964BEAF9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l-PL" b="1" dirty="0"/>
                  <a:t>Multi-</a:t>
                </a:r>
                <a:r>
                  <a:rPr lang="pl-PL" b="1" dirty="0" err="1"/>
                  <a:t>differential</a:t>
                </a:r>
                <a:r>
                  <a:rPr lang="pl-PL" b="1" dirty="0"/>
                  <a:t> and </a:t>
                </a:r>
                <a:r>
                  <a:rPr lang="pl-PL" b="1" dirty="0" err="1"/>
                  <a:t>multi-dimensional</a:t>
                </a:r>
                <a:r>
                  <a:rPr lang="pl-PL" b="1" dirty="0"/>
                  <a:t> p-p </a:t>
                </a:r>
                <a:r>
                  <a:rPr lang="pl-PL" b="1" dirty="0" err="1"/>
                  <a:t>analysis</a:t>
                </a:r>
                <a:r>
                  <a:rPr lang="pl-PL" b="1" dirty="0"/>
                  <a:t>:</a:t>
                </a:r>
              </a:p>
              <a:p>
                <a:pPr lvl="1"/>
                <a:r>
                  <a:rPr lang="pl-PL" dirty="0" err="1"/>
                  <a:t>Precise</a:t>
                </a:r>
                <a:r>
                  <a:rPr lang="pl-PL" dirty="0"/>
                  <a:t> </a:t>
                </a:r>
                <a:r>
                  <a:rPr lang="pl-PL" dirty="0" err="1"/>
                  <a:t>determination</a:t>
                </a:r>
                <a:r>
                  <a:rPr lang="pl-PL" dirty="0"/>
                  <a:t> of p-p </a:t>
                </a:r>
                <a:r>
                  <a:rPr lang="pl-PL" dirty="0" err="1"/>
                  <a:t>source</a:t>
                </a:r>
                <a:endParaRPr lang="pl-PL" dirty="0"/>
              </a:p>
              <a:p>
                <a:pPr lvl="1"/>
                <a:r>
                  <a:rPr lang="pl-PL" dirty="0"/>
                  <a:t>Dynamics of the p-p </a:t>
                </a:r>
                <a:r>
                  <a:rPr lang="pl-PL" dirty="0" err="1"/>
                  <a:t>source</a:t>
                </a:r>
                <a:endParaRPr lang="pl-PL" dirty="0"/>
              </a:p>
              <a:p>
                <a:pPr lvl="1"/>
                <a:r>
                  <a:rPr lang="pl-PL" dirty="0" err="1"/>
                  <a:t>Comparison</a:t>
                </a:r>
                <a:r>
                  <a:rPr lang="pl-PL" dirty="0"/>
                  <a:t> with </a:t>
                </a:r>
                <a:r>
                  <a:rPr lang="pl-PL" dirty="0" err="1"/>
                  <a:t>models</a:t>
                </a:r>
                <a:r>
                  <a:rPr lang="pl-PL" dirty="0"/>
                  <a:t> (</a:t>
                </a:r>
                <a:r>
                  <a:rPr lang="pl-PL" dirty="0" err="1"/>
                  <a:t>which</a:t>
                </a:r>
                <a:r>
                  <a:rPr lang="pl-PL" dirty="0"/>
                  <a:t> </a:t>
                </a:r>
                <a:r>
                  <a:rPr lang="pl-PL" dirty="0" err="1"/>
                  <a:t>implement</a:t>
                </a:r>
                <a:r>
                  <a:rPr lang="pl-PL" dirty="0"/>
                  <a:t> </a:t>
                </a:r>
                <a:r>
                  <a:rPr lang="pl-PL" dirty="0" err="1"/>
                  <a:t>different</a:t>
                </a:r>
                <a:r>
                  <a:rPr lang="pl-PL" dirty="0"/>
                  <a:t> </a:t>
                </a:r>
                <a:r>
                  <a:rPr lang="pl-PL" dirty="0" err="1"/>
                  <a:t>EoS</a:t>
                </a:r>
                <a:r>
                  <a:rPr lang="pl-PL" dirty="0"/>
                  <a:t>)</a:t>
                </a:r>
              </a:p>
              <a:p>
                <a:r>
                  <a:rPr lang="pl-PL" b="1" dirty="0" err="1"/>
                  <a:t>Dataset</a:t>
                </a:r>
                <a:r>
                  <a:rPr lang="pl-PL" b="1" dirty="0"/>
                  <a:t>:</a:t>
                </a:r>
              </a:p>
              <a:p>
                <a:pPr lvl="1"/>
                <a:r>
                  <a:rPr lang="pl-PL" dirty="0" err="1"/>
                  <a:t>Au+Au</a:t>
                </a:r>
                <a:r>
                  <a:rPr lang="pl-PL" dirty="0"/>
                  <a:t> (big system)</a:t>
                </a:r>
              </a:p>
              <a:p>
                <a:pPr lvl="1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</a:rPr>
                      <m:t>=2.4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GeV</a:t>
                </a:r>
                <a:r>
                  <a:rPr lang="pl-PL" dirty="0"/>
                  <a:t> (</a:t>
                </a:r>
                <a:r>
                  <a:rPr lang="pl-PL" dirty="0" err="1"/>
                  <a:t>low</a:t>
                </a:r>
                <a:r>
                  <a:rPr lang="pl-PL" dirty="0"/>
                  <a:t> </a:t>
                </a:r>
                <a:r>
                  <a:rPr lang="pl-PL" dirty="0" err="1"/>
                  <a:t>energy</a:t>
                </a:r>
                <a:r>
                  <a:rPr lang="pl-PL" dirty="0"/>
                  <a:t>)</a:t>
                </a:r>
              </a:p>
              <a:p>
                <a:pPr lvl="1"/>
                <a:r>
                  <a:rPr lang="pl-PL" dirty="0"/>
                  <a:t>HADES </a:t>
                </a:r>
                <a:r>
                  <a:rPr lang="pl-PL" dirty="0" err="1"/>
                  <a:t>detector</a:t>
                </a:r>
                <a:endParaRPr lang="en-GB" dirty="0"/>
              </a:p>
            </p:txBody>
          </p:sp>
        </mc:Choice>
        <mc:Fallback xmlns="">
          <p:sp>
            <p:nvSpPr>
              <p:cNvPr id="9" name="Symbol zastępczy zawartości 8">
                <a:extLst>
                  <a:ext uri="{FF2B5EF4-FFF2-40B4-BE49-F238E27FC236}">
                    <a16:creationId xmlns:a16="http://schemas.microsoft.com/office/drawing/2014/main" id="{A5047D75-9C56-6ACA-0D39-46964BEAF9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63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6711E63-7551-3E26-ED43-599DBD7E3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F7E1-4E60-4F91-A60B-748F88E180FC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7B73AF-6F16-EC6C-CE07-F6F72BDA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2BAE7AD-871D-6B7C-7F87-A382C63E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6</a:t>
            </a:fld>
            <a:endParaRPr lang="pl-PL"/>
          </a:p>
        </p:txBody>
      </p:sp>
      <p:graphicFrame>
        <p:nvGraphicFramePr>
          <p:cNvPr id="15" name="Symbol zastępczy zawartości 14">
            <a:extLst>
              <a:ext uri="{FF2B5EF4-FFF2-40B4-BE49-F238E27FC236}">
                <a16:creationId xmlns:a16="http://schemas.microsoft.com/office/drawing/2014/main" id="{B9AE0206-289B-858F-57CD-36C38EB4447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99577668"/>
              </p:ext>
            </p:extLst>
          </p:nvPr>
        </p:nvGraphicFramePr>
        <p:xfrm>
          <a:off x="6219933" y="3301361"/>
          <a:ext cx="5208588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8588">
                  <a:extLst>
                    <a:ext uri="{9D8B030D-6E8A-4147-A177-3AD203B41FA5}">
                      <a16:colId xmlns:a16="http://schemas.microsoft.com/office/drawing/2014/main" val="31311130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k</a:t>
                      </a:r>
                      <a:r>
                        <a:rPr lang="pl-PL" baseline="-25000" dirty="0" err="1"/>
                        <a:t>T</a:t>
                      </a:r>
                      <a:r>
                        <a:rPr lang="pl-PL" baseline="0" dirty="0"/>
                        <a:t>  </a:t>
                      </a:r>
                      <a:r>
                        <a:rPr lang="pl-PL" baseline="0" dirty="0" err="1"/>
                        <a:t>dependence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9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y </a:t>
                      </a:r>
                      <a:r>
                        <a:rPr lang="pl-PL" dirty="0" err="1"/>
                        <a:t>dependence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7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err="1"/>
                        <a:t>Centrality</a:t>
                      </a:r>
                      <a:r>
                        <a:rPr lang="pl-PL" dirty="0"/>
                        <a:t> </a:t>
                      </a:r>
                      <a:r>
                        <a:rPr lang="pl-PL" dirty="0" err="1"/>
                        <a:t>dependence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3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240598"/>
                  </a:ext>
                </a:extLst>
              </a:tr>
            </a:tbl>
          </a:graphicData>
        </a:graphic>
      </p:graphicFrame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84DDC241-7E4F-286A-AD63-D00EA44FC0FE}"/>
              </a:ext>
            </a:extLst>
          </p:cNvPr>
          <p:cNvSpPr/>
          <p:nvPr/>
        </p:nvSpPr>
        <p:spPr>
          <a:xfrm>
            <a:off x="7065035" y="2510287"/>
            <a:ext cx="3623094" cy="227478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rostokąt: zaokrąglone rogi 16">
            <a:extLst>
              <a:ext uri="{FF2B5EF4-FFF2-40B4-BE49-F238E27FC236}">
                <a16:creationId xmlns:a16="http://schemas.microsoft.com/office/drawing/2014/main" id="{98F41616-0CA9-08F9-34E5-200F31CF7677}"/>
              </a:ext>
            </a:extLst>
          </p:cNvPr>
          <p:cNvSpPr/>
          <p:nvPr/>
        </p:nvSpPr>
        <p:spPr>
          <a:xfrm>
            <a:off x="7101382" y="3680051"/>
            <a:ext cx="3623094" cy="2274784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DE0D8F7-C722-F19D-446C-F6EE59C1B3C3}"/>
              </a:ext>
            </a:extLst>
          </p:cNvPr>
          <p:cNvSpPr txBox="1"/>
          <p:nvPr/>
        </p:nvSpPr>
        <p:spPr>
          <a:xfrm>
            <a:off x="9885872" y="5362564"/>
            <a:ext cx="70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2"/>
                </a:solidFill>
              </a:rPr>
              <a:t>3D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C4D36E1-C34F-5CD0-EBB6-E23DD2DAF3CC}"/>
              </a:ext>
            </a:extLst>
          </p:cNvPr>
          <p:cNvSpPr txBox="1"/>
          <p:nvPr/>
        </p:nvSpPr>
        <p:spPr>
          <a:xfrm>
            <a:off x="7101382" y="2593358"/>
            <a:ext cx="705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1D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BC933B4-5FCE-7F31-9CB3-B81837C189B7}"/>
              </a:ext>
            </a:extLst>
          </p:cNvPr>
          <p:cNvSpPr txBox="1"/>
          <p:nvPr/>
        </p:nvSpPr>
        <p:spPr>
          <a:xfrm>
            <a:off x="5827145" y="3286085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Strong</a:t>
            </a:r>
            <a:r>
              <a:rPr lang="pl-PL" dirty="0"/>
              <a:t> </a:t>
            </a:r>
            <a:r>
              <a:rPr lang="pl-PL" dirty="0" err="1"/>
              <a:t>interaction</a:t>
            </a:r>
            <a:r>
              <a:rPr lang="pl-PL" dirty="0"/>
              <a:t> </a:t>
            </a:r>
            <a:r>
              <a:rPr lang="pl-PL" dirty="0" err="1"/>
              <a:t>parameters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F64C8EE-F916-2188-DD8F-68B49EB7A87B}"/>
              </a:ext>
            </a:extLst>
          </p:cNvPr>
          <p:cNvSpPr txBox="1"/>
          <p:nvPr/>
        </p:nvSpPr>
        <p:spPr>
          <a:xfrm>
            <a:off x="5774790" y="4792475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 err="1"/>
              <a:t>asHBT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59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DC7937-DFF5-BA8A-70EA-25B69F59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Mixing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7CB635-0845-7299-5BE9-8A1C746B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76B8-8008-499B-9849-9B1A2EBEAC4B}" type="datetime1">
              <a:rPr lang="pl-PL" smtClean="0"/>
              <a:t>08.11.2024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D873A5-E959-CDB8-3DB0-7DE0BAC5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581F528-3E1A-648B-91DB-253907BD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7</a:t>
            </a:fld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5BD4B08F-0F6A-C42D-7719-5CEDC71292FB}"/>
              </a:ext>
            </a:extLst>
          </p:cNvPr>
          <p:cNvGrpSpPr/>
          <p:nvPr/>
        </p:nvGrpSpPr>
        <p:grpSpPr>
          <a:xfrm>
            <a:off x="1292018" y="2708693"/>
            <a:ext cx="3058571" cy="2314956"/>
            <a:chOff x="1292018" y="2708693"/>
            <a:chExt cx="3058571" cy="2314956"/>
          </a:xfrm>
        </p:grpSpPr>
        <p:cxnSp>
          <p:nvCxnSpPr>
            <p:cNvPr id="18" name="Łącznik prosty ze strzałką 17">
              <a:extLst>
                <a:ext uri="{FF2B5EF4-FFF2-40B4-BE49-F238E27FC236}">
                  <a16:creationId xmlns:a16="http://schemas.microsoft.com/office/drawing/2014/main" id="{511E65C5-FCCC-04F0-C91F-60B4BBE554E4}"/>
                </a:ext>
              </a:extLst>
            </p:cNvPr>
            <p:cNvCxnSpPr/>
            <p:nvPr/>
          </p:nvCxnSpPr>
          <p:spPr>
            <a:xfrm flipV="1">
              <a:off x="1716657" y="2708693"/>
              <a:ext cx="0" cy="19236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>
              <a:extLst>
                <a:ext uri="{FF2B5EF4-FFF2-40B4-BE49-F238E27FC236}">
                  <a16:creationId xmlns:a16="http://schemas.microsoft.com/office/drawing/2014/main" id="{611724BF-E162-1B43-4A20-5F8910E0D0BD}"/>
                </a:ext>
              </a:extLst>
            </p:cNvPr>
            <p:cNvCxnSpPr>
              <a:cxnSpLocks/>
            </p:cNvCxnSpPr>
            <p:nvPr/>
          </p:nvCxnSpPr>
          <p:spPr>
            <a:xfrm>
              <a:off x="1716657" y="4632384"/>
              <a:ext cx="263393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>
              <a:extLst>
                <a:ext uri="{FF2B5EF4-FFF2-40B4-BE49-F238E27FC236}">
                  <a16:creationId xmlns:a16="http://schemas.microsoft.com/office/drawing/2014/main" id="{C83CB112-E109-049F-13D1-9C3D8FDD7C3C}"/>
                </a:ext>
              </a:extLst>
            </p:cNvPr>
            <p:cNvSpPr txBox="1"/>
            <p:nvPr/>
          </p:nvSpPr>
          <p:spPr>
            <a:xfrm>
              <a:off x="2166067" y="4715872"/>
              <a:ext cx="155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Target </a:t>
              </a:r>
              <a:r>
                <a:rPr lang="pl-PL" sz="1400" dirty="0" err="1"/>
                <a:t>Plate</a:t>
              </a:r>
              <a:endParaRPr lang="en-GB" sz="1400" dirty="0"/>
            </a:p>
          </p:txBody>
        </p:sp>
        <p:sp>
          <p:nvSpPr>
            <p:cNvPr id="26" name="pole tekstowe 25">
              <a:extLst>
                <a:ext uri="{FF2B5EF4-FFF2-40B4-BE49-F238E27FC236}">
                  <a16:creationId xmlns:a16="http://schemas.microsoft.com/office/drawing/2014/main" id="{9FE114CF-D753-2395-4B13-D223DA86867E}"/>
                </a:ext>
              </a:extLst>
            </p:cNvPr>
            <p:cNvSpPr txBox="1"/>
            <p:nvPr/>
          </p:nvSpPr>
          <p:spPr>
            <a:xfrm rot="16200000">
              <a:off x="666891" y="3542949"/>
              <a:ext cx="155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Centrality</a:t>
              </a:r>
              <a:endParaRPr lang="en-GB" sz="1400" dirty="0"/>
            </a:p>
          </p:txBody>
        </p:sp>
        <p:sp>
          <p:nvSpPr>
            <p:cNvPr id="31" name="Prostokąt 30">
              <a:extLst>
                <a:ext uri="{FF2B5EF4-FFF2-40B4-BE49-F238E27FC236}">
                  <a16:creationId xmlns:a16="http://schemas.microsoft.com/office/drawing/2014/main" id="{0AF6849F-F82C-3D01-5E94-DAB07724E66A}"/>
                </a:ext>
              </a:extLst>
            </p:cNvPr>
            <p:cNvSpPr/>
            <p:nvPr/>
          </p:nvSpPr>
          <p:spPr>
            <a:xfrm>
              <a:off x="1818238" y="4193545"/>
              <a:ext cx="347829" cy="34782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A83E5EA1-440C-F805-DCC2-6D13BAB195BB}"/>
                </a:ext>
              </a:extLst>
            </p:cNvPr>
            <p:cNvSpPr/>
            <p:nvPr/>
          </p:nvSpPr>
          <p:spPr>
            <a:xfrm>
              <a:off x="2267647" y="4188934"/>
              <a:ext cx="347829" cy="34782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Prostokąt 32">
              <a:extLst>
                <a:ext uri="{FF2B5EF4-FFF2-40B4-BE49-F238E27FC236}">
                  <a16:creationId xmlns:a16="http://schemas.microsoft.com/office/drawing/2014/main" id="{CCA265DA-8A5B-C794-CFA9-2BFA6B3DA182}"/>
                </a:ext>
              </a:extLst>
            </p:cNvPr>
            <p:cNvSpPr/>
            <p:nvPr/>
          </p:nvSpPr>
          <p:spPr>
            <a:xfrm>
              <a:off x="2717056" y="4188934"/>
              <a:ext cx="347829" cy="34782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Prostokąt 33">
              <a:extLst>
                <a:ext uri="{FF2B5EF4-FFF2-40B4-BE49-F238E27FC236}">
                  <a16:creationId xmlns:a16="http://schemas.microsoft.com/office/drawing/2014/main" id="{910CE7E7-FA34-CC2E-8DC4-AF3B89CBA1E8}"/>
                </a:ext>
              </a:extLst>
            </p:cNvPr>
            <p:cNvSpPr/>
            <p:nvPr/>
          </p:nvSpPr>
          <p:spPr>
            <a:xfrm>
              <a:off x="1819910" y="3750095"/>
              <a:ext cx="347829" cy="34782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67E84165-656A-D09F-FF95-EC992CE8A9D7}"/>
                </a:ext>
              </a:extLst>
            </p:cNvPr>
            <p:cNvSpPr/>
            <p:nvPr/>
          </p:nvSpPr>
          <p:spPr>
            <a:xfrm>
              <a:off x="2269319" y="3745484"/>
              <a:ext cx="347829" cy="347829"/>
            </a:xfrm>
            <a:prstGeom prst="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Prostokąt 35">
              <a:extLst>
                <a:ext uri="{FF2B5EF4-FFF2-40B4-BE49-F238E27FC236}">
                  <a16:creationId xmlns:a16="http://schemas.microsoft.com/office/drawing/2014/main" id="{78F4506F-A67F-FD6B-28C5-C6ECB011096B}"/>
                </a:ext>
              </a:extLst>
            </p:cNvPr>
            <p:cNvSpPr/>
            <p:nvPr/>
          </p:nvSpPr>
          <p:spPr>
            <a:xfrm>
              <a:off x="2718728" y="3745484"/>
              <a:ext cx="347829" cy="347829"/>
            </a:xfrm>
            <a:prstGeom prst="rect">
              <a:avLst/>
            </a:prstGeom>
            <a:ln w="127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pole tekstowe 36">
              <a:extLst>
                <a:ext uri="{FF2B5EF4-FFF2-40B4-BE49-F238E27FC236}">
                  <a16:creationId xmlns:a16="http://schemas.microsoft.com/office/drawing/2014/main" id="{323F62D4-4591-A15B-6237-64A3CBDD5324}"/>
                </a:ext>
              </a:extLst>
            </p:cNvPr>
            <p:cNvSpPr txBox="1"/>
            <p:nvPr/>
          </p:nvSpPr>
          <p:spPr>
            <a:xfrm>
              <a:off x="3111621" y="389677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accent2"/>
                  </a:solidFill>
                </a:rPr>
                <a:t>…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798CB286-7715-2FDD-E955-2622D40AD5AF}"/>
                </a:ext>
              </a:extLst>
            </p:cNvPr>
            <p:cNvSpPr txBox="1"/>
            <p:nvPr/>
          </p:nvSpPr>
          <p:spPr>
            <a:xfrm rot="16200000">
              <a:off x="2199067" y="3263339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accent2"/>
                  </a:solidFill>
                </a:rPr>
                <a:t>…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A9FE3C16-266E-D4A7-AFB1-BBEFEEBCBAFA}"/>
                  </a:ext>
                </a:extLst>
              </p:cNvPr>
              <p:cNvSpPr txBox="1"/>
              <p:nvPr/>
            </p:nvSpPr>
            <p:spPr>
              <a:xfrm rot="18900000">
                <a:off x="6589428" y="4553963"/>
                <a:ext cx="15580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pl-PL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pl-PL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A9FE3C16-266E-D4A7-AFB1-BBEFEEBCB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00000">
                <a:off x="6589428" y="4553963"/>
                <a:ext cx="1558032" cy="3077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upa 66">
            <a:extLst>
              <a:ext uri="{FF2B5EF4-FFF2-40B4-BE49-F238E27FC236}">
                <a16:creationId xmlns:a16="http://schemas.microsoft.com/office/drawing/2014/main" id="{4CD62C74-65DC-E7A7-0876-79A7DBFE096F}"/>
              </a:ext>
            </a:extLst>
          </p:cNvPr>
          <p:cNvGrpSpPr/>
          <p:nvPr/>
        </p:nvGrpSpPr>
        <p:grpSpPr>
          <a:xfrm>
            <a:off x="7024776" y="2524658"/>
            <a:ext cx="3568462" cy="2813859"/>
            <a:chOff x="7024776" y="3085380"/>
            <a:chExt cx="3568462" cy="2813859"/>
          </a:xfrm>
        </p:grpSpPr>
        <p:cxnSp>
          <p:nvCxnSpPr>
            <p:cNvPr id="21" name="Łącznik prosty ze strzałką 20">
              <a:extLst>
                <a:ext uri="{FF2B5EF4-FFF2-40B4-BE49-F238E27FC236}">
                  <a16:creationId xmlns:a16="http://schemas.microsoft.com/office/drawing/2014/main" id="{CE059392-12D2-DFCE-BFA0-EA14C4F671CD}"/>
                </a:ext>
              </a:extLst>
            </p:cNvPr>
            <p:cNvCxnSpPr/>
            <p:nvPr/>
          </p:nvCxnSpPr>
          <p:spPr>
            <a:xfrm flipV="1">
              <a:off x="7959306" y="3085380"/>
              <a:ext cx="0" cy="192369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>
              <a:extLst>
                <a:ext uri="{FF2B5EF4-FFF2-40B4-BE49-F238E27FC236}">
                  <a16:creationId xmlns:a16="http://schemas.microsoft.com/office/drawing/2014/main" id="{8AAE42AA-F7F7-29B4-FA93-EF354A10ABB8}"/>
                </a:ext>
              </a:extLst>
            </p:cNvPr>
            <p:cNvCxnSpPr>
              <a:cxnSpLocks/>
            </p:cNvCxnSpPr>
            <p:nvPr/>
          </p:nvCxnSpPr>
          <p:spPr>
            <a:xfrm>
              <a:off x="7959306" y="5009071"/>
              <a:ext cx="2633932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>
              <a:extLst>
                <a:ext uri="{FF2B5EF4-FFF2-40B4-BE49-F238E27FC236}">
                  <a16:creationId xmlns:a16="http://schemas.microsoft.com/office/drawing/2014/main" id="{7BD254F6-B74C-F1FC-9FAE-C1B91CC8ED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24776" y="5009071"/>
              <a:ext cx="934529" cy="89016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C8281F5C-826C-6B07-E8B7-CA3FD5D295C7}"/>
                </a:ext>
              </a:extLst>
            </p:cNvPr>
            <p:cNvSpPr txBox="1"/>
            <p:nvPr/>
          </p:nvSpPr>
          <p:spPr>
            <a:xfrm>
              <a:off x="8417343" y="4701294"/>
              <a:ext cx="155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 err="1"/>
                <a:t>k</a:t>
              </a:r>
              <a:r>
                <a:rPr lang="pl-PL" sz="1400" baseline="-25000" dirty="0" err="1"/>
                <a:t>T</a:t>
              </a:r>
              <a:endParaRPr lang="en-GB" sz="1400" dirty="0"/>
            </a:p>
          </p:txBody>
        </p:sp>
        <p:sp>
          <p:nvSpPr>
            <p:cNvPr id="29" name="pole tekstowe 28">
              <a:extLst>
                <a:ext uri="{FF2B5EF4-FFF2-40B4-BE49-F238E27FC236}">
                  <a16:creationId xmlns:a16="http://schemas.microsoft.com/office/drawing/2014/main" id="{2F595408-E7DD-FD14-A782-C4A97EA7562D}"/>
                </a:ext>
              </a:extLst>
            </p:cNvPr>
            <p:cNvSpPr txBox="1"/>
            <p:nvPr/>
          </p:nvSpPr>
          <p:spPr>
            <a:xfrm rot="16200000">
              <a:off x="6951273" y="3922278"/>
              <a:ext cx="1558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/>
                <a:t>y</a:t>
              </a:r>
              <a:endParaRPr lang="en-GB" sz="1400" dirty="0"/>
            </a:p>
          </p:txBody>
        </p:sp>
        <p:sp>
          <p:nvSpPr>
            <p:cNvPr id="45" name="Sześcian 44">
              <a:extLst>
                <a:ext uri="{FF2B5EF4-FFF2-40B4-BE49-F238E27FC236}">
                  <a16:creationId xmlns:a16="http://schemas.microsoft.com/office/drawing/2014/main" id="{787648CB-B36C-329B-DC30-29FC7CF066C7}"/>
                </a:ext>
              </a:extLst>
            </p:cNvPr>
            <p:cNvSpPr/>
            <p:nvPr/>
          </p:nvSpPr>
          <p:spPr>
            <a:xfrm>
              <a:off x="7830298" y="4702472"/>
              <a:ext cx="525255" cy="525255"/>
            </a:xfrm>
            <a:prstGeom prst="cub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Sześcian 45">
              <a:extLst>
                <a:ext uri="{FF2B5EF4-FFF2-40B4-BE49-F238E27FC236}">
                  <a16:creationId xmlns:a16="http://schemas.microsoft.com/office/drawing/2014/main" id="{B1B946EB-1C3A-F42D-6737-57732873F666}"/>
                </a:ext>
              </a:extLst>
            </p:cNvPr>
            <p:cNvSpPr/>
            <p:nvPr/>
          </p:nvSpPr>
          <p:spPr>
            <a:xfrm>
              <a:off x="7642760" y="4905019"/>
              <a:ext cx="525255" cy="525255"/>
            </a:xfrm>
            <a:prstGeom prst="cub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Sześcian 46">
              <a:extLst>
                <a:ext uri="{FF2B5EF4-FFF2-40B4-BE49-F238E27FC236}">
                  <a16:creationId xmlns:a16="http://schemas.microsoft.com/office/drawing/2014/main" id="{56A0E5FB-E681-2C52-2FC0-050D3C4683B4}"/>
                </a:ext>
              </a:extLst>
            </p:cNvPr>
            <p:cNvSpPr/>
            <p:nvPr/>
          </p:nvSpPr>
          <p:spPr>
            <a:xfrm>
              <a:off x="8287702" y="4701293"/>
              <a:ext cx="525255" cy="525255"/>
            </a:xfrm>
            <a:prstGeom prst="cub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Sześcian 47">
              <a:extLst>
                <a:ext uri="{FF2B5EF4-FFF2-40B4-BE49-F238E27FC236}">
                  <a16:creationId xmlns:a16="http://schemas.microsoft.com/office/drawing/2014/main" id="{92F956C6-32EB-51CC-0595-65B68F21D91C}"/>
                </a:ext>
              </a:extLst>
            </p:cNvPr>
            <p:cNvSpPr/>
            <p:nvPr/>
          </p:nvSpPr>
          <p:spPr>
            <a:xfrm>
              <a:off x="8113037" y="4905019"/>
              <a:ext cx="525255" cy="525255"/>
            </a:xfrm>
            <a:prstGeom prst="cub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Sześcian 48">
              <a:extLst>
                <a:ext uri="{FF2B5EF4-FFF2-40B4-BE49-F238E27FC236}">
                  <a16:creationId xmlns:a16="http://schemas.microsoft.com/office/drawing/2014/main" id="{4558102C-4600-BD93-373B-6907206B45F3}"/>
                </a:ext>
              </a:extLst>
            </p:cNvPr>
            <p:cNvSpPr/>
            <p:nvPr/>
          </p:nvSpPr>
          <p:spPr>
            <a:xfrm>
              <a:off x="7835061" y="4230125"/>
              <a:ext cx="525255" cy="525255"/>
            </a:xfrm>
            <a:prstGeom prst="cub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E07F7E05-5BBC-3969-0FED-DD0C3707A60A}"/>
                </a:ext>
              </a:extLst>
            </p:cNvPr>
            <p:cNvSpPr txBox="1"/>
            <p:nvPr/>
          </p:nvSpPr>
          <p:spPr>
            <a:xfrm>
              <a:off x="8822884" y="4967541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accent2"/>
                  </a:solidFill>
                </a:rPr>
                <a:t>…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pole tekstowe 50">
              <a:extLst>
                <a:ext uri="{FF2B5EF4-FFF2-40B4-BE49-F238E27FC236}">
                  <a16:creationId xmlns:a16="http://schemas.microsoft.com/office/drawing/2014/main" id="{F5C982A6-2AB5-66AC-7C50-10F2B97F7DCB}"/>
                </a:ext>
              </a:extLst>
            </p:cNvPr>
            <p:cNvSpPr txBox="1"/>
            <p:nvPr/>
          </p:nvSpPr>
          <p:spPr>
            <a:xfrm rot="16200000">
              <a:off x="7962670" y="3808876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accent2"/>
                  </a:solidFill>
                </a:rPr>
                <a:t>…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717BF304-507A-4016-D536-629A6DB5BE38}"/>
                </a:ext>
              </a:extLst>
            </p:cNvPr>
            <p:cNvSpPr txBox="1"/>
            <p:nvPr/>
          </p:nvSpPr>
          <p:spPr>
            <a:xfrm rot="18900000">
              <a:off x="7689157" y="5399495"/>
              <a:ext cx="4106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b="1" dirty="0">
                  <a:solidFill>
                    <a:schemeClr val="accent2"/>
                  </a:solidFill>
                </a:rPr>
                <a:t>…</a:t>
              </a:r>
              <a:endParaRPr lang="en-GB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19A6EF80-9458-8F1F-B35B-A07FD99836CC}"/>
              </a:ext>
            </a:extLst>
          </p:cNvPr>
          <p:cNvSpPr txBox="1"/>
          <p:nvPr/>
        </p:nvSpPr>
        <p:spPr>
          <a:xfrm>
            <a:off x="1492370" y="1966820"/>
            <a:ext cx="285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accent1"/>
                </a:solidFill>
              </a:rPr>
              <a:t>Event Level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E211EBA-A9EE-0FED-958F-38DBA161B7CB}"/>
              </a:ext>
            </a:extLst>
          </p:cNvPr>
          <p:cNvSpPr txBox="1"/>
          <p:nvPr/>
        </p:nvSpPr>
        <p:spPr>
          <a:xfrm>
            <a:off x="7393775" y="1919436"/>
            <a:ext cx="2858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err="1">
                <a:solidFill>
                  <a:schemeClr val="accent1"/>
                </a:solidFill>
              </a:rPr>
              <a:t>Pair</a:t>
            </a:r>
            <a:r>
              <a:rPr lang="pl-PL" sz="2400" b="1" dirty="0">
                <a:solidFill>
                  <a:schemeClr val="accent1"/>
                </a:solidFill>
              </a:rPr>
              <a:t> Level</a:t>
            </a:r>
            <a:endParaRPr lang="en-GB" sz="2400" b="1" dirty="0">
              <a:solidFill>
                <a:schemeClr val="accent1"/>
              </a:solidFill>
            </a:endParaRPr>
          </a:p>
        </p:txBody>
      </p:sp>
      <p:cxnSp>
        <p:nvCxnSpPr>
          <p:cNvPr id="63" name="Łącznik: zakrzywiony 62">
            <a:extLst>
              <a:ext uri="{FF2B5EF4-FFF2-40B4-BE49-F238E27FC236}">
                <a16:creationId xmlns:a16="http://schemas.microsoft.com/office/drawing/2014/main" id="{543D88E9-3326-15BC-B7CF-BA6E117A2FE6}"/>
              </a:ext>
            </a:extLst>
          </p:cNvPr>
          <p:cNvCxnSpPr>
            <a:cxnSpLocks/>
            <a:stCxn id="36" idx="0"/>
            <a:endCxn id="56" idx="1"/>
          </p:cNvCxnSpPr>
          <p:nvPr/>
        </p:nvCxnSpPr>
        <p:spPr>
          <a:xfrm rot="5400000" flipH="1" flipV="1">
            <a:off x="4345602" y="697311"/>
            <a:ext cx="1595215" cy="4501132"/>
          </a:xfrm>
          <a:prstGeom prst="curvedConnector2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270106A2-D463-6D59-D3F1-0250BC15C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1090080"/>
                  </p:ext>
                </p:extLst>
              </p:nvPr>
            </p:nvGraphicFramePr>
            <p:xfrm>
              <a:off x="4478317" y="2563858"/>
              <a:ext cx="2711802" cy="2226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5322">
                      <a:extLst>
                        <a:ext uri="{9D8B030D-6E8A-4147-A177-3AD203B41FA5}">
                          <a16:colId xmlns:a16="http://schemas.microsoft.com/office/drawing/2014/main" val="2013933287"/>
                        </a:ext>
                      </a:extLst>
                    </a:gridCol>
                    <a:gridCol w="296387">
                      <a:extLst>
                        <a:ext uri="{9D8B030D-6E8A-4147-A177-3AD203B41FA5}">
                          <a16:colId xmlns:a16="http://schemas.microsoft.com/office/drawing/2014/main" val="364408986"/>
                        </a:ext>
                      </a:extLst>
                    </a:gridCol>
                    <a:gridCol w="1180093">
                      <a:extLst>
                        <a:ext uri="{9D8B030D-6E8A-4147-A177-3AD203B41FA5}">
                          <a16:colId xmlns:a16="http://schemas.microsoft.com/office/drawing/2014/main" val="67802908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err="1"/>
                            <a:t>Dimensions</a:t>
                          </a:r>
                          <a:r>
                            <a:rPr lang="pl-PL" b="1" dirty="0"/>
                            <a:t>:</a:t>
                          </a:r>
                          <a:endParaRPr lang="en-GB" b="1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88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 err="1"/>
                            <a:t>Centrality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10%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4039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/>
                            <a:t>Target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1 Au </a:t>
                          </a:r>
                          <a:r>
                            <a:rPr lang="pl-PL" dirty="0" err="1"/>
                            <a:t>plate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053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/>
                            <a:t>y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0.23 </a:t>
                          </a:r>
                          <a:r>
                            <a:rPr lang="pl-PL" dirty="0" err="1"/>
                            <a:t>a.u</a:t>
                          </a:r>
                          <a:r>
                            <a:rPr lang="pl-PL" dirty="0"/>
                            <a:t>.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2020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 err="1"/>
                            <a:t>k</a:t>
                          </a:r>
                          <a:r>
                            <a:rPr lang="pl-PL" baseline="-25000" dirty="0" err="1"/>
                            <a:t>T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200 </a:t>
                          </a:r>
                          <a:r>
                            <a:rPr lang="pl-PL" dirty="0" err="1"/>
                            <a:t>MeV</a:t>
                          </a:r>
                          <a:r>
                            <a:rPr lang="pl-PL" dirty="0"/>
                            <a:t>/c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533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GB" sz="1800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pl-PL" sz="1800" b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1800" b="0" smtClean="0">
                                      <a:latin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pl-PL" sz="1800" b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pl-PL" sz="1800" b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pl-PL" sz="1800" b="0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pl-PL" sz="1800" b="0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</m:oMath>
                          </a14:m>
                          <a:r>
                            <a:rPr lang="pl-PL" dirty="0"/>
                            <a:t> 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l-PL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l-PL" sz="1800" b="0" smtClean="0">
                                      <a:latin typeface="Cambria Math" panose="02040503050406030204" pitchFamily="18" charset="0"/>
                                    </a:rPr>
                                    <m:t>45</m:t>
                                  </m:r>
                                </m:e>
                                <m:sup>
                                  <m:r>
                                    <a:rPr lang="pl-PL" sz="1800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oMath>
                          </a14:m>
                          <a:r>
                            <a:rPr lang="pl-PL" dirty="0"/>
                            <a:t> 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1484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ela 2">
                <a:extLst>
                  <a:ext uri="{FF2B5EF4-FFF2-40B4-BE49-F238E27FC236}">
                    <a16:creationId xmlns:a16="http://schemas.microsoft.com/office/drawing/2014/main" id="{270106A2-D463-6D59-D3F1-0250BC15C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1090080"/>
                  </p:ext>
                </p:extLst>
              </p:nvPr>
            </p:nvGraphicFramePr>
            <p:xfrm>
              <a:off x="4478317" y="2563858"/>
              <a:ext cx="2711802" cy="22261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35322">
                      <a:extLst>
                        <a:ext uri="{9D8B030D-6E8A-4147-A177-3AD203B41FA5}">
                          <a16:colId xmlns:a16="http://schemas.microsoft.com/office/drawing/2014/main" val="2013933287"/>
                        </a:ext>
                      </a:extLst>
                    </a:gridCol>
                    <a:gridCol w="296387">
                      <a:extLst>
                        <a:ext uri="{9D8B030D-6E8A-4147-A177-3AD203B41FA5}">
                          <a16:colId xmlns:a16="http://schemas.microsoft.com/office/drawing/2014/main" val="364408986"/>
                        </a:ext>
                      </a:extLst>
                    </a:gridCol>
                    <a:gridCol w="1180093">
                      <a:extLst>
                        <a:ext uri="{9D8B030D-6E8A-4147-A177-3AD203B41FA5}">
                          <a16:colId xmlns:a16="http://schemas.microsoft.com/office/drawing/2014/main" val="678029082"/>
                        </a:ext>
                      </a:extLst>
                    </a:gridCol>
                  </a:tblGrid>
                  <a:tr h="37084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pl-PL" b="1" dirty="0" err="1"/>
                            <a:t>Dimensions</a:t>
                          </a:r>
                          <a:r>
                            <a:rPr lang="pl-PL" b="1" dirty="0"/>
                            <a:t>:</a:t>
                          </a:r>
                          <a:endParaRPr lang="en-GB" b="1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88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 err="1"/>
                            <a:t>Centrality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10%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840396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/>
                            <a:t>Target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1 Au </a:t>
                          </a:r>
                          <a:r>
                            <a:rPr lang="pl-PL" dirty="0" err="1"/>
                            <a:t>plate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550530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/>
                            <a:t>y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0.23 </a:t>
                          </a:r>
                          <a:r>
                            <a:rPr lang="pl-PL" dirty="0" err="1"/>
                            <a:t>a.u</a:t>
                          </a:r>
                          <a:r>
                            <a:rPr lang="pl-PL" dirty="0"/>
                            <a:t>.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20200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pl-PL" dirty="0" err="1"/>
                            <a:t>k</a:t>
                          </a:r>
                          <a:r>
                            <a:rPr lang="pl-PL" baseline="-25000" dirty="0" err="1"/>
                            <a:t>T</a:t>
                          </a:r>
                          <a:endParaRPr lang="en-GB" dirty="0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l-PL" dirty="0"/>
                            <a:t>200 </a:t>
                          </a:r>
                          <a:r>
                            <a:rPr lang="pl-PL" dirty="0" err="1"/>
                            <a:t>MeV</a:t>
                          </a:r>
                          <a:r>
                            <a:rPr lang="pl-PL" dirty="0"/>
                            <a:t>/c</a:t>
                          </a:r>
                          <a:endParaRPr lang="en-GB" dirty="0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533250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85" t="-508197" r="-12216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dirty="0"/>
                            <a:t>-</a:t>
                          </a:r>
                          <a:endParaRPr lang="en-GB" dirty="0"/>
                        </a:p>
                      </a:txBody>
                      <a:tcP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alpha val="2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0928" t="-508197" r="-2577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771484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Prostokąt 3">
            <a:extLst>
              <a:ext uri="{FF2B5EF4-FFF2-40B4-BE49-F238E27FC236}">
                <a16:creationId xmlns:a16="http://schemas.microsoft.com/office/drawing/2014/main" id="{FF5BCE7B-CBD1-CD29-6A72-E2100A834C3C}"/>
              </a:ext>
            </a:extLst>
          </p:cNvPr>
          <p:cNvSpPr/>
          <p:nvPr/>
        </p:nvSpPr>
        <p:spPr>
          <a:xfrm>
            <a:off x="2716205" y="3748094"/>
            <a:ext cx="347829" cy="347829"/>
          </a:xfrm>
          <a:prstGeom prst="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8A004F-CA94-3D5A-BD6F-D466FBAA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1D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055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FC3CB-3AF4-D757-F884-1CE70439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One-</a:t>
            </a:r>
            <a:r>
              <a:rPr lang="pl-PL" dirty="0" err="1"/>
              <a:t>Dimensional</a:t>
            </a:r>
            <a:r>
              <a:rPr lang="pl-PL" dirty="0"/>
              <a:t> </a:t>
            </a:r>
            <a:r>
              <a:rPr lang="pl-PL" dirty="0" err="1"/>
              <a:t>Correlation</a:t>
            </a:r>
            <a:r>
              <a:rPr lang="pl-PL" dirty="0"/>
              <a:t> </a:t>
            </a:r>
            <a:r>
              <a:rPr lang="pl-PL" dirty="0" err="1"/>
              <a:t>Functions</a:t>
            </a:r>
            <a:endParaRPr lang="en-GB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FB16FFA-2B7A-AC77-4854-F5F9E181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A995-E73B-4CA3-8C7D-0E4F3D1F9E68}" type="datetime1">
              <a:rPr lang="pl-PL" smtClean="0"/>
              <a:t>08.11.2024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66C053-B870-BCEF-0DFB-87A59868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Jędrzej Kołaś, 17th Workshop on Particle Correlations and Femtoscopy</a:t>
            </a: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330434E-7766-13B7-8E53-7D69C301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9</a:t>
            </a:fld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Symbol zastępczy zawartości 15">
                <a:extLst>
                  <a:ext uri="{FF2B5EF4-FFF2-40B4-BE49-F238E27FC236}">
                    <a16:creationId xmlns:a16="http://schemas.microsoft.com/office/drawing/2014/main" id="{D1AC9942-E225-7354-D532-9E1ACC9695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pl-PL" dirty="0"/>
                  <a:t>Raw </a:t>
                </a:r>
                <a:r>
                  <a:rPr lang="pl-PL" dirty="0" err="1"/>
                  <a:t>results</a:t>
                </a:r>
                <a:r>
                  <a:rPr lang="pl-PL" dirty="0"/>
                  <a:t> on 1D p-p </a:t>
                </a:r>
                <a:r>
                  <a:rPr lang="pl-PL" dirty="0" err="1"/>
                  <a:t>correlation</a:t>
                </a:r>
                <a:r>
                  <a:rPr lang="pl-PL" dirty="0"/>
                  <a:t> </a:t>
                </a:r>
                <a:r>
                  <a:rPr lang="pl-PL" dirty="0" err="1"/>
                  <a:t>functions</a:t>
                </a:r>
                <a:r>
                  <a:rPr lang="pl-PL" dirty="0"/>
                  <a:t> (most central)</a:t>
                </a:r>
              </a:p>
              <a:p>
                <a:r>
                  <a:rPr lang="pl-PL" dirty="0" err="1"/>
                  <a:t>Other</a:t>
                </a:r>
                <a:r>
                  <a:rPr lang="pl-PL" dirty="0"/>
                  <a:t> </a:t>
                </a:r>
                <a:r>
                  <a:rPr lang="pl-PL" dirty="0" err="1"/>
                  <a:t>centralities</a:t>
                </a:r>
                <a:r>
                  <a:rPr lang="pl-PL" dirty="0"/>
                  <a:t> </a:t>
                </a:r>
                <a:r>
                  <a:rPr lang="pl-PL" dirty="0" err="1"/>
                  <a:t>are</a:t>
                </a:r>
                <a:r>
                  <a:rPr lang="pl-PL" dirty="0"/>
                  <a:t> in the backup</a:t>
                </a:r>
              </a:p>
              <a:p>
                <a:r>
                  <a:rPr lang="pl-PL" dirty="0" err="1"/>
                  <a:t>Visible</a:t>
                </a:r>
                <a:r>
                  <a:rPr lang="pl-PL" dirty="0"/>
                  <a:t> </a:t>
                </a:r>
                <a:r>
                  <a:rPr lang="pl-PL" dirty="0" err="1"/>
                  <a:t>k</a:t>
                </a:r>
                <a:r>
                  <a:rPr lang="pl-PL" baseline="-25000" dirty="0" err="1"/>
                  <a:t>T</a:t>
                </a:r>
                <a:r>
                  <a:rPr lang="pl-PL" dirty="0"/>
                  <a:t> </a:t>
                </a:r>
                <a:r>
                  <a:rPr lang="pl-PL" dirty="0" err="1"/>
                  <a:t>dependence</a:t>
                </a:r>
                <a:endParaRPr lang="pl-PL" dirty="0"/>
              </a:p>
              <a:p>
                <a:r>
                  <a:rPr lang="pl-PL" dirty="0"/>
                  <a:t>Many </a:t>
                </a:r>
                <a:r>
                  <a:rPr lang="pl-PL" dirty="0" err="1"/>
                  <a:t>points</a:t>
                </a: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</a:t>
                </a:r>
                <a:r>
                  <a:rPr lang="pl-PL" dirty="0" err="1"/>
                  <a:t>great</a:t>
                </a:r>
                <a:r>
                  <a:rPr lang="pl-PL" dirty="0"/>
                  <a:t> for </a:t>
                </a:r>
                <a:r>
                  <a:rPr lang="pl-PL" dirty="0" err="1"/>
                  <a:t>fitting</a:t>
                </a:r>
                <a:endParaRPr lang="pl-PL" dirty="0"/>
              </a:p>
              <a:p>
                <a:r>
                  <a:rPr lang="pl-PL" u="sng" dirty="0"/>
                  <a:t>Not</a:t>
                </a:r>
                <a:r>
                  <a:rPr lang="pl-PL" dirty="0"/>
                  <a:t> </a:t>
                </a:r>
                <a:r>
                  <a:rPr lang="pl-PL" dirty="0" err="1"/>
                  <a:t>corrected</a:t>
                </a:r>
                <a:r>
                  <a:rPr lang="pl-PL" dirty="0"/>
                  <a:t> for </a:t>
                </a:r>
                <a:r>
                  <a:rPr lang="pl-PL" dirty="0" err="1"/>
                  <a:t>momentum</a:t>
                </a:r>
                <a:r>
                  <a:rPr lang="pl-PL" dirty="0"/>
                  <a:t> resolution (</a:t>
                </a:r>
                <a:r>
                  <a:rPr lang="pl-PL" dirty="0" err="1"/>
                  <a:t>yet</a:t>
                </a:r>
                <a:r>
                  <a:rPr lang="pl-PL" dirty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6" name="Symbol zastępczy zawartości 15">
                <a:extLst>
                  <a:ext uri="{FF2B5EF4-FFF2-40B4-BE49-F238E27FC236}">
                    <a16:creationId xmlns:a16="http://schemas.microsoft.com/office/drawing/2014/main" id="{D1AC9942-E225-7354-D532-9E1ACC969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63" t="-10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Symbol zastępczy zawartości 8">
            <a:extLst>
              <a:ext uri="{FF2B5EF4-FFF2-40B4-BE49-F238E27FC236}">
                <a16:creationId xmlns:a16="http://schemas.microsoft.com/office/drawing/2014/main" id="{B241D523-E479-0FF9-AE7D-CDE2E6A18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2200" y="2486077"/>
            <a:ext cx="5208588" cy="3484459"/>
          </a:xfr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76F29F8-0AF8-BCF9-04B2-3AEFDDA30C30}"/>
              </a:ext>
            </a:extLst>
          </p:cNvPr>
          <p:cNvSpPr txBox="1"/>
          <p:nvPr/>
        </p:nvSpPr>
        <p:spPr>
          <a:xfrm>
            <a:off x="9119850" y="4874217"/>
            <a:ext cx="2045776" cy="391120"/>
          </a:xfrm>
          <a:prstGeom prst="roundRect">
            <a:avLst>
              <a:gd name="adj" fmla="val 37528"/>
            </a:avLst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accent4"/>
                </a:solidFill>
                <a:latin typeface="Stencil" panose="040409050D0802020404" pitchFamily="82" charset="0"/>
              </a:rPr>
              <a:t>WORK IN PROGRESS</a:t>
            </a:r>
            <a:endParaRPr lang="en-GB" sz="1400" dirty="0">
              <a:solidFill>
                <a:schemeClr val="accent4"/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96735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Nowy WF">
      <a:dk1>
        <a:srgbClr val="004A6C"/>
      </a:dk1>
      <a:lt1>
        <a:sysClr val="window" lastClr="FFFFFF"/>
      </a:lt1>
      <a:dk2>
        <a:srgbClr val="006872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2" id="{4684EF1A-A3D6-44DF-B54A-753B397AA326}" vid="{D0F69D11-3D02-4B0B-8911-176ED22D92B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2" ma:contentTypeDescription="Utwórz nowy dokument." ma:contentTypeScope="" ma:versionID="a8f177c33b1d50441d412845e1b954e3">
  <xsd:schema xmlns:xsd="http://www.w3.org/2001/XMLSchema" xmlns:xs="http://www.w3.org/2001/XMLSchema" xmlns:p="http://schemas.microsoft.com/office/2006/metadata/properties" xmlns:ns2="28812133-567b-453f-8b78-53feacc6c9fa" targetNamespace="http://schemas.microsoft.com/office/2006/metadata/properties" ma:root="true" ma:fieldsID="b92e41982e0c63464eb775af11aaaef7" ns2:_="">
    <xsd:import namespace="28812133-567b-453f-8b78-53feacc6c9f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12133-567b-453f-8b78-53feacc6c9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BFD26B-195B-4D9D-83F8-EF9EF218BBFC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28812133-567b-453f-8b78-53feacc6c9fa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0CC12C-1529-437F-84CC-FD691BEA8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812133-567b-453f-8b78-53feacc6c9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Prezentacja_WF_ENG</Template>
  <TotalTime>2154</TotalTime>
  <Words>1061</Words>
  <Application>Microsoft Office PowerPoint</Application>
  <PresentationFormat>Panoramiczny</PresentationFormat>
  <Paragraphs>227</Paragraphs>
  <Slides>26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Source Sans Pro</vt:lpstr>
      <vt:lpstr>Source Sans Pro ExtraLight</vt:lpstr>
      <vt:lpstr>Source Sans Pro Light</vt:lpstr>
      <vt:lpstr>Source Serif Pro</vt:lpstr>
      <vt:lpstr>Stencil</vt:lpstr>
      <vt:lpstr>1_Motyw pakietu Office</vt:lpstr>
      <vt:lpstr>Proton Femtoscopy with 3D Source in Au+Au Collisions at √(s_NN )=2.4 GeV </vt:lpstr>
      <vt:lpstr>The Plan</vt:lpstr>
      <vt:lpstr>High Net-Baryon Density Region</vt:lpstr>
      <vt:lpstr>Which Part of The Koonin-Pratt Equation I Like the Most?</vt:lpstr>
      <vt:lpstr>The HADES Detector</vt:lpstr>
      <vt:lpstr>Scientific Goal</vt:lpstr>
      <vt:lpstr>Mixing</vt:lpstr>
      <vt:lpstr>1D Correlation Functions</vt:lpstr>
      <vt:lpstr>One-Dimensional Correlation Functions</vt:lpstr>
      <vt:lpstr>One-Dimensional Correlation Functions</vt:lpstr>
      <vt:lpstr>Fitting – 1D</vt:lpstr>
      <vt:lpstr>Fitting – Wavefunction Comparison</vt:lpstr>
      <vt:lpstr>Fitting – 3D</vt:lpstr>
      <vt:lpstr>3D Correlation Functions</vt:lpstr>
      <vt:lpstr>Three-Dimensional Correlation Functions</vt:lpstr>
      <vt:lpstr>Three-Dimensional Correlation Functions</vt:lpstr>
      <vt:lpstr>Three-Dimensional Correlation Functions</vt:lpstr>
      <vt:lpstr>Summary &amp; Outlook</vt:lpstr>
      <vt:lpstr>Thank you  for your attention</vt:lpstr>
      <vt:lpstr>Backup</vt:lpstr>
      <vt:lpstr>Cuts &amp; Corrections</vt:lpstr>
      <vt:lpstr>Target Vertex</vt:lpstr>
      <vt:lpstr>One-Dimensional Correlation Functions</vt:lpstr>
      <vt:lpstr>One-Dimensional Correlation Functions</vt:lpstr>
      <vt:lpstr>One-Dimensional Correlation Functions</vt:lpstr>
      <vt:lpstr>One-Dimensional Correlation Functions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Jędrzej Kołaś</dc:creator>
  <cp:lastModifiedBy>Jędrzej Kołaś</cp:lastModifiedBy>
  <cp:revision>3</cp:revision>
  <dcterms:created xsi:type="dcterms:W3CDTF">2024-10-17T12:36:18Z</dcterms:created>
  <dcterms:modified xsi:type="dcterms:W3CDTF">2024-11-08T06:27:44Z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