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7"/>
  </p:notesMasterIdLst>
  <p:sldIdLst>
    <p:sldId id="256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378" y="90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 /><Relationship Id="rId9" Type="http://schemas.openxmlformats.org/officeDocument/2006/relationships/tableStyles" Target="tableStyles.xml" /><Relationship Id="rId10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32E96E-41F7-40C5-8419-297958CC00FA}" type="datetimeFigureOut">
              <a:rPr lang="en-US"/>
              <a:t>10/30/2013</a:t>
            </a:fld>
            <a:endParaRPr lang="en-US"/>
          </a:p>
        </p:txBody>
      </p:sp>
      <p:sp>
        <p:nvSpPr>
          <p:cNvPr id="4" name="Slide Image Placeholder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6999B8-B6B4-4561-A3CD-BBCDAB9FC9D9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E6999B8-B6B4-4561-A3CD-BBCDAB9FC9D9}" type="slidenum">
              <a:rPr lang="en-US"/>
              <a:t>1</a:t>
            </a:fld>
            <a:endParaRPr lang="en-US"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0950303-0236-C37F-17DD-128FE05DF671}" type="slidenum">
              <a:rPr/>
              <a:t/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654813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38755816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0156053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1CC600F-A68D-E5D0-DCD6-3E4408BD7D34}" type="slidenum">
              <a:rPr/>
              <a:t/>
            </a:fld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 flipH="0" flipV="0">
            <a:off x="131884" y="183173"/>
            <a:ext cx="6812249" cy="1421789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 fontScale="90000" lnSpcReduction="2000"/>
          </a:bodyPr>
          <a:lstStyle/>
          <a:p>
            <a:pPr algn="l">
              <a:defRPr/>
            </a:pPr>
            <a:r>
              <a:rPr lang="en-US">
                <a:solidFill>
                  <a:schemeClr val="bg1"/>
                </a:solidFill>
              </a:rPr>
              <a:t>Réunion du Vendredi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 flipH="0" flipV="0">
            <a:off x="131883" y="1697036"/>
            <a:ext cx="4852296" cy="567396"/>
          </a:xfrm>
        </p:spPr>
        <p:txBody>
          <a:bodyPr/>
          <a:lstStyle/>
          <a:p>
            <a:pPr algn="l">
              <a:defRPr/>
            </a:pPr>
            <a:r>
              <a:rPr lang="en-US">
                <a:solidFill>
                  <a:schemeClr val="bg1"/>
                </a:solidFill>
              </a:rPr>
              <a:t>Biennale 2024, Olivier Dadoun</a:t>
            </a:r>
            <a:endParaRPr>
              <a:solidFill>
                <a:schemeClr val="bg1"/>
              </a:solidFill>
            </a:endParaRPr>
          </a:p>
        </p:txBody>
      </p:sp>
      <p:pic>
        <p:nvPicPr>
          <p:cNvPr id="778259101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7226462" y="183172"/>
            <a:ext cx="4402461" cy="6454392"/>
          </a:xfrm>
          <a:prstGeom prst="rect">
            <a:avLst/>
          </a:prstGeom>
        </p:spPr>
      </p:pic>
      <p:sp>
        <p:nvSpPr>
          <p:cNvPr id="1839840279" name=""/>
          <p:cNvSpPr txBox="1"/>
          <p:nvPr/>
        </p:nvSpPr>
        <p:spPr bwMode="auto">
          <a:xfrm flipH="0" flipV="0">
            <a:off x="294541" y="2480090"/>
            <a:ext cx="5627540" cy="1920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 lang="fr-FR" sz="3600" b="0" i="0" u="none" strike="noStrike" cap="none" spc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fr-FR" sz="3600" b="0" i="0" u="none" strike="noStrike" cap="none" spc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fr-FR" sz="24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Une formule à revoir ?</a:t>
            </a:r>
            <a:br>
              <a:rPr lang="fr-FR" sz="24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fr-FR" sz="2400" b="0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endParaRPr sz="2400" b="0" i="0" u="none" strike="noStrike" cap="none" spc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17052670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39445" y="141042"/>
            <a:ext cx="5105610" cy="6636360"/>
          </a:xfrm>
          <a:prstGeom prst="rect">
            <a:avLst/>
          </a:prstGeom>
        </p:spPr>
      </p:pic>
      <p:sp>
        <p:nvSpPr>
          <p:cNvPr id="1405489850" name=""/>
          <p:cNvSpPr/>
          <p:nvPr/>
        </p:nvSpPr>
        <p:spPr bwMode="auto">
          <a:xfrm flipH="0" flipV="0">
            <a:off x="276633" y="274758"/>
            <a:ext cx="4775252" cy="33887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0" name=""/>
          <p:cNvCxnSpPr>
            <a:cxnSpLocks/>
          </p:cNvCxnSpPr>
          <p:nvPr/>
        </p:nvCxnSpPr>
        <p:spPr bwMode="auto">
          <a:xfrm flipH="0" flipV="0">
            <a:off x="612877" y="1275990"/>
            <a:ext cx="3935801" cy="0"/>
          </a:xfrm>
          <a:prstGeom prst="line">
            <a:avLst/>
          </a:prstGeom>
          <a:ln w="28575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8003796" name=""/>
          <p:cNvCxnSpPr>
            <a:cxnSpLocks/>
          </p:cNvCxnSpPr>
          <p:nvPr/>
        </p:nvCxnSpPr>
        <p:spPr bwMode="auto">
          <a:xfrm flipH="0" flipV="0">
            <a:off x="585559" y="1428390"/>
            <a:ext cx="4466326" cy="0"/>
          </a:xfrm>
          <a:prstGeom prst="line">
            <a:avLst/>
          </a:prstGeom>
          <a:ln w="28575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8541055" name=""/>
          <p:cNvCxnSpPr>
            <a:cxnSpLocks/>
          </p:cNvCxnSpPr>
          <p:nvPr/>
        </p:nvCxnSpPr>
        <p:spPr bwMode="auto">
          <a:xfrm flipH="0" flipV="0">
            <a:off x="576214" y="1616733"/>
            <a:ext cx="3935800" cy="0"/>
          </a:xfrm>
          <a:prstGeom prst="line">
            <a:avLst/>
          </a:prstGeom>
          <a:ln w="28575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111105" name=""/>
          <p:cNvCxnSpPr>
            <a:cxnSpLocks/>
          </p:cNvCxnSpPr>
          <p:nvPr/>
        </p:nvCxnSpPr>
        <p:spPr bwMode="auto">
          <a:xfrm flipH="0" flipV="0">
            <a:off x="548896" y="1805076"/>
            <a:ext cx="818791" cy="0"/>
          </a:xfrm>
          <a:prstGeom prst="line">
            <a:avLst/>
          </a:prstGeom>
          <a:ln w="28575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5006864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39444" y="141041"/>
            <a:ext cx="5105610" cy="6636359"/>
          </a:xfrm>
          <a:prstGeom prst="rect">
            <a:avLst/>
          </a:prstGeom>
        </p:spPr>
      </p:pic>
      <p:pic>
        <p:nvPicPr>
          <p:cNvPr id="1587630638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6595512" y="329710"/>
            <a:ext cx="4895298" cy="5951506"/>
          </a:xfrm>
          <a:prstGeom prst="rect">
            <a:avLst/>
          </a:prstGeom>
        </p:spPr>
      </p:pic>
      <p:sp>
        <p:nvSpPr>
          <p:cNvPr id="182522267" name=""/>
          <p:cNvSpPr/>
          <p:nvPr/>
        </p:nvSpPr>
        <p:spPr bwMode="auto">
          <a:xfrm flipH="0" flipV="0">
            <a:off x="276633" y="274758"/>
            <a:ext cx="4775252" cy="33887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455799" name=""/>
          <p:cNvSpPr/>
          <p:nvPr/>
        </p:nvSpPr>
        <p:spPr bwMode="auto">
          <a:xfrm flipH="0" flipV="0">
            <a:off x="6595512" y="3956537"/>
            <a:ext cx="4895298" cy="222572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56428214" name=""/>
          <p:cNvCxnSpPr>
            <a:cxnSpLocks/>
          </p:cNvCxnSpPr>
          <p:nvPr/>
        </p:nvCxnSpPr>
        <p:spPr bwMode="auto">
          <a:xfrm flipH="0" flipV="0">
            <a:off x="612877" y="1275990"/>
            <a:ext cx="3935801" cy="0"/>
          </a:xfrm>
          <a:prstGeom prst="line">
            <a:avLst/>
          </a:prstGeom>
          <a:ln w="28575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905257" name=""/>
          <p:cNvCxnSpPr>
            <a:cxnSpLocks/>
          </p:cNvCxnSpPr>
          <p:nvPr/>
        </p:nvCxnSpPr>
        <p:spPr bwMode="auto">
          <a:xfrm flipH="0" flipV="0">
            <a:off x="585559" y="1428390"/>
            <a:ext cx="4466326" cy="0"/>
          </a:xfrm>
          <a:prstGeom prst="line">
            <a:avLst/>
          </a:prstGeom>
          <a:ln w="28575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6097200" name=""/>
          <p:cNvCxnSpPr>
            <a:cxnSpLocks/>
          </p:cNvCxnSpPr>
          <p:nvPr/>
        </p:nvCxnSpPr>
        <p:spPr bwMode="auto">
          <a:xfrm flipH="0" flipV="0">
            <a:off x="576214" y="1616733"/>
            <a:ext cx="3935800" cy="0"/>
          </a:xfrm>
          <a:prstGeom prst="line">
            <a:avLst/>
          </a:prstGeom>
          <a:ln w="28575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4844149" name=""/>
          <p:cNvCxnSpPr>
            <a:cxnSpLocks/>
          </p:cNvCxnSpPr>
          <p:nvPr/>
        </p:nvCxnSpPr>
        <p:spPr bwMode="auto">
          <a:xfrm flipH="0" flipV="0">
            <a:off x="548896" y="1805076"/>
            <a:ext cx="818791" cy="0"/>
          </a:xfrm>
          <a:prstGeom prst="line">
            <a:avLst/>
          </a:prstGeom>
          <a:ln w="28575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242653" name=""/>
          <p:cNvSpPr/>
          <p:nvPr/>
        </p:nvSpPr>
        <p:spPr bwMode="auto">
          <a:xfrm flipH="0" flipV="0">
            <a:off x="6523625" y="4708584"/>
            <a:ext cx="4584722" cy="163542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ONLYOFFICE/8.0.1.31</Application>
  <DocSecurity>0</DocSecurity>
  <PresentationFormat>Widescreen</PresentationFormat>
  <Paragraphs>0</Paragraphs>
  <Slides>3</Slides>
  <Notes>3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Theme 1</vt:lpstr>
      <vt:lpstr>Slide 1</vt:lpstr>
      <vt:lpstr>Slide 2</vt:lpstr>
      <vt:lpstr>Slide 3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>Olivier Dadoun</cp:lastModifiedBy>
  <cp:revision>10</cp:revision>
  <dcterms:modified xsi:type="dcterms:W3CDTF">2024-05-29T21:06:41Z</dcterms:modified>
  <cp:category/>
  <cp:contentStatus/>
  <cp:version/>
</cp:coreProperties>
</file>