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 /><Relationship Id="rId15" Type="http://schemas.openxmlformats.org/officeDocument/2006/relationships/tableStyles" Target="tableStyles.xml" /><Relationship Id="rId16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n-US"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en-US"/>
              <a:t>1</a:t>
            </a:fld>
            <a:endParaRPr 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388937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9868622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79556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6AB47F-C829-94F9-11B9-593E3EF0104A}" type="slidenum">
              <a:rPr lang="en-US"/>
              <a:t/>
            </a:fld>
            <a:endParaRPr lang="en-US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2570617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8584117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45145816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DCDA45-40CC-01FC-FB0B-C3C055EFE8B8}" type="slidenum">
              <a:rPr lang="en-US"/>
              <a:t/>
            </a:fld>
            <a:endParaRPr lang="en-US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707963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7879479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81494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FFC989-22F9-2826-3EC3-91A9552F0540}" type="slidenum">
              <a:rPr lang="en-US"/>
              <a:t/>
            </a:fld>
            <a:endParaRPr lang="en-US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121937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0539917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6337131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D09D46-1F98-EA56-B01C-91FECDD10036}" type="slidenum">
              <a:rPr lang="en-US"/>
              <a:t/>
            </a:fld>
            <a:endParaRPr lang="en-US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486306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3902821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43195478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CEAE1E-CAD6-11F5-64CC-45D5BBABB49B}" type="slidenum">
              <a:rPr lang="en-US"/>
              <a:t/>
            </a:fld>
            <a:endParaRPr lang="en-US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3AE2B6-05FE-A207-9FA9-87F27B8B1650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829179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360153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8614435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F63797-9ADF-461D-FECC-A0E3C6392E0E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3525047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4213484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0666429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AFDA31-0555-6884-E532-EA56141815B1}" type="slidenum">
              <a:rPr lang="en-US"/>
              <a:t/>
            </a:fld>
            <a:endParaRPr lang="en-US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320051"/>
            <a:ext cx="9144000" cy="238759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Valorisation du patrimoine scientifique</a:t>
            </a:r>
            <a:r>
              <a:rPr lang="fr-FR">
                <a:solidFill>
                  <a:schemeClr val="bg1"/>
                </a:solidFill>
              </a:rPr>
              <a:t> du LPNHE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52112" y="4159160"/>
            <a:ext cx="9144000" cy="1655761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Biennale mai 2024, </a:t>
            </a:r>
            <a:r>
              <a:rPr lang="en-US">
                <a:solidFill>
                  <a:schemeClr val="bg1"/>
                </a:solidFill>
              </a:rPr>
              <a:t>Olivier Dadoun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3203079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pic>
        <p:nvPicPr>
          <p:cNvPr id="150135462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13150" y="1229679"/>
            <a:ext cx="6053121" cy="5247734"/>
          </a:xfrm>
          <a:prstGeom prst="rect">
            <a:avLst/>
          </a:prstGeom>
        </p:spPr>
      </p:pic>
      <p:sp>
        <p:nvSpPr>
          <p:cNvPr id="1985589634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1523999" y="269575"/>
            <a:ext cx="9144000" cy="86812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>
              <a:defRPr/>
            </a:pPr>
            <a:r>
              <a:rPr lang="fr-FR" sz="3600">
                <a:solidFill>
                  <a:schemeClr val="bg1"/>
                </a:solidFill>
              </a:rPr>
              <a:t>CHADAC</a:t>
            </a:r>
            <a:endParaRPr sz="3600">
              <a:solidFill>
                <a:schemeClr val="bg1"/>
              </a:solidFill>
            </a:endParaRPr>
          </a:p>
        </p:txBody>
      </p:sp>
      <p:pic>
        <p:nvPicPr>
          <p:cNvPr id="206603554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90891" y="1211707"/>
            <a:ext cx="5693351" cy="5247734"/>
          </a:xfrm>
          <a:prstGeom prst="rect">
            <a:avLst/>
          </a:prstGeom>
        </p:spPr>
      </p:pic>
      <p:sp>
        <p:nvSpPr>
          <p:cNvPr id="744658824" name=""/>
          <p:cNvSpPr txBox="1"/>
          <p:nvPr/>
        </p:nvSpPr>
        <p:spPr bwMode="auto">
          <a:xfrm flipH="0" flipV="0">
            <a:off x="9922215" y="6430524"/>
            <a:ext cx="1835695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solidFill>
                  <a:schemeClr val="bg1"/>
                </a:solidFill>
              </a:rPr>
              <a:t>septembre 2023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05025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03551" y="125801"/>
            <a:ext cx="4192242" cy="6487782"/>
          </a:xfrm>
          <a:prstGeom prst="rect">
            <a:avLst/>
          </a:prstGeom>
        </p:spPr>
      </p:pic>
      <p:pic>
        <p:nvPicPr>
          <p:cNvPr id="120525256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429292" y="1081320"/>
            <a:ext cx="6681115" cy="4702182"/>
          </a:xfrm>
          <a:prstGeom prst="rect">
            <a:avLst/>
          </a:prstGeom>
        </p:spPr>
      </p:pic>
      <p:sp>
        <p:nvSpPr>
          <p:cNvPr id="1960463254" name=""/>
          <p:cNvSpPr txBox="1"/>
          <p:nvPr/>
        </p:nvSpPr>
        <p:spPr bwMode="auto">
          <a:xfrm flipH="0" flipV="0">
            <a:off x="10986403" y="5675712"/>
            <a:ext cx="1124003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solidFill>
                  <a:schemeClr val="bg1"/>
                </a:solidFill>
              </a:rPr>
              <a:t>mai 2024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59470262" name=""/>
          <p:cNvSpPr txBox="1"/>
          <p:nvPr/>
        </p:nvSpPr>
        <p:spPr bwMode="auto">
          <a:xfrm flipH="0" flipV="0">
            <a:off x="3281313" y="6378041"/>
            <a:ext cx="1772183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solidFill>
                  <a:schemeClr val="bg1"/>
                </a:solidFill>
              </a:rPr>
              <a:t>décembre 2023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531949027" name=""/>
          <p:cNvSpPr txBox="1"/>
          <p:nvPr/>
        </p:nvSpPr>
        <p:spPr bwMode="auto">
          <a:xfrm flipH="0" flipV="0">
            <a:off x="4834142" y="125800"/>
            <a:ext cx="5645195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3600">
                <a:solidFill>
                  <a:schemeClr val="bg1"/>
                </a:solidFill>
              </a:rPr>
              <a:t>Chambre à brouillard </a:t>
            </a:r>
            <a:br>
              <a:rPr lang="fr-FR" sz="3600">
                <a:solidFill>
                  <a:schemeClr val="bg1"/>
                </a:solidFill>
              </a:rPr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1157440143" name=""/>
          <p:cNvSpPr txBox="1"/>
          <p:nvPr/>
        </p:nvSpPr>
        <p:spPr bwMode="auto">
          <a:xfrm flipH="0" flipV="0">
            <a:off x="5968441" y="6103720"/>
            <a:ext cx="507485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 algn="l">
              <a:buFont typeface="Arial"/>
              <a:buChar char="–"/>
              <a:defRPr/>
            </a:pPr>
            <a:r>
              <a:rPr lang="fr-FR">
                <a:solidFill>
                  <a:schemeClr val="bg1"/>
                </a:solidFill>
              </a:rPr>
              <a:t>Projet d’étude (école Le Fresnoy)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724766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420453" y="1330441"/>
            <a:ext cx="7351449" cy="4474414"/>
          </a:xfrm>
          <a:prstGeom prst="rect">
            <a:avLst/>
          </a:prstGeom>
        </p:spPr>
      </p:pic>
      <p:sp>
        <p:nvSpPr>
          <p:cNvPr id="618298725" name=""/>
          <p:cNvSpPr txBox="1"/>
          <p:nvPr/>
        </p:nvSpPr>
        <p:spPr bwMode="auto">
          <a:xfrm flipH="0" flipV="0">
            <a:off x="9922214" y="6160947"/>
            <a:ext cx="1263638" cy="36611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solidFill>
                  <a:schemeClr val="bg1"/>
                </a:solidFill>
              </a:rPr>
              <a:t>mars 2024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801948788" name=""/>
          <p:cNvSpPr txBox="1"/>
          <p:nvPr/>
        </p:nvSpPr>
        <p:spPr bwMode="auto">
          <a:xfrm flipH="0" flipV="0">
            <a:off x="3268361" y="287545"/>
            <a:ext cx="5655631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3600">
                <a:solidFill>
                  <a:schemeClr val="bg1"/>
                </a:solidFill>
              </a:rPr>
              <a:t>Chambre à bulles</a:t>
            </a:r>
            <a:endParaRPr sz="3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302114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pic>
        <p:nvPicPr>
          <p:cNvPr id="127093189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03359" y="205440"/>
            <a:ext cx="4452235" cy="5873162"/>
          </a:xfrm>
          <a:prstGeom prst="rect">
            <a:avLst/>
          </a:prstGeom>
        </p:spPr>
      </p:pic>
      <p:pic>
        <p:nvPicPr>
          <p:cNvPr id="28137470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081910" y="476071"/>
            <a:ext cx="7090291" cy="5187576"/>
          </a:xfrm>
          <a:prstGeom prst="rect">
            <a:avLst/>
          </a:prstGeom>
        </p:spPr>
      </p:pic>
      <p:sp>
        <p:nvSpPr>
          <p:cNvPr id="1735634908" name=""/>
          <p:cNvSpPr txBox="1"/>
          <p:nvPr/>
        </p:nvSpPr>
        <p:spPr bwMode="auto">
          <a:xfrm flipH="0" flipV="0">
            <a:off x="5734811" y="6074433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871163866" name=""/>
          <p:cNvSpPr txBox="1"/>
          <p:nvPr/>
        </p:nvSpPr>
        <p:spPr bwMode="auto">
          <a:xfrm flipH="0" flipV="0">
            <a:off x="5968441" y="6103720"/>
            <a:ext cx="5109058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 algn="l">
              <a:buFont typeface="Arial"/>
              <a:buChar char="–"/>
              <a:defRPr/>
            </a:pPr>
            <a:r>
              <a:rPr lang="fr-FR" sz="2400">
                <a:solidFill>
                  <a:schemeClr val="bg1"/>
                </a:solidFill>
              </a:rPr>
              <a:t>projets en réflexion</a:t>
            </a:r>
            <a:endParaRPr sz="2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2977087" name=""/>
          <p:cNvSpPr txBox="1"/>
          <p:nvPr/>
        </p:nvSpPr>
        <p:spPr bwMode="auto">
          <a:xfrm flipH="0" flipV="0">
            <a:off x="3268362" y="287546"/>
            <a:ext cx="565563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3600">
                <a:solidFill>
                  <a:schemeClr val="bg1"/>
                </a:solidFill>
              </a:rPr>
              <a:t>Chambre à bulles</a:t>
            </a:r>
            <a:endParaRPr sz="3600">
              <a:solidFill>
                <a:schemeClr val="bg1"/>
              </a:solidFill>
            </a:endParaRPr>
          </a:p>
        </p:txBody>
      </p:sp>
      <p:pic>
        <p:nvPicPr>
          <p:cNvPr id="185571141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786105" y="927985"/>
            <a:ext cx="6376014" cy="5788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21232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6692649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265894" y="625836"/>
            <a:ext cx="5660207" cy="5981699"/>
          </a:xfrm>
          <a:prstGeom prst="rect">
            <a:avLst/>
          </a:prstGeom>
        </p:spPr>
      </p:pic>
      <p:sp>
        <p:nvSpPr>
          <p:cNvPr id="126855108" name=""/>
          <p:cNvSpPr txBox="1"/>
          <p:nvPr/>
        </p:nvSpPr>
        <p:spPr bwMode="auto">
          <a:xfrm flipH="0" flipV="0">
            <a:off x="3258587" y="125800"/>
            <a:ext cx="566787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3600">
                <a:solidFill>
                  <a:schemeClr val="bg1"/>
                </a:solidFill>
              </a:rPr>
              <a:t>Émulsion nucléaire</a:t>
            </a:r>
            <a:endParaRPr sz="3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21232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5762818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187" y="-18676"/>
            <a:ext cx="8307753" cy="6854264"/>
          </a:xfrm>
          <a:prstGeom prst="rect">
            <a:avLst/>
          </a:prstGeom>
        </p:spPr>
      </p:pic>
      <p:sp>
        <p:nvSpPr>
          <p:cNvPr id="1480924979" name=""/>
          <p:cNvSpPr txBox="1"/>
          <p:nvPr/>
        </p:nvSpPr>
        <p:spPr bwMode="auto">
          <a:xfrm flipH="0" flipV="0">
            <a:off x="8017215" y="6193579"/>
            <a:ext cx="3846664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8" indent="-283878" algn="l">
              <a:buFont typeface="Arial"/>
              <a:buChar char="–"/>
              <a:defRPr/>
            </a:pPr>
            <a:r>
              <a:rPr lang="fr-FR" sz="2400">
                <a:solidFill>
                  <a:schemeClr val="bg1"/>
                </a:solidFill>
              </a:rPr>
              <a:t>projet en réflexion</a:t>
            </a:r>
            <a:endParaRPr sz="2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5893031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848454" y="1666577"/>
            <a:ext cx="10495090" cy="320695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482137" indent="-482137" algn="l">
              <a:buFont typeface="Arial"/>
              <a:buChar char="–"/>
              <a:defRPr/>
            </a:pPr>
            <a:r>
              <a:rPr lang="fr-FR" sz="3600">
                <a:solidFill>
                  <a:schemeClr val="bg1"/>
                </a:solidFill>
              </a:rPr>
              <a:t>Répertorier / inventorier</a:t>
            </a:r>
            <a:endParaRPr lang="fr-FR" sz="3600">
              <a:solidFill>
                <a:schemeClr val="bg1"/>
              </a:solidFill>
            </a:endParaRPr>
          </a:p>
          <a:p>
            <a:pPr marL="482137" indent="-482137" algn="l">
              <a:buFont typeface="Arial"/>
              <a:buChar char="–"/>
              <a:defRPr/>
            </a:pPr>
            <a:r>
              <a:rPr lang="fr-FR" sz="3600">
                <a:solidFill>
                  <a:schemeClr val="bg1"/>
                </a:solidFill>
              </a:rPr>
              <a:t>Réparer / améliorer</a:t>
            </a:r>
            <a:endParaRPr lang="fr-FR" sz="3600">
              <a:solidFill>
                <a:schemeClr val="bg1"/>
              </a:solidFill>
            </a:endParaRPr>
          </a:p>
          <a:p>
            <a:pPr marL="482137" indent="-482137" algn="l">
              <a:buFont typeface="Arial"/>
              <a:buChar char="–"/>
              <a:defRPr/>
            </a:pPr>
            <a:r>
              <a:rPr lang="fr-FR" sz="3600">
                <a:solidFill>
                  <a:schemeClr val="bg1"/>
                </a:solidFill>
              </a:rPr>
              <a:t>Diffuser  </a:t>
            </a:r>
            <a:br>
              <a:rPr lang="fr-FR" sz="3600">
                <a:solidFill>
                  <a:schemeClr val="bg1"/>
                </a:solidFill>
              </a:rPr>
            </a:br>
            <a:br>
              <a:rPr lang="fr-FR" sz="2000">
                <a:solidFill>
                  <a:schemeClr val="bg1"/>
                </a:solidFill>
              </a:rPr>
            </a:br>
            <a:r>
              <a:rPr lang="fr-FR" sz="2600">
                <a:solidFill>
                  <a:schemeClr val="bg1"/>
                </a:solidFill>
              </a:rPr>
              <a:t>Fred, </a:t>
            </a:r>
            <a:r>
              <a:rPr lang="fr-FR" sz="26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Isabelle</a:t>
            </a:r>
            <a:r>
              <a:rPr lang="fr-FR" sz="2600">
                <a:solidFill>
                  <a:schemeClr val="bg1"/>
                </a:solidFill>
              </a:rPr>
              <a:t>, Jacques, </a:t>
            </a:r>
            <a:r>
              <a:rPr lang="fr-FR" sz="26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Laurent, Tristan ...</a:t>
            </a:r>
            <a:endParaRPr sz="2600">
              <a:solidFill>
                <a:schemeClr val="bg1"/>
              </a:solidFill>
            </a:endParaRPr>
          </a:p>
        </p:txBody>
      </p:sp>
      <p:sp>
        <p:nvSpPr>
          <p:cNvPr id="349036121" name="Subtitle 2"/>
          <p:cNvSpPr>
            <a:spLocks noGrp="1"/>
          </p:cNvSpPr>
          <p:nvPr/>
        </p:nvSpPr>
        <p:spPr bwMode="auto">
          <a:xfrm flipH="0" flipV="0">
            <a:off x="2746075" y="4765702"/>
            <a:ext cx="9144000" cy="197368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>
            <a:lvl1pPr marL="0" indent="0" algn="ctr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defRPr/>
            </a:pP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“ Plus vous saurez </a:t>
            </a: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regarder loin</a:t>
            </a: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 dans le </a:t>
            </a: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passé</a:t>
            </a: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, plus vous verrez </a:t>
            </a: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loin</a:t>
            </a: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 dans le </a:t>
            </a: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futur ”</a:t>
            </a:r>
            <a:b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						</a:t>
            </a:r>
            <a:r>
              <a:rPr lang="fr-FR" sz="2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>Winston Churchill </a:t>
            </a:r>
            <a:br>
              <a:rPr lang="fr-FR" sz="3600" b="0" i="0" u="none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endParaRPr lang="fr-FR" sz="3600" b="0" i="0" u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71330691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1146594" y="413348"/>
            <a:ext cx="9144000" cy="814207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 algn="l">
              <a:defRPr/>
            </a:pPr>
            <a:r>
              <a:rPr lang="fr-FR" sz="3600">
                <a:solidFill>
                  <a:schemeClr val="bg1"/>
                </a:solidFill>
              </a:rPr>
              <a:t>Valorisation </a:t>
            </a:r>
            <a:r>
              <a:rPr lang="fr-FR" sz="3600">
                <a:solidFill>
                  <a:schemeClr val="bg1"/>
                </a:solidFill>
              </a:rPr>
              <a:t>du </a:t>
            </a:r>
            <a:r>
              <a:rPr lang="fr-FR" sz="3600">
                <a:solidFill>
                  <a:schemeClr val="bg1"/>
                </a:solidFill>
              </a:rPr>
              <a:t>patrimoine</a:t>
            </a:r>
            <a:endParaRPr sz="3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ONLYOFFICE/8.0.1.31</Application>
  <DocSecurity>0</DocSecurity>
  <PresentationFormat>Widescreen</PresentationFormat>
  <Paragraphs>0</Paragraphs>
  <Slides>9</Slides>
  <Notes>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Olivier Dadoun</cp:lastModifiedBy>
  <cp:revision>16</cp:revision>
  <dcterms:modified xsi:type="dcterms:W3CDTF">2024-05-30T06:51:49Z</dcterms:modified>
  <cp:category/>
  <cp:contentStatus/>
  <cp:version/>
</cp:coreProperties>
</file>