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3" r:id="rId3"/>
  </p:sldMasterIdLst>
  <p:notesMasterIdLst>
    <p:notesMasterId r:id="rId8"/>
  </p:notesMasterIdLst>
  <p:sldIdLst>
    <p:sldId id="256" r:id="rId4"/>
    <p:sldId id="263" r:id="rId5"/>
    <p:sldId id="266" r:id="rId6"/>
    <p:sldId id="389" r:id="rId7"/>
  </p:sldIdLst>
  <p:sldSz cx="12192000" cy="6858000"/>
  <p:notesSz cx="6858000" cy="12192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87" autoAdjust="0"/>
  </p:normalViewPr>
  <p:slideViewPr>
    <p:cSldViewPr>
      <p:cViewPr varScale="1">
        <p:scale>
          <a:sx n="100" d="100"/>
          <a:sy n="100" d="100"/>
        </p:scale>
        <p:origin x="948" y="7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Espace réservé de l'en-tête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5" name="Espace réservé de la date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08D40A42-299F-4D90-A261-3845BCA79506}" type="datetimeFigureOut">
              <a:rPr lang="fr-FR"/>
              <a:t>19/01/2024</a:t>
            </a:fld>
            <a:endParaRPr lang="fr-FR"/>
          </a:p>
        </p:txBody>
      </p:sp>
      <p:sp>
        <p:nvSpPr>
          <p:cNvPr id="6" name="Espace réservé de l'image des diapositives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7" name="Espace réservé des notes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8" name="Espace réservé du pied de page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9" name="Espace réservé du numéro de diapositive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F88A1113-C72D-4ED3-8768-B31211CE5AF5}" type="slidenum">
              <a:rPr lang="fr-FR"/>
              <a:t>‹N°›</a:t>
            </a:fld>
            <a:endParaRPr lang="fr-FR"/>
          </a:p>
        </p:txBody>
      </p:sp>
    </p:spTree>
  </p:cSld>
  <p:clrMap bg1="lt1" tx1="dk1" bg2="lt2" tx2="dk2" accent1="accent1" accent2="accent2" accent3="accent3" accent4="accent4" accent5="accent5" accent6="accent6" hlink="hlink" folHlink="folHlink"/>
  <p:hf hdr="0" ftr="0" dt="0"/>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1</a:t>
            </a:fld>
            <a:endParaRPr lang="fr-FR"/>
          </a:p>
        </p:txBody>
      </p:sp>
    </p:spTree>
    <p:extLst>
      <p:ext uri="{BB962C8B-B14F-4D97-AF65-F5344CB8AC3E}">
        <p14:creationId xmlns:p14="http://schemas.microsoft.com/office/powerpoint/2010/main" val="2766442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2</a:t>
            </a:fld>
            <a:endParaRPr lang="fr-FR"/>
          </a:p>
        </p:txBody>
      </p:sp>
    </p:spTree>
    <p:extLst>
      <p:ext uri="{BB962C8B-B14F-4D97-AF65-F5344CB8AC3E}">
        <p14:creationId xmlns:p14="http://schemas.microsoft.com/office/powerpoint/2010/main" val="281996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3</a:t>
            </a:fld>
            <a:endParaRPr lang="fr-FR"/>
          </a:p>
        </p:txBody>
      </p:sp>
    </p:spTree>
    <p:extLst>
      <p:ext uri="{BB962C8B-B14F-4D97-AF65-F5344CB8AC3E}">
        <p14:creationId xmlns:p14="http://schemas.microsoft.com/office/powerpoint/2010/main" val="1146752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4</a:t>
            </a:fld>
            <a:endParaRPr lang="fr-FR"/>
          </a:p>
        </p:txBody>
      </p:sp>
    </p:spTree>
    <p:extLst>
      <p:ext uri="{BB962C8B-B14F-4D97-AF65-F5344CB8AC3E}">
        <p14:creationId xmlns:p14="http://schemas.microsoft.com/office/powerpoint/2010/main" val="3994456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8.png"/><Relationship Id="rId2" Type="http://schemas.openxmlformats.org/officeDocument/2006/relationships/image" Target="../media/image14.png"/><Relationship Id="rId1" Type="http://schemas.openxmlformats.org/officeDocument/2006/relationships/slideMaster" Target="../slideMasters/slideMaster3.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0.png"/></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1524000" y="1122363"/>
            <a:ext cx="9144000" cy="2387600"/>
          </a:xfrm>
        </p:spPr>
        <p:txBody>
          <a:bodyPr anchor="b"/>
          <a:lstStyle>
            <a:lvl1pPr algn="ctr">
              <a:defRPr sz="6000"/>
            </a:lvl1pPr>
          </a:lstStyle>
          <a:p>
            <a:pPr>
              <a:defRPr/>
            </a:pPr>
            <a:r>
              <a:rPr lang="fr-FR"/>
              <a:t>Modifiez le style du titre</a:t>
            </a:r>
            <a:endParaRPr lang="en-US"/>
          </a:p>
        </p:txBody>
      </p:sp>
      <p:sp>
        <p:nvSpPr>
          <p:cNvPr id="5" name="Subtitle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Modifier le style des sous-titres du masque</a:t>
            </a:r>
            <a:endParaRPr lang="en-US"/>
          </a:p>
        </p:txBody>
      </p:sp>
      <p:sp>
        <p:nvSpPr>
          <p:cNvPr id="6" name="Date Placeholder 3"/>
          <p:cNvSpPr>
            <a:spLocks noGrp="1"/>
          </p:cNvSpPr>
          <p:nvPr>
            <p:ph type="dt" sz="half" idx="10"/>
          </p:nvPr>
        </p:nvSpPr>
        <p:spPr bwMode="auto"/>
        <p:txBody>
          <a:bodyPr/>
          <a:lstStyle/>
          <a:p>
            <a:pPr>
              <a:defRPr/>
            </a:pPr>
            <a:fld id="{ED9275C7-ECAD-46B9-B1DF-6ADB036F93DC}" type="datetime1">
              <a:rPr lang="fr-FR"/>
              <a:t>19/01/2024</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Vertical Text Placeholder 2"/>
          <p:cNvSpPr>
            <a:spLocks noGrp="1"/>
          </p:cNvSpPr>
          <p:nvPr>
            <p:ph type="body" orient="vert" idx="1"/>
          </p:nvPr>
        </p:nvSpPr>
        <p:spPr bwMode="auto"/>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DC553B4A-523D-4824-8852-45C5EA42D55B}" type="datetime1">
              <a:rPr lang="fr-FR"/>
              <a:t>19/01/2024</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8724900" y="365125"/>
            <a:ext cx="2628900" cy="5811838"/>
          </a:xfrm>
        </p:spPr>
        <p:txBody>
          <a:bodyPr vert="eaVert"/>
          <a:lstStyle/>
          <a:p>
            <a:pPr>
              <a:defRPr/>
            </a:pPr>
            <a:r>
              <a:rPr lang="fr-FR"/>
              <a:t>Modifiez le style du titre</a:t>
            </a:r>
            <a:endParaRPr lang="en-US"/>
          </a:p>
        </p:txBody>
      </p:sp>
      <p:sp>
        <p:nvSpPr>
          <p:cNvPr id="5" name="Vertical Text Placeholder 2"/>
          <p:cNvSpPr>
            <a:spLocks noGrp="1"/>
          </p:cNvSpPr>
          <p:nvPr>
            <p:ph type="body" orient="vert" idx="1"/>
          </p:nvPr>
        </p:nvSpPr>
        <p:spPr bwMode="auto">
          <a:xfrm>
            <a:off x="838200" y="365125"/>
            <a:ext cx="7734300" cy="5811838"/>
          </a:xfrm>
        </p:spPr>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9A6D65B5-7B37-4D4F-ADF3-7A266D005292}" type="datetime1">
              <a:rPr lang="fr-FR"/>
              <a:t>19/01/2024</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Titre de présentation vierge">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0" y="2336400"/>
            <a:ext cx="12192000" cy="4521600"/>
          </a:xfrm>
          <a:prstGeom prst="rect">
            <a:avLst/>
          </a:prstGeom>
          <a:solidFill>
            <a:schemeClr val="bg1">
              <a:lumMod val="95000"/>
            </a:schemeClr>
          </a:solidFill>
          <a:ln>
            <a:noFill/>
          </a:ln>
        </p:spPr>
        <p:txBody>
          <a:bodyPr lIns="1440000" tIns="1224000" rIns="1440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 puis placez en arrière-plan</a:t>
            </a:r>
            <a:endParaRPr/>
          </a:p>
        </p:txBody>
      </p:sp>
      <p:sp>
        <p:nvSpPr>
          <p:cNvPr id="5" name="Espace réservé du texte 13"/>
          <p:cNvSpPr>
            <a:spLocks noGrp="1"/>
          </p:cNvSpPr>
          <p:nvPr>
            <p:ph type="body" sz="quarter" idx="16" hasCustomPrompt="1"/>
          </p:nvPr>
        </p:nvSpPr>
        <p:spPr bwMode="auto">
          <a:xfrm>
            <a:off x="2280001" y="470400"/>
            <a:ext cx="5280000" cy="1127301"/>
          </a:xfrm>
          <a:prstGeom prst="rect">
            <a:avLst/>
          </a:prstGeom>
        </p:spPr>
        <p:txBody>
          <a:bodyPr wrap="square" lIns="0" tIns="0" rIns="0" bIns="0" anchor="b" anchorCtr="0"/>
          <a:lstStyle>
            <a:lvl1pPr marL="0" indent="0">
              <a:lnSpc>
                <a:spcPts val="2987"/>
              </a:lnSpc>
              <a:spcBef>
                <a:spcPts val="0"/>
              </a:spcBef>
              <a:buFontTx/>
              <a:buNone/>
              <a:defRPr sz="2600" b="1" i="0">
                <a:solidFill>
                  <a:schemeClr val="tx1"/>
                </a:solidFill>
                <a:latin typeface="Arial"/>
                <a:cs typeface="Arial"/>
              </a:defRPr>
            </a:lvl1pPr>
            <a:lvl2pPr marL="609585" indent="0">
              <a:buFontTx/>
              <a:buNone/>
              <a:defRPr sz="2600">
                <a:solidFill>
                  <a:schemeClr val="bg2"/>
                </a:solidFill>
                <a:latin typeface="+mj-lt"/>
              </a:defRPr>
            </a:lvl2pPr>
            <a:lvl3pPr marL="1219170" indent="0">
              <a:buFontTx/>
              <a:buNone/>
              <a:defRPr sz="2600">
                <a:solidFill>
                  <a:schemeClr val="bg2"/>
                </a:solidFill>
                <a:latin typeface="+mj-lt"/>
              </a:defRPr>
            </a:lvl3pPr>
            <a:lvl4pPr>
              <a:buFontTx/>
              <a:buNone/>
              <a:defRPr sz="2600">
                <a:solidFill>
                  <a:schemeClr val="bg2"/>
                </a:solidFill>
                <a:latin typeface="+mj-lt"/>
              </a:defRPr>
            </a:lvl4pPr>
            <a:lvl5pPr>
              <a:buFontTx/>
              <a:buNone/>
              <a:defRPr sz="2600">
                <a:solidFill>
                  <a:schemeClr val="bg2"/>
                </a:solidFill>
                <a:latin typeface="+mj-lt"/>
              </a:defRPr>
            </a:lvl5pPr>
          </a:lstStyle>
          <a:p>
            <a:pPr lvl="0">
              <a:defRPr/>
            </a:pPr>
            <a:r>
              <a:rPr lang="fr-FR"/>
              <a:t>OPTION DE TITRE LONG      AVEC LE NOMBRE                     DE 3 LIGNES MAXIMUM</a:t>
            </a:r>
            <a:endParaRPr/>
          </a:p>
        </p:txBody>
      </p:sp>
      <p:sp>
        <p:nvSpPr>
          <p:cNvPr id="6" name="Sous-titre 4"/>
          <p:cNvSpPr>
            <a:spLocks noGrp="1"/>
          </p:cNvSpPr>
          <p:nvPr>
            <p:ph type="subTitle" idx="1" hasCustomPrompt="1"/>
          </p:nvPr>
        </p:nvSpPr>
        <p:spPr bwMode="gray">
          <a:xfrm>
            <a:off x="2280000" y="1757981"/>
            <a:ext cx="5280000" cy="5100020"/>
          </a:xfrm>
          <a:prstGeom prst="rect">
            <a:avLst/>
          </a:prstGeom>
          <a:solidFill>
            <a:srgbClr val="936037">
              <a:alpha val="69804"/>
            </a:srgbClr>
          </a:solidFill>
        </p:spPr>
        <p:txBody>
          <a:bodyPr lIns="144000" tIns="90000"/>
          <a:lstStyle>
            <a:lvl1pPr marL="0" indent="0">
              <a:lnSpc>
                <a:spcPct val="93000"/>
              </a:lnSpc>
              <a:spcAft>
                <a:spcPts val="0"/>
              </a:spcAft>
              <a:buFontTx/>
              <a:buNone/>
              <a:defRPr sz="1800" b="0" i="0">
                <a:solidFill>
                  <a:schemeClr val="bg1"/>
                </a:solidFill>
                <a:latin typeface="Arial"/>
                <a:cs typeface="Arial"/>
              </a:defRPr>
            </a:lvl1pPr>
            <a:lvl2pPr marL="2116" indent="0">
              <a:buFontTx/>
              <a:buNone/>
              <a:defRPr sz="1267" b="1">
                <a:solidFill>
                  <a:schemeClr val="bg1"/>
                </a:solidFill>
              </a:defRPr>
            </a:lvl2pPr>
          </a:lstStyle>
          <a:p>
            <a:pPr>
              <a:defRPr/>
            </a:pPr>
            <a:r>
              <a:rPr lang="fr-FR"/>
              <a:t>(facultatif) Sous titre et description sur plusieurs lignes</a:t>
            </a:r>
            <a:endParaRPr/>
          </a:p>
        </p:txBody>
      </p:sp>
      <p:sp>
        <p:nvSpPr>
          <p:cNvPr id="7" name="Espace réservé du texte 20"/>
          <p:cNvSpPr>
            <a:spLocks noGrp="1"/>
          </p:cNvSpPr>
          <p:nvPr>
            <p:ph type="body" sz="quarter" idx="14" hasCustomPrompt="1"/>
          </p:nvPr>
        </p:nvSpPr>
        <p:spPr bwMode="auto">
          <a:xfrm>
            <a:off x="2497222" y="4757017"/>
            <a:ext cx="4415999" cy="383116"/>
          </a:xfrm>
          <a:prstGeom prst="rect">
            <a:avLst/>
          </a:prstGeom>
        </p:spPr>
        <p:txBody>
          <a:bodyPr lIns="0" tIns="0" rIns="0" bIns="0" anchor="ctr" anchorCtr="0"/>
          <a:lstStyle>
            <a:lvl1pPr marL="0" indent="0">
              <a:buFontTx/>
              <a:buNone/>
              <a:defRPr sz="1267" b="1" i="0">
                <a:solidFill>
                  <a:schemeClr val="bg1"/>
                </a:solidFill>
                <a:latin typeface="Arial"/>
                <a:cs typeface="Arial"/>
              </a:defRPr>
            </a:lvl1pPr>
          </a:lstStyle>
          <a:p>
            <a:pPr>
              <a:defRPr/>
            </a:pPr>
            <a:r>
              <a:rPr lang="fr-FR"/>
              <a:t>(Insérez date du jour)</a:t>
            </a:r>
            <a:endParaRPr/>
          </a:p>
        </p:txBody>
      </p:sp>
      <p:sp>
        <p:nvSpPr>
          <p:cNvPr id="8" name="Espace réservé du texte 22"/>
          <p:cNvSpPr>
            <a:spLocks noGrp="1"/>
          </p:cNvSpPr>
          <p:nvPr>
            <p:ph type="body" sz="quarter" idx="15" hasCustomPrompt="1"/>
          </p:nvPr>
        </p:nvSpPr>
        <p:spPr bwMode="auto">
          <a:xfrm>
            <a:off x="2497223" y="5818073"/>
            <a:ext cx="4415999" cy="794616"/>
          </a:xfrm>
          <a:prstGeom prst="rect">
            <a:avLst/>
          </a:prstGeom>
        </p:spPr>
        <p:txBody>
          <a:bodyPr lIns="0" tIns="0" rIns="0" bIns="0" anchor="b" anchorCtr="0"/>
          <a:lstStyle>
            <a:lvl1pPr marL="0" indent="0">
              <a:buFontTx/>
              <a:buNone/>
              <a:defRPr sz="1400" b="0" i="0">
                <a:solidFill>
                  <a:schemeClr val="bg1"/>
                </a:solidFill>
                <a:latin typeface="Arial"/>
                <a:cs typeface="Arial"/>
              </a:defRPr>
            </a:lvl1pPr>
          </a:lstStyle>
          <a:p>
            <a:pPr>
              <a:defRPr/>
            </a:pPr>
            <a:r>
              <a:rPr lang="fr-FR"/>
              <a:t>TerraForma – (slogan?)</a:t>
            </a:r>
            <a:endParaRPr/>
          </a:p>
        </p:txBody>
      </p:sp>
      <p:pic>
        <p:nvPicPr>
          <p:cNvPr id="9" name="Image 12"/>
          <p:cNvPicPr>
            <a:picLocks noChangeAspect="1"/>
          </p:cNvPicPr>
          <p:nvPr userDrawn="1"/>
        </p:nvPicPr>
        <p:blipFill>
          <a:blip r:embed="rId2"/>
          <a:stretch/>
        </p:blipFill>
        <p:spPr bwMode="gray">
          <a:xfrm>
            <a:off x="239184" y="260351"/>
            <a:ext cx="1539869" cy="1824567"/>
          </a:xfrm>
          <a:prstGeom prst="rect">
            <a:avLst/>
          </a:prstGeom>
        </p:spPr>
      </p:pic>
      <p:sp>
        <p:nvSpPr>
          <p:cNvPr id="10" name="Espace réservé de la date 1"/>
          <p:cNvSpPr>
            <a:spLocks noGrp="1"/>
          </p:cNvSpPr>
          <p:nvPr>
            <p:ph type="dt" sz="half" idx="18"/>
          </p:nvPr>
        </p:nvSpPr>
        <p:spPr bwMode="auto"/>
        <p:txBody>
          <a:bodyPr/>
          <a:lstStyle/>
          <a:p>
            <a:pPr>
              <a:defRPr/>
            </a:pPr>
            <a:fld id="{EDFB2E4D-4180-2742-811E-53D85AF875CD}" type="datetime3">
              <a:rPr lang="fr-FR"/>
              <a:t>19.01.24</a:t>
            </a:fld>
            <a:endParaRPr lang="fr-FR"/>
          </a:p>
        </p:txBody>
      </p:sp>
      <p:sp>
        <p:nvSpPr>
          <p:cNvPr id="11" name="Espace réservé du numéro de diapositive 2"/>
          <p:cNvSpPr>
            <a:spLocks noGrp="1"/>
          </p:cNvSpPr>
          <p:nvPr>
            <p:ph type="sldNum" sz="quarter" idx="19"/>
          </p:nvPr>
        </p:nvSpPr>
        <p:spPr bwMode="auto"/>
        <p:txBody>
          <a:bodyPr/>
          <a:lstStyle/>
          <a:p>
            <a:pPr>
              <a:defRPr/>
            </a:pPr>
            <a:r>
              <a:rPr lang="fr-FR"/>
              <a:t>P </a:t>
            </a:r>
            <a:fld id="{733122C9-A0B9-462F-8757-0847AD287B63}" type="slidenum">
              <a:rPr lang="fr-FR"/>
              <a:t>‹N°›</a:t>
            </a:fld>
            <a:endParaRPr lang="fr-FR"/>
          </a:p>
        </p:txBody>
      </p:sp>
    </p:spTree>
    <p:extLst>
      <p:ext uri="{BB962C8B-B14F-4D97-AF65-F5344CB8AC3E}">
        <p14:creationId xmlns:p14="http://schemas.microsoft.com/office/powerpoint/2010/main" val="3464388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84360"/>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Arial"/>
                <a:cs typeface="Arial"/>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43877"/>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pic>
        <p:nvPicPr>
          <p:cNvPr id="9" name="Image 6"/>
          <p:cNvPicPr>
            <a:picLocks noChangeAspect="1"/>
          </p:cNvPicPr>
          <p:nvPr userDrawn="1"/>
        </p:nvPicPr>
        <p:blipFill>
          <a:blip r:embed="rId2"/>
          <a:stretch/>
        </p:blipFill>
        <p:spPr bwMode="gray">
          <a:xfrm>
            <a:off x="125740" y="5936627"/>
            <a:ext cx="1016161" cy="784387"/>
          </a:xfrm>
          <a:prstGeom prst="rect">
            <a:avLst/>
          </a:prstGeom>
          <a:ln>
            <a:noFill/>
          </a:ln>
        </p:spPr>
      </p:pic>
      <p:pic>
        <p:nvPicPr>
          <p:cNvPr id="10" name="Image 11"/>
          <p:cNvPicPr>
            <a:picLocks noChangeAspect="1"/>
          </p:cNvPicPr>
          <p:nvPr userDrawn="1"/>
        </p:nvPicPr>
        <p:blipFill>
          <a:blip r:embed="rId3"/>
          <a:stretch/>
        </p:blipFill>
        <p:spPr bwMode="auto">
          <a:xfrm rot="12270882">
            <a:off x="10312193" y="548217"/>
            <a:ext cx="2400000" cy="2400000"/>
          </a:xfrm>
          <a:prstGeom prst="rect">
            <a:avLst/>
          </a:prstGeom>
        </p:spPr>
      </p:pic>
      <p:sp>
        <p:nvSpPr>
          <p:cNvPr id="11" name="Rectangle 2"/>
          <p:cNvSpPr/>
          <p:nvPr userDrawn="1"/>
        </p:nvSpPr>
        <p:spPr bwMode="auto">
          <a:xfrm>
            <a:off x="1" y="5345290"/>
            <a:ext cx="6095999" cy="478367"/>
          </a:xfrm>
          <a:prstGeom prst="rect">
            <a:avLst/>
          </a:prstGeom>
          <a:solidFill>
            <a:srgbClr val="4195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4132458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1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3"/>
          <p:cNvPicPr>
            <a:picLocks noChangeAspect="1"/>
          </p:cNvPicPr>
          <p:nvPr userDrawn="1"/>
        </p:nvPicPr>
        <p:blipFill>
          <a:blip r:embed="rId2"/>
          <a:stretch/>
        </p:blipFill>
        <p:spPr bwMode="auto">
          <a:xfrm rot="1063927">
            <a:off x="10813434" y="582383"/>
            <a:ext cx="1711949" cy="2400000"/>
          </a:xfrm>
          <a:prstGeom prst="rect">
            <a:avLst/>
          </a:prstGeom>
        </p:spPr>
      </p:pic>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2541566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preserve="1" userDrawn="1">
  <p:cSld name="2_Intercalaire photo vierge - Signal_Noir">
    <p:bg>
      <p:bgPr>
        <a:solidFill>
          <a:schemeClr val="bg1"/>
        </a:solidFill>
        <a:effectLst/>
      </p:bgPr>
    </p:bg>
    <p:spTree>
      <p:nvGrpSpPr>
        <p:cNvPr id="1" name=""/>
        <p:cNvGrpSpPr/>
        <p:nvPr/>
      </p:nvGrpSpPr>
      <p:grpSpPr bwMode="auto">
        <a:xfrm>
          <a:off x="0" y="0"/>
          <a:ext cx="0" cy="0"/>
          <a:chOff x="0" y="0"/>
          <a:chExt cx="0" cy="0"/>
        </a:xfrm>
      </p:grpSpPr>
      <p:pic>
        <p:nvPicPr>
          <p:cNvPr id="4" name="Image 12"/>
          <p:cNvPicPr>
            <a:picLocks noChangeAspect="1"/>
          </p:cNvPicPr>
          <p:nvPr userDrawn="1"/>
        </p:nvPicPr>
        <p:blipFill>
          <a:blip r:embed="rId2"/>
          <a:stretch/>
        </p:blipFill>
        <p:spPr bwMode="auto">
          <a:xfrm>
            <a:off x="10668149" y="474917"/>
            <a:ext cx="2400000" cy="2400000"/>
          </a:xfrm>
          <a:prstGeom prst="rect">
            <a:avLst/>
          </a:prstGeom>
        </p:spPr>
      </p:pic>
      <p:sp>
        <p:nvSpPr>
          <p:cNvPr id="5"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6"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7"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8"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9"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10" name="Rectangle 2"/>
          <p:cNvSpPr/>
          <p:nvPr userDrawn="1"/>
        </p:nvSpPr>
        <p:spPr bwMode="auto">
          <a:xfrm>
            <a:off x="1" y="5345290"/>
            <a:ext cx="6095999" cy="478367"/>
          </a:xfrm>
          <a:prstGeom prst="rect">
            <a:avLst/>
          </a:prstGeom>
          <a:solidFill>
            <a:srgbClr val="DD37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1511870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3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8111"/>
            <a:ext cx="6095999" cy="478367"/>
          </a:xfrm>
          <a:prstGeom prst="rect">
            <a:avLst/>
          </a:prstGeom>
          <a:solidFill>
            <a:srgbClr val="E16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829753" y="548217"/>
            <a:ext cx="1655808" cy="2880000"/>
          </a:xfrm>
          <a:prstGeom prst="rect">
            <a:avLst/>
          </a:prstGeom>
        </p:spPr>
      </p:pic>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224399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4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698666" y="827172"/>
            <a:ext cx="1493335" cy="960000"/>
          </a:xfrm>
          <a:prstGeom prst="rect">
            <a:avLst/>
          </a:prstGeom>
        </p:spPr>
      </p:pic>
      <p:pic>
        <p:nvPicPr>
          <p:cNvPr id="11" name="Image 13"/>
          <p:cNvPicPr>
            <a:picLocks noChangeAspect="1"/>
          </p:cNvPicPr>
          <p:nvPr userDrawn="1"/>
        </p:nvPicPr>
        <p:blipFill>
          <a:blip r:embed="rId2"/>
          <a:stretch/>
        </p:blipFill>
        <p:spPr bwMode="auto">
          <a:xfrm>
            <a:off x="9205331" y="827172"/>
            <a:ext cx="1493335" cy="960000"/>
          </a:xfrm>
          <a:prstGeom prst="rect">
            <a:avLst/>
          </a:prstGeom>
        </p:spPr>
      </p:pic>
      <p:pic>
        <p:nvPicPr>
          <p:cNvPr id="12"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065914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preserve="1" userDrawn="1">
  <p:cSld name="Texte + 1 chiffr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5"/>
          <p:cNvSpPr>
            <a:spLocks noGrp="1"/>
          </p:cNvSpPr>
          <p:nvPr>
            <p:ph type="body" sz="quarter" idx="13" hasCustomPrompt="1"/>
          </p:nvPr>
        </p:nvSpPr>
        <p:spPr bwMode="auto">
          <a:xfrm>
            <a:off x="9120683" y="1869319"/>
            <a:ext cx="2611967" cy="745067"/>
          </a:xfrm>
          <a:prstGeom prst="rect">
            <a:avLst/>
          </a:prstGeom>
        </p:spPr>
        <p:txBody>
          <a:bodyPr lIns="72000" tIns="0" rIns="0" bIns="0" anchor="b" anchorCtr="0"/>
          <a:lstStyle>
            <a:lvl1pPr marL="4233" indent="0" algn="l" defTabSz="1219170">
              <a:lnSpc>
                <a:spcPct val="93000"/>
              </a:lnSpc>
              <a:spcBef>
                <a:spcPts val="0"/>
              </a:spcBef>
              <a:spcAft>
                <a:spcPts val="0"/>
              </a:spcAft>
              <a:buFont typeface="Arial"/>
              <a:buNone/>
              <a:defRPr lang="fr-FR" sz="3000" b="1" i="1">
                <a:solidFill>
                  <a:schemeClr val="tx1"/>
                </a:solidFill>
                <a:latin typeface="+mn-lt"/>
                <a:ea typeface="+mn-ea"/>
                <a:cs typeface="+mn-cs"/>
              </a:defRPr>
            </a:lvl1pPr>
          </a:lstStyle>
          <a:p>
            <a:pPr>
              <a:defRPr/>
            </a:pPr>
            <a:r>
              <a:rPr lang="fr-FR"/>
              <a:t>Texte/Chiffre</a:t>
            </a:r>
            <a:endParaRPr/>
          </a:p>
        </p:txBody>
      </p:sp>
      <p:sp>
        <p:nvSpPr>
          <p:cNvPr id="9" name="Espace réservé du texte 20"/>
          <p:cNvSpPr>
            <a:spLocks noGrp="1"/>
          </p:cNvSpPr>
          <p:nvPr>
            <p:ph type="body" sz="quarter" idx="14" hasCustomPrompt="1"/>
          </p:nvPr>
        </p:nvSpPr>
        <p:spPr bwMode="auto">
          <a:xfrm>
            <a:off x="9120683" y="2614385"/>
            <a:ext cx="3071317" cy="647073"/>
          </a:xfrm>
          <a:prstGeom prst="rect">
            <a:avLst/>
          </a:prstGeom>
          <a:solidFill>
            <a:srgbClr val="E16F34"/>
          </a:solidFill>
        </p:spPr>
        <p:txBody>
          <a:bodyPr wrap="square" lIns="108000" tIns="108000" rIns="360000" bIns="108000">
            <a:spAutoFit/>
          </a:bodyPr>
          <a:lstStyle>
            <a:lvl1pPr marL="0" indent="0">
              <a:lnSpc>
                <a:spcPct val="95000"/>
              </a:lnSpc>
              <a:spcBef>
                <a:spcPts val="0"/>
              </a:spcBef>
              <a:buFontTx/>
              <a:buNone/>
              <a:defRPr sz="1467" b="1">
                <a:solidFill>
                  <a:schemeClr val="bg1"/>
                </a:solidFill>
              </a:defRPr>
            </a:lvl1pPr>
          </a:lstStyle>
          <a:p>
            <a:pPr lvl="0">
              <a:defRPr/>
            </a:pPr>
            <a:r>
              <a:rPr lang="fr-FR"/>
              <a:t>Message sur le nombre de lignes souhaité</a:t>
            </a:r>
            <a:endParaRPr/>
          </a:p>
        </p:txBody>
      </p:sp>
      <p:sp>
        <p:nvSpPr>
          <p:cNvPr id="10" name="Espace réservé du texte 22"/>
          <p:cNvSpPr>
            <a:spLocks noGrp="1"/>
          </p:cNvSpPr>
          <p:nvPr>
            <p:ph type="body" sz="quarter" idx="15" hasCustomPrompt="1"/>
          </p:nvPr>
        </p:nvSpPr>
        <p:spPr bwMode="auto">
          <a:xfrm>
            <a:off x="810686" y="1440000"/>
            <a:ext cx="7351349"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7030571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preserve="1" userDrawn="1">
  <p:cSld name="Texte message cour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Rectangle 1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9" name="Espace réservé du texte 20"/>
          <p:cNvSpPr>
            <a:spLocks noGrp="1"/>
          </p:cNvSpPr>
          <p:nvPr>
            <p:ph type="body" sz="quarter" idx="14" hasCustomPrompt="1"/>
          </p:nvPr>
        </p:nvSpPr>
        <p:spPr bwMode="auto">
          <a:xfrm>
            <a:off x="1862951" y="1432985"/>
            <a:ext cx="8476581" cy="4569884"/>
          </a:xfrm>
          <a:prstGeom prst="rect">
            <a:avLst/>
          </a:prstGeom>
          <a:noFill/>
        </p:spPr>
        <p:txBody>
          <a:bodyPr wrap="square" lIns="0" tIns="0" rIns="0" bIns="0" anchor="ctr" anchorCtr="0">
            <a:noAutofit/>
          </a:bodyPr>
          <a:lstStyle>
            <a:lvl1pPr marL="0" indent="0" algn="ctr">
              <a:lnSpc>
                <a:spcPct val="95000"/>
              </a:lnSpc>
              <a:spcBef>
                <a:spcPts val="2133"/>
              </a:spcBef>
              <a:buFontTx/>
              <a:buNone/>
              <a:defRPr sz="3733" b="1">
                <a:solidFill>
                  <a:schemeClr val="tx1"/>
                </a:solidFill>
              </a:defRPr>
            </a:lvl1pPr>
          </a:lstStyle>
          <a:p>
            <a:pPr lvl="0">
              <a:defRPr/>
            </a:pPr>
            <a:r>
              <a:rPr lang="fr-FR"/>
              <a:t>Texte message court</a:t>
            </a:r>
            <a:br>
              <a:rPr lang="fr-FR"/>
            </a:br>
            <a:r>
              <a:rPr lang="fr-FR"/>
              <a:t>Ovit moluptae nonemquatem. Aces</a:t>
            </a:r>
            <a:endParaRPr/>
          </a:p>
          <a:p>
            <a:pPr lvl="0">
              <a:defRPr/>
            </a:pPr>
            <a:r>
              <a:rPr lang="fr-FR"/>
              <a:t>ipitia neseque sinctur aute dolenih icillenimini imincitam, quossit ut aut aut vendipsum experciam</a:t>
            </a:r>
            <a:endParaRPr/>
          </a:p>
        </p:txBody>
      </p:sp>
      <p:pic>
        <p:nvPicPr>
          <p:cNvPr id="10" name="Image 6"/>
          <p:cNvPicPr>
            <a:picLocks noChangeAspect="1"/>
          </p:cNvPicPr>
          <p:nvPr userDrawn="1"/>
        </p:nvPicPr>
        <p:blipFill>
          <a:blip r:embed="rId2"/>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29421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idx="1"/>
          </p:nvPr>
        </p:nvSpPr>
        <p:spPr bwMode="auto"/>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D2D97BB5-296B-45AF-8D89-DBCECA4863FD}" type="datetime1">
              <a:rPr lang="fr-FR"/>
              <a:t>19/01/2024</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preserve="1" userDrawn="1">
  <p:cSld name="Texte sur 2 col">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F9FD301D-BA0C-2C40-967E-F0EF1AB3C51D}"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6" hasCustomPrompt="1"/>
          </p:nvPr>
        </p:nvSpPr>
        <p:spPr bwMode="auto">
          <a:xfrm>
            <a:off x="810685" y="1440000"/>
            <a:ext cx="10360201" cy="4560000"/>
          </a:xfrm>
          <a:prstGeom prst="rect">
            <a:avLst/>
          </a:prstGeom>
        </p:spPr>
        <p:txBody>
          <a:bodyPr lIns="0" tIns="0" rIns="0" bIns="0" numCol="2" spcCol="54000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a:p>
            <a:pPr lvl="4">
              <a:defRPr/>
            </a:pPr>
            <a:endParaRPr lang="fr-FR"/>
          </a:p>
          <a:p>
            <a:pPr lvl="1">
              <a:defRPr/>
            </a:pPr>
            <a:r>
              <a:rPr lang="fr-FR"/>
              <a:t>As et audit acepreperis iusdam elecus dolorion erovid ut apistibus, quo invenis plique solorrumquid quam iur, sitatur, exeri quatemos eiuscii ssedio maximint autem haribus con ped molupicia.</a:t>
            </a:r>
            <a:endParaRPr/>
          </a:p>
          <a:p>
            <a:pPr lvl="1">
              <a:defRPr/>
            </a:pPr>
            <a:r>
              <a:rPr lang="fr-FR"/>
              <a:t>Sus ulparum ser plique solorrumquid quam iur, sitatur, exeri quatemos eiuscii ssedio maximint autem nat. Bus nonse ommolum sam quiandae. Oreprat.</a:t>
            </a:r>
            <a:endParaRPr/>
          </a:p>
          <a:p>
            <a:pPr lvl="1">
              <a:defRPr/>
            </a:pPr>
            <a:endParaRPr lang="fr-FR"/>
          </a:p>
          <a:p>
            <a:pPr lvl="0">
              <a:defRPr/>
            </a:pPr>
            <a:r>
              <a:rPr lang="fr-FR"/>
              <a:t>Bit volorro dem quia cuptatur sit aut doleceptur magnimporio conse nis aut earument </a:t>
            </a:r>
            <a:endParaRPr/>
          </a:p>
          <a:p>
            <a:pPr lvl="1">
              <a:defRPr/>
            </a:pPr>
            <a:r>
              <a:rPr lang="fr-FR"/>
              <a:t>acea sum et, ea dolore vel iducias iur, ut fugia volum cus as ab iumet, idunt voloreptas plam que ped mo tem reria vero tem ut et quatio. Et venemporepta nus etur, cum, qui sendi sinvelendant molupic aborem rentur aut voluptus sedit, omniatur?</a:t>
            </a:r>
            <a:endParaRPr/>
          </a:p>
        </p:txBody>
      </p:sp>
    </p:spTree>
    <p:extLst>
      <p:ext uri="{BB962C8B-B14F-4D97-AF65-F5344CB8AC3E}">
        <p14:creationId xmlns:p14="http://schemas.microsoft.com/office/powerpoint/2010/main" val="2502995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preserve="1" userDrawn="1">
  <p:cSld name="Texte 2 col distinct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859C433-F57F-0044-A643-207EF70802C4}"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7" hasCustomPrompt="1"/>
          </p:nvPr>
        </p:nvSpPr>
        <p:spPr bwMode="auto">
          <a:xfrm>
            <a:off x="810686" y="1440000"/>
            <a:ext cx="506910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11" name="Espace réservé du texte 22"/>
          <p:cNvSpPr>
            <a:spLocks noGrp="1"/>
          </p:cNvSpPr>
          <p:nvPr>
            <p:ph type="body" sz="quarter" idx="15" hasCustomPrompt="1"/>
          </p:nvPr>
        </p:nvSpPr>
        <p:spPr bwMode="auto">
          <a:xfrm>
            <a:off x="6096001" y="1442867"/>
            <a:ext cx="5075876"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521525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preserve="1" userDrawn="1">
  <p:cSld name="Texte 1 col + 1 photo">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tabLst>
                <a:tab pos="1312301" algn="l"/>
              </a:tabLst>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960704"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endParaRPr/>
          </a:p>
        </p:txBody>
      </p:sp>
      <p:sp>
        <p:nvSpPr>
          <p:cNvPr id="9" name="Espace réservé pour une image  5"/>
          <p:cNvSpPr>
            <a:spLocks noGrp="1"/>
          </p:cNvSpPr>
          <p:nvPr>
            <p:ph type="pic" sz="quarter" idx="17" hasCustomPrompt="1"/>
          </p:nvPr>
        </p:nvSpPr>
        <p:spPr bwMode="auto">
          <a:xfrm>
            <a:off x="5434770" y="1439999"/>
            <a:ext cx="5736113" cy="3945807"/>
          </a:xfrm>
          <a:prstGeom prst="rect">
            <a:avLst/>
          </a:prstGeom>
          <a:solidFill>
            <a:schemeClr val="bg1">
              <a:lumMod val="95000"/>
            </a:schemeClr>
          </a:solidFill>
        </p:spPr>
        <p:txBody>
          <a:bodyPr lIns="864000" tIns="827999" rIns="864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5434772" y="5594218"/>
            <a:ext cx="5736995" cy="40864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5064514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preserve="1" userDrawn="1">
  <p:cSld name="Texte + 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483016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81068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4003617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preserve="1" userDrawn="1">
  <p:cSld name="Document + text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769936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81068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769936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9758129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preserve="1" userDrawn="1">
  <p:cSld name="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contenu 4"/>
          <p:cNvSpPr>
            <a:spLocks noGrp="1"/>
          </p:cNvSpPr>
          <p:nvPr>
            <p:ph sz="quarter" idx="19" hasCustomPrompt="1"/>
          </p:nvPr>
        </p:nvSpPr>
        <p:spPr bwMode="auto">
          <a:xfrm>
            <a:off x="810684" y="1432983"/>
            <a:ext cx="10361083" cy="4559999"/>
          </a:xfrm>
          <a:prstGeom prst="rect">
            <a:avLst/>
          </a:prstGeom>
          <a:solidFill>
            <a:schemeClr val="bg1">
              <a:lumMod val="95000"/>
            </a:schemeClr>
          </a:solidFill>
        </p:spPr>
        <p:txBody>
          <a:bodyPr lIns="1475998" tIns="396000" rIns="144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a:t>
            </a:r>
            <a:br>
              <a:rPr lang="fr-FR"/>
            </a:br>
            <a:r>
              <a:rPr lang="fr-FR"/>
              <a:t>pour insérer un graphique, un tableau, une image, une vidéo (merci de respecter cet encombrement maximum)</a:t>
            </a:r>
            <a:endParaRPr/>
          </a:p>
        </p:txBody>
      </p:sp>
      <p:pic>
        <p:nvPicPr>
          <p:cNvPr id="9"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0"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5114602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PhAnim="0" preserve="1" userDrawn="1">
  <p:cSld name="Document + 3 chiffres">
    <p:spTree>
      <p:nvGrpSpPr>
        <p:cNvPr id="1" name=""/>
        <p:cNvGrpSpPr/>
        <p:nvPr/>
      </p:nvGrpSpPr>
      <p:grpSpPr bwMode="auto">
        <a:xfrm>
          <a:off x="0" y="0"/>
          <a:ext cx="0" cy="0"/>
          <a:chOff x="0" y="0"/>
          <a:chExt cx="0" cy="0"/>
        </a:xfrm>
      </p:grpSpPr>
      <p:sp>
        <p:nvSpPr>
          <p:cNvPr id="4" name="Espace réservé du contenu 4"/>
          <p:cNvSpPr>
            <a:spLocks noGrp="1"/>
          </p:cNvSpPr>
          <p:nvPr>
            <p:ph sz="quarter" idx="22" hasCustomPrompt="1"/>
          </p:nvPr>
        </p:nvSpPr>
        <p:spPr bwMode="auto">
          <a:xfrm>
            <a:off x="810683" y="1432983"/>
            <a:ext cx="6741805" cy="4559999"/>
          </a:xfrm>
          <a:prstGeom prst="rect">
            <a:avLst/>
          </a:prstGeom>
          <a:solidFill>
            <a:schemeClr val="bg1">
              <a:lumMod val="95000"/>
            </a:schemeClr>
          </a:solidFill>
        </p:spPr>
        <p:txBody>
          <a:bodyPr lIns="936000" tIns="540000" rIns="90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5"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8"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9" name="Espace réservé du texte 20"/>
          <p:cNvSpPr>
            <a:spLocks noGrp="1"/>
          </p:cNvSpPr>
          <p:nvPr>
            <p:ph type="body" sz="quarter" idx="14" hasCustomPrompt="1"/>
          </p:nvPr>
        </p:nvSpPr>
        <p:spPr bwMode="auto">
          <a:xfrm>
            <a:off x="8099568" y="2162422"/>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0" name="Espace réservé du texte 20"/>
          <p:cNvSpPr>
            <a:spLocks noGrp="1"/>
          </p:cNvSpPr>
          <p:nvPr>
            <p:ph type="body" sz="quarter" idx="16" hasCustomPrompt="1"/>
          </p:nvPr>
        </p:nvSpPr>
        <p:spPr bwMode="auto">
          <a:xfrm>
            <a:off x="8099568" y="2741098"/>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1" name="Espace réservé du texte 20"/>
          <p:cNvSpPr>
            <a:spLocks noGrp="1"/>
          </p:cNvSpPr>
          <p:nvPr>
            <p:ph type="body" sz="quarter" idx="17" hasCustomPrompt="1"/>
          </p:nvPr>
        </p:nvSpPr>
        <p:spPr bwMode="auto">
          <a:xfrm>
            <a:off x="8099568" y="350862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2" name="Espace réservé du texte 20"/>
          <p:cNvSpPr>
            <a:spLocks noGrp="1"/>
          </p:cNvSpPr>
          <p:nvPr>
            <p:ph type="body" sz="quarter" idx="18" hasCustomPrompt="1"/>
          </p:nvPr>
        </p:nvSpPr>
        <p:spPr bwMode="auto">
          <a:xfrm>
            <a:off x="8099568" y="408729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3" name="Espace réservé du texte 20"/>
          <p:cNvSpPr>
            <a:spLocks noGrp="1"/>
          </p:cNvSpPr>
          <p:nvPr>
            <p:ph type="body" sz="quarter" idx="19" hasCustomPrompt="1"/>
          </p:nvPr>
        </p:nvSpPr>
        <p:spPr bwMode="auto">
          <a:xfrm>
            <a:off x="8099568" y="4846554"/>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4" name="Espace réservé du texte 20"/>
          <p:cNvSpPr>
            <a:spLocks noGrp="1"/>
          </p:cNvSpPr>
          <p:nvPr>
            <p:ph type="body" sz="quarter" idx="20" hasCustomPrompt="1"/>
          </p:nvPr>
        </p:nvSpPr>
        <p:spPr bwMode="auto">
          <a:xfrm>
            <a:off x="8099568" y="5425230"/>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5" name="Espace réservé du texte 22"/>
          <p:cNvSpPr>
            <a:spLocks noGrp="1"/>
          </p:cNvSpPr>
          <p:nvPr>
            <p:ph type="body" sz="quarter" idx="15" hasCustomPrompt="1"/>
          </p:nvPr>
        </p:nvSpPr>
        <p:spPr bwMode="auto">
          <a:xfrm>
            <a:off x="8099569" y="1439998"/>
            <a:ext cx="3072199" cy="574767"/>
          </a:xfrm>
          <a:prstGeom prst="rect">
            <a:avLst/>
          </a:prstGeom>
        </p:spPr>
        <p:txBody>
          <a:bodyPr lIns="0" tIns="0" rIns="0" bIns="0"/>
          <a:lstStyle>
            <a:lvl1pPr marL="0" indent="0">
              <a:spcBef>
                <a:spcPts val="0"/>
              </a:spcBef>
              <a:buFontTx/>
              <a:buNone/>
              <a:defRPr sz="2133" b="1" i="0">
                <a:solidFill>
                  <a:schemeClr val="tx1"/>
                </a:solidFill>
                <a:latin typeface="+mn-lt"/>
              </a:defRPr>
            </a:lvl1pPr>
            <a:lvl2pPr marL="609585" indent="0">
              <a:buClr>
                <a:schemeClr val="accent4"/>
              </a:buClr>
              <a:buFontTx/>
              <a:buNone/>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Chiffres clés</a:t>
            </a:r>
            <a:endParaRPr/>
          </a:p>
        </p:txBody>
      </p:sp>
      <p:pic>
        <p:nvPicPr>
          <p:cNvPr id="16"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7"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15656114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PhAnim="0" preserve="1" userDrawn="1">
  <p:cSld name="Texte + 3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0"/>
          <p:cNvSpPr>
            <a:spLocks noGrp="1"/>
          </p:cNvSpPr>
          <p:nvPr>
            <p:ph type="body" sz="quarter" idx="14" hasCustomPrompt="1"/>
          </p:nvPr>
        </p:nvSpPr>
        <p:spPr bwMode="auto">
          <a:xfrm>
            <a:off x="7321516" y="1844043"/>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9" name="Espace réservé du texte 20"/>
          <p:cNvSpPr>
            <a:spLocks noGrp="1"/>
          </p:cNvSpPr>
          <p:nvPr>
            <p:ph type="body" sz="quarter" idx="16" hasCustomPrompt="1"/>
          </p:nvPr>
        </p:nvSpPr>
        <p:spPr bwMode="auto">
          <a:xfrm>
            <a:off x="7321516" y="2422719"/>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0" name="Espace réservé du texte 20"/>
          <p:cNvSpPr>
            <a:spLocks noGrp="1"/>
          </p:cNvSpPr>
          <p:nvPr>
            <p:ph type="body" sz="quarter" idx="17" hasCustomPrompt="1"/>
          </p:nvPr>
        </p:nvSpPr>
        <p:spPr bwMode="auto">
          <a:xfrm>
            <a:off x="7321516" y="334530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1" name="Espace réservé du texte 20"/>
          <p:cNvSpPr>
            <a:spLocks noGrp="1"/>
          </p:cNvSpPr>
          <p:nvPr>
            <p:ph type="body" sz="quarter" idx="18" hasCustomPrompt="1"/>
          </p:nvPr>
        </p:nvSpPr>
        <p:spPr bwMode="auto">
          <a:xfrm>
            <a:off x="7321516" y="392397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2" name="Espace réservé du texte 20"/>
          <p:cNvSpPr>
            <a:spLocks noGrp="1"/>
          </p:cNvSpPr>
          <p:nvPr>
            <p:ph type="body" sz="quarter" idx="19" hasCustomPrompt="1"/>
          </p:nvPr>
        </p:nvSpPr>
        <p:spPr bwMode="auto">
          <a:xfrm>
            <a:off x="7321516" y="4846558"/>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3" name="Espace réservé du texte 20"/>
          <p:cNvSpPr>
            <a:spLocks noGrp="1"/>
          </p:cNvSpPr>
          <p:nvPr>
            <p:ph type="body" sz="quarter" idx="20" hasCustomPrompt="1"/>
          </p:nvPr>
        </p:nvSpPr>
        <p:spPr bwMode="auto">
          <a:xfrm>
            <a:off x="7321516" y="5425234"/>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pic>
        <p:nvPicPr>
          <p:cNvPr id="14"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5"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6" name="Espace réservé du texte 22"/>
          <p:cNvSpPr>
            <a:spLocks noGrp="1"/>
          </p:cNvSpPr>
          <p:nvPr>
            <p:ph type="body" sz="quarter" idx="21" hasCustomPrompt="1"/>
          </p:nvPr>
        </p:nvSpPr>
        <p:spPr bwMode="auto">
          <a:xfrm>
            <a:off x="810686" y="1440000"/>
            <a:ext cx="596375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31843522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PhAnim="0" preserve="1" userDrawn="1">
  <p:cSld name="Texte + 5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6" y="1440000"/>
            <a:ext cx="4018068"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br>
              <a:rPr lang="fr-FR"/>
            </a:br>
            <a:endParaRPr lang="fr-FR"/>
          </a:p>
        </p:txBody>
      </p:sp>
      <p:sp>
        <p:nvSpPr>
          <p:cNvPr id="9" name="Espace réservé du texte 20"/>
          <p:cNvSpPr>
            <a:spLocks noGrp="1"/>
          </p:cNvSpPr>
          <p:nvPr>
            <p:ph type="body" sz="quarter" idx="17" hasCustomPrompt="1"/>
          </p:nvPr>
        </p:nvSpPr>
        <p:spPr bwMode="auto">
          <a:xfrm>
            <a:off x="9027410" y="1954982"/>
            <a:ext cx="2151921" cy="1003077"/>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5867" b="1" spc="-200">
                <a:solidFill>
                  <a:srgbClr val="88B14A"/>
                </a:solidFill>
              </a:defRPr>
            </a:lvl1pPr>
          </a:lstStyle>
          <a:p>
            <a:pPr lvl="0">
              <a:defRPr/>
            </a:pPr>
            <a:r>
              <a:rPr lang="fr-FR"/>
              <a:t>0 000</a:t>
            </a:r>
            <a:endParaRPr/>
          </a:p>
        </p:txBody>
      </p:sp>
      <p:sp>
        <p:nvSpPr>
          <p:cNvPr id="10" name="Espace réservé du texte 20"/>
          <p:cNvSpPr>
            <a:spLocks noGrp="1"/>
          </p:cNvSpPr>
          <p:nvPr>
            <p:ph type="body" sz="quarter" idx="18" hasCustomPrompt="1"/>
          </p:nvPr>
        </p:nvSpPr>
        <p:spPr bwMode="auto">
          <a:xfrm>
            <a:off x="9027412" y="2958060"/>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1" name="Espace réservé du texte 20"/>
          <p:cNvSpPr>
            <a:spLocks noGrp="1"/>
          </p:cNvSpPr>
          <p:nvPr>
            <p:ph type="body" sz="quarter" idx="19" hasCustomPrompt="1"/>
          </p:nvPr>
        </p:nvSpPr>
        <p:spPr bwMode="auto">
          <a:xfrm>
            <a:off x="6096001" y="1397206"/>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2" name="Espace réservé du texte 20"/>
          <p:cNvSpPr>
            <a:spLocks noGrp="1"/>
          </p:cNvSpPr>
          <p:nvPr>
            <p:ph type="body" sz="quarter" idx="20" hasCustomPrompt="1"/>
          </p:nvPr>
        </p:nvSpPr>
        <p:spPr bwMode="auto">
          <a:xfrm>
            <a:off x="6096002" y="2051989"/>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3" name="Espace réservé du texte 20"/>
          <p:cNvSpPr>
            <a:spLocks noGrp="1"/>
          </p:cNvSpPr>
          <p:nvPr>
            <p:ph type="body" sz="quarter" idx="21" hasCustomPrompt="1"/>
          </p:nvPr>
        </p:nvSpPr>
        <p:spPr bwMode="auto">
          <a:xfrm>
            <a:off x="6695606" y="3134031"/>
            <a:ext cx="2151921" cy="498970"/>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2667" b="1" spc="0">
                <a:solidFill>
                  <a:srgbClr val="DD371A"/>
                </a:solidFill>
              </a:defRPr>
            </a:lvl1pPr>
          </a:lstStyle>
          <a:p>
            <a:pPr lvl="0">
              <a:defRPr/>
            </a:pPr>
            <a:r>
              <a:rPr lang="fr-FR"/>
              <a:t>0 000</a:t>
            </a:r>
            <a:endParaRPr/>
          </a:p>
        </p:txBody>
      </p:sp>
      <p:sp>
        <p:nvSpPr>
          <p:cNvPr id="14" name="Espace réservé du texte 20"/>
          <p:cNvSpPr>
            <a:spLocks noGrp="1"/>
          </p:cNvSpPr>
          <p:nvPr>
            <p:ph type="body" sz="quarter" idx="22" hasCustomPrompt="1"/>
          </p:nvPr>
        </p:nvSpPr>
        <p:spPr bwMode="auto">
          <a:xfrm>
            <a:off x="6695608" y="3633002"/>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5" name="Espace réservé du texte 20"/>
          <p:cNvSpPr>
            <a:spLocks noGrp="1"/>
          </p:cNvSpPr>
          <p:nvPr>
            <p:ph type="body" sz="quarter" idx="23" hasCustomPrompt="1"/>
          </p:nvPr>
        </p:nvSpPr>
        <p:spPr bwMode="auto">
          <a:xfrm>
            <a:off x="8607686" y="4355818"/>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6" name="Espace réservé du texte 20"/>
          <p:cNvSpPr>
            <a:spLocks noGrp="1"/>
          </p:cNvSpPr>
          <p:nvPr>
            <p:ph type="body" sz="quarter" idx="24" hasCustomPrompt="1"/>
          </p:nvPr>
        </p:nvSpPr>
        <p:spPr bwMode="auto">
          <a:xfrm>
            <a:off x="8607688" y="5010601"/>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7" name="Espace réservé du texte 20"/>
          <p:cNvSpPr>
            <a:spLocks noGrp="1"/>
          </p:cNvSpPr>
          <p:nvPr>
            <p:ph type="body" sz="quarter" idx="25" hasCustomPrompt="1"/>
          </p:nvPr>
        </p:nvSpPr>
        <p:spPr bwMode="auto">
          <a:xfrm>
            <a:off x="5489732" y="4665622"/>
            <a:ext cx="2151921" cy="810785"/>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4800" b="1" spc="-200">
                <a:solidFill>
                  <a:srgbClr val="936037"/>
                </a:solidFill>
              </a:defRPr>
            </a:lvl1pPr>
          </a:lstStyle>
          <a:p>
            <a:pPr lvl="0">
              <a:defRPr/>
            </a:pPr>
            <a:r>
              <a:rPr lang="fr-FR"/>
              <a:t>0 000</a:t>
            </a:r>
            <a:endParaRPr/>
          </a:p>
        </p:txBody>
      </p:sp>
      <p:sp>
        <p:nvSpPr>
          <p:cNvPr id="18" name="Espace réservé du texte 20"/>
          <p:cNvSpPr>
            <a:spLocks noGrp="1"/>
          </p:cNvSpPr>
          <p:nvPr>
            <p:ph type="body" sz="quarter" idx="26" hasCustomPrompt="1"/>
          </p:nvPr>
        </p:nvSpPr>
        <p:spPr bwMode="auto">
          <a:xfrm>
            <a:off x="5489732" y="5476408"/>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pic>
        <p:nvPicPr>
          <p:cNvPr id="19"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20" name="Rectangle 3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1435504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PhAnim="0" preserve="1" userDrawn="1">
  <p:cSld name="3 photos V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C1BECFE-0483-BE4B-A4DE-D46D28BD729B}"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187791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9" name="Espace réservé pour une image  5"/>
          <p:cNvSpPr>
            <a:spLocks noGrp="1"/>
          </p:cNvSpPr>
          <p:nvPr>
            <p:ph type="pic" sz="quarter" idx="17" hasCustomPrompt="1"/>
          </p:nvPr>
        </p:nvSpPr>
        <p:spPr bwMode="auto">
          <a:xfrm>
            <a:off x="1877908"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4878329"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1" name="Espace réservé pour une image  5"/>
          <p:cNvSpPr>
            <a:spLocks noGrp="1"/>
          </p:cNvSpPr>
          <p:nvPr>
            <p:ph type="pic" sz="quarter" idx="19" hasCustomPrompt="1"/>
          </p:nvPr>
        </p:nvSpPr>
        <p:spPr bwMode="auto">
          <a:xfrm>
            <a:off x="4878327"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2" name="Espace réservé du texte 22"/>
          <p:cNvSpPr>
            <a:spLocks noGrp="1"/>
          </p:cNvSpPr>
          <p:nvPr>
            <p:ph type="body" sz="quarter" idx="20" hasCustomPrompt="1"/>
          </p:nvPr>
        </p:nvSpPr>
        <p:spPr bwMode="auto">
          <a:xfrm>
            <a:off x="786075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3" name="Espace réservé pour une image  5"/>
          <p:cNvSpPr>
            <a:spLocks noGrp="1"/>
          </p:cNvSpPr>
          <p:nvPr>
            <p:ph type="pic" sz="quarter" idx="21" hasCustomPrompt="1"/>
          </p:nvPr>
        </p:nvSpPr>
        <p:spPr bwMode="auto">
          <a:xfrm>
            <a:off x="7860749"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4"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5" name="Rectangle 17"/>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83485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1850" y="1709738"/>
            <a:ext cx="10515600" cy="2852737"/>
          </a:xfrm>
        </p:spPr>
        <p:txBody>
          <a:bodyPr anchor="b"/>
          <a:lstStyle>
            <a:lvl1pPr>
              <a:defRPr sz="6000"/>
            </a:lvl1pPr>
          </a:lstStyle>
          <a:p>
            <a:pPr>
              <a:defRPr/>
            </a:pPr>
            <a:r>
              <a:rPr lang="fr-FR"/>
              <a:t>Modifiez le style du titre</a:t>
            </a:r>
            <a:endParaRPr lang="en-US"/>
          </a:p>
        </p:txBody>
      </p:sp>
      <p:sp>
        <p:nvSpPr>
          <p:cNvPr id="5" name="Text Placehold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Modifier les styles du texte du masque</a:t>
            </a:r>
            <a:endParaRPr/>
          </a:p>
        </p:txBody>
      </p:sp>
      <p:sp>
        <p:nvSpPr>
          <p:cNvPr id="6" name="Date Placeholder 3"/>
          <p:cNvSpPr>
            <a:spLocks noGrp="1"/>
          </p:cNvSpPr>
          <p:nvPr>
            <p:ph type="dt" sz="half" idx="10"/>
          </p:nvPr>
        </p:nvSpPr>
        <p:spPr bwMode="auto"/>
        <p:txBody>
          <a:bodyPr/>
          <a:lstStyle/>
          <a:p>
            <a:pPr>
              <a:defRPr/>
            </a:pPr>
            <a:fld id="{D5336B47-5BBF-449E-97E8-F73EB9FE3681}" type="datetime1">
              <a:rPr lang="fr-FR"/>
              <a:t>19/01/2024</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PhAnim="0" preserve="1" userDrawn="1">
  <p:cSld name="3 photos H + 3 point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pour une image  5"/>
          <p:cNvSpPr>
            <a:spLocks noGrp="1"/>
          </p:cNvSpPr>
          <p:nvPr>
            <p:ph type="pic" sz="quarter" idx="22" hasCustomPrompt="1"/>
          </p:nvPr>
        </p:nvSpPr>
        <p:spPr bwMode="auto">
          <a:xfrm>
            <a:off x="81600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9" name="Espace réservé pour une image  5"/>
          <p:cNvSpPr>
            <a:spLocks noGrp="1"/>
          </p:cNvSpPr>
          <p:nvPr>
            <p:ph type="pic" sz="quarter" idx="27" hasCustomPrompt="1"/>
          </p:nvPr>
        </p:nvSpPr>
        <p:spPr bwMode="auto">
          <a:xfrm>
            <a:off x="4382910"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8" hasCustomPrompt="1"/>
          </p:nvPr>
        </p:nvSpPr>
        <p:spPr bwMode="auto">
          <a:xfrm>
            <a:off x="794955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du texte 14"/>
          <p:cNvSpPr>
            <a:spLocks noGrp="1"/>
          </p:cNvSpPr>
          <p:nvPr>
            <p:ph type="body" sz="quarter" idx="30" hasCustomPrompt="1"/>
          </p:nvPr>
        </p:nvSpPr>
        <p:spPr bwMode="auto">
          <a:xfrm>
            <a:off x="810686" y="3710137"/>
            <a:ext cx="3222215" cy="355904"/>
          </a:xfrm>
          <a:prstGeom prst="rect">
            <a:avLst/>
          </a:prstGeom>
        </p:spPr>
        <p:txBody>
          <a:bodyPr/>
          <a:lstStyle>
            <a:lvl1pPr marL="0" indent="0" algn="ctr">
              <a:buFontTx/>
              <a:buNone/>
              <a:defRPr sz="2133" b="1">
                <a:solidFill>
                  <a:schemeClr val="tx1"/>
                </a:solidFill>
                <a:latin typeface="Arial"/>
                <a:cs typeface="Arial"/>
              </a:defRPr>
            </a:lvl1pPr>
          </a:lstStyle>
          <a:p>
            <a:pPr lvl="0">
              <a:defRPr/>
            </a:pPr>
            <a:r>
              <a:rPr lang="fr-FR"/>
              <a:t>N°1 sur une ligne</a:t>
            </a:r>
            <a:endParaRPr/>
          </a:p>
        </p:txBody>
      </p:sp>
      <p:sp>
        <p:nvSpPr>
          <p:cNvPr id="12" name="Espace réservé du texte 34"/>
          <p:cNvSpPr>
            <a:spLocks noGrp="1"/>
          </p:cNvSpPr>
          <p:nvPr>
            <p:ph type="body" sz="quarter" idx="31" hasCustomPrompt="1"/>
          </p:nvPr>
        </p:nvSpPr>
        <p:spPr bwMode="auto">
          <a:xfrm>
            <a:off x="810685"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3" name="Espace réservé du texte 14"/>
          <p:cNvSpPr>
            <a:spLocks noGrp="1"/>
          </p:cNvSpPr>
          <p:nvPr>
            <p:ph type="body" sz="quarter" idx="32" hasCustomPrompt="1"/>
          </p:nvPr>
        </p:nvSpPr>
        <p:spPr bwMode="auto">
          <a:xfrm>
            <a:off x="4382910"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N°2 sur une ligne</a:t>
            </a:r>
            <a:endParaRPr/>
          </a:p>
        </p:txBody>
      </p:sp>
      <p:sp>
        <p:nvSpPr>
          <p:cNvPr id="14" name="Espace réservé du texte 34"/>
          <p:cNvSpPr>
            <a:spLocks noGrp="1"/>
          </p:cNvSpPr>
          <p:nvPr>
            <p:ph type="body" sz="quarter" idx="33" hasCustomPrompt="1"/>
          </p:nvPr>
        </p:nvSpPr>
        <p:spPr bwMode="auto">
          <a:xfrm>
            <a:off x="4382910"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5" name="Espace réservé du texte 14"/>
          <p:cNvSpPr>
            <a:spLocks noGrp="1"/>
          </p:cNvSpPr>
          <p:nvPr>
            <p:ph type="body" sz="quarter" idx="34" hasCustomPrompt="1"/>
          </p:nvPr>
        </p:nvSpPr>
        <p:spPr bwMode="auto">
          <a:xfrm>
            <a:off x="7949551"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N°3 sur une ligne</a:t>
            </a:r>
            <a:endParaRPr/>
          </a:p>
        </p:txBody>
      </p:sp>
      <p:sp>
        <p:nvSpPr>
          <p:cNvPr id="16" name="Espace réservé du texte 34"/>
          <p:cNvSpPr>
            <a:spLocks noGrp="1"/>
          </p:cNvSpPr>
          <p:nvPr>
            <p:ph type="body" sz="quarter" idx="35" hasCustomPrompt="1"/>
          </p:nvPr>
        </p:nvSpPr>
        <p:spPr bwMode="auto">
          <a:xfrm>
            <a:off x="7949552"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pic>
        <p:nvPicPr>
          <p:cNvPr id="17"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8" name="Rectangle 19"/>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2698484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PhAnim="0" preserve="1" userDrawn="1">
  <p:cSld name="3 photos H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6000" y="5418501"/>
            <a:ext cx="5665659" cy="584367"/>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pour les 3 photos</a:t>
            </a:r>
            <a:endParaRPr/>
          </a:p>
        </p:txBody>
      </p:sp>
      <p:sp>
        <p:nvSpPr>
          <p:cNvPr id="9" name="Espace réservé pour une image  5"/>
          <p:cNvSpPr>
            <a:spLocks noGrp="1"/>
          </p:cNvSpPr>
          <p:nvPr>
            <p:ph type="pic" sz="quarter" idx="22" hasCustomPrompt="1"/>
          </p:nvPr>
        </p:nvSpPr>
        <p:spPr bwMode="auto">
          <a:xfrm>
            <a:off x="816000" y="1432984"/>
            <a:ext cx="5665659" cy="3777105"/>
          </a:xfrm>
          <a:prstGeom prst="rect">
            <a:avLst/>
          </a:prstGeom>
          <a:solidFill>
            <a:schemeClr val="bg1">
              <a:lumMod val="95000"/>
            </a:schemeClr>
          </a:solidFill>
        </p:spPr>
        <p:txBody>
          <a:bodyPr lIns="936000" tIns="684000" rIns="9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7" hasCustomPrompt="1"/>
          </p:nvPr>
        </p:nvSpPr>
        <p:spPr bwMode="auto">
          <a:xfrm>
            <a:off x="7028739" y="445842"/>
            <a:ext cx="4143027" cy="2762017"/>
          </a:xfrm>
          <a:prstGeom prst="rect">
            <a:avLst/>
          </a:prstGeom>
          <a:solidFill>
            <a:schemeClr val="bg1">
              <a:lumMod val="95000"/>
            </a:schemeClr>
          </a:solidFill>
        </p:spPr>
        <p:txBody>
          <a:bodyPr lIns="396000" tIns="360000" rIns="39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pour une image  5"/>
          <p:cNvSpPr>
            <a:spLocks noGrp="1"/>
          </p:cNvSpPr>
          <p:nvPr>
            <p:ph type="pic" sz="quarter" idx="28" hasCustomPrompt="1"/>
          </p:nvPr>
        </p:nvSpPr>
        <p:spPr bwMode="auto">
          <a:xfrm>
            <a:off x="7028739" y="3783283"/>
            <a:ext cx="3364096" cy="2242731"/>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2"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3" name="Rectangle 18"/>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5331397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PhAnim="0" preserve="1" userDrawn="1">
  <p:cSld name="Conclusion">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2"/>
          <p:cNvSpPr>
            <a:spLocks noAdjustHandles="1"/>
          </p:cNvSpPr>
          <p:nvPr userDrawn="1"/>
        </p:nvSpPr>
        <p:spPr bwMode="auto">
          <a:xfrm>
            <a:off x="810685" y="5769549"/>
            <a:ext cx="5138745" cy="276999"/>
          </a:xfrm>
          <a:prstGeom prst="rect">
            <a:avLst/>
          </a:prstGeom>
          <a:noFill/>
        </p:spPr>
        <p:txBody>
          <a:bodyPr wrap="square" lIns="0" tIns="0" rIns="0" bIns="0" rtlCol="0">
            <a:spAutoFit/>
          </a:bodyPr>
          <a:lstStyle/>
          <a:p>
            <a:pPr>
              <a:defRPr/>
            </a:pPr>
            <a:r>
              <a:rPr lang="fr-FR" sz="1800" b="1" spc="0">
                <a:solidFill>
                  <a:srgbClr val="936037"/>
                </a:solidFill>
              </a:rPr>
              <a:t>www.siteterraformaàvenir.fr</a:t>
            </a:r>
            <a:endParaRPr sz="2400"/>
          </a:p>
        </p:txBody>
      </p:sp>
      <p:sp>
        <p:nvSpPr>
          <p:cNvPr id="7" name="Espace réservé du texte 22"/>
          <p:cNvSpPr>
            <a:spLocks noGrp="1"/>
          </p:cNvSpPr>
          <p:nvPr>
            <p:ph type="body" sz="quarter" idx="16" hasCustomPrompt="1"/>
          </p:nvPr>
        </p:nvSpPr>
        <p:spPr bwMode="auto">
          <a:xfrm>
            <a:off x="810685" y="869245"/>
            <a:ext cx="5894915" cy="4487452"/>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Remerciements, crédits photos, contacts</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8" name="Image 6"/>
          <p:cNvPicPr>
            <a:picLocks noChangeAspect="1"/>
          </p:cNvPicPr>
          <p:nvPr userDrawn="1"/>
        </p:nvPicPr>
        <p:blipFill>
          <a:blip r:embed="rId2"/>
          <a:stretch/>
        </p:blipFill>
        <p:spPr bwMode="gray">
          <a:xfrm>
            <a:off x="7381540" y="512059"/>
            <a:ext cx="3625913" cy="4296285"/>
          </a:xfrm>
          <a:prstGeom prst="rect">
            <a:avLst/>
          </a:prstGeom>
          <a:ln>
            <a:noFill/>
          </a:ln>
        </p:spPr>
      </p:pic>
      <p:pic>
        <p:nvPicPr>
          <p:cNvPr id="9" name="Image 8"/>
          <p:cNvPicPr>
            <a:picLocks noChangeAspect="1"/>
          </p:cNvPicPr>
          <p:nvPr userDrawn="1"/>
        </p:nvPicPr>
        <p:blipFill>
          <a:blip r:embed="rId3"/>
          <a:stretch/>
        </p:blipFill>
        <p:spPr bwMode="auto">
          <a:xfrm>
            <a:off x="7361203" y="5219857"/>
            <a:ext cx="779252" cy="779252"/>
          </a:xfrm>
          <a:prstGeom prst="rect">
            <a:avLst/>
          </a:prstGeom>
        </p:spPr>
      </p:pic>
      <p:pic>
        <p:nvPicPr>
          <p:cNvPr id="10" name="Image 9"/>
          <p:cNvPicPr>
            <a:picLocks noChangeAspect="1"/>
          </p:cNvPicPr>
          <p:nvPr userDrawn="1"/>
        </p:nvPicPr>
        <p:blipFill>
          <a:blip r:embed="rId4"/>
          <a:stretch/>
        </p:blipFill>
        <p:spPr bwMode="auto">
          <a:xfrm>
            <a:off x="8443925" y="5432899"/>
            <a:ext cx="1667139" cy="366771"/>
          </a:xfrm>
          <a:prstGeom prst="rect">
            <a:avLst/>
          </a:prstGeom>
        </p:spPr>
      </p:pic>
      <p:pic>
        <p:nvPicPr>
          <p:cNvPr id="11" name="Image 10"/>
          <p:cNvPicPr>
            <a:picLocks noChangeAspect="1"/>
          </p:cNvPicPr>
          <p:nvPr userDrawn="1"/>
        </p:nvPicPr>
        <p:blipFill>
          <a:blip r:embed="rId5"/>
          <a:stretch/>
        </p:blipFill>
        <p:spPr bwMode="auto">
          <a:xfrm>
            <a:off x="10200530" y="5281899"/>
            <a:ext cx="1647316" cy="655167"/>
          </a:xfrm>
          <a:prstGeom prst="rect">
            <a:avLst/>
          </a:prstGeom>
        </p:spPr>
      </p:pic>
    </p:spTree>
    <p:extLst>
      <p:ext uri="{BB962C8B-B14F-4D97-AF65-F5344CB8AC3E}">
        <p14:creationId xmlns:p14="http://schemas.microsoft.com/office/powerpoint/2010/main" val="2438078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PhAnim="0" preserve="1" userDrawn="1">
  <p:cSld name="Indications techniqu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5"/>
          <p:cNvSpPr>
            <a:spLocks noAdjustHandles="1"/>
          </p:cNvSpPr>
          <p:nvPr userDrawn="1"/>
        </p:nvSpPr>
        <p:spPr bwMode="auto">
          <a:xfrm>
            <a:off x="810684" y="865718"/>
            <a:ext cx="10361083" cy="5137149"/>
          </a:xfrm>
          <a:prstGeom prst="rect">
            <a:avLst/>
          </a:prstGeom>
          <a:noFill/>
        </p:spPr>
        <p:txBody>
          <a:bodyPr wrap="square" rtlCol="0" anchor="t" anchorCtr="0">
            <a:noAutofit/>
          </a:bodyPr>
          <a:lstStyle/>
          <a:p>
            <a:pPr algn="ctr">
              <a:defRPr/>
            </a:pPr>
            <a:r>
              <a:rPr lang="fr-FR" sz="1867"/>
              <a:t>Pour commencer à créer votre présentation, </a:t>
            </a:r>
            <a:endParaRPr sz="2400"/>
          </a:p>
          <a:p>
            <a:pPr algn="ctr">
              <a:defRPr/>
            </a:pPr>
            <a:r>
              <a:rPr lang="fr-FR" sz="1867"/>
              <a:t>rendez vous dans le menu </a:t>
            </a:r>
            <a:endParaRPr sz="2400"/>
          </a:p>
          <a:p>
            <a:pPr algn="ctr">
              <a:defRPr/>
            </a:pPr>
            <a:r>
              <a:rPr lang="fr-FR" sz="1867"/>
              <a:t>Affichage &gt; Masque &gt; Masque des diapositives</a:t>
            </a:r>
            <a:endParaRPr sz="2400"/>
          </a:p>
          <a:p>
            <a:pPr algn="ctr">
              <a:defRPr/>
            </a:pPr>
            <a:endParaRPr lang="fr-FR" sz="1867"/>
          </a:p>
          <a:p>
            <a:pPr algn="ctr">
              <a:defRPr/>
            </a:pPr>
            <a:r>
              <a:rPr lang="fr-FR" sz="1867"/>
              <a:t>Allez sur le premier masque blanc, renseignez le </a:t>
            </a:r>
            <a:endParaRPr sz="2400"/>
          </a:p>
          <a:p>
            <a:pPr algn="ctr">
              <a:defRPr/>
            </a:pPr>
            <a:r>
              <a:rPr lang="fr-FR" sz="1867"/>
              <a:t>TITRE DE VOTRE PRÉSENTATION </a:t>
            </a:r>
            <a:endParaRPr sz="2400"/>
          </a:p>
          <a:p>
            <a:pPr algn="ctr">
              <a:defRPr/>
            </a:pPr>
            <a:r>
              <a:rPr lang="fr-FR" sz="1867"/>
              <a:t>en bas de page, puis fermez le mode masque.</a:t>
            </a:r>
            <a:endParaRPr sz="2400"/>
          </a:p>
          <a:p>
            <a:pPr algn="ctr">
              <a:defRPr/>
            </a:pPr>
            <a:r>
              <a:rPr lang="fr-FR" sz="1867"/>
              <a:t>____</a:t>
            </a:r>
            <a:endParaRPr sz="2400"/>
          </a:p>
          <a:p>
            <a:pPr algn="ctr">
              <a:defRPr/>
            </a:pPr>
            <a:endParaRPr lang="fr-FR" sz="1867"/>
          </a:p>
          <a:p>
            <a:pPr algn="ctr">
              <a:defRPr/>
            </a:pPr>
            <a:r>
              <a:rPr lang="fr-FR" sz="1867"/>
              <a:t>Si vous souhaitez ne rien inscrire dans une zone de texte réservé, </a:t>
            </a:r>
            <a:endParaRPr sz="2400"/>
          </a:p>
          <a:p>
            <a:pPr algn="ctr">
              <a:defRPr/>
            </a:pPr>
            <a:r>
              <a:rPr lang="fr-FR" sz="1867"/>
              <a:t>tapez un espace pour faire disparaître le texte du masque.</a:t>
            </a:r>
            <a:endParaRPr sz="2400"/>
          </a:p>
          <a:p>
            <a:pPr algn="ctr">
              <a:defRPr/>
            </a:pPr>
            <a:r>
              <a:rPr lang="fr-FR" sz="1867"/>
              <a:t>____</a:t>
            </a:r>
            <a:endParaRPr sz="2400"/>
          </a:p>
          <a:p>
            <a:pPr algn="ctr">
              <a:defRPr/>
            </a:pPr>
            <a:endParaRPr lang="fr-FR" sz="1867"/>
          </a:p>
          <a:p>
            <a:pPr algn="ctr">
              <a:defRPr/>
            </a:pPr>
            <a:r>
              <a:rPr lang="fr-FR" sz="1867"/>
              <a:t>Les photos des diapositives « Titre de présentation photo » et « Intercalaire photo » </a:t>
            </a:r>
            <a:endParaRPr sz="2400"/>
          </a:p>
          <a:p>
            <a:pPr algn="ctr">
              <a:defRPr/>
            </a:pPr>
            <a:r>
              <a:rPr lang="fr-FR" sz="1867"/>
              <a:t>peuvent être remplacées par les vôtres. </a:t>
            </a:r>
            <a:endParaRPr sz="2400"/>
          </a:p>
          <a:p>
            <a:pPr algn="ctr">
              <a:defRPr/>
            </a:pPr>
            <a:r>
              <a:rPr lang="fr-FR" sz="1867"/>
              <a:t>Pour cela, utilisez le masque « Titre de présentation vierge » et « Intercalaire photo vierge », </a:t>
            </a:r>
            <a:endParaRPr sz="2400"/>
          </a:p>
          <a:p>
            <a:pPr algn="ctr">
              <a:defRPr/>
            </a:pPr>
            <a:r>
              <a:rPr lang="fr-FR" sz="1867"/>
              <a:t>et insérez votre image dans l’emplacement gris en cliquant sur l’icône centrale.</a:t>
            </a:r>
            <a:endParaRPr sz="2400"/>
          </a:p>
          <a:p>
            <a:pPr algn="ctr">
              <a:defRPr/>
            </a:pPr>
            <a:endParaRPr lang="fr-FR" sz="2400"/>
          </a:p>
        </p:txBody>
      </p:sp>
    </p:spTree>
    <p:extLst>
      <p:ext uri="{BB962C8B-B14F-4D97-AF65-F5344CB8AC3E}">
        <p14:creationId xmlns:p14="http://schemas.microsoft.com/office/powerpoint/2010/main" val="3660735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PhAnim="0" preserve="1" userDrawn="1">
  <p:cSld name="Titre de présentation vierge">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0" y="2336400"/>
            <a:ext cx="12192000" cy="4521600"/>
          </a:xfrm>
          <a:prstGeom prst="rect">
            <a:avLst/>
          </a:prstGeom>
          <a:solidFill>
            <a:schemeClr val="bg1">
              <a:lumMod val="95000"/>
            </a:schemeClr>
          </a:solidFill>
          <a:ln>
            <a:noFill/>
          </a:ln>
        </p:spPr>
        <p:txBody>
          <a:bodyPr lIns="1440000" tIns="1224000" rIns="1440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 puis placez en arrière-plan</a:t>
            </a:r>
            <a:endParaRPr/>
          </a:p>
        </p:txBody>
      </p:sp>
      <p:sp>
        <p:nvSpPr>
          <p:cNvPr id="5" name="Espace réservé du texte 13"/>
          <p:cNvSpPr>
            <a:spLocks noGrp="1"/>
          </p:cNvSpPr>
          <p:nvPr>
            <p:ph type="body" sz="quarter" idx="16" hasCustomPrompt="1"/>
          </p:nvPr>
        </p:nvSpPr>
        <p:spPr bwMode="auto">
          <a:xfrm>
            <a:off x="2280001" y="470400"/>
            <a:ext cx="5280000" cy="1127301"/>
          </a:xfrm>
          <a:prstGeom prst="rect">
            <a:avLst/>
          </a:prstGeom>
        </p:spPr>
        <p:txBody>
          <a:bodyPr wrap="square" lIns="0" tIns="0" rIns="0" bIns="0" anchor="b" anchorCtr="0"/>
          <a:lstStyle>
            <a:lvl1pPr marL="0" indent="0">
              <a:lnSpc>
                <a:spcPts val="2987"/>
              </a:lnSpc>
              <a:spcBef>
                <a:spcPts val="0"/>
              </a:spcBef>
              <a:buFontTx/>
              <a:buNone/>
              <a:defRPr sz="2600" b="1" i="0">
                <a:solidFill>
                  <a:schemeClr val="tx1"/>
                </a:solidFill>
                <a:latin typeface="Arial"/>
                <a:cs typeface="Arial"/>
              </a:defRPr>
            </a:lvl1pPr>
            <a:lvl2pPr marL="609585" indent="0">
              <a:buFontTx/>
              <a:buNone/>
              <a:defRPr sz="2600">
                <a:solidFill>
                  <a:schemeClr val="bg2"/>
                </a:solidFill>
                <a:latin typeface="+mj-lt"/>
              </a:defRPr>
            </a:lvl2pPr>
            <a:lvl3pPr marL="1219170" indent="0">
              <a:buFontTx/>
              <a:buNone/>
              <a:defRPr sz="2600">
                <a:solidFill>
                  <a:schemeClr val="bg2"/>
                </a:solidFill>
                <a:latin typeface="+mj-lt"/>
              </a:defRPr>
            </a:lvl3pPr>
            <a:lvl4pPr>
              <a:buFontTx/>
              <a:buNone/>
              <a:defRPr sz="2600">
                <a:solidFill>
                  <a:schemeClr val="bg2"/>
                </a:solidFill>
                <a:latin typeface="+mj-lt"/>
              </a:defRPr>
            </a:lvl4pPr>
            <a:lvl5pPr>
              <a:buFontTx/>
              <a:buNone/>
              <a:defRPr sz="2600">
                <a:solidFill>
                  <a:schemeClr val="bg2"/>
                </a:solidFill>
                <a:latin typeface="+mj-lt"/>
              </a:defRPr>
            </a:lvl5pPr>
          </a:lstStyle>
          <a:p>
            <a:pPr lvl="0">
              <a:defRPr/>
            </a:pPr>
            <a:r>
              <a:rPr lang="fr-FR"/>
              <a:t>OPTION DE TITRE LONG      AVEC LE NOMBRE                     DE 3 LIGNES MAXIMUM</a:t>
            </a:r>
            <a:endParaRPr/>
          </a:p>
        </p:txBody>
      </p:sp>
      <p:sp>
        <p:nvSpPr>
          <p:cNvPr id="6" name="Sous-titre 4"/>
          <p:cNvSpPr>
            <a:spLocks noGrp="1"/>
          </p:cNvSpPr>
          <p:nvPr>
            <p:ph type="subTitle" idx="1" hasCustomPrompt="1"/>
          </p:nvPr>
        </p:nvSpPr>
        <p:spPr bwMode="gray">
          <a:xfrm>
            <a:off x="2280000" y="1757981"/>
            <a:ext cx="5280000" cy="5100020"/>
          </a:xfrm>
          <a:prstGeom prst="rect">
            <a:avLst/>
          </a:prstGeom>
          <a:solidFill>
            <a:srgbClr val="936037">
              <a:alpha val="69804"/>
            </a:srgbClr>
          </a:solidFill>
        </p:spPr>
        <p:txBody>
          <a:bodyPr lIns="144000" tIns="90000"/>
          <a:lstStyle>
            <a:lvl1pPr marL="0" indent="0">
              <a:lnSpc>
                <a:spcPct val="93000"/>
              </a:lnSpc>
              <a:spcAft>
                <a:spcPts val="0"/>
              </a:spcAft>
              <a:buFontTx/>
              <a:buNone/>
              <a:defRPr sz="1800" b="0" i="0">
                <a:solidFill>
                  <a:schemeClr val="bg1"/>
                </a:solidFill>
                <a:latin typeface="Arial"/>
                <a:cs typeface="Arial"/>
              </a:defRPr>
            </a:lvl1pPr>
            <a:lvl2pPr marL="2116" indent="0">
              <a:buFontTx/>
              <a:buNone/>
              <a:defRPr sz="1267" b="1">
                <a:solidFill>
                  <a:schemeClr val="bg1"/>
                </a:solidFill>
              </a:defRPr>
            </a:lvl2pPr>
          </a:lstStyle>
          <a:p>
            <a:pPr>
              <a:defRPr/>
            </a:pPr>
            <a:r>
              <a:rPr lang="fr-FR"/>
              <a:t>(facultatif) Sous titre et description sur plusieurs lignes</a:t>
            </a:r>
            <a:endParaRPr/>
          </a:p>
        </p:txBody>
      </p:sp>
      <p:sp>
        <p:nvSpPr>
          <p:cNvPr id="7" name="Espace réservé du texte 20"/>
          <p:cNvSpPr>
            <a:spLocks noGrp="1"/>
          </p:cNvSpPr>
          <p:nvPr>
            <p:ph type="body" sz="quarter" idx="14" hasCustomPrompt="1"/>
          </p:nvPr>
        </p:nvSpPr>
        <p:spPr bwMode="auto">
          <a:xfrm>
            <a:off x="2497222" y="4757017"/>
            <a:ext cx="4415999" cy="383116"/>
          </a:xfrm>
          <a:prstGeom prst="rect">
            <a:avLst/>
          </a:prstGeom>
        </p:spPr>
        <p:txBody>
          <a:bodyPr lIns="0" tIns="0" rIns="0" bIns="0" anchor="ctr" anchorCtr="0"/>
          <a:lstStyle>
            <a:lvl1pPr marL="0" indent="0">
              <a:buFontTx/>
              <a:buNone/>
              <a:defRPr sz="1267" b="1" i="0">
                <a:solidFill>
                  <a:schemeClr val="bg1"/>
                </a:solidFill>
                <a:latin typeface="Arial"/>
                <a:cs typeface="Arial"/>
              </a:defRPr>
            </a:lvl1pPr>
          </a:lstStyle>
          <a:p>
            <a:pPr>
              <a:defRPr/>
            </a:pPr>
            <a:r>
              <a:rPr lang="fr-FR"/>
              <a:t>(Insérez date du jour)</a:t>
            </a:r>
            <a:endParaRPr/>
          </a:p>
        </p:txBody>
      </p:sp>
      <p:sp>
        <p:nvSpPr>
          <p:cNvPr id="8" name="Espace réservé du texte 22"/>
          <p:cNvSpPr>
            <a:spLocks noGrp="1"/>
          </p:cNvSpPr>
          <p:nvPr>
            <p:ph type="body" sz="quarter" idx="15" hasCustomPrompt="1"/>
          </p:nvPr>
        </p:nvSpPr>
        <p:spPr bwMode="auto">
          <a:xfrm>
            <a:off x="2497223" y="5818073"/>
            <a:ext cx="4415999" cy="794616"/>
          </a:xfrm>
          <a:prstGeom prst="rect">
            <a:avLst/>
          </a:prstGeom>
        </p:spPr>
        <p:txBody>
          <a:bodyPr lIns="0" tIns="0" rIns="0" bIns="0" anchor="b" anchorCtr="0"/>
          <a:lstStyle>
            <a:lvl1pPr marL="0" indent="0">
              <a:buFontTx/>
              <a:buNone/>
              <a:defRPr sz="1400" b="0" i="0">
                <a:solidFill>
                  <a:schemeClr val="bg1"/>
                </a:solidFill>
                <a:latin typeface="Arial"/>
                <a:cs typeface="Arial"/>
              </a:defRPr>
            </a:lvl1pPr>
          </a:lstStyle>
          <a:p>
            <a:pPr>
              <a:defRPr/>
            </a:pPr>
            <a:r>
              <a:rPr lang="fr-FR"/>
              <a:t>TerraForma – (slogan?)</a:t>
            </a:r>
            <a:endParaRPr/>
          </a:p>
        </p:txBody>
      </p:sp>
      <p:pic>
        <p:nvPicPr>
          <p:cNvPr id="9" name="Image 12"/>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239184" y="260351"/>
            <a:ext cx="1539869" cy="1824567"/>
          </a:xfrm>
          <a:prstGeom prst="rect">
            <a:avLst/>
          </a:prstGeom>
        </p:spPr>
      </p:pic>
      <p:sp>
        <p:nvSpPr>
          <p:cNvPr id="10" name="Espace réservé de la date 1"/>
          <p:cNvSpPr>
            <a:spLocks noGrp="1"/>
          </p:cNvSpPr>
          <p:nvPr>
            <p:ph type="dt" sz="half" idx="18"/>
          </p:nvPr>
        </p:nvSpPr>
        <p:spPr bwMode="auto"/>
        <p:txBody>
          <a:bodyPr/>
          <a:lstStyle/>
          <a:p>
            <a:pPr>
              <a:defRPr/>
            </a:pPr>
            <a:fld id="{EDFB2E4D-4180-2742-811E-53D85AF875CD}" type="datetime3">
              <a:rPr lang="fr-FR"/>
              <a:t>19.01.24</a:t>
            </a:fld>
            <a:endParaRPr lang="fr-FR"/>
          </a:p>
        </p:txBody>
      </p:sp>
      <p:sp>
        <p:nvSpPr>
          <p:cNvPr id="11" name="Espace réservé du numéro de diapositive 2"/>
          <p:cNvSpPr>
            <a:spLocks noGrp="1"/>
          </p:cNvSpPr>
          <p:nvPr>
            <p:ph type="sldNum" sz="quarter" idx="19"/>
          </p:nvPr>
        </p:nvSpPr>
        <p:spPr bwMode="auto"/>
        <p:txBody>
          <a:bodyPr/>
          <a:lstStyle/>
          <a:p>
            <a:pPr>
              <a:defRPr/>
            </a:pPr>
            <a:r>
              <a:rPr lang="fr-FR"/>
              <a:t>P </a:t>
            </a:r>
            <a:fld id="{733122C9-A0B9-462F-8757-0847AD287B63}" type="slidenum">
              <a:rPr lang="fr-FR"/>
              <a:t>‹N°›</a:t>
            </a:fld>
            <a:endParaRPr lang="fr-FR"/>
          </a:p>
        </p:txBody>
      </p:sp>
    </p:spTree>
    <p:extLst>
      <p:ext uri="{BB962C8B-B14F-4D97-AF65-F5344CB8AC3E}">
        <p14:creationId xmlns:p14="http://schemas.microsoft.com/office/powerpoint/2010/main" val="10306616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PhAnim="0" preserve="1" userDrawn="1">
  <p:cSld name="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84360"/>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Arial"/>
                <a:cs typeface="Arial"/>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43877"/>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pic>
        <p:nvPicPr>
          <p:cNvPr id="9"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pic>
        <p:nvPicPr>
          <p:cNvPr id="10" name="Image 11"/>
          <p:cNvPicPr>
            <a:picLocks noChangeAspect="1"/>
          </p:cNvPicPr>
          <p:nvPr userDrawn="1"/>
        </p:nvPicPr>
        <p:blipFill>
          <a:blip r:embed="rId3"/>
          <a:stretch/>
        </p:blipFill>
        <p:spPr bwMode="auto">
          <a:xfrm rot="12270882">
            <a:off x="10312193" y="548217"/>
            <a:ext cx="2400000" cy="2400000"/>
          </a:xfrm>
          <a:prstGeom prst="rect">
            <a:avLst/>
          </a:prstGeom>
        </p:spPr>
      </p:pic>
      <p:sp>
        <p:nvSpPr>
          <p:cNvPr id="11" name="Rectangle 2"/>
          <p:cNvSpPr/>
          <p:nvPr userDrawn="1"/>
        </p:nvSpPr>
        <p:spPr bwMode="auto">
          <a:xfrm>
            <a:off x="1" y="5345290"/>
            <a:ext cx="6095999" cy="478367"/>
          </a:xfrm>
          <a:prstGeom prst="rect">
            <a:avLst/>
          </a:prstGeom>
          <a:solidFill>
            <a:srgbClr val="4195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1820236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PhAnim="0" preserve="1" userDrawn="1">
  <p:cSld name="1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3"/>
          <p:cNvPicPr>
            <a:picLocks noChangeAspect="1"/>
          </p:cNvPicPr>
          <p:nvPr userDrawn="1"/>
        </p:nvPicPr>
        <p:blipFill>
          <a:blip r:embed="rId2"/>
          <a:stretch/>
        </p:blipFill>
        <p:spPr bwMode="auto">
          <a:xfrm rot="1063927">
            <a:off x="10813434" y="582383"/>
            <a:ext cx="1711949" cy="2400000"/>
          </a:xfrm>
          <a:prstGeom prst="rect">
            <a:avLst/>
          </a:prstGeom>
        </p:spPr>
      </p:pic>
      <p:pic>
        <p:nvPicPr>
          <p:cNvPr id="11" name="Image 6"/>
          <p:cNvPicPr>
            <a:picLocks noChangeAspect="1"/>
          </p:cNvPicPr>
          <p:nvPr userDrawn="1"/>
        </p:nvPicPr>
        <p:blipFill>
          <a:blip r:embed="rId3"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16803231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PhAnim="0" preserve="1" userDrawn="1">
  <p:cSld name="2_Intercalaire photo vierge - Signal_Noir">
    <p:bg>
      <p:bgPr>
        <a:solidFill>
          <a:schemeClr val="bg1"/>
        </a:solidFill>
        <a:effectLst/>
      </p:bgPr>
    </p:bg>
    <p:spTree>
      <p:nvGrpSpPr>
        <p:cNvPr id="1" name=""/>
        <p:cNvGrpSpPr/>
        <p:nvPr/>
      </p:nvGrpSpPr>
      <p:grpSpPr bwMode="auto">
        <a:xfrm>
          <a:off x="0" y="0"/>
          <a:ext cx="0" cy="0"/>
          <a:chOff x="0" y="0"/>
          <a:chExt cx="0" cy="0"/>
        </a:xfrm>
      </p:grpSpPr>
      <p:pic>
        <p:nvPicPr>
          <p:cNvPr id="4" name="Image 12"/>
          <p:cNvPicPr>
            <a:picLocks noChangeAspect="1"/>
          </p:cNvPicPr>
          <p:nvPr userDrawn="1"/>
        </p:nvPicPr>
        <p:blipFill>
          <a:blip r:embed="rId2"/>
          <a:stretch/>
        </p:blipFill>
        <p:spPr bwMode="auto">
          <a:xfrm>
            <a:off x="10668149" y="474917"/>
            <a:ext cx="2400000" cy="2400000"/>
          </a:xfrm>
          <a:prstGeom prst="rect">
            <a:avLst/>
          </a:prstGeom>
        </p:spPr>
      </p:pic>
      <p:sp>
        <p:nvSpPr>
          <p:cNvPr id="5"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6"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7"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8"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9"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10" name="Rectangle 2"/>
          <p:cNvSpPr/>
          <p:nvPr userDrawn="1"/>
        </p:nvSpPr>
        <p:spPr bwMode="auto">
          <a:xfrm>
            <a:off x="1" y="5345290"/>
            <a:ext cx="6095999" cy="478367"/>
          </a:xfrm>
          <a:prstGeom prst="rect">
            <a:avLst/>
          </a:prstGeom>
          <a:solidFill>
            <a:srgbClr val="DD37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1" name="Image 6"/>
          <p:cNvPicPr>
            <a:picLocks noChangeAspect="1"/>
          </p:cNvPicPr>
          <p:nvPr userDrawn="1"/>
        </p:nvPicPr>
        <p:blipFill>
          <a:blip r:embed="rId3"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21445546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PhAnim="0" preserve="1" userDrawn="1">
  <p:cSld name="3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8111"/>
            <a:ext cx="6095999" cy="478367"/>
          </a:xfrm>
          <a:prstGeom prst="rect">
            <a:avLst/>
          </a:prstGeom>
          <a:solidFill>
            <a:srgbClr val="E16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829753" y="548217"/>
            <a:ext cx="1655808" cy="2880000"/>
          </a:xfrm>
          <a:prstGeom prst="rect">
            <a:avLst/>
          </a:prstGeom>
        </p:spPr>
      </p:pic>
      <p:pic>
        <p:nvPicPr>
          <p:cNvPr id="11" name="Image 6"/>
          <p:cNvPicPr>
            <a:picLocks noChangeAspect="1"/>
          </p:cNvPicPr>
          <p:nvPr userDrawn="1"/>
        </p:nvPicPr>
        <p:blipFill>
          <a:blip r:embed="rId3"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33381809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PhAnim="0" preserve="1" userDrawn="1">
  <p:cSld name="4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cstate="print">
            <a:extLst>
              <a:ext uri="{28A0092B-C50C-407E-A947-70E740481C1C}">
                <a14:useLocalDpi xmlns:a14="http://schemas.microsoft.com/office/drawing/2010/main"/>
              </a:ext>
            </a:extLst>
          </a:blip>
          <a:stretch/>
        </p:blipFill>
        <p:spPr bwMode="auto">
          <a:xfrm>
            <a:off x="10698666" y="827172"/>
            <a:ext cx="1493335" cy="960000"/>
          </a:xfrm>
          <a:prstGeom prst="rect">
            <a:avLst/>
          </a:prstGeom>
        </p:spPr>
      </p:pic>
      <p:pic>
        <p:nvPicPr>
          <p:cNvPr id="11" name="Image 13"/>
          <p:cNvPicPr>
            <a:picLocks noChangeAspect="1"/>
          </p:cNvPicPr>
          <p:nvPr userDrawn="1"/>
        </p:nvPicPr>
        <p:blipFill>
          <a:blip r:embed="rId2" cstate="print">
            <a:extLst>
              <a:ext uri="{28A0092B-C50C-407E-A947-70E740481C1C}">
                <a14:useLocalDpi xmlns:a14="http://schemas.microsoft.com/office/drawing/2010/main"/>
              </a:ext>
            </a:extLst>
          </a:blip>
          <a:stretch/>
        </p:blipFill>
        <p:spPr bwMode="auto">
          <a:xfrm>
            <a:off x="9205331" y="827172"/>
            <a:ext cx="1493335" cy="960000"/>
          </a:xfrm>
          <a:prstGeom prst="rect">
            <a:avLst/>
          </a:prstGeom>
        </p:spPr>
      </p:pic>
      <p:pic>
        <p:nvPicPr>
          <p:cNvPr id="12" name="Image 6"/>
          <p:cNvPicPr>
            <a:picLocks noChangeAspect="1"/>
          </p:cNvPicPr>
          <p:nvPr userDrawn="1"/>
        </p:nvPicPr>
        <p:blipFill>
          <a:blip r:embed="rId3"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296260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sz="half" idx="1"/>
          </p:nvPr>
        </p:nvSpPr>
        <p:spPr bwMode="auto">
          <a:xfrm>
            <a:off x="838200" y="1825625"/>
            <a:ext cx="5181600" cy="435133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Content Placeholder 3"/>
          <p:cNvSpPr>
            <a:spLocks noGrp="1"/>
          </p:cNvSpPr>
          <p:nvPr>
            <p:ph sz="half" idx="2"/>
          </p:nvPr>
        </p:nvSpPr>
        <p:spPr bwMode="auto">
          <a:xfrm>
            <a:off x="6172200" y="1825625"/>
            <a:ext cx="5181600" cy="435133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Date Placeholder 4"/>
          <p:cNvSpPr>
            <a:spLocks noGrp="1"/>
          </p:cNvSpPr>
          <p:nvPr>
            <p:ph type="dt" sz="half" idx="10"/>
          </p:nvPr>
        </p:nvSpPr>
        <p:spPr bwMode="auto"/>
        <p:txBody>
          <a:bodyPr/>
          <a:lstStyle/>
          <a:p>
            <a:pPr>
              <a:defRPr/>
            </a:pPr>
            <a:fld id="{0A779691-27C8-4E10-8B4D-346F87F923D4}" type="datetime1">
              <a:rPr lang="fr-FR"/>
              <a:t>19/01/2024</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PhAnim="0" preserve="1" userDrawn="1">
  <p:cSld name="Texte + 1 chiffr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5"/>
          <p:cNvSpPr>
            <a:spLocks noGrp="1"/>
          </p:cNvSpPr>
          <p:nvPr>
            <p:ph type="body" sz="quarter" idx="13" hasCustomPrompt="1"/>
          </p:nvPr>
        </p:nvSpPr>
        <p:spPr bwMode="auto">
          <a:xfrm>
            <a:off x="9120683" y="1869319"/>
            <a:ext cx="2611967" cy="745067"/>
          </a:xfrm>
          <a:prstGeom prst="rect">
            <a:avLst/>
          </a:prstGeom>
        </p:spPr>
        <p:txBody>
          <a:bodyPr lIns="72000" tIns="0" rIns="0" bIns="0" anchor="b" anchorCtr="0"/>
          <a:lstStyle>
            <a:lvl1pPr marL="4233" indent="0" algn="l" defTabSz="1219170">
              <a:lnSpc>
                <a:spcPct val="93000"/>
              </a:lnSpc>
              <a:spcBef>
                <a:spcPts val="0"/>
              </a:spcBef>
              <a:spcAft>
                <a:spcPts val="0"/>
              </a:spcAft>
              <a:buFont typeface="Arial"/>
              <a:buNone/>
              <a:defRPr lang="fr-FR" sz="3000" b="1" i="1">
                <a:solidFill>
                  <a:schemeClr val="tx1"/>
                </a:solidFill>
                <a:latin typeface="+mn-lt"/>
                <a:ea typeface="+mn-ea"/>
                <a:cs typeface="+mn-cs"/>
              </a:defRPr>
            </a:lvl1pPr>
          </a:lstStyle>
          <a:p>
            <a:pPr>
              <a:defRPr/>
            </a:pPr>
            <a:r>
              <a:rPr lang="fr-FR"/>
              <a:t>Texte/Chiffre</a:t>
            </a:r>
            <a:endParaRPr/>
          </a:p>
        </p:txBody>
      </p:sp>
      <p:sp>
        <p:nvSpPr>
          <p:cNvPr id="9" name="Espace réservé du texte 20"/>
          <p:cNvSpPr>
            <a:spLocks noGrp="1"/>
          </p:cNvSpPr>
          <p:nvPr>
            <p:ph type="body" sz="quarter" idx="14" hasCustomPrompt="1"/>
          </p:nvPr>
        </p:nvSpPr>
        <p:spPr bwMode="auto">
          <a:xfrm>
            <a:off x="9120683" y="2614385"/>
            <a:ext cx="3071317" cy="647073"/>
          </a:xfrm>
          <a:prstGeom prst="rect">
            <a:avLst/>
          </a:prstGeom>
          <a:solidFill>
            <a:srgbClr val="E16F34"/>
          </a:solidFill>
        </p:spPr>
        <p:txBody>
          <a:bodyPr wrap="square" lIns="108000" tIns="108000" rIns="360000" bIns="108000">
            <a:spAutoFit/>
          </a:bodyPr>
          <a:lstStyle>
            <a:lvl1pPr marL="0" indent="0">
              <a:lnSpc>
                <a:spcPct val="95000"/>
              </a:lnSpc>
              <a:spcBef>
                <a:spcPts val="0"/>
              </a:spcBef>
              <a:buFontTx/>
              <a:buNone/>
              <a:defRPr sz="1467" b="1">
                <a:solidFill>
                  <a:schemeClr val="bg1"/>
                </a:solidFill>
              </a:defRPr>
            </a:lvl1pPr>
          </a:lstStyle>
          <a:p>
            <a:pPr lvl="0">
              <a:defRPr/>
            </a:pPr>
            <a:r>
              <a:rPr lang="fr-FR"/>
              <a:t>Message sur le nombre de lignes souhaité</a:t>
            </a:r>
            <a:endParaRPr/>
          </a:p>
        </p:txBody>
      </p:sp>
      <p:sp>
        <p:nvSpPr>
          <p:cNvPr id="10" name="Espace réservé du texte 22"/>
          <p:cNvSpPr>
            <a:spLocks noGrp="1"/>
          </p:cNvSpPr>
          <p:nvPr>
            <p:ph type="body" sz="quarter" idx="15" hasCustomPrompt="1"/>
          </p:nvPr>
        </p:nvSpPr>
        <p:spPr bwMode="auto">
          <a:xfrm>
            <a:off x="810686" y="1440000"/>
            <a:ext cx="7351349"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11"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4489004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PhAnim="0" preserve="1" userDrawn="1">
  <p:cSld name="Texte message cour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Rectangle 1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9" name="Espace réservé du texte 20"/>
          <p:cNvSpPr>
            <a:spLocks noGrp="1"/>
          </p:cNvSpPr>
          <p:nvPr>
            <p:ph type="body" sz="quarter" idx="14" hasCustomPrompt="1"/>
          </p:nvPr>
        </p:nvSpPr>
        <p:spPr bwMode="auto">
          <a:xfrm>
            <a:off x="1862951" y="1432985"/>
            <a:ext cx="8476581" cy="4569884"/>
          </a:xfrm>
          <a:prstGeom prst="rect">
            <a:avLst/>
          </a:prstGeom>
          <a:noFill/>
        </p:spPr>
        <p:txBody>
          <a:bodyPr wrap="square" lIns="0" tIns="0" rIns="0" bIns="0" anchor="ctr" anchorCtr="0">
            <a:noAutofit/>
          </a:bodyPr>
          <a:lstStyle>
            <a:lvl1pPr marL="0" indent="0" algn="ctr">
              <a:lnSpc>
                <a:spcPct val="95000"/>
              </a:lnSpc>
              <a:spcBef>
                <a:spcPts val="2133"/>
              </a:spcBef>
              <a:buFontTx/>
              <a:buNone/>
              <a:defRPr sz="3733" b="1">
                <a:solidFill>
                  <a:schemeClr val="tx1"/>
                </a:solidFill>
              </a:defRPr>
            </a:lvl1pPr>
          </a:lstStyle>
          <a:p>
            <a:pPr lvl="0">
              <a:defRPr/>
            </a:pPr>
            <a:r>
              <a:rPr lang="fr-FR"/>
              <a:t>Texte message court</a:t>
            </a:r>
            <a:br>
              <a:rPr lang="fr-FR"/>
            </a:br>
            <a:r>
              <a:rPr lang="fr-FR"/>
              <a:t>Ovit moluptae nonemquatem. Aces</a:t>
            </a:r>
            <a:endParaRPr/>
          </a:p>
          <a:p>
            <a:pPr lvl="0">
              <a:defRPr/>
            </a:pPr>
            <a:r>
              <a:rPr lang="fr-FR"/>
              <a:t>ipitia neseque sinctur aute dolenih icillenimini imincitam, quossit ut aut aut vendipsum experciam</a:t>
            </a:r>
          </a:p>
        </p:txBody>
      </p:sp>
      <p:pic>
        <p:nvPicPr>
          <p:cNvPr id="10"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20609936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PhAnim="0" preserve="1" userDrawn="1">
  <p:cSld name="Texte de pleine pag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F9FD301D-BA0C-2C40-967E-F0EF1AB3C51D}"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6" hasCustomPrompt="1"/>
          </p:nvPr>
        </p:nvSpPr>
        <p:spPr bwMode="auto">
          <a:xfrm>
            <a:off x="810685" y="1440000"/>
            <a:ext cx="10360201" cy="4560000"/>
          </a:xfrm>
          <a:prstGeom prst="rect">
            <a:avLst/>
          </a:prstGeom>
        </p:spPr>
        <p:txBody>
          <a:bodyPr lIns="0" tIns="0" rIns="0" bIns="0" numCol="1" spcCol="54000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a:p>
            <a:pPr lvl="4">
              <a:defRPr/>
            </a:pPr>
            <a:endParaRPr lang="fr-FR"/>
          </a:p>
          <a:p>
            <a:pPr lvl="1">
              <a:defRPr/>
            </a:pPr>
            <a:r>
              <a:rPr lang="fr-FR"/>
              <a:t>As et audit acepreperis iusdam elecus dolorion erovid ut apistibus.</a:t>
            </a:r>
            <a:endParaRPr/>
          </a:p>
          <a:p>
            <a:pPr lvl="1">
              <a:defRPr/>
            </a:pPr>
            <a:r>
              <a:rPr lang="fr-FR"/>
              <a:t>Sus ulparum ser plique solorrumquid quam iur, sitatur.</a:t>
            </a:r>
            <a:endParaRPr/>
          </a:p>
          <a:p>
            <a:pPr lvl="1">
              <a:defRPr/>
            </a:pPr>
            <a:endParaRPr lang="fr-FR"/>
          </a:p>
          <a:p>
            <a:pPr lvl="0">
              <a:defRPr/>
            </a:pPr>
            <a:r>
              <a:rPr lang="fr-FR"/>
              <a:t>Bit volorro dem quia cuptatur sit aut doleceptur magnimporio conse nis aut earument </a:t>
            </a:r>
            <a:endParaRPr/>
          </a:p>
          <a:p>
            <a:pPr lvl="1">
              <a:defRPr/>
            </a:pPr>
            <a:r>
              <a:rPr lang="fr-FR"/>
              <a:t>acea sum et, ea dolore vel iducias iur, qui sendi sinvelendant molupic aborem rentur aut voluptus sedit, omniatur?</a:t>
            </a:r>
            <a:endParaRPr/>
          </a:p>
        </p:txBody>
      </p:sp>
    </p:spTree>
    <p:extLst>
      <p:ext uri="{BB962C8B-B14F-4D97-AF65-F5344CB8AC3E}">
        <p14:creationId xmlns:p14="http://schemas.microsoft.com/office/powerpoint/2010/main" val="9178835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PhAnim="0" preserve="1" userDrawn="1">
  <p:cSld name="Texte 2 col distinct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859C433-F57F-0044-A643-207EF70802C4}"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7" hasCustomPrompt="1"/>
          </p:nvPr>
        </p:nvSpPr>
        <p:spPr bwMode="auto">
          <a:xfrm>
            <a:off x="810686" y="1440000"/>
            <a:ext cx="506910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11" name="Espace réservé du texte 22"/>
          <p:cNvSpPr>
            <a:spLocks noGrp="1"/>
          </p:cNvSpPr>
          <p:nvPr>
            <p:ph type="body" sz="quarter" idx="15" hasCustomPrompt="1"/>
          </p:nvPr>
        </p:nvSpPr>
        <p:spPr bwMode="auto">
          <a:xfrm>
            <a:off x="6096001" y="1442867"/>
            <a:ext cx="5075876"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7171560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PhAnim="0" preserve="1" userDrawn="1">
  <p:cSld name="Texte 1 col + 1 photo">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tabLst>
                <a:tab pos="1312301" algn="l"/>
              </a:tabLst>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960704"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endParaRPr/>
          </a:p>
        </p:txBody>
      </p:sp>
      <p:sp>
        <p:nvSpPr>
          <p:cNvPr id="9" name="Espace réservé pour une image  5"/>
          <p:cNvSpPr>
            <a:spLocks noGrp="1"/>
          </p:cNvSpPr>
          <p:nvPr>
            <p:ph type="pic" sz="quarter" idx="17" hasCustomPrompt="1"/>
          </p:nvPr>
        </p:nvSpPr>
        <p:spPr bwMode="auto">
          <a:xfrm>
            <a:off x="5434770" y="1439999"/>
            <a:ext cx="5736113" cy="3945807"/>
          </a:xfrm>
          <a:prstGeom prst="rect">
            <a:avLst/>
          </a:prstGeom>
          <a:solidFill>
            <a:schemeClr val="bg1">
              <a:lumMod val="95000"/>
            </a:schemeClr>
          </a:solidFill>
        </p:spPr>
        <p:txBody>
          <a:bodyPr lIns="864000" tIns="827999" rIns="864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5434772" y="5594218"/>
            <a:ext cx="5736995" cy="40864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pic>
        <p:nvPicPr>
          <p:cNvPr id="11"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50556203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PhAnim="0" preserve="1" userDrawn="1">
  <p:cSld name="Texte + 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483016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81068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423679032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PhAnim="0" preserve="1" userDrawn="1">
  <p:cSld name="Document + text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769936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81068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769936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11014014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PhAnim="0" preserve="1" userDrawn="1">
  <p:cSld name="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contenu 4"/>
          <p:cNvSpPr>
            <a:spLocks noGrp="1"/>
          </p:cNvSpPr>
          <p:nvPr>
            <p:ph sz="quarter" idx="19" hasCustomPrompt="1"/>
          </p:nvPr>
        </p:nvSpPr>
        <p:spPr bwMode="auto">
          <a:xfrm>
            <a:off x="810684" y="1432983"/>
            <a:ext cx="10361083" cy="4559999"/>
          </a:xfrm>
          <a:prstGeom prst="rect">
            <a:avLst/>
          </a:prstGeom>
          <a:solidFill>
            <a:schemeClr val="bg1">
              <a:lumMod val="95000"/>
            </a:schemeClr>
          </a:solidFill>
        </p:spPr>
        <p:txBody>
          <a:bodyPr lIns="1475998" tIns="396000" rIns="144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a:t>
            </a:r>
            <a:br>
              <a:rPr lang="fr-FR"/>
            </a:br>
            <a:r>
              <a:rPr lang="fr-FR"/>
              <a:t>pour insérer un graphique, un tableau, une image, une vidéo (merci de respecter cet encombrement maximum)</a:t>
            </a:r>
            <a:endParaRPr/>
          </a:p>
        </p:txBody>
      </p:sp>
      <p:pic>
        <p:nvPicPr>
          <p:cNvPr id="9"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0"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1375018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PhAnim="0" preserve="1" userDrawn="1">
  <p:cSld name="Document + 3 chiffres">
    <p:spTree>
      <p:nvGrpSpPr>
        <p:cNvPr id="1" name=""/>
        <p:cNvGrpSpPr/>
        <p:nvPr/>
      </p:nvGrpSpPr>
      <p:grpSpPr bwMode="auto">
        <a:xfrm>
          <a:off x="0" y="0"/>
          <a:ext cx="0" cy="0"/>
          <a:chOff x="0" y="0"/>
          <a:chExt cx="0" cy="0"/>
        </a:xfrm>
      </p:grpSpPr>
      <p:sp>
        <p:nvSpPr>
          <p:cNvPr id="4" name="Espace réservé du contenu 4"/>
          <p:cNvSpPr>
            <a:spLocks noGrp="1"/>
          </p:cNvSpPr>
          <p:nvPr>
            <p:ph sz="quarter" idx="22" hasCustomPrompt="1"/>
          </p:nvPr>
        </p:nvSpPr>
        <p:spPr bwMode="auto">
          <a:xfrm>
            <a:off x="810683" y="1432983"/>
            <a:ext cx="6741805" cy="4559999"/>
          </a:xfrm>
          <a:prstGeom prst="rect">
            <a:avLst/>
          </a:prstGeom>
          <a:solidFill>
            <a:schemeClr val="bg1">
              <a:lumMod val="95000"/>
            </a:schemeClr>
          </a:solidFill>
        </p:spPr>
        <p:txBody>
          <a:bodyPr lIns="936000" tIns="540000" rIns="90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5"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8"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9" name="Espace réservé du texte 20"/>
          <p:cNvSpPr>
            <a:spLocks noGrp="1"/>
          </p:cNvSpPr>
          <p:nvPr>
            <p:ph type="body" sz="quarter" idx="14" hasCustomPrompt="1"/>
          </p:nvPr>
        </p:nvSpPr>
        <p:spPr bwMode="auto">
          <a:xfrm>
            <a:off x="8099568" y="2162422"/>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0" name="Espace réservé du texte 20"/>
          <p:cNvSpPr>
            <a:spLocks noGrp="1"/>
          </p:cNvSpPr>
          <p:nvPr>
            <p:ph type="body" sz="quarter" idx="16" hasCustomPrompt="1"/>
          </p:nvPr>
        </p:nvSpPr>
        <p:spPr bwMode="auto">
          <a:xfrm>
            <a:off x="8099568" y="2741098"/>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1" name="Espace réservé du texte 20"/>
          <p:cNvSpPr>
            <a:spLocks noGrp="1"/>
          </p:cNvSpPr>
          <p:nvPr>
            <p:ph type="body" sz="quarter" idx="17" hasCustomPrompt="1"/>
          </p:nvPr>
        </p:nvSpPr>
        <p:spPr bwMode="auto">
          <a:xfrm>
            <a:off x="8099568" y="350862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2" name="Espace réservé du texte 20"/>
          <p:cNvSpPr>
            <a:spLocks noGrp="1"/>
          </p:cNvSpPr>
          <p:nvPr>
            <p:ph type="body" sz="quarter" idx="18" hasCustomPrompt="1"/>
          </p:nvPr>
        </p:nvSpPr>
        <p:spPr bwMode="auto">
          <a:xfrm>
            <a:off x="8099568" y="408729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3" name="Espace réservé du texte 20"/>
          <p:cNvSpPr>
            <a:spLocks noGrp="1"/>
          </p:cNvSpPr>
          <p:nvPr>
            <p:ph type="body" sz="quarter" idx="19" hasCustomPrompt="1"/>
          </p:nvPr>
        </p:nvSpPr>
        <p:spPr bwMode="auto">
          <a:xfrm>
            <a:off x="8099568" y="4846554"/>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4" name="Espace réservé du texte 20"/>
          <p:cNvSpPr>
            <a:spLocks noGrp="1"/>
          </p:cNvSpPr>
          <p:nvPr>
            <p:ph type="body" sz="quarter" idx="20" hasCustomPrompt="1"/>
          </p:nvPr>
        </p:nvSpPr>
        <p:spPr bwMode="auto">
          <a:xfrm>
            <a:off x="8099568" y="5425230"/>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5" name="Espace réservé du texte 22"/>
          <p:cNvSpPr>
            <a:spLocks noGrp="1"/>
          </p:cNvSpPr>
          <p:nvPr>
            <p:ph type="body" sz="quarter" idx="15" hasCustomPrompt="1"/>
          </p:nvPr>
        </p:nvSpPr>
        <p:spPr bwMode="auto">
          <a:xfrm>
            <a:off x="8099569" y="1439998"/>
            <a:ext cx="3072199" cy="574767"/>
          </a:xfrm>
          <a:prstGeom prst="rect">
            <a:avLst/>
          </a:prstGeom>
        </p:spPr>
        <p:txBody>
          <a:bodyPr lIns="0" tIns="0" rIns="0" bIns="0"/>
          <a:lstStyle>
            <a:lvl1pPr marL="0" indent="0">
              <a:spcBef>
                <a:spcPts val="0"/>
              </a:spcBef>
              <a:buFontTx/>
              <a:buNone/>
              <a:defRPr sz="2133" b="1" i="0">
                <a:solidFill>
                  <a:schemeClr val="tx1"/>
                </a:solidFill>
                <a:latin typeface="+mn-lt"/>
              </a:defRPr>
            </a:lvl1pPr>
            <a:lvl2pPr marL="609585" indent="0">
              <a:buClr>
                <a:schemeClr val="accent4"/>
              </a:buClr>
              <a:buFontTx/>
              <a:buNone/>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Chiffres clés</a:t>
            </a:r>
            <a:endParaRPr/>
          </a:p>
        </p:txBody>
      </p:sp>
      <p:pic>
        <p:nvPicPr>
          <p:cNvPr id="16"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7"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8235968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PhAnim="0" preserve="1" userDrawn="1">
  <p:cSld name="Texte + 3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0"/>
          <p:cNvSpPr>
            <a:spLocks noGrp="1"/>
          </p:cNvSpPr>
          <p:nvPr>
            <p:ph type="body" sz="quarter" idx="14" hasCustomPrompt="1"/>
          </p:nvPr>
        </p:nvSpPr>
        <p:spPr bwMode="auto">
          <a:xfrm>
            <a:off x="7321516" y="1844043"/>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9" name="Espace réservé du texte 20"/>
          <p:cNvSpPr>
            <a:spLocks noGrp="1"/>
          </p:cNvSpPr>
          <p:nvPr>
            <p:ph type="body" sz="quarter" idx="16" hasCustomPrompt="1"/>
          </p:nvPr>
        </p:nvSpPr>
        <p:spPr bwMode="auto">
          <a:xfrm>
            <a:off x="7321516" y="2422719"/>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0" name="Espace réservé du texte 20"/>
          <p:cNvSpPr>
            <a:spLocks noGrp="1"/>
          </p:cNvSpPr>
          <p:nvPr>
            <p:ph type="body" sz="quarter" idx="17" hasCustomPrompt="1"/>
          </p:nvPr>
        </p:nvSpPr>
        <p:spPr bwMode="auto">
          <a:xfrm>
            <a:off x="7321516" y="334530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1" name="Espace réservé du texte 20"/>
          <p:cNvSpPr>
            <a:spLocks noGrp="1"/>
          </p:cNvSpPr>
          <p:nvPr>
            <p:ph type="body" sz="quarter" idx="18" hasCustomPrompt="1"/>
          </p:nvPr>
        </p:nvSpPr>
        <p:spPr bwMode="auto">
          <a:xfrm>
            <a:off x="7321516" y="392397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2" name="Espace réservé du texte 20"/>
          <p:cNvSpPr>
            <a:spLocks noGrp="1"/>
          </p:cNvSpPr>
          <p:nvPr>
            <p:ph type="body" sz="quarter" idx="19" hasCustomPrompt="1"/>
          </p:nvPr>
        </p:nvSpPr>
        <p:spPr bwMode="auto">
          <a:xfrm>
            <a:off x="7321516" y="4846558"/>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3" name="Espace réservé du texte 20"/>
          <p:cNvSpPr>
            <a:spLocks noGrp="1"/>
          </p:cNvSpPr>
          <p:nvPr>
            <p:ph type="body" sz="quarter" idx="20" hasCustomPrompt="1"/>
          </p:nvPr>
        </p:nvSpPr>
        <p:spPr bwMode="auto">
          <a:xfrm>
            <a:off x="7321516" y="5425234"/>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pic>
        <p:nvPicPr>
          <p:cNvPr id="14"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5"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6" name="Espace réservé du texte 22"/>
          <p:cNvSpPr>
            <a:spLocks noGrp="1"/>
          </p:cNvSpPr>
          <p:nvPr>
            <p:ph type="body" sz="quarter" idx="21" hasCustomPrompt="1"/>
          </p:nvPr>
        </p:nvSpPr>
        <p:spPr bwMode="auto">
          <a:xfrm>
            <a:off x="810686" y="1440000"/>
            <a:ext cx="596375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3084251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365125"/>
            <a:ext cx="10515600" cy="1325563"/>
          </a:xfrm>
        </p:spPr>
        <p:txBody>
          <a:bodyPr/>
          <a:lstStyle/>
          <a:p>
            <a:pPr>
              <a:defRPr/>
            </a:pPr>
            <a:r>
              <a:rPr lang="fr-FR"/>
              <a:t>Modifiez le style du titre</a:t>
            </a:r>
            <a:endParaRPr lang="en-US"/>
          </a:p>
        </p:txBody>
      </p:sp>
      <p:sp>
        <p:nvSpPr>
          <p:cNvPr id="5" name="Text Placehold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6" name="Content Placeholder 3"/>
          <p:cNvSpPr>
            <a:spLocks noGrp="1"/>
          </p:cNvSpPr>
          <p:nvPr>
            <p:ph sz="half" idx="2"/>
          </p:nvPr>
        </p:nvSpPr>
        <p:spPr bwMode="auto">
          <a:xfrm>
            <a:off x="839788" y="2505074"/>
            <a:ext cx="5157787" cy="368458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Text Placehold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8" name="Content Placeholder 5"/>
          <p:cNvSpPr>
            <a:spLocks noGrp="1"/>
          </p:cNvSpPr>
          <p:nvPr>
            <p:ph sz="quarter" idx="4"/>
          </p:nvPr>
        </p:nvSpPr>
        <p:spPr bwMode="auto">
          <a:xfrm>
            <a:off x="6172200" y="2505074"/>
            <a:ext cx="5183188" cy="368458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9" name="Date Placeholder 6"/>
          <p:cNvSpPr>
            <a:spLocks noGrp="1"/>
          </p:cNvSpPr>
          <p:nvPr>
            <p:ph type="dt" sz="half" idx="10"/>
          </p:nvPr>
        </p:nvSpPr>
        <p:spPr bwMode="auto"/>
        <p:txBody>
          <a:bodyPr/>
          <a:lstStyle/>
          <a:p>
            <a:pPr>
              <a:defRPr/>
            </a:pPr>
            <a:fld id="{100E5A5A-80E7-45DC-B675-9DA6E9FE5B12}" type="datetime1">
              <a:rPr lang="fr-FR"/>
              <a:t>19/01/2024</a:t>
            </a:fld>
            <a:endParaRPr lang="fr-FR"/>
          </a:p>
        </p:txBody>
      </p:sp>
      <p:sp>
        <p:nvSpPr>
          <p:cNvPr id="10" name="Footer Placeholder 7"/>
          <p:cNvSpPr>
            <a:spLocks noGrp="1"/>
          </p:cNvSpPr>
          <p:nvPr>
            <p:ph type="ftr" sz="quarter" idx="11"/>
          </p:nvPr>
        </p:nvSpPr>
        <p:spPr bwMode="auto"/>
        <p:txBody>
          <a:bodyPr/>
          <a:lstStyle/>
          <a:p>
            <a:pPr>
              <a:defRPr/>
            </a:pPr>
            <a:endParaRPr lang="fr-FR"/>
          </a:p>
        </p:txBody>
      </p:sp>
      <p:sp>
        <p:nvSpPr>
          <p:cNvPr id="11" name="Slide Number Placeholder 8"/>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PhAnim="0" preserve="1" userDrawn="1">
  <p:cSld name="Texte + 5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6" y="1440000"/>
            <a:ext cx="4018068"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br>
              <a:rPr lang="fr-FR"/>
            </a:br>
            <a:endParaRPr lang="fr-FR"/>
          </a:p>
        </p:txBody>
      </p:sp>
      <p:sp>
        <p:nvSpPr>
          <p:cNvPr id="9" name="Espace réservé du texte 20"/>
          <p:cNvSpPr>
            <a:spLocks noGrp="1"/>
          </p:cNvSpPr>
          <p:nvPr>
            <p:ph type="body" sz="quarter" idx="17" hasCustomPrompt="1"/>
          </p:nvPr>
        </p:nvSpPr>
        <p:spPr bwMode="auto">
          <a:xfrm>
            <a:off x="9027410" y="1954982"/>
            <a:ext cx="2151921" cy="1003077"/>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5867" b="1" spc="-200">
                <a:solidFill>
                  <a:srgbClr val="88B14A"/>
                </a:solidFill>
              </a:defRPr>
            </a:lvl1pPr>
          </a:lstStyle>
          <a:p>
            <a:pPr lvl="0">
              <a:defRPr/>
            </a:pPr>
            <a:r>
              <a:rPr lang="fr-FR"/>
              <a:t>0 000</a:t>
            </a:r>
            <a:endParaRPr/>
          </a:p>
        </p:txBody>
      </p:sp>
      <p:sp>
        <p:nvSpPr>
          <p:cNvPr id="10" name="Espace réservé du texte 20"/>
          <p:cNvSpPr>
            <a:spLocks noGrp="1"/>
          </p:cNvSpPr>
          <p:nvPr>
            <p:ph type="body" sz="quarter" idx="18" hasCustomPrompt="1"/>
          </p:nvPr>
        </p:nvSpPr>
        <p:spPr bwMode="auto">
          <a:xfrm>
            <a:off x="9027412" y="2958060"/>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1" name="Espace réservé du texte 20"/>
          <p:cNvSpPr>
            <a:spLocks noGrp="1"/>
          </p:cNvSpPr>
          <p:nvPr>
            <p:ph type="body" sz="quarter" idx="19" hasCustomPrompt="1"/>
          </p:nvPr>
        </p:nvSpPr>
        <p:spPr bwMode="auto">
          <a:xfrm>
            <a:off x="6096001" y="1397206"/>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2" name="Espace réservé du texte 20"/>
          <p:cNvSpPr>
            <a:spLocks noGrp="1"/>
          </p:cNvSpPr>
          <p:nvPr>
            <p:ph type="body" sz="quarter" idx="20" hasCustomPrompt="1"/>
          </p:nvPr>
        </p:nvSpPr>
        <p:spPr bwMode="auto">
          <a:xfrm>
            <a:off x="6096002" y="2051989"/>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3" name="Espace réservé du texte 20"/>
          <p:cNvSpPr>
            <a:spLocks noGrp="1"/>
          </p:cNvSpPr>
          <p:nvPr>
            <p:ph type="body" sz="quarter" idx="21" hasCustomPrompt="1"/>
          </p:nvPr>
        </p:nvSpPr>
        <p:spPr bwMode="auto">
          <a:xfrm>
            <a:off x="6695606" y="3134031"/>
            <a:ext cx="2151921" cy="498970"/>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2667" b="1" spc="0">
                <a:solidFill>
                  <a:srgbClr val="DD371A"/>
                </a:solidFill>
              </a:defRPr>
            </a:lvl1pPr>
          </a:lstStyle>
          <a:p>
            <a:pPr lvl="0">
              <a:defRPr/>
            </a:pPr>
            <a:r>
              <a:rPr lang="fr-FR"/>
              <a:t>0 000</a:t>
            </a:r>
            <a:endParaRPr/>
          </a:p>
        </p:txBody>
      </p:sp>
      <p:sp>
        <p:nvSpPr>
          <p:cNvPr id="14" name="Espace réservé du texte 20"/>
          <p:cNvSpPr>
            <a:spLocks noGrp="1"/>
          </p:cNvSpPr>
          <p:nvPr>
            <p:ph type="body" sz="quarter" idx="22" hasCustomPrompt="1"/>
          </p:nvPr>
        </p:nvSpPr>
        <p:spPr bwMode="auto">
          <a:xfrm>
            <a:off x="6695608" y="3633002"/>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5" name="Espace réservé du texte 20"/>
          <p:cNvSpPr>
            <a:spLocks noGrp="1"/>
          </p:cNvSpPr>
          <p:nvPr>
            <p:ph type="body" sz="quarter" idx="23" hasCustomPrompt="1"/>
          </p:nvPr>
        </p:nvSpPr>
        <p:spPr bwMode="auto">
          <a:xfrm>
            <a:off x="8607686" y="4355818"/>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6" name="Espace réservé du texte 20"/>
          <p:cNvSpPr>
            <a:spLocks noGrp="1"/>
          </p:cNvSpPr>
          <p:nvPr>
            <p:ph type="body" sz="quarter" idx="24" hasCustomPrompt="1"/>
          </p:nvPr>
        </p:nvSpPr>
        <p:spPr bwMode="auto">
          <a:xfrm>
            <a:off x="8607688" y="5010601"/>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7" name="Espace réservé du texte 20"/>
          <p:cNvSpPr>
            <a:spLocks noGrp="1"/>
          </p:cNvSpPr>
          <p:nvPr>
            <p:ph type="body" sz="quarter" idx="25" hasCustomPrompt="1"/>
          </p:nvPr>
        </p:nvSpPr>
        <p:spPr bwMode="auto">
          <a:xfrm>
            <a:off x="5489732" y="4665622"/>
            <a:ext cx="2151921" cy="810785"/>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4800" b="1" spc="-200">
                <a:solidFill>
                  <a:srgbClr val="936037"/>
                </a:solidFill>
              </a:defRPr>
            </a:lvl1pPr>
          </a:lstStyle>
          <a:p>
            <a:pPr lvl="0">
              <a:defRPr/>
            </a:pPr>
            <a:r>
              <a:rPr lang="fr-FR"/>
              <a:t>0 000</a:t>
            </a:r>
            <a:endParaRPr/>
          </a:p>
        </p:txBody>
      </p:sp>
      <p:sp>
        <p:nvSpPr>
          <p:cNvPr id="18" name="Espace réservé du texte 20"/>
          <p:cNvSpPr>
            <a:spLocks noGrp="1"/>
          </p:cNvSpPr>
          <p:nvPr>
            <p:ph type="body" sz="quarter" idx="26" hasCustomPrompt="1"/>
          </p:nvPr>
        </p:nvSpPr>
        <p:spPr bwMode="auto">
          <a:xfrm>
            <a:off x="5489732" y="5476408"/>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pic>
        <p:nvPicPr>
          <p:cNvPr id="19"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20" name="Rectangle 3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9180093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PhAnim="0" preserve="1" userDrawn="1">
  <p:cSld name="3 photos V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C1BECFE-0483-BE4B-A4DE-D46D28BD729B}"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187791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9" name="Espace réservé pour une image  5"/>
          <p:cNvSpPr>
            <a:spLocks noGrp="1"/>
          </p:cNvSpPr>
          <p:nvPr>
            <p:ph type="pic" sz="quarter" idx="17" hasCustomPrompt="1"/>
          </p:nvPr>
        </p:nvSpPr>
        <p:spPr bwMode="auto">
          <a:xfrm>
            <a:off x="1877908"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4878329"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1" name="Espace réservé pour une image  5"/>
          <p:cNvSpPr>
            <a:spLocks noGrp="1"/>
          </p:cNvSpPr>
          <p:nvPr>
            <p:ph type="pic" sz="quarter" idx="19" hasCustomPrompt="1"/>
          </p:nvPr>
        </p:nvSpPr>
        <p:spPr bwMode="auto">
          <a:xfrm>
            <a:off x="4878327"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2" name="Espace réservé du texte 22"/>
          <p:cNvSpPr>
            <a:spLocks noGrp="1"/>
          </p:cNvSpPr>
          <p:nvPr>
            <p:ph type="body" sz="quarter" idx="20" hasCustomPrompt="1"/>
          </p:nvPr>
        </p:nvSpPr>
        <p:spPr bwMode="auto">
          <a:xfrm>
            <a:off x="786075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3" name="Espace réservé pour une image  5"/>
          <p:cNvSpPr>
            <a:spLocks noGrp="1"/>
          </p:cNvSpPr>
          <p:nvPr>
            <p:ph type="pic" sz="quarter" idx="21" hasCustomPrompt="1"/>
          </p:nvPr>
        </p:nvSpPr>
        <p:spPr bwMode="auto">
          <a:xfrm>
            <a:off x="7860749"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4"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5" name="Rectangle 17"/>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196681353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PhAnim="0" preserve="1" userDrawn="1">
  <p:cSld name="3 photos H + 3 point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pour une image  5"/>
          <p:cNvSpPr>
            <a:spLocks noGrp="1"/>
          </p:cNvSpPr>
          <p:nvPr>
            <p:ph type="pic" sz="quarter" idx="22" hasCustomPrompt="1"/>
          </p:nvPr>
        </p:nvSpPr>
        <p:spPr bwMode="auto">
          <a:xfrm>
            <a:off x="81600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9" name="Espace réservé pour une image  5"/>
          <p:cNvSpPr>
            <a:spLocks noGrp="1"/>
          </p:cNvSpPr>
          <p:nvPr>
            <p:ph type="pic" sz="quarter" idx="27" hasCustomPrompt="1"/>
          </p:nvPr>
        </p:nvSpPr>
        <p:spPr bwMode="auto">
          <a:xfrm>
            <a:off x="4382910"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8" hasCustomPrompt="1"/>
          </p:nvPr>
        </p:nvSpPr>
        <p:spPr bwMode="auto">
          <a:xfrm>
            <a:off x="794955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du texte 14"/>
          <p:cNvSpPr>
            <a:spLocks noGrp="1"/>
          </p:cNvSpPr>
          <p:nvPr>
            <p:ph type="body" sz="quarter" idx="30" hasCustomPrompt="1"/>
          </p:nvPr>
        </p:nvSpPr>
        <p:spPr bwMode="auto">
          <a:xfrm>
            <a:off x="810686" y="3710137"/>
            <a:ext cx="3222215" cy="355904"/>
          </a:xfrm>
          <a:prstGeom prst="rect">
            <a:avLst/>
          </a:prstGeom>
        </p:spPr>
        <p:txBody>
          <a:bodyPr/>
          <a:lstStyle>
            <a:lvl1pPr marL="0" indent="0" algn="ctr">
              <a:buFontTx/>
              <a:buNone/>
              <a:defRPr sz="2133" b="1">
                <a:solidFill>
                  <a:schemeClr val="tx1"/>
                </a:solidFill>
                <a:latin typeface="Arial"/>
                <a:cs typeface="Arial"/>
              </a:defRPr>
            </a:lvl1pPr>
          </a:lstStyle>
          <a:p>
            <a:pPr lvl="0">
              <a:defRPr/>
            </a:pPr>
            <a:r>
              <a:rPr lang="fr-FR"/>
              <a:t>N°1 sur une ligne</a:t>
            </a:r>
            <a:endParaRPr/>
          </a:p>
        </p:txBody>
      </p:sp>
      <p:sp>
        <p:nvSpPr>
          <p:cNvPr id="12" name="Espace réservé du texte 34"/>
          <p:cNvSpPr>
            <a:spLocks noGrp="1"/>
          </p:cNvSpPr>
          <p:nvPr>
            <p:ph type="body" sz="quarter" idx="31" hasCustomPrompt="1"/>
          </p:nvPr>
        </p:nvSpPr>
        <p:spPr bwMode="auto">
          <a:xfrm>
            <a:off x="810685"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3" name="Espace réservé du texte 14"/>
          <p:cNvSpPr>
            <a:spLocks noGrp="1"/>
          </p:cNvSpPr>
          <p:nvPr>
            <p:ph type="body" sz="quarter" idx="32" hasCustomPrompt="1"/>
          </p:nvPr>
        </p:nvSpPr>
        <p:spPr bwMode="auto">
          <a:xfrm>
            <a:off x="4382910"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N°2 sur une ligne</a:t>
            </a:r>
            <a:endParaRPr/>
          </a:p>
        </p:txBody>
      </p:sp>
      <p:sp>
        <p:nvSpPr>
          <p:cNvPr id="14" name="Espace réservé du texte 34"/>
          <p:cNvSpPr>
            <a:spLocks noGrp="1"/>
          </p:cNvSpPr>
          <p:nvPr>
            <p:ph type="body" sz="quarter" idx="33" hasCustomPrompt="1"/>
          </p:nvPr>
        </p:nvSpPr>
        <p:spPr bwMode="auto">
          <a:xfrm>
            <a:off x="4382910"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5" name="Espace réservé du texte 14"/>
          <p:cNvSpPr>
            <a:spLocks noGrp="1"/>
          </p:cNvSpPr>
          <p:nvPr>
            <p:ph type="body" sz="quarter" idx="34" hasCustomPrompt="1"/>
          </p:nvPr>
        </p:nvSpPr>
        <p:spPr bwMode="auto">
          <a:xfrm>
            <a:off x="7949551"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N°3 sur une ligne</a:t>
            </a:r>
            <a:endParaRPr/>
          </a:p>
        </p:txBody>
      </p:sp>
      <p:sp>
        <p:nvSpPr>
          <p:cNvPr id="16" name="Espace réservé du texte 34"/>
          <p:cNvSpPr>
            <a:spLocks noGrp="1"/>
          </p:cNvSpPr>
          <p:nvPr>
            <p:ph type="body" sz="quarter" idx="35" hasCustomPrompt="1"/>
          </p:nvPr>
        </p:nvSpPr>
        <p:spPr bwMode="auto">
          <a:xfrm>
            <a:off x="7949552"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pic>
        <p:nvPicPr>
          <p:cNvPr id="17"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8" name="Rectangle 19"/>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73837949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PhAnim="0" preserve="1" userDrawn="1">
  <p:cSld name="3 photos H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6000" y="5418501"/>
            <a:ext cx="5665659" cy="584367"/>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pour les 3 photos</a:t>
            </a:r>
            <a:endParaRPr/>
          </a:p>
        </p:txBody>
      </p:sp>
      <p:sp>
        <p:nvSpPr>
          <p:cNvPr id="9" name="Espace réservé pour une image  5"/>
          <p:cNvSpPr>
            <a:spLocks noGrp="1"/>
          </p:cNvSpPr>
          <p:nvPr>
            <p:ph type="pic" sz="quarter" idx="22" hasCustomPrompt="1"/>
          </p:nvPr>
        </p:nvSpPr>
        <p:spPr bwMode="auto">
          <a:xfrm>
            <a:off x="816000" y="1432984"/>
            <a:ext cx="5665659" cy="3777105"/>
          </a:xfrm>
          <a:prstGeom prst="rect">
            <a:avLst/>
          </a:prstGeom>
          <a:solidFill>
            <a:schemeClr val="bg1">
              <a:lumMod val="95000"/>
            </a:schemeClr>
          </a:solidFill>
        </p:spPr>
        <p:txBody>
          <a:bodyPr lIns="936000" tIns="684000" rIns="9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7" hasCustomPrompt="1"/>
          </p:nvPr>
        </p:nvSpPr>
        <p:spPr bwMode="auto">
          <a:xfrm>
            <a:off x="7028739" y="445842"/>
            <a:ext cx="4143027" cy="2762017"/>
          </a:xfrm>
          <a:prstGeom prst="rect">
            <a:avLst/>
          </a:prstGeom>
          <a:solidFill>
            <a:schemeClr val="bg1">
              <a:lumMod val="95000"/>
            </a:schemeClr>
          </a:solidFill>
        </p:spPr>
        <p:txBody>
          <a:bodyPr lIns="396000" tIns="360000" rIns="39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pour une image  5"/>
          <p:cNvSpPr>
            <a:spLocks noGrp="1"/>
          </p:cNvSpPr>
          <p:nvPr>
            <p:ph type="pic" sz="quarter" idx="28" hasCustomPrompt="1"/>
          </p:nvPr>
        </p:nvSpPr>
        <p:spPr bwMode="auto">
          <a:xfrm>
            <a:off x="7028739" y="3783283"/>
            <a:ext cx="3364096" cy="2242731"/>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2"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125740" y="5936627"/>
            <a:ext cx="1016161" cy="784387"/>
          </a:xfrm>
          <a:prstGeom prst="rect">
            <a:avLst/>
          </a:prstGeom>
          <a:ln>
            <a:noFill/>
          </a:ln>
        </p:spPr>
      </p:pic>
      <p:sp>
        <p:nvSpPr>
          <p:cNvPr id="13" name="Rectangle 18"/>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11616418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PhAnim="0" preserve="1" userDrawn="1">
  <p:cSld name="Conclusion">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2"/>
          <p:cNvSpPr>
            <a:spLocks noAdjustHandles="1"/>
          </p:cNvSpPr>
          <p:nvPr userDrawn="1"/>
        </p:nvSpPr>
        <p:spPr bwMode="auto">
          <a:xfrm>
            <a:off x="810685" y="5769549"/>
            <a:ext cx="5138745" cy="276999"/>
          </a:xfrm>
          <a:prstGeom prst="rect">
            <a:avLst/>
          </a:prstGeom>
          <a:noFill/>
        </p:spPr>
        <p:txBody>
          <a:bodyPr wrap="square" lIns="0" tIns="0" rIns="0" bIns="0" rtlCol="0">
            <a:spAutoFit/>
          </a:bodyPr>
          <a:lstStyle/>
          <a:p>
            <a:pPr>
              <a:defRPr/>
            </a:pPr>
            <a:r>
              <a:rPr lang="fr-FR" sz="1800" b="1" spc="0">
                <a:solidFill>
                  <a:srgbClr val="936037"/>
                </a:solidFill>
              </a:rPr>
              <a:t>terra-forma.cnrs.fr</a:t>
            </a:r>
            <a:endParaRPr sz="2400"/>
          </a:p>
        </p:txBody>
      </p:sp>
      <p:sp>
        <p:nvSpPr>
          <p:cNvPr id="7" name="Espace réservé du texte 22"/>
          <p:cNvSpPr>
            <a:spLocks noGrp="1"/>
          </p:cNvSpPr>
          <p:nvPr>
            <p:ph type="body" sz="quarter" idx="16"/>
          </p:nvPr>
        </p:nvSpPr>
        <p:spPr bwMode="auto">
          <a:xfrm>
            <a:off x="810685" y="869245"/>
            <a:ext cx="5894915" cy="4487452"/>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1867"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algn="just">
              <a:defRPr/>
            </a:pPr>
            <a:endParaRPr lang="fr-FR" sz="2133" b="0"/>
          </a:p>
        </p:txBody>
      </p:sp>
      <p:pic>
        <p:nvPicPr>
          <p:cNvPr id="8" name="Image 6"/>
          <p:cNvPicPr>
            <a:picLocks noChangeAspect="1"/>
          </p:cNvPicPr>
          <p:nvPr userDrawn="1"/>
        </p:nvPicPr>
        <p:blipFill>
          <a:blip r:embed="rId2" cstate="print">
            <a:extLst>
              <a:ext uri="{28A0092B-C50C-407E-A947-70E740481C1C}">
                <a14:useLocalDpi xmlns:a14="http://schemas.microsoft.com/office/drawing/2010/main"/>
              </a:ext>
            </a:extLst>
          </a:blip>
          <a:stretch/>
        </p:blipFill>
        <p:spPr bwMode="gray">
          <a:xfrm>
            <a:off x="7381540" y="1604797"/>
            <a:ext cx="2703680" cy="3203547"/>
          </a:xfrm>
          <a:prstGeom prst="rect">
            <a:avLst/>
          </a:prstGeom>
          <a:ln>
            <a:noFill/>
          </a:ln>
        </p:spPr>
      </p:pic>
      <p:pic>
        <p:nvPicPr>
          <p:cNvPr id="9" name="Image 8"/>
          <p:cNvPicPr>
            <a:picLocks noChangeAspect="1"/>
          </p:cNvPicPr>
          <p:nvPr userDrawn="1"/>
        </p:nvPicPr>
        <p:blipFill>
          <a:blip r:embed="rId3" cstate="print">
            <a:extLst>
              <a:ext uri="{28A0092B-C50C-407E-A947-70E740481C1C}">
                <a14:useLocalDpi xmlns:a14="http://schemas.microsoft.com/office/drawing/2010/main"/>
              </a:ext>
            </a:extLst>
          </a:blip>
          <a:stretch/>
        </p:blipFill>
        <p:spPr bwMode="auto">
          <a:xfrm>
            <a:off x="7361203" y="5219857"/>
            <a:ext cx="779252" cy="779252"/>
          </a:xfrm>
          <a:prstGeom prst="rect">
            <a:avLst/>
          </a:prstGeom>
        </p:spPr>
      </p:pic>
      <p:pic>
        <p:nvPicPr>
          <p:cNvPr id="10" name="Image 9"/>
          <p:cNvPicPr>
            <a:picLocks noChangeAspect="1"/>
          </p:cNvPicPr>
          <p:nvPr userDrawn="1"/>
        </p:nvPicPr>
        <p:blipFill>
          <a:blip r:embed="rId4"/>
          <a:stretch/>
        </p:blipFill>
        <p:spPr bwMode="auto">
          <a:xfrm>
            <a:off x="8443925" y="5432899"/>
            <a:ext cx="1667139" cy="366771"/>
          </a:xfrm>
          <a:prstGeom prst="rect">
            <a:avLst/>
          </a:prstGeom>
        </p:spPr>
      </p:pic>
      <p:pic>
        <p:nvPicPr>
          <p:cNvPr id="11" name="Image 10"/>
          <p:cNvPicPr>
            <a:picLocks noChangeAspect="1"/>
          </p:cNvPicPr>
          <p:nvPr userDrawn="1"/>
        </p:nvPicPr>
        <p:blipFill>
          <a:blip r:embed="rId5" cstate="print">
            <a:extLst>
              <a:ext uri="{28A0092B-C50C-407E-A947-70E740481C1C}">
                <a14:useLocalDpi xmlns:a14="http://schemas.microsoft.com/office/drawing/2010/main"/>
              </a:ext>
            </a:extLst>
          </a:blip>
          <a:stretch/>
        </p:blipFill>
        <p:spPr bwMode="auto">
          <a:xfrm>
            <a:off x="10200530" y="5281899"/>
            <a:ext cx="1647316" cy="655167"/>
          </a:xfrm>
          <a:prstGeom prst="rect">
            <a:avLst/>
          </a:prstGeom>
        </p:spPr>
      </p:pic>
      <p:pic>
        <p:nvPicPr>
          <p:cNvPr id="15" name="Image 14"/>
          <p:cNvPicPr>
            <a:picLocks noChangeAspect="1"/>
          </p:cNvPicPr>
          <p:nvPr userDrawn="1"/>
        </p:nvPicPr>
        <p:blipFill>
          <a:blip r:embed="rId6" cstate="print">
            <a:extLst>
              <a:ext uri="{28A0092B-C50C-407E-A947-70E740481C1C}">
                <a14:useLocalDpi xmlns:a14="http://schemas.microsoft.com/office/drawing/2010/main"/>
              </a:ext>
            </a:extLst>
          </a:blip>
          <a:stretch/>
        </p:blipFill>
        <p:spPr bwMode="auto">
          <a:xfrm>
            <a:off x="8708279" y="204566"/>
            <a:ext cx="2753883" cy="1551353"/>
          </a:xfrm>
          <a:prstGeom prst="rect">
            <a:avLst/>
          </a:prstGeom>
        </p:spPr>
      </p:pic>
      <p:pic>
        <p:nvPicPr>
          <p:cNvPr id="16" name="Image 15"/>
          <p:cNvPicPr>
            <a:picLocks noChangeAspect="1"/>
          </p:cNvPicPr>
          <p:nvPr userDrawn="1"/>
        </p:nvPicPr>
        <p:blipFill>
          <a:blip r:embed="rId7" cstate="print">
            <a:extLst>
              <a:ext uri="{28A0092B-C50C-407E-A947-70E740481C1C}">
                <a14:useLocalDpi xmlns:a14="http://schemas.microsoft.com/office/drawing/2010/main"/>
              </a:ext>
            </a:extLst>
          </a:blip>
          <a:stretch/>
        </p:blipFill>
        <p:spPr bwMode="auto">
          <a:xfrm>
            <a:off x="9979300" y="1457819"/>
            <a:ext cx="1220755" cy="1220755"/>
          </a:xfrm>
          <a:prstGeom prst="rect">
            <a:avLst/>
          </a:prstGeom>
        </p:spPr>
      </p:pic>
      <p:sp>
        <p:nvSpPr>
          <p:cNvPr id="17" name="Rectangle 16"/>
          <p:cNvSpPr/>
          <p:nvPr userDrawn="1"/>
        </p:nvSpPr>
        <p:spPr bwMode="auto">
          <a:xfrm rot="16199999">
            <a:off x="10431364" y="1440949"/>
            <a:ext cx="2061783" cy="338554"/>
          </a:xfrm>
          <a:prstGeom prst="rect">
            <a:avLst/>
          </a:prstGeom>
        </p:spPr>
        <p:txBody>
          <a:bodyPr wrap="none">
            <a:spAutoFit/>
          </a:bodyPr>
          <a:lstStyle/>
          <a:p>
            <a:pPr>
              <a:defRPr/>
            </a:pPr>
            <a:r>
              <a:rPr lang="en-GB" sz="1600" i="0" u="none" strike="noStrike">
                <a:solidFill>
                  <a:srgbClr val="565655"/>
                </a:solidFill>
                <a:latin typeface="Arial"/>
              </a:rPr>
              <a:t>ANR-21-ESRE-0014</a:t>
            </a:r>
            <a:endParaRPr lang="en-GB" sz="1600"/>
          </a:p>
        </p:txBody>
      </p:sp>
    </p:spTree>
    <p:extLst>
      <p:ext uri="{BB962C8B-B14F-4D97-AF65-F5344CB8AC3E}">
        <p14:creationId xmlns:p14="http://schemas.microsoft.com/office/powerpoint/2010/main" val="18923231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PhAnim="0" preserve="1" userDrawn="1">
  <p:cSld name="Indications techniqu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5"/>
          <p:cNvSpPr>
            <a:spLocks noAdjustHandles="1"/>
          </p:cNvSpPr>
          <p:nvPr userDrawn="1"/>
        </p:nvSpPr>
        <p:spPr bwMode="auto">
          <a:xfrm>
            <a:off x="810684" y="865718"/>
            <a:ext cx="10361083" cy="5137149"/>
          </a:xfrm>
          <a:prstGeom prst="rect">
            <a:avLst/>
          </a:prstGeom>
          <a:noFill/>
        </p:spPr>
        <p:txBody>
          <a:bodyPr wrap="square" rtlCol="0" anchor="t" anchorCtr="0">
            <a:noAutofit/>
          </a:bodyPr>
          <a:lstStyle/>
          <a:p>
            <a:pPr algn="ctr">
              <a:defRPr/>
            </a:pPr>
            <a:r>
              <a:rPr lang="fr-FR" sz="1867"/>
              <a:t>Pour commencer à créer votre présentation, </a:t>
            </a:r>
            <a:endParaRPr sz="2400"/>
          </a:p>
          <a:p>
            <a:pPr algn="ctr">
              <a:defRPr/>
            </a:pPr>
            <a:r>
              <a:rPr lang="fr-FR" sz="1867"/>
              <a:t>rendez vous dans le menu </a:t>
            </a:r>
            <a:endParaRPr sz="2400"/>
          </a:p>
          <a:p>
            <a:pPr algn="ctr">
              <a:defRPr/>
            </a:pPr>
            <a:r>
              <a:rPr lang="fr-FR" sz="1867"/>
              <a:t>Affichage &gt; Masque &gt; Masque des diapositives</a:t>
            </a:r>
            <a:endParaRPr sz="2400"/>
          </a:p>
          <a:p>
            <a:pPr algn="ctr">
              <a:defRPr/>
            </a:pPr>
            <a:endParaRPr lang="fr-FR" sz="1867"/>
          </a:p>
          <a:p>
            <a:pPr algn="ctr">
              <a:defRPr/>
            </a:pPr>
            <a:r>
              <a:rPr lang="fr-FR" sz="1867"/>
              <a:t>Allez sur le premier masque blanc, renseignez le </a:t>
            </a:r>
            <a:endParaRPr sz="2400"/>
          </a:p>
          <a:p>
            <a:pPr algn="ctr">
              <a:defRPr/>
            </a:pPr>
            <a:r>
              <a:rPr lang="fr-FR" sz="1867"/>
              <a:t>TITRE DE VOTRE PRÉSENTATION </a:t>
            </a:r>
            <a:endParaRPr sz="2400"/>
          </a:p>
          <a:p>
            <a:pPr algn="ctr">
              <a:defRPr/>
            </a:pPr>
            <a:r>
              <a:rPr lang="fr-FR" sz="1867"/>
              <a:t>en bas de page, puis fermez le mode masque.</a:t>
            </a:r>
            <a:endParaRPr sz="2400"/>
          </a:p>
          <a:p>
            <a:pPr algn="ctr">
              <a:defRPr/>
            </a:pPr>
            <a:r>
              <a:rPr lang="fr-FR" sz="1867"/>
              <a:t>____</a:t>
            </a:r>
            <a:endParaRPr sz="2400"/>
          </a:p>
          <a:p>
            <a:pPr algn="ctr">
              <a:defRPr/>
            </a:pPr>
            <a:endParaRPr lang="fr-FR" sz="1867"/>
          </a:p>
          <a:p>
            <a:pPr algn="ctr">
              <a:defRPr/>
            </a:pPr>
            <a:r>
              <a:rPr lang="fr-FR" sz="1867"/>
              <a:t>Si vous souhaitez ne rien inscrire dans une zone de texte réservé, </a:t>
            </a:r>
            <a:endParaRPr sz="2400"/>
          </a:p>
          <a:p>
            <a:pPr algn="ctr">
              <a:defRPr/>
            </a:pPr>
            <a:r>
              <a:rPr lang="fr-FR" sz="1867"/>
              <a:t>tapez un espace pour faire disparaître le texte du masque.</a:t>
            </a:r>
            <a:endParaRPr sz="2400"/>
          </a:p>
          <a:p>
            <a:pPr algn="ctr">
              <a:defRPr/>
            </a:pPr>
            <a:r>
              <a:rPr lang="fr-FR" sz="1867"/>
              <a:t>____</a:t>
            </a:r>
            <a:endParaRPr sz="2400"/>
          </a:p>
          <a:p>
            <a:pPr algn="ctr">
              <a:defRPr/>
            </a:pPr>
            <a:endParaRPr lang="fr-FR" sz="1867"/>
          </a:p>
          <a:p>
            <a:pPr algn="ctr">
              <a:defRPr/>
            </a:pPr>
            <a:r>
              <a:rPr lang="fr-FR" sz="1867"/>
              <a:t>Les photos des diapositives « Titre de présentation photo » et « Intercalaire photo » </a:t>
            </a:r>
            <a:endParaRPr sz="2400"/>
          </a:p>
          <a:p>
            <a:pPr algn="ctr">
              <a:defRPr/>
            </a:pPr>
            <a:r>
              <a:rPr lang="fr-FR" sz="1867"/>
              <a:t>peuvent être remplacées par les vôtres. </a:t>
            </a:r>
            <a:endParaRPr sz="2400"/>
          </a:p>
          <a:p>
            <a:pPr algn="ctr">
              <a:defRPr/>
            </a:pPr>
            <a:r>
              <a:rPr lang="fr-FR" sz="1867"/>
              <a:t>Pour cela, utilisez le masque « Titre de présentation vierge » et « Intercalaire photo vierge », </a:t>
            </a:r>
            <a:endParaRPr sz="2400"/>
          </a:p>
          <a:p>
            <a:pPr algn="ctr">
              <a:defRPr/>
            </a:pPr>
            <a:r>
              <a:rPr lang="fr-FR" sz="1867"/>
              <a:t>et insérez votre image dans l’emplacement gris en cliquant sur l’icône centrale.</a:t>
            </a:r>
            <a:endParaRPr sz="2400"/>
          </a:p>
          <a:p>
            <a:pPr algn="ctr">
              <a:defRPr/>
            </a:pPr>
            <a:endParaRPr lang="fr-FR" sz="2400"/>
          </a:p>
        </p:txBody>
      </p:sp>
    </p:spTree>
    <p:extLst>
      <p:ext uri="{BB962C8B-B14F-4D97-AF65-F5344CB8AC3E}">
        <p14:creationId xmlns:p14="http://schemas.microsoft.com/office/powerpoint/2010/main" val="351820157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PhAnim="0" userDrawn="1">
  <p:cSld name="Texte sur 2 col">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F9FD301D-BA0C-2C40-967E-F0EF1AB3C51D}" type="datetime3">
              <a:rPr lang="fr-FR"/>
              <a:t>19.01.24</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6" hasCustomPrompt="1"/>
          </p:nvPr>
        </p:nvSpPr>
        <p:spPr bwMode="auto">
          <a:xfrm>
            <a:off x="810685" y="1440000"/>
            <a:ext cx="10360201" cy="4560000"/>
          </a:xfrm>
          <a:prstGeom prst="rect">
            <a:avLst/>
          </a:prstGeom>
        </p:spPr>
        <p:txBody>
          <a:bodyPr lIns="0" tIns="0" rIns="0" bIns="0" numCol="2" spcCol="54000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a:p>
            <a:pPr lvl="4">
              <a:defRPr/>
            </a:pPr>
            <a:endParaRPr lang="fr-FR"/>
          </a:p>
          <a:p>
            <a:pPr lvl="1">
              <a:defRPr/>
            </a:pPr>
            <a:r>
              <a:rPr lang="fr-FR"/>
              <a:t>As et audit acepreperis iusdam elecus dolorion erovid ut apistibus, quo invenis plique solorrumquid quam iur, sitatur, exeri quatemos eiuscii ssedio maximint autem haribus con ped molupicia.</a:t>
            </a:r>
            <a:endParaRPr/>
          </a:p>
          <a:p>
            <a:pPr lvl="1">
              <a:defRPr/>
            </a:pPr>
            <a:r>
              <a:rPr lang="fr-FR"/>
              <a:t>Sus ulparum ser plique solorrumquid quam iur, sitatur, exeri quatemos eiuscii ssedio maximint autem nat. Bus nonse ommolum sam quiandae. Oreprat.</a:t>
            </a:r>
            <a:endParaRPr/>
          </a:p>
          <a:p>
            <a:pPr lvl="1">
              <a:defRPr/>
            </a:pPr>
            <a:endParaRPr lang="fr-FR"/>
          </a:p>
          <a:p>
            <a:pPr lvl="0">
              <a:defRPr/>
            </a:pPr>
            <a:r>
              <a:rPr lang="fr-FR"/>
              <a:t>Bit volorro dem quia cuptatur sit aut doleceptur magnimporio conse nis aut earument </a:t>
            </a:r>
            <a:endParaRPr/>
          </a:p>
          <a:p>
            <a:pPr lvl="1">
              <a:defRPr/>
            </a:pPr>
            <a:r>
              <a:rPr lang="fr-FR"/>
              <a:t>acea sum et, ea dolore vel iducias iur, ut fugia volum cus as ab iumet, idunt voloreptas plam que ped mo tem reria vero tem ut et quatio. Et venemporepta nus etur, cum, qui sendi sinvelendant molupic aborem rentur aut voluptus sedit, omniatur?</a:t>
            </a:r>
            <a:endParaRPr/>
          </a:p>
        </p:txBody>
      </p:sp>
    </p:spTree>
    <p:extLst>
      <p:ext uri="{BB962C8B-B14F-4D97-AF65-F5344CB8AC3E}">
        <p14:creationId xmlns:p14="http://schemas.microsoft.com/office/powerpoint/2010/main" val="2164928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Date Placeholder 2"/>
          <p:cNvSpPr>
            <a:spLocks noGrp="1"/>
          </p:cNvSpPr>
          <p:nvPr>
            <p:ph type="dt" sz="half" idx="10"/>
          </p:nvPr>
        </p:nvSpPr>
        <p:spPr bwMode="auto"/>
        <p:txBody>
          <a:bodyPr/>
          <a:lstStyle/>
          <a:p>
            <a:pPr>
              <a:defRPr/>
            </a:pPr>
            <a:fld id="{2621DC3A-0AD7-4965-B7CB-2E2D774DE02C}" type="datetime1">
              <a:rPr lang="fr-FR"/>
              <a:t>19/01/2024</a:t>
            </a:fld>
            <a:endParaRPr lang="fr-FR"/>
          </a:p>
        </p:txBody>
      </p:sp>
      <p:sp>
        <p:nvSpPr>
          <p:cNvPr id="6" name="Footer Placeholder 3"/>
          <p:cNvSpPr>
            <a:spLocks noGrp="1"/>
          </p:cNvSpPr>
          <p:nvPr>
            <p:ph type="ftr" sz="quarter" idx="11"/>
          </p:nvPr>
        </p:nvSpPr>
        <p:spPr bwMode="auto"/>
        <p:txBody>
          <a:bodyPr/>
          <a:lstStyle/>
          <a:p>
            <a:pPr>
              <a:defRPr/>
            </a:pPr>
            <a:endParaRPr lang="fr-FR"/>
          </a:p>
        </p:txBody>
      </p:sp>
      <p:sp>
        <p:nvSpPr>
          <p:cNvPr id="7" name="Slide Number Placeholder 4"/>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4" name="Date Placeholder 1"/>
          <p:cNvSpPr>
            <a:spLocks noGrp="1"/>
          </p:cNvSpPr>
          <p:nvPr>
            <p:ph type="dt" sz="half" idx="10"/>
          </p:nvPr>
        </p:nvSpPr>
        <p:spPr bwMode="auto"/>
        <p:txBody>
          <a:bodyPr/>
          <a:lstStyle/>
          <a:p>
            <a:pPr>
              <a:defRPr/>
            </a:pPr>
            <a:fld id="{8A11C759-80E6-4472-BD9F-571DBA4623A6}" type="datetime1">
              <a:rPr lang="fr-FR"/>
              <a:t>19/01/2024</a:t>
            </a:fld>
            <a:endParaRPr lang="fr-FR"/>
          </a:p>
        </p:txBody>
      </p:sp>
      <p:sp>
        <p:nvSpPr>
          <p:cNvPr id="5" name="Footer Placeholder 2"/>
          <p:cNvSpPr>
            <a:spLocks noGrp="1"/>
          </p:cNvSpPr>
          <p:nvPr>
            <p:ph type="ftr" sz="quarter" idx="11"/>
          </p:nvPr>
        </p:nvSpPr>
        <p:spPr bwMode="auto"/>
        <p:txBody>
          <a:bodyPr/>
          <a:lstStyle/>
          <a:p>
            <a:pPr>
              <a:defRPr/>
            </a:pPr>
            <a:endParaRPr lang="fr-FR"/>
          </a:p>
        </p:txBody>
      </p:sp>
      <p:sp>
        <p:nvSpPr>
          <p:cNvPr id="7" name="Rectangle 3">
            <a:extLst>
              <a:ext uri="{FF2B5EF4-FFF2-40B4-BE49-F238E27FC236}">
                <a16:creationId xmlns:a16="http://schemas.microsoft.com/office/drawing/2014/main" id="{4BF7DEC8-9A5F-4714-9535-D92FE10C5E37}"/>
              </a:ext>
            </a:extLst>
          </p:cNvPr>
          <p:cNvSpPr/>
          <p:nvPr userDrawn="1"/>
        </p:nvSpPr>
        <p:spPr bwMode="auto">
          <a:xfrm>
            <a:off x="3313119" y="6503492"/>
            <a:ext cx="8878881" cy="3545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6" name="Slide Number Placeholder 3"/>
          <p:cNvSpPr>
            <a:spLocks noGrp="1"/>
          </p:cNvSpPr>
          <p:nvPr>
            <p:ph type="sldNum" sz="quarter" idx="12"/>
          </p:nvPr>
        </p:nvSpPr>
        <p:spPr bwMode="auto">
          <a:xfrm>
            <a:off x="9318692" y="6524279"/>
            <a:ext cx="2743200" cy="365125"/>
          </a:xfrm>
        </p:spPr>
        <p:txBody>
          <a:bodyPr/>
          <a:lstStyle>
            <a:lvl1pPr>
              <a:defRPr>
                <a:solidFill>
                  <a:schemeClr val="bg1"/>
                </a:solidFill>
              </a:defRPr>
            </a:lvl1pPr>
          </a:lstStyle>
          <a:p>
            <a:pPr>
              <a:defRPr/>
            </a:pPr>
            <a:fld id="{008B186D-AD4A-4644-ABB5-F15D7F3FB771}" type="slidenum">
              <a:rPr lang="fr-FR" smtClean="0"/>
              <a:pPr>
                <a:defRPr/>
              </a:pPr>
              <a:t>‹N°›</a:t>
            </a:fld>
            <a:endParaRPr lang="fr-FR"/>
          </a:p>
        </p:txBody>
      </p:sp>
      <p:sp>
        <p:nvSpPr>
          <p:cNvPr id="8" name="Espace réservé du pied de page 4">
            <a:extLst>
              <a:ext uri="{FF2B5EF4-FFF2-40B4-BE49-F238E27FC236}">
                <a16:creationId xmlns:a16="http://schemas.microsoft.com/office/drawing/2014/main" id="{2A844075-B95D-405E-AA66-3CB630056C4C}"/>
              </a:ext>
            </a:extLst>
          </p:cNvPr>
          <p:cNvSpPr txBox="1">
            <a:spLocks/>
          </p:cNvSpPr>
          <p:nvPr userDrawn="1"/>
        </p:nvSpPr>
        <p:spPr bwMode="auto">
          <a:xfrm>
            <a:off x="4746692" y="6492981"/>
            <a:ext cx="4937891" cy="354563"/>
          </a:xfrm>
          <a:prstGeom prst="rect">
            <a:avLst/>
          </a:prstGeom>
        </p:spPr>
        <p:txBody>
          <a:bodyPr vert="horz" lIns="91440" tIns="45720" rIns="91440" bIns="45720" rtlCol="0" anchor="ctr"/>
          <a:lstStyle>
            <a:defPPr>
              <a:defRPr lang="fr-FR"/>
            </a:defPPr>
            <a:lvl1pPr marL="0" algn="ctr" defTabSz="914400">
              <a:defRPr sz="1200">
                <a:solidFill>
                  <a:schemeClr val="tx1">
                    <a:tint val="75000"/>
                  </a:schemeClr>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a:defRPr/>
            </a:pPr>
            <a:r>
              <a:rPr lang="fr-FR" dirty="0">
                <a:solidFill>
                  <a:schemeClr val="bg1"/>
                </a:solidFill>
                <a:latin typeface="Arial"/>
                <a:cs typeface="Arial"/>
              </a:rPr>
              <a:t>Réunion WP3 – 19 janvier 2024</a:t>
            </a:r>
          </a:p>
        </p:txBody>
      </p:sp>
      <p:pic>
        <p:nvPicPr>
          <p:cNvPr id="9" name="Google Shape;174;p3">
            <a:extLst>
              <a:ext uri="{FF2B5EF4-FFF2-40B4-BE49-F238E27FC236}">
                <a16:creationId xmlns:a16="http://schemas.microsoft.com/office/drawing/2014/main" id="{004CE9AF-DA83-4B0B-9A08-9F0FF4764C2F}"/>
              </a:ext>
            </a:extLst>
          </p:cNvPr>
          <p:cNvPicPr preferRelativeResize="0"/>
          <p:nvPr userDrawn="1"/>
        </p:nvPicPr>
        <p:blipFill rotWithShape="1">
          <a:blip r:embed="rId2" cstate="print">
            <a:alphaModFix/>
            <a:extLst>
              <a:ext uri="{28A0092B-C50C-407E-A947-70E740481C1C}">
                <a14:useLocalDpi xmlns:a14="http://schemas.microsoft.com/office/drawing/2010/main"/>
              </a:ext>
            </a:extLst>
          </a:blip>
          <a:srcRect/>
          <a:stretch/>
        </p:blipFill>
        <p:spPr bwMode="auto">
          <a:xfrm>
            <a:off x="-341150" y="4833400"/>
            <a:ext cx="2217400" cy="22174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lang="en-US"/>
          </a:p>
        </p:txBody>
      </p:sp>
      <p:sp>
        <p:nvSpPr>
          <p:cNvPr id="5" name="Content Placehold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Modifier les styles du texte du masque</a:t>
            </a:r>
            <a:endParaRPr/>
          </a:p>
        </p:txBody>
      </p:sp>
      <p:sp>
        <p:nvSpPr>
          <p:cNvPr id="7" name="Date Placeholder 4"/>
          <p:cNvSpPr>
            <a:spLocks noGrp="1"/>
          </p:cNvSpPr>
          <p:nvPr>
            <p:ph type="dt" sz="half" idx="10"/>
          </p:nvPr>
        </p:nvSpPr>
        <p:spPr bwMode="auto"/>
        <p:txBody>
          <a:bodyPr/>
          <a:lstStyle/>
          <a:p>
            <a:pPr>
              <a:defRPr/>
            </a:pPr>
            <a:fld id="{732DFC7B-6FB4-4BC1-AF59-A19F613C34F3}" type="datetime1">
              <a:rPr lang="fr-FR"/>
              <a:t>19/01/2024</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lang="en-US"/>
          </a:p>
        </p:txBody>
      </p:sp>
      <p:sp>
        <p:nvSpPr>
          <p:cNvPr id="5" name="Picture Placeholder 2"/>
          <p:cNvSpPr>
            <a:spLocks noGrp="1" noChangeAspect="1"/>
          </p:cNvSpPr>
          <p:nvPr>
            <p:ph type="pic" idx="1"/>
          </p:nvPr>
        </p:nvSpPr>
        <p:spPr bwMode="auto">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fr-FR"/>
              <a:t>Cliquez sur l'icône pour ajouter une image</a:t>
            </a:r>
            <a:endParaRPr lang="en-US"/>
          </a:p>
        </p:txBody>
      </p:sp>
      <p:sp>
        <p:nvSpPr>
          <p:cNvPr id="6"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Modifier les styles du texte du masque</a:t>
            </a:r>
            <a:endParaRPr/>
          </a:p>
        </p:txBody>
      </p:sp>
      <p:sp>
        <p:nvSpPr>
          <p:cNvPr id="7" name="Date Placeholder 4"/>
          <p:cNvSpPr>
            <a:spLocks noGrp="1"/>
          </p:cNvSpPr>
          <p:nvPr>
            <p:ph type="dt" sz="half" idx="10"/>
          </p:nvPr>
        </p:nvSpPr>
        <p:spPr bwMode="auto"/>
        <p:txBody>
          <a:bodyPr/>
          <a:lstStyle/>
          <a:p>
            <a:pPr>
              <a:defRPr/>
            </a:pPr>
            <a:fld id="{B42A5CF1-D451-4595-847B-B77A1781A025}" type="datetime1">
              <a:rPr lang="fr-FR"/>
              <a:t>19/01/2024</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slideLayout" Target="../slideLayouts/slideLayout51.xml"/><Relationship Id="rId3" Type="http://schemas.openxmlformats.org/officeDocument/2006/relationships/slideLayout" Target="../slideLayouts/slideLayout36.xml"/><Relationship Id="rId21" Type="http://schemas.openxmlformats.org/officeDocument/2006/relationships/slideLayout" Target="../slideLayouts/slideLayout54.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slideLayout" Target="../slideLayouts/slideLayout53.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24" Type="http://schemas.openxmlformats.org/officeDocument/2006/relationships/theme" Target="../theme/theme3.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23" Type="http://schemas.openxmlformats.org/officeDocument/2006/relationships/slideLayout" Target="../slideLayouts/slideLayout56.xml"/><Relationship Id="rId10" Type="http://schemas.openxmlformats.org/officeDocument/2006/relationships/slideLayout" Target="../slideLayouts/slideLayout43.xml"/><Relationship Id="rId19" Type="http://schemas.openxmlformats.org/officeDocument/2006/relationships/slideLayout" Target="../slideLayouts/slideLayout52.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 Id="rId22"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fr-FR"/>
              <a:t>Modifiez le style du titre</a:t>
            </a:r>
            <a:endParaRPr lang="en-US"/>
          </a:p>
        </p:txBody>
      </p:sp>
      <p:sp>
        <p:nvSpPr>
          <p:cNvPr id="5"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5304904-7419-4B58-BC05-E5498FC23622}" type="datetime1">
              <a:rPr lang="fr-FR"/>
              <a:t>19/01/2024</a:t>
            </a:fld>
            <a:endParaRPr lang="fr-FR"/>
          </a:p>
        </p:txBody>
      </p:sp>
      <p:sp>
        <p:nvSpPr>
          <p:cNvPr id="7" name="Footer Placehold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8" name="Slide Number Placehold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08B186D-AD4A-4644-ABB5-F15D7F3FB771}" type="slidenum">
              <a:rPr lang="fr-F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4" name="Espace réservé de la date 3"/>
          <p:cNvSpPr>
            <a:spLocks noGrp="1"/>
          </p:cNvSpPr>
          <p:nvPr>
            <p:ph type="dt" sz="half" idx="2"/>
          </p:nvPr>
        </p:nvSpPr>
        <p:spPr bwMode="auto">
          <a:xfrm>
            <a:off x="10488621" y="6410620"/>
            <a:ext cx="682264" cy="203067"/>
          </a:xfrm>
          <a:prstGeom prst="rect">
            <a:avLst/>
          </a:prstGeom>
        </p:spPr>
        <p:txBody>
          <a:bodyPr vert="horz" lIns="0" tIns="0" rIns="0" bIns="0" rtlCol="0" anchor="b" anchorCtr="0"/>
          <a:lstStyle>
            <a:lvl1pPr marL="0" indent="0" algn="r">
              <a:buClr>
                <a:schemeClr val="tx2"/>
              </a:buClr>
              <a:buFontTx/>
              <a:buNone/>
              <a:defRPr sz="933" b="1" i="0">
                <a:solidFill>
                  <a:schemeClr val="tx1"/>
                </a:solidFill>
                <a:latin typeface="+mn-lt"/>
              </a:defRPr>
            </a:lvl1pPr>
          </a:lstStyle>
          <a:p>
            <a:pPr>
              <a:defRPr/>
            </a:pPr>
            <a:fld id="{EDFB2E4D-4180-2742-811E-53D85AF875CD}" type="datetime3">
              <a:rPr lang="fr-FR"/>
              <a:t>19.01.24</a:t>
            </a:fld>
            <a:endParaRPr lang="fr-FR"/>
          </a:p>
        </p:txBody>
      </p:sp>
      <p:sp>
        <p:nvSpPr>
          <p:cNvPr id="5" name="Espace réservé du numéro de diapositive 5"/>
          <p:cNvSpPr>
            <a:spLocks noGrp="1"/>
          </p:cNvSpPr>
          <p:nvPr>
            <p:ph type="sldNum" sz="quarter" idx="4"/>
          </p:nvPr>
        </p:nvSpPr>
        <p:spPr bwMode="auto">
          <a:xfrm>
            <a:off x="11269133" y="6410620"/>
            <a:ext cx="599017" cy="203067"/>
          </a:xfrm>
          <a:prstGeom prst="rect">
            <a:avLst/>
          </a:prstGeom>
        </p:spPr>
        <p:txBody>
          <a:bodyPr vert="horz" lIns="0" tIns="0" rIns="0" bIns="0" rtlCol="0" anchor="b" anchorCtr="0"/>
          <a:lstStyle>
            <a:lvl1pPr algn="r">
              <a:defRPr sz="933" b="1" i="0">
                <a:solidFill>
                  <a:schemeClr val="tx1"/>
                </a:solidFill>
                <a:latin typeface="Arial"/>
                <a:cs typeface="Arial"/>
              </a:defRPr>
            </a:lvl1pPr>
          </a:lstStyle>
          <a:p>
            <a:pPr>
              <a:defRPr/>
            </a:pPr>
            <a:r>
              <a:rPr lang="fr-FR"/>
              <a:t>P </a:t>
            </a:r>
            <a:fld id="{733122C9-A0B9-462F-8757-0847AD287B63}" type="slidenum">
              <a:rPr lang="fr-FR"/>
              <a:t>‹N°›</a:t>
            </a:fld>
            <a:endParaRPr lang="fr-FR"/>
          </a:p>
        </p:txBody>
      </p:sp>
      <p:sp>
        <p:nvSpPr>
          <p:cNvPr id="6" name="ZoneTexte 1"/>
          <p:cNvSpPr>
            <a:spLocks noAdjustHandles="1"/>
          </p:cNvSpPr>
          <p:nvPr userDrawn="1"/>
        </p:nvSpPr>
        <p:spPr bwMode="auto">
          <a:xfrm>
            <a:off x="3901298" y="6410620"/>
            <a:ext cx="6489076" cy="203067"/>
          </a:xfrm>
          <a:prstGeom prst="rect">
            <a:avLst/>
          </a:prstGeom>
          <a:noFill/>
        </p:spPr>
        <p:txBody>
          <a:bodyPr wrap="square" lIns="0" tIns="0" rIns="0" bIns="0" rtlCol="0" anchor="b" anchorCtr="0">
            <a:noAutofit/>
          </a:bodyPr>
          <a:lstStyle/>
          <a:p>
            <a:pPr marL="0" marR="0" lvl="0" indent="0" algn="r" defTabSz="1219170">
              <a:lnSpc>
                <a:spcPct val="100000"/>
              </a:lnSpc>
              <a:spcBef>
                <a:spcPts val="0"/>
              </a:spcBef>
              <a:spcAft>
                <a:spcPts val="0"/>
              </a:spcAft>
              <a:buClrTx/>
              <a:buSzTx/>
              <a:buFontTx/>
              <a:buNone/>
              <a:defRPr/>
            </a:pPr>
            <a:r>
              <a:rPr lang="fr-FR" sz="933" b="1" i="0">
                <a:solidFill>
                  <a:schemeClr val="tx1"/>
                </a:solidFill>
                <a:latin typeface="+mn-lt"/>
                <a:ea typeface="+mn-ea"/>
                <a:cs typeface="+mn-cs"/>
              </a:rPr>
              <a:t>REUNION COMEX</a:t>
            </a:r>
            <a:endParaRPr sz="2400"/>
          </a:p>
        </p:txBody>
      </p:sp>
    </p:spTree>
    <p:extLst>
      <p:ext uri="{BB962C8B-B14F-4D97-AF65-F5344CB8AC3E}">
        <p14:creationId xmlns:p14="http://schemas.microsoft.com/office/powerpoint/2010/main" val="906451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p:txStyles>
    <p:titleStyle>
      <a:lvl1pPr algn="l" defTabSz="1219170">
        <a:lnSpc>
          <a:spcPct val="90000"/>
        </a:lnSpc>
        <a:spcBef>
          <a:spcPts val="0"/>
        </a:spcBef>
        <a:buNone/>
        <a:defRPr sz="5867" b="1" i="0">
          <a:solidFill>
            <a:schemeClr val="tx1"/>
          </a:solidFill>
          <a:latin typeface="Arial Black"/>
          <a:ea typeface="+mj-ea"/>
          <a:cs typeface="+mj-cs"/>
        </a:defRPr>
      </a:lvl1pPr>
    </p:titleStyle>
    <p:bodyStyle>
      <a:lvl1pPr marL="304792" indent="-304792" algn="l" defTabSz="1219170">
        <a:lnSpc>
          <a:spcPct val="90000"/>
        </a:lnSpc>
        <a:spcBef>
          <a:spcPts val="1333"/>
        </a:spcBef>
        <a:buClr>
          <a:schemeClr val="tx2"/>
        </a:buClr>
        <a:buFont typeface="Arial"/>
        <a:buChar char="•"/>
        <a:defRPr sz="3733" b="0" i="0">
          <a:solidFill>
            <a:schemeClr val="tx1"/>
          </a:solidFill>
          <a:latin typeface="Arial"/>
          <a:ea typeface="+mn-ea"/>
          <a:cs typeface="+mn-cs"/>
        </a:defRPr>
      </a:lvl1pPr>
      <a:lvl2pPr marL="914377" indent="-304792" algn="l" defTabSz="1219170">
        <a:lnSpc>
          <a:spcPct val="90000"/>
        </a:lnSpc>
        <a:spcBef>
          <a:spcPts val="667"/>
        </a:spcBef>
        <a:buClr>
          <a:schemeClr val="tx2"/>
        </a:buClr>
        <a:buFont typeface="Arial"/>
        <a:buChar char="•"/>
        <a:defRPr sz="3200" b="0" i="0">
          <a:solidFill>
            <a:schemeClr val="tx1"/>
          </a:solidFill>
          <a:latin typeface="Arial"/>
          <a:ea typeface="+mn-ea"/>
          <a:cs typeface="+mn-cs"/>
        </a:defRPr>
      </a:lvl2pPr>
      <a:lvl3pPr marL="1676358" indent="-457189" algn="l" defTabSz="1219170">
        <a:lnSpc>
          <a:spcPct val="90000"/>
        </a:lnSpc>
        <a:spcBef>
          <a:spcPts val="667"/>
        </a:spcBef>
        <a:buClr>
          <a:schemeClr val="tx2"/>
        </a:buClr>
        <a:buFont typeface="Arial"/>
        <a:buChar char="•"/>
        <a:defRPr sz="2667" b="0" i="0">
          <a:solidFill>
            <a:schemeClr val="tx1"/>
          </a:solidFill>
          <a:latin typeface="Arial"/>
          <a:ea typeface="+mn-ea"/>
          <a:cs typeface="+mn-cs"/>
        </a:defRPr>
      </a:lvl3pPr>
      <a:lvl4pPr marL="1828754" indent="0" algn="l" defTabSz="1219170">
        <a:lnSpc>
          <a:spcPct val="90000"/>
        </a:lnSpc>
        <a:spcBef>
          <a:spcPts val="667"/>
        </a:spcBef>
        <a:buFont typeface="Arial"/>
        <a:buNone/>
        <a:defRPr sz="2400" b="0" i="0">
          <a:solidFill>
            <a:schemeClr val="tx1"/>
          </a:solidFill>
          <a:latin typeface="Arial"/>
          <a:ea typeface="+mn-ea"/>
          <a:cs typeface="+mn-cs"/>
        </a:defRPr>
      </a:lvl4pPr>
      <a:lvl5pPr marL="2438339" indent="0" algn="l" defTabSz="1219170">
        <a:lnSpc>
          <a:spcPct val="90000"/>
        </a:lnSpc>
        <a:spcBef>
          <a:spcPts val="667"/>
        </a:spcBef>
        <a:buFont typeface="Arial"/>
        <a:buNone/>
        <a:defRPr sz="2400" b="0" i="0">
          <a:solidFill>
            <a:schemeClr val="tx1"/>
          </a:solidFill>
          <a:latin typeface="Arial"/>
          <a:ea typeface="+mn-ea"/>
          <a:cs typeface="+mn-cs"/>
        </a:defRPr>
      </a:lvl5pPr>
      <a:lvl6pPr marL="3352716" indent="-304792" algn="l" defTabSz="1219170">
        <a:lnSpc>
          <a:spcPct val="90000"/>
        </a:lnSpc>
        <a:spcBef>
          <a:spcPts val="667"/>
        </a:spcBef>
        <a:buFont typeface="Arial"/>
        <a:buChar char="•"/>
        <a:defRPr sz="2400">
          <a:solidFill>
            <a:schemeClr val="tx1"/>
          </a:solidFill>
          <a:latin typeface="+mn-lt"/>
          <a:ea typeface="+mn-ea"/>
          <a:cs typeface="+mn-cs"/>
        </a:defRPr>
      </a:lvl6pPr>
      <a:lvl7pPr marL="3962301" indent="-304792" algn="l" defTabSz="1219170">
        <a:lnSpc>
          <a:spcPct val="90000"/>
        </a:lnSpc>
        <a:spcBef>
          <a:spcPts val="667"/>
        </a:spcBef>
        <a:buFont typeface="Arial"/>
        <a:buChar char="•"/>
        <a:defRPr sz="2400">
          <a:solidFill>
            <a:schemeClr val="tx1"/>
          </a:solidFill>
          <a:latin typeface="+mn-lt"/>
          <a:ea typeface="+mn-ea"/>
          <a:cs typeface="+mn-cs"/>
        </a:defRPr>
      </a:lvl7pPr>
      <a:lvl8pPr marL="4571886" indent="-304792" algn="l" defTabSz="1219170">
        <a:lnSpc>
          <a:spcPct val="90000"/>
        </a:lnSpc>
        <a:spcBef>
          <a:spcPts val="667"/>
        </a:spcBef>
        <a:buFont typeface="Arial"/>
        <a:buChar char="•"/>
        <a:defRPr sz="2400">
          <a:solidFill>
            <a:schemeClr val="tx1"/>
          </a:solidFill>
          <a:latin typeface="+mn-lt"/>
          <a:ea typeface="+mn-ea"/>
          <a:cs typeface="+mn-cs"/>
        </a:defRPr>
      </a:lvl8pPr>
      <a:lvl9pPr marL="5181470" indent="-304792" algn="l" defTabSz="1219170">
        <a:lnSpc>
          <a:spcPct val="90000"/>
        </a:lnSpc>
        <a:spcBef>
          <a:spcPts val="667"/>
        </a:spcBef>
        <a:buFont typeface="Arial"/>
        <a:buChar char="•"/>
        <a:defRPr sz="2400">
          <a:solidFill>
            <a:schemeClr val="tx1"/>
          </a:solidFill>
          <a:latin typeface="+mn-lt"/>
          <a:ea typeface="+mn-ea"/>
          <a:cs typeface="+mn-cs"/>
        </a:defRPr>
      </a:lvl9pPr>
    </p:bodyStyle>
    <p:otherStyle>
      <a:defPPr>
        <a:defRPr lang="fr-FR"/>
      </a:defPPr>
      <a:lvl1pPr marL="0" algn="l" defTabSz="1219170">
        <a:defRPr sz="2400">
          <a:solidFill>
            <a:schemeClr val="tx1"/>
          </a:solidFill>
          <a:latin typeface="+mn-lt"/>
          <a:ea typeface="+mn-ea"/>
          <a:cs typeface="+mn-cs"/>
        </a:defRPr>
      </a:lvl1pPr>
      <a:lvl2pPr marL="609585" algn="l" defTabSz="1219170">
        <a:defRPr sz="2400">
          <a:solidFill>
            <a:schemeClr val="tx1"/>
          </a:solidFill>
          <a:latin typeface="+mn-lt"/>
          <a:ea typeface="+mn-ea"/>
          <a:cs typeface="+mn-cs"/>
        </a:defRPr>
      </a:lvl2pPr>
      <a:lvl3pPr marL="1219170" algn="l" defTabSz="1219170">
        <a:defRPr sz="2400">
          <a:solidFill>
            <a:schemeClr val="tx1"/>
          </a:solidFill>
          <a:latin typeface="+mn-lt"/>
          <a:ea typeface="+mn-ea"/>
          <a:cs typeface="+mn-cs"/>
        </a:defRPr>
      </a:lvl3pPr>
      <a:lvl4pPr marL="1828754" algn="l" defTabSz="1219170">
        <a:defRPr sz="2400">
          <a:solidFill>
            <a:schemeClr val="tx1"/>
          </a:solidFill>
          <a:latin typeface="+mn-lt"/>
          <a:ea typeface="+mn-ea"/>
          <a:cs typeface="+mn-cs"/>
        </a:defRPr>
      </a:lvl4pPr>
      <a:lvl5pPr marL="2438339" algn="l" defTabSz="1219170">
        <a:defRPr sz="2400">
          <a:solidFill>
            <a:schemeClr val="tx1"/>
          </a:solidFill>
          <a:latin typeface="+mn-lt"/>
          <a:ea typeface="+mn-ea"/>
          <a:cs typeface="+mn-cs"/>
        </a:defRPr>
      </a:lvl5pPr>
      <a:lvl6pPr marL="3047924" algn="l" defTabSz="1219170">
        <a:defRPr sz="2400">
          <a:solidFill>
            <a:schemeClr val="tx1"/>
          </a:solidFill>
          <a:latin typeface="+mn-lt"/>
          <a:ea typeface="+mn-ea"/>
          <a:cs typeface="+mn-cs"/>
        </a:defRPr>
      </a:lvl6pPr>
      <a:lvl7pPr marL="3657509" algn="l" defTabSz="1219170">
        <a:defRPr sz="2400">
          <a:solidFill>
            <a:schemeClr val="tx1"/>
          </a:solidFill>
          <a:latin typeface="+mn-lt"/>
          <a:ea typeface="+mn-ea"/>
          <a:cs typeface="+mn-cs"/>
        </a:defRPr>
      </a:lvl7pPr>
      <a:lvl8pPr marL="4267093" algn="l" defTabSz="1219170">
        <a:defRPr sz="2400">
          <a:solidFill>
            <a:schemeClr val="tx1"/>
          </a:solidFill>
          <a:latin typeface="+mn-lt"/>
          <a:ea typeface="+mn-ea"/>
          <a:cs typeface="+mn-cs"/>
        </a:defRPr>
      </a:lvl8pPr>
      <a:lvl9pPr marL="4876678" algn="l" defTabSz="1219170">
        <a:defRPr sz="24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4" name="Espace réservé de la date 3"/>
          <p:cNvSpPr>
            <a:spLocks noGrp="1"/>
          </p:cNvSpPr>
          <p:nvPr>
            <p:ph type="dt" sz="half" idx="2"/>
          </p:nvPr>
        </p:nvSpPr>
        <p:spPr bwMode="auto">
          <a:xfrm>
            <a:off x="10488621" y="6410620"/>
            <a:ext cx="682264" cy="203067"/>
          </a:xfrm>
          <a:prstGeom prst="rect">
            <a:avLst/>
          </a:prstGeom>
        </p:spPr>
        <p:txBody>
          <a:bodyPr vert="horz" lIns="0" tIns="0" rIns="0" bIns="0" rtlCol="0" anchor="b" anchorCtr="0"/>
          <a:lstStyle>
            <a:lvl1pPr marL="0" indent="0" algn="r">
              <a:buClr>
                <a:schemeClr val="tx2"/>
              </a:buClr>
              <a:buFontTx/>
              <a:buNone/>
              <a:defRPr sz="933" b="1" i="0">
                <a:solidFill>
                  <a:schemeClr val="tx1"/>
                </a:solidFill>
                <a:latin typeface="+mn-lt"/>
              </a:defRPr>
            </a:lvl1pPr>
          </a:lstStyle>
          <a:p>
            <a:pPr>
              <a:defRPr/>
            </a:pPr>
            <a:fld id="{EDFB2E4D-4180-2742-811E-53D85AF875CD}" type="datetime3">
              <a:rPr lang="fr-FR"/>
              <a:t>19.01.24</a:t>
            </a:fld>
            <a:endParaRPr lang="fr-FR"/>
          </a:p>
        </p:txBody>
      </p:sp>
      <p:sp>
        <p:nvSpPr>
          <p:cNvPr id="5" name="Espace réservé du numéro de diapositive 5"/>
          <p:cNvSpPr>
            <a:spLocks noGrp="1"/>
          </p:cNvSpPr>
          <p:nvPr>
            <p:ph type="sldNum" sz="quarter" idx="4"/>
          </p:nvPr>
        </p:nvSpPr>
        <p:spPr bwMode="auto">
          <a:xfrm>
            <a:off x="11269133" y="6410620"/>
            <a:ext cx="599017" cy="203067"/>
          </a:xfrm>
          <a:prstGeom prst="rect">
            <a:avLst/>
          </a:prstGeom>
        </p:spPr>
        <p:txBody>
          <a:bodyPr vert="horz" lIns="0" tIns="0" rIns="0" bIns="0" rtlCol="0" anchor="b" anchorCtr="0"/>
          <a:lstStyle>
            <a:lvl1pPr algn="r">
              <a:defRPr sz="933" b="1" i="0">
                <a:solidFill>
                  <a:schemeClr val="tx1"/>
                </a:solidFill>
                <a:latin typeface="Arial"/>
                <a:cs typeface="Arial"/>
              </a:defRPr>
            </a:lvl1pPr>
          </a:lstStyle>
          <a:p>
            <a:pPr>
              <a:defRPr/>
            </a:pPr>
            <a:r>
              <a:rPr lang="fr-FR"/>
              <a:t>P </a:t>
            </a:r>
            <a:fld id="{733122C9-A0B9-462F-8757-0847AD287B63}" type="slidenum">
              <a:rPr lang="fr-FR"/>
              <a:t>‹N°›</a:t>
            </a:fld>
            <a:endParaRPr lang="fr-FR"/>
          </a:p>
        </p:txBody>
      </p:sp>
      <p:sp>
        <p:nvSpPr>
          <p:cNvPr id="6" name="ZoneTexte 1"/>
          <p:cNvSpPr>
            <a:spLocks noAdjustHandles="1"/>
          </p:cNvSpPr>
          <p:nvPr userDrawn="1"/>
        </p:nvSpPr>
        <p:spPr bwMode="auto">
          <a:xfrm>
            <a:off x="3901298" y="6410620"/>
            <a:ext cx="6489076" cy="203067"/>
          </a:xfrm>
          <a:prstGeom prst="rect">
            <a:avLst/>
          </a:prstGeom>
          <a:noFill/>
        </p:spPr>
        <p:txBody>
          <a:bodyPr wrap="square" lIns="0" tIns="0" rIns="0" bIns="0" rtlCol="0" anchor="b" anchorCtr="0">
            <a:noAutofit/>
          </a:bodyPr>
          <a:lstStyle/>
          <a:p>
            <a:pPr marL="0" marR="0" lvl="0" indent="0" algn="r" defTabSz="1219170">
              <a:lnSpc>
                <a:spcPct val="100000"/>
              </a:lnSpc>
              <a:spcBef>
                <a:spcPts val="0"/>
              </a:spcBef>
              <a:spcAft>
                <a:spcPts val="0"/>
              </a:spcAft>
              <a:buClrTx/>
              <a:buSzTx/>
              <a:buFontTx/>
              <a:buNone/>
              <a:defRPr/>
            </a:pPr>
            <a:r>
              <a:rPr lang="fr-FR" sz="933" b="1" i="0" dirty="0">
                <a:solidFill>
                  <a:schemeClr val="tx1"/>
                </a:solidFill>
                <a:latin typeface="+mn-lt"/>
                <a:ea typeface="+mn-ea"/>
                <a:cs typeface="+mn-cs"/>
              </a:rPr>
              <a:t>Eclipse 22</a:t>
            </a:r>
          </a:p>
        </p:txBody>
      </p:sp>
    </p:spTree>
    <p:extLst>
      <p:ext uri="{BB962C8B-B14F-4D97-AF65-F5344CB8AC3E}">
        <p14:creationId xmlns:p14="http://schemas.microsoft.com/office/powerpoint/2010/main" val="318928510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 id="2147483703" r:id="rId20"/>
    <p:sldLayoutId id="2147483704" r:id="rId21"/>
    <p:sldLayoutId id="2147483705" r:id="rId22"/>
    <p:sldLayoutId id="2147483706" r:id="rId23"/>
  </p:sldLayoutIdLst>
  <p:hf hdr="0"/>
  <p:txStyles>
    <p:titleStyle>
      <a:lvl1pPr algn="l" defTabSz="1219170">
        <a:lnSpc>
          <a:spcPct val="90000"/>
        </a:lnSpc>
        <a:spcBef>
          <a:spcPts val="0"/>
        </a:spcBef>
        <a:buNone/>
        <a:defRPr sz="5867" b="1" i="0">
          <a:solidFill>
            <a:schemeClr val="tx1"/>
          </a:solidFill>
          <a:latin typeface="Arial Black"/>
          <a:ea typeface="+mj-ea"/>
          <a:cs typeface="+mj-cs"/>
        </a:defRPr>
      </a:lvl1pPr>
    </p:titleStyle>
    <p:bodyStyle>
      <a:lvl1pPr marL="304792" indent="-304792" algn="l" defTabSz="1219170">
        <a:lnSpc>
          <a:spcPct val="90000"/>
        </a:lnSpc>
        <a:spcBef>
          <a:spcPts val="1333"/>
        </a:spcBef>
        <a:buClr>
          <a:schemeClr val="tx2"/>
        </a:buClr>
        <a:buFont typeface="Arial"/>
        <a:buChar char="•"/>
        <a:defRPr sz="3733" b="0" i="0">
          <a:solidFill>
            <a:schemeClr val="tx1"/>
          </a:solidFill>
          <a:latin typeface="Arial"/>
          <a:ea typeface="+mn-ea"/>
          <a:cs typeface="+mn-cs"/>
        </a:defRPr>
      </a:lvl1pPr>
      <a:lvl2pPr marL="914377" indent="-304792" algn="l" defTabSz="1219170">
        <a:lnSpc>
          <a:spcPct val="90000"/>
        </a:lnSpc>
        <a:spcBef>
          <a:spcPts val="667"/>
        </a:spcBef>
        <a:buClr>
          <a:schemeClr val="tx2"/>
        </a:buClr>
        <a:buFont typeface="Arial"/>
        <a:buChar char="•"/>
        <a:defRPr sz="3200" b="0" i="0">
          <a:solidFill>
            <a:schemeClr val="tx1"/>
          </a:solidFill>
          <a:latin typeface="Arial"/>
          <a:ea typeface="+mn-ea"/>
          <a:cs typeface="+mn-cs"/>
        </a:defRPr>
      </a:lvl2pPr>
      <a:lvl3pPr marL="1676358" indent="-457189" algn="l" defTabSz="1219170">
        <a:lnSpc>
          <a:spcPct val="90000"/>
        </a:lnSpc>
        <a:spcBef>
          <a:spcPts val="667"/>
        </a:spcBef>
        <a:buClr>
          <a:schemeClr val="tx2"/>
        </a:buClr>
        <a:buFont typeface="Arial"/>
        <a:buChar char="•"/>
        <a:defRPr sz="2667" b="0" i="0">
          <a:solidFill>
            <a:schemeClr val="tx1"/>
          </a:solidFill>
          <a:latin typeface="Arial"/>
          <a:ea typeface="+mn-ea"/>
          <a:cs typeface="+mn-cs"/>
        </a:defRPr>
      </a:lvl3pPr>
      <a:lvl4pPr marL="1828754" indent="0" algn="l" defTabSz="1219170">
        <a:lnSpc>
          <a:spcPct val="90000"/>
        </a:lnSpc>
        <a:spcBef>
          <a:spcPts val="667"/>
        </a:spcBef>
        <a:buFont typeface="Arial"/>
        <a:buNone/>
        <a:defRPr sz="2400" b="0" i="0">
          <a:solidFill>
            <a:schemeClr val="tx1"/>
          </a:solidFill>
          <a:latin typeface="Arial"/>
          <a:ea typeface="+mn-ea"/>
          <a:cs typeface="+mn-cs"/>
        </a:defRPr>
      </a:lvl4pPr>
      <a:lvl5pPr marL="2438339" indent="0" algn="l" defTabSz="1219170">
        <a:lnSpc>
          <a:spcPct val="90000"/>
        </a:lnSpc>
        <a:spcBef>
          <a:spcPts val="667"/>
        </a:spcBef>
        <a:buFont typeface="Arial"/>
        <a:buNone/>
        <a:defRPr sz="2400" b="0" i="0">
          <a:solidFill>
            <a:schemeClr val="tx1"/>
          </a:solidFill>
          <a:latin typeface="Arial"/>
          <a:ea typeface="+mn-ea"/>
          <a:cs typeface="+mn-cs"/>
        </a:defRPr>
      </a:lvl5pPr>
      <a:lvl6pPr marL="3352716" indent="-304792" algn="l" defTabSz="1219170">
        <a:lnSpc>
          <a:spcPct val="90000"/>
        </a:lnSpc>
        <a:spcBef>
          <a:spcPts val="667"/>
        </a:spcBef>
        <a:buFont typeface="Arial"/>
        <a:buChar char="•"/>
        <a:defRPr sz="2400">
          <a:solidFill>
            <a:schemeClr val="tx1"/>
          </a:solidFill>
          <a:latin typeface="+mn-lt"/>
          <a:ea typeface="+mn-ea"/>
          <a:cs typeface="+mn-cs"/>
        </a:defRPr>
      </a:lvl6pPr>
      <a:lvl7pPr marL="3962301" indent="-304792" algn="l" defTabSz="1219170">
        <a:lnSpc>
          <a:spcPct val="90000"/>
        </a:lnSpc>
        <a:spcBef>
          <a:spcPts val="667"/>
        </a:spcBef>
        <a:buFont typeface="Arial"/>
        <a:buChar char="•"/>
        <a:defRPr sz="2400">
          <a:solidFill>
            <a:schemeClr val="tx1"/>
          </a:solidFill>
          <a:latin typeface="+mn-lt"/>
          <a:ea typeface="+mn-ea"/>
          <a:cs typeface="+mn-cs"/>
        </a:defRPr>
      </a:lvl7pPr>
      <a:lvl8pPr marL="4571886" indent="-304792" algn="l" defTabSz="1219170">
        <a:lnSpc>
          <a:spcPct val="90000"/>
        </a:lnSpc>
        <a:spcBef>
          <a:spcPts val="667"/>
        </a:spcBef>
        <a:buFont typeface="Arial"/>
        <a:buChar char="•"/>
        <a:defRPr sz="2400">
          <a:solidFill>
            <a:schemeClr val="tx1"/>
          </a:solidFill>
          <a:latin typeface="+mn-lt"/>
          <a:ea typeface="+mn-ea"/>
          <a:cs typeface="+mn-cs"/>
        </a:defRPr>
      </a:lvl8pPr>
      <a:lvl9pPr marL="5181470" indent="-304792" algn="l" defTabSz="1219170">
        <a:lnSpc>
          <a:spcPct val="90000"/>
        </a:lnSpc>
        <a:spcBef>
          <a:spcPts val="667"/>
        </a:spcBef>
        <a:buFont typeface="Arial"/>
        <a:buChar char="•"/>
        <a:defRPr sz="2400">
          <a:solidFill>
            <a:schemeClr val="tx1"/>
          </a:solidFill>
          <a:latin typeface="+mn-lt"/>
          <a:ea typeface="+mn-ea"/>
          <a:cs typeface="+mn-cs"/>
        </a:defRPr>
      </a:lvl9pPr>
    </p:bodyStyle>
    <p:otherStyle>
      <a:defPPr>
        <a:defRPr lang="fr-FR"/>
      </a:defPPr>
      <a:lvl1pPr marL="0" algn="l" defTabSz="1219170">
        <a:defRPr sz="2400">
          <a:solidFill>
            <a:schemeClr val="tx1"/>
          </a:solidFill>
          <a:latin typeface="+mn-lt"/>
          <a:ea typeface="+mn-ea"/>
          <a:cs typeface="+mn-cs"/>
        </a:defRPr>
      </a:lvl1pPr>
      <a:lvl2pPr marL="609585" algn="l" defTabSz="1219170">
        <a:defRPr sz="2400">
          <a:solidFill>
            <a:schemeClr val="tx1"/>
          </a:solidFill>
          <a:latin typeface="+mn-lt"/>
          <a:ea typeface="+mn-ea"/>
          <a:cs typeface="+mn-cs"/>
        </a:defRPr>
      </a:lvl2pPr>
      <a:lvl3pPr marL="1219170" algn="l" defTabSz="1219170">
        <a:defRPr sz="2400">
          <a:solidFill>
            <a:schemeClr val="tx1"/>
          </a:solidFill>
          <a:latin typeface="+mn-lt"/>
          <a:ea typeface="+mn-ea"/>
          <a:cs typeface="+mn-cs"/>
        </a:defRPr>
      </a:lvl3pPr>
      <a:lvl4pPr marL="1828754" algn="l" defTabSz="1219170">
        <a:defRPr sz="2400">
          <a:solidFill>
            <a:schemeClr val="tx1"/>
          </a:solidFill>
          <a:latin typeface="+mn-lt"/>
          <a:ea typeface="+mn-ea"/>
          <a:cs typeface="+mn-cs"/>
        </a:defRPr>
      </a:lvl4pPr>
      <a:lvl5pPr marL="2438339" algn="l" defTabSz="1219170">
        <a:defRPr sz="2400">
          <a:solidFill>
            <a:schemeClr val="tx1"/>
          </a:solidFill>
          <a:latin typeface="+mn-lt"/>
          <a:ea typeface="+mn-ea"/>
          <a:cs typeface="+mn-cs"/>
        </a:defRPr>
      </a:lvl5pPr>
      <a:lvl6pPr marL="3047924" algn="l" defTabSz="1219170">
        <a:defRPr sz="2400">
          <a:solidFill>
            <a:schemeClr val="tx1"/>
          </a:solidFill>
          <a:latin typeface="+mn-lt"/>
          <a:ea typeface="+mn-ea"/>
          <a:cs typeface="+mn-cs"/>
        </a:defRPr>
      </a:lvl6pPr>
      <a:lvl7pPr marL="3657509" algn="l" defTabSz="1219170">
        <a:defRPr sz="2400">
          <a:solidFill>
            <a:schemeClr val="tx1"/>
          </a:solidFill>
          <a:latin typeface="+mn-lt"/>
          <a:ea typeface="+mn-ea"/>
          <a:cs typeface="+mn-cs"/>
        </a:defRPr>
      </a:lvl7pPr>
      <a:lvl8pPr marL="4267093" algn="l" defTabSz="1219170">
        <a:defRPr sz="2400">
          <a:solidFill>
            <a:schemeClr val="tx1"/>
          </a:solidFill>
          <a:latin typeface="+mn-lt"/>
          <a:ea typeface="+mn-ea"/>
          <a:cs typeface="+mn-cs"/>
        </a:defRPr>
      </a:lvl8pPr>
      <a:lvl9pPr marL="4876678" algn="l" defTabSz="1219170">
        <a:defRPr sz="24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hyperlink" Target="https://indico.in2p3.fr/event/31980/" TargetMode="External"/><Relationship Id="rId7" Type="http://schemas.openxmlformats.org/officeDocument/2006/relationships/image" Target="../media/image2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jpg"/><Relationship Id="rId10" Type="http://schemas.openxmlformats.org/officeDocument/2006/relationships/image" Target="../media/image1.png"/><Relationship Id="rId4" Type="http://schemas.openxmlformats.org/officeDocument/2006/relationships/image" Target="../media/image20.png"/><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8" Type="http://schemas.openxmlformats.org/officeDocument/2006/relationships/hyperlink" Target="https://www.abg.asso.fr/fr/recruteurOffres/show/id_offre/118147" TargetMode="External"/><Relationship Id="rId3" Type="http://schemas.openxmlformats.org/officeDocument/2006/relationships/image" Target="../media/image23.jpeg"/><Relationship Id="rId7" Type="http://schemas.openxmlformats.org/officeDocument/2006/relationships/hyperlink" Target="https://resana.numerique.gouv.fr/public/perimetre/consulter/130507?information=5478425"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resana.numerique.gouv.fr/public/perimetre/consulter/130507?information=12065145" TargetMode="External"/><Relationship Id="rId5" Type="http://schemas.openxmlformats.org/officeDocument/2006/relationships/image" Target="../media/image25.png"/><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resana.numerique.gouv.fr/public/information/consulterAccessUrl?cle_url=1531534922UjgEZFZaUm5SPwZgAmxWdlNtW2YBIAFoBG8HOlIzADpVZgY3BmMDYwY3VWJVbQ==" TargetMode="External"/><Relationship Id="rId5" Type="http://schemas.openxmlformats.org/officeDocument/2006/relationships/image" Target="../media/image25.pn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2"/>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Réunion WP3</a:t>
            </a:r>
          </a:p>
        </p:txBody>
      </p:sp>
      <p:sp>
        <p:nvSpPr>
          <p:cNvPr id="8" name="ZoneTexte 9"/>
          <p:cNvSpPr>
            <a:spLocks/>
          </p:cNvSpPr>
          <p:nvPr/>
        </p:nvSpPr>
        <p:spPr bwMode="auto">
          <a:xfrm>
            <a:off x="964166" y="817370"/>
            <a:ext cx="10382117" cy="2985433"/>
          </a:xfrm>
          <a:prstGeom prst="rect">
            <a:avLst/>
          </a:prstGeom>
          <a:noFill/>
        </p:spPr>
        <p:txBody>
          <a:bodyPr wrap="square" rtlCol="0">
            <a:spAutoFit/>
          </a:bodyPr>
          <a:lstStyle/>
          <a:p>
            <a:pPr algn="ctr">
              <a:defRPr/>
            </a:pPr>
            <a:r>
              <a:rPr lang="fr-FR" sz="2400" dirty="0">
                <a:latin typeface="Berlin Sans FB"/>
                <a:cs typeface="Arial"/>
              </a:rPr>
              <a:t>PIA3 EQUIPEX+ 2021 - 2028</a:t>
            </a:r>
          </a:p>
          <a:p>
            <a:pPr algn="ctr">
              <a:defRPr/>
            </a:pPr>
            <a:r>
              <a:rPr lang="fr-FR" sz="3600" dirty="0">
                <a:latin typeface="Berlin Sans FB"/>
                <a:cs typeface="Arial"/>
              </a:rPr>
              <a:t>TERRA FORMA</a:t>
            </a:r>
          </a:p>
          <a:p>
            <a:pPr algn="ctr">
              <a:defRPr/>
            </a:pPr>
            <a:r>
              <a:rPr lang="fr-FR" dirty="0">
                <a:hlinkClick r:id="rId3"/>
              </a:rPr>
              <a:t>https://indico.in2p3.fr/event/31980/</a:t>
            </a:r>
            <a:endParaRPr lang="fr-FR" dirty="0"/>
          </a:p>
          <a:p>
            <a:pPr algn="ctr">
              <a:defRPr/>
            </a:pPr>
            <a:r>
              <a:rPr lang="fr-FR" sz="2800" dirty="0">
                <a:latin typeface="Berlin Sans FB"/>
                <a:cs typeface="Arial"/>
              </a:rPr>
              <a:t>Concevoir et tester l’observatoire intelligent des territoires à l’heure de l’Anthropocène</a:t>
            </a:r>
          </a:p>
          <a:p>
            <a:pPr algn="ctr">
              <a:defRPr/>
            </a:pPr>
            <a:endParaRPr lang="fr-FR" dirty="0">
              <a:latin typeface="Arial"/>
              <a:cs typeface="Arial"/>
            </a:endParaRPr>
          </a:p>
          <a:p>
            <a:pPr algn="ctr">
              <a:defRPr/>
            </a:pPr>
            <a:r>
              <a:rPr lang="fr-FR" dirty="0">
                <a:latin typeface="Arial"/>
                <a:cs typeface="Arial"/>
              </a:rPr>
              <a:t>Laurent Longuevergne (CNRS/UR1); Arnaud </a:t>
            </a:r>
            <a:r>
              <a:rPr lang="fr-FR" dirty="0" err="1">
                <a:latin typeface="Arial"/>
                <a:cs typeface="Arial"/>
              </a:rPr>
              <a:t>Elger</a:t>
            </a:r>
            <a:r>
              <a:rPr lang="fr-FR" dirty="0">
                <a:latin typeface="Arial"/>
                <a:cs typeface="Arial"/>
              </a:rPr>
              <a:t> (UPS); Virginie Girard (CNRS/</a:t>
            </a:r>
            <a:r>
              <a:rPr lang="fr-FR" dirty="0" err="1">
                <a:latin typeface="Arial"/>
                <a:cs typeface="Arial"/>
              </a:rPr>
              <a:t>eLTER</a:t>
            </a:r>
            <a:r>
              <a:rPr lang="fr-FR" dirty="0">
                <a:latin typeface="Arial"/>
                <a:cs typeface="Arial"/>
              </a:rPr>
              <a:t> FR); </a:t>
            </a:r>
          </a:p>
          <a:p>
            <a:pPr algn="ctr">
              <a:defRPr/>
            </a:pPr>
            <a:endParaRPr lang="fr-FR" dirty="0">
              <a:latin typeface="Arial"/>
              <a:cs typeface="Arial"/>
            </a:endParaRPr>
          </a:p>
        </p:txBody>
      </p:sp>
      <p:sp>
        <p:nvSpPr>
          <p:cNvPr id="9" name="Rectangle 12"/>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grpSp>
        <p:nvGrpSpPr>
          <p:cNvPr id="2" name="Groupe 1">
            <a:extLst>
              <a:ext uri="{FF2B5EF4-FFF2-40B4-BE49-F238E27FC236}">
                <a16:creationId xmlns:a16="http://schemas.microsoft.com/office/drawing/2014/main" id="{7101EA28-337E-4E53-980D-462D72ECC054}"/>
              </a:ext>
            </a:extLst>
          </p:cNvPr>
          <p:cNvGrpSpPr/>
          <p:nvPr/>
        </p:nvGrpSpPr>
        <p:grpSpPr>
          <a:xfrm>
            <a:off x="3240265" y="3899598"/>
            <a:ext cx="5829917" cy="700100"/>
            <a:chOff x="2839449" y="5036724"/>
            <a:chExt cx="7649039" cy="918554"/>
          </a:xfrm>
        </p:grpSpPr>
        <p:pic>
          <p:nvPicPr>
            <p:cNvPr id="16" name="Google Shape;228;ga678da7c2e_1_22"/>
            <p:cNvPicPr/>
            <p:nvPr/>
          </p:nvPicPr>
          <p:blipFill>
            <a:blip r:embed="rId4">
              <a:alphaModFix/>
            </a:blip>
            <a:stretch/>
          </p:blipFill>
          <p:spPr bwMode="auto">
            <a:xfrm>
              <a:off x="2839449" y="5078979"/>
              <a:ext cx="3429000" cy="876299"/>
            </a:xfrm>
            <a:prstGeom prst="rect">
              <a:avLst/>
            </a:prstGeom>
            <a:noFill/>
            <a:ln>
              <a:noFill/>
            </a:ln>
          </p:spPr>
        </p:pic>
        <p:pic>
          <p:nvPicPr>
            <p:cNvPr id="17" name="Google Shape;229;ga678da7c2e_1_22" descr="Résultat de recherche d'images pour &quot;IR ozcar&quot;"/>
            <p:cNvPicPr/>
            <p:nvPr/>
          </p:nvPicPr>
          <p:blipFill>
            <a:blip r:embed="rId5">
              <a:alphaModFix/>
            </a:blip>
            <a:stretch/>
          </p:blipFill>
          <p:spPr bwMode="auto">
            <a:xfrm>
              <a:off x="8662222" y="5175584"/>
              <a:ext cx="1826266" cy="741454"/>
            </a:xfrm>
            <a:prstGeom prst="rect">
              <a:avLst/>
            </a:prstGeom>
            <a:noFill/>
            <a:ln>
              <a:noFill/>
            </a:ln>
          </p:spPr>
        </p:pic>
        <p:pic>
          <p:nvPicPr>
            <p:cNvPr id="18" name="Google Shape;230;ga678da7c2e_1_22"/>
            <p:cNvPicPr/>
            <p:nvPr/>
          </p:nvPicPr>
          <p:blipFill>
            <a:blip r:embed="rId6" cstate="print">
              <a:alphaModFix/>
              <a:extLst>
                <a:ext uri="{28A0092B-C50C-407E-A947-70E740481C1C}">
                  <a14:useLocalDpi xmlns:a14="http://schemas.microsoft.com/office/drawing/2010/main"/>
                </a:ext>
              </a:extLst>
            </a:blip>
            <a:srcRect/>
            <a:stretch/>
          </p:blipFill>
          <p:spPr bwMode="auto">
            <a:xfrm>
              <a:off x="6408600" y="5036724"/>
              <a:ext cx="2253622" cy="891992"/>
            </a:xfrm>
            <a:prstGeom prst="rect">
              <a:avLst/>
            </a:prstGeom>
            <a:noFill/>
            <a:ln>
              <a:noFill/>
            </a:ln>
          </p:spPr>
        </p:pic>
      </p:grpSp>
      <p:sp>
        <p:nvSpPr>
          <p:cNvPr id="19" name="Rectangle 18"/>
          <p:cNvSpPr/>
          <p:nvPr/>
        </p:nvSpPr>
        <p:spPr bwMode="auto">
          <a:xfrm>
            <a:off x="1343472" y="4260104"/>
            <a:ext cx="10848528" cy="2049216"/>
          </a:xfrm>
          <a:prstGeom prst="rect">
            <a:avLst/>
          </a:prstGeom>
          <a:noFill/>
        </p:spPr>
        <p:txBody>
          <a:bodyPr vertOverflow="overflow" horzOverflow="clip" vert="horz" wrap="square" lIns="91440" tIns="45720" rIns="91440" bIns="45720" numCol="1" spcCol="0" rtlCol="0" fromWordArt="0" anchor="t" anchorCtr="0" forceAA="0" compatLnSpc="0">
            <a:noAutofit/>
          </a:bodyPr>
          <a:lstStyle/>
          <a:p>
            <a:pPr marL="0" marR="0" lvl="0" indent="0" algn="ctr">
              <a:lnSpc>
                <a:spcPct val="100000"/>
              </a:lnSpc>
              <a:spcBef>
                <a:spcPts val="0"/>
              </a:spcBef>
              <a:spcAft>
                <a:spcPts val="0"/>
              </a:spcAft>
              <a:buClr>
                <a:srgbClr val="000000"/>
              </a:buClr>
              <a:buSzPts val="1800"/>
              <a:buFont typeface="Arial"/>
              <a:buNone/>
              <a:defRPr/>
            </a:pPr>
            <a:endParaRPr lang="fr-FR" sz="1800" b="0" i="0" u="sng" strike="noStrike" cap="none" dirty="0">
              <a:latin typeface="Gill Sans"/>
              <a:ea typeface="Gill Sans"/>
              <a:cs typeface="Gill Sans"/>
            </a:endParaRPr>
          </a:p>
          <a:p>
            <a:pPr marL="0" marR="0" lvl="0" indent="0" algn="ctr">
              <a:lnSpc>
                <a:spcPct val="100000"/>
              </a:lnSpc>
              <a:spcBef>
                <a:spcPts val="0"/>
              </a:spcBef>
              <a:spcAft>
                <a:spcPts val="0"/>
              </a:spcAft>
              <a:buClr>
                <a:srgbClr val="000000"/>
              </a:buClr>
              <a:buSzPts val="1800"/>
              <a:buFont typeface="Arial"/>
              <a:buNone/>
              <a:defRPr/>
            </a:pPr>
            <a:endParaRPr lang="fr-FR" u="sng" dirty="0">
              <a:latin typeface="Gill Sans"/>
              <a:ea typeface="Gill Sans"/>
              <a:cs typeface="Gill Sans"/>
            </a:endParaRPr>
          </a:p>
          <a:p>
            <a:pPr marL="0" marR="0" lvl="0" indent="0" algn="ctr">
              <a:lnSpc>
                <a:spcPct val="100000"/>
              </a:lnSpc>
              <a:spcBef>
                <a:spcPts val="0"/>
              </a:spcBef>
              <a:spcAft>
                <a:spcPts val="0"/>
              </a:spcAft>
              <a:buClr>
                <a:srgbClr val="000000"/>
              </a:buClr>
              <a:buSzPts val="1800"/>
              <a:buFont typeface="Arial"/>
              <a:buNone/>
              <a:defRPr/>
            </a:pPr>
            <a:r>
              <a:rPr lang="fr-FR" sz="1800" b="0" i="0" u="sng" strike="noStrike" cap="none" dirty="0">
                <a:latin typeface="Gill Sans"/>
                <a:ea typeface="Gill Sans"/>
                <a:cs typeface="Gill Sans"/>
              </a:rPr>
              <a:t>Partenaires : 42 laboratoires</a:t>
            </a:r>
            <a:endParaRPr lang="fr-FR" sz="1400" b="0" i="0" u="none" strike="noStrike" cap="none" dirty="0">
              <a:latin typeface="Arial"/>
              <a:ea typeface="Arial"/>
              <a:cs typeface="Arial"/>
            </a:endParaRPr>
          </a:p>
          <a:p>
            <a:pPr marL="0" marR="0" lvl="2" indent="0" algn="ctr">
              <a:lnSpc>
                <a:spcPct val="100000"/>
              </a:lnSpc>
              <a:spcBef>
                <a:spcPts val="0"/>
              </a:spcBef>
              <a:spcAft>
                <a:spcPts val="0"/>
              </a:spcAft>
              <a:buClr>
                <a:srgbClr val="000000"/>
              </a:buClr>
              <a:buSzPts val="1800"/>
              <a:buFont typeface="Arial"/>
              <a:buNone/>
              <a:defRPr/>
            </a:pPr>
            <a:r>
              <a:rPr lang="fr-FR" sz="1800" b="0" i="0" u="none" strike="noStrike" cap="none" dirty="0">
                <a:latin typeface="Gill Sans"/>
                <a:ea typeface="Gill Sans"/>
                <a:cs typeface="Gill Sans"/>
              </a:rPr>
              <a:t>CNRS (INSU, INEE, INSIS, IN2P3, INP, INS2I, INSHS, INSB), IRD, INRAE, Mines </a:t>
            </a:r>
            <a:r>
              <a:rPr lang="fr-FR" sz="1800" b="0" i="0" u="none" strike="noStrike" cap="none" dirty="0" err="1">
                <a:latin typeface="Gill Sans"/>
                <a:ea typeface="Gill Sans"/>
                <a:cs typeface="Gill Sans"/>
              </a:rPr>
              <a:t>Paristech</a:t>
            </a:r>
            <a:r>
              <a:rPr lang="fr-FR" sz="1800" b="0" i="0" u="none" strike="noStrike" cap="none" dirty="0">
                <a:latin typeface="Gill Sans"/>
                <a:ea typeface="Gill Sans"/>
                <a:cs typeface="Gill Sans"/>
              </a:rPr>
              <a:t>, INERIS</a:t>
            </a:r>
          </a:p>
          <a:p>
            <a:pPr marL="0" marR="0" lvl="2" indent="0" algn="ctr">
              <a:lnSpc>
                <a:spcPct val="100000"/>
              </a:lnSpc>
              <a:spcBef>
                <a:spcPts val="0"/>
              </a:spcBef>
              <a:spcAft>
                <a:spcPts val="0"/>
              </a:spcAft>
              <a:buClr>
                <a:srgbClr val="000000"/>
              </a:buClr>
              <a:buSzPts val="1800"/>
              <a:buFont typeface="Arial"/>
              <a:buNone/>
              <a:defRPr/>
            </a:pPr>
            <a:r>
              <a:rPr lang="fr-FR" sz="1800" b="0" i="0" u="none" strike="noStrike" cap="none" dirty="0">
                <a:latin typeface="Gill Sans"/>
                <a:ea typeface="Gill Sans"/>
                <a:cs typeface="Gill Sans"/>
              </a:rPr>
              <a:t>Universités (Rennes, Toulouse, Grenoble, Clermont-Auvergne, Paris-Diderot, Montpellier, Reims, Toulon, Franche-Comté, Orléans, Strasbourg, Aix-Marseille)</a:t>
            </a:r>
          </a:p>
          <a:p>
            <a:pPr marL="0" marR="0" lvl="2" indent="0" algn="ctr">
              <a:lnSpc>
                <a:spcPct val="100000"/>
              </a:lnSpc>
              <a:spcBef>
                <a:spcPts val="0"/>
              </a:spcBef>
              <a:spcAft>
                <a:spcPts val="0"/>
              </a:spcAft>
              <a:buClr>
                <a:schemeClr val="dk1"/>
              </a:buClr>
              <a:buSzPts val="1800"/>
              <a:buFont typeface="Arial"/>
              <a:buNone/>
              <a:defRPr/>
            </a:pPr>
            <a:r>
              <a:rPr lang="fr-FR" sz="1800" b="0" i="0" u="none" strike="noStrike" cap="none" dirty="0" err="1">
                <a:latin typeface="Gill Sans"/>
                <a:ea typeface="Gill Sans"/>
                <a:cs typeface="Gill Sans"/>
              </a:rPr>
              <a:t>Extralab</a:t>
            </a:r>
            <a:r>
              <a:rPr lang="fr-FR" sz="1800" b="0" i="0" u="none" strike="noStrike" cap="none" dirty="0">
                <a:latin typeface="Gill Sans"/>
                <a:ea typeface="Gill Sans"/>
                <a:cs typeface="Gill Sans"/>
              </a:rPr>
              <a:t> </a:t>
            </a:r>
            <a:r>
              <a:rPr lang="fr-FR" sz="1800" b="0" i="0" u="none" strike="noStrike" cap="none" dirty="0" err="1">
                <a:latin typeface="Gill Sans"/>
                <a:ea typeface="Gill Sans"/>
                <a:cs typeface="Gill Sans"/>
              </a:rPr>
              <a:t>company</a:t>
            </a:r>
            <a:endParaRPr lang="fr-FR" sz="1800" b="0" i="0" u="none" strike="noStrike" cap="none" dirty="0">
              <a:latin typeface="Gill Sans"/>
              <a:ea typeface="Gill Sans"/>
              <a:cs typeface="Gill Sans"/>
            </a:endParaRPr>
          </a:p>
          <a:p>
            <a:pPr algn="ctr">
              <a:defRPr/>
            </a:pPr>
            <a:endParaRPr dirty="0">
              <a:latin typeface="Arial"/>
              <a:ea typeface="Arial"/>
              <a:cs typeface="Arial"/>
            </a:endParaRPr>
          </a:p>
        </p:txBody>
      </p:sp>
      <p:grpSp>
        <p:nvGrpSpPr>
          <p:cNvPr id="35" name="Groupe 34">
            <a:extLst>
              <a:ext uri="{FF2B5EF4-FFF2-40B4-BE49-F238E27FC236}">
                <a16:creationId xmlns:a16="http://schemas.microsoft.com/office/drawing/2014/main" id="{F3A5BBD7-7991-4907-9F10-03220AF8C52B}"/>
              </a:ext>
            </a:extLst>
          </p:cNvPr>
          <p:cNvGrpSpPr/>
          <p:nvPr/>
        </p:nvGrpSpPr>
        <p:grpSpPr>
          <a:xfrm>
            <a:off x="8662222" y="-16064"/>
            <a:ext cx="3529778" cy="825639"/>
            <a:chOff x="8662222" y="-16064"/>
            <a:chExt cx="3529778" cy="825639"/>
          </a:xfrm>
        </p:grpSpPr>
        <p:pic>
          <p:nvPicPr>
            <p:cNvPr id="3" name="Image 2">
              <a:extLst>
                <a:ext uri="{FF2B5EF4-FFF2-40B4-BE49-F238E27FC236}">
                  <a16:creationId xmlns:a16="http://schemas.microsoft.com/office/drawing/2014/main" id="{4B8BE4E0-298A-492B-B2F4-B30B5D9F0133}"/>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3" name="Image 22">
              <a:extLst>
                <a:ext uri="{FF2B5EF4-FFF2-40B4-BE49-F238E27FC236}">
                  <a16:creationId xmlns:a16="http://schemas.microsoft.com/office/drawing/2014/main" id="{2D41AE01-0F29-435C-9A78-4212233B592F}"/>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D3FAA454-7B64-40A2-B98F-EFF1822D0DC7}"/>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pic>
        <p:nvPicPr>
          <p:cNvPr id="38" name="Google Shape;174;p3">
            <a:extLst>
              <a:ext uri="{FF2B5EF4-FFF2-40B4-BE49-F238E27FC236}">
                <a16:creationId xmlns:a16="http://schemas.microsoft.com/office/drawing/2014/main" id="{682CD2F3-E9FF-4107-9EF7-C5410D24A4EB}"/>
              </a:ext>
            </a:extLst>
          </p:cNvPr>
          <p:cNvPicPr preferRelativeResize="0"/>
          <p:nvPr/>
        </p:nvPicPr>
        <p:blipFill rotWithShape="1">
          <a:blip r:embed="rId10" cstate="print">
            <a:alphaModFix/>
            <a:extLst>
              <a:ext uri="{28A0092B-C50C-407E-A947-70E740481C1C}">
                <a14:useLocalDpi xmlns:a14="http://schemas.microsoft.com/office/drawing/2010/main"/>
              </a:ext>
            </a:extLst>
          </a:blip>
          <a:srcRect/>
          <a:stretch/>
        </p:blipFill>
        <p:spPr bwMode="auto">
          <a:xfrm>
            <a:off x="-341150" y="4833400"/>
            <a:ext cx="2217400" cy="2217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2</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Info générales</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623392" y="923199"/>
            <a:ext cx="11363889" cy="6286593"/>
          </a:xfrm>
          <a:prstGeom prst="rect">
            <a:avLst/>
          </a:prstGeom>
          <a:solidFill>
            <a:schemeClr val="bg1"/>
          </a:solidFill>
        </p:spPr>
        <p:txBody>
          <a:bodyPr wrap="square" rtlCol="0">
            <a:spAutoFit/>
          </a:bodyPr>
          <a:lstStyle/>
          <a:p>
            <a:pPr marL="285750" indent="-285750">
              <a:lnSpc>
                <a:spcPct val="150000"/>
              </a:lnSpc>
              <a:buFont typeface="Wingdings" panose="05000000000000000000" pitchFamily="2" charset="2"/>
              <a:buChar char="q"/>
            </a:pPr>
            <a:r>
              <a:rPr lang="fr-FR" dirty="0"/>
              <a:t>Journées TF les 28-30 mai Au Lautaret </a:t>
            </a:r>
            <a:r>
              <a:rPr lang="fr-FR" dirty="0">
                <a:sym typeface="Wingdings" panose="05000000000000000000" pitchFamily="2" charset="2"/>
              </a:rPr>
              <a:t> Save the Date !!</a:t>
            </a:r>
            <a:endParaRPr lang="fr-FR" dirty="0"/>
          </a:p>
          <a:p>
            <a:pPr marL="285750" indent="-285750">
              <a:lnSpc>
                <a:spcPct val="150000"/>
              </a:lnSpc>
              <a:buFont typeface="Wingdings" panose="05000000000000000000" pitchFamily="2" charset="2"/>
              <a:buChar char="q"/>
            </a:pPr>
            <a:r>
              <a:rPr lang="fr-FR" dirty="0"/>
              <a:t>Bilan 2023 du WP3 </a:t>
            </a:r>
          </a:p>
          <a:p>
            <a:pPr marL="742950" lvl="1" indent="-285750">
              <a:lnSpc>
                <a:spcPct val="150000"/>
              </a:lnSpc>
              <a:buFont typeface="Wingdings" panose="05000000000000000000" pitchFamily="2" charset="2"/>
              <a:buChar char="q"/>
            </a:pPr>
            <a:r>
              <a:rPr lang="fr-FR" sz="1600" dirty="0">
                <a:solidFill>
                  <a:srgbClr val="4472C4"/>
                </a:solidFill>
                <a:effectLst/>
                <a:latin typeface="Arial" panose="020B0604020202020204" pitchFamily="34" charset="0"/>
                <a:ea typeface="Arial" panose="020B0604020202020204" pitchFamily="34" charset="0"/>
                <a:cs typeface="Times New Roman" panose="02020603050405020304" pitchFamily="18" charset="0"/>
              </a:rPr>
              <a:t>Contribution de Matthieu pour le GT Standardisation</a:t>
            </a:r>
          </a:p>
          <a:p>
            <a:pPr marL="742950" lvl="1" indent="-285750">
              <a:lnSpc>
                <a:spcPct val="150000"/>
              </a:lnSpc>
              <a:buFont typeface="Wingdings" panose="05000000000000000000" pitchFamily="2" charset="2"/>
              <a:buChar char="q"/>
            </a:pPr>
            <a:r>
              <a:rPr lang="fr-FR" sz="1600" dirty="0">
                <a:solidFill>
                  <a:srgbClr val="4472C4"/>
                </a:solidFill>
                <a:latin typeface="Arial" panose="020B0604020202020204" pitchFamily="34" charset="0"/>
                <a:ea typeface="Arial" panose="020B0604020202020204" pitchFamily="34" charset="0"/>
                <a:cs typeface="Times New Roman" panose="02020603050405020304" pitchFamily="18" charset="0"/>
              </a:rPr>
              <a:t>Contribution de Julien pour </a:t>
            </a:r>
            <a:r>
              <a:rPr lang="fr-FR" sz="1600" dirty="0" err="1">
                <a:solidFill>
                  <a:srgbClr val="4472C4"/>
                </a:solidFill>
                <a:latin typeface="Arial" panose="020B0604020202020204" pitchFamily="34" charset="0"/>
                <a:ea typeface="Arial" panose="020B0604020202020204" pitchFamily="34" charset="0"/>
                <a:cs typeface="Times New Roman" panose="02020603050405020304" pitchFamily="18" charset="0"/>
              </a:rPr>
              <a:t>Rescap’E</a:t>
            </a:r>
            <a:endParaRPr lang="fr-FR" sz="1600" dirty="0">
              <a:solidFill>
                <a:srgbClr val="4472C4"/>
              </a:solidFill>
              <a:latin typeface="Arial" panose="020B0604020202020204" pitchFamily="34" charset="0"/>
              <a:ea typeface="Arial" panose="020B0604020202020204" pitchFamily="34" charset="0"/>
              <a:cs typeface="Times New Roman" panose="02020603050405020304" pitchFamily="18" charset="0"/>
            </a:endParaRPr>
          </a:p>
          <a:p>
            <a:pPr marL="742950" lvl="1" indent="-285750">
              <a:lnSpc>
                <a:spcPct val="150000"/>
              </a:lnSpc>
              <a:buFont typeface="Wingdings" panose="05000000000000000000" pitchFamily="2" charset="2"/>
              <a:buChar char="q"/>
            </a:pPr>
            <a:r>
              <a:rPr lang="fr-FR" sz="1600" dirty="0">
                <a:solidFill>
                  <a:srgbClr val="4472C4"/>
                </a:solidFill>
                <a:effectLst/>
                <a:latin typeface="Arial" panose="020B0604020202020204" pitchFamily="34" charset="0"/>
                <a:ea typeface="Arial" panose="020B0604020202020204" pitchFamily="34" charset="0"/>
                <a:cs typeface="Times New Roman" panose="02020603050405020304" pitchFamily="18" charset="0"/>
              </a:rPr>
              <a:t>Contribution de David pour le WP3.3</a:t>
            </a:r>
          </a:p>
          <a:p>
            <a:pPr marL="742950" lvl="1" indent="-285750">
              <a:lnSpc>
                <a:spcPct val="150000"/>
              </a:lnSpc>
              <a:buFont typeface="Wingdings" panose="05000000000000000000" pitchFamily="2" charset="2"/>
              <a:buChar char="q"/>
            </a:pPr>
            <a:r>
              <a:rPr lang="fr-FR" sz="1600" dirty="0">
                <a:solidFill>
                  <a:srgbClr val="4472C4"/>
                </a:solidFill>
                <a:effectLst/>
                <a:latin typeface="Arial" panose="020B0604020202020204" pitchFamily="34" charset="0"/>
                <a:ea typeface="Arial" panose="020B0604020202020204" pitchFamily="34" charset="0"/>
                <a:cs typeface="Times New Roman" panose="02020603050405020304" pitchFamily="18" charset="0"/>
              </a:rPr>
              <a:t>Contribution de Laurent pour le WP3.1-2</a:t>
            </a:r>
          </a:p>
          <a:p>
            <a:pPr lvl="1">
              <a:lnSpc>
                <a:spcPct val="150000"/>
              </a:lnSpc>
            </a:pPr>
            <a:r>
              <a:rPr lang="fr-FR" sz="1600" dirty="0">
                <a:hlinkClick r:id="rId6"/>
              </a:rPr>
              <a:t>https://resana.numerique.gouv.fr/public/perimetre/consulter/130507?information=12065145</a:t>
            </a:r>
            <a:endParaRPr lang="fr-FR" sz="1600" dirty="0">
              <a:solidFill>
                <a:srgbClr val="4472C4"/>
              </a:solidFill>
              <a:effectLst/>
              <a:latin typeface="Arial" panose="020B0604020202020204" pitchFamily="34" charset="0"/>
              <a:ea typeface="Arial" panose="020B0604020202020204" pitchFamily="34" charset="0"/>
              <a:cs typeface="Times New Roman" panose="02020603050405020304" pitchFamily="18" charset="0"/>
            </a:endParaRPr>
          </a:p>
          <a:p>
            <a:pPr marL="1200150" lvl="2" indent="-285750">
              <a:lnSpc>
                <a:spcPct val="150000"/>
              </a:lnSpc>
              <a:buFont typeface="Wingdings" panose="05000000000000000000" pitchFamily="2" charset="2"/>
              <a:buChar char="q"/>
            </a:pPr>
            <a:r>
              <a:rPr lang="fr-FR" sz="1600" dirty="0">
                <a:solidFill>
                  <a:srgbClr val="4472C4"/>
                </a:solidFill>
                <a:latin typeface="Arial" panose="020B0604020202020204" pitchFamily="34" charset="0"/>
                <a:ea typeface="Arial" panose="020B0604020202020204" pitchFamily="34" charset="0"/>
                <a:cs typeface="Times New Roman" panose="02020603050405020304" pitchFamily="18" charset="0"/>
              </a:rPr>
              <a:t>À compléter avec vos « faits marquants », « Difficultés », « Publi », … « Bilan carbone »</a:t>
            </a:r>
          </a:p>
          <a:p>
            <a:pPr marL="1200150" lvl="2" indent="-285750">
              <a:lnSpc>
                <a:spcPct val="150000"/>
              </a:lnSpc>
              <a:buFont typeface="Wingdings" panose="05000000000000000000" pitchFamily="2" charset="2"/>
              <a:buChar char="q"/>
            </a:pPr>
            <a:r>
              <a:rPr lang="fr-FR" sz="1600" dirty="0">
                <a:solidFill>
                  <a:srgbClr val="4472C4"/>
                </a:solidFill>
                <a:latin typeface="Arial" panose="020B0604020202020204" pitchFamily="34" charset="0"/>
                <a:cs typeface="Times New Roman" panose="02020603050405020304" pitchFamily="18" charset="0"/>
              </a:rPr>
              <a:t>Mettre à jour le tableau des actions de R&amp;D en lien avec TF:</a:t>
            </a:r>
          </a:p>
          <a:p>
            <a:pPr lvl="2">
              <a:lnSpc>
                <a:spcPct val="150000"/>
              </a:lnSpc>
            </a:pPr>
            <a:r>
              <a:rPr lang="fr-FR" sz="1600" b="1" u="sng" dirty="0">
                <a:hlinkClick r:id="rId7" tooltip="https://resana.numerique.gouv.fr/public/perimetre/consulter/130507?information=5478425"/>
              </a:rPr>
              <a:t>https://resana.numerique.gouv.fr/public/perimetre/consulter/130507?information=5478425</a:t>
            </a:r>
            <a:endParaRPr lang="fr-FR" sz="1600" b="1" u="sng" dirty="0"/>
          </a:p>
          <a:p>
            <a:pPr marL="285750" indent="-285750">
              <a:lnSpc>
                <a:spcPct val="150000"/>
              </a:lnSpc>
              <a:buFont typeface="Wingdings" panose="05000000000000000000" pitchFamily="2" charset="2"/>
              <a:buChar char="q"/>
            </a:pPr>
            <a:r>
              <a:rPr lang="fr-FR" dirty="0"/>
              <a:t>Réunion Comex @Lyon 29-31 janvier</a:t>
            </a:r>
          </a:p>
          <a:p>
            <a:pPr marL="742950" lvl="1" indent="-285750">
              <a:lnSpc>
                <a:spcPct val="150000"/>
              </a:lnSpc>
              <a:buFont typeface="Wingdings" panose="05000000000000000000" pitchFamily="2" charset="2"/>
              <a:buChar char="q"/>
            </a:pPr>
            <a:r>
              <a:rPr lang="fr-FR" dirty="0"/>
              <a:t>Points particuliers à aborder ?</a:t>
            </a:r>
          </a:p>
          <a:p>
            <a:pPr marL="285750" indent="-285750">
              <a:lnSpc>
                <a:spcPct val="150000"/>
              </a:lnSpc>
              <a:buFont typeface="Wingdings" panose="05000000000000000000" pitchFamily="2" charset="2"/>
              <a:buChar char="q"/>
            </a:pPr>
            <a:r>
              <a:rPr lang="fr-FR" dirty="0"/>
              <a:t>Offre </a:t>
            </a:r>
            <a:r>
              <a:rPr lang="fr-FR" dirty="0" err="1"/>
              <a:t>post-doc@Clermont</a:t>
            </a:r>
            <a:r>
              <a:rPr lang="fr-FR" dirty="0"/>
              <a:t>: réseaux </a:t>
            </a:r>
            <a:r>
              <a:rPr lang="fr-FR"/>
              <a:t>(LoRaWAN) in-situ évolués </a:t>
            </a:r>
            <a:r>
              <a:rPr lang="fr-FR">
                <a:hlinkClick r:id="rId8"/>
              </a:rPr>
              <a:t>https://www.abg.asso.fr/fr/recruteurOffres/show/id_offre/118147</a:t>
            </a:r>
            <a:endParaRPr lang="fr-FR"/>
          </a:p>
          <a:p>
            <a:pPr>
              <a:lnSpc>
                <a:spcPct val="150000"/>
              </a:lnSpc>
            </a:pPr>
            <a:endParaRPr lang="fr-FR" dirty="0"/>
          </a:p>
          <a:p>
            <a:pPr lvl="2">
              <a:lnSpc>
                <a:spcPct val="150000"/>
              </a:lnSpc>
            </a:pPr>
            <a:endParaRPr lang="fr-FR" sz="1600" dirty="0"/>
          </a:p>
        </p:txBody>
      </p:sp>
    </p:spTree>
    <p:extLst>
      <p:ext uri="{BB962C8B-B14F-4D97-AF65-F5344CB8AC3E}">
        <p14:creationId xmlns:p14="http://schemas.microsoft.com/office/powerpoint/2010/main" val="197735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3</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Organisation WP3</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623392" y="923199"/>
            <a:ext cx="11363889" cy="3373359"/>
          </a:xfrm>
          <a:prstGeom prst="rect">
            <a:avLst/>
          </a:prstGeom>
          <a:solidFill>
            <a:schemeClr val="bg1"/>
          </a:solidFill>
        </p:spPr>
        <p:txBody>
          <a:bodyPr wrap="square" rtlCol="0">
            <a:spAutoFit/>
          </a:bodyPr>
          <a:lstStyle/>
          <a:p>
            <a:pPr marL="285750" indent="-285750">
              <a:lnSpc>
                <a:spcPct val="150000"/>
              </a:lnSpc>
              <a:buFont typeface="Wingdings" panose="05000000000000000000" pitchFamily="2" charset="2"/>
              <a:buChar char="q"/>
            </a:pPr>
            <a:r>
              <a:rPr lang="fr-FR" dirty="0"/>
              <a:t>Proposition d’organisation pour 2024:</a:t>
            </a:r>
          </a:p>
          <a:p>
            <a:pPr marL="742950" lvl="1" indent="-285750">
              <a:lnSpc>
                <a:spcPct val="150000"/>
              </a:lnSpc>
              <a:buFont typeface="Wingdings" panose="05000000000000000000" pitchFamily="2" charset="2"/>
              <a:buChar char="q"/>
            </a:pPr>
            <a:r>
              <a:rPr lang="fr-FR" dirty="0"/>
              <a:t>Réunion tous les ≈2 mois</a:t>
            </a:r>
          </a:p>
          <a:p>
            <a:pPr marL="742950" lvl="1" indent="-285750">
              <a:lnSpc>
                <a:spcPct val="150000"/>
              </a:lnSpc>
              <a:buFont typeface="Wingdings" panose="05000000000000000000" pitchFamily="2" charset="2"/>
              <a:buChar char="q"/>
            </a:pPr>
            <a:r>
              <a:rPr lang="fr-FR" dirty="0"/>
              <a:t>Répartition plus claire des tâches avec </a:t>
            </a:r>
            <a:r>
              <a:rPr lang="fr-FR" i="1" dirty="0" err="1"/>
              <a:t>reporting</a:t>
            </a:r>
            <a:r>
              <a:rPr lang="fr-FR" i="1" dirty="0"/>
              <a:t> </a:t>
            </a:r>
            <a:r>
              <a:rPr lang="fr-FR" dirty="0"/>
              <a:t>aux réunions</a:t>
            </a:r>
          </a:p>
          <a:p>
            <a:pPr marL="1200150" lvl="2" indent="-285750">
              <a:lnSpc>
                <a:spcPct val="150000"/>
              </a:lnSpc>
              <a:buFont typeface="Wingdings" panose="05000000000000000000" pitchFamily="2" charset="2"/>
              <a:buChar char="q"/>
            </a:pPr>
            <a:r>
              <a:rPr lang="fr-FR" dirty="0"/>
              <a:t>GT standardisation: Matthieu</a:t>
            </a:r>
          </a:p>
          <a:p>
            <a:pPr marL="1200150" lvl="2" indent="-285750">
              <a:lnSpc>
                <a:spcPct val="150000"/>
              </a:lnSpc>
              <a:buFont typeface="Wingdings" panose="05000000000000000000" pitchFamily="2" charset="2"/>
              <a:buChar char="q"/>
            </a:pPr>
            <a:r>
              <a:rPr lang="fr-FR" dirty="0"/>
              <a:t>Développement </a:t>
            </a:r>
            <a:r>
              <a:rPr lang="fr-FR" dirty="0" err="1"/>
              <a:t>Rescap’E</a:t>
            </a:r>
            <a:r>
              <a:rPr lang="fr-FR" dirty="0"/>
              <a:t>: Julien</a:t>
            </a:r>
          </a:p>
          <a:p>
            <a:pPr marL="1200150" lvl="2" indent="-285750">
              <a:lnSpc>
                <a:spcPct val="150000"/>
              </a:lnSpc>
              <a:buFont typeface="Wingdings" panose="05000000000000000000" pitchFamily="2" charset="2"/>
              <a:buChar char="q"/>
            </a:pPr>
            <a:r>
              <a:rPr lang="fr-FR" dirty="0"/>
              <a:t>WP3.1: plateforme de proximité </a:t>
            </a:r>
            <a:r>
              <a:rPr lang="fr-FR" dirty="0">
                <a:sym typeface="Wingdings" panose="05000000000000000000" pitchFamily="2" charset="2"/>
              </a:rPr>
              <a:t> d</a:t>
            </a:r>
            <a:r>
              <a:rPr lang="fr-FR" dirty="0"/>
              <a:t>ev. infra LoRaWAN: ?</a:t>
            </a:r>
          </a:p>
          <a:p>
            <a:pPr marL="1200150" lvl="2" indent="-285750">
              <a:lnSpc>
                <a:spcPct val="150000"/>
              </a:lnSpc>
              <a:buFont typeface="Wingdings" panose="05000000000000000000" pitchFamily="2" charset="2"/>
              <a:buChar char="q"/>
            </a:pPr>
            <a:r>
              <a:rPr lang="fr-FR" dirty="0"/>
              <a:t>WP3.2: plateforme centrale: ?</a:t>
            </a:r>
          </a:p>
          <a:p>
            <a:pPr marL="1200150" lvl="2" indent="-285750">
              <a:lnSpc>
                <a:spcPct val="150000"/>
              </a:lnSpc>
              <a:buFont typeface="Wingdings" panose="05000000000000000000" pitchFamily="2" charset="2"/>
              <a:buChar char="q"/>
            </a:pPr>
            <a:r>
              <a:rPr lang="fr-FR" dirty="0"/>
              <a:t>WP3.3: plateforme gestion des données: ?</a:t>
            </a:r>
          </a:p>
        </p:txBody>
      </p:sp>
    </p:spTree>
    <p:extLst>
      <p:ext uri="{BB962C8B-B14F-4D97-AF65-F5344CB8AC3E}">
        <p14:creationId xmlns:p14="http://schemas.microsoft.com/office/powerpoint/2010/main" val="3525999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4</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Serveur LoRaWAN TF</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839416" y="939366"/>
            <a:ext cx="11093449" cy="5361789"/>
          </a:xfrm>
          <a:prstGeom prst="rect">
            <a:avLst/>
          </a:prstGeom>
          <a:solidFill>
            <a:schemeClr val="bg1"/>
          </a:solidFill>
        </p:spPr>
        <p:txBody>
          <a:bodyPr wrap="square" rtlCol="0">
            <a:spAutoFit/>
          </a:bodyPr>
          <a:lstStyle/>
          <a:p>
            <a:pPr marL="285750" indent="-285750">
              <a:lnSpc>
                <a:spcPct val="150000"/>
              </a:lnSpc>
              <a:buFont typeface="Wingdings" panose="05000000000000000000" pitchFamily="2" charset="2"/>
              <a:buChar char="q"/>
            </a:pPr>
            <a:r>
              <a:rPr lang="fr-FR" dirty="0"/>
              <a:t>Consensus pour déployer un LNS Terra-Forma national</a:t>
            </a:r>
          </a:p>
          <a:p>
            <a:pPr marL="742950" lvl="1" indent="-285750">
              <a:lnSpc>
                <a:spcPct val="150000"/>
              </a:lnSpc>
              <a:buFont typeface="Wingdings" panose="05000000000000000000" pitchFamily="2" charset="2"/>
              <a:buChar char="q"/>
            </a:pPr>
            <a:r>
              <a:rPr lang="fr-FR" dirty="0"/>
              <a:t> </a:t>
            </a:r>
            <a:r>
              <a:rPr lang="fr-FR" dirty="0">
                <a:hlinkClick r:id="rId6"/>
              </a:rPr>
              <a:t>Spécifications techniques fixées </a:t>
            </a:r>
            <a:r>
              <a:rPr lang="fr-FR" dirty="0">
                <a:sym typeface="Wingdings" panose="05000000000000000000" pitchFamily="2" charset="2"/>
              </a:rPr>
              <a:t> attente revue</a:t>
            </a:r>
            <a:r>
              <a:rPr lang="fr-FR" dirty="0"/>
              <a:t> </a:t>
            </a:r>
          </a:p>
          <a:p>
            <a:pPr marL="742950" lvl="1" indent="-285750">
              <a:lnSpc>
                <a:spcPct val="150000"/>
              </a:lnSpc>
              <a:buFont typeface="Wingdings" panose="05000000000000000000" pitchFamily="2" charset="2"/>
              <a:buChar char="q"/>
            </a:pPr>
            <a:r>
              <a:rPr lang="fr-FR" dirty="0"/>
              <a:t>Objectifs majeurs:</a:t>
            </a:r>
          </a:p>
          <a:p>
            <a:pPr marL="1200150" lvl="2" indent="-285750">
              <a:lnSpc>
                <a:spcPct val="150000"/>
              </a:lnSpc>
              <a:buFont typeface="Wingdings" panose="05000000000000000000" pitchFamily="2" charset="2"/>
              <a:buChar char="q"/>
            </a:pPr>
            <a:r>
              <a:rPr lang="fr-FR" sz="1600" dirty="0">
                <a:solidFill>
                  <a:srgbClr val="404040"/>
                </a:solidFill>
                <a:effectLst/>
                <a:latin typeface="Trebuchet MS" panose="020B0603020202020204" pitchFamily="34" charset="0"/>
                <a:ea typeface="MS Gothic" panose="020B0609070205080204" pitchFamily="49" charset="-128"/>
                <a:cs typeface="Times New Roman" panose="02020603050405020304" pitchFamily="18" charset="0"/>
              </a:rPr>
              <a:t>« L’infrastructure LoRaWAN Terra Forma doit permettre le déploiement in-situ de manière </a:t>
            </a:r>
            <a:r>
              <a:rPr lang="fr-FR" sz="1600" b="1" dirty="0">
                <a:solidFill>
                  <a:srgbClr val="404040"/>
                </a:solidFill>
                <a:effectLst/>
                <a:latin typeface="Trebuchet MS" panose="020B0603020202020204" pitchFamily="34" charset="0"/>
                <a:ea typeface="MS Gothic" panose="020B0609070205080204" pitchFamily="49" charset="-128"/>
                <a:cs typeface="Times New Roman" panose="02020603050405020304" pitchFamily="18" charset="0"/>
              </a:rPr>
              <a:t>quasi-« plug and </a:t>
            </a:r>
            <a:r>
              <a:rPr lang="fr-FR" sz="1600" b="1" dirty="0" err="1">
                <a:solidFill>
                  <a:srgbClr val="404040"/>
                </a:solidFill>
                <a:effectLst/>
                <a:latin typeface="Trebuchet MS" panose="020B0603020202020204" pitchFamily="34" charset="0"/>
                <a:ea typeface="MS Gothic" panose="020B0609070205080204" pitchFamily="49" charset="-128"/>
                <a:cs typeface="Times New Roman" panose="02020603050405020304" pitchFamily="18" charset="0"/>
              </a:rPr>
              <a:t>play</a:t>
            </a:r>
            <a:r>
              <a:rPr lang="fr-FR" sz="1600" b="1" dirty="0">
                <a:solidFill>
                  <a:srgbClr val="404040"/>
                </a:solidFill>
                <a:effectLst/>
                <a:latin typeface="Trebuchet MS" panose="020B0603020202020204" pitchFamily="34" charset="0"/>
                <a:ea typeface="MS Gothic" panose="020B0609070205080204" pitchFamily="49" charset="-128"/>
                <a:cs typeface="Times New Roman" panose="02020603050405020304" pitchFamily="18" charset="0"/>
              </a:rPr>
              <a:t> »</a:t>
            </a:r>
            <a:r>
              <a:rPr lang="fr-FR" sz="1600" dirty="0">
                <a:solidFill>
                  <a:srgbClr val="404040"/>
                </a:solidFill>
                <a:effectLst/>
                <a:latin typeface="Trebuchet MS" panose="020B0603020202020204" pitchFamily="34" charset="0"/>
                <a:ea typeface="MS Gothic" panose="020B0609070205080204" pitchFamily="49" charset="-128"/>
                <a:cs typeface="Times New Roman" panose="02020603050405020304" pitchFamily="18" charset="0"/>
              </a:rPr>
              <a:t> de tout type de dispositif communiquant avec le protocole LoRaWAN. » </a:t>
            </a:r>
          </a:p>
          <a:p>
            <a:pPr marL="1200150" lvl="2" indent="-285750">
              <a:lnSpc>
                <a:spcPct val="150000"/>
              </a:lnSpc>
              <a:buFont typeface="Wingdings" panose="05000000000000000000" pitchFamily="2" charset="2"/>
              <a:buChar char="q"/>
            </a:pPr>
            <a:r>
              <a:rPr lang="fr-FR" sz="1600"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Pas de différences entre les sites (mêmes services, même gestion des données)</a:t>
            </a:r>
          </a:p>
          <a:p>
            <a:pPr marL="1200150" lvl="2" indent="-285750">
              <a:lnSpc>
                <a:spcPct val="150000"/>
              </a:lnSpc>
              <a:buFont typeface="Wingdings" panose="05000000000000000000" pitchFamily="2" charset="2"/>
              <a:buChar char="q"/>
            </a:pPr>
            <a:r>
              <a:rPr lang="fr-FR" sz="1600"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Facilité l’intégration de nouveaux équipements et des données</a:t>
            </a:r>
          </a:p>
          <a:p>
            <a:pPr marL="1200150" lvl="2" indent="-285750">
              <a:lnSpc>
                <a:spcPct val="150000"/>
              </a:lnSpc>
              <a:buFont typeface="Wingdings" panose="05000000000000000000" pitchFamily="2" charset="2"/>
              <a:buChar char="q"/>
            </a:pPr>
            <a:r>
              <a:rPr lang="fr-FR" sz="1600"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Grande qualité de service </a:t>
            </a:r>
          </a:p>
          <a:p>
            <a:pPr marL="1657350" lvl="3" indent="-285750">
              <a:lnSpc>
                <a:spcPct val="150000"/>
              </a:lnSpc>
              <a:buFont typeface="Wingdings" panose="05000000000000000000" pitchFamily="2" charset="2"/>
              <a:buChar char="q"/>
            </a:pPr>
            <a:r>
              <a:rPr lang="fr-FR" sz="1600" b="1"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S’inspirer de TTN ?</a:t>
            </a:r>
          </a:p>
          <a:p>
            <a:pPr marL="285750" indent="-285750">
              <a:lnSpc>
                <a:spcPct val="150000"/>
              </a:lnSpc>
              <a:buFont typeface="Wingdings" panose="05000000000000000000" pitchFamily="2" charset="2"/>
              <a:buChar char="q"/>
            </a:pPr>
            <a:r>
              <a:rPr lang="fr-FR" sz="1600" b="1"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Et maintenant:</a:t>
            </a:r>
          </a:p>
          <a:p>
            <a:pPr marL="742950" lvl="1" indent="-285750">
              <a:lnSpc>
                <a:spcPct val="150000"/>
              </a:lnSpc>
              <a:buFont typeface="Wingdings" panose="05000000000000000000" pitchFamily="2" charset="2"/>
              <a:buChar char="q"/>
            </a:pPr>
            <a:r>
              <a:rPr lang="fr-FR" sz="1600" b="1"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Quoi ?: préciser les livrables</a:t>
            </a:r>
          </a:p>
          <a:p>
            <a:pPr marL="742950" lvl="1" indent="-285750">
              <a:lnSpc>
                <a:spcPct val="150000"/>
              </a:lnSpc>
              <a:buFont typeface="Wingdings" panose="05000000000000000000" pitchFamily="2" charset="2"/>
              <a:buChar char="q"/>
            </a:pPr>
            <a:r>
              <a:rPr lang="fr-FR" sz="1600" b="1"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Quand ?: proto pour les journées @Lautaret ?</a:t>
            </a:r>
          </a:p>
          <a:p>
            <a:pPr marL="742950" lvl="1" indent="-285750">
              <a:lnSpc>
                <a:spcPct val="150000"/>
              </a:lnSpc>
              <a:buFont typeface="Wingdings" panose="05000000000000000000" pitchFamily="2" charset="2"/>
              <a:buChar char="q"/>
            </a:pPr>
            <a:r>
              <a:rPr lang="fr-FR" sz="1600" b="1"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Qui ?: porteurs de l’action, personnes impliquées ?</a:t>
            </a:r>
          </a:p>
          <a:p>
            <a:pPr marL="742950" lvl="1" indent="-285750">
              <a:lnSpc>
                <a:spcPct val="150000"/>
              </a:lnSpc>
              <a:buFont typeface="Wingdings" panose="05000000000000000000" pitchFamily="2" charset="2"/>
              <a:buChar char="q"/>
            </a:pPr>
            <a:r>
              <a:rPr lang="fr-FR" sz="1600" b="1" dirty="0">
                <a:solidFill>
                  <a:srgbClr val="404040"/>
                </a:solidFill>
                <a:latin typeface="Trebuchet MS" panose="020B0603020202020204" pitchFamily="34" charset="0"/>
                <a:ea typeface="MS Gothic" panose="020B0609070205080204" pitchFamily="49" charset="-128"/>
                <a:cs typeface="Times New Roman" panose="02020603050405020304" pitchFamily="18" charset="0"/>
              </a:rPr>
              <a:t>Combien €€ ?</a:t>
            </a:r>
            <a:endParaRPr lang="fr-FR" sz="1600" b="1" dirty="0"/>
          </a:p>
        </p:txBody>
      </p:sp>
    </p:spTree>
    <p:extLst>
      <p:ext uri="{BB962C8B-B14F-4D97-AF65-F5344CB8AC3E}">
        <p14:creationId xmlns:p14="http://schemas.microsoft.com/office/powerpoint/2010/main" val="142884746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Arial"/>
        <a:cs typeface="Arial"/>
      </a:majorFont>
      <a:minorFont>
        <a:latin typeface="Calibri"/>
        <a:ea typeface="Arial"/>
        <a:cs typeface="Arial"/>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Masque titre du document">
  <a:themeElements>
    <a:clrScheme name="Theme CNRS">
      <a:dk1>
        <a:srgbClr val="000000"/>
      </a:dk1>
      <a:lt1>
        <a:srgbClr val="FFFFFF"/>
      </a:lt1>
      <a:dk2>
        <a:srgbClr val="5FBEDC"/>
      </a:dk2>
      <a:lt2>
        <a:srgbClr val="0C284B"/>
      </a:lt2>
      <a:accent1>
        <a:srgbClr val="0C284B"/>
      </a:accent1>
      <a:accent2>
        <a:srgbClr val="5FBEDC"/>
      </a:accent2>
      <a:accent3>
        <a:srgbClr val="4B6487"/>
      </a:accent3>
      <a:accent4>
        <a:srgbClr val="115596"/>
      </a:accent4>
      <a:accent5>
        <a:srgbClr val="0F69B4"/>
      </a:accent5>
      <a:accent6>
        <a:srgbClr val="3978BC"/>
      </a:accent6>
      <a:hlink>
        <a:srgbClr val="000000"/>
      </a:hlink>
      <a:folHlink>
        <a:srgbClr val="000000"/>
      </a:folHlink>
    </a:clrScheme>
    <a:fontScheme name="Arial Black-Arial">
      <a:majorFont>
        <a:latin typeface="Arial Black"/>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1_Masque titre du document">
  <a:themeElements>
    <a:clrScheme name="Theme CNRS">
      <a:dk1>
        <a:srgbClr val="000000"/>
      </a:dk1>
      <a:lt1>
        <a:srgbClr val="FFFFFF"/>
      </a:lt1>
      <a:dk2>
        <a:srgbClr val="5FBEDC"/>
      </a:dk2>
      <a:lt2>
        <a:srgbClr val="0C284B"/>
      </a:lt2>
      <a:accent1>
        <a:srgbClr val="0C284B"/>
      </a:accent1>
      <a:accent2>
        <a:srgbClr val="5FBEDC"/>
      </a:accent2>
      <a:accent3>
        <a:srgbClr val="4B6487"/>
      </a:accent3>
      <a:accent4>
        <a:srgbClr val="115596"/>
      </a:accent4>
      <a:accent5>
        <a:srgbClr val="0F69B4"/>
      </a:accent5>
      <a:accent6>
        <a:srgbClr val="3978BC"/>
      </a:accent6>
      <a:hlink>
        <a:srgbClr val="000000"/>
      </a:hlink>
      <a:folHlink>
        <a:srgbClr val="000000"/>
      </a:folHlink>
    </a:clrScheme>
    <a:fontScheme name="Arial Black-Arial">
      <a:majorFont>
        <a:latin typeface="Arial Black"/>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3885</TotalTime>
  <Words>446</Words>
  <Application>Microsoft Office PowerPoint</Application>
  <DocSecurity>0</DocSecurity>
  <PresentationFormat>Grand écran</PresentationFormat>
  <Paragraphs>57</Paragraphs>
  <Slides>4</Slides>
  <Notes>4</Notes>
  <HiddenSlides>0</HiddenSlides>
  <MMClips>0</MMClips>
  <ScaleCrop>false</ScaleCrop>
  <HeadingPairs>
    <vt:vector size="6" baseType="variant">
      <vt:variant>
        <vt:lpstr>Polices utilisées</vt:lpstr>
      </vt:variant>
      <vt:variant>
        <vt:i4>8</vt:i4>
      </vt:variant>
      <vt:variant>
        <vt:lpstr>Thème</vt:lpstr>
      </vt:variant>
      <vt:variant>
        <vt:i4>3</vt:i4>
      </vt:variant>
      <vt:variant>
        <vt:lpstr>Titres des diapositives</vt:lpstr>
      </vt:variant>
      <vt:variant>
        <vt:i4>4</vt:i4>
      </vt:variant>
    </vt:vector>
  </HeadingPairs>
  <TitlesOfParts>
    <vt:vector size="15" baseType="lpstr">
      <vt:lpstr>Arial</vt:lpstr>
      <vt:lpstr>Arial Black</vt:lpstr>
      <vt:lpstr>Berlin Sans FB</vt:lpstr>
      <vt:lpstr>Calibri</vt:lpstr>
      <vt:lpstr>Calibri Light</vt:lpstr>
      <vt:lpstr>Gill Sans</vt:lpstr>
      <vt:lpstr>Trebuchet MS</vt:lpstr>
      <vt:lpstr>Wingdings</vt:lpstr>
      <vt:lpstr>Thème Office</vt:lpstr>
      <vt:lpstr>Masque titre du document</vt:lpstr>
      <vt:lpstr>1_Masque titre du document</vt:lpstr>
      <vt:lpstr>Présentation PowerPoint</vt:lpstr>
      <vt:lpstr>Présentation PowerPoint</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girardv</dc:creator>
  <cp:keywords/>
  <dc:description/>
  <cp:lastModifiedBy>LAURENT ROYER</cp:lastModifiedBy>
  <cp:revision>134</cp:revision>
  <dcterms:created xsi:type="dcterms:W3CDTF">2018-09-28T07:43:09Z</dcterms:created>
  <dcterms:modified xsi:type="dcterms:W3CDTF">2024-01-19T08:33:19Z</dcterms:modified>
  <cp:category/>
  <dc:identifier/>
  <cp:contentStatus/>
  <dc:language/>
  <cp:version/>
</cp:coreProperties>
</file>