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8" r:id="rId2"/>
    <p:sldId id="257" r:id="rId3"/>
    <p:sldId id="285" r:id="rId4"/>
    <p:sldId id="291" r:id="rId5"/>
    <p:sldId id="263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4" r:id="rId14"/>
    <p:sldId id="28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/>
    <p:restoredTop sz="96327"/>
  </p:normalViewPr>
  <p:slideViewPr>
    <p:cSldViewPr snapToGrid="0" showGuides="1">
      <p:cViewPr varScale="1">
        <p:scale>
          <a:sx n="122" d="100"/>
          <a:sy n="122" d="100"/>
        </p:scale>
        <p:origin x="115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71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iles.ganil.priv\pc-mac\VALORISATION\SAGA\1%20-%20Formalisation%20projet\Stat%20globale%202023-2033\perspectives%20temps%202033%20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4"/>
          <c:order val="5"/>
          <c:tx>
            <c:strRef>
              <c:f>'perspectives à 10ans'!$A$14</c:f>
              <c:strCache>
                <c:ptCount val="1"/>
                <c:pt idx="0">
                  <c:v>INDUSTRIE G41 THE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10ans'!$C$14:$M$14</c:f>
              <c:numCache>
                <c:formatCode>0</c:formatCode>
                <c:ptCount val="6"/>
                <c:pt idx="0">
                  <c:v>408.00000000000006</c:v>
                </c:pt>
                <c:pt idx="1">
                  <c:v>503.20000000000005</c:v>
                </c:pt>
                <c:pt idx="2">
                  <c:v>408.00000000000006</c:v>
                </c:pt>
                <c:pt idx="3">
                  <c:v>408.00000000000006</c:v>
                </c:pt>
                <c:pt idx="4">
                  <c:v>408.00000000000006</c:v>
                </c:pt>
                <c:pt idx="5">
                  <c:v>353.6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E-4B12-823F-02D869B6128C}"/>
            </c:ext>
          </c:extLst>
        </c:ser>
        <c:ser>
          <c:idx val="5"/>
          <c:order val="6"/>
          <c:tx>
            <c:strRef>
              <c:f>'perspectives à 10ans'!$A$15</c:f>
              <c:strCache>
                <c:ptCount val="1"/>
                <c:pt idx="0">
                  <c:v>INDUSTRIE G32 THE //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10ans'!$C$15:$M$15</c:f>
              <c:numCache>
                <c:formatCode>General</c:formatCode>
                <c:ptCount val="6"/>
                <c:pt idx="5" formatCode="0">
                  <c:v>282.88000000000005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BE-4B12-823F-02D869B6128C}"/>
            </c:ext>
          </c:extLst>
        </c:ser>
        <c:ser>
          <c:idx val="6"/>
          <c:order val="7"/>
          <c:tx>
            <c:strRef>
              <c:f>'perspectives à 10ans'!$A$16</c:f>
              <c:strCache>
                <c:ptCount val="1"/>
                <c:pt idx="0">
                  <c:v>INDUSTRIE D1 ME //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10ans'!$C$16:$M$16</c:f>
              <c:numCache>
                <c:formatCode>0</c:formatCode>
                <c:ptCount val="6"/>
                <c:pt idx="0">
                  <c:v>120</c:v>
                </c:pt>
                <c:pt idx="1">
                  <c:v>148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  <c:pt idx="5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BE-4B12-823F-02D869B6128C}"/>
            </c:ext>
          </c:extLst>
        </c:ser>
        <c:ser>
          <c:idx val="7"/>
          <c:order val="8"/>
          <c:tx>
            <c:strRef>
              <c:f>'perspectives à 10ans'!$A$17</c:f>
              <c:strCache>
                <c:ptCount val="1"/>
                <c:pt idx="0">
                  <c:v>INDUSTRIE CIME 0° HE //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10ans'!$C$17:$M$17</c:f>
              <c:numCache>
                <c:formatCode>General</c:formatCode>
                <c:ptCount val="6"/>
                <c:pt idx="4" formatCode="0">
                  <c:v>600</c:v>
                </c:pt>
                <c:pt idx="5" formatCode="0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E-4B12-823F-02D869B6128C}"/>
            </c:ext>
          </c:extLst>
        </c:ser>
        <c:ser>
          <c:idx val="10"/>
          <c:order val="9"/>
          <c:tx>
            <c:strRef>
              <c:f>'perspectives à 10ans'!$A$18</c:f>
              <c:strCache>
                <c:ptCount val="1"/>
                <c:pt idx="0">
                  <c:v>INDUSTRIE CIME HE dans G41 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10ans'!$C$18:$M$18</c:f>
              <c:numCache>
                <c:formatCode>General</c:formatCode>
                <c:ptCount val="6"/>
                <c:pt idx="2" formatCode="0">
                  <c:v>200</c:v>
                </c:pt>
                <c:pt idx="3" formatCode="0">
                  <c:v>200</c:v>
                </c:pt>
                <c:pt idx="4" formatCode="0">
                  <c:v>200</c:v>
                </c:pt>
                <c:pt idx="5" formatCode="0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BE-4B12-823F-02D869B6128C}"/>
            </c:ext>
          </c:extLst>
        </c:ser>
        <c:ser>
          <c:idx val="8"/>
          <c:order val="10"/>
          <c:tx>
            <c:strRef>
              <c:f>'perspectives à 10ans'!$A$19</c:f>
              <c:strCache>
                <c:ptCount val="1"/>
                <c:pt idx="0">
                  <c:v>INDUSTRIE NFS //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'perspectives à 10ans'!$C$1:$M$1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'perspectives à 10ans'!$C$19:$M$19</c:f>
              <c:numCache>
                <c:formatCode>General</c:formatCode>
                <c:ptCount val="6"/>
                <c:pt idx="2" formatCode="0">
                  <c:v>300</c:v>
                </c:pt>
                <c:pt idx="3" formatCode="0">
                  <c:v>420</c:v>
                </c:pt>
                <c:pt idx="4" formatCode="0">
                  <c:v>480</c:v>
                </c:pt>
                <c:pt idx="5" formatCode="0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BE-4B12-823F-02D869B61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973574976"/>
        <c:axId val="97358662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'perspectives à 10ans'!$A$7</c15:sqref>
                        </c15:formulaRef>
                      </c:ext>
                    </c:extLst>
                    <c:strCache>
                      <c:ptCount val="1"/>
                      <c:pt idx="0">
                        <c:v>Physique nucléaire HE GANIL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'perspectives à 10ans'!$C$1:$M$1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'perspectives à 10ans'!$C$7:$M$7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1752</c:v>
                      </c:pt>
                      <c:pt idx="1">
                        <c:v>2160.7999999999997</c:v>
                      </c:pt>
                      <c:pt idx="2">
                        <c:v>1752</c:v>
                      </c:pt>
                      <c:pt idx="3">
                        <c:v>1752</c:v>
                      </c:pt>
                      <c:pt idx="4">
                        <c:v>1752</c:v>
                      </c:pt>
                      <c:pt idx="5">
                        <c:v>1518.3999999999999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88BE-4B12-823F-02D869B6128C}"/>
                  </c:ext>
                </c:extLst>
              </c15:ser>
            </c15:filteredBarSeries>
            <c15:filteredBarSeries>
              <c15:ser>
                <c:idx val="9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10ans'!$A$8</c15:sqref>
                        </c15:formulaRef>
                      </c:ext>
                    </c:extLst>
                    <c:strCache>
                      <c:ptCount val="1"/>
                      <c:pt idx="0">
                        <c:v>Physique nucléaire SP2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10ans'!$C$1:$M$1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10ans'!$C$8:$M$8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476</c:v>
                      </c:pt>
                      <c:pt idx="1">
                        <c:v>544</c:v>
                      </c:pt>
                      <c:pt idx="2">
                        <c:v>1700</c:v>
                      </c:pt>
                      <c:pt idx="3">
                        <c:v>2380</c:v>
                      </c:pt>
                      <c:pt idx="4">
                        <c:v>2720</c:v>
                      </c:pt>
                      <c:pt idx="5">
                        <c:v>2720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8BE-4B12-823F-02D869B6128C}"/>
                  </c:ext>
                </c:extLst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10ans'!$A$10</c15:sqref>
                        </c15:formulaRef>
                      </c:ext>
                    </c:extLst>
                    <c:strCache>
                      <c:ptCount val="1"/>
                      <c:pt idx="0">
                        <c:v>Physique Interdisciplinaire D1 HE</c:v>
                      </c:pt>
                    </c:strCache>
                  </c:strRef>
                </c:tx>
                <c:spPr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10ans'!$C$1:$M$1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10ans'!$C$10:$M$10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240</c:v>
                      </c:pt>
                      <c:pt idx="1">
                        <c:v>296</c:v>
                      </c:pt>
                      <c:pt idx="2">
                        <c:v>240</c:v>
                      </c:pt>
                      <c:pt idx="3">
                        <c:v>240</c:v>
                      </c:pt>
                      <c:pt idx="4">
                        <c:v>240</c:v>
                      </c:pt>
                      <c:pt idx="5">
                        <c:v>208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8BE-4B12-823F-02D869B6128C}"/>
                  </c:ext>
                </c:extLst>
              </c15:ser>
            </c15:filteredBarSeries>
            <c15:filteredBa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10ans'!$A$11</c15:sqref>
                        </c15:formulaRef>
                      </c:ext>
                    </c:extLst>
                    <c:strCache>
                      <c:ptCount val="1"/>
                      <c:pt idx="0">
                        <c:v>Physique Interdisciplinaire IRRSUD BE //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10ans'!$C$1:$M$1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10ans'!$C$11:$M$11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1050</c:v>
                      </c:pt>
                      <c:pt idx="1">
                        <c:v>1050</c:v>
                      </c:pt>
                      <c:pt idx="2">
                        <c:v>1050</c:v>
                      </c:pt>
                      <c:pt idx="3">
                        <c:v>1050</c:v>
                      </c:pt>
                      <c:pt idx="4">
                        <c:v>1050</c:v>
                      </c:pt>
                      <c:pt idx="5">
                        <c:v>1050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8BE-4B12-823F-02D869B6128C}"/>
                  </c:ext>
                </c:extLst>
              </c15:ser>
            </c15:filteredBarSeries>
            <c15:filteredBar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10ans'!$A$12</c15:sqref>
                        </c15:formulaRef>
                      </c:ext>
                    </c:extLst>
                    <c:strCache>
                      <c:ptCount val="1"/>
                      <c:pt idx="0">
                        <c:v>Physique Interdisciplinaire D1 ME //</c:v>
                      </c:pt>
                    </c:strCache>
                  </c:strRef>
                </c:tx>
                <c:spPr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10ans'!$C$1:$M$1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'perspectives à 10ans'!$C$12:$M$12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480</c:v>
                      </c:pt>
                      <c:pt idx="1">
                        <c:v>592</c:v>
                      </c:pt>
                      <c:pt idx="2">
                        <c:v>480</c:v>
                      </c:pt>
                      <c:pt idx="3">
                        <c:v>480</c:v>
                      </c:pt>
                      <c:pt idx="4">
                        <c:v>480</c:v>
                      </c:pt>
                      <c:pt idx="5">
                        <c:v>416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8BE-4B12-823F-02D869B6128C}"/>
                  </c:ext>
                </c:extLst>
              </c15:ser>
            </c15:filteredBarSeries>
          </c:ext>
        </c:extLst>
      </c:barChart>
      <c:catAx>
        <c:axId val="9735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3586624"/>
        <c:crosses val="autoZero"/>
        <c:auto val="1"/>
        <c:lblAlgn val="ctr"/>
        <c:lblOffset val="100"/>
        <c:noMultiLvlLbl val="0"/>
      </c:catAx>
      <c:valAx>
        <c:axId val="9735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357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B6FE4-C7B0-438E-B11A-FE709922B5E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47AFE4FD-EEBA-4241-A98D-5B01D131A657}">
      <dgm:prSet phldrT="[Texte]"/>
      <dgm:spPr>
        <a:xfrm>
          <a:off x="2590674" y="1055547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 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 THE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Parallèle 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SP2/GANIL</a:t>
          </a:r>
        </a:p>
        <a:p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B52D7DE9-CCBC-4400-BCB3-55B678824251}" type="parTrans" cxnId="{C065F8E0-38C2-4644-AC74-BA840ABDF44E}">
      <dgm:prSet/>
      <dgm:spPr/>
      <dgm:t>
        <a:bodyPr/>
        <a:lstStyle/>
        <a:p>
          <a:endParaRPr lang="fr-FR"/>
        </a:p>
      </dgm:t>
    </dgm:pt>
    <dgm:pt modelId="{088CA467-D4F7-405E-8B31-EDED80443741}" type="sibTrans" cxnId="{C065F8E0-38C2-4644-AC74-BA840ABDF44E}">
      <dgm:prSet/>
      <dgm:spPr/>
      <dgm:t>
        <a:bodyPr/>
        <a:lstStyle/>
        <a:p>
          <a:endParaRPr lang="fr-FR"/>
        </a:p>
      </dgm:t>
    </dgm:pt>
    <dgm:pt modelId="{AD557754-DE4A-4663-9DEA-A2828395215F}">
      <dgm:prSet phldrT="[Texte]"/>
      <dgm:spPr>
        <a:xfrm>
          <a:off x="3752314" y="656619"/>
          <a:ext cx="396265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2025-2026</a:t>
          </a:r>
          <a:endParaRPr lang="fr-FR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6065A338-6856-4B83-A1ED-AB8243941C10}" type="parTrans" cxnId="{85134090-B223-483A-94CD-FCDCDE931C0A}">
      <dgm:prSet/>
      <dgm:spPr/>
      <dgm:t>
        <a:bodyPr/>
        <a:lstStyle/>
        <a:p>
          <a:endParaRPr lang="fr-FR"/>
        </a:p>
      </dgm:t>
    </dgm:pt>
    <dgm:pt modelId="{5D205B86-75AE-4A4D-B1F8-9D00956D2B80}" type="sibTrans" cxnId="{85134090-B223-483A-94CD-FCDCDE931C0A}">
      <dgm:prSet/>
      <dgm:spPr/>
      <dgm:t>
        <a:bodyPr/>
        <a:lstStyle/>
        <a:p>
          <a:endParaRPr lang="fr-FR"/>
        </a:p>
      </dgm:t>
    </dgm:pt>
    <dgm:pt modelId="{85306EE6-43F8-477E-86F6-6F593C817BC3}">
      <dgm:prSet phldrT="[Texte]"/>
      <dgm:spPr>
        <a:xfrm>
          <a:off x="3752314" y="1360381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  <a:sym typeface="Symbol" panose="05050102010706020507" pitchFamily="18" charset="2"/>
            </a:rPr>
            <a:t> </a:t>
          </a:r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G41THE 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 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CIME HE dans G41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Neutrons dans NFS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29D6F6AB-6DA5-48AF-91DD-7CB061530967}" type="parTrans" cxnId="{0193B57B-3E60-42C9-8B73-91A024D6B5F1}">
      <dgm:prSet/>
      <dgm:spPr/>
      <dgm:t>
        <a:bodyPr/>
        <a:lstStyle/>
        <a:p>
          <a:endParaRPr lang="fr-FR"/>
        </a:p>
      </dgm:t>
    </dgm:pt>
    <dgm:pt modelId="{F23BE405-919A-4F58-A57B-672446D5BE5A}" type="sibTrans" cxnId="{0193B57B-3E60-42C9-8B73-91A024D6B5F1}">
      <dgm:prSet/>
      <dgm:spPr/>
      <dgm:t>
        <a:bodyPr/>
        <a:lstStyle/>
        <a:p>
          <a:endParaRPr lang="fr-FR"/>
        </a:p>
      </dgm:t>
    </dgm:pt>
    <dgm:pt modelId="{96422E1F-7509-476A-A1C7-45E5C1F07F88}">
      <dgm:prSet phldrT="[Texte]"/>
      <dgm:spPr>
        <a:xfrm>
          <a:off x="4914583" y="961453"/>
          <a:ext cx="2800382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2027</a:t>
          </a:r>
          <a:endParaRPr lang="fr-FR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D44CE10-76BC-47EE-9CFC-07308B031D20}" type="parTrans" cxnId="{B2AE2F9F-C5BC-4F8E-AB8E-4A9B39B26123}">
      <dgm:prSet/>
      <dgm:spPr/>
      <dgm:t>
        <a:bodyPr/>
        <a:lstStyle/>
        <a:p>
          <a:endParaRPr lang="fr-FR"/>
        </a:p>
      </dgm:t>
    </dgm:pt>
    <dgm:pt modelId="{A96D9181-CDF6-4547-A03D-FF540D0B8542}" type="sibTrans" cxnId="{B2AE2F9F-C5BC-4F8E-AB8E-4A9B39B26123}">
      <dgm:prSet/>
      <dgm:spPr/>
      <dgm:t>
        <a:bodyPr/>
        <a:lstStyle/>
        <a:p>
          <a:endParaRPr lang="fr-FR"/>
        </a:p>
      </dgm:t>
    </dgm:pt>
    <dgm:pt modelId="{9709C5A2-4D5D-449C-955E-9CA2755D8383}">
      <dgm:prSet phldrT="[Texte]"/>
      <dgm:spPr>
        <a:xfrm>
          <a:off x="4914583" y="1665215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CIME </a:t>
          </a:r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HE 0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°</a:t>
          </a:r>
        </a:p>
        <a:p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74DE014D-B13B-4B7B-95D7-5C1A4A4972B5}" type="parTrans" cxnId="{3D22DE45-45AB-429A-89E3-50941218D2B0}">
      <dgm:prSet/>
      <dgm:spPr/>
      <dgm:t>
        <a:bodyPr/>
        <a:lstStyle/>
        <a:p>
          <a:endParaRPr lang="fr-FR"/>
        </a:p>
      </dgm:t>
    </dgm:pt>
    <dgm:pt modelId="{03D3C8B2-334B-41E7-AD7D-7AF4374D1CCB}" type="sibTrans" cxnId="{3D22DE45-45AB-429A-89E3-50941218D2B0}">
      <dgm:prSet/>
      <dgm:spPr/>
      <dgm:t>
        <a:bodyPr/>
        <a:lstStyle/>
        <a:p>
          <a:endParaRPr lang="fr-FR"/>
        </a:p>
      </dgm:t>
    </dgm:pt>
    <dgm:pt modelId="{3AB7D93C-2C28-4633-A10B-A97B33C51C11}">
      <dgm:prSet phldrT="[Texte]"/>
      <dgm:spPr>
        <a:xfrm>
          <a:off x="1429034" y="750712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  <a:sym typeface="Symbol" panose="05050102010706020507" pitchFamily="18" charset="2"/>
            </a:rPr>
            <a:t> </a:t>
          </a:r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 THE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GANIL seul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D1 ME 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9087ED1D-77C1-437E-83D1-EDCAC6C88D37}" type="parTrans" cxnId="{EC4A31D6-4D9C-4F6C-A830-16C72A46D32C}">
      <dgm:prSet/>
      <dgm:spPr/>
      <dgm:t>
        <a:bodyPr/>
        <a:lstStyle/>
        <a:p>
          <a:endParaRPr lang="fr-FR"/>
        </a:p>
      </dgm:t>
    </dgm:pt>
    <dgm:pt modelId="{114CDCD6-E162-4AC6-AD62-BFAD915464A1}" type="sibTrans" cxnId="{EC4A31D6-4D9C-4F6C-A830-16C72A46D32C}">
      <dgm:prSet/>
      <dgm:spPr/>
      <dgm:t>
        <a:bodyPr/>
        <a:lstStyle/>
        <a:p>
          <a:endParaRPr lang="fr-FR"/>
        </a:p>
      </dgm:t>
    </dgm:pt>
    <dgm:pt modelId="{0F756E00-621D-4058-B108-1A526A92336C}">
      <dgm:prSet phldrT="[Texte]"/>
      <dgm:spPr>
        <a:xfrm>
          <a:off x="2590674" y="351785"/>
          <a:ext cx="512429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2024</a:t>
          </a:r>
        </a:p>
      </dgm:t>
    </dgm:pt>
    <dgm:pt modelId="{1459DD0B-13C3-4500-80D7-D6BC57969ABD}" type="parTrans" cxnId="{44768406-DBBC-4072-BDF0-E95A9101626A}">
      <dgm:prSet/>
      <dgm:spPr/>
      <dgm:t>
        <a:bodyPr/>
        <a:lstStyle/>
        <a:p>
          <a:endParaRPr lang="fr-FR"/>
        </a:p>
      </dgm:t>
    </dgm:pt>
    <dgm:pt modelId="{AD314C0A-8362-4BC2-B830-A4368978C84E}" type="sibTrans" cxnId="{44768406-DBBC-4072-BDF0-E95A9101626A}">
      <dgm:prSet/>
      <dgm:spPr/>
      <dgm:t>
        <a:bodyPr/>
        <a:lstStyle/>
        <a:p>
          <a:endParaRPr lang="fr-FR"/>
        </a:p>
      </dgm:t>
    </dgm:pt>
    <dgm:pt modelId="{5F2D4E23-111D-45AF-93B1-8544C5C2B1AE}">
      <dgm:prSet phldrT="[Texte]"/>
      <dgm:spPr>
        <a:xfrm>
          <a:off x="6076223" y="1266288"/>
          <a:ext cx="1638742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2028</a:t>
          </a:r>
        </a:p>
      </dgm:t>
    </dgm:pt>
    <dgm:pt modelId="{CEC194CB-594C-4DE9-B247-80AD12E6FA4A}" type="parTrans" cxnId="{8FCD1B14-F273-4F8E-A15C-26B80ACC54A4}">
      <dgm:prSet/>
      <dgm:spPr/>
      <dgm:t>
        <a:bodyPr/>
        <a:lstStyle/>
        <a:p>
          <a:endParaRPr lang="fr-FR"/>
        </a:p>
      </dgm:t>
    </dgm:pt>
    <dgm:pt modelId="{6DAE0ED2-1550-49FC-9877-E9C41F48D4CA}" type="sibTrans" cxnId="{8FCD1B14-F273-4F8E-A15C-26B80ACC54A4}">
      <dgm:prSet/>
      <dgm:spPr/>
      <dgm:t>
        <a:bodyPr/>
        <a:lstStyle/>
        <a:p>
          <a:endParaRPr lang="fr-FR"/>
        </a:p>
      </dgm:t>
    </dgm:pt>
    <dgm:pt modelId="{EBD3BF54-04E5-48B7-BDB2-C86B43EB6968}">
      <dgm:prSet phldrT="[Texte]"/>
      <dgm:spPr>
        <a:xfrm>
          <a:off x="6076223" y="1970050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2</a:t>
          </a:r>
          <a:r>
            <a:rPr lang="fr-FR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nde</a:t>
          </a:r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 ligne THE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15A2CA76-EAC0-4BCB-8C49-6332657822DD}" type="parTrans" cxnId="{E4F3E3BC-1FF6-47D8-A35A-1E3BB18A1232}">
      <dgm:prSet/>
      <dgm:spPr/>
      <dgm:t>
        <a:bodyPr/>
        <a:lstStyle/>
        <a:p>
          <a:endParaRPr lang="fr-FR"/>
        </a:p>
      </dgm:t>
    </dgm:pt>
    <dgm:pt modelId="{74EC5799-6F30-4F7E-9929-B6876CF0943C}" type="sibTrans" cxnId="{E4F3E3BC-1FF6-47D8-A35A-1E3BB18A1232}">
      <dgm:prSet/>
      <dgm:spPr/>
      <dgm:t>
        <a:bodyPr/>
        <a:lstStyle/>
        <a:p>
          <a:endParaRPr lang="fr-FR"/>
        </a:p>
      </dgm:t>
    </dgm:pt>
    <dgm:pt modelId="{8254B77F-9C16-4CE8-A487-3B498A5ED6DE}">
      <dgm:prSet phldrT="[Texte]"/>
      <dgm:spPr>
        <a:xfrm>
          <a:off x="3752314" y="1360381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FR" dirty="0">
            <a:solidFill>
              <a:sysClr val="windowText" lastClr="000000"/>
            </a:solidFill>
            <a:latin typeface="Arial" panose="020B0604020202020204"/>
            <a:ea typeface="+mn-ea"/>
            <a:cs typeface="+mn-cs"/>
          </a:endParaRPr>
        </a:p>
      </dgm:t>
    </dgm:pt>
    <dgm:pt modelId="{4F5293BB-9C6C-4DE2-80C4-CA28CA270AC3}" type="parTrans" cxnId="{C41364B0-1578-4524-B585-B1DEA1544BD7}">
      <dgm:prSet/>
      <dgm:spPr/>
      <dgm:t>
        <a:bodyPr/>
        <a:lstStyle/>
        <a:p>
          <a:endParaRPr lang="fr-FR"/>
        </a:p>
      </dgm:t>
    </dgm:pt>
    <dgm:pt modelId="{FE3F0A93-4F7D-451F-ADBE-58D25C369F6A}" type="sibTrans" cxnId="{C41364B0-1578-4524-B585-B1DEA1544BD7}">
      <dgm:prSet/>
      <dgm:spPr/>
      <dgm:t>
        <a:bodyPr/>
        <a:lstStyle/>
        <a:p>
          <a:endParaRPr lang="fr-FR"/>
        </a:p>
      </dgm:t>
    </dgm:pt>
    <dgm:pt modelId="{CEC229D8-141C-43C3-914F-D67057875D12}">
      <dgm:prSet phldrT="[Texte]"/>
      <dgm:spPr>
        <a:xfrm>
          <a:off x="1429034" y="46950"/>
          <a:ext cx="628593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2023</a:t>
          </a:r>
          <a:endParaRPr lang="fr-FR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6F7C2C2E-34FE-42F0-BCE5-40BE7643DA2A}" type="parTrans" cxnId="{67FB5A97-0790-46DD-A2EB-8CCF61CF5D26}">
      <dgm:prSet/>
      <dgm:spPr/>
      <dgm:t>
        <a:bodyPr/>
        <a:lstStyle/>
        <a:p>
          <a:endParaRPr lang="fr-FR"/>
        </a:p>
      </dgm:t>
    </dgm:pt>
    <dgm:pt modelId="{D3FBF85D-CF0F-4BFC-8BB9-F9BF7FB6F0DF}" type="sibTrans" cxnId="{67FB5A97-0790-46DD-A2EB-8CCF61CF5D26}">
      <dgm:prSet/>
      <dgm:spPr/>
      <dgm:t>
        <a:bodyPr/>
        <a:lstStyle/>
        <a:p>
          <a:endParaRPr lang="fr-FR"/>
        </a:p>
      </dgm:t>
    </dgm:pt>
    <dgm:pt modelId="{9C883365-C823-4CBF-8A98-7FB96E02DE48}" type="pres">
      <dgm:prSet presAssocID="{F81B6FE4-C7B0-438E-B11A-FE709922B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AED322C4-ED86-40A0-936E-ADBFE4ED4536}" type="pres">
      <dgm:prSet presAssocID="{CEC229D8-141C-43C3-914F-D67057875D12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E9C53B-0C67-4E13-8612-77E1B712DE98}" type="pres">
      <dgm:prSet presAssocID="{CEC229D8-141C-43C3-914F-D67057875D12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C14E3B-AD62-4E98-BE2B-A80ACD64E95A}" type="pres">
      <dgm:prSet presAssocID="{0F756E00-621D-4058-B108-1A526A92336C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BA6C6E-8BDC-4EC8-AB5A-F469FD03828E}" type="pres">
      <dgm:prSet presAssocID="{0F756E00-621D-4058-B108-1A526A92336C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C88C60-A92E-4EB3-B96F-BA09EF775A11}" type="pres">
      <dgm:prSet presAssocID="{AD557754-DE4A-4663-9DEA-A2828395215F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CED51E-5538-4E7A-AF71-257895342B51}" type="pres">
      <dgm:prSet presAssocID="{AD557754-DE4A-4663-9DEA-A2828395215F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FB9E0-C626-4BA6-AEAB-2DDAD1A8D206}" type="pres">
      <dgm:prSet presAssocID="{96422E1F-7509-476A-A1C7-45E5C1F07F88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A57D91-5359-42F8-B7B6-5A58B95C2A57}" type="pres">
      <dgm:prSet presAssocID="{96422E1F-7509-476A-A1C7-45E5C1F07F88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1CD59A7-0B9F-4E37-AC7E-A4ADACD3B7FB}" type="pres">
      <dgm:prSet presAssocID="{5F2D4E23-111D-45AF-93B1-8544C5C2B1AE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9CC61E-ED91-4718-A71D-7811DF7635F5}" type="pres">
      <dgm:prSet presAssocID="{5F2D4E23-111D-45AF-93B1-8544C5C2B1AE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8794B8F-244F-407E-93D8-CE43AC998CAB}" type="presOf" srcId="{EBD3BF54-04E5-48B7-BDB2-C86B43EB6968}" destId="{839CC61E-ED91-4718-A71D-7811DF7635F5}" srcOrd="0" destOrd="0" presId="urn:microsoft.com/office/officeart/2009/3/layout/IncreasingArrowsProcess"/>
    <dgm:cxn modelId="{459BB5D2-F5AA-44AE-BE00-A10EE6E3C98B}" type="presOf" srcId="{3AB7D93C-2C28-4633-A10B-A97B33C51C11}" destId="{1FE9C53B-0C67-4E13-8612-77E1B712DE98}" srcOrd="0" destOrd="0" presId="urn:microsoft.com/office/officeart/2009/3/layout/IncreasingArrowsProcess"/>
    <dgm:cxn modelId="{DF28AB44-FC92-43CE-A856-440DC110C8F4}" type="presOf" srcId="{85306EE6-43F8-477E-86F6-6F593C817BC3}" destId="{07CED51E-5538-4E7A-AF71-257895342B51}" srcOrd="0" destOrd="0" presId="urn:microsoft.com/office/officeart/2009/3/layout/IncreasingArrowsProcess"/>
    <dgm:cxn modelId="{8FCD1B14-F273-4F8E-A15C-26B80ACC54A4}" srcId="{F81B6FE4-C7B0-438E-B11A-FE709922B5ED}" destId="{5F2D4E23-111D-45AF-93B1-8544C5C2B1AE}" srcOrd="4" destOrd="0" parTransId="{CEC194CB-594C-4DE9-B247-80AD12E6FA4A}" sibTransId="{6DAE0ED2-1550-49FC-9877-E9C41F48D4CA}"/>
    <dgm:cxn modelId="{4608D0A6-F5CD-4664-B3E7-ABF432C77E5A}" type="presOf" srcId="{5F2D4E23-111D-45AF-93B1-8544C5C2B1AE}" destId="{71CD59A7-0B9F-4E37-AC7E-A4ADACD3B7FB}" srcOrd="0" destOrd="0" presId="urn:microsoft.com/office/officeart/2009/3/layout/IncreasingArrowsProcess"/>
    <dgm:cxn modelId="{E4F3E3BC-1FF6-47D8-A35A-1E3BB18A1232}" srcId="{5F2D4E23-111D-45AF-93B1-8544C5C2B1AE}" destId="{EBD3BF54-04E5-48B7-BDB2-C86B43EB6968}" srcOrd="0" destOrd="0" parTransId="{15A2CA76-EAC0-4BCB-8C49-6332657822DD}" sibTransId="{74EC5799-6F30-4F7E-9929-B6876CF0943C}"/>
    <dgm:cxn modelId="{D8ADF629-69B2-4DEC-990B-6632BA7C7D78}" type="presOf" srcId="{8254B77F-9C16-4CE8-A487-3B498A5ED6DE}" destId="{07CED51E-5538-4E7A-AF71-257895342B51}" srcOrd="0" destOrd="1" presId="urn:microsoft.com/office/officeart/2009/3/layout/IncreasingArrowsProcess"/>
    <dgm:cxn modelId="{67FB5A97-0790-46DD-A2EB-8CCF61CF5D26}" srcId="{F81B6FE4-C7B0-438E-B11A-FE709922B5ED}" destId="{CEC229D8-141C-43C3-914F-D67057875D12}" srcOrd="0" destOrd="0" parTransId="{6F7C2C2E-34FE-42F0-BCE5-40BE7643DA2A}" sibTransId="{D3FBF85D-CF0F-4BFC-8BB9-F9BF7FB6F0DF}"/>
    <dgm:cxn modelId="{C41364B0-1578-4524-B585-B1DEA1544BD7}" srcId="{AD557754-DE4A-4663-9DEA-A2828395215F}" destId="{8254B77F-9C16-4CE8-A487-3B498A5ED6DE}" srcOrd="1" destOrd="0" parTransId="{4F5293BB-9C6C-4DE2-80C4-CA28CA270AC3}" sibTransId="{FE3F0A93-4F7D-451F-ADBE-58D25C369F6A}"/>
    <dgm:cxn modelId="{0193B57B-3E60-42C9-8B73-91A024D6B5F1}" srcId="{AD557754-DE4A-4663-9DEA-A2828395215F}" destId="{85306EE6-43F8-477E-86F6-6F593C817BC3}" srcOrd="0" destOrd="0" parTransId="{29D6F6AB-6DA5-48AF-91DD-7CB061530967}" sibTransId="{F23BE405-919A-4F58-A57B-672446D5BE5A}"/>
    <dgm:cxn modelId="{85134090-B223-483A-94CD-FCDCDE931C0A}" srcId="{F81B6FE4-C7B0-438E-B11A-FE709922B5ED}" destId="{AD557754-DE4A-4663-9DEA-A2828395215F}" srcOrd="2" destOrd="0" parTransId="{6065A338-6856-4B83-A1ED-AB8243941C10}" sibTransId="{5D205B86-75AE-4A4D-B1F8-9D00956D2B80}"/>
    <dgm:cxn modelId="{9859502A-FD9E-4A94-830B-4B8444E22FA5}" type="presOf" srcId="{CEC229D8-141C-43C3-914F-D67057875D12}" destId="{AED322C4-ED86-40A0-936E-ADBFE4ED4536}" srcOrd="0" destOrd="0" presId="urn:microsoft.com/office/officeart/2009/3/layout/IncreasingArrowsProcess"/>
    <dgm:cxn modelId="{3D22DE45-45AB-429A-89E3-50941218D2B0}" srcId="{96422E1F-7509-476A-A1C7-45E5C1F07F88}" destId="{9709C5A2-4D5D-449C-955E-9CA2755D8383}" srcOrd="0" destOrd="0" parTransId="{74DE014D-B13B-4B7B-95D7-5C1A4A4972B5}" sibTransId="{03D3C8B2-334B-41E7-AD7D-7AF4374D1CCB}"/>
    <dgm:cxn modelId="{ED140101-FF47-481E-9628-54D4358EAB8E}" type="presOf" srcId="{9709C5A2-4D5D-449C-955E-9CA2755D8383}" destId="{0EA57D91-5359-42F8-B7B6-5A58B95C2A57}" srcOrd="0" destOrd="0" presId="urn:microsoft.com/office/officeart/2009/3/layout/IncreasingArrowsProcess"/>
    <dgm:cxn modelId="{C065F8E0-38C2-4644-AC74-BA840ABDF44E}" srcId="{0F756E00-621D-4058-B108-1A526A92336C}" destId="{47AFE4FD-EEBA-4241-A98D-5B01D131A657}" srcOrd="0" destOrd="0" parTransId="{B52D7DE9-CCBC-4400-BCB3-55B678824251}" sibTransId="{088CA467-D4F7-405E-8B31-EDED80443741}"/>
    <dgm:cxn modelId="{B2AE2F9F-C5BC-4F8E-AB8E-4A9B39B26123}" srcId="{F81B6FE4-C7B0-438E-B11A-FE709922B5ED}" destId="{96422E1F-7509-476A-A1C7-45E5C1F07F88}" srcOrd="3" destOrd="0" parTransId="{1D44CE10-76BC-47EE-9CFC-07308B031D20}" sibTransId="{A96D9181-CDF6-4547-A03D-FF540D0B8542}"/>
    <dgm:cxn modelId="{63579524-E7DA-4782-B2E0-E830BA47F824}" type="presOf" srcId="{F81B6FE4-C7B0-438E-B11A-FE709922B5ED}" destId="{9C883365-C823-4CBF-8A98-7FB96E02DE48}" srcOrd="0" destOrd="0" presId="urn:microsoft.com/office/officeart/2009/3/layout/IncreasingArrowsProcess"/>
    <dgm:cxn modelId="{EC4A31D6-4D9C-4F6C-A830-16C72A46D32C}" srcId="{CEC229D8-141C-43C3-914F-D67057875D12}" destId="{3AB7D93C-2C28-4633-A10B-A97B33C51C11}" srcOrd="0" destOrd="0" parTransId="{9087ED1D-77C1-437E-83D1-EDCAC6C88D37}" sibTransId="{114CDCD6-E162-4AC6-AD62-BFAD915464A1}"/>
    <dgm:cxn modelId="{045C427B-4413-4E2C-97D4-9F07879449E7}" type="presOf" srcId="{0F756E00-621D-4058-B108-1A526A92336C}" destId="{E2C14E3B-AD62-4E98-BE2B-A80ACD64E95A}" srcOrd="0" destOrd="0" presId="urn:microsoft.com/office/officeart/2009/3/layout/IncreasingArrowsProcess"/>
    <dgm:cxn modelId="{44768406-DBBC-4072-BDF0-E95A9101626A}" srcId="{F81B6FE4-C7B0-438E-B11A-FE709922B5ED}" destId="{0F756E00-621D-4058-B108-1A526A92336C}" srcOrd="1" destOrd="0" parTransId="{1459DD0B-13C3-4500-80D7-D6BC57969ABD}" sibTransId="{AD314C0A-8362-4BC2-B830-A4368978C84E}"/>
    <dgm:cxn modelId="{DA49B760-B0BE-427A-9555-EFBD288DBC42}" type="presOf" srcId="{AD557754-DE4A-4663-9DEA-A2828395215F}" destId="{4DC88C60-A92E-4EB3-B96F-BA09EF775A11}" srcOrd="0" destOrd="0" presId="urn:microsoft.com/office/officeart/2009/3/layout/IncreasingArrowsProcess"/>
    <dgm:cxn modelId="{1606601D-CA13-40D6-973F-44EE1B794B96}" type="presOf" srcId="{47AFE4FD-EEBA-4241-A98D-5B01D131A657}" destId="{13BA6C6E-8BDC-4EC8-AB5A-F469FD03828E}" srcOrd="0" destOrd="0" presId="urn:microsoft.com/office/officeart/2009/3/layout/IncreasingArrowsProcess"/>
    <dgm:cxn modelId="{0A88A9B3-62B4-4A2A-BC9B-D32E036B234F}" type="presOf" srcId="{96422E1F-7509-476A-A1C7-45E5C1F07F88}" destId="{E6AFB9E0-C626-4BA6-AEAB-2DDAD1A8D206}" srcOrd="0" destOrd="0" presId="urn:microsoft.com/office/officeart/2009/3/layout/IncreasingArrowsProcess"/>
    <dgm:cxn modelId="{23D8A5F7-853C-4AA4-A15C-8FFFC1C3B43D}" type="presParOf" srcId="{9C883365-C823-4CBF-8A98-7FB96E02DE48}" destId="{AED322C4-ED86-40A0-936E-ADBFE4ED4536}" srcOrd="0" destOrd="0" presId="urn:microsoft.com/office/officeart/2009/3/layout/IncreasingArrowsProcess"/>
    <dgm:cxn modelId="{E924ACBE-EA80-41DB-88D7-3E338000BFAF}" type="presParOf" srcId="{9C883365-C823-4CBF-8A98-7FB96E02DE48}" destId="{1FE9C53B-0C67-4E13-8612-77E1B712DE98}" srcOrd="1" destOrd="0" presId="urn:microsoft.com/office/officeart/2009/3/layout/IncreasingArrowsProcess"/>
    <dgm:cxn modelId="{8B42768D-9D06-434C-91E2-638ED4528734}" type="presParOf" srcId="{9C883365-C823-4CBF-8A98-7FB96E02DE48}" destId="{E2C14E3B-AD62-4E98-BE2B-A80ACD64E95A}" srcOrd="2" destOrd="0" presId="urn:microsoft.com/office/officeart/2009/3/layout/IncreasingArrowsProcess"/>
    <dgm:cxn modelId="{EDD1C6A3-DE37-4862-9018-5755E0680455}" type="presParOf" srcId="{9C883365-C823-4CBF-8A98-7FB96E02DE48}" destId="{13BA6C6E-8BDC-4EC8-AB5A-F469FD03828E}" srcOrd="3" destOrd="0" presId="urn:microsoft.com/office/officeart/2009/3/layout/IncreasingArrowsProcess"/>
    <dgm:cxn modelId="{7BB93BEA-F921-47E5-AB87-C71037AA16D3}" type="presParOf" srcId="{9C883365-C823-4CBF-8A98-7FB96E02DE48}" destId="{4DC88C60-A92E-4EB3-B96F-BA09EF775A11}" srcOrd="4" destOrd="0" presId="urn:microsoft.com/office/officeart/2009/3/layout/IncreasingArrowsProcess"/>
    <dgm:cxn modelId="{DBC84CE9-D70D-43C9-89F8-4DEB16EFB2EC}" type="presParOf" srcId="{9C883365-C823-4CBF-8A98-7FB96E02DE48}" destId="{07CED51E-5538-4E7A-AF71-257895342B51}" srcOrd="5" destOrd="0" presId="urn:microsoft.com/office/officeart/2009/3/layout/IncreasingArrowsProcess"/>
    <dgm:cxn modelId="{BD151EDE-7686-42A5-9173-5BE3D9B977C9}" type="presParOf" srcId="{9C883365-C823-4CBF-8A98-7FB96E02DE48}" destId="{E6AFB9E0-C626-4BA6-AEAB-2DDAD1A8D206}" srcOrd="6" destOrd="0" presId="urn:microsoft.com/office/officeart/2009/3/layout/IncreasingArrowsProcess"/>
    <dgm:cxn modelId="{4D2D5998-1A18-4723-BB0A-38D6BA732C11}" type="presParOf" srcId="{9C883365-C823-4CBF-8A98-7FB96E02DE48}" destId="{0EA57D91-5359-42F8-B7B6-5A58B95C2A57}" srcOrd="7" destOrd="0" presId="urn:microsoft.com/office/officeart/2009/3/layout/IncreasingArrowsProcess"/>
    <dgm:cxn modelId="{5BE054E6-386A-4AD5-841C-A3EDA6EB53FB}" type="presParOf" srcId="{9C883365-C823-4CBF-8A98-7FB96E02DE48}" destId="{71CD59A7-0B9F-4E37-AC7E-A4ADACD3B7FB}" srcOrd="8" destOrd="0" presId="urn:microsoft.com/office/officeart/2009/3/layout/IncreasingArrowsProcess"/>
    <dgm:cxn modelId="{71927E45-14AD-4F50-8E4A-0B8234069F3B}" type="presParOf" srcId="{9C883365-C823-4CBF-8A98-7FB96E02DE48}" destId="{839CC61E-ED91-4718-A71D-7811DF7635F5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9CDD2C-A79D-4E8D-9FDA-92207E464798}" type="doc">
      <dgm:prSet loTypeId="urn:microsoft.com/office/officeart/2005/8/layout/hierarchy4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F6ED3C5D-F371-4297-92E3-1F70E5E0E715}">
      <dgm:prSet phldrT="[Texte]"/>
      <dgm:spPr>
        <a:xfrm>
          <a:off x="125" y="2006"/>
          <a:ext cx="8107061" cy="1299232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Projet SAGA</a:t>
          </a:r>
        </a:p>
      </dgm:t>
    </dgm:pt>
    <dgm:pt modelId="{87F98D4C-32EE-42BE-BDA5-3B0862C48B59}" type="parTrans" cxnId="{2CA5934C-7A23-4F54-B741-35FAFD5BD2CD}">
      <dgm:prSet/>
      <dgm:spPr/>
      <dgm:t>
        <a:bodyPr/>
        <a:lstStyle/>
        <a:p>
          <a:endParaRPr lang="fr-FR"/>
        </a:p>
      </dgm:t>
    </dgm:pt>
    <dgm:pt modelId="{B5477E69-1D3E-49D9-B021-9A9C74B2DDFD}" type="sibTrans" cxnId="{2CA5934C-7A23-4F54-B741-35FAFD5BD2CD}">
      <dgm:prSet/>
      <dgm:spPr/>
      <dgm:t>
        <a:bodyPr/>
        <a:lstStyle/>
        <a:p>
          <a:endParaRPr lang="fr-FR"/>
        </a:p>
      </dgm:t>
    </dgm:pt>
    <dgm:pt modelId="{12B40005-50AB-430D-A458-891AE6886700}">
      <dgm:prSet phldrT="[Texte]"/>
      <dgm:spPr>
        <a:xfrm>
          <a:off x="125" y="1442230"/>
          <a:ext cx="5619614" cy="1299232"/>
        </a:xfrm>
        <a:prstGeom prst="roundRect">
          <a:avLst>
            <a:gd name="adj" fmla="val 10000"/>
          </a:avLst>
        </a:prstGeom>
        <a:solidFill>
          <a:srgbClr val="E7E6E6">
            <a:lumMod val="25000"/>
          </a:srgb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</a:t>
          </a:r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Amélioration des </a:t>
          </a:r>
          <a:r>
            <a:rPr lang="fr-FR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conditions d’accueil technique  </a:t>
          </a:r>
        </a:p>
      </dgm:t>
    </dgm:pt>
    <dgm:pt modelId="{8806745F-7542-4ADE-9FDA-DE32F92E11D4}" type="parTrans" cxnId="{9ED2DE5C-2D05-4F23-A91F-EF7F25121500}">
      <dgm:prSet/>
      <dgm:spPr/>
      <dgm:t>
        <a:bodyPr/>
        <a:lstStyle/>
        <a:p>
          <a:endParaRPr lang="fr-FR"/>
        </a:p>
      </dgm:t>
    </dgm:pt>
    <dgm:pt modelId="{C996E35D-7C2A-4344-9D29-CFAFE054D994}" type="sibTrans" cxnId="{9ED2DE5C-2D05-4F23-A91F-EF7F25121500}">
      <dgm:prSet/>
      <dgm:spPr/>
      <dgm:t>
        <a:bodyPr/>
        <a:lstStyle/>
        <a:p>
          <a:endParaRPr lang="fr-FR"/>
        </a:p>
      </dgm:t>
    </dgm:pt>
    <dgm:pt modelId="{D01DD1E7-603F-49C4-82C1-57F9A0878D26}">
      <dgm:prSet phldrT="[Texte]"/>
      <dgm:spPr>
        <a:xfrm>
          <a:off x="5684832" y="1442230"/>
          <a:ext cx="1582357" cy="1299232"/>
        </a:xfrm>
        <a:prstGeom prst="roundRect">
          <a:avLst>
            <a:gd name="adj" fmla="val 10000"/>
          </a:avLst>
        </a:prstGeom>
        <a:solidFill>
          <a:srgbClr val="E7E6E6">
            <a:lumMod val="75000"/>
          </a:srgb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</a:t>
          </a:r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 : Amélioration de </a:t>
          </a:r>
          <a:r>
            <a:rPr lang="fr-FR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l’organisation</a:t>
          </a:r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de l’exploitant GANIL</a:t>
          </a:r>
        </a:p>
      </dgm:t>
    </dgm:pt>
    <dgm:pt modelId="{7A053DF7-C086-47AE-AD5E-059E37642081}" type="parTrans" cxnId="{E2389278-D8B5-46FF-933A-227B8455A61F}">
      <dgm:prSet/>
      <dgm:spPr/>
      <dgm:t>
        <a:bodyPr/>
        <a:lstStyle/>
        <a:p>
          <a:endParaRPr lang="fr-FR"/>
        </a:p>
      </dgm:t>
    </dgm:pt>
    <dgm:pt modelId="{C4F0FC28-5DCD-49A0-A9BB-CE8E3D0A807C}" type="sibTrans" cxnId="{E2389278-D8B5-46FF-933A-227B8455A61F}">
      <dgm:prSet/>
      <dgm:spPr/>
      <dgm:t>
        <a:bodyPr/>
        <a:lstStyle/>
        <a:p>
          <a:endParaRPr lang="fr-FR"/>
        </a:p>
      </dgm:t>
    </dgm:pt>
    <dgm:pt modelId="{DACA69D4-2755-4065-A5D2-872793C12352}">
      <dgm:prSet phldrT="[Texte]" custT="1"/>
      <dgm:spPr>
        <a:xfrm>
          <a:off x="125" y="2882454"/>
          <a:ext cx="774905" cy="1299232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WP1.1 : </a:t>
          </a:r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Dosimétrie</a:t>
          </a:r>
        </a:p>
      </dgm:t>
    </dgm:pt>
    <dgm:pt modelId="{4013B2DE-1A95-4FBF-9AB8-3B90429350FA}" type="parTrans" cxnId="{D00F81F1-C6B8-487D-B35A-BDC6FB1BA748}">
      <dgm:prSet/>
      <dgm:spPr/>
      <dgm:t>
        <a:bodyPr/>
        <a:lstStyle/>
        <a:p>
          <a:endParaRPr lang="fr-FR"/>
        </a:p>
      </dgm:t>
    </dgm:pt>
    <dgm:pt modelId="{1DDC3B0E-4958-4304-9FA8-77944C5124C6}" type="sibTrans" cxnId="{D00F81F1-C6B8-487D-B35A-BDC6FB1BA748}">
      <dgm:prSet/>
      <dgm:spPr/>
      <dgm:t>
        <a:bodyPr/>
        <a:lstStyle/>
        <a:p>
          <a:endParaRPr lang="fr-FR"/>
        </a:p>
      </dgm:t>
    </dgm:pt>
    <dgm:pt modelId="{EF5C4162-5BF9-4F18-9710-A87E6CB8AB86}">
      <dgm:prSet phldrT="[Texte]" custT="1"/>
      <dgm:spPr>
        <a:xfrm>
          <a:off x="807577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65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WP1.2 : </a:t>
          </a:r>
          <a:r>
            <a:rPr lang="fr-FR" sz="700" b="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Faisceaulogie</a:t>
          </a:r>
          <a:endParaRPr lang="fr-FR" sz="700" b="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03867AFA-3CF4-49A2-8102-1A5B02330879}" type="parTrans" cxnId="{00DCA601-0B1C-4835-B728-6179FB8B3A38}">
      <dgm:prSet/>
      <dgm:spPr/>
      <dgm:t>
        <a:bodyPr/>
        <a:lstStyle/>
        <a:p>
          <a:endParaRPr lang="fr-FR"/>
        </a:p>
      </dgm:t>
    </dgm:pt>
    <dgm:pt modelId="{DEB958E8-79D7-4186-8C25-60EF744255BD}" type="sibTrans" cxnId="{00DCA601-0B1C-4835-B728-6179FB8B3A38}">
      <dgm:prSet/>
      <dgm:spPr/>
      <dgm:t>
        <a:bodyPr/>
        <a:lstStyle/>
        <a:p>
          <a:endParaRPr lang="fr-FR"/>
        </a:p>
      </dgm:t>
    </dgm:pt>
    <dgm:pt modelId="{A08E100B-8094-45BE-B6ED-1802A81BDFDB}">
      <dgm:prSet custT="1"/>
      <dgm:spPr>
        <a:xfrm>
          <a:off x="1615028" y="2882454"/>
          <a:ext cx="774905" cy="129923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WP1.3 : </a:t>
          </a:r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Amélioration </a:t>
          </a:r>
        </a:p>
        <a:p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G41 - THE</a:t>
          </a:r>
          <a:endParaRPr lang="fr-FR" sz="700" b="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95F736C9-93CC-4C13-A6A5-8D1966A16885}" type="parTrans" cxnId="{09176682-778E-4519-9C9C-1866B49AD61D}">
      <dgm:prSet/>
      <dgm:spPr/>
      <dgm:t>
        <a:bodyPr/>
        <a:lstStyle/>
        <a:p>
          <a:endParaRPr lang="fr-FR"/>
        </a:p>
      </dgm:t>
    </dgm:pt>
    <dgm:pt modelId="{61211644-0EBF-4DC4-BE3C-EF22DA9648E8}" type="sibTrans" cxnId="{09176682-778E-4519-9C9C-1866B49AD61D}">
      <dgm:prSet/>
      <dgm:spPr/>
      <dgm:t>
        <a:bodyPr/>
        <a:lstStyle/>
        <a:p>
          <a:endParaRPr lang="fr-FR"/>
        </a:p>
      </dgm:t>
    </dgm:pt>
    <dgm:pt modelId="{907AC781-A3D5-490E-8225-20E79FA3E9CF}">
      <dgm:prSet custT="1"/>
      <dgm:spPr>
        <a:xfrm>
          <a:off x="2422480" y="2882454"/>
          <a:ext cx="774905" cy="1299232"/>
        </a:xfrm>
        <a:prstGeom prst="roundRect">
          <a:avLst>
            <a:gd name="adj" fmla="val 10000"/>
          </a:avLst>
        </a:prstGeom>
        <a:solidFill>
          <a:srgbClr val="5B9BD5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WP1.4 : </a:t>
          </a:r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Adaptation </a:t>
          </a:r>
        </a:p>
        <a:p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D1-ME</a:t>
          </a:r>
        </a:p>
      </dgm:t>
    </dgm:pt>
    <dgm:pt modelId="{E8CA687C-2B2F-4337-8758-7945B4992C09}" type="parTrans" cxnId="{FBFA8644-EA34-4D46-A4DB-7D6CD59E6178}">
      <dgm:prSet/>
      <dgm:spPr/>
      <dgm:t>
        <a:bodyPr/>
        <a:lstStyle/>
        <a:p>
          <a:endParaRPr lang="fr-FR"/>
        </a:p>
      </dgm:t>
    </dgm:pt>
    <dgm:pt modelId="{93B8C3EC-A195-48EB-AA79-89B133FCB544}" type="sibTrans" cxnId="{FBFA8644-EA34-4D46-A4DB-7D6CD59E6178}">
      <dgm:prSet/>
      <dgm:spPr/>
      <dgm:t>
        <a:bodyPr/>
        <a:lstStyle/>
        <a:p>
          <a:endParaRPr lang="fr-FR"/>
        </a:p>
      </dgm:t>
    </dgm:pt>
    <dgm:pt modelId="{CB230020-1365-444D-A20C-CB35CF59B7DB}">
      <dgm:prSet custT="1"/>
      <dgm:spPr>
        <a:xfrm>
          <a:off x="3229931" y="2882454"/>
          <a:ext cx="774905" cy="1299232"/>
        </a:xfrm>
        <a:prstGeom prst="roundRect">
          <a:avLst>
            <a:gd name="adj" fmla="val 10000"/>
          </a:avLst>
        </a:prstGeom>
        <a:solidFill>
          <a:srgbClr val="70AD47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WP1.5 : </a:t>
          </a:r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Création</a:t>
          </a:r>
        </a:p>
        <a:p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CIME - HE</a:t>
          </a:r>
          <a:endParaRPr lang="fr-FR" sz="700" b="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2E831D11-DAAD-4613-84E5-CB6D5D18F380}" type="parTrans" cxnId="{6D7E1667-2229-41FE-B742-6C5F4056D0F9}">
      <dgm:prSet/>
      <dgm:spPr/>
      <dgm:t>
        <a:bodyPr/>
        <a:lstStyle/>
        <a:p>
          <a:endParaRPr lang="fr-FR"/>
        </a:p>
      </dgm:t>
    </dgm:pt>
    <dgm:pt modelId="{0351C215-232A-48DC-8DAC-47B450C03492}" type="sibTrans" cxnId="{6D7E1667-2229-41FE-B742-6C5F4056D0F9}">
      <dgm:prSet/>
      <dgm:spPr/>
      <dgm:t>
        <a:bodyPr/>
        <a:lstStyle/>
        <a:p>
          <a:endParaRPr lang="fr-FR"/>
        </a:p>
      </dgm:t>
    </dgm:pt>
    <dgm:pt modelId="{2438FA14-5084-4861-BF37-BE093B9D073F}">
      <dgm:prSet custT="1"/>
      <dgm:spPr>
        <a:xfrm>
          <a:off x="4037383" y="2882454"/>
          <a:ext cx="774905" cy="1299232"/>
        </a:xfrm>
        <a:prstGeom prst="roundRect">
          <a:avLst>
            <a:gd name="adj" fmla="val 10000"/>
          </a:avLst>
        </a:prstGeom>
        <a:solidFill>
          <a:srgbClr val="B07BD7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WP1.6 : </a:t>
          </a:r>
          <a:r>
            <a:rPr lang="fr-FR" sz="700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Création</a:t>
          </a:r>
        </a:p>
        <a:p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</a:t>
          </a:r>
          <a:r>
            <a:rPr lang="fr-FR" sz="700" b="0" baseline="300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nde</a:t>
          </a:r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ligne THE</a:t>
          </a:r>
          <a:endParaRPr lang="fr-FR" sz="700" b="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B742FE52-0B0F-455D-8894-18288BAAA6AC}" type="parTrans" cxnId="{894FB43C-6ACE-47E5-8FF2-197C5435EEE9}">
      <dgm:prSet/>
      <dgm:spPr/>
      <dgm:t>
        <a:bodyPr/>
        <a:lstStyle/>
        <a:p>
          <a:endParaRPr lang="fr-FR"/>
        </a:p>
      </dgm:t>
    </dgm:pt>
    <dgm:pt modelId="{8DA1E749-3ADB-4B05-8486-71C1972E987E}" type="sibTrans" cxnId="{894FB43C-6ACE-47E5-8FF2-197C5435EEE9}">
      <dgm:prSet/>
      <dgm:spPr/>
      <dgm:t>
        <a:bodyPr/>
        <a:lstStyle/>
        <a:p>
          <a:endParaRPr lang="fr-FR"/>
        </a:p>
      </dgm:t>
    </dgm:pt>
    <dgm:pt modelId="{349874B9-B01C-49FF-AF0B-CD4C693BFBD9}">
      <dgm:prSet/>
      <dgm:spPr>
        <a:xfrm>
          <a:off x="5684832" y="2882454"/>
          <a:ext cx="774905" cy="1299232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WP2.1 : </a:t>
          </a:r>
          <a:r>
            <a:rPr lang="fr-FR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Augmentation effectif exploit + MCO</a:t>
          </a:r>
        </a:p>
      </dgm:t>
    </dgm:pt>
    <dgm:pt modelId="{D243D969-424B-44C7-B27A-CD64B09BF611}" type="parTrans" cxnId="{BBF6060E-8A34-4008-ACAD-5052FCC21676}">
      <dgm:prSet/>
      <dgm:spPr/>
      <dgm:t>
        <a:bodyPr/>
        <a:lstStyle/>
        <a:p>
          <a:endParaRPr lang="fr-FR"/>
        </a:p>
      </dgm:t>
    </dgm:pt>
    <dgm:pt modelId="{53390641-1302-4C38-9F9C-75FA9C7FDB2D}" type="sibTrans" cxnId="{BBF6060E-8A34-4008-ACAD-5052FCC21676}">
      <dgm:prSet/>
      <dgm:spPr/>
      <dgm:t>
        <a:bodyPr/>
        <a:lstStyle/>
        <a:p>
          <a:endParaRPr lang="fr-FR"/>
        </a:p>
      </dgm:t>
    </dgm:pt>
    <dgm:pt modelId="{61CB4026-D2E3-4E61-8D36-886183BA91E0}">
      <dgm:prSet/>
      <dgm:spPr>
        <a:xfrm>
          <a:off x="6492284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65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WP2.2 : </a:t>
          </a:r>
          <a:r>
            <a:rPr lang="fr-FR" b="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Organisation "applications industrielles"</a:t>
          </a:r>
        </a:p>
      </dgm:t>
    </dgm:pt>
    <dgm:pt modelId="{E5B1805F-B2D1-4DD0-8F68-5961A96B7C62}" type="parTrans" cxnId="{9875377D-7CC4-4321-9882-A5DE488468F2}">
      <dgm:prSet/>
      <dgm:spPr/>
      <dgm:t>
        <a:bodyPr/>
        <a:lstStyle/>
        <a:p>
          <a:endParaRPr lang="fr-FR"/>
        </a:p>
      </dgm:t>
    </dgm:pt>
    <dgm:pt modelId="{2F90E9E7-3851-4796-B743-86B085DAE61E}" type="sibTrans" cxnId="{9875377D-7CC4-4321-9882-A5DE488468F2}">
      <dgm:prSet/>
      <dgm:spPr/>
      <dgm:t>
        <a:bodyPr/>
        <a:lstStyle/>
        <a:p>
          <a:endParaRPr lang="fr-FR"/>
        </a:p>
      </dgm:t>
    </dgm:pt>
    <dgm:pt modelId="{4662DE2D-73D4-4345-B126-9BC366727866}">
      <dgm:prSet/>
      <dgm:spPr>
        <a:xfrm>
          <a:off x="7332281" y="1442230"/>
          <a:ext cx="774905" cy="1299232"/>
        </a:xfrm>
        <a:prstGeom prst="roundRect">
          <a:avLst>
            <a:gd name="adj" fmla="val 10000"/>
          </a:avLst>
        </a:prstGeom>
        <a:solidFill>
          <a:srgbClr val="4472C4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WP3</a:t>
          </a:r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Bâtiment d’accueil SAGA</a:t>
          </a:r>
        </a:p>
      </dgm:t>
    </dgm:pt>
    <dgm:pt modelId="{8BE66366-2F57-4487-BAFF-C14315D330E7}" type="parTrans" cxnId="{70DE8CE0-D8D1-487F-9199-302C4EC0FFED}">
      <dgm:prSet/>
      <dgm:spPr/>
      <dgm:t>
        <a:bodyPr/>
        <a:lstStyle/>
        <a:p>
          <a:endParaRPr lang="fr-FR"/>
        </a:p>
      </dgm:t>
    </dgm:pt>
    <dgm:pt modelId="{09A808C0-39F5-48C7-A9C3-814B3E453AD0}" type="sibTrans" cxnId="{70DE8CE0-D8D1-487F-9199-302C4EC0FFED}">
      <dgm:prSet/>
      <dgm:spPr/>
      <dgm:t>
        <a:bodyPr/>
        <a:lstStyle/>
        <a:p>
          <a:endParaRPr lang="fr-FR"/>
        </a:p>
      </dgm:t>
    </dgm:pt>
    <dgm:pt modelId="{EF6C70BE-C885-4640-BAC2-DD2EBFE75CF1}">
      <dgm:prSet custT="1"/>
      <dgm:spPr>
        <a:xfrm>
          <a:off x="4844835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sz="700" b="1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WP1.7 : </a:t>
          </a:r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Adaptation</a:t>
          </a:r>
        </a:p>
        <a:p>
          <a:r>
            <a:rPr lang="fr-FR" sz="700" b="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NFS – 32&amp;33</a:t>
          </a:r>
          <a:endParaRPr lang="fr-FR" sz="700" b="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87514D52-8FAE-4EC8-8684-B2ACF09D6DB4}" type="parTrans" cxnId="{2703AA9B-7F7C-4EA7-9610-6CE7D3C8BB75}">
      <dgm:prSet/>
      <dgm:spPr/>
      <dgm:t>
        <a:bodyPr/>
        <a:lstStyle/>
        <a:p>
          <a:endParaRPr lang="fr-FR"/>
        </a:p>
      </dgm:t>
    </dgm:pt>
    <dgm:pt modelId="{A5D88E55-E583-4518-BCC9-D5C831E43329}" type="sibTrans" cxnId="{2703AA9B-7F7C-4EA7-9610-6CE7D3C8BB75}">
      <dgm:prSet/>
      <dgm:spPr/>
      <dgm:t>
        <a:bodyPr/>
        <a:lstStyle/>
        <a:p>
          <a:endParaRPr lang="fr-FR"/>
        </a:p>
      </dgm:t>
    </dgm:pt>
    <dgm:pt modelId="{3AE17C68-C5E4-40BE-BF3F-63DDFA542DBD}" type="pres">
      <dgm:prSet presAssocID="{E29CDD2C-A79D-4E8D-9FDA-92207E46479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74FC6C1-B5B2-4883-A63B-E895B619E812}" type="pres">
      <dgm:prSet presAssocID="{F6ED3C5D-F371-4297-92E3-1F70E5E0E715}" presName="vertOne" presStyleCnt="0"/>
      <dgm:spPr/>
    </dgm:pt>
    <dgm:pt modelId="{EE7DA67C-2DBF-411A-AAEC-57E072C8F71B}" type="pres">
      <dgm:prSet presAssocID="{F6ED3C5D-F371-4297-92E3-1F70E5E0E71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FB5058B-9C9A-41D9-A66C-6D4851F8A566}" type="pres">
      <dgm:prSet presAssocID="{F6ED3C5D-F371-4297-92E3-1F70E5E0E715}" presName="parTransOne" presStyleCnt="0"/>
      <dgm:spPr/>
    </dgm:pt>
    <dgm:pt modelId="{6B7A7F9E-E55E-4B8B-9DD4-8FAA4C767326}" type="pres">
      <dgm:prSet presAssocID="{F6ED3C5D-F371-4297-92E3-1F70E5E0E715}" presName="horzOne" presStyleCnt="0"/>
      <dgm:spPr/>
    </dgm:pt>
    <dgm:pt modelId="{3A488C5E-3121-40A8-8C42-C08667C618F4}" type="pres">
      <dgm:prSet presAssocID="{12B40005-50AB-430D-A458-891AE6886700}" presName="vertTwo" presStyleCnt="0"/>
      <dgm:spPr/>
    </dgm:pt>
    <dgm:pt modelId="{DC041614-CEC3-4E77-A0F6-DA697B8CC037}" type="pres">
      <dgm:prSet presAssocID="{12B40005-50AB-430D-A458-891AE6886700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C076E7D-5434-4EF8-BA64-67964B99EEB0}" type="pres">
      <dgm:prSet presAssocID="{12B40005-50AB-430D-A458-891AE6886700}" presName="parTransTwo" presStyleCnt="0"/>
      <dgm:spPr/>
    </dgm:pt>
    <dgm:pt modelId="{D242F264-0F89-40A3-A658-53B8CB25DE63}" type="pres">
      <dgm:prSet presAssocID="{12B40005-50AB-430D-A458-891AE6886700}" presName="horzTwo" presStyleCnt="0"/>
      <dgm:spPr/>
    </dgm:pt>
    <dgm:pt modelId="{F46919C3-AD5B-4259-8A9C-CDB6164A341D}" type="pres">
      <dgm:prSet presAssocID="{DACA69D4-2755-4065-A5D2-872793C12352}" presName="vertThree" presStyleCnt="0"/>
      <dgm:spPr/>
    </dgm:pt>
    <dgm:pt modelId="{7631F6DD-A171-4A61-A4D8-FA3A20B303A7}" type="pres">
      <dgm:prSet presAssocID="{DACA69D4-2755-4065-A5D2-872793C12352}" presName="txThree" presStyleLbl="node3" presStyleIdx="0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879AD86-05FC-48DA-9629-15EB1B8ACDA2}" type="pres">
      <dgm:prSet presAssocID="{DACA69D4-2755-4065-A5D2-872793C12352}" presName="horzThree" presStyleCnt="0"/>
      <dgm:spPr/>
    </dgm:pt>
    <dgm:pt modelId="{E118EBDC-0E0C-45BE-B591-255E4CBAAABB}" type="pres">
      <dgm:prSet presAssocID="{1DDC3B0E-4958-4304-9FA8-77944C5124C6}" presName="sibSpaceThree" presStyleCnt="0"/>
      <dgm:spPr/>
    </dgm:pt>
    <dgm:pt modelId="{7DA34DAE-AF21-4830-AC40-28977418289B}" type="pres">
      <dgm:prSet presAssocID="{EF5C4162-5BF9-4F18-9710-A87E6CB8AB86}" presName="vertThree" presStyleCnt="0"/>
      <dgm:spPr/>
    </dgm:pt>
    <dgm:pt modelId="{E14AB247-4314-4E3B-82DE-9E2FB8CDA87C}" type="pres">
      <dgm:prSet presAssocID="{EF5C4162-5BF9-4F18-9710-A87E6CB8AB86}" presName="txThree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204B354-E585-466E-946A-D591FE29DEA1}" type="pres">
      <dgm:prSet presAssocID="{EF5C4162-5BF9-4F18-9710-A87E6CB8AB86}" presName="horzThree" presStyleCnt="0"/>
      <dgm:spPr/>
    </dgm:pt>
    <dgm:pt modelId="{F22456A7-68C1-46E8-9136-99140DF9C5C7}" type="pres">
      <dgm:prSet presAssocID="{DEB958E8-79D7-4186-8C25-60EF744255BD}" presName="sibSpaceThree" presStyleCnt="0"/>
      <dgm:spPr/>
    </dgm:pt>
    <dgm:pt modelId="{31A52C93-2CD1-4FF6-86D1-07A5E28DB4E8}" type="pres">
      <dgm:prSet presAssocID="{A08E100B-8094-45BE-B6ED-1802A81BDFDB}" presName="vertThree" presStyleCnt="0"/>
      <dgm:spPr/>
    </dgm:pt>
    <dgm:pt modelId="{937A3603-422F-460F-91B4-03210F11DE55}" type="pres">
      <dgm:prSet presAssocID="{A08E100B-8094-45BE-B6ED-1802A81BDFDB}" presName="txThree" presStyleLbl="node3" presStyleIdx="2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08A1339-44B5-49F0-B1FB-171B81C15B67}" type="pres">
      <dgm:prSet presAssocID="{A08E100B-8094-45BE-B6ED-1802A81BDFDB}" presName="horzThree" presStyleCnt="0"/>
      <dgm:spPr/>
    </dgm:pt>
    <dgm:pt modelId="{5ABDC6F8-8AA3-4194-8E19-0B3965F79405}" type="pres">
      <dgm:prSet presAssocID="{61211644-0EBF-4DC4-BE3C-EF22DA9648E8}" presName="sibSpaceThree" presStyleCnt="0"/>
      <dgm:spPr/>
    </dgm:pt>
    <dgm:pt modelId="{E9EB8D31-2B46-4DDB-AC2C-33CDD5CE1FF8}" type="pres">
      <dgm:prSet presAssocID="{907AC781-A3D5-490E-8225-20E79FA3E9CF}" presName="vertThree" presStyleCnt="0"/>
      <dgm:spPr/>
    </dgm:pt>
    <dgm:pt modelId="{7538A9FC-F96A-47DA-B73F-3C91C20C1621}" type="pres">
      <dgm:prSet presAssocID="{907AC781-A3D5-490E-8225-20E79FA3E9CF}" presName="txThree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EE726F3-30EB-4B6A-B2E2-CAE8BC4EC40E}" type="pres">
      <dgm:prSet presAssocID="{907AC781-A3D5-490E-8225-20E79FA3E9CF}" presName="horzThree" presStyleCnt="0"/>
      <dgm:spPr/>
    </dgm:pt>
    <dgm:pt modelId="{AF84396B-2F42-4427-9465-74F8F4C32BBE}" type="pres">
      <dgm:prSet presAssocID="{93B8C3EC-A195-48EB-AA79-89B133FCB544}" presName="sibSpaceThree" presStyleCnt="0"/>
      <dgm:spPr/>
    </dgm:pt>
    <dgm:pt modelId="{66C521CC-CD9A-40DC-8DD6-D72B86ADA6FA}" type="pres">
      <dgm:prSet presAssocID="{CB230020-1365-444D-A20C-CB35CF59B7DB}" presName="vertThree" presStyleCnt="0"/>
      <dgm:spPr/>
    </dgm:pt>
    <dgm:pt modelId="{48F4E6BD-9941-424A-8C8D-3D3766DF1F18}" type="pres">
      <dgm:prSet presAssocID="{CB230020-1365-444D-A20C-CB35CF59B7DB}" presName="txThree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501A337-EC8D-42EA-B55C-D992FC6AAF34}" type="pres">
      <dgm:prSet presAssocID="{CB230020-1365-444D-A20C-CB35CF59B7DB}" presName="horzThree" presStyleCnt="0"/>
      <dgm:spPr/>
    </dgm:pt>
    <dgm:pt modelId="{76F0900C-8592-4BB7-A3C4-4D4A1CAAE520}" type="pres">
      <dgm:prSet presAssocID="{0351C215-232A-48DC-8DAC-47B450C03492}" presName="sibSpaceThree" presStyleCnt="0"/>
      <dgm:spPr/>
    </dgm:pt>
    <dgm:pt modelId="{1184806B-6CB0-4994-BCA1-511CBD7EFB5B}" type="pres">
      <dgm:prSet presAssocID="{2438FA14-5084-4861-BF37-BE093B9D073F}" presName="vertThree" presStyleCnt="0"/>
      <dgm:spPr/>
    </dgm:pt>
    <dgm:pt modelId="{C1435072-8CAE-431A-8298-578229D2A51F}" type="pres">
      <dgm:prSet presAssocID="{2438FA14-5084-4861-BF37-BE093B9D073F}" presName="txThree" presStyleLbl="node3" presStyleIdx="5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3AA2C98-E7D2-419C-8FF9-66C1A06E153F}" type="pres">
      <dgm:prSet presAssocID="{2438FA14-5084-4861-BF37-BE093B9D073F}" presName="horzThree" presStyleCnt="0"/>
      <dgm:spPr/>
    </dgm:pt>
    <dgm:pt modelId="{2A07EC37-BC9A-4826-AB06-096DDD1CEDFE}" type="pres">
      <dgm:prSet presAssocID="{8DA1E749-3ADB-4B05-8486-71C1972E987E}" presName="sibSpaceThree" presStyleCnt="0"/>
      <dgm:spPr/>
    </dgm:pt>
    <dgm:pt modelId="{8C3132E2-4B64-45E9-B691-D85BE480CFBA}" type="pres">
      <dgm:prSet presAssocID="{EF6C70BE-C885-4640-BAC2-DD2EBFE75CF1}" presName="vertThree" presStyleCnt="0"/>
      <dgm:spPr/>
    </dgm:pt>
    <dgm:pt modelId="{1CD9DBEF-9DCE-4B07-932B-350F240D11AD}" type="pres">
      <dgm:prSet presAssocID="{EF6C70BE-C885-4640-BAC2-DD2EBFE75CF1}" presName="txThree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4F5BBB2-DC39-4534-886A-F31F0A41F99A}" type="pres">
      <dgm:prSet presAssocID="{EF6C70BE-C885-4640-BAC2-DD2EBFE75CF1}" presName="horzThree" presStyleCnt="0"/>
      <dgm:spPr/>
    </dgm:pt>
    <dgm:pt modelId="{ABE5C3B1-F2DF-417F-8A55-6A2F10F78AD0}" type="pres">
      <dgm:prSet presAssocID="{C996E35D-7C2A-4344-9D29-CFAFE054D994}" presName="sibSpaceTwo" presStyleCnt="0"/>
      <dgm:spPr/>
    </dgm:pt>
    <dgm:pt modelId="{A3E2AB55-4814-4E4A-91FE-9FA700B62404}" type="pres">
      <dgm:prSet presAssocID="{D01DD1E7-603F-49C4-82C1-57F9A0878D26}" presName="vertTwo" presStyleCnt="0"/>
      <dgm:spPr/>
    </dgm:pt>
    <dgm:pt modelId="{EB6045F4-B489-4515-BCBD-61418E45440A}" type="pres">
      <dgm:prSet presAssocID="{D01DD1E7-603F-49C4-82C1-57F9A0878D26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3A5169C-755E-4A52-926C-4FB601F055DC}" type="pres">
      <dgm:prSet presAssocID="{D01DD1E7-603F-49C4-82C1-57F9A0878D26}" presName="parTransTwo" presStyleCnt="0"/>
      <dgm:spPr/>
    </dgm:pt>
    <dgm:pt modelId="{763456A9-C515-443D-BC6E-7191072BAAC8}" type="pres">
      <dgm:prSet presAssocID="{D01DD1E7-603F-49C4-82C1-57F9A0878D26}" presName="horzTwo" presStyleCnt="0"/>
      <dgm:spPr/>
    </dgm:pt>
    <dgm:pt modelId="{2D6D4DDB-BA0B-488E-8F1A-EF162447BB57}" type="pres">
      <dgm:prSet presAssocID="{349874B9-B01C-49FF-AF0B-CD4C693BFBD9}" presName="vertThree" presStyleCnt="0"/>
      <dgm:spPr/>
    </dgm:pt>
    <dgm:pt modelId="{E5E51728-95A5-4B8A-B780-43BF0222B4B3}" type="pres">
      <dgm:prSet presAssocID="{349874B9-B01C-49FF-AF0B-CD4C693BFBD9}" presName="txThree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1E38D06-E035-457D-AD3D-7480552487A9}" type="pres">
      <dgm:prSet presAssocID="{349874B9-B01C-49FF-AF0B-CD4C693BFBD9}" presName="horzThree" presStyleCnt="0"/>
      <dgm:spPr/>
    </dgm:pt>
    <dgm:pt modelId="{D4E6ABF0-20DC-464D-8112-541004227991}" type="pres">
      <dgm:prSet presAssocID="{53390641-1302-4C38-9F9C-75FA9C7FDB2D}" presName="sibSpaceThree" presStyleCnt="0"/>
      <dgm:spPr/>
    </dgm:pt>
    <dgm:pt modelId="{B739B309-19F3-49B4-8CC4-F041D494D7A3}" type="pres">
      <dgm:prSet presAssocID="{61CB4026-D2E3-4E61-8D36-886183BA91E0}" presName="vertThree" presStyleCnt="0"/>
      <dgm:spPr/>
    </dgm:pt>
    <dgm:pt modelId="{294CA4DE-B678-4B4E-A03D-088AC2E9DD8D}" type="pres">
      <dgm:prSet presAssocID="{61CB4026-D2E3-4E61-8D36-886183BA91E0}" presName="txThree" presStyleLbl="node3" presStyleIdx="8" presStyleCnt="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11D9114-50A0-49E7-826C-28DD0143FE18}" type="pres">
      <dgm:prSet presAssocID="{61CB4026-D2E3-4E61-8D36-886183BA91E0}" presName="horzThree" presStyleCnt="0"/>
      <dgm:spPr/>
    </dgm:pt>
    <dgm:pt modelId="{191FE2A3-098E-435E-8B5A-F75FBDA64CA7}" type="pres">
      <dgm:prSet presAssocID="{C4F0FC28-5DCD-49A0-A9BB-CE8E3D0A807C}" presName="sibSpaceTwo" presStyleCnt="0"/>
      <dgm:spPr/>
    </dgm:pt>
    <dgm:pt modelId="{D9A7ED02-FBD4-4997-87C8-F606D48869D0}" type="pres">
      <dgm:prSet presAssocID="{4662DE2D-73D4-4345-B126-9BC366727866}" presName="vertTwo" presStyleCnt="0"/>
      <dgm:spPr/>
    </dgm:pt>
    <dgm:pt modelId="{A3DEB346-787A-4BE2-9F78-A65A23FA3F9C}" type="pres">
      <dgm:prSet presAssocID="{4662DE2D-73D4-4345-B126-9BC366727866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8CC1E05-26BF-4143-928B-3DB79099E6C9}" type="pres">
      <dgm:prSet presAssocID="{4662DE2D-73D4-4345-B126-9BC366727866}" presName="horzTwo" presStyleCnt="0"/>
      <dgm:spPr/>
    </dgm:pt>
  </dgm:ptLst>
  <dgm:cxnLst>
    <dgm:cxn modelId="{F3F0DB33-B14E-4E08-B119-F9548387D7BE}" type="presOf" srcId="{907AC781-A3D5-490E-8225-20E79FA3E9CF}" destId="{7538A9FC-F96A-47DA-B73F-3C91C20C1621}" srcOrd="0" destOrd="0" presId="urn:microsoft.com/office/officeart/2005/8/layout/hierarchy4"/>
    <dgm:cxn modelId="{9ED2DE5C-2D05-4F23-A91F-EF7F25121500}" srcId="{F6ED3C5D-F371-4297-92E3-1F70E5E0E715}" destId="{12B40005-50AB-430D-A458-891AE6886700}" srcOrd="0" destOrd="0" parTransId="{8806745F-7542-4ADE-9FDA-DE32F92E11D4}" sibTransId="{C996E35D-7C2A-4344-9D29-CFAFE054D994}"/>
    <dgm:cxn modelId="{00DCA601-0B1C-4835-B728-6179FB8B3A38}" srcId="{12B40005-50AB-430D-A458-891AE6886700}" destId="{EF5C4162-5BF9-4F18-9710-A87E6CB8AB86}" srcOrd="1" destOrd="0" parTransId="{03867AFA-3CF4-49A2-8102-1A5B02330879}" sibTransId="{DEB958E8-79D7-4186-8C25-60EF744255BD}"/>
    <dgm:cxn modelId="{9875377D-7CC4-4321-9882-A5DE488468F2}" srcId="{D01DD1E7-603F-49C4-82C1-57F9A0878D26}" destId="{61CB4026-D2E3-4E61-8D36-886183BA91E0}" srcOrd="1" destOrd="0" parTransId="{E5B1805F-B2D1-4DD0-8F68-5961A96B7C62}" sibTransId="{2F90E9E7-3851-4796-B743-86B085DAE61E}"/>
    <dgm:cxn modelId="{09176682-778E-4519-9C9C-1866B49AD61D}" srcId="{12B40005-50AB-430D-A458-891AE6886700}" destId="{A08E100B-8094-45BE-B6ED-1802A81BDFDB}" srcOrd="2" destOrd="0" parTransId="{95F736C9-93CC-4C13-A6A5-8D1966A16885}" sibTransId="{61211644-0EBF-4DC4-BE3C-EF22DA9648E8}"/>
    <dgm:cxn modelId="{B27568FD-1574-4055-A2AD-963B5BFE617B}" type="presOf" srcId="{2438FA14-5084-4861-BF37-BE093B9D073F}" destId="{C1435072-8CAE-431A-8298-578229D2A51F}" srcOrd="0" destOrd="0" presId="urn:microsoft.com/office/officeart/2005/8/layout/hierarchy4"/>
    <dgm:cxn modelId="{DFDCACED-1389-477A-B944-6E4E1A37BF9B}" type="presOf" srcId="{E29CDD2C-A79D-4E8D-9FDA-92207E464798}" destId="{3AE17C68-C5E4-40BE-BF3F-63DDFA542DBD}" srcOrd="0" destOrd="0" presId="urn:microsoft.com/office/officeart/2005/8/layout/hierarchy4"/>
    <dgm:cxn modelId="{73EC5A7B-329B-4E32-B72F-E2627A7E624D}" type="presOf" srcId="{EF5C4162-5BF9-4F18-9710-A87E6CB8AB86}" destId="{E14AB247-4314-4E3B-82DE-9E2FB8CDA87C}" srcOrd="0" destOrd="0" presId="urn:microsoft.com/office/officeart/2005/8/layout/hierarchy4"/>
    <dgm:cxn modelId="{8ABB85B0-9D10-4A93-AE4C-0BAB1DE63DA1}" type="presOf" srcId="{61CB4026-D2E3-4E61-8D36-886183BA91E0}" destId="{294CA4DE-B678-4B4E-A03D-088AC2E9DD8D}" srcOrd="0" destOrd="0" presId="urn:microsoft.com/office/officeart/2005/8/layout/hierarchy4"/>
    <dgm:cxn modelId="{E2389278-D8B5-46FF-933A-227B8455A61F}" srcId="{F6ED3C5D-F371-4297-92E3-1F70E5E0E715}" destId="{D01DD1E7-603F-49C4-82C1-57F9A0878D26}" srcOrd="1" destOrd="0" parTransId="{7A053DF7-C086-47AE-AD5E-059E37642081}" sibTransId="{C4F0FC28-5DCD-49A0-A9BB-CE8E3D0A807C}"/>
    <dgm:cxn modelId="{0CC1622A-6888-4FE2-943B-07A3D599DCB9}" type="presOf" srcId="{A08E100B-8094-45BE-B6ED-1802A81BDFDB}" destId="{937A3603-422F-460F-91B4-03210F11DE55}" srcOrd="0" destOrd="0" presId="urn:microsoft.com/office/officeart/2005/8/layout/hierarchy4"/>
    <dgm:cxn modelId="{6D7E1667-2229-41FE-B742-6C5F4056D0F9}" srcId="{12B40005-50AB-430D-A458-891AE6886700}" destId="{CB230020-1365-444D-A20C-CB35CF59B7DB}" srcOrd="4" destOrd="0" parTransId="{2E831D11-DAAD-4613-84E5-CB6D5D18F380}" sibTransId="{0351C215-232A-48DC-8DAC-47B450C03492}"/>
    <dgm:cxn modelId="{479A53DB-AB8B-498C-B422-7B1B95019E99}" type="presOf" srcId="{DACA69D4-2755-4065-A5D2-872793C12352}" destId="{7631F6DD-A171-4A61-A4D8-FA3A20B303A7}" srcOrd="0" destOrd="0" presId="urn:microsoft.com/office/officeart/2005/8/layout/hierarchy4"/>
    <dgm:cxn modelId="{2703AA9B-7F7C-4EA7-9610-6CE7D3C8BB75}" srcId="{12B40005-50AB-430D-A458-891AE6886700}" destId="{EF6C70BE-C885-4640-BAC2-DD2EBFE75CF1}" srcOrd="6" destOrd="0" parTransId="{87514D52-8FAE-4EC8-8684-B2ACF09D6DB4}" sibTransId="{A5D88E55-E583-4518-BCC9-D5C831E43329}"/>
    <dgm:cxn modelId="{2CA5934C-7A23-4F54-B741-35FAFD5BD2CD}" srcId="{E29CDD2C-A79D-4E8D-9FDA-92207E464798}" destId="{F6ED3C5D-F371-4297-92E3-1F70E5E0E715}" srcOrd="0" destOrd="0" parTransId="{87F98D4C-32EE-42BE-BDA5-3B0862C48B59}" sibTransId="{B5477E69-1D3E-49D9-B021-9A9C74B2DDFD}"/>
    <dgm:cxn modelId="{D00F81F1-C6B8-487D-B35A-BDC6FB1BA748}" srcId="{12B40005-50AB-430D-A458-891AE6886700}" destId="{DACA69D4-2755-4065-A5D2-872793C12352}" srcOrd="0" destOrd="0" parTransId="{4013B2DE-1A95-4FBF-9AB8-3B90429350FA}" sibTransId="{1DDC3B0E-4958-4304-9FA8-77944C5124C6}"/>
    <dgm:cxn modelId="{140C9443-0A14-407D-8599-041225B596D4}" type="presOf" srcId="{4662DE2D-73D4-4345-B126-9BC366727866}" destId="{A3DEB346-787A-4BE2-9F78-A65A23FA3F9C}" srcOrd="0" destOrd="0" presId="urn:microsoft.com/office/officeart/2005/8/layout/hierarchy4"/>
    <dgm:cxn modelId="{6FAD3304-CDDB-440D-989D-9991DBF86AE3}" type="presOf" srcId="{349874B9-B01C-49FF-AF0B-CD4C693BFBD9}" destId="{E5E51728-95A5-4B8A-B780-43BF0222B4B3}" srcOrd="0" destOrd="0" presId="urn:microsoft.com/office/officeart/2005/8/layout/hierarchy4"/>
    <dgm:cxn modelId="{CF673C08-FCCE-420A-90A5-C69BE9C57790}" type="presOf" srcId="{F6ED3C5D-F371-4297-92E3-1F70E5E0E715}" destId="{EE7DA67C-2DBF-411A-AAEC-57E072C8F71B}" srcOrd="0" destOrd="0" presId="urn:microsoft.com/office/officeart/2005/8/layout/hierarchy4"/>
    <dgm:cxn modelId="{64AD48FD-EC97-46E4-980C-AC70CE2AEC93}" type="presOf" srcId="{12B40005-50AB-430D-A458-891AE6886700}" destId="{DC041614-CEC3-4E77-A0F6-DA697B8CC037}" srcOrd="0" destOrd="0" presId="urn:microsoft.com/office/officeart/2005/8/layout/hierarchy4"/>
    <dgm:cxn modelId="{4A930C1A-3876-44FC-9A42-D02C1D77BCF8}" type="presOf" srcId="{CB230020-1365-444D-A20C-CB35CF59B7DB}" destId="{48F4E6BD-9941-424A-8C8D-3D3766DF1F18}" srcOrd="0" destOrd="0" presId="urn:microsoft.com/office/officeart/2005/8/layout/hierarchy4"/>
    <dgm:cxn modelId="{8845095B-EBDC-4D67-A6B7-F31873565204}" type="presOf" srcId="{EF6C70BE-C885-4640-BAC2-DD2EBFE75CF1}" destId="{1CD9DBEF-9DCE-4B07-932B-350F240D11AD}" srcOrd="0" destOrd="0" presId="urn:microsoft.com/office/officeart/2005/8/layout/hierarchy4"/>
    <dgm:cxn modelId="{ACB044CD-3935-4BCB-A1E8-338FF214C645}" type="presOf" srcId="{D01DD1E7-603F-49C4-82C1-57F9A0878D26}" destId="{EB6045F4-B489-4515-BCBD-61418E45440A}" srcOrd="0" destOrd="0" presId="urn:microsoft.com/office/officeart/2005/8/layout/hierarchy4"/>
    <dgm:cxn modelId="{BBF6060E-8A34-4008-ACAD-5052FCC21676}" srcId="{D01DD1E7-603F-49C4-82C1-57F9A0878D26}" destId="{349874B9-B01C-49FF-AF0B-CD4C693BFBD9}" srcOrd="0" destOrd="0" parTransId="{D243D969-424B-44C7-B27A-CD64B09BF611}" sibTransId="{53390641-1302-4C38-9F9C-75FA9C7FDB2D}"/>
    <dgm:cxn modelId="{894FB43C-6ACE-47E5-8FF2-197C5435EEE9}" srcId="{12B40005-50AB-430D-A458-891AE6886700}" destId="{2438FA14-5084-4861-BF37-BE093B9D073F}" srcOrd="5" destOrd="0" parTransId="{B742FE52-0B0F-455D-8894-18288BAAA6AC}" sibTransId="{8DA1E749-3ADB-4B05-8486-71C1972E987E}"/>
    <dgm:cxn modelId="{FBFA8644-EA34-4D46-A4DB-7D6CD59E6178}" srcId="{12B40005-50AB-430D-A458-891AE6886700}" destId="{907AC781-A3D5-490E-8225-20E79FA3E9CF}" srcOrd="3" destOrd="0" parTransId="{E8CA687C-2B2F-4337-8758-7945B4992C09}" sibTransId="{93B8C3EC-A195-48EB-AA79-89B133FCB544}"/>
    <dgm:cxn modelId="{70DE8CE0-D8D1-487F-9199-302C4EC0FFED}" srcId="{F6ED3C5D-F371-4297-92E3-1F70E5E0E715}" destId="{4662DE2D-73D4-4345-B126-9BC366727866}" srcOrd="2" destOrd="0" parTransId="{8BE66366-2F57-4487-BAFF-C14315D330E7}" sibTransId="{09A808C0-39F5-48C7-A9C3-814B3E453AD0}"/>
    <dgm:cxn modelId="{5D421937-7D3C-48FC-B5AB-B053759AF465}" type="presParOf" srcId="{3AE17C68-C5E4-40BE-BF3F-63DDFA542DBD}" destId="{574FC6C1-B5B2-4883-A63B-E895B619E812}" srcOrd="0" destOrd="0" presId="urn:microsoft.com/office/officeart/2005/8/layout/hierarchy4"/>
    <dgm:cxn modelId="{B0DDBE61-A76C-47CE-A24E-3653B91465CC}" type="presParOf" srcId="{574FC6C1-B5B2-4883-A63B-E895B619E812}" destId="{EE7DA67C-2DBF-411A-AAEC-57E072C8F71B}" srcOrd="0" destOrd="0" presId="urn:microsoft.com/office/officeart/2005/8/layout/hierarchy4"/>
    <dgm:cxn modelId="{870BB3F7-597D-461E-AD7B-9CD838AFB28E}" type="presParOf" srcId="{574FC6C1-B5B2-4883-A63B-E895B619E812}" destId="{DFB5058B-9C9A-41D9-A66C-6D4851F8A566}" srcOrd="1" destOrd="0" presId="urn:microsoft.com/office/officeart/2005/8/layout/hierarchy4"/>
    <dgm:cxn modelId="{EDDC8311-8F4A-4AEA-A907-B612F9504847}" type="presParOf" srcId="{574FC6C1-B5B2-4883-A63B-E895B619E812}" destId="{6B7A7F9E-E55E-4B8B-9DD4-8FAA4C767326}" srcOrd="2" destOrd="0" presId="urn:microsoft.com/office/officeart/2005/8/layout/hierarchy4"/>
    <dgm:cxn modelId="{501B5533-2CAC-4398-B3DC-4747C0FD25A7}" type="presParOf" srcId="{6B7A7F9E-E55E-4B8B-9DD4-8FAA4C767326}" destId="{3A488C5E-3121-40A8-8C42-C08667C618F4}" srcOrd="0" destOrd="0" presId="urn:microsoft.com/office/officeart/2005/8/layout/hierarchy4"/>
    <dgm:cxn modelId="{62BD195F-46A5-4265-ABBA-57A6740BCBF8}" type="presParOf" srcId="{3A488C5E-3121-40A8-8C42-C08667C618F4}" destId="{DC041614-CEC3-4E77-A0F6-DA697B8CC037}" srcOrd="0" destOrd="0" presId="urn:microsoft.com/office/officeart/2005/8/layout/hierarchy4"/>
    <dgm:cxn modelId="{1C746B3D-E402-44C0-966E-27C4A2BFA1F3}" type="presParOf" srcId="{3A488C5E-3121-40A8-8C42-C08667C618F4}" destId="{CC076E7D-5434-4EF8-BA64-67964B99EEB0}" srcOrd="1" destOrd="0" presId="urn:microsoft.com/office/officeart/2005/8/layout/hierarchy4"/>
    <dgm:cxn modelId="{EEE4EEFE-3379-438B-8EB9-F62915A34416}" type="presParOf" srcId="{3A488C5E-3121-40A8-8C42-C08667C618F4}" destId="{D242F264-0F89-40A3-A658-53B8CB25DE63}" srcOrd="2" destOrd="0" presId="urn:microsoft.com/office/officeart/2005/8/layout/hierarchy4"/>
    <dgm:cxn modelId="{AEA5E0C8-1A35-455F-8E13-EE3AF127A197}" type="presParOf" srcId="{D242F264-0F89-40A3-A658-53B8CB25DE63}" destId="{F46919C3-AD5B-4259-8A9C-CDB6164A341D}" srcOrd="0" destOrd="0" presId="urn:microsoft.com/office/officeart/2005/8/layout/hierarchy4"/>
    <dgm:cxn modelId="{450F0A20-2B49-47A0-B3BD-5AF0C310AB42}" type="presParOf" srcId="{F46919C3-AD5B-4259-8A9C-CDB6164A341D}" destId="{7631F6DD-A171-4A61-A4D8-FA3A20B303A7}" srcOrd="0" destOrd="0" presId="urn:microsoft.com/office/officeart/2005/8/layout/hierarchy4"/>
    <dgm:cxn modelId="{1F60D916-EFE5-497F-A3D7-DA4AA6875C59}" type="presParOf" srcId="{F46919C3-AD5B-4259-8A9C-CDB6164A341D}" destId="{3879AD86-05FC-48DA-9629-15EB1B8ACDA2}" srcOrd="1" destOrd="0" presId="urn:microsoft.com/office/officeart/2005/8/layout/hierarchy4"/>
    <dgm:cxn modelId="{64387C11-78C8-46CE-91B5-39314F3D8435}" type="presParOf" srcId="{D242F264-0F89-40A3-A658-53B8CB25DE63}" destId="{E118EBDC-0E0C-45BE-B591-255E4CBAAABB}" srcOrd="1" destOrd="0" presId="urn:microsoft.com/office/officeart/2005/8/layout/hierarchy4"/>
    <dgm:cxn modelId="{9ECEF6AF-C335-41DE-9EDF-847B0E8EFC51}" type="presParOf" srcId="{D242F264-0F89-40A3-A658-53B8CB25DE63}" destId="{7DA34DAE-AF21-4830-AC40-28977418289B}" srcOrd="2" destOrd="0" presId="urn:microsoft.com/office/officeart/2005/8/layout/hierarchy4"/>
    <dgm:cxn modelId="{B3FB9611-C921-459F-B1DC-7B72450D3123}" type="presParOf" srcId="{7DA34DAE-AF21-4830-AC40-28977418289B}" destId="{E14AB247-4314-4E3B-82DE-9E2FB8CDA87C}" srcOrd="0" destOrd="0" presId="urn:microsoft.com/office/officeart/2005/8/layout/hierarchy4"/>
    <dgm:cxn modelId="{0802D431-8735-44C9-A93A-C9D23EBE5C5E}" type="presParOf" srcId="{7DA34DAE-AF21-4830-AC40-28977418289B}" destId="{4204B354-E585-466E-946A-D591FE29DEA1}" srcOrd="1" destOrd="0" presId="urn:microsoft.com/office/officeart/2005/8/layout/hierarchy4"/>
    <dgm:cxn modelId="{C9A878FA-E938-4726-B44B-56BC2DC41F38}" type="presParOf" srcId="{D242F264-0F89-40A3-A658-53B8CB25DE63}" destId="{F22456A7-68C1-46E8-9136-99140DF9C5C7}" srcOrd="3" destOrd="0" presId="urn:microsoft.com/office/officeart/2005/8/layout/hierarchy4"/>
    <dgm:cxn modelId="{990C9C8F-8683-47F3-8F10-D6FB21CA1FB2}" type="presParOf" srcId="{D242F264-0F89-40A3-A658-53B8CB25DE63}" destId="{31A52C93-2CD1-4FF6-86D1-07A5E28DB4E8}" srcOrd="4" destOrd="0" presId="urn:microsoft.com/office/officeart/2005/8/layout/hierarchy4"/>
    <dgm:cxn modelId="{4EE88E4C-F3D7-40BA-827B-E9D9AE05C113}" type="presParOf" srcId="{31A52C93-2CD1-4FF6-86D1-07A5E28DB4E8}" destId="{937A3603-422F-460F-91B4-03210F11DE55}" srcOrd="0" destOrd="0" presId="urn:microsoft.com/office/officeart/2005/8/layout/hierarchy4"/>
    <dgm:cxn modelId="{F524546D-6744-4FF6-9584-AB9BA5DCE467}" type="presParOf" srcId="{31A52C93-2CD1-4FF6-86D1-07A5E28DB4E8}" destId="{F08A1339-44B5-49F0-B1FB-171B81C15B67}" srcOrd="1" destOrd="0" presId="urn:microsoft.com/office/officeart/2005/8/layout/hierarchy4"/>
    <dgm:cxn modelId="{513385AC-35AC-4F73-B3A1-6D31C0DACA60}" type="presParOf" srcId="{D242F264-0F89-40A3-A658-53B8CB25DE63}" destId="{5ABDC6F8-8AA3-4194-8E19-0B3965F79405}" srcOrd="5" destOrd="0" presId="urn:microsoft.com/office/officeart/2005/8/layout/hierarchy4"/>
    <dgm:cxn modelId="{7D2B8A56-F356-4192-8674-BD641110215A}" type="presParOf" srcId="{D242F264-0F89-40A3-A658-53B8CB25DE63}" destId="{E9EB8D31-2B46-4DDB-AC2C-33CDD5CE1FF8}" srcOrd="6" destOrd="0" presId="urn:microsoft.com/office/officeart/2005/8/layout/hierarchy4"/>
    <dgm:cxn modelId="{6A9D0A39-6CAA-47CA-8924-E3601F412871}" type="presParOf" srcId="{E9EB8D31-2B46-4DDB-AC2C-33CDD5CE1FF8}" destId="{7538A9FC-F96A-47DA-B73F-3C91C20C1621}" srcOrd="0" destOrd="0" presId="urn:microsoft.com/office/officeart/2005/8/layout/hierarchy4"/>
    <dgm:cxn modelId="{29F093C4-26B8-4665-913A-A04A3AD7CCCC}" type="presParOf" srcId="{E9EB8D31-2B46-4DDB-AC2C-33CDD5CE1FF8}" destId="{CEE726F3-30EB-4B6A-B2E2-CAE8BC4EC40E}" srcOrd="1" destOrd="0" presId="urn:microsoft.com/office/officeart/2005/8/layout/hierarchy4"/>
    <dgm:cxn modelId="{A0F9F2D9-DC6D-4E77-AE78-3728DB1B374B}" type="presParOf" srcId="{D242F264-0F89-40A3-A658-53B8CB25DE63}" destId="{AF84396B-2F42-4427-9465-74F8F4C32BBE}" srcOrd="7" destOrd="0" presId="urn:microsoft.com/office/officeart/2005/8/layout/hierarchy4"/>
    <dgm:cxn modelId="{233F7C9B-1FD2-47D6-AE7B-F4AB1CB3B045}" type="presParOf" srcId="{D242F264-0F89-40A3-A658-53B8CB25DE63}" destId="{66C521CC-CD9A-40DC-8DD6-D72B86ADA6FA}" srcOrd="8" destOrd="0" presId="urn:microsoft.com/office/officeart/2005/8/layout/hierarchy4"/>
    <dgm:cxn modelId="{1BDE8CB2-34A8-42F2-8950-3B030A7C220B}" type="presParOf" srcId="{66C521CC-CD9A-40DC-8DD6-D72B86ADA6FA}" destId="{48F4E6BD-9941-424A-8C8D-3D3766DF1F18}" srcOrd="0" destOrd="0" presId="urn:microsoft.com/office/officeart/2005/8/layout/hierarchy4"/>
    <dgm:cxn modelId="{A169B9B6-96C2-4CDB-B90A-4091F447FD36}" type="presParOf" srcId="{66C521CC-CD9A-40DC-8DD6-D72B86ADA6FA}" destId="{B501A337-EC8D-42EA-B55C-D992FC6AAF34}" srcOrd="1" destOrd="0" presId="urn:microsoft.com/office/officeart/2005/8/layout/hierarchy4"/>
    <dgm:cxn modelId="{1C378010-4E43-4FC3-A0EA-E9775BE2FEFF}" type="presParOf" srcId="{D242F264-0F89-40A3-A658-53B8CB25DE63}" destId="{76F0900C-8592-4BB7-A3C4-4D4A1CAAE520}" srcOrd="9" destOrd="0" presId="urn:microsoft.com/office/officeart/2005/8/layout/hierarchy4"/>
    <dgm:cxn modelId="{3154B09E-6457-4CA5-8D8A-D2D5C51554DC}" type="presParOf" srcId="{D242F264-0F89-40A3-A658-53B8CB25DE63}" destId="{1184806B-6CB0-4994-BCA1-511CBD7EFB5B}" srcOrd="10" destOrd="0" presId="urn:microsoft.com/office/officeart/2005/8/layout/hierarchy4"/>
    <dgm:cxn modelId="{B6FE7D4C-B049-4205-AC19-DB677DADF05F}" type="presParOf" srcId="{1184806B-6CB0-4994-BCA1-511CBD7EFB5B}" destId="{C1435072-8CAE-431A-8298-578229D2A51F}" srcOrd="0" destOrd="0" presId="urn:microsoft.com/office/officeart/2005/8/layout/hierarchy4"/>
    <dgm:cxn modelId="{21D1EA6F-236F-4ECD-B834-3709AB83816C}" type="presParOf" srcId="{1184806B-6CB0-4994-BCA1-511CBD7EFB5B}" destId="{33AA2C98-E7D2-419C-8FF9-66C1A06E153F}" srcOrd="1" destOrd="0" presId="urn:microsoft.com/office/officeart/2005/8/layout/hierarchy4"/>
    <dgm:cxn modelId="{353BEB04-E377-42DC-8334-B4CE152D4652}" type="presParOf" srcId="{D242F264-0F89-40A3-A658-53B8CB25DE63}" destId="{2A07EC37-BC9A-4826-AB06-096DDD1CEDFE}" srcOrd="11" destOrd="0" presId="urn:microsoft.com/office/officeart/2005/8/layout/hierarchy4"/>
    <dgm:cxn modelId="{C69BFB0D-5C6F-4726-93A4-56335A84BED8}" type="presParOf" srcId="{D242F264-0F89-40A3-A658-53B8CB25DE63}" destId="{8C3132E2-4B64-45E9-B691-D85BE480CFBA}" srcOrd="12" destOrd="0" presId="urn:microsoft.com/office/officeart/2005/8/layout/hierarchy4"/>
    <dgm:cxn modelId="{5B71E24A-8403-4962-9BD2-45AEF6A23127}" type="presParOf" srcId="{8C3132E2-4B64-45E9-B691-D85BE480CFBA}" destId="{1CD9DBEF-9DCE-4B07-932B-350F240D11AD}" srcOrd="0" destOrd="0" presId="urn:microsoft.com/office/officeart/2005/8/layout/hierarchy4"/>
    <dgm:cxn modelId="{E83599FA-81E2-404C-A4F9-54C0B284E6EA}" type="presParOf" srcId="{8C3132E2-4B64-45E9-B691-D85BE480CFBA}" destId="{74F5BBB2-DC39-4534-886A-F31F0A41F99A}" srcOrd="1" destOrd="0" presId="urn:microsoft.com/office/officeart/2005/8/layout/hierarchy4"/>
    <dgm:cxn modelId="{554B0FCA-22FE-4DE3-A1FA-E04972F18868}" type="presParOf" srcId="{6B7A7F9E-E55E-4B8B-9DD4-8FAA4C767326}" destId="{ABE5C3B1-F2DF-417F-8A55-6A2F10F78AD0}" srcOrd="1" destOrd="0" presId="urn:microsoft.com/office/officeart/2005/8/layout/hierarchy4"/>
    <dgm:cxn modelId="{533852D8-F2CC-4D8E-9E3A-692C8020D706}" type="presParOf" srcId="{6B7A7F9E-E55E-4B8B-9DD4-8FAA4C767326}" destId="{A3E2AB55-4814-4E4A-91FE-9FA700B62404}" srcOrd="2" destOrd="0" presId="urn:microsoft.com/office/officeart/2005/8/layout/hierarchy4"/>
    <dgm:cxn modelId="{2CD377C3-88FF-4B38-B963-6A718667601B}" type="presParOf" srcId="{A3E2AB55-4814-4E4A-91FE-9FA700B62404}" destId="{EB6045F4-B489-4515-BCBD-61418E45440A}" srcOrd="0" destOrd="0" presId="urn:microsoft.com/office/officeart/2005/8/layout/hierarchy4"/>
    <dgm:cxn modelId="{A97AFD8D-B00F-4530-BA8B-0E238F9141CD}" type="presParOf" srcId="{A3E2AB55-4814-4E4A-91FE-9FA700B62404}" destId="{D3A5169C-755E-4A52-926C-4FB601F055DC}" srcOrd="1" destOrd="0" presId="urn:microsoft.com/office/officeart/2005/8/layout/hierarchy4"/>
    <dgm:cxn modelId="{D405F3F3-3567-41FA-BDC2-461916B0D894}" type="presParOf" srcId="{A3E2AB55-4814-4E4A-91FE-9FA700B62404}" destId="{763456A9-C515-443D-BC6E-7191072BAAC8}" srcOrd="2" destOrd="0" presId="urn:microsoft.com/office/officeart/2005/8/layout/hierarchy4"/>
    <dgm:cxn modelId="{2CEE399D-9309-4527-ADDF-4B0090016FBA}" type="presParOf" srcId="{763456A9-C515-443D-BC6E-7191072BAAC8}" destId="{2D6D4DDB-BA0B-488E-8F1A-EF162447BB57}" srcOrd="0" destOrd="0" presId="urn:microsoft.com/office/officeart/2005/8/layout/hierarchy4"/>
    <dgm:cxn modelId="{6A2F4B04-FDD7-4E1D-9223-143C39629255}" type="presParOf" srcId="{2D6D4DDB-BA0B-488E-8F1A-EF162447BB57}" destId="{E5E51728-95A5-4B8A-B780-43BF0222B4B3}" srcOrd="0" destOrd="0" presId="urn:microsoft.com/office/officeart/2005/8/layout/hierarchy4"/>
    <dgm:cxn modelId="{EE20997E-6315-4FD4-9A5B-042A63F93957}" type="presParOf" srcId="{2D6D4DDB-BA0B-488E-8F1A-EF162447BB57}" destId="{A1E38D06-E035-457D-AD3D-7480552487A9}" srcOrd="1" destOrd="0" presId="urn:microsoft.com/office/officeart/2005/8/layout/hierarchy4"/>
    <dgm:cxn modelId="{F9981706-5509-406C-B471-57F8917502FF}" type="presParOf" srcId="{763456A9-C515-443D-BC6E-7191072BAAC8}" destId="{D4E6ABF0-20DC-464D-8112-541004227991}" srcOrd="1" destOrd="0" presId="urn:microsoft.com/office/officeart/2005/8/layout/hierarchy4"/>
    <dgm:cxn modelId="{3B56F201-3963-48EA-A3CB-5EA215BE939A}" type="presParOf" srcId="{763456A9-C515-443D-BC6E-7191072BAAC8}" destId="{B739B309-19F3-49B4-8CC4-F041D494D7A3}" srcOrd="2" destOrd="0" presId="urn:microsoft.com/office/officeart/2005/8/layout/hierarchy4"/>
    <dgm:cxn modelId="{2799610B-95F6-405E-83BE-79BE356769D0}" type="presParOf" srcId="{B739B309-19F3-49B4-8CC4-F041D494D7A3}" destId="{294CA4DE-B678-4B4E-A03D-088AC2E9DD8D}" srcOrd="0" destOrd="0" presId="urn:microsoft.com/office/officeart/2005/8/layout/hierarchy4"/>
    <dgm:cxn modelId="{513E301E-E519-4F52-90A4-8DB256A4BCA4}" type="presParOf" srcId="{B739B309-19F3-49B4-8CC4-F041D494D7A3}" destId="{111D9114-50A0-49E7-826C-28DD0143FE18}" srcOrd="1" destOrd="0" presId="urn:microsoft.com/office/officeart/2005/8/layout/hierarchy4"/>
    <dgm:cxn modelId="{AB336FC3-1C4C-48DD-9996-320D60299A71}" type="presParOf" srcId="{6B7A7F9E-E55E-4B8B-9DD4-8FAA4C767326}" destId="{191FE2A3-098E-435E-8B5A-F75FBDA64CA7}" srcOrd="3" destOrd="0" presId="urn:microsoft.com/office/officeart/2005/8/layout/hierarchy4"/>
    <dgm:cxn modelId="{2A9AAFDB-B2C0-46E2-89C5-1EF7F8AEE722}" type="presParOf" srcId="{6B7A7F9E-E55E-4B8B-9DD4-8FAA4C767326}" destId="{D9A7ED02-FBD4-4997-87C8-F606D48869D0}" srcOrd="4" destOrd="0" presId="urn:microsoft.com/office/officeart/2005/8/layout/hierarchy4"/>
    <dgm:cxn modelId="{DE5B4D0D-615A-4F3D-BFDE-2C2132C407D5}" type="presParOf" srcId="{D9A7ED02-FBD4-4997-87C8-F606D48869D0}" destId="{A3DEB346-787A-4BE2-9F78-A65A23FA3F9C}" srcOrd="0" destOrd="0" presId="urn:microsoft.com/office/officeart/2005/8/layout/hierarchy4"/>
    <dgm:cxn modelId="{FEDF07C6-B56D-446A-B38C-0BCDB90A4651}" type="presParOf" srcId="{D9A7ED02-FBD4-4997-87C8-F606D48869D0}" destId="{98CC1E05-26BF-4143-928B-3DB79099E6C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B5CF44-37D8-4588-810D-790C1D6095D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0C8B9001-5162-4BEB-A76F-CE59354EED0C}">
      <dgm:prSet phldrT="[Texte]" custT="1"/>
      <dgm:spPr>
        <a:xfrm>
          <a:off x="2571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800" dirty="0">
              <a:latin typeface="Calibri" panose="020F0502020204030204"/>
              <a:ea typeface="+mn-ea"/>
              <a:cs typeface="+mn-cs"/>
            </a:rPr>
            <a:t>WP1.1 : Dosimétrie</a:t>
          </a:r>
        </a:p>
      </dgm:t>
    </dgm:pt>
    <dgm:pt modelId="{7F5849EA-C4AA-448B-A7F1-D7663DE589FB}" type="parTrans" cxnId="{41A16A76-AFCF-4EC2-BA74-40DD3F0AA0CB}">
      <dgm:prSet/>
      <dgm:spPr/>
      <dgm:t>
        <a:bodyPr/>
        <a:lstStyle/>
        <a:p>
          <a:endParaRPr lang="fr-FR"/>
        </a:p>
      </dgm:t>
    </dgm:pt>
    <dgm:pt modelId="{04DF9543-71F8-44A0-AD57-93EC29201A0F}" type="sibTrans" cxnId="{41A16A76-AFCF-4EC2-BA74-40DD3F0AA0CB}">
      <dgm:prSet/>
      <dgm:spPr/>
      <dgm:t>
        <a:bodyPr/>
        <a:lstStyle/>
        <a:p>
          <a:endParaRPr lang="fr-FR"/>
        </a:p>
      </dgm:t>
    </dgm:pt>
    <dgm:pt modelId="{0DDF8CFE-4A6D-4B87-BDB7-A69E969691EB}">
      <dgm:prSet phldrT="[Texte]" custT="1"/>
      <dgm:spPr>
        <a:xfrm>
          <a:off x="2571" y="1517040"/>
          <a:ext cx="985837" cy="483120"/>
        </a:xfrm>
        <a:prstGeom prst="rect">
          <a:avLst/>
        </a:prstGeom>
      </dgm:spPr>
      <dgm:t>
        <a:bodyPr/>
        <a:lstStyle/>
        <a:p>
          <a:r>
            <a:rPr lang="fr-FR" sz="9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0204B5B5-69C8-48C1-BD15-E3EAE2A12EE9}" type="parTrans" cxnId="{E988AEA9-CDD5-4A3E-87C6-30EC4B76DC6F}">
      <dgm:prSet/>
      <dgm:spPr/>
      <dgm:t>
        <a:bodyPr/>
        <a:lstStyle/>
        <a:p>
          <a:endParaRPr lang="fr-FR"/>
        </a:p>
      </dgm:t>
    </dgm:pt>
    <dgm:pt modelId="{13AC57E4-4848-477C-9295-388A8D654398}" type="sibTrans" cxnId="{E988AEA9-CDD5-4A3E-87C6-30EC4B76DC6F}">
      <dgm:prSet/>
      <dgm:spPr/>
      <dgm:t>
        <a:bodyPr/>
        <a:lstStyle/>
        <a:p>
          <a:endParaRPr lang="fr-FR"/>
        </a:p>
      </dgm:t>
    </dgm:pt>
    <dgm:pt modelId="{2EEC1B72-570E-405D-9B89-FD2568142511}">
      <dgm:prSet phldrT="[Texte]" custT="1"/>
      <dgm:spPr>
        <a:xfrm>
          <a:off x="1126426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800" dirty="0">
              <a:latin typeface="Calibri" panose="020F0502020204030204"/>
              <a:ea typeface="+mn-ea"/>
              <a:cs typeface="+mn-cs"/>
            </a:rPr>
            <a:t>WP1.2 : Faisceaulogie</a:t>
          </a:r>
        </a:p>
      </dgm:t>
    </dgm:pt>
    <dgm:pt modelId="{A2B6854E-E4A4-4D0B-B489-E0A112713DB3}" type="parTrans" cxnId="{A11AD43A-DDF3-4A25-B5F3-145EC631178F}">
      <dgm:prSet/>
      <dgm:spPr/>
      <dgm:t>
        <a:bodyPr/>
        <a:lstStyle/>
        <a:p>
          <a:endParaRPr lang="fr-FR"/>
        </a:p>
      </dgm:t>
    </dgm:pt>
    <dgm:pt modelId="{BBE91005-E269-4367-B0EA-CA462C3CAD09}" type="sibTrans" cxnId="{A11AD43A-DDF3-4A25-B5F3-145EC631178F}">
      <dgm:prSet/>
      <dgm:spPr/>
      <dgm:t>
        <a:bodyPr/>
        <a:lstStyle/>
        <a:p>
          <a:endParaRPr lang="fr-FR"/>
        </a:p>
      </dgm:t>
    </dgm:pt>
    <dgm:pt modelId="{0AF94DF2-163E-47B8-B54E-5CCA759DABD4}">
      <dgm:prSet phldrT="[Texte]" custT="1"/>
      <dgm:spPr>
        <a:xfrm>
          <a:off x="1126426" y="1517040"/>
          <a:ext cx="985837" cy="483120"/>
        </a:xfrm>
        <a:prstGeom prst="rect">
          <a:avLst/>
        </a:prstGeom>
      </dgm:spPr>
      <dgm:t>
        <a:bodyPr/>
        <a:lstStyle/>
        <a:p>
          <a:pPr algn="l"/>
          <a:r>
            <a:rPr lang="fr-FR" sz="900" b="1" u="sng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A58641FD-8860-4285-9798-74B1D9B718E8}" type="parTrans" cxnId="{9D56372D-14D9-4CA0-85A9-7AE03902565C}">
      <dgm:prSet/>
      <dgm:spPr/>
      <dgm:t>
        <a:bodyPr/>
        <a:lstStyle/>
        <a:p>
          <a:endParaRPr lang="fr-FR"/>
        </a:p>
      </dgm:t>
    </dgm:pt>
    <dgm:pt modelId="{D70B2370-30E5-4243-81C7-DFAD768DB9B3}" type="sibTrans" cxnId="{9D56372D-14D9-4CA0-85A9-7AE03902565C}">
      <dgm:prSet/>
      <dgm:spPr/>
      <dgm:t>
        <a:bodyPr/>
        <a:lstStyle/>
        <a:p>
          <a:endParaRPr lang="fr-FR"/>
        </a:p>
      </dgm:t>
    </dgm:pt>
    <dgm:pt modelId="{356C4FEE-26DA-4239-88FB-3474C00059F0}">
      <dgm:prSet phldrT="[Texte]" custT="1"/>
      <dgm:spPr>
        <a:xfrm>
          <a:off x="1126426" y="1517040"/>
          <a:ext cx="985837" cy="483120"/>
        </a:xfrm>
        <a:prstGeom prst="rect">
          <a:avLst/>
        </a:prstGeom>
      </dgm:spPr>
      <dgm:t>
        <a:bodyPr/>
        <a:lstStyle/>
        <a:p>
          <a:pPr algn="l"/>
          <a:r>
            <a:rPr lang="fr-FR" sz="9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E94B056B-8A48-40A5-89EA-A9DF2BF3717D}" type="parTrans" cxnId="{6224E6B8-977E-4B0C-BAE4-3191F5EF700F}">
      <dgm:prSet/>
      <dgm:spPr/>
      <dgm:t>
        <a:bodyPr/>
        <a:lstStyle/>
        <a:p>
          <a:endParaRPr lang="fr-FR"/>
        </a:p>
      </dgm:t>
    </dgm:pt>
    <dgm:pt modelId="{8A49BB63-5C04-4CA8-BE05-C8A58EBDBD13}" type="sibTrans" cxnId="{6224E6B8-977E-4B0C-BAE4-3191F5EF700F}">
      <dgm:prSet/>
      <dgm:spPr/>
      <dgm:t>
        <a:bodyPr/>
        <a:lstStyle/>
        <a:p>
          <a:endParaRPr lang="fr-FR"/>
        </a:p>
      </dgm:t>
    </dgm:pt>
    <dgm:pt modelId="{6445581A-7670-4A2A-B614-BBFCF10329CE}">
      <dgm:prSet phldrT="[Texte]" custT="1"/>
      <dgm:spPr>
        <a:xfrm>
          <a:off x="2250281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700" dirty="0">
              <a:latin typeface="Calibri" panose="020F0502020204030204"/>
              <a:ea typeface="+mn-ea"/>
              <a:cs typeface="+mn-cs"/>
            </a:rPr>
            <a:t>WP1.4 : </a:t>
          </a:r>
          <a:endParaRPr lang="fr-FR" sz="700" dirty="0" smtClean="0">
            <a:latin typeface="Calibri" panose="020F0502020204030204"/>
            <a:ea typeface="+mn-ea"/>
            <a:cs typeface="+mn-cs"/>
          </a:endParaRPr>
        </a:p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Adaptation </a:t>
          </a:r>
          <a:r>
            <a:rPr lang="fr-FR" sz="700" dirty="0">
              <a:latin typeface="Calibri" panose="020F0502020204030204"/>
              <a:ea typeface="+mn-ea"/>
              <a:cs typeface="+mn-cs"/>
            </a:rPr>
            <a:t>D1-ME</a:t>
          </a:r>
        </a:p>
      </dgm:t>
    </dgm:pt>
    <dgm:pt modelId="{65CE57DF-598E-472F-BE5A-9046C7AB5F7A}" type="parTrans" cxnId="{E6CFE6FC-8C73-4701-B41E-9514B0C77B0E}">
      <dgm:prSet/>
      <dgm:spPr/>
      <dgm:t>
        <a:bodyPr/>
        <a:lstStyle/>
        <a:p>
          <a:endParaRPr lang="fr-FR"/>
        </a:p>
      </dgm:t>
    </dgm:pt>
    <dgm:pt modelId="{232B29B2-F6AF-4FAF-AFC2-29151C2B22C3}" type="sibTrans" cxnId="{E6CFE6FC-8C73-4701-B41E-9514B0C77B0E}">
      <dgm:prSet/>
      <dgm:spPr/>
      <dgm:t>
        <a:bodyPr/>
        <a:lstStyle/>
        <a:p>
          <a:endParaRPr lang="fr-FR"/>
        </a:p>
      </dgm:t>
    </dgm:pt>
    <dgm:pt modelId="{EB281271-E5A4-44DA-B781-31E9CC15016D}">
      <dgm:prSet phldrT="[Texte]" custT="1"/>
      <dgm:spPr>
        <a:xfrm>
          <a:off x="2250281" y="1517040"/>
          <a:ext cx="985837" cy="483120"/>
        </a:xfrm>
        <a:prstGeom prst="rect">
          <a:avLst/>
        </a:prstGeo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Offrir des faisceaux moyenne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p/s/cm²</a:t>
          </a:r>
        </a:p>
      </dgm:t>
    </dgm:pt>
    <dgm:pt modelId="{6C474EC9-14ED-4261-A1DA-77DD83D3AA18}" type="parTrans" cxnId="{AC55698E-D5CB-4023-B5D4-ED1F99C27E5E}">
      <dgm:prSet/>
      <dgm:spPr/>
      <dgm:t>
        <a:bodyPr/>
        <a:lstStyle/>
        <a:p>
          <a:endParaRPr lang="fr-FR"/>
        </a:p>
      </dgm:t>
    </dgm:pt>
    <dgm:pt modelId="{31508E1E-2E3F-46E4-9840-90AAF40381C7}" type="sibTrans" cxnId="{AC55698E-D5CB-4023-B5D4-ED1F99C27E5E}">
      <dgm:prSet/>
      <dgm:spPr/>
      <dgm:t>
        <a:bodyPr/>
        <a:lstStyle/>
        <a:p>
          <a:endParaRPr lang="fr-FR"/>
        </a:p>
      </dgm:t>
    </dgm:pt>
    <dgm:pt modelId="{394A61C8-E4F7-457E-899F-0A6F6D6A51A0}">
      <dgm:prSet phldrT="[Texte]" custT="1"/>
      <dgm:spPr>
        <a:xfrm>
          <a:off x="3374136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700" dirty="0">
              <a:latin typeface="Calibri" panose="020F0502020204030204"/>
              <a:ea typeface="+mn-ea"/>
              <a:cs typeface="+mn-cs"/>
            </a:rPr>
            <a:t>WP1.5 : </a:t>
          </a:r>
          <a:endParaRPr lang="fr-FR" sz="700" dirty="0" smtClean="0">
            <a:latin typeface="Calibri" panose="020F0502020204030204"/>
            <a:ea typeface="+mn-ea"/>
            <a:cs typeface="+mn-cs"/>
          </a:endParaRPr>
        </a:p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Création </a:t>
          </a:r>
          <a:r>
            <a:rPr lang="fr-FR" sz="700" dirty="0">
              <a:latin typeface="Calibri" panose="020F0502020204030204"/>
              <a:ea typeface="+mn-ea"/>
              <a:cs typeface="+mn-cs"/>
            </a:rPr>
            <a:t>CIME-0</a:t>
          </a:r>
          <a:r>
            <a:rPr lang="fr-FR" sz="700" dirty="0" smtClean="0">
              <a:latin typeface="Calibri" panose="020F0502020204030204"/>
              <a:ea typeface="+mn-ea"/>
              <a:cs typeface="+mn-cs"/>
            </a:rPr>
            <a:t>° - HE</a:t>
          </a:r>
          <a:endParaRPr lang="fr-FR" sz="700" dirty="0">
            <a:latin typeface="Calibri" panose="020F0502020204030204"/>
            <a:ea typeface="+mn-ea"/>
            <a:cs typeface="+mn-cs"/>
          </a:endParaRPr>
        </a:p>
      </dgm:t>
    </dgm:pt>
    <dgm:pt modelId="{70C6A581-064D-4888-9880-8C88A17DED16}" type="parTrans" cxnId="{9644884F-9E66-424B-B590-9C3F9A83A235}">
      <dgm:prSet/>
      <dgm:spPr/>
      <dgm:t>
        <a:bodyPr/>
        <a:lstStyle/>
        <a:p>
          <a:endParaRPr lang="fr-FR"/>
        </a:p>
      </dgm:t>
    </dgm:pt>
    <dgm:pt modelId="{B87FDBBD-0009-4193-9F59-61AA4E93AE30}" type="sibTrans" cxnId="{9644884F-9E66-424B-B590-9C3F9A83A235}">
      <dgm:prSet/>
      <dgm:spPr/>
      <dgm:t>
        <a:bodyPr/>
        <a:lstStyle/>
        <a:p>
          <a:endParaRPr lang="fr-FR"/>
        </a:p>
      </dgm:t>
    </dgm:pt>
    <dgm:pt modelId="{8AA3391F-4CF0-4B0C-9407-1BABC866A267}">
      <dgm:prSet phldrT="[Texte]" custT="1"/>
      <dgm:spPr>
        <a:xfrm>
          <a:off x="3374136" y="1517040"/>
          <a:ext cx="985837" cy="483120"/>
        </a:xfrm>
        <a:prstGeom prst="rect">
          <a:avLst/>
        </a:prstGeo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Offrir un cocktail de  faisceaux moyenne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p/s/cm²</a:t>
          </a:r>
        </a:p>
      </dgm:t>
    </dgm:pt>
    <dgm:pt modelId="{A99A85DD-E4DC-4DA7-86DB-12E868EE21F7}" type="parTrans" cxnId="{2EB0F6E3-6394-4F03-B715-2816F96E3543}">
      <dgm:prSet/>
      <dgm:spPr/>
      <dgm:t>
        <a:bodyPr/>
        <a:lstStyle/>
        <a:p>
          <a:endParaRPr lang="fr-FR"/>
        </a:p>
      </dgm:t>
    </dgm:pt>
    <dgm:pt modelId="{446E2A68-4067-4158-BADF-C44AF73F988D}" type="sibTrans" cxnId="{2EB0F6E3-6394-4F03-B715-2816F96E3543}">
      <dgm:prSet/>
      <dgm:spPr/>
      <dgm:t>
        <a:bodyPr/>
        <a:lstStyle/>
        <a:p>
          <a:endParaRPr lang="fr-FR"/>
        </a:p>
      </dgm:t>
    </dgm:pt>
    <dgm:pt modelId="{0995BB0E-8F87-4EEA-8183-CBCAEC8BAA54}">
      <dgm:prSet phldrT="[Texte]" custT="1"/>
      <dgm:spPr>
        <a:xfrm>
          <a:off x="4497990" y="1200240"/>
          <a:ext cx="985837" cy="316800"/>
        </a:xfrm>
        <a:prstGeom prst="rect">
          <a:avLst/>
        </a:prstGeom>
        <a:solidFill>
          <a:srgbClr val="B07BD7"/>
        </a:solidFill>
        <a:ln>
          <a:noFill/>
        </a:ln>
      </dgm:spPr>
      <dgm:t>
        <a:bodyPr/>
        <a:lstStyle/>
        <a:p>
          <a:r>
            <a:rPr lang="fr-FR" sz="700" dirty="0">
              <a:latin typeface="Calibri" panose="020F0502020204030204"/>
              <a:ea typeface="+mn-ea"/>
              <a:cs typeface="+mn-cs"/>
            </a:rPr>
            <a:t>WP1.6 : </a:t>
          </a:r>
          <a:endParaRPr lang="fr-FR" sz="700" dirty="0" smtClean="0">
            <a:latin typeface="Calibri" panose="020F0502020204030204"/>
            <a:ea typeface="+mn-ea"/>
            <a:cs typeface="+mn-cs"/>
          </a:endParaRPr>
        </a:p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Création 2</a:t>
          </a:r>
          <a:r>
            <a:rPr lang="fr-FR" sz="700" baseline="30000" dirty="0" smtClean="0">
              <a:latin typeface="Calibri" panose="020F0502020204030204"/>
              <a:ea typeface="+mn-ea"/>
              <a:cs typeface="+mn-cs"/>
            </a:rPr>
            <a:t>nde</a:t>
          </a:r>
          <a:r>
            <a:rPr lang="fr-FR" sz="700" dirty="0" smtClean="0">
              <a:latin typeface="Calibri" panose="020F0502020204030204"/>
              <a:ea typeface="+mn-ea"/>
              <a:cs typeface="+mn-cs"/>
            </a:rPr>
            <a:t> ligne THE</a:t>
          </a:r>
          <a:endParaRPr lang="fr-FR" sz="700" dirty="0">
            <a:latin typeface="Calibri" panose="020F0502020204030204"/>
            <a:ea typeface="+mn-ea"/>
            <a:cs typeface="+mn-cs"/>
          </a:endParaRPr>
        </a:p>
      </dgm:t>
    </dgm:pt>
    <dgm:pt modelId="{40D2EC5E-86A3-4430-BAD0-0E5678D032D9}" type="parTrans" cxnId="{DBCD5EB5-BE5E-40A1-B9D3-1F06BEEC4786}">
      <dgm:prSet/>
      <dgm:spPr/>
      <dgm:t>
        <a:bodyPr/>
        <a:lstStyle/>
        <a:p>
          <a:endParaRPr lang="fr-FR"/>
        </a:p>
      </dgm:t>
    </dgm:pt>
    <dgm:pt modelId="{75F98352-0EBA-4AAD-8484-90791EEA0B9D}" type="sibTrans" cxnId="{DBCD5EB5-BE5E-40A1-B9D3-1F06BEEC4786}">
      <dgm:prSet/>
      <dgm:spPr/>
      <dgm:t>
        <a:bodyPr/>
        <a:lstStyle/>
        <a:p>
          <a:endParaRPr lang="fr-FR"/>
        </a:p>
      </dgm:t>
    </dgm:pt>
    <dgm:pt modelId="{857D0F41-C08E-4716-B95F-3954CB08D3E8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AA559D91-6B43-45A1-A3CD-9F70F3DCFA6A}" type="parTrans" cxnId="{08296EB7-1062-4BD2-9B02-842D36076781}">
      <dgm:prSet/>
      <dgm:spPr/>
      <dgm:t>
        <a:bodyPr/>
        <a:lstStyle/>
        <a:p>
          <a:endParaRPr lang="fr-FR"/>
        </a:p>
      </dgm:t>
    </dgm:pt>
    <dgm:pt modelId="{8B0923CA-DB88-421D-B3C2-94CEA786B59E}" type="sibTrans" cxnId="{08296EB7-1062-4BD2-9B02-842D36076781}">
      <dgm:prSet/>
      <dgm:spPr/>
      <dgm:t>
        <a:bodyPr/>
        <a:lstStyle/>
        <a:p>
          <a:endParaRPr lang="fr-FR"/>
        </a:p>
      </dgm:t>
    </dgm:pt>
    <dgm:pt modelId="{C38BC0A3-2D6D-4ED3-B8AA-1C5EB1217A90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7130DE34-C258-4137-A2EE-BFDE86F049EF}" type="parTrans" cxnId="{CC6D132D-8820-4330-9556-473D7E6639E3}">
      <dgm:prSet/>
      <dgm:spPr/>
      <dgm:t>
        <a:bodyPr/>
        <a:lstStyle/>
        <a:p>
          <a:endParaRPr lang="fr-FR"/>
        </a:p>
      </dgm:t>
    </dgm:pt>
    <dgm:pt modelId="{A3E1E71D-0EA1-4117-95E9-E08E90D69E2B}" type="sibTrans" cxnId="{CC6D132D-8820-4330-9556-473D7E6639E3}">
      <dgm:prSet/>
      <dgm:spPr/>
      <dgm:t>
        <a:bodyPr/>
        <a:lstStyle/>
        <a:p>
          <a:endParaRPr lang="fr-FR"/>
        </a:p>
      </dgm:t>
    </dgm:pt>
    <dgm:pt modelId="{B935E05A-7D74-4F20-AC5F-957ECB0FCEB2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b="1" u="sng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5F5D3DE4-0D2F-468F-B648-75A478D28C85}" type="parTrans" cxnId="{04B627DF-E449-44C4-99D7-E8E8A05B6AF8}">
      <dgm:prSet/>
      <dgm:spPr/>
      <dgm:t>
        <a:bodyPr/>
        <a:lstStyle/>
        <a:p>
          <a:endParaRPr lang="fr-FR"/>
        </a:p>
      </dgm:t>
    </dgm:pt>
    <dgm:pt modelId="{0BE8AB1B-3FD7-4ECC-96C2-7A9E845BC7E3}" type="sibTrans" cxnId="{04B627DF-E449-44C4-99D7-E8E8A05B6AF8}">
      <dgm:prSet/>
      <dgm:spPr/>
      <dgm:t>
        <a:bodyPr/>
        <a:lstStyle/>
        <a:p>
          <a:endParaRPr lang="fr-FR"/>
        </a:p>
      </dgm:t>
    </dgm:pt>
    <dgm:pt modelId="{89C3BF88-BED0-417E-828A-7A6751AF67D3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EA398873-B937-47A1-849F-33789CF17F0C}" type="parTrans" cxnId="{63D3065A-DF62-45E2-BD05-65B7739A7D77}">
      <dgm:prSet/>
      <dgm:spPr/>
      <dgm:t>
        <a:bodyPr/>
        <a:lstStyle/>
        <a:p>
          <a:endParaRPr lang="fr-FR"/>
        </a:p>
      </dgm:t>
    </dgm:pt>
    <dgm:pt modelId="{3AE75E04-ECAA-41A6-83DC-C1CC9E676392}" type="sibTrans" cxnId="{63D3065A-DF62-45E2-BD05-65B7739A7D77}">
      <dgm:prSet/>
      <dgm:spPr/>
      <dgm:t>
        <a:bodyPr/>
        <a:lstStyle/>
        <a:p>
          <a:endParaRPr lang="fr-FR"/>
        </a:p>
      </dgm:t>
    </dgm:pt>
    <dgm:pt modelId="{41746233-D428-4E24-BD17-14C7D6A1FF78}">
      <dgm:prSet phldrT="[Texte]" custT="1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sz="900" dirty="0" err="1">
              <a:latin typeface="Calibri" panose="020F0502020204030204"/>
              <a:ea typeface="+mn-ea"/>
              <a:cs typeface="+mn-cs"/>
            </a:rPr>
            <a:t>Definir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les faisceaux les plus adaptés au besoins techniques de chacune des stations d'irradiations dans un compromis de simplicité et de répétabilité des réglages</a:t>
          </a:r>
        </a:p>
      </dgm:t>
    </dgm:pt>
    <dgm:pt modelId="{00069404-9E1A-4F07-94BA-5B2947B254FB}" type="parTrans" cxnId="{8E35E880-44F1-4FE2-8D5A-570F3F9070EB}">
      <dgm:prSet/>
      <dgm:spPr/>
      <dgm:t>
        <a:bodyPr/>
        <a:lstStyle/>
        <a:p>
          <a:endParaRPr lang="fr-FR"/>
        </a:p>
      </dgm:t>
    </dgm:pt>
    <dgm:pt modelId="{B3342B81-EB4E-4784-A5B8-9D862356B57A}" type="sibTrans" cxnId="{8E35E880-44F1-4FE2-8D5A-570F3F9070EB}">
      <dgm:prSet/>
      <dgm:spPr/>
      <dgm:t>
        <a:bodyPr/>
        <a:lstStyle/>
        <a:p>
          <a:endParaRPr lang="fr-FR"/>
        </a:p>
      </dgm:t>
    </dgm:pt>
    <dgm:pt modelId="{18796AF9-F08F-4A9E-8EC9-944545832E11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>
              <a:latin typeface="Calibri" panose="020F0502020204030204"/>
              <a:ea typeface="+mn-ea"/>
              <a:cs typeface="+mn-cs"/>
            </a:rPr>
            <a:t>Changement de faisceau dans un temp réduit (obj : 30min)</a:t>
          </a:r>
        </a:p>
      </dgm:t>
    </dgm:pt>
    <dgm:pt modelId="{1DD7A021-EF1D-4C3A-A23B-649052B01EDB}" type="parTrans" cxnId="{0DF35040-53CB-4F4F-97D5-A229BA390F11}">
      <dgm:prSet/>
      <dgm:spPr/>
      <dgm:t>
        <a:bodyPr/>
        <a:lstStyle/>
        <a:p>
          <a:endParaRPr lang="fr-FR"/>
        </a:p>
      </dgm:t>
    </dgm:pt>
    <dgm:pt modelId="{B3F66976-85C5-4A50-A4C2-A47D56834EC9}" type="sibTrans" cxnId="{0DF35040-53CB-4F4F-97D5-A229BA390F11}">
      <dgm:prSet/>
      <dgm:spPr/>
      <dgm:t>
        <a:bodyPr/>
        <a:lstStyle/>
        <a:p>
          <a:endParaRPr lang="fr-FR"/>
        </a:p>
      </dgm:t>
    </dgm:pt>
    <dgm:pt modelId="{D9839B7E-F1AE-4240-BAD2-47DAEA8EE511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3D995C58-EACC-4FA8-9ED4-4A0B45B53150}" type="parTrans" cxnId="{007AE7DB-881C-4844-8DC7-1DBA452E38D2}">
      <dgm:prSet/>
      <dgm:spPr/>
      <dgm:t>
        <a:bodyPr/>
        <a:lstStyle/>
        <a:p>
          <a:endParaRPr lang="fr-FR"/>
        </a:p>
      </dgm:t>
    </dgm:pt>
    <dgm:pt modelId="{80A01EF8-ECF3-4D35-A365-6F6AC5BEBC9C}" type="sibTrans" cxnId="{007AE7DB-881C-4844-8DC7-1DBA452E38D2}">
      <dgm:prSet/>
      <dgm:spPr/>
      <dgm:t>
        <a:bodyPr/>
        <a:lstStyle/>
        <a:p>
          <a:endParaRPr lang="fr-FR"/>
        </a:p>
      </dgm:t>
    </dgm:pt>
    <dgm:pt modelId="{0EF7817F-8E5F-4C8E-B10E-41B6B8160FFB}">
      <dgm:prSet phldrT="[Texte]" custT="1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sz="9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une offre adaptée pour les clients</a:t>
          </a:r>
        </a:p>
      </dgm:t>
    </dgm:pt>
    <dgm:pt modelId="{CFEA4F62-4311-42AB-BA80-7A08A4EABAFF}" type="parTrans" cxnId="{3BEC51C8-2B28-4034-878F-731225C8B9BD}">
      <dgm:prSet/>
      <dgm:spPr/>
      <dgm:t>
        <a:bodyPr/>
        <a:lstStyle/>
        <a:p>
          <a:endParaRPr lang="fr-FR"/>
        </a:p>
      </dgm:t>
    </dgm:pt>
    <dgm:pt modelId="{F13C8276-D114-4F9E-A125-AD803ADE2AFA}" type="sibTrans" cxnId="{3BEC51C8-2B28-4034-878F-731225C8B9BD}">
      <dgm:prSet/>
      <dgm:spPr/>
      <dgm:t>
        <a:bodyPr/>
        <a:lstStyle/>
        <a:p>
          <a:endParaRPr lang="fr-FR"/>
        </a:p>
      </dgm:t>
    </dgm:pt>
    <dgm:pt modelId="{47BE0413-7374-498D-9D46-FFFCFA059162}">
      <dgm:prSet phldrT="[Texte]" custT="1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sz="900" b="1" u="sng" dirty="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4793C3C5-F847-48B4-803E-2A486B7B53FE}" type="parTrans" cxnId="{2D8AAE18-84FC-4A26-AC8B-1D0C7F5AC047}">
      <dgm:prSet/>
      <dgm:spPr/>
      <dgm:t>
        <a:bodyPr/>
        <a:lstStyle/>
        <a:p>
          <a:endParaRPr lang="fr-FR"/>
        </a:p>
      </dgm:t>
    </dgm:pt>
    <dgm:pt modelId="{392C49F6-7AB3-4502-AD0B-9756D0573604}" type="sibTrans" cxnId="{2D8AAE18-84FC-4A26-AC8B-1D0C7F5AC047}">
      <dgm:prSet/>
      <dgm:spPr/>
      <dgm:t>
        <a:bodyPr/>
        <a:lstStyle/>
        <a:p>
          <a:endParaRPr lang="fr-FR"/>
        </a:p>
      </dgm:t>
    </dgm:pt>
    <dgm:pt modelId="{0B51AC4A-ACE8-483A-8EFC-7E11628735C3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Faisceaux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très différents disponibles au fil de l'eau </a:t>
          </a:r>
        </a:p>
      </dgm:t>
    </dgm:pt>
    <dgm:pt modelId="{0649219B-5F9A-4924-A288-D778A0390214}" type="parTrans" cxnId="{18C3108E-F8A9-42BE-A854-3DE7B3DC2F6C}">
      <dgm:prSet/>
      <dgm:spPr/>
      <dgm:t>
        <a:bodyPr/>
        <a:lstStyle/>
        <a:p>
          <a:endParaRPr lang="fr-FR"/>
        </a:p>
      </dgm:t>
    </dgm:pt>
    <dgm:pt modelId="{E7E63C20-8BB0-4EB0-B475-F4247809777F}" type="sibTrans" cxnId="{18C3108E-F8A9-42BE-A854-3DE7B3DC2F6C}">
      <dgm:prSet/>
      <dgm:spPr/>
      <dgm:t>
        <a:bodyPr/>
        <a:lstStyle/>
        <a:p>
          <a:endParaRPr lang="fr-FR"/>
        </a:p>
      </dgm:t>
    </dgm:pt>
    <dgm:pt modelId="{7291322F-4A90-4DAB-8468-E25DE63435D3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>
              <a:latin typeface="Calibri" panose="020F0502020204030204"/>
              <a:ea typeface="+mn-ea"/>
              <a:cs typeface="+mn-cs"/>
            </a:rPr>
            <a:t>Pénétration dans le silicium importante pour de la ME</a:t>
          </a:r>
        </a:p>
      </dgm:t>
    </dgm:pt>
    <dgm:pt modelId="{CE20A1E4-1585-49AB-B270-5C8702CF3AEA}" type="parTrans" cxnId="{6E720976-155E-42FC-9429-28A1C8890E3B}">
      <dgm:prSet/>
      <dgm:spPr/>
      <dgm:t>
        <a:bodyPr/>
        <a:lstStyle/>
        <a:p>
          <a:endParaRPr lang="fr-FR"/>
        </a:p>
      </dgm:t>
    </dgm:pt>
    <dgm:pt modelId="{2168B097-D84E-41D3-99E8-657FC4EE84B2}" type="sibTrans" cxnId="{6E720976-155E-42FC-9429-28A1C8890E3B}">
      <dgm:prSet/>
      <dgm:spPr/>
      <dgm:t>
        <a:bodyPr/>
        <a:lstStyle/>
        <a:p>
          <a:endParaRPr lang="fr-FR"/>
        </a:p>
      </dgm:t>
    </dgm:pt>
    <dgm:pt modelId="{FED239E8-2F6F-41E7-919C-D86D9E9B9EA7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Pénétration dans le silicium importante/Irradiation dans l'air (compétitivité)</a:t>
          </a:r>
        </a:p>
      </dgm:t>
    </dgm:pt>
    <dgm:pt modelId="{B5496563-9D7E-4561-8DCA-DFED58F7ECE6}" type="parTrans" cxnId="{ADBB682D-4791-4221-8528-5AD6945C2EDD}">
      <dgm:prSet/>
      <dgm:spPr/>
      <dgm:t>
        <a:bodyPr/>
        <a:lstStyle/>
        <a:p>
          <a:endParaRPr lang="fr-FR"/>
        </a:p>
      </dgm:t>
    </dgm:pt>
    <dgm:pt modelId="{1E536DCC-5F59-496C-9E7C-F6E93124283E}" type="sibTrans" cxnId="{ADBB682D-4791-4221-8528-5AD6945C2EDD}">
      <dgm:prSet/>
      <dgm:spPr/>
      <dgm:t>
        <a:bodyPr/>
        <a:lstStyle/>
        <a:p>
          <a:endParaRPr lang="fr-FR"/>
        </a:p>
      </dgm:t>
    </dgm:pt>
    <dgm:pt modelId="{DBD74238-DC78-4825-8738-4DDF86DD6740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Collab scientifique en lien avec académiques (LPC Caen, </a:t>
          </a:r>
          <a:r>
            <a:rPr lang="fr-FR" sz="9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Univ</a:t>
          </a:r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Montpellier - en cours de discussion)</a:t>
          </a:r>
        </a:p>
      </dgm:t>
    </dgm:pt>
    <dgm:pt modelId="{842BCB91-4883-49DE-BC46-1807E6D0CD22}" type="sibTrans" cxnId="{C880DB9D-6386-4F93-A959-A5ED46E56208}">
      <dgm:prSet/>
      <dgm:spPr/>
      <dgm:t>
        <a:bodyPr/>
        <a:lstStyle/>
        <a:p>
          <a:endParaRPr lang="fr-FR"/>
        </a:p>
      </dgm:t>
    </dgm:pt>
    <dgm:pt modelId="{17C37CF1-F10B-450D-810C-96EF2308E5CF}" type="parTrans" cxnId="{C880DB9D-6386-4F93-A959-A5ED46E56208}">
      <dgm:prSet/>
      <dgm:spPr/>
      <dgm:t>
        <a:bodyPr/>
        <a:lstStyle/>
        <a:p>
          <a:endParaRPr lang="fr-FR"/>
        </a:p>
      </dgm:t>
    </dgm:pt>
    <dgm:pt modelId="{DC6DFD1F-9222-43CA-9EB2-2DD6755D4C3A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b="1" u="sng" dirty="0">
              <a:latin typeface="Calibri" panose="020F0502020204030204"/>
              <a:ea typeface="+mn-ea"/>
              <a:cs typeface="+mn-cs"/>
            </a:rPr>
            <a:t>Objectifs : </a:t>
          </a:r>
        </a:p>
      </dgm:t>
    </dgm:pt>
    <dgm:pt modelId="{718ED9AF-0122-4AF1-8C58-4883973DE398}" type="parTrans" cxnId="{8C51F967-4756-4FC1-AE9B-C0ECE257A8BA}">
      <dgm:prSet/>
      <dgm:spPr/>
      <dgm:t>
        <a:bodyPr/>
        <a:lstStyle/>
        <a:p>
          <a:endParaRPr lang="fr-FR"/>
        </a:p>
      </dgm:t>
    </dgm:pt>
    <dgm:pt modelId="{F78C45A7-1846-4949-BEED-018A3CB245DF}" type="sibTrans" cxnId="{8C51F967-4756-4FC1-AE9B-C0ECE257A8BA}">
      <dgm:prSet/>
      <dgm:spPr/>
      <dgm:t>
        <a:bodyPr/>
        <a:lstStyle/>
        <a:p>
          <a:endParaRPr lang="fr-FR"/>
        </a:p>
      </dgm:t>
    </dgm:pt>
    <dgm:pt modelId="{0C5BBC05-9289-4E9F-8181-B2C063D76257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une dosimétrie adaptée aux faisceaux des différentes stations et utilisable par des opérateurs technique</a:t>
          </a:r>
        </a:p>
      </dgm:t>
    </dgm:pt>
    <dgm:pt modelId="{2407F139-0B3C-45E2-9522-C58FA662BF42}" type="parTrans" cxnId="{AA75E512-AC87-4816-A272-C2DA693C5C43}">
      <dgm:prSet/>
      <dgm:spPr/>
      <dgm:t>
        <a:bodyPr/>
        <a:lstStyle/>
        <a:p>
          <a:endParaRPr lang="fr-FR"/>
        </a:p>
      </dgm:t>
    </dgm:pt>
    <dgm:pt modelId="{18D3828F-2971-4488-A4C1-EEF9FB85DC33}" type="sibTrans" cxnId="{AA75E512-AC87-4816-A272-C2DA693C5C43}">
      <dgm:prSet/>
      <dgm:spPr/>
      <dgm:t>
        <a:bodyPr/>
        <a:lstStyle/>
        <a:p>
          <a:endParaRPr lang="fr-FR"/>
        </a:p>
      </dgm:t>
    </dgm:pt>
    <dgm:pt modelId="{6F2377B1-0928-4FE1-B533-48BECE70D464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une application web permettant de calculer les LET/RANGE dans le Silicium (intégration des couches composants)</a:t>
          </a:r>
        </a:p>
      </dgm:t>
    </dgm:pt>
    <dgm:pt modelId="{5E9C3F5B-3CBE-44C5-9212-66E11EA709BB}" type="parTrans" cxnId="{F60AFB2D-394B-4F28-BE19-2BAAFD993258}">
      <dgm:prSet/>
      <dgm:spPr/>
      <dgm:t>
        <a:bodyPr/>
        <a:lstStyle/>
        <a:p>
          <a:endParaRPr lang="fr-FR"/>
        </a:p>
      </dgm:t>
    </dgm:pt>
    <dgm:pt modelId="{F42297DD-3F5C-4695-A4C1-3A1396873EF7}" type="sibTrans" cxnId="{F60AFB2D-394B-4F28-BE19-2BAAFD993258}">
      <dgm:prSet/>
      <dgm:spPr/>
      <dgm:t>
        <a:bodyPr/>
        <a:lstStyle/>
        <a:p>
          <a:endParaRPr lang="fr-FR"/>
        </a:p>
      </dgm:t>
    </dgm:pt>
    <dgm:pt modelId="{FDB3BFD9-C835-49F2-AD4C-047415AF2082}">
      <dgm:prSet phldrT="[Texte]" custT="1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sz="900" dirty="0">
              <a:latin typeface="Calibri" panose="020F0502020204030204"/>
              <a:ea typeface="+mn-ea"/>
              <a:cs typeface="+mn-cs"/>
            </a:rPr>
            <a:t>Simplifier au maximum l'exploitation GANIL pour les applications industrielles</a:t>
          </a:r>
        </a:p>
      </dgm:t>
    </dgm:pt>
    <dgm:pt modelId="{6DC4422F-84CC-4964-8C6F-5AC60AD59101}" type="parTrans" cxnId="{4461BEF6-CC44-403F-AEF6-2217CDE5F124}">
      <dgm:prSet/>
      <dgm:spPr/>
      <dgm:t>
        <a:bodyPr/>
        <a:lstStyle/>
        <a:p>
          <a:endParaRPr lang="fr-FR"/>
        </a:p>
      </dgm:t>
    </dgm:pt>
    <dgm:pt modelId="{43C91F07-1989-438B-85F9-8651F65CD457}" type="sibTrans" cxnId="{4461BEF6-CC44-403F-AEF6-2217CDE5F124}">
      <dgm:prSet/>
      <dgm:spPr/>
      <dgm:t>
        <a:bodyPr/>
        <a:lstStyle/>
        <a:p>
          <a:endParaRPr lang="fr-FR"/>
        </a:p>
      </dgm:t>
    </dgm:pt>
    <dgm:pt modelId="{C00F6522-B531-43E6-8688-E4CB1C5BE668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Haute intensité (jusqu'à 10</a:t>
          </a:r>
          <a:r>
            <a:rPr lang="fr-FR" sz="9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p/s/cm²)</a:t>
          </a:r>
        </a:p>
      </dgm:t>
    </dgm:pt>
    <dgm:pt modelId="{FFCC68B2-5E0F-4DFB-852C-257DC3BBE141}" type="parTrans" cxnId="{3CE2C1F5-D0CE-42DB-9AD1-EA9377DC85FC}">
      <dgm:prSet/>
      <dgm:spPr/>
      <dgm:t>
        <a:bodyPr/>
        <a:lstStyle/>
        <a:p>
          <a:endParaRPr lang="fr-FR"/>
        </a:p>
      </dgm:t>
    </dgm:pt>
    <dgm:pt modelId="{E61CFF72-7B72-4DB8-B765-A0A20006F9E3}" type="sibTrans" cxnId="{3CE2C1F5-D0CE-42DB-9AD1-EA9377DC85FC}">
      <dgm:prSet/>
      <dgm:spPr/>
      <dgm:t>
        <a:bodyPr/>
        <a:lstStyle/>
        <a:p>
          <a:endParaRPr lang="fr-FR"/>
        </a:p>
      </dgm:t>
    </dgm:pt>
    <dgm:pt modelId="{38D21074-A71F-4AC2-8611-807C2AD52213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Possibilité d'accueil "confidentiel"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défense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(dissociation physique des acteurs)</a:t>
          </a:r>
        </a:p>
      </dgm:t>
    </dgm:pt>
    <dgm:pt modelId="{31C7269E-9574-4077-A314-F5FE29A921D0}" type="parTrans" cxnId="{3575D4AC-7FCC-4F07-9C10-5CFEBECE5F35}">
      <dgm:prSet/>
      <dgm:spPr/>
      <dgm:t>
        <a:bodyPr/>
        <a:lstStyle/>
        <a:p>
          <a:endParaRPr lang="fr-FR"/>
        </a:p>
      </dgm:t>
    </dgm:pt>
    <dgm:pt modelId="{990F0067-B8F6-4454-A6E9-5BA04170EB32}" type="sibTrans" cxnId="{3575D4AC-7FCC-4F07-9C10-5CFEBECE5F35}">
      <dgm:prSet/>
      <dgm:spPr/>
      <dgm:t>
        <a:bodyPr/>
        <a:lstStyle/>
        <a:p>
          <a:endParaRPr lang="fr-FR"/>
        </a:p>
      </dgm:t>
    </dgm:pt>
    <dgm:pt modelId="{0E62B7E8-B945-4CE8-9AD1-A5EFD937D669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Fonctionnement en parallèle du faisceau principal</a:t>
          </a:r>
        </a:p>
      </dgm:t>
    </dgm:pt>
    <dgm:pt modelId="{FD76FB55-5738-4C31-8152-4D1E2A70954F}" type="parTrans" cxnId="{5F09BF76-E67C-4850-B73F-AC841BDDFA1B}">
      <dgm:prSet/>
      <dgm:spPr/>
      <dgm:t>
        <a:bodyPr/>
        <a:lstStyle/>
        <a:p>
          <a:endParaRPr lang="fr-FR"/>
        </a:p>
      </dgm:t>
    </dgm:pt>
    <dgm:pt modelId="{8E1A0033-B664-4093-A555-7D10AD2B6927}" type="sibTrans" cxnId="{5F09BF76-E67C-4850-B73F-AC841BDDFA1B}">
      <dgm:prSet/>
      <dgm:spPr/>
      <dgm:t>
        <a:bodyPr/>
        <a:lstStyle/>
        <a:p>
          <a:endParaRPr lang="fr-FR"/>
        </a:p>
      </dgm:t>
    </dgm:pt>
    <dgm:pt modelId="{68B5E277-F52E-4BE1-9F00-1B02BEF76621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700" dirty="0">
              <a:latin typeface="Calibri" panose="020F0502020204030204"/>
              <a:ea typeface="+mn-ea"/>
              <a:cs typeface="+mn-cs"/>
            </a:rPr>
            <a:t>WP1.3 : </a:t>
          </a:r>
          <a:endParaRPr lang="fr-FR" sz="700" dirty="0" smtClean="0">
            <a:latin typeface="Calibri" panose="020F0502020204030204"/>
            <a:ea typeface="+mn-ea"/>
            <a:cs typeface="+mn-cs"/>
          </a:endParaRPr>
        </a:p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Amélioration G41 - THE</a:t>
          </a:r>
          <a:endParaRPr lang="fr-FR" sz="700" dirty="0">
            <a:latin typeface="Calibri" panose="020F0502020204030204"/>
            <a:ea typeface="+mn-ea"/>
            <a:cs typeface="+mn-cs"/>
          </a:endParaRPr>
        </a:p>
      </dgm:t>
    </dgm:pt>
    <dgm:pt modelId="{65C18AD5-83EF-4373-970E-76A37E6A137A}" type="parTrans" cxnId="{0C1E7180-BCBD-4599-A46F-B35B81F272AB}">
      <dgm:prSet/>
      <dgm:spPr/>
      <dgm:t>
        <a:bodyPr/>
        <a:lstStyle/>
        <a:p>
          <a:endParaRPr lang="fr-FR"/>
        </a:p>
      </dgm:t>
    </dgm:pt>
    <dgm:pt modelId="{876026F2-8FC8-44C6-A124-D9DAEE174B8D}" type="sibTrans" cxnId="{0C1E7180-BCBD-4599-A46F-B35B81F272AB}">
      <dgm:prSet/>
      <dgm:spPr/>
      <dgm:t>
        <a:bodyPr/>
        <a:lstStyle/>
        <a:p>
          <a:endParaRPr lang="fr-FR"/>
        </a:p>
      </dgm:t>
    </dgm:pt>
    <dgm:pt modelId="{24CED6E1-C00A-4E70-A286-B4BE948ADDDE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b="1" u="sng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4FCB1DB8-F3A3-4CEF-BCC5-F0F3417FE3B6}" type="parTrans" cxnId="{B6898594-E9B9-42D1-AFFC-540522061F4E}">
      <dgm:prSet/>
      <dgm:spPr/>
      <dgm:t>
        <a:bodyPr/>
        <a:lstStyle/>
        <a:p>
          <a:endParaRPr lang="fr-FR"/>
        </a:p>
      </dgm:t>
    </dgm:pt>
    <dgm:pt modelId="{3B332EFB-B7AD-4FA0-8451-94F58F6B8EE3}" type="sibTrans" cxnId="{B6898594-E9B9-42D1-AFFC-540522061F4E}">
      <dgm:prSet/>
      <dgm:spPr/>
      <dgm:t>
        <a:bodyPr/>
        <a:lstStyle/>
        <a:p>
          <a:endParaRPr lang="fr-FR"/>
        </a:p>
      </dgm:t>
    </dgm:pt>
    <dgm:pt modelId="{15E0DB9B-D47E-484D-BF61-F41F44B63D02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3B1713E4-8593-4D0E-9C82-0D62333A94DC}" type="parTrans" cxnId="{9D6CB827-BE6B-46FB-8D33-CC1F2554E7D8}">
      <dgm:prSet/>
      <dgm:spPr/>
      <dgm:t>
        <a:bodyPr/>
        <a:lstStyle/>
        <a:p>
          <a:endParaRPr lang="fr-FR"/>
        </a:p>
      </dgm:t>
    </dgm:pt>
    <dgm:pt modelId="{697733F2-D02D-490D-B906-47B7F99C09DB}" type="sibTrans" cxnId="{9D6CB827-BE6B-46FB-8D33-CC1F2554E7D8}">
      <dgm:prSet/>
      <dgm:spPr/>
      <dgm:t>
        <a:bodyPr/>
        <a:lstStyle/>
        <a:p>
          <a:endParaRPr lang="fr-FR"/>
        </a:p>
      </dgm:t>
    </dgm:pt>
    <dgm:pt modelId="{780A8078-257B-4978-82A3-E78FAB8380DD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>
              <a:latin typeface="Calibri" panose="020F0502020204030204"/>
              <a:ea typeface="+mn-ea"/>
              <a:cs typeface="+mn-cs"/>
            </a:rPr>
            <a:t>Pénétration dans le silicium importante (compétitivité)</a:t>
          </a:r>
        </a:p>
      </dgm:t>
    </dgm:pt>
    <dgm:pt modelId="{95B3E5E9-73E2-479E-ADA3-A46664B8B30C}" type="parTrans" cxnId="{EE5F4BD1-B957-4883-A1EF-5B6F82FAE9A1}">
      <dgm:prSet/>
      <dgm:spPr/>
      <dgm:t>
        <a:bodyPr/>
        <a:lstStyle/>
        <a:p>
          <a:endParaRPr lang="fr-FR"/>
        </a:p>
      </dgm:t>
    </dgm:pt>
    <dgm:pt modelId="{4CC2B48A-6D19-410E-AD1D-7F73C94714C9}" type="sibTrans" cxnId="{EE5F4BD1-B957-4883-A1EF-5B6F82FAE9A1}">
      <dgm:prSet/>
      <dgm:spPr/>
      <dgm:t>
        <a:bodyPr/>
        <a:lstStyle/>
        <a:p>
          <a:endParaRPr lang="fr-FR"/>
        </a:p>
      </dgm:t>
    </dgm:pt>
    <dgm:pt modelId="{2EB11752-BA68-4CAB-9166-B98125EDA3FD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Agrandir la surface utile d'irradiation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à 30x4cm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CB2D367D-8D34-43C2-8B26-3753875FB9D2}" type="parTrans" cxnId="{42D52F65-FE08-4D40-986E-0D88365062AB}">
      <dgm:prSet/>
      <dgm:spPr/>
      <dgm:t>
        <a:bodyPr/>
        <a:lstStyle/>
        <a:p>
          <a:endParaRPr lang="fr-FR"/>
        </a:p>
      </dgm:t>
    </dgm:pt>
    <dgm:pt modelId="{0B1A952D-CD75-4B20-AF76-8DD6EC60E38F}" type="sibTrans" cxnId="{42D52F65-FE08-4D40-986E-0D88365062AB}">
      <dgm:prSet/>
      <dgm:spPr/>
      <dgm:t>
        <a:bodyPr/>
        <a:lstStyle/>
        <a:p>
          <a:endParaRPr lang="fr-FR"/>
        </a:p>
      </dgm:t>
    </dgm:pt>
    <dgm:pt modelId="{518FC38B-6F67-4D62-A584-7EE906693484}">
      <dgm:prSet custT="1"/>
      <dgm:spPr/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Fonctionnement en parallèle et décorrélé de GANIL</a:t>
          </a:r>
        </a:p>
      </dgm:t>
    </dgm:pt>
    <dgm:pt modelId="{550AC087-0058-446E-BF81-5B208075E949}" type="parTrans" cxnId="{0770C153-41FD-4000-8ABC-8EFD79F16BD1}">
      <dgm:prSet/>
      <dgm:spPr/>
      <dgm:t>
        <a:bodyPr/>
        <a:lstStyle/>
        <a:p>
          <a:endParaRPr lang="fr-FR"/>
        </a:p>
      </dgm:t>
    </dgm:pt>
    <dgm:pt modelId="{771048F5-F871-4E11-B5C3-4DC42E5FBA37}" type="sibTrans" cxnId="{0770C153-41FD-4000-8ABC-8EFD79F16BD1}">
      <dgm:prSet/>
      <dgm:spPr/>
      <dgm:t>
        <a:bodyPr/>
        <a:lstStyle/>
        <a:p>
          <a:endParaRPr lang="fr-FR"/>
        </a:p>
      </dgm:t>
    </dgm:pt>
    <dgm:pt modelId="{C0B8F4E2-F4B9-4D5E-B929-5ADD88C2D3FC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Irradiation dans l'air ou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atm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contrôlée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E1C66999-B319-4F78-BB06-8A12D1984FF2}" type="parTrans" cxnId="{2987791C-6426-44CC-9905-EEB8AB2A1788}">
      <dgm:prSet/>
      <dgm:spPr/>
      <dgm:t>
        <a:bodyPr/>
        <a:lstStyle/>
        <a:p>
          <a:endParaRPr lang="fr-FR"/>
        </a:p>
      </dgm:t>
    </dgm:pt>
    <dgm:pt modelId="{3AFEC616-D8CA-43AC-BE77-6CCE895AB714}" type="sibTrans" cxnId="{2987791C-6426-44CC-9905-EEB8AB2A1788}">
      <dgm:prSet/>
      <dgm:spPr/>
      <dgm:t>
        <a:bodyPr/>
        <a:lstStyle/>
        <a:p>
          <a:endParaRPr lang="fr-FR"/>
        </a:p>
      </dgm:t>
    </dgm:pt>
    <dgm:pt modelId="{36EFF1AD-3719-42A8-8BA8-FD272EAE0B51}">
      <dgm:prSet custT="1"/>
      <dgm:spPr/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Irradiation dans l'air ou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atm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controlée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A7485DB7-4155-4090-9660-FFA155ACA2E0}" type="parTrans" cxnId="{8736FCFD-B927-4388-B360-C95AD3DD581A}">
      <dgm:prSet/>
      <dgm:spPr/>
      <dgm:t>
        <a:bodyPr/>
        <a:lstStyle/>
        <a:p>
          <a:endParaRPr lang="fr-FR"/>
        </a:p>
      </dgm:t>
    </dgm:pt>
    <dgm:pt modelId="{0C4AF578-13AC-4E41-82FB-452D5D60F1D7}" type="sibTrans" cxnId="{8736FCFD-B927-4388-B360-C95AD3DD581A}">
      <dgm:prSet/>
      <dgm:spPr/>
      <dgm:t>
        <a:bodyPr/>
        <a:lstStyle/>
        <a:p>
          <a:endParaRPr lang="fr-FR"/>
        </a:p>
      </dgm:t>
    </dgm:pt>
    <dgm:pt modelId="{CC0758DA-4A5A-4E68-8D15-9E4C44859E56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 Offrir des faisceaux haute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baseline="30000" dirty="0">
              <a:latin typeface="Calibri" panose="020F0502020204030204"/>
              <a:ea typeface="+mn-ea"/>
              <a:cs typeface="+mn-cs"/>
            </a:rPr>
            <a:t>5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p/s/cm²</a:t>
          </a:r>
        </a:p>
      </dgm:t>
    </dgm:pt>
    <dgm:pt modelId="{8B993572-6931-4747-B7E3-5398AFF77DD2}" type="parTrans" cxnId="{5AC1A24F-867D-4DAE-9C27-44A5AF04C5D1}">
      <dgm:prSet/>
      <dgm:spPr/>
      <dgm:t>
        <a:bodyPr/>
        <a:lstStyle/>
        <a:p>
          <a:endParaRPr lang="fr-FR"/>
        </a:p>
      </dgm:t>
    </dgm:pt>
    <dgm:pt modelId="{6D14C343-844B-4E26-BA73-63B9AF518DB0}" type="sibTrans" cxnId="{5AC1A24F-867D-4DAE-9C27-44A5AF04C5D1}">
      <dgm:prSet/>
      <dgm:spPr/>
      <dgm:t>
        <a:bodyPr/>
        <a:lstStyle/>
        <a:p>
          <a:endParaRPr lang="fr-FR"/>
        </a:p>
      </dgm:t>
    </dgm:pt>
    <dgm:pt modelId="{A1CF95B6-22DB-4B67-ADCC-4775F876E19B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Offrir des faisceaux haute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baseline="30000" dirty="0">
              <a:latin typeface="Calibri" panose="020F0502020204030204"/>
              <a:ea typeface="+mn-ea"/>
              <a:cs typeface="+mn-cs"/>
            </a:rPr>
            <a:t>5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p/s/cm²</a:t>
          </a:r>
        </a:p>
      </dgm:t>
    </dgm:pt>
    <dgm:pt modelId="{F7F46EFE-0D86-46F3-B082-697475AB16BF}" type="parTrans" cxnId="{24B1F45E-30F5-4B0A-953D-E213EE96D974}">
      <dgm:prSet/>
      <dgm:spPr/>
      <dgm:t>
        <a:bodyPr/>
        <a:lstStyle/>
        <a:p>
          <a:endParaRPr lang="fr-FR"/>
        </a:p>
      </dgm:t>
    </dgm:pt>
    <dgm:pt modelId="{ECE9C863-650C-4579-8375-78A5AAA4AAD7}" type="sibTrans" cxnId="{24B1F45E-30F5-4B0A-953D-E213EE96D974}">
      <dgm:prSet/>
      <dgm:spPr/>
      <dgm:t>
        <a:bodyPr/>
        <a:lstStyle/>
        <a:p>
          <a:endParaRPr lang="fr-FR"/>
        </a:p>
      </dgm:t>
    </dgm:pt>
    <dgm:pt modelId="{81B88F41-10E4-4D83-AC2D-BC35AACA0093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Développer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un passeur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d‘échantillons 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type G41</a:t>
          </a:r>
        </a:p>
      </dgm:t>
    </dgm:pt>
    <dgm:pt modelId="{F68B9E31-72D0-425B-B0E0-155D97A35D1C}" type="parTrans" cxnId="{93D842AB-A8A7-4AC4-86E4-76D86FFCF144}">
      <dgm:prSet/>
      <dgm:spPr/>
      <dgm:t>
        <a:bodyPr/>
        <a:lstStyle/>
        <a:p>
          <a:endParaRPr lang="fr-FR"/>
        </a:p>
      </dgm:t>
    </dgm:pt>
    <dgm:pt modelId="{4A5B4A42-63E4-4DBD-BB37-392E4FAD0CF7}" type="sibTrans" cxnId="{93D842AB-A8A7-4AC4-86E4-76D86FFCF144}">
      <dgm:prSet/>
      <dgm:spPr/>
      <dgm:t>
        <a:bodyPr/>
        <a:lstStyle/>
        <a:p>
          <a:endParaRPr lang="fr-FR"/>
        </a:p>
      </dgm:t>
    </dgm:pt>
    <dgm:pt modelId="{5506DFC9-70D0-419B-9A97-CFCF2F4E0BC0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FFEF073B-6BC8-40C0-A734-2501EA419C7D}" type="parTrans" cxnId="{6F60A4C4-367B-45F6-B3B7-362B1A4FE0C5}">
      <dgm:prSet/>
      <dgm:spPr/>
      <dgm:t>
        <a:bodyPr/>
        <a:lstStyle/>
        <a:p>
          <a:endParaRPr lang="fr-FR"/>
        </a:p>
      </dgm:t>
    </dgm:pt>
    <dgm:pt modelId="{294DA1C4-8793-4D53-B9B3-8C275D451E26}" type="sibTrans" cxnId="{6F60A4C4-367B-45F6-B3B7-362B1A4FE0C5}">
      <dgm:prSet/>
      <dgm:spPr/>
      <dgm:t>
        <a:bodyPr/>
        <a:lstStyle/>
        <a:p>
          <a:endParaRPr lang="fr-FR"/>
        </a:p>
      </dgm:t>
    </dgm:pt>
    <dgm:pt modelId="{52898AE7-7645-41F5-940B-FA2D93A6AF26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Partenariat IJCLAB pour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set-up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expérimental</a:t>
          </a:r>
        </a:p>
      </dgm:t>
    </dgm:pt>
    <dgm:pt modelId="{6F3F57FF-BD76-4458-B6D5-52254F42B1B0}" type="parTrans" cxnId="{DDC1AF19-E339-4121-985F-73A2120F3D71}">
      <dgm:prSet/>
      <dgm:spPr/>
      <dgm:t>
        <a:bodyPr/>
        <a:lstStyle/>
        <a:p>
          <a:endParaRPr lang="fr-FR"/>
        </a:p>
      </dgm:t>
    </dgm:pt>
    <dgm:pt modelId="{DE37E753-6FAB-4B20-BE6E-BFD7D6D7733F}" type="sibTrans" cxnId="{DDC1AF19-E339-4121-985F-73A2120F3D71}">
      <dgm:prSet/>
      <dgm:spPr/>
      <dgm:t>
        <a:bodyPr/>
        <a:lstStyle/>
        <a:p>
          <a:endParaRPr lang="fr-FR"/>
        </a:p>
      </dgm:t>
    </dgm:pt>
    <dgm:pt modelId="{CC1A3AD1-26B7-4BC9-B7C7-2539AF09AB49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9D500CE0-532F-40AC-BBDF-CD0981CE29D7}" type="parTrans" cxnId="{A87D4878-96E2-4368-A434-50C1BA28FCF0}">
      <dgm:prSet/>
      <dgm:spPr/>
      <dgm:t>
        <a:bodyPr/>
        <a:lstStyle/>
        <a:p>
          <a:endParaRPr lang="fr-FR"/>
        </a:p>
      </dgm:t>
    </dgm:pt>
    <dgm:pt modelId="{4D5E8787-3FEF-493F-B29A-45D07BF184F2}" type="sibTrans" cxnId="{A87D4878-96E2-4368-A434-50C1BA28FCF0}">
      <dgm:prSet/>
      <dgm:spPr/>
      <dgm:t>
        <a:bodyPr/>
        <a:lstStyle/>
        <a:p>
          <a:endParaRPr lang="fr-FR"/>
        </a:p>
      </dgm:t>
    </dgm:pt>
    <dgm:pt modelId="{65CF2751-8292-4114-851A-2E37C257EBA8}">
      <dgm:prSet phldrT="[Texte]" custT="1"/>
      <dgm:spPr>
        <a:xfrm>
          <a:off x="2571" y="1517040"/>
          <a:ext cx="985837" cy="483120"/>
        </a:xfrm>
      </dgm:spPr>
      <dgm:t>
        <a:bodyPr/>
        <a:lstStyle/>
        <a:p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Utiliser les moyens de détections "modernes"</a:t>
          </a:r>
        </a:p>
      </dgm:t>
    </dgm:pt>
    <dgm:pt modelId="{3BD066EC-5CE4-48A1-A8EE-1E0EE8147218}" type="parTrans" cxnId="{C1E4862D-33BD-42D4-B62D-A37A093F05BD}">
      <dgm:prSet/>
      <dgm:spPr/>
      <dgm:t>
        <a:bodyPr/>
        <a:lstStyle/>
        <a:p>
          <a:endParaRPr lang="fr-FR"/>
        </a:p>
      </dgm:t>
    </dgm:pt>
    <dgm:pt modelId="{B08D2FC1-05FC-446A-AD29-CD6EDD2B1DED}" type="sibTrans" cxnId="{C1E4862D-33BD-42D4-B62D-A37A093F05BD}">
      <dgm:prSet/>
      <dgm:spPr/>
      <dgm:t>
        <a:bodyPr/>
        <a:lstStyle/>
        <a:p>
          <a:endParaRPr lang="fr-FR"/>
        </a:p>
      </dgm:t>
    </dgm:pt>
    <dgm:pt modelId="{4A088026-AC52-4D04-A68F-0A40AA783C0D}">
      <dgm:prSet custT="1"/>
      <dgm:spPr/>
      <dgm:t>
        <a:bodyPr/>
        <a:lstStyle/>
        <a:p>
          <a:r>
            <a:rPr lang="fr-FR" sz="9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Collab</a:t>
          </a:r>
          <a:r>
            <a:rPr lang="fr-FR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scientifique avec le CNES</a:t>
          </a:r>
          <a:endParaRPr lang="fr-FR" sz="900" dirty="0"/>
        </a:p>
      </dgm:t>
    </dgm:pt>
    <dgm:pt modelId="{BCE76016-CA8E-4358-8B5C-63F55AAF3EB9}" type="parTrans" cxnId="{7E1445D2-462D-418C-BE97-D2EA079F2CCB}">
      <dgm:prSet/>
      <dgm:spPr/>
      <dgm:t>
        <a:bodyPr/>
        <a:lstStyle/>
        <a:p>
          <a:endParaRPr lang="fr-FR"/>
        </a:p>
      </dgm:t>
    </dgm:pt>
    <dgm:pt modelId="{148D4F10-A9F5-4893-8EFB-273AE720F43C}" type="sibTrans" cxnId="{7E1445D2-462D-418C-BE97-D2EA079F2CCB}">
      <dgm:prSet/>
      <dgm:spPr/>
      <dgm:t>
        <a:bodyPr/>
        <a:lstStyle/>
        <a:p>
          <a:endParaRPr lang="fr-FR"/>
        </a:p>
      </dgm:t>
    </dgm:pt>
    <dgm:pt modelId="{F15B68C0-3DD0-4C7E-AE08-59787E47EEE1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DFB85716-CBB6-44F0-A5D5-C60036E9DA60}" type="parTrans" cxnId="{3A3E9DB8-BE5A-43BF-9372-69A6EF4097BA}">
      <dgm:prSet/>
      <dgm:spPr/>
      <dgm:t>
        <a:bodyPr/>
        <a:lstStyle/>
        <a:p>
          <a:endParaRPr lang="fr-FR"/>
        </a:p>
      </dgm:t>
    </dgm:pt>
    <dgm:pt modelId="{7E63E75B-B5C4-4BE2-A164-EAAD318F7E54}" type="sibTrans" cxnId="{3A3E9DB8-BE5A-43BF-9372-69A6EF4097BA}">
      <dgm:prSet/>
      <dgm:spPr/>
      <dgm:t>
        <a:bodyPr/>
        <a:lstStyle/>
        <a:p>
          <a:endParaRPr lang="fr-FR"/>
        </a:p>
      </dgm:t>
    </dgm:pt>
    <dgm:pt modelId="{B1E76B95-1D35-4315-8A7C-255C69DF46FE}">
      <dgm:prSet custT="1"/>
      <dgm:spPr/>
      <dgm:t>
        <a:bodyPr/>
        <a:lstStyle/>
        <a:p>
          <a:r>
            <a:rPr lang="fr-FR" sz="900" dirty="0" smtClean="0"/>
            <a:t>Capacité à changer de faisceau très rapidement</a:t>
          </a:r>
          <a:endParaRPr lang="fr-FR" sz="900" dirty="0"/>
        </a:p>
      </dgm:t>
    </dgm:pt>
    <dgm:pt modelId="{9B6DBA1E-A857-464D-BEA8-2C439BFA6BB3}" type="parTrans" cxnId="{3585A5AF-C47B-479F-B47D-1AA7D6B7595F}">
      <dgm:prSet/>
      <dgm:spPr/>
      <dgm:t>
        <a:bodyPr/>
        <a:lstStyle/>
        <a:p>
          <a:endParaRPr lang="fr-FR"/>
        </a:p>
      </dgm:t>
    </dgm:pt>
    <dgm:pt modelId="{51D93E80-E5CF-4A3B-9D42-84AFE65DA100}" type="sibTrans" cxnId="{3585A5AF-C47B-479F-B47D-1AA7D6B7595F}">
      <dgm:prSet/>
      <dgm:spPr/>
      <dgm:t>
        <a:bodyPr/>
        <a:lstStyle/>
        <a:p>
          <a:endParaRPr lang="fr-FR"/>
        </a:p>
      </dgm:t>
    </dgm:pt>
    <dgm:pt modelId="{6AED902C-D4EC-497F-BE6A-4BC1022D97D4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>
              <a:latin typeface="Calibri" panose="020F0502020204030204"/>
              <a:ea typeface="+mn-ea"/>
              <a:cs typeface="+mn-cs"/>
            </a:rPr>
            <a:t>Faisceau pilote haute énergie </a:t>
          </a:r>
        </a:p>
      </dgm:t>
    </dgm:pt>
    <dgm:pt modelId="{658DFEA4-D471-43D0-86A4-D4C7BC4A90D9}" type="parTrans" cxnId="{7B3BC9E6-8F30-4C0B-8907-96863E97CFCA}">
      <dgm:prSet/>
      <dgm:spPr/>
      <dgm:t>
        <a:bodyPr/>
        <a:lstStyle/>
        <a:p>
          <a:endParaRPr lang="fr-FR"/>
        </a:p>
      </dgm:t>
    </dgm:pt>
    <dgm:pt modelId="{11CF8E7D-B749-4417-95BE-9F6EF200D250}" type="sibTrans" cxnId="{7B3BC9E6-8F30-4C0B-8907-96863E97CFCA}">
      <dgm:prSet/>
      <dgm:spPr/>
      <dgm:t>
        <a:bodyPr/>
        <a:lstStyle/>
        <a:p>
          <a:endParaRPr lang="fr-FR"/>
        </a:p>
      </dgm:t>
    </dgm:pt>
    <dgm:pt modelId="{66544626-C995-4F1C-8B87-EC37AD71BF95}">
      <dgm:prSet custT="1"/>
      <dgm:spPr/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Optimiser les connectiques disponibles</a:t>
          </a:r>
        </a:p>
      </dgm:t>
    </dgm:pt>
    <dgm:pt modelId="{E972B392-D89A-453F-8094-FE9EF416CCE4}" type="parTrans" cxnId="{D70A44B3-1511-4578-8370-F4DB31D61C6B}">
      <dgm:prSet/>
      <dgm:spPr/>
      <dgm:t>
        <a:bodyPr/>
        <a:lstStyle/>
        <a:p>
          <a:endParaRPr lang="fr-FR"/>
        </a:p>
      </dgm:t>
    </dgm:pt>
    <dgm:pt modelId="{1DBC0FA9-A79C-48E8-AE89-02CE7B69E5BD}" type="sibTrans" cxnId="{D70A44B3-1511-4578-8370-F4DB31D61C6B}">
      <dgm:prSet/>
      <dgm:spPr/>
      <dgm:t>
        <a:bodyPr/>
        <a:lstStyle/>
        <a:p>
          <a:endParaRPr lang="fr-FR"/>
        </a:p>
      </dgm:t>
    </dgm:pt>
    <dgm:pt modelId="{7639540C-D3F5-467B-9E17-3E5B90C22307}">
      <dgm:prSet custT="1"/>
      <dgm:spPr/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Irradiation dans l'air</a:t>
          </a:r>
        </a:p>
      </dgm:t>
    </dgm:pt>
    <dgm:pt modelId="{EECAE85E-6C77-4775-B662-5B0802E6E1BA}" type="parTrans" cxnId="{CE5662D0-3D2A-4298-9C14-56C64123E694}">
      <dgm:prSet/>
      <dgm:spPr/>
      <dgm:t>
        <a:bodyPr/>
        <a:lstStyle/>
        <a:p>
          <a:endParaRPr lang="fr-FR"/>
        </a:p>
      </dgm:t>
    </dgm:pt>
    <dgm:pt modelId="{D64B7319-EF6F-4B20-AD05-4B03FC1C0B02}" type="sibTrans" cxnId="{CE5662D0-3D2A-4298-9C14-56C64123E694}">
      <dgm:prSet/>
      <dgm:spPr/>
      <dgm:t>
        <a:bodyPr/>
        <a:lstStyle/>
        <a:p>
          <a:endParaRPr lang="fr-FR"/>
        </a:p>
      </dgm:t>
    </dgm:pt>
    <dgm:pt modelId="{22E41D3E-669D-4C78-847B-0AE94ADF25D9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Salle d'acquisition séparée physiquement de celle de G41</a:t>
          </a:r>
        </a:p>
      </dgm:t>
    </dgm:pt>
    <dgm:pt modelId="{5DC32FB6-5667-4131-863F-45BC6BCD2B7F}" type="parTrans" cxnId="{B0DD80FE-C424-46C7-A640-5EEAB28DF2A2}">
      <dgm:prSet/>
      <dgm:spPr/>
      <dgm:t>
        <a:bodyPr/>
        <a:lstStyle/>
        <a:p>
          <a:endParaRPr lang="fr-FR"/>
        </a:p>
      </dgm:t>
    </dgm:pt>
    <dgm:pt modelId="{CA39C5AB-7558-4EA4-91F2-16872F6C39C9}" type="sibTrans" cxnId="{B0DD80FE-C424-46C7-A640-5EEAB28DF2A2}">
      <dgm:prSet/>
      <dgm:spPr/>
      <dgm:t>
        <a:bodyPr/>
        <a:lstStyle/>
        <a:p>
          <a:endParaRPr lang="fr-FR"/>
        </a:p>
      </dgm:t>
    </dgm:pt>
    <dgm:pt modelId="{B1DCC086-3836-4CB7-91C0-955B9837593A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9C8DEBD4-5043-4147-AFC5-B2E659CBD8F2}" type="parTrans" cxnId="{CFE0DA19-DCB0-4E01-AA70-40B629E6F0D6}">
      <dgm:prSet/>
      <dgm:spPr/>
      <dgm:t>
        <a:bodyPr/>
        <a:lstStyle/>
        <a:p>
          <a:endParaRPr lang="fr-FR"/>
        </a:p>
      </dgm:t>
    </dgm:pt>
    <dgm:pt modelId="{16E9CB51-E016-47AB-996C-CA691E0970C0}" type="sibTrans" cxnId="{CFE0DA19-DCB0-4E01-AA70-40B629E6F0D6}">
      <dgm:prSet/>
      <dgm:spPr/>
      <dgm:t>
        <a:bodyPr/>
        <a:lstStyle/>
        <a:p>
          <a:endParaRPr lang="fr-FR"/>
        </a:p>
      </dgm:t>
    </dgm:pt>
    <dgm:pt modelId="{39AB56EB-6775-4B98-80F9-9662ADFDBEB1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86C04CC6-D278-4CF3-BC25-961E1130FE9A}" type="sibTrans" cxnId="{AAC066D2-FE75-4554-83FD-E8AC14C872EA}">
      <dgm:prSet/>
      <dgm:spPr/>
      <dgm:t>
        <a:bodyPr/>
        <a:lstStyle/>
        <a:p>
          <a:endParaRPr lang="fr-FR"/>
        </a:p>
      </dgm:t>
    </dgm:pt>
    <dgm:pt modelId="{9376D9F7-668E-412D-9F72-630BD08A1FC0}" type="parTrans" cxnId="{AAC066D2-FE75-4554-83FD-E8AC14C872EA}">
      <dgm:prSet/>
      <dgm:spPr/>
      <dgm:t>
        <a:bodyPr/>
        <a:lstStyle/>
        <a:p>
          <a:endParaRPr lang="fr-FR"/>
        </a:p>
      </dgm:t>
    </dgm:pt>
    <dgm:pt modelId="{62126FCD-F2DF-4B75-AC52-17C88C087F52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03AD3FB5-042E-4B58-978C-3C7D4848AFC7}" type="parTrans" cxnId="{D880D27A-3609-40DD-8A0C-1F415E729E2C}">
      <dgm:prSet/>
      <dgm:spPr/>
      <dgm:t>
        <a:bodyPr/>
        <a:lstStyle/>
        <a:p>
          <a:endParaRPr lang="fr-FR"/>
        </a:p>
      </dgm:t>
    </dgm:pt>
    <dgm:pt modelId="{2B136D0C-76DF-4549-8B82-A55D05A98299}" type="sibTrans" cxnId="{D880D27A-3609-40DD-8A0C-1F415E729E2C}">
      <dgm:prSet/>
      <dgm:spPr/>
      <dgm:t>
        <a:bodyPr/>
        <a:lstStyle/>
        <a:p>
          <a:endParaRPr lang="fr-FR"/>
        </a:p>
      </dgm:t>
    </dgm:pt>
    <dgm:pt modelId="{1B3EB02E-8791-4546-93CA-904EB7DE1E08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Utilité directe quantifiable par les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cliens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habituels immédiate (adhésion immédiate)</a:t>
          </a:r>
        </a:p>
      </dgm:t>
    </dgm:pt>
    <dgm:pt modelId="{DA416210-AB6A-4DBE-93FB-C953506FFD5B}" type="parTrans" cxnId="{CB01734D-AE92-4193-8F29-DA51717CD285}">
      <dgm:prSet/>
      <dgm:spPr/>
      <dgm:t>
        <a:bodyPr/>
        <a:lstStyle/>
        <a:p>
          <a:endParaRPr lang="fr-FR"/>
        </a:p>
      </dgm:t>
    </dgm:pt>
    <dgm:pt modelId="{74FD7507-5F79-41F8-90F2-5816907235CF}" type="sibTrans" cxnId="{CB01734D-AE92-4193-8F29-DA51717CD285}">
      <dgm:prSet/>
      <dgm:spPr/>
      <dgm:t>
        <a:bodyPr/>
        <a:lstStyle/>
        <a:p>
          <a:endParaRPr lang="fr-FR"/>
        </a:p>
      </dgm:t>
    </dgm:pt>
    <dgm:pt modelId="{4A35F08F-35AF-40DB-905E-C226E5EC23C0}">
      <dgm:prSet phldrT="[Texte]" custT="1"/>
      <dgm:spPr>
        <a:xfrm>
          <a:off x="2250281" y="1200240"/>
          <a:ext cx="985837" cy="316800"/>
        </a:xfrm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Utilité directe quantifiable par les </a:t>
          </a:r>
          <a:r>
            <a:rPr lang="fr-FR" sz="900" dirty="0" err="1">
              <a:latin typeface="Calibri" panose="020F0502020204030204"/>
              <a:ea typeface="+mn-ea"/>
              <a:cs typeface="+mn-cs"/>
            </a:rPr>
            <a:t>cliens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habituels immédiate (adhésion immédiate)</a:t>
          </a:r>
        </a:p>
      </dgm:t>
    </dgm:pt>
    <dgm:pt modelId="{583D8535-5D8A-4AA9-9F4D-326C23B0337E}" type="parTrans" cxnId="{A7498168-CD9F-4156-9B8D-3B1E22378CE5}">
      <dgm:prSet/>
      <dgm:spPr/>
      <dgm:t>
        <a:bodyPr/>
        <a:lstStyle/>
        <a:p>
          <a:endParaRPr lang="fr-FR"/>
        </a:p>
      </dgm:t>
    </dgm:pt>
    <dgm:pt modelId="{2162444B-A46F-4AF1-AEDE-A85096AEC949}" type="sibTrans" cxnId="{A7498168-CD9F-4156-9B8D-3B1E22378CE5}">
      <dgm:prSet/>
      <dgm:spPr/>
      <dgm:t>
        <a:bodyPr/>
        <a:lstStyle/>
        <a:p>
          <a:endParaRPr lang="fr-FR"/>
        </a:p>
      </dgm:t>
    </dgm:pt>
    <dgm:pt modelId="{14A7AB97-04E2-470C-9EAE-2A637E1BD548}">
      <dgm:prSet phldrT="[Texte]" custT="1"/>
      <dgm:spPr>
        <a:xfrm>
          <a:off x="2250281" y="1517040"/>
          <a:ext cx="985837" cy="483120"/>
        </a:xfrm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Surface utile d'irradiation : 5x5cm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0C94FD49-F2AE-4DE8-99B5-7E288FE71B3A}" type="parTrans" cxnId="{DE49D4D6-E72E-4F7D-AAF5-18675135AE90}">
      <dgm:prSet/>
      <dgm:spPr/>
      <dgm:t>
        <a:bodyPr/>
        <a:lstStyle/>
        <a:p>
          <a:endParaRPr lang="fr-FR"/>
        </a:p>
      </dgm:t>
    </dgm:pt>
    <dgm:pt modelId="{4A049FFE-1B5C-4AEC-B76F-168737088DAD}" type="sibTrans" cxnId="{DE49D4D6-E72E-4F7D-AAF5-18675135AE90}">
      <dgm:prSet/>
      <dgm:spPr/>
      <dgm:t>
        <a:bodyPr/>
        <a:lstStyle/>
        <a:p>
          <a:endParaRPr lang="fr-FR"/>
        </a:p>
      </dgm:t>
    </dgm:pt>
    <dgm:pt modelId="{F8A2425F-7AF0-4D8E-B1E4-D7FE9BD35126}">
      <dgm:prSet phldrT="[Texte]" custT="1"/>
      <dgm:spPr>
        <a:xfrm>
          <a:off x="3374136" y="1517040"/>
          <a:ext cx="985837" cy="483120"/>
        </a:xfrm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Surface utile d'irradiation : 2x2cm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8FE521B7-2AE6-40DD-AF52-5355D4DDFB9F}" type="parTrans" cxnId="{7F96710F-8E6C-403C-95A9-4DE8C5A0D366}">
      <dgm:prSet/>
      <dgm:spPr/>
      <dgm:t>
        <a:bodyPr/>
        <a:lstStyle/>
        <a:p>
          <a:endParaRPr lang="fr-FR"/>
        </a:p>
      </dgm:t>
    </dgm:pt>
    <dgm:pt modelId="{46BA2AFA-8E96-4CAB-8F22-7D98BA65ADCB}" type="sibTrans" cxnId="{7F96710F-8E6C-403C-95A9-4DE8C5A0D366}">
      <dgm:prSet/>
      <dgm:spPr/>
      <dgm:t>
        <a:bodyPr/>
        <a:lstStyle/>
        <a:p>
          <a:endParaRPr lang="fr-FR"/>
        </a:p>
      </dgm:t>
    </dgm:pt>
    <dgm:pt modelId="{CFFAE6D5-6E04-4EA7-BD3D-F32B99D752B7}">
      <dgm:prSet phldrT="[Texte]" custT="1"/>
      <dgm:spPr>
        <a:xfrm>
          <a:off x="4497990" y="1517040"/>
          <a:ext cx="985837" cy="483120"/>
        </a:xfrm>
        <a:solidFill>
          <a:srgbClr val="F1E8F8">
            <a:alpha val="90000"/>
          </a:srgb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Surface utile d'irradiation : 20x20cm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B0445412-EB5B-4E70-B633-6782BC652D34}" type="parTrans" cxnId="{8F92FFC2-0845-4F31-8646-4BF85380C169}">
      <dgm:prSet/>
      <dgm:spPr/>
      <dgm:t>
        <a:bodyPr/>
        <a:lstStyle/>
        <a:p>
          <a:endParaRPr lang="fr-FR"/>
        </a:p>
      </dgm:t>
    </dgm:pt>
    <dgm:pt modelId="{70709E72-50BE-4733-A6F5-4860A456EF6A}" type="sibTrans" cxnId="{8F92FFC2-0845-4F31-8646-4BF85380C169}">
      <dgm:prSet/>
      <dgm:spPr/>
      <dgm:t>
        <a:bodyPr/>
        <a:lstStyle/>
        <a:p>
          <a:endParaRPr lang="fr-FR"/>
        </a:p>
      </dgm:t>
    </dgm:pt>
    <dgm:pt modelId="{EE73C4CE-BAB2-4F92-ACF6-B82BC4AF0574}">
      <dgm:prSet custT="1"/>
      <dgm:spPr/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Partenariat SCIENTEAMA pour contrôle de la stabilité source</a:t>
          </a:r>
          <a:endParaRPr lang="fr-FR" sz="900" dirty="0"/>
        </a:p>
      </dgm:t>
    </dgm:pt>
    <dgm:pt modelId="{FB08EE33-A5E4-4654-94FE-4E25EADEB5F7}" type="parTrans" cxnId="{10FC21E6-1396-4926-A26C-E33CDA672639}">
      <dgm:prSet/>
      <dgm:spPr/>
      <dgm:t>
        <a:bodyPr/>
        <a:lstStyle/>
        <a:p>
          <a:endParaRPr lang="fr-FR"/>
        </a:p>
      </dgm:t>
    </dgm:pt>
    <dgm:pt modelId="{4F720D99-B44B-46E9-985C-DDFEC74DEBA3}" type="sibTrans" cxnId="{10FC21E6-1396-4926-A26C-E33CDA672639}">
      <dgm:prSet/>
      <dgm:spPr/>
      <dgm:t>
        <a:bodyPr/>
        <a:lstStyle/>
        <a:p>
          <a:endParaRPr lang="fr-FR"/>
        </a:p>
      </dgm:t>
    </dgm:pt>
    <dgm:pt modelId="{16E5FA75-9965-46E3-9BB8-215068ACFF0D}">
      <dgm:prSet phldrT="[Texte]" custT="1"/>
      <dgm:spPr>
        <a:xfrm>
          <a:off x="4497990" y="1200240"/>
          <a:ext cx="985837" cy="316800"/>
        </a:xfrm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WP1.7 : </a:t>
          </a:r>
        </a:p>
        <a:p>
          <a:r>
            <a:rPr lang="fr-FR" sz="700" dirty="0" smtClean="0">
              <a:latin typeface="Calibri" panose="020F0502020204030204"/>
              <a:ea typeface="+mn-ea"/>
              <a:cs typeface="+mn-cs"/>
            </a:rPr>
            <a:t>Adaptation NFS – 32&amp;33</a:t>
          </a:r>
          <a:endParaRPr lang="fr-FR" sz="700" dirty="0">
            <a:latin typeface="Calibri" panose="020F0502020204030204"/>
            <a:ea typeface="+mn-ea"/>
            <a:cs typeface="+mn-cs"/>
          </a:endParaRPr>
        </a:p>
      </dgm:t>
    </dgm:pt>
    <dgm:pt modelId="{77B7856B-ED66-4938-9866-D5A18D774127}" type="parTrans" cxnId="{0417D2DD-61D5-4C1E-AD19-322BFC59B3BC}">
      <dgm:prSet/>
      <dgm:spPr/>
      <dgm:t>
        <a:bodyPr/>
        <a:lstStyle/>
        <a:p>
          <a:endParaRPr lang="fr-FR"/>
        </a:p>
      </dgm:t>
    </dgm:pt>
    <dgm:pt modelId="{195AC934-E3F4-468D-8919-565A4BE5DD44}" type="sibTrans" cxnId="{0417D2DD-61D5-4C1E-AD19-322BFC59B3BC}">
      <dgm:prSet/>
      <dgm:spPr/>
      <dgm:t>
        <a:bodyPr/>
        <a:lstStyle/>
        <a:p>
          <a:endParaRPr lang="fr-FR"/>
        </a:p>
      </dgm:t>
    </dgm:pt>
    <dgm:pt modelId="{CABC6123-E0D4-40EB-A8A5-D9A30F30A636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b="1" u="sng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dirty="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B741875B-14DB-42B8-84B2-D40A3026F4C7}" type="parTrans" cxnId="{81D3AF36-75A0-4402-B6FA-5B79D9DC7DF1}">
      <dgm:prSet/>
      <dgm:spPr/>
      <dgm:t>
        <a:bodyPr/>
        <a:lstStyle/>
        <a:p>
          <a:endParaRPr lang="fr-FR"/>
        </a:p>
      </dgm:t>
    </dgm:pt>
    <dgm:pt modelId="{798E8FE7-F2C5-442B-A6B9-676FE8686B8E}" type="sibTrans" cxnId="{81D3AF36-75A0-4402-B6FA-5B79D9DC7DF1}">
      <dgm:prSet/>
      <dgm:spPr/>
      <dgm:t>
        <a:bodyPr/>
        <a:lstStyle/>
        <a:p>
          <a:endParaRPr lang="fr-FR"/>
        </a:p>
      </dgm:t>
    </dgm:pt>
    <dgm:pt modelId="{D2956348-FC45-4F38-9FEE-3D01FCFD7937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dirty="0">
              <a:latin typeface="Calibri" panose="020F0502020204030204"/>
              <a:ea typeface="+mn-ea"/>
              <a:cs typeface="+mn-cs"/>
            </a:rPr>
            <a:t> Offrir des faisceaux </a:t>
          </a:r>
          <a:r>
            <a:rPr lang="fr-FR" sz="900" dirty="0" smtClean="0">
              <a:latin typeface="Calibri" panose="020F0502020204030204"/>
              <a:ea typeface="+mn-ea"/>
              <a:cs typeface="+mn-cs"/>
            </a:rPr>
            <a:t>de neutrons 14MeV très haute intensité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C2D8836B-211C-4F9A-9522-5D5D699C206E}" type="parTrans" cxnId="{71DC2A42-367F-475E-ADDF-4EB549C1BF80}">
      <dgm:prSet/>
      <dgm:spPr/>
      <dgm:t>
        <a:bodyPr/>
        <a:lstStyle/>
        <a:p>
          <a:endParaRPr lang="fr-FR"/>
        </a:p>
      </dgm:t>
    </dgm:pt>
    <dgm:pt modelId="{04A4E60A-0B81-43E4-9A6E-1638C6A1FBE1}" type="sibTrans" cxnId="{71DC2A42-367F-475E-ADDF-4EB549C1BF80}">
      <dgm:prSet/>
      <dgm:spPr/>
      <dgm:t>
        <a:bodyPr/>
        <a:lstStyle/>
        <a:p>
          <a:endParaRPr lang="fr-FR"/>
        </a:p>
      </dgm:t>
    </dgm:pt>
    <dgm:pt modelId="{9D02392B-07DA-4D11-A1C8-732A14122B01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Développer des systèmes porte échantillons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AF2B8CD1-D014-46D2-829E-389ED1768AE6}" type="parTrans" cxnId="{C885BD74-FB17-4C12-821A-02EDF5F672B4}">
      <dgm:prSet/>
      <dgm:spPr/>
      <dgm:t>
        <a:bodyPr/>
        <a:lstStyle/>
        <a:p>
          <a:endParaRPr lang="fr-FR"/>
        </a:p>
      </dgm:t>
    </dgm:pt>
    <dgm:pt modelId="{905AD925-B2B7-4C55-844F-4C4AF6F9DD0C}" type="sibTrans" cxnId="{C885BD74-FB17-4C12-821A-02EDF5F672B4}">
      <dgm:prSet/>
      <dgm:spPr/>
      <dgm:t>
        <a:bodyPr/>
        <a:lstStyle/>
        <a:p>
          <a:endParaRPr lang="fr-FR"/>
        </a:p>
      </dgm:t>
    </dgm:pt>
    <dgm:pt modelId="{DA1D45BA-4ADA-45D3-AC38-C7AA7BC501BD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15C030E0-ABAB-424E-9E25-AF1B03E31C2C}" type="parTrans" cxnId="{71503C9D-6E7B-4E0D-9DE5-BF8F2140DB20}">
      <dgm:prSet/>
      <dgm:spPr/>
      <dgm:t>
        <a:bodyPr/>
        <a:lstStyle/>
        <a:p>
          <a:endParaRPr lang="fr-FR"/>
        </a:p>
      </dgm:t>
    </dgm:pt>
    <dgm:pt modelId="{C7034A9C-62E6-4C52-AC3C-0258227830EA}" type="sibTrans" cxnId="{71503C9D-6E7B-4E0D-9DE5-BF8F2140DB20}">
      <dgm:prSet/>
      <dgm:spPr/>
      <dgm:t>
        <a:bodyPr/>
        <a:lstStyle/>
        <a:p>
          <a:endParaRPr lang="fr-FR"/>
        </a:p>
      </dgm:t>
    </dgm:pt>
    <dgm:pt modelId="{359D954E-3A5D-4A39-B8EC-036D8F06E782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Très haute intensité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D2061CAE-6610-424C-8FB3-7432714E6C66}" type="parTrans" cxnId="{5B7A4D3C-338A-42FE-94CF-5ADD009733FA}">
      <dgm:prSet/>
      <dgm:spPr/>
      <dgm:t>
        <a:bodyPr/>
        <a:lstStyle/>
        <a:p>
          <a:endParaRPr lang="fr-FR"/>
        </a:p>
      </dgm:t>
    </dgm:pt>
    <dgm:pt modelId="{78C874C5-B70B-40E8-96D2-3D24C0A1B2AE}" type="sibTrans" cxnId="{5B7A4D3C-338A-42FE-94CF-5ADD009733FA}">
      <dgm:prSet/>
      <dgm:spPr/>
      <dgm:t>
        <a:bodyPr/>
        <a:lstStyle/>
        <a:p>
          <a:endParaRPr lang="fr-FR"/>
        </a:p>
      </dgm:t>
    </dgm:pt>
    <dgm:pt modelId="{A294B9E5-0928-41E2-87E2-E079EA3F2DF4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D70F64BB-D9B1-4174-917E-9929FBF0AFF8}" type="parTrans" cxnId="{31E8A45A-C920-47BC-A79F-C37B568F356E}">
      <dgm:prSet/>
      <dgm:spPr/>
      <dgm:t>
        <a:bodyPr/>
        <a:lstStyle/>
        <a:p>
          <a:endParaRPr lang="fr-FR"/>
        </a:p>
      </dgm:t>
    </dgm:pt>
    <dgm:pt modelId="{F1DB0575-C19E-4D23-B3CC-2717A4B55FA1}" type="sibTrans" cxnId="{31E8A45A-C920-47BC-A79F-C37B568F356E}">
      <dgm:prSet/>
      <dgm:spPr/>
      <dgm:t>
        <a:bodyPr/>
        <a:lstStyle/>
        <a:p>
          <a:endParaRPr lang="fr-FR"/>
        </a:p>
      </dgm:t>
    </dgm:pt>
    <dgm:pt modelId="{7074EFBB-5E0A-4539-859C-A507239E2ADC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À définir avec domaine défense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5FF2E884-8B27-4B0B-A38A-FDD467B2D523}" type="parTrans" cxnId="{0BC20FCE-59A7-47BE-AC7F-3E88A3CDE21B}">
      <dgm:prSet/>
      <dgm:spPr/>
      <dgm:t>
        <a:bodyPr/>
        <a:lstStyle/>
        <a:p>
          <a:endParaRPr lang="fr-FR"/>
        </a:p>
      </dgm:t>
    </dgm:pt>
    <dgm:pt modelId="{F8C2D7D7-A859-4813-8B21-4D9B1CC619E7}" type="sibTrans" cxnId="{0BC20FCE-59A7-47BE-AC7F-3E88A3CDE21B}">
      <dgm:prSet/>
      <dgm:spPr/>
      <dgm:t>
        <a:bodyPr/>
        <a:lstStyle/>
        <a:p>
          <a:endParaRPr lang="fr-FR"/>
        </a:p>
      </dgm:t>
    </dgm:pt>
    <dgm:pt modelId="{9D8D7C5F-F442-4A2B-B77F-47D171D68527}">
      <dgm:prSet phldrT="[Texte]" custT="1"/>
      <dgm:spPr>
        <a:xfrm>
          <a:off x="4497990" y="1517040"/>
          <a:ext cx="985837" cy="483120"/>
        </a:xfrm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FR" sz="900" dirty="0" smtClean="0">
              <a:latin typeface="Calibri" panose="020F0502020204030204"/>
              <a:ea typeface="+mn-ea"/>
              <a:cs typeface="+mn-cs"/>
            </a:rPr>
            <a:t>Surface utile d'irradiation : 4</a:t>
          </a:r>
          <a:r>
            <a:rPr lang="fr-FR" sz="900" dirty="0" smtClean="0">
              <a:latin typeface="Calibri" panose="020F0502020204030204"/>
              <a:ea typeface="+mn-ea"/>
              <a:cs typeface="+mn-cs"/>
              <a:sym typeface="Symbol" panose="05050102010706020507" pitchFamily="18" charset="2"/>
            </a:rPr>
            <a:t></a:t>
          </a:r>
          <a:endParaRPr lang="fr-FR" sz="900" dirty="0">
            <a:latin typeface="Calibri" panose="020F0502020204030204"/>
            <a:ea typeface="+mn-ea"/>
            <a:cs typeface="+mn-cs"/>
          </a:endParaRPr>
        </a:p>
      </dgm:t>
    </dgm:pt>
    <dgm:pt modelId="{DF3EDF03-F485-40D7-AA53-C625DE42168B}" type="parTrans" cxnId="{F111FA06-0D4A-49D7-B332-B821CF381009}">
      <dgm:prSet/>
      <dgm:spPr/>
      <dgm:t>
        <a:bodyPr/>
        <a:lstStyle/>
        <a:p>
          <a:endParaRPr lang="fr-FR"/>
        </a:p>
      </dgm:t>
    </dgm:pt>
    <dgm:pt modelId="{7D091AE8-BEF3-40D7-8464-3B682C4D4D32}" type="sibTrans" cxnId="{F111FA06-0D4A-49D7-B332-B821CF381009}">
      <dgm:prSet/>
      <dgm:spPr/>
      <dgm:t>
        <a:bodyPr/>
        <a:lstStyle/>
        <a:p>
          <a:endParaRPr lang="fr-FR"/>
        </a:p>
      </dgm:t>
    </dgm:pt>
    <dgm:pt modelId="{FC8AFCA2-FC9F-4EA6-AE42-D5862D353814}" type="pres">
      <dgm:prSet presAssocID="{55B5CF44-37D8-4588-810D-790C1D6095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E08AD97-A77F-4181-A617-DD4C7B95A9AD}" type="pres">
      <dgm:prSet presAssocID="{0C8B9001-5162-4BEB-A76F-CE59354EED0C}" presName="composite" presStyleCnt="0"/>
      <dgm:spPr/>
    </dgm:pt>
    <dgm:pt modelId="{DA350D4A-F64B-4FAD-AB57-61692DD500AA}" type="pres">
      <dgm:prSet presAssocID="{0C8B9001-5162-4BEB-A76F-CE59354EED0C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005825-A431-499A-9183-7DFA5B446A9B}" type="pres">
      <dgm:prSet presAssocID="{0C8B9001-5162-4BEB-A76F-CE59354EED0C}" presName="desTx" presStyleLbl="alignAccFollowNode1" presStyleIdx="0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EF8FF22-8FF7-4C62-9F96-28553D52E297}" type="pres">
      <dgm:prSet presAssocID="{04DF9543-71F8-44A0-AD57-93EC29201A0F}" presName="space" presStyleCnt="0"/>
      <dgm:spPr/>
    </dgm:pt>
    <dgm:pt modelId="{72733645-FC23-4AB7-A272-46DC346E1E71}" type="pres">
      <dgm:prSet presAssocID="{2EEC1B72-570E-405D-9B89-FD2568142511}" presName="composite" presStyleCnt="0"/>
      <dgm:spPr/>
    </dgm:pt>
    <dgm:pt modelId="{A62BA8BE-878F-4668-BB92-9A4FE8C00EF4}" type="pres">
      <dgm:prSet presAssocID="{2EEC1B72-570E-405D-9B89-FD2568142511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9817B5-850A-47F9-AC2E-908FF9DE4CB1}" type="pres">
      <dgm:prSet presAssocID="{2EEC1B72-570E-405D-9B89-FD2568142511}" presName="desTx" presStyleLbl="alignAccFollowNode1" presStyleIdx="1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C77E66C-B1D9-422D-B647-DB833BAC0896}" type="pres">
      <dgm:prSet presAssocID="{BBE91005-E269-4367-B0EA-CA462C3CAD09}" presName="space" presStyleCnt="0"/>
      <dgm:spPr/>
    </dgm:pt>
    <dgm:pt modelId="{5FFC5A7F-67FD-4302-81D2-F08BCC8ABE5F}" type="pres">
      <dgm:prSet presAssocID="{68B5E277-F52E-4BE1-9F00-1B02BEF76621}" presName="composite" presStyleCnt="0"/>
      <dgm:spPr/>
    </dgm:pt>
    <dgm:pt modelId="{00711147-34EF-453B-89CA-FF5D830D07F3}" type="pres">
      <dgm:prSet presAssocID="{68B5E277-F52E-4BE1-9F00-1B02BEF76621}" presName="parTx" presStyleLbl="alignNode1" presStyleIdx="2" presStyleCnt="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E63DD71D-9411-49A6-858B-3D3155CC8468}" type="pres">
      <dgm:prSet presAssocID="{68B5E277-F52E-4BE1-9F00-1B02BEF76621}" presName="desTx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D2462E-E429-4CEE-9AA4-6B720FC979BB}" type="pres">
      <dgm:prSet presAssocID="{876026F2-8FC8-44C6-A124-D9DAEE174B8D}" presName="space" presStyleCnt="0"/>
      <dgm:spPr/>
    </dgm:pt>
    <dgm:pt modelId="{4AA2826B-5CCB-4A24-8E8F-4031DC6F4FEC}" type="pres">
      <dgm:prSet presAssocID="{6445581A-7670-4A2A-B614-BBFCF10329CE}" presName="composite" presStyleCnt="0"/>
      <dgm:spPr/>
    </dgm:pt>
    <dgm:pt modelId="{7431CBC0-6C51-42F2-BE0A-2F9E12196673}" type="pres">
      <dgm:prSet presAssocID="{6445581A-7670-4A2A-B614-BBFCF10329CE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621F6E-3DCB-48D8-9895-795943BB23DD}" type="pres">
      <dgm:prSet presAssocID="{6445581A-7670-4A2A-B614-BBFCF10329CE}" presName="desTx" presStyleLbl="alignAccFollowNode1" presStyleIdx="3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7BC9441C-8277-4D3B-AA09-D0BDE5FCB255}" type="pres">
      <dgm:prSet presAssocID="{232B29B2-F6AF-4FAF-AFC2-29151C2B22C3}" presName="space" presStyleCnt="0"/>
      <dgm:spPr/>
    </dgm:pt>
    <dgm:pt modelId="{EC832E6C-FF23-4CA0-9E74-500D552ACA26}" type="pres">
      <dgm:prSet presAssocID="{394A61C8-E4F7-457E-899F-0A6F6D6A51A0}" presName="composite" presStyleCnt="0"/>
      <dgm:spPr/>
    </dgm:pt>
    <dgm:pt modelId="{2C3AB2B2-F1BB-4923-A24F-3A01216766D5}" type="pres">
      <dgm:prSet presAssocID="{394A61C8-E4F7-457E-899F-0A6F6D6A51A0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F04D5C-4288-4C12-83F5-D0AFF90ED008}" type="pres">
      <dgm:prSet presAssocID="{394A61C8-E4F7-457E-899F-0A6F6D6A51A0}" presName="desTx" presStyleLbl="alignAccFollowNode1" presStyleIdx="4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A9AF9141-2F29-4BF0-8B89-DA4948898042}" type="pres">
      <dgm:prSet presAssocID="{B87FDBBD-0009-4193-9F59-61AA4E93AE30}" presName="space" presStyleCnt="0"/>
      <dgm:spPr/>
    </dgm:pt>
    <dgm:pt modelId="{15610B63-4EEA-41B1-A9B4-104F0654B869}" type="pres">
      <dgm:prSet presAssocID="{0995BB0E-8F87-4EEA-8183-CBCAEC8BAA54}" presName="composite" presStyleCnt="0"/>
      <dgm:spPr/>
    </dgm:pt>
    <dgm:pt modelId="{5B39066E-3D39-43EE-AE56-E06A3D2A71D9}" type="pres">
      <dgm:prSet presAssocID="{0995BB0E-8F87-4EEA-8183-CBCAEC8BAA54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F6D0EA-FD7D-46CB-BC3F-B0C7C91A9658}" type="pres">
      <dgm:prSet presAssocID="{0995BB0E-8F87-4EEA-8183-CBCAEC8BAA54}" presName="desTx" presStyleLbl="alignAccFollowNode1" presStyleIdx="5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44D5428B-BFF0-43D5-97EA-334AE649636D}" type="pres">
      <dgm:prSet presAssocID="{75F98352-0EBA-4AAD-8484-90791EEA0B9D}" presName="space" presStyleCnt="0"/>
      <dgm:spPr/>
    </dgm:pt>
    <dgm:pt modelId="{7D631DBA-F876-47CB-94B2-0DC35A451B45}" type="pres">
      <dgm:prSet presAssocID="{16E5FA75-9965-46E3-9BB8-215068ACFF0D}" presName="composite" presStyleCnt="0"/>
      <dgm:spPr/>
    </dgm:pt>
    <dgm:pt modelId="{903EAC49-1A6F-4B62-B9BE-07795E716CE2}" type="pres">
      <dgm:prSet presAssocID="{16E5FA75-9965-46E3-9BB8-215068ACFF0D}" presName="parTx" presStyleLbl="alignNode1" presStyleIdx="6" presStyleCnt="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C8FFFCEC-2C37-477A-AC39-DE86A3CEEA9C}" type="pres">
      <dgm:prSet presAssocID="{16E5FA75-9965-46E3-9BB8-215068ACFF0D}" presName="desTx" presStyleLbl="alignAccFollowNode1" presStyleIdx="6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</dgm:ptLst>
  <dgm:cxnLst>
    <dgm:cxn modelId="{1402AF40-5F07-4329-A1DF-13441F255EB2}" type="presOf" srcId="{65CF2751-8292-4114-851A-2E37C257EBA8}" destId="{52005825-A431-499A-9183-7DFA5B446A9B}" srcOrd="0" destOrd="4" presId="urn:microsoft.com/office/officeart/2005/8/layout/hList1"/>
    <dgm:cxn modelId="{7E1445D2-462D-418C-BE97-D2EA079F2CCB}" srcId="{356C4FEE-26DA-4239-88FB-3474C00059F0}" destId="{4A088026-AC52-4D04-A68F-0A40AA783C0D}" srcOrd="0" destOrd="0" parTransId="{BCE76016-CA8E-4358-8B5C-63F55AAF3EB9}" sibTransId="{148D4F10-A9F5-4893-8EFB-273AE720F43C}"/>
    <dgm:cxn modelId="{7C783D19-F568-4252-A8F7-BE0D9C63357D}" type="presOf" srcId="{857D0F41-C08E-4716-B95F-3954CB08D3E8}" destId="{BDF04D5C-4288-4C12-83F5-D0AFF90ED008}" srcOrd="0" destOrd="0" presId="urn:microsoft.com/office/officeart/2005/8/layout/hList1"/>
    <dgm:cxn modelId="{6B34608D-B7C5-495C-9225-8CA9B76DB741}" type="presOf" srcId="{62126FCD-F2DF-4B75-AC52-17C88C087F52}" destId="{1BF6D0EA-FD7D-46CB-BC3F-B0C7C91A9658}" srcOrd="0" destOrd="7" presId="urn:microsoft.com/office/officeart/2005/8/layout/hList1"/>
    <dgm:cxn modelId="{71DC2A42-367F-475E-ADDF-4EB549C1BF80}" srcId="{CABC6123-E0D4-40EB-A8A5-D9A30F30A636}" destId="{D2956348-FC45-4F38-9FEE-3D01FCFD7937}" srcOrd="0" destOrd="0" parTransId="{C2D8836B-211C-4F9A-9522-5D5D699C206E}" sibTransId="{04A4E60A-0B81-43E4-9A6E-1638C6A1FBE1}"/>
    <dgm:cxn modelId="{B4316102-5A45-48BE-BF86-8E6A891D7BBC}" type="presOf" srcId="{FDB3BFD9-C835-49F2-AD4C-047415AF2082}" destId="{AD9817B5-850A-47F9-AC2E-908FF9DE4CB1}" srcOrd="0" destOrd="4" presId="urn:microsoft.com/office/officeart/2005/8/layout/hList1"/>
    <dgm:cxn modelId="{31E8A45A-C920-47BC-A79F-C37B568F356E}" srcId="{16E5FA75-9965-46E3-9BB8-215068ACFF0D}" destId="{A294B9E5-0928-41E2-87E2-E079EA3F2DF4}" srcOrd="2" destOrd="0" parTransId="{D70F64BB-D9B1-4174-917E-9929FBF0AFF8}" sibTransId="{F1DB0575-C19E-4D23-B3CC-2717A4B55FA1}"/>
    <dgm:cxn modelId="{E6CFE6FC-8C73-4701-B41E-9514B0C77B0E}" srcId="{55B5CF44-37D8-4588-810D-790C1D6095D5}" destId="{6445581A-7670-4A2A-B614-BBFCF10329CE}" srcOrd="3" destOrd="0" parTransId="{65CE57DF-598E-472F-BE5A-9046C7AB5F7A}" sibTransId="{232B29B2-F6AF-4FAF-AFC2-29151C2B22C3}"/>
    <dgm:cxn modelId="{9CBED178-85DD-404D-A8EE-D26ABC3A140B}" type="presOf" srcId="{16E5FA75-9965-46E3-9BB8-215068ACFF0D}" destId="{903EAC49-1A6F-4B62-B9BE-07795E716CE2}" srcOrd="0" destOrd="0" presId="urn:microsoft.com/office/officeart/2005/8/layout/hList1"/>
    <dgm:cxn modelId="{B6898594-E9B9-42D1-AFFC-540522061F4E}" srcId="{68B5E277-F52E-4BE1-9F00-1B02BEF76621}" destId="{24CED6E1-C00A-4E70-A286-B4BE948ADDDE}" srcOrd="0" destOrd="0" parTransId="{4FCB1DB8-F3A3-4CEF-BCC5-F0F3417FE3B6}" sibTransId="{3B332EFB-B7AD-4FA0-8451-94F58F6B8EE3}"/>
    <dgm:cxn modelId="{757CB417-F723-45C4-BD15-92CC47811829}" type="presOf" srcId="{89C3BF88-BED0-417E-828A-7A6751AF67D3}" destId="{30621F6E-3DCB-48D8-9895-795943BB23DD}" srcOrd="0" destOrd="0" presId="urn:microsoft.com/office/officeart/2005/8/layout/hList1"/>
    <dgm:cxn modelId="{714DD2B2-6B65-4E79-A8BA-340C18A02CF5}" type="presOf" srcId="{36EFF1AD-3719-42A8-8BA8-FD272EAE0B51}" destId="{BDF04D5C-4288-4C12-83F5-D0AFF90ED008}" srcOrd="0" destOrd="4" presId="urn:microsoft.com/office/officeart/2005/8/layout/hList1"/>
    <dgm:cxn modelId="{A45B57C0-BDE5-4D5A-ABF1-2037F1A3028F}" type="presOf" srcId="{55B5CF44-37D8-4588-810D-790C1D6095D5}" destId="{FC8AFCA2-FC9F-4EA6-AE42-D5862D353814}" srcOrd="0" destOrd="0" presId="urn:microsoft.com/office/officeart/2005/8/layout/hList1"/>
    <dgm:cxn modelId="{56B46C06-B6C6-45D9-B1B1-19D6B4EAC38D}" type="presOf" srcId="{F8A2425F-7AF0-4D8E-B1E4-D7FE9BD35126}" destId="{BDF04D5C-4288-4C12-83F5-D0AFF90ED008}" srcOrd="0" destOrd="2" presId="urn:microsoft.com/office/officeart/2005/8/layout/hList1"/>
    <dgm:cxn modelId="{A11AD43A-DDF3-4A25-B5F3-145EC631178F}" srcId="{55B5CF44-37D8-4588-810D-790C1D6095D5}" destId="{2EEC1B72-570E-405D-9B89-FD2568142511}" srcOrd="1" destOrd="0" parTransId="{A2B6854E-E4A4-4D0B-B489-E0A112713DB3}" sibTransId="{BBE91005-E269-4367-B0EA-CA462C3CAD09}"/>
    <dgm:cxn modelId="{6A944B20-E0BC-4C99-A6E5-974D0CF0B599}" type="presOf" srcId="{B935E05A-7D74-4F20-AC5F-957ECB0FCEB2}" destId="{1BF6D0EA-FD7D-46CB-BC3F-B0C7C91A9658}" srcOrd="0" destOrd="0" presId="urn:microsoft.com/office/officeart/2005/8/layout/hList1"/>
    <dgm:cxn modelId="{B0DD80FE-C424-46C7-A640-5EEAB28DF2A2}" srcId="{B935E05A-7D74-4F20-AC5F-957ECB0FCEB2}" destId="{22E41D3E-669D-4C78-847B-0AE94ADF25D9}" srcOrd="3" destOrd="0" parTransId="{5DC32FB6-5667-4131-863F-45BC6BCD2B7F}" sibTransId="{CA39C5AB-7558-4EA4-91F2-16872F6C39C9}"/>
    <dgm:cxn modelId="{7E78A8F0-ABE8-40A4-843C-9E445BCD079B}" type="presOf" srcId="{DC6DFD1F-9222-43CA-9EB2-2DD6755D4C3A}" destId="{52005825-A431-499A-9183-7DFA5B446A9B}" srcOrd="0" destOrd="0" presId="urn:microsoft.com/office/officeart/2005/8/layout/hList1"/>
    <dgm:cxn modelId="{04B627DF-E449-44C4-99D7-E8E8A05B6AF8}" srcId="{0995BB0E-8F87-4EEA-8183-CBCAEC8BAA54}" destId="{B935E05A-7D74-4F20-AC5F-957ECB0FCEB2}" srcOrd="0" destOrd="0" parTransId="{5F5D3DE4-0D2F-468F-B648-75A478D28C85}" sibTransId="{0BE8AB1B-3FD7-4ECC-96C2-7A9E845BC7E3}"/>
    <dgm:cxn modelId="{C2DC661F-6461-45B1-9F8A-42BE247268EE}" type="presOf" srcId="{66544626-C995-4F1C-8B87-EC37AD71BF95}" destId="{E63DD71D-9411-49A6-858B-3D3155CC8468}" srcOrd="0" destOrd="3" presId="urn:microsoft.com/office/officeart/2005/8/layout/hList1"/>
    <dgm:cxn modelId="{044C7437-C8C8-424F-BAAF-546FA6A96CA4}" type="presOf" srcId="{15E0DB9B-D47E-484D-BF61-F41F44B63D02}" destId="{E63DD71D-9411-49A6-858B-3D3155CC8468}" srcOrd="0" destOrd="5" presId="urn:microsoft.com/office/officeart/2005/8/layout/hList1"/>
    <dgm:cxn modelId="{ADBB682D-4791-4221-8528-5AD6945C2EDD}" srcId="{D9839B7E-F1AE-4240-BAD2-47DAEA8EE511}" destId="{FED239E8-2F6F-41E7-919C-D86D9E9B9EA7}" srcOrd="0" destOrd="0" parTransId="{B5496563-9D7E-4561-8DCA-DFED58F7ECE6}" sibTransId="{1E536DCC-5F59-496C-9E7C-F6E93124283E}"/>
    <dgm:cxn modelId="{05F961F3-4A2E-43A5-A027-45EB5A9723E8}" type="presOf" srcId="{DBD74238-DC78-4825-8738-4DDF86DD6740}" destId="{52005825-A431-499A-9183-7DFA5B446A9B}" srcOrd="0" destOrd="6" presId="urn:microsoft.com/office/officeart/2005/8/layout/hList1"/>
    <dgm:cxn modelId="{E988AEA9-CDD5-4A3E-87C6-30EC4B76DC6F}" srcId="{0C8B9001-5162-4BEB-A76F-CE59354EED0C}" destId="{0DDF8CFE-4A6D-4B87-BDB7-A69E969691EB}" srcOrd="1" destOrd="0" parTransId="{0204B5B5-69C8-48C1-BD15-E3EAE2A12EE9}" sibTransId="{13AC57E4-4848-477C-9295-388A8D654398}"/>
    <dgm:cxn modelId="{5AC9FE47-C4DD-4AA3-9D71-A05BBBB5AF2A}" type="presOf" srcId="{47BE0413-7374-498D-9D46-FFFCFA059162}" destId="{AD9817B5-850A-47F9-AC2E-908FF9DE4CB1}" srcOrd="0" destOrd="2" presId="urn:microsoft.com/office/officeart/2005/8/layout/hList1"/>
    <dgm:cxn modelId="{CB01734D-AE92-4193-8F29-DA51717CD285}" srcId="{62126FCD-F2DF-4B75-AC52-17C88C087F52}" destId="{1B3EB02E-8791-4546-93CA-904EB7DE1E08}" srcOrd="0" destOrd="0" parTransId="{DA416210-AB6A-4DBE-93FB-C953506FFD5B}" sibTransId="{74FD7507-5F79-41F8-90F2-5816907235CF}"/>
    <dgm:cxn modelId="{0BC20FCE-59A7-47BE-AC7F-3E88A3CDE21B}" srcId="{A294B9E5-0928-41E2-87E2-E079EA3F2DF4}" destId="{7074EFBB-5E0A-4539-859C-A507239E2ADC}" srcOrd="0" destOrd="0" parTransId="{5FF2E884-8B27-4B0B-A38A-FDD467B2D523}" sibTransId="{F8C2D7D7-A859-4813-8B21-4D9B1CC619E7}"/>
    <dgm:cxn modelId="{DDC1AF19-E339-4121-985F-73A2120F3D71}" srcId="{5506DFC9-70D0-419B-9A97-CFCF2F4E0BC0}" destId="{52898AE7-7645-41F5-940B-FA2D93A6AF26}" srcOrd="0" destOrd="0" parTransId="{6F3F57FF-BD76-4458-B6D5-52254F42B1B0}" sibTransId="{DE37E753-6FAB-4B20-BE6E-BFD7D6D7733F}"/>
    <dgm:cxn modelId="{C76403F0-5618-4409-8277-A459884135FC}" type="presOf" srcId="{18796AF9-F08F-4A9E-8EC9-944545832E11}" destId="{BDF04D5C-4288-4C12-83F5-D0AFF90ED008}" srcOrd="0" destOrd="6" presId="urn:microsoft.com/office/officeart/2005/8/layout/hList1"/>
    <dgm:cxn modelId="{81D3AF36-75A0-4402-B6FA-5B79D9DC7DF1}" srcId="{16E5FA75-9965-46E3-9BB8-215068ACFF0D}" destId="{CABC6123-E0D4-40EB-A8A5-D9A30F30A636}" srcOrd="0" destOrd="0" parTransId="{B741875B-14DB-42B8-84B2-D40A3026F4C7}" sibTransId="{798E8FE7-F2C5-442B-A6B9-676FE8686B8E}"/>
    <dgm:cxn modelId="{071FB875-C992-4F58-BB79-7EB9903CDCD2}" type="presOf" srcId="{7291322F-4A90-4DAB-8468-E25DE63435D3}" destId="{BDF04D5C-4288-4C12-83F5-D0AFF90ED008}" srcOrd="0" destOrd="7" presId="urn:microsoft.com/office/officeart/2005/8/layout/hList1"/>
    <dgm:cxn modelId="{8C51F967-4756-4FC1-AE9B-C0ECE257A8BA}" srcId="{0C8B9001-5162-4BEB-A76F-CE59354EED0C}" destId="{DC6DFD1F-9222-43CA-9EB2-2DD6755D4C3A}" srcOrd="0" destOrd="0" parTransId="{718ED9AF-0122-4AF1-8C58-4883973DE398}" sibTransId="{F78C45A7-1846-4949-BEED-018A3CB245DF}"/>
    <dgm:cxn modelId="{DBCD5EB5-BE5E-40A1-B9D3-1F06BEEC4786}" srcId="{55B5CF44-37D8-4588-810D-790C1D6095D5}" destId="{0995BB0E-8F87-4EEA-8183-CBCAEC8BAA54}" srcOrd="5" destOrd="0" parTransId="{40D2EC5E-86A3-4430-BAD0-0E5678D032D9}" sibTransId="{75F98352-0EBA-4AAD-8484-90791EEA0B9D}"/>
    <dgm:cxn modelId="{5F09BF76-E67C-4850-B73F-AC841BDDFA1B}" srcId="{89C3BF88-BED0-417E-828A-7A6751AF67D3}" destId="{0E62B7E8-B945-4CE8-9AD1-A5EFD937D669}" srcOrd="2" destOrd="0" parTransId="{FD76FB55-5738-4C31-8152-4D1E2A70954F}" sibTransId="{8E1A0033-B664-4093-A555-7D10AD2B6927}"/>
    <dgm:cxn modelId="{A87D4878-96E2-4368-A434-50C1BA28FCF0}" srcId="{0C8B9001-5162-4BEB-A76F-CE59354EED0C}" destId="{CC1A3AD1-26B7-4BC9-B7C7-2539AF09AB49}" srcOrd="2" destOrd="0" parTransId="{9D500CE0-532F-40AC-BBDF-CD0981CE29D7}" sibTransId="{4D5E8787-3FEF-493F-B29A-45D07BF184F2}"/>
    <dgm:cxn modelId="{98AF287A-16BA-4597-AFD5-3EBE0060FF97}" type="presOf" srcId="{C0B8F4E2-F4B9-4D5E-B929-5ADD88C2D3FC}" destId="{30621F6E-3DCB-48D8-9895-795943BB23DD}" srcOrd="0" destOrd="4" presId="urn:microsoft.com/office/officeart/2005/8/layout/hList1"/>
    <dgm:cxn modelId="{E124E1BC-71F2-45B5-A499-3B3DC0546CFE}" type="presOf" srcId="{2EB11752-BA68-4CAB-9166-B98125EDA3FD}" destId="{E63DD71D-9411-49A6-858B-3D3155CC8468}" srcOrd="0" destOrd="2" presId="urn:microsoft.com/office/officeart/2005/8/layout/hList1"/>
    <dgm:cxn modelId="{EE5F4BD1-B957-4883-A1EF-5B6F82FAE9A1}" srcId="{15E0DB9B-D47E-484D-BF61-F41F44B63D02}" destId="{780A8078-257B-4978-82A3-E78FAB8380DD}" srcOrd="1" destOrd="0" parTransId="{95B3E5E9-73E2-479E-ADA3-A46664B8B30C}" sibTransId="{4CC2B48A-6D19-410E-AD1D-7F73C94714C9}"/>
    <dgm:cxn modelId="{AA75E512-AC87-4816-A272-C2DA693C5C43}" srcId="{DC6DFD1F-9222-43CA-9EB2-2DD6755D4C3A}" destId="{0C5BBC05-9289-4E9F-8181-B2C063D76257}" srcOrd="0" destOrd="0" parTransId="{2407F139-0B3C-45E2-9522-C58FA662BF42}" sibTransId="{18D3828F-2971-4488-A4C1-EEF9FB85DC33}"/>
    <dgm:cxn modelId="{9D56372D-14D9-4CA0-85A9-7AE03902565C}" srcId="{2EEC1B72-570E-405D-9B89-FD2568142511}" destId="{0AF94DF2-163E-47B8-B54E-5CCA759DABD4}" srcOrd="0" destOrd="0" parTransId="{A58641FD-8860-4285-9798-74B1D9B718E8}" sibTransId="{D70B2370-30E5-4243-81C7-DFAD768DB9B3}"/>
    <dgm:cxn modelId="{F3AE5251-8839-47EA-B3B9-6B7368C75227}" type="presOf" srcId="{24CED6E1-C00A-4E70-A286-B4BE948ADDDE}" destId="{E63DD71D-9411-49A6-858B-3D3155CC8468}" srcOrd="0" destOrd="0" presId="urn:microsoft.com/office/officeart/2005/8/layout/hList1"/>
    <dgm:cxn modelId="{4461BEF6-CC44-403F-AEF6-2217CDE5F124}" srcId="{47BE0413-7374-498D-9D46-FFFCFA059162}" destId="{FDB3BFD9-C835-49F2-AD4C-047415AF2082}" srcOrd="1" destOrd="0" parTransId="{6DC4422F-84CC-4964-8C6F-5AC60AD59101}" sibTransId="{43C91F07-1989-438B-85F9-8651F65CD457}"/>
    <dgm:cxn modelId="{0CB201F1-6ACC-4B2F-9EE6-94F5E1C10A98}" type="presOf" srcId="{0995BB0E-8F87-4EEA-8183-CBCAEC8BAA54}" destId="{5B39066E-3D39-43EE-AE56-E06A3D2A71D9}" srcOrd="0" destOrd="0" presId="urn:microsoft.com/office/officeart/2005/8/layout/hList1"/>
    <dgm:cxn modelId="{5B7A4D3C-338A-42FE-94CF-5ADD009733FA}" srcId="{DA1D45BA-4ADA-45D3-AC38-C7AA7BC501BD}" destId="{359D954E-3A5D-4A39-B8EC-036D8F06E782}" srcOrd="0" destOrd="0" parTransId="{D2061CAE-6610-424C-8FB3-7432714E6C66}" sibTransId="{78C874C5-B70B-40E8-96D2-3D24C0A1B2AE}"/>
    <dgm:cxn modelId="{96B4A426-216D-4F36-9614-0CB51161A828}" type="presOf" srcId="{EB281271-E5A4-44DA-B781-31E9CC15016D}" destId="{30621F6E-3DCB-48D8-9895-795943BB23DD}" srcOrd="0" destOrd="1" presId="urn:microsoft.com/office/officeart/2005/8/layout/hList1"/>
    <dgm:cxn modelId="{DA2E75FE-3349-4320-A603-45A9D0F5E639}" type="presOf" srcId="{CABC6123-E0D4-40EB-A8A5-D9A30F30A636}" destId="{C8FFFCEC-2C37-477A-AC39-DE86A3CEEA9C}" srcOrd="0" destOrd="0" presId="urn:microsoft.com/office/officeart/2005/8/layout/hList1"/>
    <dgm:cxn modelId="{97F0F429-79B8-4468-9FE2-56DE57787BAC}" type="presOf" srcId="{22E41D3E-669D-4C78-847B-0AE94ADF25D9}" destId="{1BF6D0EA-FD7D-46CB-BC3F-B0C7C91A9658}" srcOrd="0" destOrd="4" presId="urn:microsoft.com/office/officeart/2005/8/layout/hList1"/>
    <dgm:cxn modelId="{6E720976-155E-42FC-9429-28A1C8890E3B}" srcId="{C38BC0A3-2D6D-4ED3-B8AA-1C5EB1217A90}" destId="{7291322F-4A90-4DAB-8468-E25DE63435D3}" srcOrd="1" destOrd="0" parTransId="{CE20A1E4-1585-49AB-B270-5C8702CF3AEA}" sibTransId="{2168B097-D84E-41D3-99E8-657FC4EE84B2}"/>
    <dgm:cxn modelId="{41A16A76-AFCF-4EC2-BA74-40DD3F0AA0CB}" srcId="{55B5CF44-37D8-4588-810D-790C1D6095D5}" destId="{0C8B9001-5162-4BEB-A76F-CE59354EED0C}" srcOrd="0" destOrd="0" parTransId="{7F5849EA-C4AA-448B-A7F1-D7663DE589FB}" sibTransId="{04DF9543-71F8-44A0-AD57-93EC29201A0F}"/>
    <dgm:cxn modelId="{3BEC51C8-2B28-4034-878F-731225C8B9BD}" srcId="{47BE0413-7374-498D-9D46-FFFCFA059162}" destId="{0EF7817F-8E5F-4C8E-B10E-41B6B8160FFB}" srcOrd="0" destOrd="0" parTransId="{CFEA4F62-4311-42AB-BA80-7A08A4EABAFF}" sibTransId="{F13C8276-D114-4F9E-A125-AD803ADE2AFA}"/>
    <dgm:cxn modelId="{B2847C3D-AC05-4775-B1E0-D9316A4C4A81}" type="presOf" srcId="{0AF94DF2-163E-47B8-B54E-5CCA759DABD4}" destId="{AD9817B5-850A-47F9-AC2E-908FF9DE4CB1}" srcOrd="0" destOrd="0" presId="urn:microsoft.com/office/officeart/2005/8/layout/hList1"/>
    <dgm:cxn modelId="{8E35E880-44F1-4FE2-8D5A-570F3F9070EB}" srcId="{0AF94DF2-163E-47B8-B54E-5CCA759DABD4}" destId="{41746233-D428-4E24-BD17-14C7D6A1FF78}" srcOrd="0" destOrd="0" parTransId="{00069404-9E1A-4F07-94BA-5B2947B254FB}" sibTransId="{B3342B81-EB4E-4784-A5B8-9D862356B57A}"/>
    <dgm:cxn modelId="{24B1F45E-30F5-4B0A-953D-E213EE96D974}" srcId="{24CED6E1-C00A-4E70-A286-B4BE948ADDDE}" destId="{A1CF95B6-22DB-4B67-ADCC-4775F876E19B}" srcOrd="0" destOrd="0" parTransId="{F7F46EFE-0D86-46F3-B082-697475AB16BF}" sibTransId="{ECE9C863-650C-4579-8375-78A5AAA4AAD7}"/>
    <dgm:cxn modelId="{8F92FFC2-0845-4F31-8646-4BF85380C169}" srcId="{B935E05A-7D74-4F20-AC5F-957ECB0FCEB2}" destId="{CFFAE6D5-6E04-4EA7-BD3D-F32B99D752B7}" srcOrd="1" destOrd="0" parTransId="{B0445412-EB5B-4E70-B633-6782BC652D34}" sibTransId="{70709E72-50BE-4733-A6F5-4860A456EF6A}"/>
    <dgm:cxn modelId="{810E145C-5056-4FA2-AD84-660F87093CC2}" type="presOf" srcId="{B1E76B95-1D35-4315-8A7C-255C69DF46FE}" destId="{BDF04D5C-4288-4C12-83F5-D0AFF90ED008}" srcOrd="0" destOrd="9" presId="urn:microsoft.com/office/officeart/2005/8/layout/hList1"/>
    <dgm:cxn modelId="{CC6D132D-8820-4330-9556-473D7E6639E3}" srcId="{394A61C8-E4F7-457E-899F-0A6F6D6A51A0}" destId="{C38BC0A3-2D6D-4ED3-B8AA-1C5EB1217A90}" srcOrd="1" destOrd="0" parTransId="{7130DE34-C258-4137-A2EE-BFDE86F049EF}" sibTransId="{A3E1E71D-0EA1-4117-95E9-E08E90D69E2B}"/>
    <dgm:cxn modelId="{BCA65F0B-7807-4023-BB9C-A6DB9E35105E}" type="presOf" srcId="{8AA3391F-4CF0-4B0C-9407-1BABC866A267}" destId="{BDF04D5C-4288-4C12-83F5-D0AFF90ED008}" srcOrd="0" destOrd="1" presId="urn:microsoft.com/office/officeart/2005/8/layout/hList1"/>
    <dgm:cxn modelId="{9644884F-9E66-424B-B590-9C3F9A83A235}" srcId="{55B5CF44-37D8-4588-810D-790C1D6095D5}" destId="{394A61C8-E4F7-457E-899F-0A6F6D6A51A0}" srcOrd="4" destOrd="0" parTransId="{70C6A581-064D-4888-9880-8C88A17DED16}" sibTransId="{B87FDBBD-0009-4193-9F59-61AA4E93AE30}"/>
    <dgm:cxn modelId="{9DC4F517-78AA-4533-A963-06AB1B22F815}" type="presOf" srcId="{CFFAE6D5-6E04-4EA7-BD3D-F32B99D752B7}" destId="{1BF6D0EA-FD7D-46CB-BC3F-B0C7C91A9658}" srcOrd="0" destOrd="2" presId="urn:microsoft.com/office/officeart/2005/8/layout/hList1"/>
    <dgm:cxn modelId="{3CE2C1F5-D0CE-42DB-9AD1-EA9377DC85FC}" srcId="{B1DCC086-3836-4CB7-91C0-955B9837593A}" destId="{C00F6522-B531-43E6-8688-E4CB1C5BE668}" srcOrd="1" destOrd="0" parTransId="{FFCC68B2-5E0F-4DFB-852C-257DC3BBE141}" sibTransId="{E61CFF72-7B72-4DB8-B765-A0A20006F9E3}"/>
    <dgm:cxn modelId="{FF01D7C6-CABF-4A29-9B64-F78C46BB4FAD}" type="presOf" srcId="{DA1D45BA-4ADA-45D3-AC38-C7AA7BC501BD}" destId="{C8FFFCEC-2C37-477A-AC39-DE86A3CEEA9C}" srcOrd="0" destOrd="4" presId="urn:microsoft.com/office/officeart/2005/8/layout/hList1"/>
    <dgm:cxn modelId="{10E10B8D-F234-4FFE-8AF7-AFB3F1B10E70}" type="presOf" srcId="{52898AE7-7645-41F5-940B-FA2D93A6AF26}" destId="{30621F6E-3DCB-48D8-9895-795943BB23DD}" srcOrd="0" destOrd="10" presId="urn:microsoft.com/office/officeart/2005/8/layout/hList1"/>
    <dgm:cxn modelId="{C885BD74-FB17-4C12-821A-02EDF5F672B4}" srcId="{CABC6123-E0D4-40EB-A8A5-D9A30F30A636}" destId="{9D02392B-07DA-4D11-A1C8-732A14122B01}" srcOrd="2" destOrd="0" parTransId="{AF2B8CD1-D014-46D2-829E-389ED1768AE6}" sibTransId="{905AD925-B2B7-4C55-844F-4C4AF6F9DD0C}"/>
    <dgm:cxn modelId="{A9F2EF7C-17E4-4ABC-A9EB-73CC6616C82A}" type="presOf" srcId="{359D954E-3A5D-4A39-B8EC-036D8F06E782}" destId="{C8FFFCEC-2C37-477A-AC39-DE86A3CEEA9C}" srcOrd="0" destOrd="5" presId="urn:microsoft.com/office/officeart/2005/8/layout/hList1"/>
    <dgm:cxn modelId="{22B20FB9-95E7-4360-8A97-15ADEABFC870}" type="presOf" srcId="{C38BC0A3-2D6D-4ED3-B8AA-1C5EB1217A90}" destId="{BDF04D5C-4288-4C12-83F5-D0AFF90ED008}" srcOrd="0" destOrd="5" presId="urn:microsoft.com/office/officeart/2005/8/layout/hList1"/>
    <dgm:cxn modelId="{D70A44B3-1511-4578-8370-F4DB31D61C6B}" srcId="{24CED6E1-C00A-4E70-A286-B4BE948ADDDE}" destId="{66544626-C995-4F1C-8B87-EC37AD71BF95}" srcOrd="2" destOrd="0" parTransId="{E972B392-D89A-453F-8094-FE9EF416CCE4}" sibTransId="{1DBC0FA9-A79C-48E8-AE89-02CE7B69E5BD}"/>
    <dgm:cxn modelId="{71503C9D-6E7B-4E0D-9DE5-BF8F2140DB20}" srcId="{16E5FA75-9965-46E3-9BB8-215068ACFF0D}" destId="{DA1D45BA-4ADA-45D3-AC38-C7AA7BC501BD}" srcOrd="1" destOrd="0" parTransId="{15C030E0-ABAB-424E-9E25-AF1B03E31C2C}" sibTransId="{C7034A9C-62E6-4C52-AC3C-0258227830EA}"/>
    <dgm:cxn modelId="{AC55698E-D5CB-4023-B5D4-ED1F99C27E5E}" srcId="{89C3BF88-BED0-417E-828A-7A6751AF67D3}" destId="{EB281271-E5A4-44DA-B781-31E9CC15016D}" srcOrd="0" destOrd="0" parTransId="{6C474EC9-14ED-4261-A1DA-77DD83D3AA18}" sibTransId="{31508E1E-2E3F-46E4-9840-90AAF40381C7}"/>
    <dgm:cxn modelId="{1F729A3E-4327-4526-92D3-F914E1289938}" type="presOf" srcId="{7074EFBB-5E0A-4539-859C-A507239E2ADC}" destId="{C8FFFCEC-2C37-477A-AC39-DE86A3CEEA9C}" srcOrd="0" destOrd="7" presId="urn:microsoft.com/office/officeart/2005/8/layout/hList1"/>
    <dgm:cxn modelId="{35050B54-F67B-47B1-857E-C20EA669E9E0}" type="presOf" srcId="{81B88F41-10E4-4D83-AC2D-BC35AACA0093}" destId="{1BF6D0EA-FD7D-46CB-BC3F-B0C7C91A9658}" srcOrd="0" destOrd="3" presId="urn:microsoft.com/office/officeart/2005/8/layout/hList1"/>
    <dgm:cxn modelId="{70F7732E-5C67-4CAE-A2E6-28C75E3D52BB}" type="presOf" srcId="{A294B9E5-0928-41E2-87E2-E079EA3F2DF4}" destId="{C8FFFCEC-2C37-477A-AC39-DE86A3CEEA9C}" srcOrd="0" destOrd="6" presId="urn:microsoft.com/office/officeart/2005/8/layout/hList1"/>
    <dgm:cxn modelId="{A7498168-CD9F-4156-9B8D-3B1E22378CE5}" srcId="{39AB56EB-6775-4B98-80F9-9662ADFDBEB1}" destId="{4A35F08F-35AF-40DB-905E-C226E5EC23C0}" srcOrd="0" destOrd="0" parTransId="{583D8535-5D8A-4AA9-9F4D-326C23B0337E}" sibTransId="{2162444B-A46F-4AF1-AEDE-A85096AEC949}"/>
    <dgm:cxn modelId="{3CA022DB-94C6-41E2-8393-19D0CF5CBEDA}" type="presOf" srcId="{D2956348-FC45-4F38-9FEE-3D01FCFD7937}" destId="{C8FFFCEC-2C37-477A-AC39-DE86A3CEEA9C}" srcOrd="0" destOrd="1" presId="urn:microsoft.com/office/officeart/2005/8/layout/hList1"/>
    <dgm:cxn modelId="{80125731-EB08-4CB1-895E-0ECE6DC8E2E1}" type="presOf" srcId="{1B3EB02E-8791-4546-93CA-904EB7DE1E08}" destId="{1BF6D0EA-FD7D-46CB-BC3F-B0C7C91A9658}" srcOrd="0" destOrd="8" presId="urn:microsoft.com/office/officeart/2005/8/layout/hList1"/>
    <dgm:cxn modelId="{32F748E7-DCB4-4C38-B989-1F255C96034E}" type="presOf" srcId="{4A35F08F-35AF-40DB-905E-C226E5EC23C0}" destId="{E63DD71D-9411-49A6-858B-3D3155CC8468}" srcOrd="0" destOrd="9" presId="urn:microsoft.com/office/officeart/2005/8/layout/hList1"/>
    <dgm:cxn modelId="{4E426A8F-9561-4212-9418-1C81717E33BE}" type="presOf" srcId="{6AED902C-D4EC-497F-BE6A-4BC1022D97D4}" destId="{E63DD71D-9411-49A6-858B-3D3155CC8468}" srcOrd="0" destOrd="6" presId="urn:microsoft.com/office/officeart/2005/8/layout/hList1"/>
    <dgm:cxn modelId="{F868BA47-A3B5-4D4E-820C-D50C6D6F08C0}" type="presOf" srcId="{9D02392B-07DA-4D11-A1C8-732A14122B01}" destId="{C8FFFCEC-2C37-477A-AC39-DE86A3CEEA9C}" srcOrd="0" destOrd="3" presId="urn:microsoft.com/office/officeart/2005/8/layout/hList1"/>
    <dgm:cxn modelId="{08296EB7-1062-4BD2-9B02-842D36076781}" srcId="{394A61C8-E4F7-457E-899F-0A6F6D6A51A0}" destId="{857D0F41-C08E-4716-B95F-3954CB08D3E8}" srcOrd="0" destOrd="0" parTransId="{AA559D91-6B43-45A1-A3CD-9F70F3DCFA6A}" sibTransId="{8B0923CA-DB88-421D-B3C2-94CEA786B59E}"/>
    <dgm:cxn modelId="{2987791C-6426-44CC-9905-EEB8AB2A1788}" srcId="{89C3BF88-BED0-417E-828A-7A6751AF67D3}" destId="{C0B8F4E2-F4B9-4D5E-B929-5ADD88C2D3FC}" srcOrd="3" destOrd="0" parTransId="{E1C66999-B319-4F78-BB06-8A12D1984FF2}" sibTransId="{3AFEC616-D8CA-43AC-BE77-6CCE895AB714}"/>
    <dgm:cxn modelId="{5AC1A24F-867D-4DAE-9C27-44A5AF04C5D1}" srcId="{B935E05A-7D74-4F20-AC5F-957ECB0FCEB2}" destId="{CC0758DA-4A5A-4E68-8D15-9E4C44859E56}" srcOrd="0" destOrd="0" parTransId="{8B993572-6931-4747-B7E3-5398AFF77DD2}" sibTransId="{6D14C343-844B-4E26-BA73-63B9AF518DB0}"/>
    <dgm:cxn modelId="{A43829E2-6093-4727-89CC-2592C7604D95}" type="presOf" srcId="{5506DFC9-70D0-419B-9A97-CFCF2F4E0BC0}" destId="{30621F6E-3DCB-48D8-9895-795943BB23DD}" srcOrd="0" destOrd="9" presId="urn:microsoft.com/office/officeart/2005/8/layout/hList1"/>
    <dgm:cxn modelId="{AAC066D2-FE75-4554-83FD-E8AC14C872EA}" srcId="{68B5E277-F52E-4BE1-9F00-1B02BEF76621}" destId="{39AB56EB-6775-4B98-80F9-9662ADFDBEB1}" srcOrd="2" destOrd="0" parTransId="{9376D9F7-668E-412D-9F72-630BD08A1FC0}" sibTransId="{86C04CC6-D278-4CF3-BC25-961E1130FE9A}"/>
    <dgm:cxn modelId="{3575D4AC-7FCC-4F07-9C10-5CFEBECE5F35}" srcId="{B1DCC086-3836-4CB7-91C0-955B9837593A}" destId="{38D21074-A71F-4AC2-8611-807C2AD52213}" srcOrd="2" destOrd="0" parTransId="{31C7269E-9574-4077-A314-F5FE29A921D0}" sibTransId="{990F0067-B8F6-4454-A6E9-5BA04170EB32}"/>
    <dgm:cxn modelId="{CA51A3F7-53A7-42F1-BB7D-C58A3D5246BC}" type="presOf" srcId="{B1DCC086-3836-4CB7-91C0-955B9837593A}" destId="{30621F6E-3DCB-48D8-9895-795943BB23DD}" srcOrd="0" destOrd="5" presId="urn:microsoft.com/office/officeart/2005/8/layout/hList1"/>
    <dgm:cxn modelId="{97F40C34-1E5D-4386-988C-E176C8CEFC8E}" type="presOf" srcId="{EE73C4CE-BAB2-4F92-ACF6-B82BC4AF0574}" destId="{AD9817B5-850A-47F9-AC2E-908FF9DE4CB1}" srcOrd="0" destOrd="7" presId="urn:microsoft.com/office/officeart/2005/8/layout/hList1"/>
    <dgm:cxn modelId="{6224E6B8-977E-4B0C-BAE4-3191F5EF700F}" srcId="{2EEC1B72-570E-405D-9B89-FD2568142511}" destId="{356C4FEE-26DA-4239-88FB-3474C00059F0}" srcOrd="2" destOrd="0" parTransId="{E94B056B-8A48-40A5-89EA-A9DF2BF3717D}" sibTransId="{8A49BB63-5C04-4CA8-BE05-C8A58EBDBD13}"/>
    <dgm:cxn modelId="{0C1E7180-BCBD-4599-A46F-B35B81F272AB}" srcId="{55B5CF44-37D8-4588-810D-790C1D6095D5}" destId="{68B5E277-F52E-4BE1-9F00-1B02BEF76621}" srcOrd="2" destOrd="0" parTransId="{65C18AD5-83EF-4373-970E-76A37E6A137A}" sibTransId="{876026F2-8FC8-44C6-A124-D9DAEE174B8D}"/>
    <dgm:cxn modelId="{2D8AAE18-84FC-4A26-AC8B-1D0C7F5AC047}" srcId="{2EEC1B72-570E-405D-9B89-FD2568142511}" destId="{47BE0413-7374-498D-9D46-FFFCFA059162}" srcOrd="1" destOrd="0" parTransId="{4793C3C5-F847-48B4-803E-2A486B7B53FE}" sibTransId="{392C49F6-7AB3-4502-AD0B-9756D0573604}"/>
    <dgm:cxn modelId="{D880D27A-3609-40DD-8A0C-1F415E729E2C}" srcId="{0995BB0E-8F87-4EEA-8183-CBCAEC8BAA54}" destId="{62126FCD-F2DF-4B75-AC52-17C88C087F52}" srcOrd="2" destOrd="0" parTransId="{03AD3FB5-042E-4B58-978C-3C7D4848AFC7}" sibTransId="{2B136D0C-76DF-4549-8B82-A55D05A98299}"/>
    <dgm:cxn modelId="{92535807-CFE4-4D4E-9C42-DCCDE452ED26}" type="presOf" srcId="{41746233-D428-4E24-BD17-14C7D6A1FF78}" destId="{AD9817B5-850A-47F9-AC2E-908FF9DE4CB1}" srcOrd="0" destOrd="1" presId="urn:microsoft.com/office/officeart/2005/8/layout/hList1"/>
    <dgm:cxn modelId="{42D52F65-FE08-4D40-986E-0D88365062AB}" srcId="{24CED6E1-C00A-4E70-A286-B4BE948ADDDE}" destId="{2EB11752-BA68-4CAB-9166-B98125EDA3FD}" srcOrd="1" destOrd="0" parTransId="{CB2D367D-8D34-43C2-8B26-3753875FB9D2}" sibTransId="{0B1A952D-CD75-4B20-AF76-8DD6EC60E38F}"/>
    <dgm:cxn modelId="{7B3BC9E6-8F30-4C0B-8907-96863E97CFCA}" srcId="{15E0DB9B-D47E-484D-BF61-F41F44B63D02}" destId="{6AED902C-D4EC-497F-BE6A-4BC1022D97D4}" srcOrd="0" destOrd="0" parTransId="{658DFEA4-D471-43D0-86A4-D4C7BC4A90D9}" sibTransId="{11CF8E7D-B749-4417-95BE-9F6EF200D250}"/>
    <dgm:cxn modelId="{2AB725FA-B404-4604-9E90-9FD43061DD1F}" type="presOf" srcId="{FED239E8-2F6F-41E7-919C-D86D9E9B9EA7}" destId="{1BF6D0EA-FD7D-46CB-BC3F-B0C7C91A9658}" srcOrd="0" destOrd="6" presId="urn:microsoft.com/office/officeart/2005/8/layout/hList1"/>
    <dgm:cxn modelId="{DFD9C318-C384-44D7-A9AB-8A6878D7D0E1}" type="presOf" srcId="{0EF7817F-8E5F-4C8E-B10E-41B6B8160FFB}" destId="{AD9817B5-850A-47F9-AC2E-908FF9DE4CB1}" srcOrd="0" destOrd="3" presId="urn:microsoft.com/office/officeart/2005/8/layout/hList1"/>
    <dgm:cxn modelId="{7F96710F-8E6C-403C-95A9-4DE8C5A0D366}" srcId="{857D0F41-C08E-4716-B95F-3954CB08D3E8}" destId="{F8A2425F-7AF0-4D8E-B1E4-D7FE9BD35126}" srcOrd="1" destOrd="0" parTransId="{8FE521B7-2AE6-40DD-AF52-5355D4DDFB9F}" sibTransId="{46BA2AFA-8E96-4CAB-8F22-7D98BA65ADCB}"/>
    <dgm:cxn modelId="{DE49D4D6-E72E-4F7D-AAF5-18675135AE90}" srcId="{89C3BF88-BED0-417E-828A-7A6751AF67D3}" destId="{14A7AB97-04E2-470C-9EAE-2A637E1BD548}" srcOrd="1" destOrd="0" parTransId="{0C94FD49-F2AE-4DE8-99B5-7E288FE71B3A}" sibTransId="{4A049FFE-1B5C-4AEC-B76F-168737088DAD}"/>
    <dgm:cxn modelId="{3A3E9DB8-BE5A-43BF-9372-69A6EF4097BA}" srcId="{394A61C8-E4F7-457E-899F-0A6F6D6A51A0}" destId="{F15B68C0-3DD0-4C7E-AE08-59787E47EEE1}" srcOrd="2" destOrd="0" parTransId="{DFB85716-CBB6-44F0-A5D5-C60036E9DA60}" sibTransId="{7E63E75B-B5C4-4BE2-A164-EAAD318F7E54}"/>
    <dgm:cxn modelId="{C880DB9D-6386-4F93-A959-A5ED46E56208}" srcId="{CC1A3AD1-26B7-4BC9-B7C7-2539AF09AB49}" destId="{DBD74238-DC78-4825-8738-4DDF86DD6740}" srcOrd="0" destOrd="0" parTransId="{17C37CF1-F10B-450D-810C-96EF2308E5CF}" sibTransId="{842BCB91-4883-49DE-BC46-1807E6D0CD22}"/>
    <dgm:cxn modelId="{B594A410-411A-4D49-8E23-B4BF6B728F07}" type="presOf" srcId="{0E62B7E8-B945-4CE8-9AD1-A5EFD937D669}" destId="{30621F6E-3DCB-48D8-9895-795943BB23DD}" srcOrd="0" destOrd="3" presId="urn:microsoft.com/office/officeart/2005/8/layout/hList1"/>
    <dgm:cxn modelId="{F60AFB2D-394B-4F28-BE19-2BAAFD993258}" srcId="{DC6DFD1F-9222-43CA-9EB2-2DD6755D4C3A}" destId="{6F2377B1-0928-4FE1-B533-48BECE70D464}" srcOrd="1" destOrd="0" parTransId="{5E9C3F5B-3CBE-44C5-9212-66E11EA709BB}" sibTransId="{F42297DD-3F5C-4695-A4C1-3A1396873EF7}"/>
    <dgm:cxn modelId="{0775B8E6-B530-4D49-82BD-ED9FE0D0EAC5}" type="presOf" srcId="{6F2377B1-0928-4FE1-B533-48BECE70D464}" destId="{52005825-A431-499A-9183-7DFA5B446A9B}" srcOrd="0" destOrd="2" presId="urn:microsoft.com/office/officeart/2005/8/layout/hList1"/>
    <dgm:cxn modelId="{DC59A19C-B755-4B7A-8C48-F965EC6773DA}" type="presOf" srcId="{D9839B7E-F1AE-4240-BAD2-47DAEA8EE511}" destId="{1BF6D0EA-FD7D-46CB-BC3F-B0C7C91A9658}" srcOrd="0" destOrd="5" presId="urn:microsoft.com/office/officeart/2005/8/layout/hList1"/>
    <dgm:cxn modelId="{F84F9CE1-9EF8-4957-B0B1-1ED7003A2AE9}" type="presOf" srcId="{C00F6522-B531-43E6-8688-E4CB1C5BE668}" destId="{30621F6E-3DCB-48D8-9895-795943BB23DD}" srcOrd="0" destOrd="7" presId="urn:microsoft.com/office/officeart/2005/8/layout/hList1"/>
    <dgm:cxn modelId="{8736FCFD-B927-4388-B360-C95AD3DD581A}" srcId="{857D0F41-C08E-4716-B95F-3954CB08D3E8}" destId="{36EFF1AD-3719-42A8-8BA8-FD272EAE0B51}" srcOrd="3" destOrd="0" parTransId="{A7485DB7-4155-4090-9660-FFA155ACA2E0}" sibTransId="{0C4AF578-13AC-4E41-82FB-452D5D60F1D7}"/>
    <dgm:cxn modelId="{8FD4B85E-5BAE-4DED-8219-29982B5738DA}" type="presOf" srcId="{356C4FEE-26DA-4239-88FB-3474C00059F0}" destId="{AD9817B5-850A-47F9-AC2E-908FF9DE4CB1}" srcOrd="0" destOrd="5" presId="urn:microsoft.com/office/officeart/2005/8/layout/hList1"/>
    <dgm:cxn modelId="{A5DC0113-72CF-4594-9CB7-64F8BD33A33B}" type="presOf" srcId="{0DDF8CFE-4A6D-4B87-BDB7-A69E969691EB}" destId="{52005825-A431-499A-9183-7DFA5B446A9B}" srcOrd="0" destOrd="3" presId="urn:microsoft.com/office/officeart/2005/8/layout/hList1"/>
    <dgm:cxn modelId="{F8A257D4-0B4B-49DE-81DF-E9358AA77FB0}" type="presOf" srcId="{7639540C-D3F5-467B-9E17-3E5B90C22307}" destId="{E63DD71D-9411-49A6-858B-3D3155CC8468}" srcOrd="0" destOrd="4" presId="urn:microsoft.com/office/officeart/2005/8/layout/hList1"/>
    <dgm:cxn modelId="{9D6CB827-BE6B-46FB-8D33-CC1F2554E7D8}" srcId="{68B5E277-F52E-4BE1-9F00-1B02BEF76621}" destId="{15E0DB9B-D47E-484D-BF61-F41F44B63D02}" srcOrd="1" destOrd="0" parTransId="{3B1713E4-8593-4D0E-9C82-0D62333A94DC}" sibTransId="{697733F2-D02D-490D-B906-47B7F99C09DB}"/>
    <dgm:cxn modelId="{93D842AB-A8A7-4AC4-86E4-76D86FFCF144}" srcId="{B935E05A-7D74-4F20-AC5F-957ECB0FCEB2}" destId="{81B88F41-10E4-4D83-AC2D-BC35AACA0093}" srcOrd="2" destOrd="0" parTransId="{F68B9E31-72D0-425B-B0E0-155D97A35D1C}" sibTransId="{4A5B4A42-63E4-4DBD-BB37-392E4FAD0CF7}"/>
    <dgm:cxn modelId="{0DF35040-53CB-4F4F-97D5-A229BA390F11}" srcId="{C38BC0A3-2D6D-4ED3-B8AA-1C5EB1217A90}" destId="{18796AF9-F08F-4A9E-8EC9-944545832E11}" srcOrd="0" destOrd="0" parTransId="{1DD7A021-EF1D-4C3A-A23B-649052B01EDB}" sibTransId="{B3F66976-85C5-4A50-A4C2-A47D56834EC9}"/>
    <dgm:cxn modelId="{3585A5AF-C47B-479F-B47D-1AA7D6B7595F}" srcId="{F15B68C0-3DD0-4C7E-AE08-59787E47EEE1}" destId="{B1E76B95-1D35-4315-8A7C-255C69DF46FE}" srcOrd="0" destOrd="0" parTransId="{9B6DBA1E-A857-464D-BEA8-2C439BFA6BB3}" sibTransId="{51D93E80-E5CF-4A3B-9D42-84AFE65DA100}"/>
    <dgm:cxn modelId="{63D3065A-DF62-45E2-BD05-65B7739A7D77}" srcId="{6445581A-7670-4A2A-B614-BBFCF10329CE}" destId="{89C3BF88-BED0-417E-828A-7A6751AF67D3}" srcOrd="0" destOrd="0" parTransId="{EA398873-B937-47A1-849F-33789CF17F0C}" sibTransId="{3AE75E04-ECAA-41A6-83DC-C1CC9E676392}"/>
    <dgm:cxn modelId="{F111FA06-0D4A-49D7-B332-B821CF381009}" srcId="{CABC6123-E0D4-40EB-A8A5-D9A30F30A636}" destId="{9D8D7C5F-F442-4A2B-B77F-47D171D68527}" srcOrd="1" destOrd="0" parTransId="{DF3EDF03-F485-40D7-AA53-C625DE42168B}" sibTransId="{7D091AE8-BEF3-40D7-8464-3B682C4D4D32}"/>
    <dgm:cxn modelId="{DD4EF416-6457-4F57-8575-F1537D5EE665}" type="presOf" srcId="{CC1A3AD1-26B7-4BC9-B7C7-2539AF09AB49}" destId="{52005825-A431-499A-9183-7DFA5B446A9B}" srcOrd="0" destOrd="5" presId="urn:microsoft.com/office/officeart/2005/8/layout/hList1"/>
    <dgm:cxn modelId="{B9C9E7BE-5800-4621-B4F1-CF17C9926A98}" type="presOf" srcId="{6445581A-7670-4A2A-B614-BBFCF10329CE}" destId="{7431CBC0-6C51-42F2-BE0A-2F9E12196673}" srcOrd="0" destOrd="0" presId="urn:microsoft.com/office/officeart/2005/8/layout/hList1"/>
    <dgm:cxn modelId="{626DA523-8298-4291-A91A-B260F8B3265A}" type="presOf" srcId="{F15B68C0-3DD0-4C7E-AE08-59787E47EEE1}" destId="{BDF04D5C-4288-4C12-83F5-D0AFF90ED008}" srcOrd="0" destOrd="8" presId="urn:microsoft.com/office/officeart/2005/8/layout/hList1"/>
    <dgm:cxn modelId="{CE5662D0-3D2A-4298-9C14-56C64123E694}" srcId="{24CED6E1-C00A-4E70-A286-B4BE948ADDDE}" destId="{7639540C-D3F5-467B-9E17-3E5B90C22307}" srcOrd="3" destOrd="0" parTransId="{EECAE85E-6C77-4775-B662-5B0802E6E1BA}" sibTransId="{D64B7319-EF6F-4B20-AD05-4B03FC1C0B02}"/>
    <dgm:cxn modelId="{A25CE338-A7DF-49A3-8A4B-857C45A43D7F}" type="presOf" srcId="{38D21074-A71F-4AC2-8611-807C2AD52213}" destId="{30621F6E-3DCB-48D8-9895-795943BB23DD}" srcOrd="0" destOrd="8" presId="urn:microsoft.com/office/officeart/2005/8/layout/hList1"/>
    <dgm:cxn modelId="{CFE0DA19-DCB0-4E01-AA70-40B629E6F0D6}" srcId="{6445581A-7670-4A2A-B614-BBFCF10329CE}" destId="{B1DCC086-3836-4CB7-91C0-955B9837593A}" srcOrd="1" destOrd="0" parTransId="{9C8DEBD4-5043-4147-AFC5-B2E659CBD8F2}" sibTransId="{16E9CB51-E016-47AB-996C-CA691E0970C0}"/>
    <dgm:cxn modelId="{8DCE89F0-E454-4B6E-A6D4-23E73CDF6E7C}" type="presOf" srcId="{0C5BBC05-9289-4E9F-8181-B2C063D76257}" destId="{52005825-A431-499A-9183-7DFA5B446A9B}" srcOrd="0" destOrd="1" presId="urn:microsoft.com/office/officeart/2005/8/layout/hList1"/>
    <dgm:cxn modelId="{B97A9A11-3132-4BC4-BB87-37E17773937F}" type="presOf" srcId="{4A088026-AC52-4D04-A68F-0A40AA783C0D}" destId="{AD9817B5-850A-47F9-AC2E-908FF9DE4CB1}" srcOrd="0" destOrd="6" presId="urn:microsoft.com/office/officeart/2005/8/layout/hList1"/>
    <dgm:cxn modelId="{30310117-B335-40E4-9FF4-CFB7ABD526A2}" type="presOf" srcId="{518FC38B-6F67-4D62-A584-7EE906693484}" destId="{BDF04D5C-4288-4C12-83F5-D0AFF90ED008}" srcOrd="0" destOrd="3" presId="urn:microsoft.com/office/officeart/2005/8/layout/hList1"/>
    <dgm:cxn modelId="{56746A82-7F87-4629-916E-502C785AD9CE}" type="presOf" srcId="{68B5E277-F52E-4BE1-9F00-1B02BEF76621}" destId="{00711147-34EF-453B-89CA-FF5D830D07F3}" srcOrd="0" destOrd="0" presId="urn:microsoft.com/office/officeart/2005/8/layout/hList1"/>
    <dgm:cxn modelId="{64BBE9D1-B066-42F6-8B10-188961DC0614}" type="presOf" srcId="{39AB56EB-6775-4B98-80F9-9662ADFDBEB1}" destId="{E63DD71D-9411-49A6-858B-3D3155CC8468}" srcOrd="0" destOrd="8" presId="urn:microsoft.com/office/officeart/2005/8/layout/hList1"/>
    <dgm:cxn modelId="{C1E4862D-33BD-42D4-B62D-A37A093F05BD}" srcId="{0DDF8CFE-4A6D-4B87-BDB7-A69E969691EB}" destId="{65CF2751-8292-4114-851A-2E37C257EBA8}" srcOrd="0" destOrd="0" parTransId="{3BD066EC-5CE4-48A1-A8EE-1E0EE8147218}" sibTransId="{B08D2FC1-05FC-446A-AD29-CD6EDD2B1DED}"/>
    <dgm:cxn modelId="{228410A0-2025-4C35-92D3-F503CF7575AC}" type="presOf" srcId="{780A8078-257B-4978-82A3-E78FAB8380DD}" destId="{E63DD71D-9411-49A6-858B-3D3155CC8468}" srcOrd="0" destOrd="7" presId="urn:microsoft.com/office/officeart/2005/8/layout/hList1"/>
    <dgm:cxn modelId="{6F60A4C4-367B-45F6-B3B7-362B1A4FE0C5}" srcId="{6445581A-7670-4A2A-B614-BBFCF10329CE}" destId="{5506DFC9-70D0-419B-9A97-CFCF2F4E0BC0}" srcOrd="2" destOrd="0" parTransId="{FFEF073B-6BC8-40C0-A734-2501EA419C7D}" sibTransId="{294DA1C4-8793-4D53-B9B3-8C275D451E26}"/>
    <dgm:cxn modelId="{6F25FB1C-306D-4BB1-B001-404AE1F0EF95}" type="presOf" srcId="{14A7AB97-04E2-470C-9EAE-2A637E1BD548}" destId="{30621F6E-3DCB-48D8-9895-795943BB23DD}" srcOrd="0" destOrd="2" presId="urn:microsoft.com/office/officeart/2005/8/layout/hList1"/>
    <dgm:cxn modelId="{A6E2EB22-551D-4CC8-BD4D-C4238751826F}" type="presOf" srcId="{2EEC1B72-570E-405D-9B89-FD2568142511}" destId="{A62BA8BE-878F-4668-BB92-9A4FE8C00EF4}" srcOrd="0" destOrd="0" presId="urn:microsoft.com/office/officeart/2005/8/layout/hList1"/>
    <dgm:cxn modelId="{AD701AA2-2B9F-44FF-9B6F-368793982A4E}" type="presOf" srcId="{A1CF95B6-22DB-4B67-ADCC-4775F876E19B}" destId="{E63DD71D-9411-49A6-858B-3D3155CC8468}" srcOrd="0" destOrd="1" presId="urn:microsoft.com/office/officeart/2005/8/layout/hList1"/>
    <dgm:cxn modelId="{38BF008B-5FC0-4EC3-B8B1-AB3F48F043AE}" type="presOf" srcId="{0C8B9001-5162-4BEB-A76F-CE59354EED0C}" destId="{DA350D4A-F64B-4FAD-AB57-61692DD500AA}" srcOrd="0" destOrd="0" presId="urn:microsoft.com/office/officeart/2005/8/layout/hList1"/>
    <dgm:cxn modelId="{2EB0F6E3-6394-4F03-B715-2816F96E3543}" srcId="{857D0F41-C08E-4716-B95F-3954CB08D3E8}" destId="{8AA3391F-4CF0-4B0C-9407-1BABC866A267}" srcOrd="0" destOrd="0" parTransId="{A99A85DD-E4DC-4DA7-86DB-12E868EE21F7}" sibTransId="{446E2A68-4067-4158-BADF-C44AF73F988D}"/>
    <dgm:cxn modelId="{18C3108E-F8A9-42BE-A854-3DE7B3DC2F6C}" srcId="{B1DCC086-3836-4CB7-91C0-955B9837593A}" destId="{0B51AC4A-ACE8-483A-8EFC-7E11628735C3}" srcOrd="0" destOrd="0" parTransId="{0649219B-5F9A-4924-A288-D778A0390214}" sibTransId="{E7E63C20-8BB0-4EB0-B475-F4247809777F}"/>
    <dgm:cxn modelId="{4B790AFB-D1DF-425F-8746-09D770A3BA77}" type="presOf" srcId="{CC0758DA-4A5A-4E68-8D15-9E4C44859E56}" destId="{1BF6D0EA-FD7D-46CB-BC3F-B0C7C91A9658}" srcOrd="0" destOrd="1" presId="urn:microsoft.com/office/officeart/2005/8/layout/hList1"/>
    <dgm:cxn modelId="{A0C1CCBF-C1C9-484E-B6B1-79C7DE49097E}" type="presOf" srcId="{9D8D7C5F-F442-4A2B-B77F-47D171D68527}" destId="{C8FFFCEC-2C37-477A-AC39-DE86A3CEEA9C}" srcOrd="0" destOrd="2" presId="urn:microsoft.com/office/officeart/2005/8/layout/hList1"/>
    <dgm:cxn modelId="{007AE7DB-881C-4844-8DC7-1DBA452E38D2}" srcId="{0995BB0E-8F87-4EEA-8183-CBCAEC8BAA54}" destId="{D9839B7E-F1AE-4240-BAD2-47DAEA8EE511}" srcOrd="1" destOrd="0" parTransId="{3D995C58-EACC-4FA8-9ED4-4A0B45B53150}" sibTransId="{80A01EF8-ECF3-4D35-A365-6F6AC5BEBC9C}"/>
    <dgm:cxn modelId="{0770C153-41FD-4000-8ABC-8EFD79F16BD1}" srcId="{857D0F41-C08E-4716-B95F-3954CB08D3E8}" destId="{518FC38B-6F67-4D62-A584-7EE906693484}" srcOrd="2" destOrd="0" parTransId="{550AC087-0058-446E-BF81-5B208075E949}" sibTransId="{771048F5-F871-4E11-B5C3-4DC42E5FBA37}"/>
    <dgm:cxn modelId="{10FC21E6-1396-4926-A26C-E33CDA672639}" srcId="{356C4FEE-26DA-4239-88FB-3474C00059F0}" destId="{EE73C4CE-BAB2-4F92-ACF6-B82BC4AF0574}" srcOrd="1" destOrd="0" parTransId="{FB08EE33-A5E4-4654-94FE-4E25EADEB5F7}" sibTransId="{4F720D99-B44B-46E9-985C-DDFEC74DEBA3}"/>
    <dgm:cxn modelId="{8066E8E6-0225-4390-8568-9C54D18B722A}" type="presOf" srcId="{394A61C8-E4F7-457E-899F-0A6F6D6A51A0}" destId="{2C3AB2B2-F1BB-4923-A24F-3A01216766D5}" srcOrd="0" destOrd="0" presId="urn:microsoft.com/office/officeart/2005/8/layout/hList1"/>
    <dgm:cxn modelId="{187B7EE5-7AB2-4E7C-BDC1-DDA663485E80}" type="presOf" srcId="{0B51AC4A-ACE8-483A-8EFC-7E11628735C3}" destId="{30621F6E-3DCB-48D8-9895-795943BB23DD}" srcOrd="0" destOrd="6" presId="urn:microsoft.com/office/officeart/2005/8/layout/hList1"/>
    <dgm:cxn modelId="{0417D2DD-61D5-4C1E-AD19-322BFC59B3BC}" srcId="{55B5CF44-37D8-4588-810D-790C1D6095D5}" destId="{16E5FA75-9965-46E3-9BB8-215068ACFF0D}" srcOrd="6" destOrd="0" parTransId="{77B7856B-ED66-4938-9866-D5A18D774127}" sibTransId="{195AC934-E3F4-468D-8919-565A4BE5DD44}"/>
    <dgm:cxn modelId="{0EB16A1D-CBA5-4D1E-9C25-EA124FC7C4A5}" type="presParOf" srcId="{FC8AFCA2-FC9F-4EA6-AE42-D5862D353814}" destId="{2E08AD97-A77F-4181-A617-DD4C7B95A9AD}" srcOrd="0" destOrd="0" presId="urn:microsoft.com/office/officeart/2005/8/layout/hList1"/>
    <dgm:cxn modelId="{D0050B65-120A-4D66-9183-54F1C6D4C50E}" type="presParOf" srcId="{2E08AD97-A77F-4181-A617-DD4C7B95A9AD}" destId="{DA350D4A-F64B-4FAD-AB57-61692DD500AA}" srcOrd="0" destOrd="0" presId="urn:microsoft.com/office/officeart/2005/8/layout/hList1"/>
    <dgm:cxn modelId="{CC08A097-C3DE-433E-98C8-C4916679FBDE}" type="presParOf" srcId="{2E08AD97-A77F-4181-A617-DD4C7B95A9AD}" destId="{52005825-A431-499A-9183-7DFA5B446A9B}" srcOrd="1" destOrd="0" presId="urn:microsoft.com/office/officeart/2005/8/layout/hList1"/>
    <dgm:cxn modelId="{4337EC32-1ECF-4773-80AA-B451679E26CE}" type="presParOf" srcId="{FC8AFCA2-FC9F-4EA6-AE42-D5862D353814}" destId="{BEF8FF22-8FF7-4C62-9F96-28553D52E297}" srcOrd="1" destOrd="0" presId="urn:microsoft.com/office/officeart/2005/8/layout/hList1"/>
    <dgm:cxn modelId="{73B859A0-A7D7-423A-9100-8B085441F3DE}" type="presParOf" srcId="{FC8AFCA2-FC9F-4EA6-AE42-D5862D353814}" destId="{72733645-FC23-4AB7-A272-46DC346E1E71}" srcOrd="2" destOrd="0" presId="urn:microsoft.com/office/officeart/2005/8/layout/hList1"/>
    <dgm:cxn modelId="{CB6B03AD-CC03-47EB-A305-9CE9F7F73242}" type="presParOf" srcId="{72733645-FC23-4AB7-A272-46DC346E1E71}" destId="{A62BA8BE-878F-4668-BB92-9A4FE8C00EF4}" srcOrd="0" destOrd="0" presId="urn:microsoft.com/office/officeart/2005/8/layout/hList1"/>
    <dgm:cxn modelId="{2EA9698A-87C5-4B3E-AC75-25887AF18300}" type="presParOf" srcId="{72733645-FC23-4AB7-A272-46DC346E1E71}" destId="{AD9817B5-850A-47F9-AC2E-908FF9DE4CB1}" srcOrd="1" destOrd="0" presId="urn:microsoft.com/office/officeart/2005/8/layout/hList1"/>
    <dgm:cxn modelId="{C40FDC12-1346-4567-A80C-269228DAB4E2}" type="presParOf" srcId="{FC8AFCA2-FC9F-4EA6-AE42-D5862D353814}" destId="{BC77E66C-B1D9-422D-B647-DB833BAC0896}" srcOrd="3" destOrd="0" presId="urn:microsoft.com/office/officeart/2005/8/layout/hList1"/>
    <dgm:cxn modelId="{A7046609-02F1-4D4A-9185-35F514C165AE}" type="presParOf" srcId="{FC8AFCA2-FC9F-4EA6-AE42-D5862D353814}" destId="{5FFC5A7F-67FD-4302-81D2-F08BCC8ABE5F}" srcOrd="4" destOrd="0" presId="urn:microsoft.com/office/officeart/2005/8/layout/hList1"/>
    <dgm:cxn modelId="{CB767831-4011-4276-AA2B-F25393AD721A}" type="presParOf" srcId="{5FFC5A7F-67FD-4302-81D2-F08BCC8ABE5F}" destId="{00711147-34EF-453B-89CA-FF5D830D07F3}" srcOrd="0" destOrd="0" presId="urn:microsoft.com/office/officeart/2005/8/layout/hList1"/>
    <dgm:cxn modelId="{F1B0FD4F-554D-4DB7-A3CC-C752F08A0C18}" type="presParOf" srcId="{5FFC5A7F-67FD-4302-81D2-F08BCC8ABE5F}" destId="{E63DD71D-9411-49A6-858B-3D3155CC8468}" srcOrd="1" destOrd="0" presId="urn:microsoft.com/office/officeart/2005/8/layout/hList1"/>
    <dgm:cxn modelId="{BD4913DC-C9C4-4637-A6DF-CA0389470B55}" type="presParOf" srcId="{FC8AFCA2-FC9F-4EA6-AE42-D5862D353814}" destId="{BCD2462E-E429-4CEE-9AA4-6B720FC979BB}" srcOrd="5" destOrd="0" presId="urn:microsoft.com/office/officeart/2005/8/layout/hList1"/>
    <dgm:cxn modelId="{61093FFE-62A4-4205-BED5-A67589609291}" type="presParOf" srcId="{FC8AFCA2-FC9F-4EA6-AE42-D5862D353814}" destId="{4AA2826B-5CCB-4A24-8E8F-4031DC6F4FEC}" srcOrd="6" destOrd="0" presId="urn:microsoft.com/office/officeart/2005/8/layout/hList1"/>
    <dgm:cxn modelId="{4E9C82B0-F584-4EA6-AA0F-A0C4048A8A25}" type="presParOf" srcId="{4AA2826B-5CCB-4A24-8E8F-4031DC6F4FEC}" destId="{7431CBC0-6C51-42F2-BE0A-2F9E12196673}" srcOrd="0" destOrd="0" presId="urn:microsoft.com/office/officeart/2005/8/layout/hList1"/>
    <dgm:cxn modelId="{5FC84315-9110-4A5D-B829-F6E46394DBD9}" type="presParOf" srcId="{4AA2826B-5CCB-4A24-8E8F-4031DC6F4FEC}" destId="{30621F6E-3DCB-48D8-9895-795943BB23DD}" srcOrd="1" destOrd="0" presId="urn:microsoft.com/office/officeart/2005/8/layout/hList1"/>
    <dgm:cxn modelId="{45DEA928-DDCA-4AAC-91C4-15B58012372E}" type="presParOf" srcId="{FC8AFCA2-FC9F-4EA6-AE42-D5862D353814}" destId="{7BC9441C-8277-4D3B-AA09-D0BDE5FCB255}" srcOrd="7" destOrd="0" presId="urn:microsoft.com/office/officeart/2005/8/layout/hList1"/>
    <dgm:cxn modelId="{12F8FD9F-9BC8-4B78-9585-38F00EAEBABE}" type="presParOf" srcId="{FC8AFCA2-FC9F-4EA6-AE42-D5862D353814}" destId="{EC832E6C-FF23-4CA0-9E74-500D552ACA26}" srcOrd="8" destOrd="0" presId="urn:microsoft.com/office/officeart/2005/8/layout/hList1"/>
    <dgm:cxn modelId="{63F6B960-181B-4B89-A6D4-52EA94C70868}" type="presParOf" srcId="{EC832E6C-FF23-4CA0-9E74-500D552ACA26}" destId="{2C3AB2B2-F1BB-4923-A24F-3A01216766D5}" srcOrd="0" destOrd="0" presId="urn:microsoft.com/office/officeart/2005/8/layout/hList1"/>
    <dgm:cxn modelId="{D1A1F9D9-7FB4-4FE7-BC54-1FA7D38C1D41}" type="presParOf" srcId="{EC832E6C-FF23-4CA0-9E74-500D552ACA26}" destId="{BDF04D5C-4288-4C12-83F5-D0AFF90ED008}" srcOrd="1" destOrd="0" presId="urn:microsoft.com/office/officeart/2005/8/layout/hList1"/>
    <dgm:cxn modelId="{ACB8B0C2-C7CC-480C-9B04-5604A84B90EB}" type="presParOf" srcId="{FC8AFCA2-FC9F-4EA6-AE42-D5862D353814}" destId="{A9AF9141-2F29-4BF0-8B89-DA4948898042}" srcOrd="9" destOrd="0" presId="urn:microsoft.com/office/officeart/2005/8/layout/hList1"/>
    <dgm:cxn modelId="{1CEE62EE-B709-4FD1-A497-19EEC146FDF7}" type="presParOf" srcId="{FC8AFCA2-FC9F-4EA6-AE42-D5862D353814}" destId="{15610B63-4EEA-41B1-A9B4-104F0654B869}" srcOrd="10" destOrd="0" presId="urn:microsoft.com/office/officeart/2005/8/layout/hList1"/>
    <dgm:cxn modelId="{6445CDD1-347E-4376-8742-2C518FC7313A}" type="presParOf" srcId="{15610B63-4EEA-41B1-A9B4-104F0654B869}" destId="{5B39066E-3D39-43EE-AE56-E06A3D2A71D9}" srcOrd="0" destOrd="0" presId="urn:microsoft.com/office/officeart/2005/8/layout/hList1"/>
    <dgm:cxn modelId="{58CF227E-F263-426B-AA36-7EAB9683F52B}" type="presParOf" srcId="{15610B63-4EEA-41B1-A9B4-104F0654B869}" destId="{1BF6D0EA-FD7D-46CB-BC3F-B0C7C91A9658}" srcOrd="1" destOrd="0" presId="urn:microsoft.com/office/officeart/2005/8/layout/hList1"/>
    <dgm:cxn modelId="{E31E2239-9839-45B0-9834-A87186E0A27F}" type="presParOf" srcId="{FC8AFCA2-FC9F-4EA6-AE42-D5862D353814}" destId="{44D5428B-BFF0-43D5-97EA-334AE649636D}" srcOrd="11" destOrd="0" presId="urn:microsoft.com/office/officeart/2005/8/layout/hList1"/>
    <dgm:cxn modelId="{F85D8529-2BE7-41B8-98BE-1D0581F678B1}" type="presParOf" srcId="{FC8AFCA2-FC9F-4EA6-AE42-D5862D353814}" destId="{7D631DBA-F876-47CB-94B2-0DC35A451B45}" srcOrd="12" destOrd="0" presId="urn:microsoft.com/office/officeart/2005/8/layout/hList1"/>
    <dgm:cxn modelId="{C09DE271-F47B-4FF1-940F-F6D67E3BCE99}" type="presParOf" srcId="{7D631DBA-F876-47CB-94B2-0DC35A451B45}" destId="{903EAC49-1A6F-4B62-B9BE-07795E716CE2}" srcOrd="0" destOrd="0" presId="urn:microsoft.com/office/officeart/2005/8/layout/hList1"/>
    <dgm:cxn modelId="{D6410141-B202-4C99-918D-BC165E3D6C61}" type="presParOf" srcId="{7D631DBA-F876-47CB-94B2-0DC35A451B45}" destId="{C8FFFCEC-2C37-477A-AC39-DE86A3CEEA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5CF44-37D8-4588-810D-790C1D6095D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EEC1B72-570E-405D-9B89-FD2568142511}">
      <dgm:prSet phldrT="[Texte]" custT="1"/>
      <dgm:spPr>
        <a:xfrm>
          <a:off x="1126426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1000" dirty="0">
              <a:latin typeface="Calibri" panose="020F0502020204030204"/>
              <a:ea typeface="+mn-ea"/>
              <a:cs typeface="+mn-cs"/>
            </a:rPr>
            <a:t>WP2.1 : Augmentation effectif </a:t>
          </a:r>
          <a:r>
            <a:rPr lang="fr-FR" sz="1000" dirty="0" err="1">
              <a:latin typeface="Calibri" panose="020F0502020204030204"/>
              <a:ea typeface="+mn-ea"/>
              <a:cs typeface="+mn-cs"/>
            </a:rPr>
            <a:t>exploit+MCO</a:t>
          </a:r>
          <a:r>
            <a:rPr lang="fr-FR" sz="1000" dirty="0"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A2B6854E-E4A4-4D0B-B489-E0A112713DB3}" type="parTrans" cxnId="{A11AD43A-DDF3-4A25-B5F3-145EC631178F}">
      <dgm:prSet/>
      <dgm:spPr/>
      <dgm:t>
        <a:bodyPr/>
        <a:lstStyle/>
        <a:p>
          <a:endParaRPr lang="fr-FR"/>
        </a:p>
      </dgm:t>
    </dgm:pt>
    <dgm:pt modelId="{BBE91005-E269-4367-B0EA-CA462C3CAD09}" type="sibTrans" cxnId="{A11AD43A-DDF3-4A25-B5F3-145EC631178F}">
      <dgm:prSet/>
      <dgm:spPr/>
      <dgm:t>
        <a:bodyPr/>
        <a:lstStyle/>
        <a:p>
          <a:endParaRPr lang="fr-FR"/>
        </a:p>
      </dgm:t>
    </dgm:pt>
    <dgm:pt modelId="{0AF94DF2-163E-47B8-B54E-5CCA759DABD4}">
      <dgm:prSet phldrT="[Texte]"/>
      <dgm:spPr>
        <a:xfrm>
          <a:off x="1126426" y="1517040"/>
          <a:ext cx="985837" cy="483120"/>
        </a:xfrm>
        <a:prstGeom prst="rect">
          <a:avLst/>
        </a:prstGeom>
      </dgm:spPr>
      <dgm:t>
        <a:bodyPr/>
        <a:lstStyle/>
        <a:p>
          <a:pPr algn="l"/>
          <a:r>
            <a:rPr lang="fr-FR" b="1" u="sng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dirty="0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A58641FD-8860-4285-9798-74B1D9B718E8}" type="parTrans" cxnId="{9D56372D-14D9-4CA0-85A9-7AE03902565C}">
      <dgm:prSet/>
      <dgm:spPr/>
      <dgm:t>
        <a:bodyPr/>
        <a:lstStyle/>
        <a:p>
          <a:endParaRPr lang="fr-FR"/>
        </a:p>
      </dgm:t>
    </dgm:pt>
    <dgm:pt modelId="{D70B2370-30E5-4243-81C7-DFAD768DB9B3}" type="sibTrans" cxnId="{9D56372D-14D9-4CA0-85A9-7AE03902565C}">
      <dgm:prSet/>
      <dgm:spPr/>
      <dgm:t>
        <a:bodyPr/>
        <a:lstStyle/>
        <a:p>
          <a:endParaRPr lang="fr-FR"/>
        </a:p>
      </dgm:t>
    </dgm:pt>
    <dgm:pt modelId="{356C4FEE-26DA-4239-88FB-3474C00059F0}">
      <dgm:prSet phldrT="[Texte]"/>
      <dgm:spPr>
        <a:xfrm>
          <a:off x="1126426" y="1517040"/>
          <a:ext cx="985837" cy="483120"/>
        </a:xfrm>
        <a:prstGeom prst="rect">
          <a:avLst/>
        </a:prstGeom>
      </dgm:spPr>
      <dgm:t>
        <a:bodyPr/>
        <a:lstStyle/>
        <a:p>
          <a:pPr algn="l"/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94B056B-8A48-40A5-89EA-A9DF2BF3717D}" type="parTrans" cxnId="{6224E6B8-977E-4B0C-BAE4-3191F5EF700F}">
      <dgm:prSet/>
      <dgm:spPr/>
      <dgm:t>
        <a:bodyPr/>
        <a:lstStyle/>
        <a:p>
          <a:endParaRPr lang="fr-FR"/>
        </a:p>
      </dgm:t>
    </dgm:pt>
    <dgm:pt modelId="{8A49BB63-5C04-4CA8-BE05-C8A58EBDBD13}" type="sibTrans" cxnId="{6224E6B8-977E-4B0C-BAE4-3191F5EF700F}">
      <dgm:prSet/>
      <dgm:spPr/>
      <dgm:t>
        <a:bodyPr/>
        <a:lstStyle/>
        <a:p>
          <a:endParaRPr lang="fr-FR"/>
        </a:p>
      </dgm:t>
    </dgm:pt>
    <dgm:pt modelId="{6445581A-7670-4A2A-B614-BBFCF10329CE}">
      <dgm:prSet phldrT="[Texte]" custT="1"/>
      <dgm:spPr>
        <a:xfrm>
          <a:off x="2250281" y="1200240"/>
          <a:ext cx="985837" cy="316800"/>
        </a:xfrm>
        <a:prstGeom prst="rect">
          <a:avLst/>
        </a:prstGeom>
      </dgm:spPr>
      <dgm:t>
        <a:bodyPr/>
        <a:lstStyle/>
        <a:p>
          <a:r>
            <a:rPr lang="fr-FR" sz="1000" dirty="0">
              <a:latin typeface="Calibri" panose="020F0502020204030204"/>
              <a:ea typeface="+mn-ea"/>
              <a:cs typeface="+mn-cs"/>
            </a:rPr>
            <a:t>WP2.2 : Organisation "Applications Industrielles"</a:t>
          </a:r>
        </a:p>
      </dgm:t>
    </dgm:pt>
    <dgm:pt modelId="{65CE57DF-598E-472F-BE5A-9046C7AB5F7A}" type="parTrans" cxnId="{E6CFE6FC-8C73-4701-B41E-9514B0C77B0E}">
      <dgm:prSet/>
      <dgm:spPr/>
      <dgm:t>
        <a:bodyPr/>
        <a:lstStyle/>
        <a:p>
          <a:endParaRPr lang="fr-FR"/>
        </a:p>
      </dgm:t>
    </dgm:pt>
    <dgm:pt modelId="{232B29B2-F6AF-4FAF-AFC2-29151C2B22C3}" type="sibTrans" cxnId="{E6CFE6FC-8C73-4701-B41E-9514B0C77B0E}">
      <dgm:prSet/>
      <dgm:spPr/>
      <dgm:t>
        <a:bodyPr/>
        <a:lstStyle/>
        <a:p>
          <a:endParaRPr lang="fr-FR"/>
        </a:p>
      </dgm:t>
    </dgm:pt>
    <dgm:pt modelId="{C2FE16EF-2034-45BF-B090-B6132EE7CF24}">
      <dgm:prSet phldrT="[Texte]"/>
      <dgm:spPr>
        <a:xfrm>
          <a:off x="2250281" y="1517040"/>
          <a:ext cx="985837" cy="483120"/>
        </a:xfrm>
        <a:prstGeom prst="rect">
          <a:avLst/>
        </a:prstGeom>
      </dgm:spPr>
      <dgm:t>
        <a:bodyPr/>
        <a:lstStyle/>
        <a:p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99B6670-8CA4-4D15-B59C-F7C95684935C}" type="parTrans" cxnId="{F5F18FDD-A11D-43BA-8D28-9870427CD9DE}">
      <dgm:prSet/>
      <dgm:spPr/>
      <dgm:t>
        <a:bodyPr/>
        <a:lstStyle/>
        <a:p>
          <a:endParaRPr lang="fr-FR"/>
        </a:p>
      </dgm:t>
    </dgm:pt>
    <dgm:pt modelId="{63518F4B-18E0-4C72-913B-E4DE3C74AA44}" type="sibTrans" cxnId="{F5F18FDD-A11D-43BA-8D28-9870427CD9DE}">
      <dgm:prSet/>
      <dgm:spPr/>
      <dgm:t>
        <a:bodyPr/>
        <a:lstStyle/>
        <a:p>
          <a:endParaRPr lang="fr-FR"/>
        </a:p>
      </dgm:t>
    </dgm:pt>
    <dgm:pt modelId="{89C3BF88-BED0-417E-828A-7A6751AF67D3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b="1" u="sng">
              <a:latin typeface="Calibri" panose="020F0502020204030204"/>
              <a:ea typeface="+mn-ea"/>
              <a:cs typeface="+mn-cs"/>
            </a:rPr>
            <a:t>Objectifs</a:t>
          </a:r>
          <a:r>
            <a:rPr lang="fr-FR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EA398873-B937-47A1-849F-33789CF17F0C}" type="parTrans" cxnId="{63D3065A-DF62-45E2-BD05-65B7739A7D77}">
      <dgm:prSet/>
      <dgm:spPr/>
      <dgm:t>
        <a:bodyPr/>
        <a:lstStyle/>
        <a:p>
          <a:endParaRPr lang="fr-FR"/>
        </a:p>
      </dgm:t>
    </dgm:pt>
    <dgm:pt modelId="{3AE75E04-ECAA-41A6-83DC-C1CC9E676392}" type="sibTrans" cxnId="{63D3065A-DF62-45E2-BD05-65B7739A7D77}">
      <dgm:prSet/>
      <dgm:spPr/>
      <dgm:t>
        <a:bodyPr/>
        <a:lstStyle/>
        <a:p>
          <a:endParaRPr lang="fr-FR"/>
        </a:p>
      </dgm:t>
    </dgm:pt>
    <dgm:pt modelId="{41746233-D428-4E24-BD17-14C7D6A1FF78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Augmentation du personnel pérenne pour garantir l'exploitation et le maintien en condition opérationnelle (MCO) (ITA groupes techniques DOD+DSTA pour tenue des astreintes et montée en puissance du mode GANIL//SPIRAL2)</a:t>
          </a:r>
        </a:p>
      </dgm:t>
    </dgm:pt>
    <dgm:pt modelId="{00069404-9E1A-4F07-94BA-5B2947B254FB}" type="parTrans" cxnId="{8E35E880-44F1-4FE2-8D5A-570F3F9070EB}">
      <dgm:prSet/>
      <dgm:spPr/>
      <dgm:t>
        <a:bodyPr/>
        <a:lstStyle/>
        <a:p>
          <a:endParaRPr lang="fr-FR"/>
        </a:p>
      </dgm:t>
    </dgm:pt>
    <dgm:pt modelId="{B3342B81-EB4E-4784-A5B8-9D862356B57A}" type="sibTrans" cxnId="{8E35E880-44F1-4FE2-8D5A-570F3F9070EB}">
      <dgm:prSet/>
      <dgm:spPr/>
      <dgm:t>
        <a:bodyPr/>
        <a:lstStyle/>
        <a:p>
          <a:endParaRPr lang="fr-FR"/>
        </a:p>
      </dgm:t>
    </dgm:pt>
    <dgm:pt modelId="{47BE0413-7374-498D-9D46-FFFCFA059162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4793C3C5-F847-48B4-803E-2A486B7B53FE}" type="parTrans" cxnId="{2D8AAE18-84FC-4A26-AC8B-1D0C7F5AC047}">
      <dgm:prSet/>
      <dgm:spPr/>
      <dgm:t>
        <a:bodyPr/>
        <a:lstStyle/>
        <a:p>
          <a:endParaRPr lang="fr-FR"/>
        </a:p>
      </dgm:t>
    </dgm:pt>
    <dgm:pt modelId="{392C49F6-7AB3-4502-AD0B-9756D0573604}" type="sibTrans" cxnId="{2D8AAE18-84FC-4A26-AC8B-1D0C7F5AC047}">
      <dgm:prSet/>
      <dgm:spPr/>
      <dgm:t>
        <a:bodyPr/>
        <a:lstStyle/>
        <a:p>
          <a:endParaRPr lang="fr-FR"/>
        </a:p>
      </dgm:t>
    </dgm:pt>
    <dgm:pt modelId="{552CECC8-AC34-4441-8A2C-472D04BCB726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b="1" u="sng">
              <a:latin typeface="Calibri" panose="020F0502020204030204"/>
              <a:ea typeface="+mn-ea"/>
              <a:cs typeface="+mn-cs"/>
            </a:rPr>
            <a:t>Atouts</a:t>
          </a:r>
          <a:r>
            <a:rPr lang="fr-FR"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3D0ADD0A-34BF-41EC-A418-2DD9E3BFF66E}" type="parTrans" cxnId="{0FDE16CB-F7D9-428E-A0DF-A1201ABF861A}">
      <dgm:prSet/>
      <dgm:spPr/>
      <dgm:t>
        <a:bodyPr/>
        <a:lstStyle/>
        <a:p>
          <a:endParaRPr lang="fr-FR"/>
        </a:p>
      </dgm:t>
    </dgm:pt>
    <dgm:pt modelId="{8EEDBA0B-8F57-493D-8B5A-B3933B847987}" type="sibTrans" cxnId="{0FDE16CB-F7D9-428E-A0DF-A1201ABF861A}">
      <dgm:prSet/>
      <dgm:spPr/>
      <dgm:t>
        <a:bodyPr/>
        <a:lstStyle/>
        <a:p>
          <a:endParaRPr lang="fr-FR"/>
        </a:p>
      </dgm:t>
    </dgm:pt>
    <dgm:pt modelId="{2578B76F-1097-4169-89F2-C8E52825459B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b="1" u="sng">
              <a:latin typeface="Calibri" panose="020F0502020204030204"/>
              <a:ea typeface="+mn-ea"/>
              <a:cs typeface="+mn-cs"/>
            </a:rPr>
            <a:t>Opportunités</a:t>
          </a:r>
          <a:r>
            <a:rPr lang="fr-FR">
              <a:latin typeface="Calibri" panose="020F0502020204030204"/>
              <a:ea typeface="+mn-ea"/>
              <a:cs typeface="+mn-cs"/>
            </a:rPr>
            <a:t> : </a:t>
          </a:r>
        </a:p>
      </dgm:t>
    </dgm:pt>
    <dgm:pt modelId="{7842EB14-0E0D-4000-BC2D-4429B165FA5F}" type="parTrans" cxnId="{1C49D6E6-9349-4F3C-9CF2-7FEF2F8D872E}">
      <dgm:prSet/>
      <dgm:spPr/>
      <dgm:t>
        <a:bodyPr/>
        <a:lstStyle/>
        <a:p>
          <a:endParaRPr lang="fr-FR"/>
        </a:p>
      </dgm:t>
    </dgm:pt>
    <dgm:pt modelId="{B4EB309C-FAF6-4535-B825-1BF97FD03885}" type="sibTrans" cxnId="{1C49D6E6-9349-4F3C-9CF2-7FEF2F8D872E}">
      <dgm:prSet/>
      <dgm:spPr/>
      <dgm:t>
        <a:bodyPr/>
        <a:lstStyle/>
        <a:p>
          <a:endParaRPr lang="fr-FR"/>
        </a:p>
      </dgm:t>
    </dgm:pt>
    <dgm:pt modelId="{437E2759-FFA7-4C4F-9F9C-AC699871BBAF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>
              <a:latin typeface="Calibri" panose="020F0502020204030204"/>
              <a:ea typeface="+mn-ea"/>
              <a:cs typeface="+mn-cs"/>
            </a:rPr>
            <a:t>Personnels qualifiés qui détiennent des connaissances indispensables qui sauront gérer l'exploitation et maintenir l'installation en conditions opérationnelles	</a:t>
          </a:r>
        </a:p>
      </dgm:t>
    </dgm:pt>
    <dgm:pt modelId="{D1313CA8-5FBC-416C-8C46-83DABF306E47}" type="parTrans" cxnId="{BA34D368-3B7F-4B3C-B8BC-763791742A5D}">
      <dgm:prSet/>
      <dgm:spPr/>
      <dgm:t>
        <a:bodyPr/>
        <a:lstStyle/>
        <a:p>
          <a:endParaRPr lang="fr-FR"/>
        </a:p>
      </dgm:t>
    </dgm:pt>
    <dgm:pt modelId="{0DE8883F-531C-4994-BDE7-BFFBBD5CF650}" type="sibTrans" cxnId="{BA34D368-3B7F-4B3C-B8BC-763791742A5D}">
      <dgm:prSet/>
      <dgm:spPr/>
      <dgm:t>
        <a:bodyPr/>
        <a:lstStyle/>
        <a:p>
          <a:endParaRPr lang="fr-FR"/>
        </a:p>
      </dgm:t>
    </dgm:pt>
    <dgm:pt modelId="{995CF4BF-ABF8-43AC-B2C8-90A1ABBAEE3C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Augmentation du temps de fonctionnement faisceau (prorata dédié aux industriels automatiquement augmenté)</a:t>
          </a:r>
        </a:p>
      </dgm:t>
    </dgm:pt>
    <dgm:pt modelId="{1F502CD8-1FEF-4F38-9AF4-5E9885C30A8E}" type="parTrans" cxnId="{A6A04F23-7816-41C3-89C4-7B0065766310}">
      <dgm:prSet/>
      <dgm:spPr/>
      <dgm:t>
        <a:bodyPr/>
        <a:lstStyle/>
        <a:p>
          <a:endParaRPr lang="fr-FR"/>
        </a:p>
      </dgm:t>
    </dgm:pt>
    <dgm:pt modelId="{7EA8F1CC-0E60-4957-B84E-033F8A6970DD}" type="sibTrans" cxnId="{A6A04F23-7816-41C3-89C4-7B0065766310}">
      <dgm:prSet/>
      <dgm:spPr/>
      <dgm:t>
        <a:bodyPr/>
        <a:lstStyle/>
        <a:p>
          <a:endParaRPr lang="fr-FR"/>
        </a:p>
      </dgm:t>
    </dgm:pt>
    <dgm:pt modelId="{9E7F5486-5A1F-456D-8CA4-E4F6E69586F0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>
              <a:latin typeface="Calibri" panose="020F0502020204030204"/>
              <a:ea typeface="+mn-ea"/>
              <a:cs typeface="+mn-cs"/>
            </a:rPr>
            <a:t>Augmentation du nombre de prestations possibles réalisables par le maintien de l'activité</a:t>
          </a:r>
        </a:p>
      </dgm:t>
    </dgm:pt>
    <dgm:pt modelId="{D28480FA-B017-42FF-BA91-28B95E54E77D}" type="parTrans" cxnId="{D895F188-957C-4725-A3DB-7D535104C8A3}">
      <dgm:prSet/>
      <dgm:spPr/>
      <dgm:t>
        <a:bodyPr/>
        <a:lstStyle/>
        <a:p>
          <a:endParaRPr lang="fr-FR"/>
        </a:p>
      </dgm:t>
    </dgm:pt>
    <dgm:pt modelId="{BB9FB4EB-CB2A-4B62-AF23-DBF8A4672BC4}" type="sibTrans" cxnId="{D895F188-957C-4725-A3DB-7D535104C8A3}">
      <dgm:prSet/>
      <dgm:spPr/>
      <dgm:t>
        <a:bodyPr/>
        <a:lstStyle/>
        <a:p>
          <a:endParaRPr lang="fr-FR"/>
        </a:p>
      </dgm:t>
    </dgm:pt>
    <dgm:pt modelId="{F17E6CDD-02D3-4443-AC36-639F24A8C1E6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dirty="0">
              <a:latin typeface="Calibri" panose="020F0502020204030204"/>
              <a:ea typeface="+mn-ea"/>
              <a:cs typeface="+mn-cs"/>
            </a:rPr>
            <a:t>Définition du partenariat </a:t>
          </a:r>
          <a:r>
            <a:rPr lang="fr-FR" dirty="0" smtClean="0">
              <a:latin typeface="Calibri" panose="020F0502020204030204"/>
              <a:ea typeface="+mn-ea"/>
              <a:cs typeface="+mn-cs"/>
            </a:rPr>
            <a:t>industriel </a:t>
          </a:r>
          <a:r>
            <a:rPr lang="fr-FR" dirty="0">
              <a:latin typeface="Calibri" panose="020F0502020204030204"/>
              <a:ea typeface="+mn-ea"/>
              <a:cs typeface="+mn-cs"/>
            </a:rPr>
            <a:t>pour l'accueil </a:t>
          </a:r>
          <a:r>
            <a:rPr lang="fr-FR" dirty="0" smtClean="0">
              <a:latin typeface="Calibri" panose="020F0502020204030204"/>
              <a:ea typeface="+mn-ea"/>
              <a:cs typeface="+mn-cs"/>
            </a:rPr>
            <a:t>des industriels</a:t>
          </a:r>
          <a:endParaRPr lang="fr-FR" dirty="0">
            <a:latin typeface="Calibri" panose="020F0502020204030204"/>
            <a:ea typeface="+mn-ea"/>
            <a:cs typeface="+mn-cs"/>
          </a:endParaRPr>
        </a:p>
      </dgm:t>
    </dgm:pt>
    <dgm:pt modelId="{72442AFC-10DE-4B90-9292-B31C67F1002B}" type="parTrans" cxnId="{CE4C444B-B4EF-490F-BC75-915D72B837B9}">
      <dgm:prSet/>
      <dgm:spPr/>
      <dgm:t>
        <a:bodyPr/>
        <a:lstStyle/>
        <a:p>
          <a:endParaRPr lang="fr-FR"/>
        </a:p>
      </dgm:t>
    </dgm:pt>
    <dgm:pt modelId="{8DA1DD7A-68E4-49D7-A81E-D8337B4B780F}" type="sibTrans" cxnId="{CE4C444B-B4EF-490F-BC75-915D72B837B9}">
      <dgm:prSet/>
      <dgm:spPr/>
      <dgm:t>
        <a:bodyPr/>
        <a:lstStyle/>
        <a:p>
          <a:endParaRPr lang="fr-FR"/>
        </a:p>
      </dgm:t>
    </dgm:pt>
    <dgm:pt modelId="{FB55C3A8-E80C-4142-B490-0109650B419C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Mise en parallèle des 2 installations Ganil et Spiral-2</a:t>
          </a:r>
        </a:p>
      </dgm:t>
    </dgm:pt>
    <dgm:pt modelId="{B3719CA3-3557-4E59-BD28-FFAF1E1D10C1}" type="parTrans" cxnId="{A3100005-33DC-46B0-B672-155DD5E8C75F}">
      <dgm:prSet/>
      <dgm:spPr/>
      <dgm:t>
        <a:bodyPr/>
        <a:lstStyle/>
        <a:p>
          <a:endParaRPr lang="fr-FR"/>
        </a:p>
      </dgm:t>
    </dgm:pt>
    <dgm:pt modelId="{4FD6F8CF-F077-452C-93C4-0A79E861BE79}" type="sibTrans" cxnId="{A3100005-33DC-46B0-B672-155DD5E8C75F}">
      <dgm:prSet/>
      <dgm:spPr/>
      <dgm:t>
        <a:bodyPr/>
        <a:lstStyle/>
        <a:p>
          <a:endParaRPr lang="fr-FR"/>
        </a:p>
      </dgm:t>
    </dgm:pt>
    <dgm:pt modelId="{A71FBBE7-732C-43D7-94ED-1BEA142D841C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dirty="0">
              <a:latin typeface="Calibri" panose="020F0502020204030204"/>
              <a:ea typeface="+mn-ea"/>
              <a:cs typeface="+mn-cs"/>
            </a:rPr>
            <a:t>Organisation interne GANIL de l'accueil académique (Définition de la politique commerciale, Définition du rôle du </a:t>
          </a:r>
          <a:r>
            <a:rPr lang="fr-FR" dirty="0" err="1">
              <a:latin typeface="Calibri" panose="020F0502020204030204"/>
              <a:ea typeface="+mn-ea"/>
              <a:cs typeface="+mn-cs"/>
            </a:rPr>
            <a:t>User’s</a:t>
          </a:r>
          <a:r>
            <a:rPr lang="fr-FR" dirty="0">
              <a:latin typeface="Calibri" panose="020F0502020204030204"/>
              <a:ea typeface="+mn-ea"/>
              <a:cs typeface="+mn-cs"/>
            </a:rPr>
            <a:t> Office)</a:t>
          </a:r>
        </a:p>
      </dgm:t>
    </dgm:pt>
    <dgm:pt modelId="{D2ECBAD8-5C12-4CD8-A6EB-9C4D073C35AF}" type="parTrans" cxnId="{C224E6FE-D948-4BCB-B209-FEFB6A30CEFD}">
      <dgm:prSet/>
      <dgm:spPr/>
      <dgm:t>
        <a:bodyPr/>
        <a:lstStyle/>
        <a:p>
          <a:endParaRPr lang="fr-FR"/>
        </a:p>
      </dgm:t>
    </dgm:pt>
    <dgm:pt modelId="{BE99541C-63A6-422E-B76E-9D17ADA6F812}" type="sibTrans" cxnId="{C224E6FE-D948-4BCB-B209-FEFB6A30CEFD}">
      <dgm:prSet/>
      <dgm:spPr/>
      <dgm:t>
        <a:bodyPr/>
        <a:lstStyle/>
        <a:p>
          <a:endParaRPr lang="fr-FR"/>
        </a:p>
      </dgm:t>
    </dgm:pt>
    <dgm:pt modelId="{CED04631-5CBF-44C7-89E8-0EC72A18FFBA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dirty="0">
              <a:latin typeface="Calibri" panose="020F0502020204030204"/>
              <a:ea typeface="+mn-ea"/>
              <a:cs typeface="+mn-cs"/>
            </a:rPr>
            <a:t>Révision des procédures de ventes du faisceau GANIL (industriels via </a:t>
          </a:r>
          <a:r>
            <a:rPr lang="fr-FR" dirty="0" smtClean="0">
              <a:latin typeface="Calibri" panose="020F0502020204030204"/>
              <a:ea typeface="+mn-ea"/>
              <a:cs typeface="+mn-cs"/>
            </a:rPr>
            <a:t>partenariat industriels + </a:t>
          </a:r>
          <a:r>
            <a:rPr lang="fr-FR" dirty="0">
              <a:latin typeface="Calibri" panose="020F0502020204030204"/>
              <a:ea typeface="+mn-ea"/>
              <a:cs typeface="+mn-cs"/>
            </a:rPr>
            <a:t>académiques)</a:t>
          </a:r>
        </a:p>
      </dgm:t>
    </dgm:pt>
    <dgm:pt modelId="{AF968472-022A-4D29-8DCD-97E1022CD98D}" type="parTrans" cxnId="{D40C78C9-BC9A-47DC-B30F-5887143486CA}">
      <dgm:prSet/>
      <dgm:spPr/>
      <dgm:t>
        <a:bodyPr/>
        <a:lstStyle/>
        <a:p>
          <a:endParaRPr lang="fr-FR"/>
        </a:p>
      </dgm:t>
    </dgm:pt>
    <dgm:pt modelId="{C3B4CE22-9DC7-4644-91A5-6BCC9CF68ADD}" type="sibTrans" cxnId="{D40C78C9-BC9A-47DC-B30F-5887143486CA}">
      <dgm:prSet/>
      <dgm:spPr/>
      <dgm:t>
        <a:bodyPr/>
        <a:lstStyle/>
        <a:p>
          <a:endParaRPr lang="fr-FR"/>
        </a:p>
      </dgm:t>
    </dgm:pt>
    <dgm:pt modelId="{5E8CEF24-D5E5-44DB-8786-AC151A6AA17B}">
      <dgm:prSet phldrT="[Texte]"/>
      <dgm:spPr>
        <a:xfrm>
          <a:off x="1126426" y="1517040"/>
          <a:ext cx="985837" cy="483120"/>
        </a:xfrm>
      </dgm:spPr>
      <dgm:t>
        <a:bodyPr/>
        <a:lstStyle/>
        <a:p>
          <a:pPr algn="l"/>
          <a:r>
            <a:rPr lang="fr-FR">
              <a:latin typeface="Calibri" panose="020F0502020204030204"/>
              <a:ea typeface="+mn-ea"/>
              <a:cs typeface="+mn-cs"/>
            </a:rPr>
            <a:t>Augmentation du temps dédié à la recherche </a:t>
          </a:r>
        </a:p>
      </dgm:t>
    </dgm:pt>
    <dgm:pt modelId="{935AEDF0-0F34-4D93-ABA7-C91C87BAE5E5}" type="parTrans" cxnId="{A50FD8DC-211E-49BF-8B14-B4DD93753C4D}">
      <dgm:prSet/>
      <dgm:spPr/>
      <dgm:t>
        <a:bodyPr/>
        <a:lstStyle/>
        <a:p>
          <a:endParaRPr lang="fr-FR"/>
        </a:p>
      </dgm:t>
    </dgm:pt>
    <dgm:pt modelId="{380B136A-DC81-44B2-B704-8F2DD2AF1A7A}" type="sibTrans" cxnId="{A50FD8DC-211E-49BF-8B14-B4DD93753C4D}">
      <dgm:prSet/>
      <dgm:spPr/>
      <dgm:t>
        <a:bodyPr/>
        <a:lstStyle/>
        <a:p>
          <a:endParaRPr lang="fr-FR"/>
        </a:p>
      </dgm:t>
    </dgm:pt>
    <dgm:pt modelId="{4DEBCCD1-C3A0-4E6A-903F-F7BD81CE2964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dirty="0">
              <a:latin typeface="Calibri" panose="020F0502020204030204"/>
              <a:ea typeface="+mn-ea"/>
              <a:cs typeface="+mn-cs"/>
            </a:rPr>
            <a:t>Personnels qualifiés techniquement (Chargée de VALO, opérateurs VALO, assistant VALO, juriste VALO)</a:t>
          </a:r>
        </a:p>
      </dgm:t>
    </dgm:pt>
    <dgm:pt modelId="{6B0FE5B3-2CBB-4082-B3C0-099AD0AC6D59}" type="parTrans" cxnId="{8AED69A9-D4FA-4683-ABC5-217D59020F33}">
      <dgm:prSet/>
      <dgm:spPr/>
      <dgm:t>
        <a:bodyPr/>
        <a:lstStyle/>
        <a:p>
          <a:endParaRPr lang="fr-FR"/>
        </a:p>
      </dgm:t>
    </dgm:pt>
    <dgm:pt modelId="{87165111-1763-48C4-A357-C4A629F21017}" type="sibTrans" cxnId="{8AED69A9-D4FA-4683-ABC5-217D59020F33}">
      <dgm:prSet/>
      <dgm:spPr/>
      <dgm:t>
        <a:bodyPr/>
        <a:lstStyle/>
        <a:p>
          <a:endParaRPr lang="fr-FR"/>
        </a:p>
      </dgm:t>
    </dgm:pt>
    <dgm:pt modelId="{E4E62953-B61A-4EC3-A880-6C32BF27FB03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dirty="0">
              <a:latin typeface="Calibri" panose="020F0502020204030204"/>
              <a:ea typeface="+mn-ea"/>
              <a:cs typeface="+mn-cs"/>
            </a:rPr>
            <a:t>Montée en compétences d'un point de vue juridique et administratif</a:t>
          </a:r>
        </a:p>
      </dgm:t>
    </dgm:pt>
    <dgm:pt modelId="{51245841-A7F9-45FE-BE7E-A7A630C579BE}" type="parTrans" cxnId="{108DEDF9-8D00-4C20-9352-D4F3C667ABCE}">
      <dgm:prSet/>
      <dgm:spPr/>
      <dgm:t>
        <a:bodyPr/>
        <a:lstStyle/>
        <a:p>
          <a:endParaRPr lang="fr-FR"/>
        </a:p>
      </dgm:t>
    </dgm:pt>
    <dgm:pt modelId="{3E24FAC0-B551-4E9C-8A69-93F9DA7C203C}" type="sibTrans" cxnId="{108DEDF9-8D00-4C20-9352-D4F3C667ABCE}">
      <dgm:prSet/>
      <dgm:spPr/>
      <dgm:t>
        <a:bodyPr/>
        <a:lstStyle/>
        <a:p>
          <a:endParaRPr lang="fr-FR"/>
        </a:p>
      </dgm:t>
    </dgm:pt>
    <dgm:pt modelId="{A8337767-A5D3-4222-B585-774D52BBA9A8}">
      <dgm:prSet phldrT="[Texte]"/>
      <dgm:spPr>
        <a:xfrm>
          <a:off x="2250281" y="1517040"/>
          <a:ext cx="985837" cy="483120"/>
        </a:xfrm>
      </dgm:spPr>
      <dgm:t>
        <a:bodyPr/>
        <a:lstStyle/>
        <a:p>
          <a:r>
            <a:rPr lang="fr-FR" b="1" u="sng" dirty="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dirty="0"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057A5260-1A22-4DF1-8E10-C249591EB812}" type="parTrans" cxnId="{9EDFF7BA-9D79-4740-AFA2-AC42B1A53775}">
      <dgm:prSet/>
      <dgm:spPr/>
      <dgm:t>
        <a:bodyPr/>
        <a:lstStyle/>
        <a:p>
          <a:endParaRPr lang="fr-FR"/>
        </a:p>
      </dgm:t>
    </dgm:pt>
    <dgm:pt modelId="{95C7A802-B965-42CD-A120-1F30E7963D7C}" type="sibTrans" cxnId="{9EDFF7BA-9D79-4740-AFA2-AC42B1A53775}">
      <dgm:prSet/>
      <dgm:spPr/>
      <dgm:t>
        <a:bodyPr/>
        <a:lstStyle/>
        <a:p>
          <a:endParaRPr lang="fr-FR"/>
        </a:p>
      </dgm:t>
    </dgm:pt>
    <dgm:pt modelId="{FC8AFCA2-FC9F-4EA6-AE42-D5862D353814}" type="pres">
      <dgm:prSet presAssocID="{55B5CF44-37D8-4588-810D-790C1D6095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2733645-FC23-4AB7-A272-46DC346E1E71}" type="pres">
      <dgm:prSet presAssocID="{2EEC1B72-570E-405D-9B89-FD2568142511}" presName="composite" presStyleCnt="0"/>
      <dgm:spPr/>
    </dgm:pt>
    <dgm:pt modelId="{A62BA8BE-878F-4668-BB92-9A4FE8C00EF4}" type="pres">
      <dgm:prSet presAssocID="{2EEC1B72-570E-405D-9B89-FD256814251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9817B5-850A-47F9-AC2E-908FF9DE4CB1}" type="pres">
      <dgm:prSet presAssocID="{2EEC1B72-570E-405D-9B89-FD2568142511}" presName="desTx" presStyleLbl="alignAccFollowNode1" presStyleIdx="0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C77E66C-B1D9-422D-B647-DB833BAC0896}" type="pres">
      <dgm:prSet presAssocID="{BBE91005-E269-4367-B0EA-CA462C3CAD09}" presName="space" presStyleCnt="0"/>
      <dgm:spPr/>
    </dgm:pt>
    <dgm:pt modelId="{4AA2826B-5CCB-4A24-8E8F-4031DC6F4FEC}" type="pres">
      <dgm:prSet presAssocID="{6445581A-7670-4A2A-B614-BBFCF10329CE}" presName="composite" presStyleCnt="0"/>
      <dgm:spPr/>
    </dgm:pt>
    <dgm:pt modelId="{7431CBC0-6C51-42F2-BE0A-2F9E12196673}" type="pres">
      <dgm:prSet presAssocID="{6445581A-7670-4A2A-B614-BBFCF10329C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621F6E-3DCB-48D8-9895-795943BB23DD}" type="pres">
      <dgm:prSet presAssocID="{6445581A-7670-4A2A-B614-BBFCF10329CE}" presName="desTx" presStyleLbl="alignAccFollow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</dgm:ptLst>
  <dgm:cxnLst>
    <dgm:cxn modelId="{8980753A-4027-4CB5-9DDF-41ADEAA64967}" type="presOf" srcId="{CED04631-5CBF-44C7-89E8-0EC72A18FFBA}" destId="{30621F6E-3DCB-48D8-9895-795943BB23DD}" srcOrd="0" destOrd="3" presId="urn:microsoft.com/office/officeart/2005/8/layout/hList1"/>
    <dgm:cxn modelId="{AF685362-045F-4B7D-BC4D-74A5B3E5CA69}" type="presOf" srcId="{9E7F5486-5A1F-456D-8CA4-E4F6E69586F0}" destId="{AD9817B5-850A-47F9-AC2E-908FF9DE4CB1}" srcOrd="0" destOrd="7" presId="urn:microsoft.com/office/officeart/2005/8/layout/hList1"/>
    <dgm:cxn modelId="{78BFAFD1-B197-43E2-BA56-077777AA0CC2}" type="presOf" srcId="{4DEBCCD1-C3A0-4E6A-903F-F7BD81CE2964}" destId="{30621F6E-3DCB-48D8-9895-795943BB23DD}" srcOrd="0" destOrd="5" presId="urn:microsoft.com/office/officeart/2005/8/layout/hList1"/>
    <dgm:cxn modelId="{F5F18FDD-A11D-43BA-8D28-9870427CD9DE}" srcId="{6445581A-7670-4A2A-B614-BBFCF10329CE}" destId="{C2FE16EF-2034-45BF-B090-B6132EE7CF24}" srcOrd="3" destOrd="0" parTransId="{B99B6670-8CA4-4D15-B59C-F7C95684935C}" sibTransId="{63518F4B-18E0-4C72-913B-E4DE3C74AA44}"/>
    <dgm:cxn modelId="{108DEDF9-8D00-4C20-9352-D4F3C667ABCE}" srcId="{A8337767-A5D3-4222-B585-774D52BBA9A8}" destId="{E4E62953-B61A-4EC3-A880-6C32BF27FB03}" srcOrd="0" destOrd="0" parTransId="{51245841-A7F9-45FE-BE7E-A7A630C579BE}" sibTransId="{3E24FAC0-B551-4E9C-8A69-93F9DA7C203C}"/>
    <dgm:cxn modelId="{757CB417-F723-45C4-BD15-92CC47811829}" type="presOf" srcId="{89C3BF88-BED0-417E-828A-7A6751AF67D3}" destId="{30621F6E-3DCB-48D8-9895-795943BB23DD}" srcOrd="0" destOrd="0" presId="urn:microsoft.com/office/officeart/2005/8/layout/hList1"/>
    <dgm:cxn modelId="{92535807-CFE4-4D4E-9C42-DCCDE452ED26}" type="presOf" srcId="{41746233-D428-4E24-BD17-14C7D6A1FF78}" destId="{AD9817B5-850A-47F9-AC2E-908FF9DE4CB1}" srcOrd="0" destOrd="1" presId="urn:microsoft.com/office/officeart/2005/8/layout/hList1"/>
    <dgm:cxn modelId="{4B5E4054-EE39-4E7D-AC87-3A43DD497AD5}" type="presOf" srcId="{FB55C3A8-E80C-4142-B490-0109650B419C}" destId="{AD9817B5-850A-47F9-AC2E-908FF9DE4CB1}" srcOrd="0" destOrd="3" presId="urn:microsoft.com/office/officeart/2005/8/layout/hList1"/>
    <dgm:cxn modelId="{D40C78C9-BC9A-47DC-B30F-5887143486CA}" srcId="{89C3BF88-BED0-417E-828A-7A6751AF67D3}" destId="{CED04631-5CBF-44C7-89E8-0EC72A18FFBA}" srcOrd="2" destOrd="0" parTransId="{AF968472-022A-4D29-8DCD-97E1022CD98D}" sibTransId="{C3B4CE22-9DC7-4644-91A5-6BCC9CF68ADD}"/>
    <dgm:cxn modelId="{B9C9E7BE-5800-4621-B4F1-CF17C9926A98}" type="presOf" srcId="{6445581A-7670-4A2A-B614-BBFCF10329CE}" destId="{7431CBC0-6C51-42F2-BE0A-2F9E12196673}" srcOrd="0" destOrd="0" presId="urn:microsoft.com/office/officeart/2005/8/layout/hList1"/>
    <dgm:cxn modelId="{A45B57C0-BDE5-4D5A-ABF1-2037F1A3028F}" type="presOf" srcId="{55B5CF44-37D8-4588-810D-790C1D6095D5}" destId="{FC8AFCA2-FC9F-4EA6-AE42-D5862D353814}" srcOrd="0" destOrd="0" presId="urn:microsoft.com/office/officeart/2005/8/layout/hList1"/>
    <dgm:cxn modelId="{F82DFF17-2E7B-4309-968C-CACCA46FA120}" type="presOf" srcId="{552CECC8-AC34-4441-8A2C-472D04BCB726}" destId="{30621F6E-3DCB-48D8-9895-795943BB23DD}" srcOrd="0" destOrd="4" presId="urn:microsoft.com/office/officeart/2005/8/layout/hList1"/>
    <dgm:cxn modelId="{2D8AAE18-84FC-4A26-AC8B-1D0C7F5AC047}" srcId="{2EEC1B72-570E-405D-9B89-FD2568142511}" destId="{47BE0413-7374-498D-9D46-FFFCFA059162}" srcOrd="1" destOrd="0" parTransId="{4793C3C5-F847-48B4-803E-2A486B7B53FE}" sibTransId="{392C49F6-7AB3-4502-AD0B-9756D0573604}"/>
    <dgm:cxn modelId="{A50FD8DC-211E-49BF-8B14-B4DD93753C4D}" srcId="{2578B76F-1097-4169-89F2-C8E52825459B}" destId="{5E8CEF24-D5E5-44DB-8786-AC151A6AA17B}" srcOrd="1" destOrd="0" parTransId="{935AEDF0-0F34-4D93-ABA7-C91C87BAE5E5}" sibTransId="{380B136A-DC81-44B2-B704-8F2DD2AF1A7A}"/>
    <dgm:cxn modelId="{626EFB30-65DC-43C7-8473-9A192E6C75D6}" type="presOf" srcId="{C2FE16EF-2034-45BF-B090-B6132EE7CF24}" destId="{30621F6E-3DCB-48D8-9895-795943BB23DD}" srcOrd="0" destOrd="8" presId="urn:microsoft.com/office/officeart/2005/8/layout/hList1"/>
    <dgm:cxn modelId="{BA34D368-3B7F-4B3C-B8BC-763791742A5D}" srcId="{47BE0413-7374-498D-9D46-FFFCFA059162}" destId="{437E2759-FFA7-4C4F-9F9C-AC699871BBAF}" srcOrd="0" destOrd="0" parTransId="{D1313CA8-5FBC-416C-8C46-83DABF306E47}" sibTransId="{0DE8883F-531C-4994-BDE7-BFFBBD5CF650}"/>
    <dgm:cxn modelId="{E9EE080C-3747-49E1-9B5F-3B825711319F}" type="presOf" srcId="{A8337767-A5D3-4222-B585-774D52BBA9A8}" destId="{30621F6E-3DCB-48D8-9895-795943BB23DD}" srcOrd="0" destOrd="6" presId="urn:microsoft.com/office/officeart/2005/8/layout/hList1"/>
    <dgm:cxn modelId="{6224E6B8-977E-4B0C-BAE4-3191F5EF700F}" srcId="{2EEC1B72-570E-405D-9B89-FD2568142511}" destId="{356C4FEE-26DA-4239-88FB-3474C00059F0}" srcOrd="3" destOrd="0" parTransId="{E94B056B-8A48-40A5-89EA-A9DF2BF3717D}" sibTransId="{8A49BB63-5C04-4CA8-BE05-C8A58EBDBD13}"/>
    <dgm:cxn modelId="{E6CFE6FC-8C73-4701-B41E-9514B0C77B0E}" srcId="{55B5CF44-37D8-4588-810D-790C1D6095D5}" destId="{6445581A-7670-4A2A-B614-BBFCF10329CE}" srcOrd="1" destOrd="0" parTransId="{65CE57DF-598E-472F-BE5A-9046C7AB5F7A}" sibTransId="{232B29B2-F6AF-4FAF-AFC2-29151C2B22C3}"/>
    <dgm:cxn modelId="{5A9F7CE2-B2C4-4A8D-B045-DD93B85B670E}" type="presOf" srcId="{2578B76F-1097-4169-89F2-C8E52825459B}" destId="{AD9817B5-850A-47F9-AC2E-908FF9DE4CB1}" srcOrd="0" destOrd="6" presId="urn:microsoft.com/office/officeart/2005/8/layout/hList1"/>
    <dgm:cxn modelId="{E01C87FF-E582-4B0B-9465-600142815762}" type="presOf" srcId="{995CF4BF-ABF8-43AC-B2C8-90A1ABBAEE3C}" destId="{AD9817B5-850A-47F9-AC2E-908FF9DE4CB1}" srcOrd="0" destOrd="2" presId="urn:microsoft.com/office/officeart/2005/8/layout/hList1"/>
    <dgm:cxn modelId="{8FD4B85E-5BAE-4DED-8219-29982B5738DA}" type="presOf" srcId="{356C4FEE-26DA-4239-88FB-3474C00059F0}" destId="{AD9817B5-850A-47F9-AC2E-908FF9DE4CB1}" srcOrd="0" destOrd="9" presId="urn:microsoft.com/office/officeart/2005/8/layout/hList1"/>
    <dgm:cxn modelId="{8E35E880-44F1-4FE2-8D5A-570F3F9070EB}" srcId="{0AF94DF2-163E-47B8-B54E-5CCA759DABD4}" destId="{41746233-D428-4E24-BD17-14C7D6A1FF78}" srcOrd="0" destOrd="0" parTransId="{00069404-9E1A-4F07-94BA-5B2947B254FB}" sibTransId="{B3342B81-EB4E-4784-A5B8-9D862356B57A}"/>
    <dgm:cxn modelId="{52914CAD-D0E1-49C5-A3D9-3F4A35D7EF3B}" type="presOf" srcId="{A71FBBE7-732C-43D7-94ED-1BEA142D841C}" destId="{30621F6E-3DCB-48D8-9895-795943BB23DD}" srcOrd="0" destOrd="2" presId="urn:microsoft.com/office/officeart/2005/8/layout/hList1"/>
    <dgm:cxn modelId="{D895F188-957C-4725-A3DB-7D535104C8A3}" srcId="{2578B76F-1097-4169-89F2-C8E52825459B}" destId="{9E7F5486-5A1F-456D-8CA4-E4F6E69586F0}" srcOrd="0" destOrd="0" parTransId="{D28480FA-B017-42FF-BA91-28B95E54E77D}" sibTransId="{BB9FB4EB-CB2A-4B62-AF23-DBF8A4672BC4}"/>
    <dgm:cxn modelId="{A50D7ED7-6D82-47A2-88EC-71A87B27D0C7}" type="presOf" srcId="{F17E6CDD-02D3-4443-AC36-639F24A8C1E6}" destId="{30621F6E-3DCB-48D8-9895-795943BB23DD}" srcOrd="0" destOrd="1" presId="urn:microsoft.com/office/officeart/2005/8/layout/hList1"/>
    <dgm:cxn modelId="{63D3065A-DF62-45E2-BD05-65B7739A7D77}" srcId="{6445581A-7670-4A2A-B614-BBFCF10329CE}" destId="{89C3BF88-BED0-417E-828A-7A6751AF67D3}" srcOrd="0" destOrd="0" parTransId="{EA398873-B937-47A1-849F-33789CF17F0C}" sibTransId="{3AE75E04-ECAA-41A6-83DC-C1CC9E676392}"/>
    <dgm:cxn modelId="{A6A04F23-7816-41C3-89C4-7B0065766310}" srcId="{0AF94DF2-163E-47B8-B54E-5CCA759DABD4}" destId="{995CF4BF-ABF8-43AC-B2C8-90A1ABBAEE3C}" srcOrd="1" destOrd="0" parTransId="{1F502CD8-1FEF-4F38-9AF4-5E9885C30A8E}" sibTransId="{7EA8F1CC-0E60-4957-B84E-033F8A6970DD}"/>
    <dgm:cxn modelId="{9EDFF7BA-9D79-4740-AFA2-AC42B1A53775}" srcId="{6445581A-7670-4A2A-B614-BBFCF10329CE}" destId="{A8337767-A5D3-4222-B585-774D52BBA9A8}" srcOrd="2" destOrd="0" parTransId="{057A5260-1A22-4DF1-8E10-C249591EB812}" sibTransId="{95C7A802-B965-42CD-A120-1F30E7963D7C}"/>
    <dgm:cxn modelId="{8AED69A9-D4FA-4683-ABC5-217D59020F33}" srcId="{552CECC8-AC34-4441-8A2C-472D04BCB726}" destId="{4DEBCCD1-C3A0-4E6A-903F-F7BD81CE2964}" srcOrd="0" destOrd="0" parTransId="{6B0FE5B3-2CBB-4082-B3C0-099AD0AC6D59}" sibTransId="{87165111-1763-48C4-A357-C4A629F21017}"/>
    <dgm:cxn modelId="{CE4C444B-B4EF-490F-BC75-915D72B837B9}" srcId="{89C3BF88-BED0-417E-828A-7A6751AF67D3}" destId="{F17E6CDD-02D3-4443-AC36-639F24A8C1E6}" srcOrd="0" destOrd="0" parTransId="{72442AFC-10DE-4B90-9292-B31C67F1002B}" sibTransId="{8DA1DD7A-68E4-49D7-A81E-D8337B4B780F}"/>
    <dgm:cxn modelId="{E2EE1C53-FC51-4E08-901F-0C715A0B994C}" type="presOf" srcId="{437E2759-FFA7-4C4F-9F9C-AC699871BBAF}" destId="{AD9817B5-850A-47F9-AC2E-908FF9DE4CB1}" srcOrd="0" destOrd="5" presId="urn:microsoft.com/office/officeart/2005/8/layout/hList1"/>
    <dgm:cxn modelId="{1C49D6E6-9349-4F3C-9CF2-7FEF2F8D872E}" srcId="{2EEC1B72-570E-405D-9B89-FD2568142511}" destId="{2578B76F-1097-4169-89F2-C8E52825459B}" srcOrd="2" destOrd="0" parTransId="{7842EB14-0E0D-4000-BC2D-4429B165FA5F}" sibTransId="{B4EB309C-FAF6-4535-B825-1BF97FD03885}"/>
    <dgm:cxn modelId="{0FDE16CB-F7D9-428E-A0DF-A1201ABF861A}" srcId="{6445581A-7670-4A2A-B614-BBFCF10329CE}" destId="{552CECC8-AC34-4441-8A2C-472D04BCB726}" srcOrd="1" destOrd="0" parTransId="{3D0ADD0A-34BF-41EC-A418-2DD9E3BFF66E}" sibTransId="{8EEDBA0B-8F57-493D-8B5A-B3933B847987}"/>
    <dgm:cxn modelId="{9D56372D-14D9-4CA0-85A9-7AE03902565C}" srcId="{2EEC1B72-570E-405D-9B89-FD2568142511}" destId="{0AF94DF2-163E-47B8-B54E-5CCA759DABD4}" srcOrd="0" destOrd="0" parTransId="{A58641FD-8860-4285-9798-74B1D9B718E8}" sibTransId="{D70B2370-30E5-4243-81C7-DFAD768DB9B3}"/>
    <dgm:cxn modelId="{A11AD43A-DDF3-4A25-B5F3-145EC631178F}" srcId="{55B5CF44-37D8-4588-810D-790C1D6095D5}" destId="{2EEC1B72-570E-405D-9B89-FD2568142511}" srcOrd="0" destOrd="0" parTransId="{A2B6854E-E4A4-4D0B-B489-E0A112713DB3}" sibTransId="{BBE91005-E269-4367-B0EA-CA462C3CAD09}"/>
    <dgm:cxn modelId="{5AC9FE47-C4DD-4AA3-9D71-A05BBBB5AF2A}" type="presOf" srcId="{47BE0413-7374-498D-9D46-FFFCFA059162}" destId="{AD9817B5-850A-47F9-AC2E-908FF9DE4CB1}" srcOrd="0" destOrd="4" presId="urn:microsoft.com/office/officeart/2005/8/layout/hList1"/>
    <dgm:cxn modelId="{060C9291-0F36-4771-BCAB-4B38A5233160}" type="presOf" srcId="{5E8CEF24-D5E5-44DB-8786-AC151A6AA17B}" destId="{AD9817B5-850A-47F9-AC2E-908FF9DE4CB1}" srcOrd="0" destOrd="8" presId="urn:microsoft.com/office/officeart/2005/8/layout/hList1"/>
    <dgm:cxn modelId="{C224E6FE-D948-4BCB-B209-FEFB6A30CEFD}" srcId="{89C3BF88-BED0-417E-828A-7A6751AF67D3}" destId="{A71FBBE7-732C-43D7-94ED-1BEA142D841C}" srcOrd="1" destOrd="0" parTransId="{D2ECBAD8-5C12-4CD8-A6EB-9C4D073C35AF}" sibTransId="{BE99541C-63A6-422E-B76E-9D17ADA6F812}"/>
    <dgm:cxn modelId="{A3100005-33DC-46B0-B672-155DD5E8C75F}" srcId="{0AF94DF2-163E-47B8-B54E-5CCA759DABD4}" destId="{FB55C3A8-E80C-4142-B490-0109650B419C}" srcOrd="2" destOrd="0" parTransId="{B3719CA3-3557-4E59-BD28-FFAF1E1D10C1}" sibTransId="{4FD6F8CF-F077-452C-93C4-0A79E861BE79}"/>
    <dgm:cxn modelId="{28999D30-24F2-4A46-AEC4-C74189FE7DAF}" type="presOf" srcId="{E4E62953-B61A-4EC3-A880-6C32BF27FB03}" destId="{30621F6E-3DCB-48D8-9895-795943BB23DD}" srcOrd="0" destOrd="7" presId="urn:microsoft.com/office/officeart/2005/8/layout/hList1"/>
    <dgm:cxn modelId="{B2847C3D-AC05-4775-B1E0-D9316A4C4A81}" type="presOf" srcId="{0AF94DF2-163E-47B8-B54E-5CCA759DABD4}" destId="{AD9817B5-850A-47F9-AC2E-908FF9DE4CB1}" srcOrd="0" destOrd="0" presId="urn:microsoft.com/office/officeart/2005/8/layout/hList1"/>
    <dgm:cxn modelId="{A6E2EB22-551D-4CC8-BD4D-C4238751826F}" type="presOf" srcId="{2EEC1B72-570E-405D-9B89-FD2568142511}" destId="{A62BA8BE-878F-4668-BB92-9A4FE8C00EF4}" srcOrd="0" destOrd="0" presId="urn:microsoft.com/office/officeart/2005/8/layout/hList1"/>
    <dgm:cxn modelId="{73B859A0-A7D7-423A-9100-8B085441F3DE}" type="presParOf" srcId="{FC8AFCA2-FC9F-4EA6-AE42-D5862D353814}" destId="{72733645-FC23-4AB7-A272-46DC346E1E71}" srcOrd="0" destOrd="0" presId="urn:microsoft.com/office/officeart/2005/8/layout/hList1"/>
    <dgm:cxn modelId="{CB6B03AD-CC03-47EB-A305-9CE9F7F73242}" type="presParOf" srcId="{72733645-FC23-4AB7-A272-46DC346E1E71}" destId="{A62BA8BE-878F-4668-BB92-9A4FE8C00EF4}" srcOrd="0" destOrd="0" presId="urn:microsoft.com/office/officeart/2005/8/layout/hList1"/>
    <dgm:cxn modelId="{2EA9698A-87C5-4B3E-AC75-25887AF18300}" type="presParOf" srcId="{72733645-FC23-4AB7-A272-46DC346E1E71}" destId="{AD9817B5-850A-47F9-AC2E-908FF9DE4CB1}" srcOrd="1" destOrd="0" presId="urn:microsoft.com/office/officeart/2005/8/layout/hList1"/>
    <dgm:cxn modelId="{C40FDC12-1346-4567-A80C-269228DAB4E2}" type="presParOf" srcId="{FC8AFCA2-FC9F-4EA6-AE42-D5862D353814}" destId="{BC77E66C-B1D9-422D-B647-DB833BAC0896}" srcOrd="1" destOrd="0" presId="urn:microsoft.com/office/officeart/2005/8/layout/hList1"/>
    <dgm:cxn modelId="{61093FFE-62A4-4205-BED5-A67589609291}" type="presParOf" srcId="{FC8AFCA2-FC9F-4EA6-AE42-D5862D353814}" destId="{4AA2826B-5CCB-4A24-8E8F-4031DC6F4FEC}" srcOrd="2" destOrd="0" presId="urn:microsoft.com/office/officeart/2005/8/layout/hList1"/>
    <dgm:cxn modelId="{4E9C82B0-F584-4EA6-AA0F-A0C4048A8A25}" type="presParOf" srcId="{4AA2826B-5CCB-4A24-8E8F-4031DC6F4FEC}" destId="{7431CBC0-6C51-42F2-BE0A-2F9E12196673}" srcOrd="0" destOrd="0" presId="urn:microsoft.com/office/officeart/2005/8/layout/hList1"/>
    <dgm:cxn modelId="{5FC84315-9110-4A5D-B829-F6E46394DBD9}" type="presParOf" srcId="{4AA2826B-5CCB-4A24-8E8F-4031DC6F4FEC}" destId="{30621F6E-3DCB-48D8-9895-795943BB23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FFB2D-E198-4184-BEA4-761277AA5E1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E055D0A-9671-4BCD-9A1E-56C1A50299AD}">
      <dgm:prSet phldrT="[Texte]"/>
      <dgm:spPr>
        <a:xfrm>
          <a:off x="0" y="178363"/>
          <a:ext cx="1946754" cy="41327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WP3</a:t>
          </a:r>
          <a:r>
            <a:rPr lang="fr-FR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Bâtiment d’accueil SAGA</a:t>
          </a:r>
        </a:p>
      </dgm:t>
    </dgm:pt>
    <dgm:pt modelId="{C87E5970-55FA-450E-96A9-0450168861D0}" type="parTrans" cxnId="{6030B83B-2678-40FC-9C8F-9B4BDE9F925F}">
      <dgm:prSet/>
      <dgm:spPr/>
      <dgm:t>
        <a:bodyPr/>
        <a:lstStyle/>
        <a:p>
          <a:endParaRPr lang="fr-FR"/>
        </a:p>
      </dgm:t>
    </dgm:pt>
    <dgm:pt modelId="{71F211C0-B3A8-477A-B589-5425C9AEEBDF}" type="sibTrans" cxnId="{6030B83B-2678-40FC-9C8F-9B4BDE9F925F}">
      <dgm:prSet/>
      <dgm:spPr/>
      <dgm:t>
        <a:bodyPr/>
        <a:lstStyle/>
        <a:p>
          <a:endParaRPr lang="fr-FR"/>
        </a:p>
      </dgm:t>
    </dgm:pt>
    <dgm:pt modelId="{700DA140-5089-4BD7-9B92-8FE998D70D0F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Objectifs : 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D0459729-2E96-4E33-8961-68A55DD107E0}" type="parTrans" cxnId="{99CB6A31-E00E-4EA8-A5C1-651F7291267D}">
      <dgm:prSet/>
      <dgm:spPr/>
      <dgm:t>
        <a:bodyPr/>
        <a:lstStyle/>
        <a:p>
          <a:endParaRPr lang="fr-FR"/>
        </a:p>
      </dgm:t>
    </dgm:pt>
    <dgm:pt modelId="{3167AD79-F4C8-43B9-906A-7097A94E6F70}" type="sibTrans" cxnId="{99CB6A31-E00E-4EA8-A5C1-651F7291267D}">
      <dgm:prSet/>
      <dgm:spPr/>
      <dgm:t>
        <a:bodyPr/>
        <a:lstStyle/>
        <a:p>
          <a:endParaRPr lang="fr-FR"/>
        </a:p>
      </dgm:t>
    </dgm:pt>
    <dgm:pt modelId="{4A5699B1-E4D9-426F-9AFF-E4954DA4F5E4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0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Organiser l'hébergement </a:t>
          </a:r>
          <a:r>
            <a:rPr lang="fr-FR" b="0" u="non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technique au </a:t>
          </a:r>
          <a:r>
            <a:rPr lang="fr-FR" b="0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plus près des stations expérimentales</a:t>
          </a:r>
        </a:p>
      </dgm:t>
    </dgm:pt>
    <dgm:pt modelId="{7687F574-EA6E-4318-9CD4-B50C9F8631CE}" type="parTrans" cxnId="{337DD2A0-EB42-49F3-9628-BB2C585302F8}">
      <dgm:prSet/>
      <dgm:spPr/>
      <dgm:t>
        <a:bodyPr/>
        <a:lstStyle/>
        <a:p>
          <a:endParaRPr lang="fr-FR"/>
        </a:p>
      </dgm:t>
    </dgm:pt>
    <dgm:pt modelId="{C659BC4F-8E4F-417F-B135-E1F734A20E5F}" type="sibTrans" cxnId="{337DD2A0-EB42-49F3-9628-BB2C585302F8}">
      <dgm:prSet/>
      <dgm:spPr/>
      <dgm:t>
        <a:bodyPr/>
        <a:lstStyle/>
        <a:p>
          <a:endParaRPr lang="fr-FR"/>
        </a:p>
      </dgm:t>
    </dgm:pt>
    <dgm:pt modelId="{FF70274A-5EB1-4736-A2BF-FE310EDF30F9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0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Organiser l'hébergement des personnels pérennes</a:t>
          </a:r>
        </a:p>
      </dgm:t>
    </dgm:pt>
    <dgm:pt modelId="{4EE8419B-0A34-4CF5-BA9C-7D46D8FAA551}" type="parTrans" cxnId="{5F20CF61-4F0B-4197-AAF8-41EC96D4E125}">
      <dgm:prSet/>
      <dgm:spPr/>
      <dgm:t>
        <a:bodyPr/>
        <a:lstStyle/>
        <a:p>
          <a:endParaRPr lang="fr-FR"/>
        </a:p>
      </dgm:t>
    </dgm:pt>
    <dgm:pt modelId="{FC4FF980-5AA1-4B96-B134-B56C021664FF}" type="sibTrans" cxnId="{5F20CF61-4F0B-4197-AAF8-41EC96D4E125}">
      <dgm:prSet/>
      <dgm:spPr/>
      <dgm:t>
        <a:bodyPr/>
        <a:lstStyle/>
        <a:p>
          <a:endParaRPr lang="fr-FR"/>
        </a:p>
      </dgm:t>
    </dgm:pt>
    <dgm:pt modelId="{CAEC96C7-81A8-4BFD-B549-694F9F170719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u="sng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Atouts</a:t>
          </a:r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29375A39-DA1F-40A3-BF5F-00733C3D8D82}" type="parTrans" cxnId="{EBE7083B-7631-4436-A673-F678688499A8}">
      <dgm:prSet/>
      <dgm:spPr/>
      <dgm:t>
        <a:bodyPr/>
        <a:lstStyle/>
        <a:p>
          <a:endParaRPr lang="fr-FR"/>
        </a:p>
      </dgm:t>
    </dgm:pt>
    <dgm:pt modelId="{700A328B-9115-4664-B7CA-FF604BF652DD}" type="sibTrans" cxnId="{EBE7083B-7631-4436-A673-F678688499A8}">
      <dgm:prSet/>
      <dgm:spPr/>
      <dgm:t>
        <a:bodyPr/>
        <a:lstStyle/>
        <a:p>
          <a:endParaRPr lang="fr-FR"/>
        </a:p>
      </dgm:t>
    </dgm:pt>
    <dgm:pt modelId="{5780FBA2-D289-4886-8BC0-2A99B7E3729A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Proximité de l'INB</a:t>
          </a:r>
        </a:p>
      </dgm:t>
    </dgm:pt>
    <dgm:pt modelId="{630BA6BF-220F-4F01-840B-744CE52760A6}" type="parTrans" cxnId="{CD316A5B-0DF3-4389-8009-1A14B9AD9B62}">
      <dgm:prSet/>
      <dgm:spPr/>
      <dgm:t>
        <a:bodyPr/>
        <a:lstStyle/>
        <a:p>
          <a:endParaRPr lang="fr-FR"/>
        </a:p>
      </dgm:t>
    </dgm:pt>
    <dgm:pt modelId="{2595B76B-8450-4F33-8592-670453D31DA3}" type="sibTrans" cxnId="{CD316A5B-0DF3-4389-8009-1A14B9AD9B62}">
      <dgm:prSet/>
      <dgm:spPr/>
      <dgm:t>
        <a:bodyPr/>
        <a:lstStyle/>
        <a:p>
          <a:endParaRPr lang="fr-FR"/>
        </a:p>
      </dgm:t>
    </dgm:pt>
    <dgm:pt modelId="{7E2990E7-075C-46AA-85D3-83DE754CC336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b="1" i="0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</dgm:t>
    </dgm:pt>
    <dgm:pt modelId="{55EAEE49-5316-42E4-A2E0-B689BF13B975}" type="parTrans" cxnId="{D715B799-DB20-4172-8E02-A2FF109DF48B}">
      <dgm:prSet/>
      <dgm:spPr/>
      <dgm:t>
        <a:bodyPr/>
        <a:lstStyle/>
        <a:p>
          <a:endParaRPr lang="fr-FR"/>
        </a:p>
      </dgm:t>
    </dgm:pt>
    <dgm:pt modelId="{C7ECA2BD-A666-49B1-B9FA-8E7C1B33F9A4}" type="sibTrans" cxnId="{D715B799-DB20-4172-8E02-A2FF109DF48B}">
      <dgm:prSet/>
      <dgm:spPr/>
      <dgm:t>
        <a:bodyPr/>
        <a:lstStyle/>
        <a:p>
          <a:endParaRPr lang="fr-FR"/>
        </a:p>
      </dgm:t>
    </dgm:pt>
    <dgm:pt modelId="{37A3139A-01BB-43C6-BA77-72AC9C4D9A57}">
      <dgm:prSet phldrT="[Texte]"/>
      <dgm:spPr>
        <a:xfrm>
          <a:off x="0" y="591636"/>
          <a:ext cx="1946754" cy="329400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Services supplémentaires proposés par le </a:t>
          </a:r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partenariat industriels </a:t>
          </a: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(gain en attractivité)</a:t>
          </a:r>
        </a:p>
      </dgm:t>
    </dgm:pt>
    <dgm:pt modelId="{7E5D1FD1-6A3E-4D39-9D28-16C696D1DD66}" type="parTrans" cxnId="{1D95B978-E7A7-4536-ADE3-7C30ECD08FEE}">
      <dgm:prSet/>
      <dgm:spPr/>
      <dgm:t>
        <a:bodyPr/>
        <a:lstStyle/>
        <a:p>
          <a:endParaRPr lang="fr-FR"/>
        </a:p>
      </dgm:t>
    </dgm:pt>
    <dgm:pt modelId="{6863946C-C546-4B1F-B0A7-DE7927630927}" type="sibTrans" cxnId="{1D95B978-E7A7-4536-ADE3-7C30ECD08FEE}">
      <dgm:prSet/>
      <dgm:spPr/>
      <dgm:t>
        <a:bodyPr/>
        <a:lstStyle/>
        <a:p>
          <a:endParaRPr lang="fr-FR"/>
        </a:p>
      </dgm:t>
    </dgm:pt>
    <dgm:pt modelId="{34526539-BDB4-47FF-A674-8623564EC029}" type="pres">
      <dgm:prSet presAssocID="{19DFFB2D-E198-4184-BEA4-761277AA5E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5FC424-E520-4EDB-84A8-08519BF772FF}" type="pres">
      <dgm:prSet presAssocID="{BE055D0A-9671-4BCD-9A1E-56C1A50299AD}" presName="composite" presStyleCnt="0"/>
      <dgm:spPr/>
    </dgm:pt>
    <dgm:pt modelId="{D1DB42AE-2B63-4628-B8F0-ABE882DC4F67}" type="pres">
      <dgm:prSet presAssocID="{BE055D0A-9671-4BCD-9A1E-56C1A50299A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182CBD-FFBA-4488-983B-541D0407A18B}" type="pres">
      <dgm:prSet presAssocID="{BE055D0A-9671-4BCD-9A1E-56C1A50299AD}" presName="desTx" presStyleLbl="alignAccFollowNode1" presStyleIdx="0" presStyleCnt="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</dgm:ptLst>
  <dgm:cxnLst>
    <dgm:cxn modelId="{D715B799-DB20-4172-8E02-A2FF109DF48B}" srcId="{BE055D0A-9671-4BCD-9A1E-56C1A50299AD}" destId="{7E2990E7-075C-46AA-85D3-83DE754CC336}" srcOrd="2" destOrd="0" parTransId="{55EAEE49-5316-42E4-A2E0-B689BF13B975}" sibTransId="{C7ECA2BD-A666-49B1-B9FA-8E7C1B33F9A4}"/>
    <dgm:cxn modelId="{337DD2A0-EB42-49F3-9628-BB2C585302F8}" srcId="{700DA140-5089-4BD7-9B92-8FE998D70D0F}" destId="{4A5699B1-E4D9-426F-9AFF-E4954DA4F5E4}" srcOrd="0" destOrd="0" parTransId="{7687F574-EA6E-4318-9CD4-B50C9F8631CE}" sibTransId="{C659BC4F-8E4F-417F-B135-E1F734A20E5F}"/>
    <dgm:cxn modelId="{A91E1B03-7746-47A0-97C2-A24B4C32B65F}" type="presOf" srcId="{5780FBA2-D289-4886-8BC0-2A99B7E3729A}" destId="{91182CBD-FFBA-4488-983B-541D0407A18B}" srcOrd="0" destOrd="4" presId="urn:microsoft.com/office/officeart/2005/8/layout/hList1"/>
    <dgm:cxn modelId="{4F35AC02-6EC9-47D3-A357-C93BEF9B878E}" type="presOf" srcId="{19DFFB2D-E198-4184-BEA4-761277AA5E11}" destId="{34526539-BDB4-47FF-A674-8623564EC029}" srcOrd="0" destOrd="0" presId="urn:microsoft.com/office/officeart/2005/8/layout/hList1"/>
    <dgm:cxn modelId="{2EB1BE5F-CDF1-47F8-8F41-C36E64CBEEA2}" type="presOf" srcId="{4A5699B1-E4D9-426F-9AFF-E4954DA4F5E4}" destId="{91182CBD-FFBA-4488-983B-541D0407A18B}" srcOrd="0" destOrd="1" presId="urn:microsoft.com/office/officeart/2005/8/layout/hList1"/>
    <dgm:cxn modelId="{6030B83B-2678-40FC-9C8F-9B4BDE9F925F}" srcId="{19DFFB2D-E198-4184-BEA4-761277AA5E11}" destId="{BE055D0A-9671-4BCD-9A1E-56C1A50299AD}" srcOrd="0" destOrd="0" parTransId="{C87E5970-55FA-450E-96A9-0450168861D0}" sibTransId="{71F211C0-B3A8-477A-B589-5425C9AEEBDF}"/>
    <dgm:cxn modelId="{B581F71B-F19D-455B-95FC-C2C55DCF4839}" type="presOf" srcId="{37A3139A-01BB-43C6-BA77-72AC9C4D9A57}" destId="{91182CBD-FFBA-4488-983B-541D0407A18B}" srcOrd="0" destOrd="6" presId="urn:microsoft.com/office/officeart/2005/8/layout/hList1"/>
    <dgm:cxn modelId="{B97EE9DB-D489-4C1A-8DF4-1BC35C8407B7}" type="presOf" srcId="{BE055D0A-9671-4BCD-9A1E-56C1A50299AD}" destId="{D1DB42AE-2B63-4628-B8F0-ABE882DC4F67}" srcOrd="0" destOrd="0" presId="urn:microsoft.com/office/officeart/2005/8/layout/hList1"/>
    <dgm:cxn modelId="{47209826-048B-4B58-9D1F-74BF77CB5F6A}" type="presOf" srcId="{7E2990E7-075C-46AA-85D3-83DE754CC336}" destId="{91182CBD-FFBA-4488-983B-541D0407A18B}" srcOrd="0" destOrd="5" presId="urn:microsoft.com/office/officeart/2005/8/layout/hList1"/>
    <dgm:cxn modelId="{CD316A5B-0DF3-4389-8009-1A14B9AD9B62}" srcId="{CAEC96C7-81A8-4BFD-B549-694F9F170719}" destId="{5780FBA2-D289-4886-8BC0-2A99B7E3729A}" srcOrd="0" destOrd="0" parTransId="{630BA6BF-220F-4F01-840B-744CE52760A6}" sibTransId="{2595B76B-8450-4F33-8592-670453D31DA3}"/>
    <dgm:cxn modelId="{99CB6A31-E00E-4EA8-A5C1-651F7291267D}" srcId="{BE055D0A-9671-4BCD-9A1E-56C1A50299AD}" destId="{700DA140-5089-4BD7-9B92-8FE998D70D0F}" srcOrd="0" destOrd="0" parTransId="{D0459729-2E96-4E33-8961-68A55DD107E0}" sibTransId="{3167AD79-F4C8-43B9-906A-7097A94E6F70}"/>
    <dgm:cxn modelId="{1D95B978-E7A7-4536-ADE3-7C30ECD08FEE}" srcId="{7E2990E7-075C-46AA-85D3-83DE754CC336}" destId="{37A3139A-01BB-43C6-BA77-72AC9C4D9A57}" srcOrd="0" destOrd="0" parTransId="{7E5D1FD1-6A3E-4D39-9D28-16C696D1DD66}" sibTransId="{6863946C-C546-4B1F-B0A7-DE7927630927}"/>
    <dgm:cxn modelId="{196779BC-38E8-4B2A-B8ED-94C7BCCA878B}" type="presOf" srcId="{700DA140-5089-4BD7-9B92-8FE998D70D0F}" destId="{91182CBD-FFBA-4488-983B-541D0407A18B}" srcOrd="0" destOrd="0" presId="urn:microsoft.com/office/officeart/2005/8/layout/hList1"/>
    <dgm:cxn modelId="{EBE7083B-7631-4436-A673-F678688499A8}" srcId="{BE055D0A-9671-4BCD-9A1E-56C1A50299AD}" destId="{CAEC96C7-81A8-4BFD-B549-694F9F170719}" srcOrd="1" destOrd="0" parTransId="{29375A39-DA1F-40A3-BF5F-00733C3D8D82}" sibTransId="{700A328B-9115-4664-B7CA-FF604BF652DD}"/>
    <dgm:cxn modelId="{8A9E2FD7-FDB3-4784-87F5-B133733CED24}" type="presOf" srcId="{CAEC96C7-81A8-4BFD-B549-694F9F170719}" destId="{91182CBD-FFBA-4488-983B-541D0407A18B}" srcOrd="0" destOrd="3" presId="urn:microsoft.com/office/officeart/2005/8/layout/hList1"/>
    <dgm:cxn modelId="{D44FF945-FA0F-4B1C-8EA3-3A75E0DD8A51}" type="presOf" srcId="{FF70274A-5EB1-4736-A2BF-FE310EDF30F9}" destId="{91182CBD-FFBA-4488-983B-541D0407A18B}" srcOrd="0" destOrd="2" presId="urn:microsoft.com/office/officeart/2005/8/layout/hList1"/>
    <dgm:cxn modelId="{5F20CF61-4F0B-4197-AAF8-41EC96D4E125}" srcId="{700DA140-5089-4BD7-9B92-8FE998D70D0F}" destId="{FF70274A-5EB1-4736-A2BF-FE310EDF30F9}" srcOrd="1" destOrd="0" parTransId="{4EE8419B-0A34-4CF5-BA9C-7D46D8FAA551}" sibTransId="{FC4FF980-5AA1-4B96-B134-B56C021664FF}"/>
    <dgm:cxn modelId="{76DFF4A1-D1BD-42CC-B772-24409D3B059D}" type="presParOf" srcId="{34526539-BDB4-47FF-A674-8623564EC029}" destId="{115FC424-E520-4EDB-84A8-08519BF772FF}" srcOrd="0" destOrd="0" presId="urn:microsoft.com/office/officeart/2005/8/layout/hList1"/>
    <dgm:cxn modelId="{E0379B1B-4DF1-4740-B14A-52815657F245}" type="presParOf" srcId="{115FC424-E520-4EDB-84A8-08519BF772FF}" destId="{D1DB42AE-2B63-4628-B8F0-ABE882DC4F67}" srcOrd="0" destOrd="0" presId="urn:microsoft.com/office/officeart/2005/8/layout/hList1"/>
    <dgm:cxn modelId="{72A1330C-6D83-423C-8C59-885E49FF015E}" type="presParOf" srcId="{115FC424-E520-4EDB-84A8-08519BF772FF}" destId="{91182CBD-FFBA-4488-983B-541D0407A18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322C4-ED86-40A0-936E-ADBFE4ED4536}">
      <dsp:nvSpPr>
        <dsp:cNvPr id="0" name=""/>
        <dsp:cNvSpPr/>
      </dsp:nvSpPr>
      <dsp:spPr>
        <a:xfrm>
          <a:off x="1429034" y="46950"/>
          <a:ext cx="628593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2023</a:t>
          </a:r>
          <a:endParaRPr lang="fr-FR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429034" y="275488"/>
        <a:ext cx="6057393" cy="457075"/>
      </dsp:txXfrm>
    </dsp:sp>
    <dsp:sp modelId="{1FE9C53B-0C67-4E13-8612-77E1B712DE98}">
      <dsp:nvSpPr>
        <dsp:cNvPr id="0" name=""/>
        <dsp:cNvSpPr/>
      </dsp:nvSpPr>
      <dsp:spPr>
        <a:xfrm>
          <a:off x="1429034" y="750712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  <a:sym typeface="Symbol" panose="05050102010706020507" pitchFamily="18" charset="2"/>
            </a:rPr>
            <a:t> </a:t>
          </a: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 THE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GANIL seul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D1 ME 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sp:txBody>
      <dsp:txXfrm>
        <a:off x="1429034" y="750712"/>
        <a:ext cx="1161765" cy="1678527"/>
      </dsp:txXfrm>
    </dsp:sp>
    <dsp:sp modelId="{E2C14E3B-AD62-4E98-BE2B-A80ACD64E95A}">
      <dsp:nvSpPr>
        <dsp:cNvPr id="0" name=""/>
        <dsp:cNvSpPr/>
      </dsp:nvSpPr>
      <dsp:spPr>
        <a:xfrm>
          <a:off x="2590674" y="351785"/>
          <a:ext cx="512429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2024</a:t>
          </a:r>
        </a:p>
      </dsp:txBody>
      <dsp:txXfrm>
        <a:off x="2590674" y="580323"/>
        <a:ext cx="4895753" cy="457075"/>
      </dsp:txXfrm>
    </dsp:sp>
    <dsp:sp modelId="{13BA6C6E-8BDC-4EC8-AB5A-F469FD03828E}">
      <dsp:nvSpPr>
        <dsp:cNvPr id="0" name=""/>
        <dsp:cNvSpPr/>
      </dsp:nvSpPr>
      <dsp:spPr>
        <a:xfrm>
          <a:off x="2590674" y="1055547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 THE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Parallèle </a:t>
          </a: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SP2/GANIL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sp:txBody>
      <dsp:txXfrm>
        <a:off x="2590674" y="1055547"/>
        <a:ext cx="1161765" cy="1678527"/>
      </dsp:txXfrm>
    </dsp:sp>
    <dsp:sp modelId="{4DC88C60-A92E-4EB3-B96F-BA09EF775A11}">
      <dsp:nvSpPr>
        <dsp:cNvPr id="0" name=""/>
        <dsp:cNvSpPr/>
      </dsp:nvSpPr>
      <dsp:spPr>
        <a:xfrm>
          <a:off x="3752314" y="656619"/>
          <a:ext cx="3962650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2025-2026</a:t>
          </a:r>
          <a:endParaRPr lang="fr-FR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752314" y="885157"/>
        <a:ext cx="3734113" cy="457075"/>
      </dsp:txXfrm>
    </dsp:sp>
    <dsp:sp modelId="{07CED51E-5538-4E7A-AF71-257895342B51}">
      <dsp:nvSpPr>
        <dsp:cNvPr id="0" name=""/>
        <dsp:cNvSpPr/>
      </dsp:nvSpPr>
      <dsp:spPr>
        <a:xfrm>
          <a:off x="3752314" y="1360381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  <a:sym typeface="Symbol" panose="05050102010706020507" pitchFamily="18" charset="2"/>
            </a:rPr>
            <a:t> </a:t>
          </a: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G41THE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 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CIME HE dans G41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Neutrons dans NFS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solidFill>
              <a:sysClr val="windowText" lastClr="000000"/>
            </a:solidFill>
            <a:latin typeface="Arial" panose="020B0604020202020204"/>
            <a:ea typeface="+mn-ea"/>
            <a:cs typeface="+mn-cs"/>
          </a:endParaRPr>
        </a:p>
      </dsp:txBody>
      <dsp:txXfrm>
        <a:off x="3752314" y="1360381"/>
        <a:ext cx="1161765" cy="1678527"/>
      </dsp:txXfrm>
    </dsp:sp>
    <dsp:sp modelId="{E6AFB9E0-C626-4BA6-AEAB-2DDAD1A8D206}">
      <dsp:nvSpPr>
        <dsp:cNvPr id="0" name=""/>
        <dsp:cNvSpPr/>
      </dsp:nvSpPr>
      <dsp:spPr>
        <a:xfrm>
          <a:off x="4914583" y="961453"/>
          <a:ext cx="2800382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2027</a:t>
          </a:r>
          <a:endParaRPr lang="fr-FR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914583" y="1189991"/>
        <a:ext cx="2571845" cy="457075"/>
      </dsp:txXfrm>
    </dsp:sp>
    <dsp:sp modelId="{0EA57D91-5359-42F8-B7B6-5A58B95C2A57}">
      <dsp:nvSpPr>
        <dsp:cNvPr id="0" name=""/>
        <dsp:cNvSpPr/>
      </dsp:nvSpPr>
      <dsp:spPr>
        <a:xfrm>
          <a:off x="4914583" y="1665215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CIME </a:t>
          </a: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HE 0</a:t>
          </a: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sp:txBody>
      <dsp:txXfrm>
        <a:off x="4914583" y="1665215"/>
        <a:ext cx="1161765" cy="1678527"/>
      </dsp:txXfrm>
    </dsp:sp>
    <dsp:sp modelId="{71CD59A7-0B9F-4E37-AC7E-A4ADACD3B7FB}">
      <dsp:nvSpPr>
        <dsp:cNvPr id="0" name=""/>
        <dsp:cNvSpPr/>
      </dsp:nvSpPr>
      <dsp:spPr>
        <a:xfrm>
          <a:off x="6076223" y="1266288"/>
          <a:ext cx="1638742" cy="914150"/>
        </a:xfrm>
        <a:prstGeom prst="rightArrow">
          <a:avLst>
            <a:gd name="adj1" fmla="val 50000"/>
            <a:gd name="adj2" fmla="val 50000"/>
          </a:avLst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2028</a:t>
          </a:r>
        </a:p>
      </dsp:txBody>
      <dsp:txXfrm>
        <a:off x="6076223" y="1494826"/>
        <a:ext cx="1410205" cy="457075"/>
      </dsp:txXfrm>
    </dsp:sp>
    <dsp:sp modelId="{839CC61E-ED91-4718-A71D-7811DF7635F5}">
      <dsp:nvSpPr>
        <dsp:cNvPr id="0" name=""/>
        <dsp:cNvSpPr/>
      </dsp:nvSpPr>
      <dsp:spPr>
        <a:xfrm>
          <a:off x="6076223" y="1970050"/>
          <a:ext cx="1161765" cy="1678527"/>
        </a:xfrm>
        <a:prstGeom prst="rect">
          <a:avLst/>
        </a:prstGeom>
        <a:solidFill>
          <a:srgbClr val="E7E6E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+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2</a:t>
          </a:r>
          <a:r>
            <a:rPr lang="fr-FR" sz="1200" kern="1200" baseline="30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nde</a:t>
          </a:r>
          <a:r>
            <a:rPr lang="fr-FR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 ligne THE</a:t>
          </a:r>
          <a:endParaRPr lang="fr-FR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sp:txBody>
      <dsp:txXfrm>
        <a:off x="6076223" y="1970050"/>
        <a:ext cx="1161765" cy="1678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DA67C-2DBF-411A-AAEC-57E072C8F71B}">
      <dsp:nvSpPr>
        <dsp:cNvPr id="0" name=""/>
        <dsp:cNvSpPr/>
      </dsp:nvSpPr>
      <dsp:spPr>
        <a:xfrm>
          <a:off x="125" y="2006"/>
          <a:ext cx="8107061" cy="1299232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Projet SAGA</a:t>
          </a:r>
        </a:p>
      </dsp:txBody>
      <dsp:txXfrm>
        <a:off x="38178" y="40059"/>
        <a:ext cx="8030955" cy="1223126"/>
      </dsp:txXfrm>
    </dsp:sp>
    <dsp:sp modelId="{DC041614-CEC3-4E77-A0F6-DA697B8CC037}">
      <dsp:nvSpPr>
        <dsp:cNvPr id="0" name=""/>
        <dsp:cNvSpPr/>
      </dsp:nvSpPr>
      <dsp:spPr>
        <a:xfrm>
          <a:off x="125" y="1442230"/>
          <a:ext cx="5619614" cy="1299232"/>
        </a:xfrm>
        <a:prstGeom prst="roundRect">
          <a:avLst>
            <a:gd name="adj" fmla="val 10000"/>
          </a:avLst>
        </a:prstGeom>
        <a:solidFill>
          <a:srgbClr val="E7E6E6">
            <a:lumMod val="25000"/>
          </a:srgb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</a:t>
          </a:r>
          <a:r>
            <a:rPr lang="fr-FR" sz="12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Amélioration des </a:t>
          </a:r>
          <a:r>
            <a:rPr lang="fr-FR" sz="12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conditions d’accueil technique  </a:t>
          </a:r>
        </a:p>
      </dsp:txBody>
      <dsp:txXfrm>
        <a:off x="38178" y="1480283"/>
        <a:ext cx="5543508" cy="1223126"/>
      </dsp:txXfrm>
    </dsp:sp>
    <dsp:sp modelId="{7631F6DD-A171-4A61-A4D8-FA3A20B303A7}">
      <dsp:nvSpPr>
        <dsp:cNvPr id="0" name=""/>
        <dsp:cNvSpPr/>
      </dsp:nvSpPr>
      <dsp:spPr>
        <a:xfrm>
          <a:off x="125" y="2882454"/>
          <a:ext cx="774905" cy="1299232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WP1.1 : </a:t>
          </a: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Dosimétrie</a:t>
          </a:r>
        </a:p>
      </dsp:txBody>
      <dsp:txXfrm>
        <a:off x="22821" y="2905150"/>
        <a:ext cx="729513" cy="1253840"/>
      </dsp:txXfrm>
    </dsp:sp>
    <dsp:sp modelId="{E14AB247-4314-4E3B-82DE-9E2FB8CDA87C}">
      <dsp:nvSpPr>
        <dsp:cNvPr id="0" name=""/>
        <dsp:cNvSpPr/>
      </dsp:nvSpPr>
      <dsp:spPr>
        <a:xfrm>
          <a:off x="807577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65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WP1.2 : </a:t>
          </a:r>
          <a:r>
            <a:rPr lang="fr-FR" sz="700" b="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Faisceaulogie</a:t>
          </a:r>
          <a:endParaRPr lang="fr-FR" sz="700" b="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830273" y="2905150"/>
        <a:ext cx="729513" cy="1253840"/>
      </dsp:txXfrm>
    </dsp:sp>
    <dsp:sp modelId="{937A3603-422F-460F-91B4-03210F11DE55}">
      <dsp:nvSpPr>
        <dsp:cNvPr id="0" name=""/>
        <dsp:cNvSpPr/>
      </dsp:nvSpPr>
      <dsp:spPr>
        <a:xfrm>
          <a:off x="1615028" y="2882454"/>
          <a:ext cx="774905" cy="129923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WP1.3 : </a:t>
          </a: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Amélioration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G41 - THE</a:t>
          </a:r>
          <a:endParaRPr lang="fr-FR" sz="700" b="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637724" y="2905150"/>
        <a:ext cx="729513" cy="1253840"/>
      </dsp:txXfrm>
    </dsp:sp>
    <dsp:sp modelId="{7538A9FC-F96A-47DA-B73F-3C91C20C1621}">
      <dsp:nvSpPr>
        <dsp:cNvPr id="0" name=""/>
        <dsp:cNvSpPr/>
      </dsp:nvSpPr>
      <dsp:spPr>
        <a:xfrm>
          <a:off x="2422480" y="2882454"/>
          <a:ext cx="774905" cy="1299232"/>
        </a:xfrm>
        <a:prstGeom prst="roundRect">
          <a:avLst>
            <a:gd name="adj" fmla="val 10000"/>
          </a:avLst>
        </a:prstGeom>
        <a:solidFill>
          <a:srgbClr val="5B9BD5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WP1.4 : </a:t>
          </a: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Adaptation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D1-ME</a:t>
          </a:r>
        </a:p>
      </dsp:txBody>
      <dsp:txXfrm>
        <a:off x="2445176" y="2905150"/>
        <a:ext cx="729513" cy="1253840"/>
      </dsp:txXfrm>
    </dsp:sp>
    <dsp:sp modelId="{48F4E6BD-9941-424A-8C8D-3D3766DF1F18}">
      <dsp:nvSpPr>
        <dsp:cNvPr id="0" name=""/>
        <dsp:cNvSpPr/>
      </dsp:nvSpPr>
      <dsp:spPr>
        <a:xfrm>
          <a:off x="3229931" y="2882454"/>
          <a:ext cx="774905" cy="1299232"/>
        </a:xfrm>
        <a:prstGeom prst="roundRect">
          <a:avLst>
            <a:gd name="adj" fmla="val 10000"/>
          </a:avLst>
        </a:prstGeom>
        <a:solidFill>
          <a:srgbClr val="70AD47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WP1.5 : </a:t>
          </a: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Création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CIME - HE</a:t>
          </a:r>
          <a:endParaRPr lang="fr-FR" sz="700" b="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252627" y="2905150"/>
        <a:ext cx="729513" cy="1253840"/>
      </dsp:txXfrm>
    </dsp:sp>
    <dsp:sp modelId="{C1435072-8CAE-431A-8298-578229D2A51F}">
      <dsp:nvSpPr>
        <dsp:cNvPr id="0" name=""/>
        <dsp:cNvSpPr/>
      </dsp:nvSpPr>
      <dsp:spPr>
        <a:xfrm>
          <a:off x="4037383" y="2882454"/>
          <a:ext cx="774905" cy="1299232"/>
        </a:xfrm>
        <a:prstGeom prst="roundRect">
          <a:avLst>
            <a:gd name="adj" fmla="val 10000"/>
          </a:avLst>
        </a:prstGeom>
        <a:solidFill>
          <a:srgbClr val="B07BD7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WP1.6 : </a:t>
          </a:r>
          <a:r>
            <a:rPr lang="fr-FR" sz="7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Création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2</a:t>
          </a:r>
          <a:r>
            <a:rPr lang="fr-FR" sz="700" b="0" kern="1200" baseline="300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nde</a:t>
          </a: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ligne THE</a:t>
          </a:r>
          <a:endParaRPr lang="fr-FR" sz="700" b="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060079" y="2905150"/>
        <a:ext cx="729513" cy="1253840"/>
      </dsp:txXfrm>
    </dsp:sp>
    <dsp:sp modelId="{1CD9DBEF-9DCE-4B07-932B-350F240D11AD}">
      <dsp:nvSpPr>
        <dsp:cNvPr id="0" name=""/>
        <dsp:cNvSpPr/>
      </dsp:nvSpPr>
      <dsp:spPr>
        <a:xfrm>
          <a:off x="4844835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WP1.7 : </a:t>
          </a: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Adaptation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NFS – 32&amp;33</a:t>
          </a:r>
          <a:endParaRPr lang="fr-FR" sz="700" b="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67531" y="2905150"/>
        <a:ext cx="729513" cy="1253840"/>
      </dsp:txXfrm>
    </dsp:sp>
    <dsp:sp modelId="{EB6045F4-B489-4515-BCBD-61418E45440A}">
      <dsp:nvSpPr>
        <dsp:cNvPr id="0" name=""/>
        <dsp:cNvSpPr/>
      </dsp:nvSpPr>
      <dsp:spPr>
        <a:xfrm>
          <a:off x="5684832" y="1442230"/>
          <a:ext cx="1582357" cy="1299232"/>
        </a:xfrm>
        <a:prstGeom prst="roundRect">
          <a:avLst>
            <a:gd name="adj" fmla="val 10000"/>
          </a:avLst>
        </a:prstGeom>
        <a:solidFill>
          <a:srgbClr val="E7E6E6">
            <a:lumMod val="75000"/>
          </a:srgb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</a:t>
          </a:r>
          <a:r>
            <a:rPr lang="fr-FR" sz="12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 : Amélioration de </a:t>
          </a:r>
          <a:r>
            <a:rPr lang="fr-FR" sz="12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l’organisation</a:t>
          </a:r>
          <a:r>
            <a:rPr lang="fr-FR" sz="12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de l’exploitant GANIL</a:t>
          </a:r>
        </a:p>
      </dsp:txBody>
      <dsp:txXfrm>
        <a:off x="5722885" y="1480283"/>
        <a:ext cx="1506251" cy="1223126"/>
      </dsp:txXfrm>
    </dsp:sp>
    <dsp:sp modelId="{E5E51728-95A5-4B8A-B780-43BF0222B4B3}">
      <dsp:nvSpPr>
        <dsp:cNvPr id="0" name=""/>
        <dsp:cNvSpPr/>
      </dsp:nvSpPr>
      <dsp:spPr>
        <a:xfrm>
          <a:off x="5684832" y="2882454"/>
          <a:ext cx="774905" cy="1299232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WP2.1 : </a:t>
          </a:r>
          <a:r>
            <a:rPr lang="fr-FR" sz="8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Augmentation effectif exploit + MCO</a:t>
          </a:r>
        </a:p>
      </dsp:txBody>
      <dsp:txXfrm>
        <a:off x="5707528" y="2905150"/>
        <a:ext cx="729513" cy="1253840"/>
      </dsp:txXfrm>
    </dsp:sp>
    <dsp:sp modelId="{294CA4DE-B678-4B4E-A03D-088AC2E9DD8D}">
      <dsp:nvSpPr>
        <dsp:cNvPr id="0" name=""/>
        <dsp:cNvSpPr/>
      </dsp:nvSpPr>
      <dsp:spPr>
        <a:xfrm>
          <a:off x="6492284" y="2882454"/>
          <a:ext cx="774905" cy="1299232"/>
        </a:xfrm>
        <a:prstGeom prst="roundRect">
          <a:avLst>
            <a:gd name="adj" fmla="val 10000"/>
          </a:avLst>
        </a:prstGeom>
        <a:solidFill>
          <a:sysClr val="window" lastClr="FFFFFF">
            <a:lumMod val="65000"/>
          </a:sys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WP2.2 : </a:t>
          </a:r>
          <a:r>
            <a:rPr lang="fr-FR" sz="800" b="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Organisation "applications industrielles"</a:t>
          </a:r>
        </a:p>
      </dsp:txBody>
      <dsp:txXfrm>
        <a:off x="6514980" y="2905150"/>
        <a:ext cx="729513" cy="1253840"/>
      </dsp:txXfrm>
    </dsp:sp>
    <dsp:sp modelId="{A3DEB346-787A-4BE2-9F78-A65A23FA3F9C}">
      <dsp:nvSpPr>
        <dsp:cNvPr id="0" name=""/>
        <dsp:cNvSpPr/>
      </dsp:nvSpPr>
      <dsp:spPr>
        <a:xfrm>
          <a:off x="7332281" y="1442230"/>
          <a:ext cx="774905" cy="1299232"/>
        </a:xfrm>
        <a:prstGeom prst="roundRect">
          <a:avLst>
            <a:gd name="adj" fmla="val 10000"/>
          </a:avLst>
        </a:prstGeom>
        <a:solidFill>
          <a:srgbClr val="4472C4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WP3</a:t>
          </a:r>
          <a:r>
            <a:rPr lang="fr-FR" sz="12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Bâtiment d’accueil SAGA</a:t>
          </a:r>
        </a:p>
      </dsp:txBody>
      <dsp:txXfrm>
        <a:off x="7354977" y="1464926"/>
        <a:ext cx="729513" cy="1253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50D4A-F64B-4FAD-AB57-61692DD500AA}">
      <dsp:nvSpPr>
        <dsp:cNvPr id="0" name=""/>
        <dsp:cNvSpPr/>
      </dsp:nvSpPr>
      <dsp:spPr>
        <a:xfrm>
          <a:off x="12739" y="134909"/>
          <a:ext cx="1153357" cy="2969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Calibri" panose="020F0502020204030204"/>
              <a:ea typeface="+mn-ea"/>
              <a:cs typeface="+mn-cs"/>
            </a:rPr>
            <a:t>WP1.1 : Dosimétrie</a:t>
          </a:r>
        </a:p>
      </dsp:txBody>
      <dsp:txXfrm>
        <a:off x="12739" y="134909"/>
        <a:ext cx="1153357" cy="296906"/>
      </dsp:txXfrm>
    </dsp:sp>
    <dsp:sp modelId="{52005825-A431-499A-9183-7DFA5B446A9B}">
      <dsp:nvSpPr>
        <dsp:cNvPr id="0" name=""/>
        <dsp:cNvSpPr/>
      </dsp:nvSpPr>
      <dsp:spPr>
        <a:xfrm>
          <a:off x="12739" y="431815"/>
          <a:ext cx="1153357" cy="45704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une dosimétrie adaptée aux faisceaux des différentes stations et utilisable par des opérateurs technique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une application web permettant de calculer les LET/RANGE dans le Silicium (intégration des couches composants)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Utiliser les moyens de détections "modernes"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Collab scientifique en lien avec académiques (LPC Caen, </a:t>
          </a:r>
          <a:r>
            <a:rPr lang="fr-FR" sz="9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Univ</a:t>
          </a: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Montpellier - en cours de discussion)</a:t>
          </a:r>
        </a:p>
      </dsp:txBody>
      <dsp:txXfrm>
        <a:off x="12739" y="431815"/>
        <a:ext cx="1153357" cy="4570424"/>
      </dsp:txXfrm>
    </dsp:sp>
    <dsp:sp modelId="{A62BA8BE-878F-4668-BB92-9A4FE8C00EF4}">
      <dsp:nvSpPr>
        <dsp:cNvPr id="0" name=""/>
        <dsp:cNvSpPr/>
      </dsp:nvSpPr>
      <dsp:spPr>
        <a:xfrm>
          <a:off x="1327566" y="134909"/>
          <a:ext cx="1153357" cy="2969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Calibri" panose="020F0502020204030204"/>
              <a:ea typeface="+mn-ea"/>
              <a:cs typeface="+mn-cs"/>
            </a:rPr>
            <a:t>WP1.2 : Faisceaulogie</a:t>
          </a:r>
        </a:p>
      </dsp:txBody>
      <dsp:txXfrm>
        <a:off x="1327566" y="134909"/>
        <a:ext cx="1153357" cy="296906"/>
      </dsp:txXfrm>
    </dsp:sp>
    <dsp:sp modelId="{AD9817B5-850A-47F9-AC2E-908FF9DE4CB1}">
      <dsp:nvSpPr>
        <dsp:cNvPr id="0" name=""/>
        <dsp:cNvSpPr/>
      </dsp:nvSpPr>
      <dsp:spPr>
        <a:xfrm>
          <a:off x="1327566" y="431815"/>
          <a:ext cx="1153357" cy="45704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Definir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les faisceaux les plus adaptés au besoins techniques de chacune des stations d'irradiations dans un compromis de simplicité et de répétabilité des réglages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Developper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une offre adaptée pour les clients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Simplifier au maximum l'exploitation GANIL pour les applications industrielles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Collab</a:t>
          </a:r>
          <a:r>
            <a:rPr lang="fr-FR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scientifique avec le CNES</a:t>
          </a:r>
          <a:endParaRPr lang="fr-FR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Partenariat SCIENTEAMA pour contrôle de la stabilité source</a:t>
          </a:r>
          <a:endParaRPr lang="fr-FR" sz="900" kern="1200" dirty="0"/>
        </a:p>
      </dsp:txBody>
      <dsp:txXfrm>
        <a:off x="1327566" y="431815"/>
        <a:ext cx="1153357" cy="4570424"/>
      </dsp:txXfrm>
    </dsp:sp>
    <dsp:sp modelId="{00711147-34EF-453B-89CA-FF5D830D07F3}">
      <dsp:nvSpPr>
        <dsp:cNvPr id="0" name=""/>
        <dsp:cNvSpPr/>
      </dsp:nvSpPr>
      <dsp:spPr>
        <a:xfrm>
          <a:off x="2642394" y="134909"/>
          <a:ext cx="1153357" cy="2969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28448" rIns="49784" bIns="28448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>
              <a:latin typeface="Calibri" panose="020F0502020204030204"/>
              <a:ea typeface="+mn-ea"/>
              <a:cs typeface="+mn-cs"/>
            </a:rPr>
            <a:t>WP1.3 : </a:t>
          </a:r>
          <a:endParaRPr lang="fr-FR" sz="700" kern="1200" dirty="0" smtClean="0">
            <a:latin typeface="Calibri" panose="020F0502020204030204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Amélioration G41 - THE</a:t>
          </a:r>
          <a:endParaRPr lang="fr-FR" sz="700" kern="1200" dirty="0">
            <a:latin typeface="Calibri" panose="020F0502020204030204"/>
            <a:ea typeface="+mn-ea"/>
            <a:cs typeface="+mn-cs"/>
          </a:endParaRPr>
        </a:p>
      </dsp:txBody>
      <dsp:txXfrm>
        <a:off x="2642394" y="134909"/>
        <a:ext cx="1153357" cy="296906"/>
      </dsp:txXfrm>
    </dsp:sp>
    <dsp:sp modelId="{E63DD71D-9411-49A6-858B-3D3155CC8468}">
      <dsp:nvSpPr>
        <dsp:cNvPr id="0" name=""/>
        <dsp:cNvSpPr/>
      </dsp:nvSpPr>
      <dsp:spPr>
        <a:xfrm>
          <a:off x="2642394" y="431815"/>
          <a:ext cx="1153357" cy="45704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Offrir des faisceaux haute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kern="1200" baseline="30000" dirty="0">
              <a:latin typeface="Calibri" panose="020F0502020204030204"/>
              <a:ea typeface="+mn-ea"/>
              <a:cs typeface="+mn-cs"/>
            </a:rPr>
            <a:t>5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p/s/cm²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Agrandir la surface utile d'irradiation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à 30x4cm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Optimiser les connectiques disponibles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Irradiation dans l'air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Faisceau pilote haute énergie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Pénétration dans le silicium importante (compétitivité)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Utilité directe quantifiable par les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cliens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habituels immédiate (adhésion immédiate)</a:t>
          </a:r>
        </a:p>
      </dsp:txBody>
      <dsp:txXfrm>
        <a:off x="2642394" y="431815"/>
        <a:ext cx="1153357" cy="4570424"/>
      </dsp:txXfrm>
    </dsp:sp>
    <dsp:sp modelId="{7431CBC0-6C51-42F2-BE0A-2F9E12196673}">
      <dsp:nvSpPr>
        <dsp:cNvPr id="0" name=""/>
        <dsp:cNvSpPr/>
      </dsp:nvSpPr>
      <dsp:spPr>
        <a:xfrm>
          <a:off x="3957221" y="134909"/>
          <a:ext cx="1153357" cy="2969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28448" rIns="49784" bIns="28448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>
              <a:latin typeface="Calibri" panose="020F0502020204030204"/>
              <a:ea typeface="+mn-ea"/>
              <a:cs typeface="+mn-cs"/>
            </a:rPr>
            <a:t>WP1.4 : </a:t>
          </a:r>
          <a:endParaRPr lang="fr-FR" sz="700" kern="1200" dirty="0" smtClean="0">
            <a:latin typeface="Calibri" panose="020F0502020204030204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Adaptation </a:t>
          </a:r>
          <a:r>
            <a:rPr lang="fr-FR" sz="700" kern="1200" dirty="0">
              <a:latin typeface="Calibri" panose="020F0502020204030204"/>
              <a:ea typeface="+mn-ea"/>
              <a:cs typeface="+mn-cs"/>
            </a:rPr>
            <a:t>D1-ME</a:t>
          </a:r>
        </a:p>
      </dsp:txBody>
      <dsp:txXfrm>
        <a:off x="3957221" y="134909"/>
        <a:ext cx="1153357" cy="296906"/>
      </dsp:txXfrm>
    </dsp:sp>
    <dsp:sp modelId="{30621F6E-3DCB-48D8-9895-795943BB23DD}">
      <dsp:nvSpPr>
        <dsp:cNvPr id="0" name=""/>
        <dsp:cNvSpPr/>
      </dsp:nvSpPr>
      <dsp:spPr>
        <a:xfrm>
          <a:off x="3957221" y="431815"/>
          <a:ext cx="1153357" cy="457042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Offrir des faisceaux moyenne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kern="12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p/s/cm²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Surface utile d'irradiation : 5x5cm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Fonctionnement en parallèle du faisceau principal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Irradiation dans l'air ou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atm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contrôlée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Faisceaux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très différents disponibles au fil de l'eau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Haute intensité (jusqu'à 10</a:t>
          </a:r>
          <a:r>
            <a:rPr lang="fr-FR" sz="900" kern="12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p/s/cm²)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Possibilité d'accueil "confidentiel"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défense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(dissociation physique des acteurs)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Partenariat IJCLAB pour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set-up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expérimental</a:t>
          </a:r>
        </a:p>
      </dsp:txBody>
      <dsp:txXfrm>
        <a:off x="3957221" y="431815"/>
        <a:ext cx="1153357" cy="4570424"/>
      </dsp:txXfrm>
    </dsp:sp>
    <dsp:sp modelId="{2C3AB2B2-F1BB-4923-A24F-3A01216766D5}">
      <dsp:nvSpPr>
        <dsp:cNvPr id="0" name=""/>
        <dsp:cNvSpPr/>
      </dsp:nvSpPr>
      <dsp:spPr>
        <a:xfrm>
          <a:off x="5272048" y="134909"/>
          <a:ext cx="1153357" cy="2969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28448" rIns="49784" bIns="28448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>
              <a:latin typeface="Calibri" panose="020F0502020204030204"/>
              <a:ea typeface="+mn-ea"/>
              <a:cs typeface="+mn-cs"/>
            </a:rPr>
            <a:t>WP1.5 : </a:t>
          </a:r>
          <a:endParaRPr lang="fr-FR" sz="700" kern="1200" dirty="0" smtClean="0">
            <a:latin typeface="Calibri" panose="020F0502020204030204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Création </a:t>
          </a:r>
          <a:r>
            <a:rPr lang="fr-FR" sz="700" kern="1200" dirty="0">
              <a:latin typeface="Calibri" panose="020F0502020204030204"/>
              <a:ea typeface="+mn-ea"/>
              <a:cs typeface="+mn-cs"/>
            </a:rPr>
            <a:t>CIME-0</a:t>
          </a: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° - HE</a:t>
          </a:r>
          <a:endParaRPr lang="fr-FR" sz="700" kern="1200" dirty="0">
            <a:latin typeface="Calibri" panose="020F0502020204030204"/>
            <a:ea typeface="+mn-ea"/>
            <a:cs typeface="+mn-cs"/>
          </a:endParaRPr>
        </a:p>
      </dsp:txBody>
      <dsp:txXfrm>
        <a:off x="5272048" y="134909"/>
        <a:ext cx="1153357" cy="296906"/>
      </dsp:txXfrm>
    </dsp:sp>
    <dsp:sp modelId="{BDF04D5C-4288-4C12-83F5-D0AFF90ED008}">
      <dsp:nvSpPr>
        <dsp:cNvPr id="0" name=""/>
        <dsp:cNvSpPr/>
      </dsp:nvSpPr>
      <dsp:spPr>
        <a:xfrm>
          <a:off x="5272048" y="431815"/>
          <a:ext cx="1153357" cy="457042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Offrir un cocktail de  faisceaux moyenne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kern="1200" baseline="30000" dirty="0">
              <a:latin typeface="Calibri" panose="020F0502020204030204"/>
              <a:ea typeface="+mn-ea"/>
              <a:cs typeface="+mn-cs"/>
            </a:rPr>
            <a:t>8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p/s/cm²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Surface utile d'irradiation : 2x2cm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Fonctionnement en parallèle et décorrélé de GANIL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Irradiation dans l'air ou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atm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controlée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Changement de faisceau dans un temp réduit (obj : 30min)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Pénétration dans le silicium importante pour de la ME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/>
            <a:t>Capacité à changer de faisceau très rapidement</a:t>
          </a:r>
          <a:endParaRPr lang="fr-FR" sz="900" kern="1200" dirty="0"/>
        </a:p>
      </dsp:txBody>
      <dsp:txXfrm>
        <a:off x="5272048" y="431815"/>
        <a:ext cx="1153357" cy="4570424"/>
      </dsp:txXfrm>
    </dsp:sp>
    <dsp:sp modelId="{5B39066E-3D39-43EE-AE56-E06A3D2A71D9}">
      <dsp:nvSpPr>
        <dsp:cNvPr id="0" name=""/>
        <dsp:cNvSpPr/>
      </dsp:nvSpPr>
      <dsp:spPr>
        <a:xfrm>
          <a:off x="6586875" y="134909"/>
          <a:ext cx="1153357" cy="296906"/>
        </a:xfrm>
        <a:prstGeom prst="rect">
          <a:avLst/>
        </a:prstGeom>
        <a:solidFill>
          <a:srgbClr val="B07BD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28448" rIns="49784" bIns="28448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>
              <a:latin typeface="Calibri" panose="020F0502020204030204"/>
              <a:ea typeface="+mn-ea"/>
              <a:cs typeface="+mn-cs"/>
            </a:rPr>
            <a:t>WP1.6 : </a:t>
          </a:r>
          <a:endParaRPr lang="fr-FR" sz="700" kern="1200" dirty="0" smtClean="0">
            <a:latin typeface="Calibri" panose="020F0502020204030204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Création 2</a:t>
          </a:r>
          <a:r>
            <a:rPr lang="fr-FR" sz="700" kern="1200" baseline="30000" dirty="0" smtClean="0">
              <a:latin typeface="Calibri" panose="020F0502020204030204"/>
              <a:ea typeface="+mn-ea"/>
              <a:cs typeface="+mn-cs"/>
            </a:rPr>
            <a:t>nde</a:t>
          </a: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 ligne THE</a:t>
          </a:r>
          <a:endParaRPr lang="fr-FR" sz="700" kern="1200" dirty="0">
            <a:latin typeface="Calibri" panose="020F0502020204030204"/>
            <a:ea typeface="+mn-ea"/>
            <a:cs typeface="+mn-cs"/>
          </a:endParaRPr>
        </a:p>
      </dsp:txBody>
      <dsp:txXfrm>
        <a:off x="6586875" y="134909"/>
        <a:ext cx="1153357" cy="296906"/>
      </dsp:txXfrm>
    </dsp:sp>
    <dsp:sp modelId="{1BF6D0EA-FD7D-46CB-BC3F-B0C7C91A9658}">
      <dsp:nvSpPr>
        <dsp:cNvPr id="0" name=""/>
        <dsp:cNvSpPr/>
      </dsp:nvSpPr>
      <dsp:spPr>
        <a:xfrm>
          <a:off x="6586875" y="431815"/>
          <a:ext cx="1153357" cy="4570424"/>
        </a:xfrm>
        <a:prstGeom prst="rect">
          <a:avLst/>
        </a:prstGeom>
        <a:solidFill>
          <a:srgbClr val="F1E8F8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 Offrir des faisceaux haute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énergie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avec une gamme d'intensité entre 10 et 10</a:t>
          </a:r>
          <a:r>
            <a:rPr lang="fr-FR" sz="900" kern="1200" baseline="30000" dirty="0">
              <a:latin typeface="Calibri" panose="020F0502020204030204"/>
              <a:ea typeface="+mn-ea"/>
              <a:cs typeface="+mn-cs"/>
            </a:rPr>
            <a:t>5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p/s/cm²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Surface utile d'irradiation : 20x20cm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Développer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un passeur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d‘échantillons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type G41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Salle d'acquisition séparée physiquement de celle de G41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Pénétration dans le silicium importante/Irradiation dans l'air (compétitivité)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Utilité directe quantifiable par les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cliens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habituels immédiate (adhésion immédiate)</a:t>
          </a:r>
        </a:p>
      </dsp:txBody>
      <dsp:txXfrm>
        <a:off x="6586875" y="431815"/>
        <a:ext cx="1153357" cy="4570424"/>
      </dsp:txXfrm>
    </dsp:sp>
    <dsp:sp modelId="{903EAC49-1A6F-4B62-B9BE-07795E716CE2}">
      <dsp:nvSpPr>
        <dsp:cNvPr id="0" name=""/>
        <dsp:cNvSpPr/>
      </dsp:nvSpPr>
      <dsp:spPr>
        <a:xfrm>
          <a:off x="7901703" y="134909"/>
          <a:ext cx="1153357" cy="296906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28448" rIns="49784" bIns="28448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WP1.7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latin typeface="Calibri" panose="020F0502020204030204"/>
              <a:ea typeface="+mn-ea"/>
              <a:cs typeface="+mn-cs"/>
            </a:rPr>
            <a:t>Adaptation NFS – 32&amp;33</a:t>
          </a:r>
          <a:endParaRPr lang="fr-FR" sz="700" kern="1200" dirty="0">
            <a:latin typeface="Calibri" panose="020F0502020204030204"/>
            <a:ea typeface="+mn-ea"/>
            <a:cs typeface="+mn-cs"/>
          </a:endParaRPr>
        </a:p>
      </dsp:txBody>
      <dsp:txXfrm>
        <a:off x="7901703" y="134909"/>
        <a:ext cx="1153357" cy="296906"/>
      </dsp:txXfrm>
    </dsp:sp>
    <dsp:sp modelId="{C8FFFCEC-2C37-477A-AC39-DE86A3CEEA9C}">
      <dsp:nvSpPr>
        <dsp:cNvPr id="0" name=""/>
        <dsp:cNvSpPr/>
      </dsp:nvSpPr>
      <dsp:spPr>
        <a:xfrm>
          <a:off x="7901703" y="431815"/>
          <a:ext cx="1153357" cy="457042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 Offrir des faisceaux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de neutrons 14MeV très haute intensité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Surface utile d'irradiation : 4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  <a:sym typeface="Symbol" panose="05050102010706020507" pitchFamily="18" charset="2"/>
            </a:rPr>
            <a:t>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Développer des systèmes porte échantillons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Très haute intensité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À définir avec domaine défense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</dsp:txBody>
      <dsp:txXfrm>
        <a:off x="7901703" y="431815"/>
        <a:ext cx="1153357" cy="4570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BA8BE-878F-4668-BB92-9A4FE8C00EF4}">
      <dsp:nvSpPr>
        <dsp:cNvPr id="0" name=""/>
        <dsp:cNvSpPr/>
      </dsp:nvSpPr>
      <dsp:spPr>
        <a:xfrm>
          <a:off x="25" y="184492"/>
          <a:ext cx="2462967" cy="3726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>
              <a:latin typeface="Calibri" panose="020F0502020204030204"/>
              <a:ea typeface="+mn-ea"/>
              <a:cs typeface="+mn-cs"/>
            </a:rPr>
            <a:t>WP2.1 : Augmentation effectif </a:t>
          </a:r>
          <a:r>
            <a:rPr lang="fr-FR" sz="1000" kern="1200" dirty="0" err="1">
              <a:latin typeface="Calibri" panose="020F0502020204030204"/>
              <a:ea typeface="+mn-ea"/>
              <a:cs typeface="+mn-cs"/>
            </a:rPr>
            <a:t>exploit+MCO</a:t>
          </a:r>
          <a:r>
            <a:rPr lang="fr-FR" sz="1000" kern="1200" dirty="0"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25" y="184492"/>
        <a:ext cx="2462967" cy="372635"/>
      </dsp:txXfrm>
    </dsp:sp>
    <dsp:sp modelId="{AD9817B5-850A-47F9-AC2E-908FF9DE4CB1}">
      <dsp:nvSpPr>
        <dsp:cNvPr id="0" name=""/>
        <dsp:cNvSpPr/>
      </dsp:nvSpPr>
      <dsp:spPr>
        <a:xfrm>
          <a:off x="25" y="557127"/>
          <a:ext cx="2462967" cy="31128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Augmentation du personnel pérenne pour garantir l'exploitation et le maintien en condition opérationnelle (MCO) (ITA groupes techniques DOD+DSTA pour tenue des astreintes et montée en puissance du mode GANIL//SPIRAL2)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Augmentation du temps de fonctionnement faisceau (prorata dédié aux industriels automatiquement augmenté)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Mise en parallèle des 2 installations Ganil et Spiral-2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Personnels qualifiés qui détiennent des connaissances indispensables qui sauront gérer l'exploitation et maintenir l'installation en conditions opérationnelles	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Augmentation du nombre de prestations possibles réalisables par le maintien de l'activité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>
              <a:latin typeface="Calibri" panose="020F0502020204030204"/>
              <a:ea typeface="+mn-ea"/>
              <a:cs typeface="+mn-cs"/>
            </a:rPr>
            <a:t>Augmentation du temps dédié à la recherche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5" y="557127"/>
        <a:ext cx="2462967" cy="3112830"/>
      </dsp:txXfrm>
    </dsp:sp>
    <dsp:sp modelId="{7431CBC0-6C51-42F2-BE0A-2F9E12196673}">
      <dsp:nvSpPr>
        <dsp:cNvPr id="0" name=""/>
        <dsp:cNvSpPr/>
      </dsp:nvSpPr>
      <dsp:spPr>
        <a:xfrm>
          <a:off x="2807808" y="184492"/>
          <a:ext cx="2462967" cy="3726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>
              <a:latin typeface="Calibri" panose="020F0502020204030204"/>
              <a:ea typeface="+mn-ea"/>
              <a:cs typeface="+mn-cs"/>
            </a:rPr>
            <a:t>WP2.2 : Organisation "Applications Industrielles"</a:t>
          </a:r>
        </a:p>
      </dsp:txBody>
      <dsp:txXfrm>
        <a:off x="2807808" y="184492"/>
        <a:ext cx="2462967" cy="372635"/>
      </dsp:txXfrm>
    </dsp:sp>
    <dsp:sp modelId="{30621F6E-3DCB-48D8-9895-795943BB23DD}">
      <dsp:nvSpPr>
        <dsp:cNvPr id="0" name=""/>
        <dsp:cNvSpPr/>
      </dsp:nvSpPr>
      <dsp:spPr>
        <a:xfrm>
          <a:off x="2807808" y="557127"/>
          <a:ext cx="2462967" cy="31128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Objectifs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 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Définition du partenariat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industriel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pour l'accueil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des industriels</a:t>
          </a:r>
          <a:endParaRPr lang="fr-FR" sz="900" kern="1200" dirty="0">
            <a:latin typeface="Calibri" panose="020F0502020204030204"/>
            <a:ea typeface="+mn-ea"/>
            <a:cs typeface="+mn-cs"/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Organisation interne GANIL de l'accueil académique (Définition de la politique commerciale, Définition du rôle du </a:t>
          </a:r>
          <a:r>
            <a:rPr lang="fr-FR" sz="900" kern="1200" dirty="0" err="1">
              <a:latin typeface="Calibri" panose="020F0502020204030204"/>
              <a:ea typeface="+mn-ea"/>
              <a:cs typeface="+mn-cs"/>
            </a:rPr>
            <a:t>User’s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Office)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Révision des procédures de ventes du faisceau GANIL (industriels via </a:t>
          </a:r>
          <a:r>
            <a:rPr lang="fr-FR" sz="900" kern="1200" dirty="0" smtClean="0">
              <a:latin typeface="Calibri" panose="020F0502020204030204"/>
              <a:ea typeface="+mn-ea"/>
              <a:cs typeface="+mn-cs"/>
            </a:rPr>
            <a:t>partenariat industriels + 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académiques)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>
              <a:latin typeface="Calibri" panose="020F0502020204030204"/>
              <a:ea typeface="+mn-ea"/>
              <a:cs typeface="+mn-cs"/>
            </a:rPr>
            <a:t>Atouts</a:t>
          </a:r>
          <a:r>
            <a:rPr lang="fr-FR" sz="900" kern="1200"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Personnels qualifiés techniquement (Chargée de VALO, opérateurs VALO, assistant VALO, juriste VALO)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b="1" u="sng" kern="1200" dirty="0"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900" kern="1200" dirty="0">
              <a:latin typeface="Calibri" panose="020F0502020204030204"/>
              <a:ea typeface="+mn-ea"/>
              <a:cs typeface="+mn-cs"/>
            </a:rPr>
            <a:t> :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>
              <a:latin typeface="Calibri" panose="020F0502020204030204"/>
              <a:ea typeface="+mn-ea"/>
              <a:cs typeface="+mn-cs"/>
            </a:rPr>
            <a:t>Montée en compétences d'un point de vue juridique et administratif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07808" y="557127"/>
        <a:ext cx="2462967" cy="31128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B42AE-2B63-4628-B8F0-ABE882DC4F67}">
      <dsp:nvSpPr>
        <dsp:cNvPr id="0" name=""/>
        <dsp:cNvSpPr/>
      </dsp:nvSpPr>
      <dsp:spPr>
        <a:xfrm>
          <a:off x="0" y="58331"/>
          <a:ext cx="1946754" cy="450206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WP3</a:t>
          </a:r>
          <a:r>
            <a:rPr lang="fr-FR" sz="13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: Bâtiment d’accueil SAGA</a:t>
          </a:r>
        </a:p>
      </dsp:txBody>
      <dsp:txXfrm>
        <a:off x="0" y="58331"/>
        <a:ext cx="1946754" cy="450206"/>
      </dsp:txXfrm>
    </dsp:sp>
    <dsp:sp modelId="{91182CBD-FFBA-4488-983B-541D0407A18B}">
      <dsp:nvSpPr>
        <dsp:cNvPr id="0" name=""/>
        <dsp:cNvSpPr/>
      </dsp:nvSpPr>
      <dsp:spPr>
        <a:xfrm>
          <a:off x="0" y="508538"/>
          <a:ext cx="1946754" cy="3497130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Objectifs : </a:t>
          </a:r>
          <a:endParaRPr lang="fr-FR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b="0" u="none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Organiser l'hébergement </a:t>
          </a:r>
          <a:r>
            <a:rPr lang="fr-FR" sz="1300" b="0" u="none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technique au </a:t>
          </a:r>
          <a:r>
            <a:rPr lang="fr-FR" sz="1300" b="0" u="none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plus près des stations expérimentales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b="0" u="none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Organiser l'hébergement des personnels pérennes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b="1" u="sng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Atouts</a:t>
          </a:r>
          <a:r>
            <a:rPr lang="fr-FR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Proximité de l'INB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b="1" i="0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Opportunités</a:t>
          </a:r>
          <a:r>
            <a:rPr lang="fr-FR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Services supplémentaires proposés par le </a:t>
          </a:r>
          <a:r>
            <a:rPr lang="fr-FR" sz="1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partenariat industriels </a:t>
          </a:r>
          <a:r>
            <a:rPr lang="fr-FR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(gain en attractivité)</a:t>
          </a:r>
        </a:p>
      </dsp:txBody>
      <dsp:txXfrm>
        <a:off x="0" y="508538"/>
        <a:ext cx="1946754" cy="3497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21/03/2024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04" y="2017477"/>
            <a:ext cx="7592678" cy="30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AC74A5-7D3B-40F9-A0FD-F6C37EFE652D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98D105-0FBB-485F-BCF1-6C9AA3B80F53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DD3F27-56D4-49AB-B2AC-8AC2B0175584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01946"/>
            <a:ext cx="10801350" cy="11414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14112-0E9C-4443-9F78-20493016A08C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1056193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24" y="549274"/>
            <a:ext cx="1187450" cy="4755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45" y="420323"/>
            <a:ext cx="661355" cy="704658"/>
          </a:xfrm>
          <a:prstGeom prst="rect">
            <a:avLst/>
          </a:prstGeom>
          <a:ln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C2D4F0-609A-4A84-9CA0-9FBB664DD7C4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3A19B-C485-4820-AEEB-0623E413E134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324507-0ECB-44E2-8AF8-A2E4BC668624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5547-C2AE-4C20-B7F1-AE2CCAD4ED64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A3E-484A-4452-9200-2FF6F0CA92C5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35C-E316-4C7E-A611-3AC77039466A}" type="datetime1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3430-2EDE-4392-A6F8-59B07DF83A7F}" type="datetime1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40890A-3930-460D-A880-394DCE5F2F5C}" type="datetime1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595D63-9068-481D-9891-6B63673EFB8B}" type="datetime1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316DC-981A-4265-82C7-96C18FB6746E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4D53-EDC5-4F09-87C4-75BE0CF456AE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9C82-FA6F-4B0E-997D-BA86FDC87D00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121B-5A66-4670-84EF-3AECBC9031AE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1E4C2F03-7D7F-48BA-BF19-16EA95093A8D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2C12FD8-86D0-4F17-B04B-07AE8D060511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278945B0-2AD4-486C-BE56-E6FB173292CF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32" y="518267"/>
            <a:ext cx="2177068" cy="8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B9B23A1-CDBD-4BF6-AA82-0AB8380D64AF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C175A20-87BD-47DC-ADD9-BC5C4E3948FB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B513E2-1312-400E-BAC8-A6717F394413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86DA18-27F2-4E0B-87B8-BC883FE1CA8B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F4E42A1-FC2E-4AF4-AF4F-053BA709D484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3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SAGA – Phase émergence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Spatial Applications Ganil Accelerators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294967295"/>
          </p:nvPr>
        </p:nvSpPr>
        <p:spPr>
          <a:xfrm>
            <a:off x="0" y="6318250"/>
            <a:ext cx="2906713" cy="539750"/>
          </a:xfrm>
        </p:spPr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50827" y="5234026"/>
            <a:ext cx="733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Coordination technique :    			Coordination scientifique :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72" y="5273132"/>
            <a:ext cx="1476062" cy="3148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r="38164" b="-880"/>
          <a:stretch/>
        </p:blipFill>
        <p:spPr>
          <a:xfrm>
            <a:off x="8768318" y="4109049"/>
            <a:ext cx="1729562" cy="23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Organigramme technique</a:t>
            </a:r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217190901"/>
              </p:ext>
            </p:extLst>
          </p:nvPr>
        </p:nvGraphicFramePr>
        <p:xfrm>
          <a:off x="2042343" y="1629984"/>
          <a:ext cx="8107313" cy="418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42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WP1 : Amélioration des conditions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d’accueil </a:t>
            </a:r>
            <a:r>
              <a:rPr lang="fr-FR" dirty="0"/>
              <a:t>technique </a:t>
            </a: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727863921"/>
              </p:ext>
            </p:extLst>
          </p:nvPr>
        </p:nvGraphicFramePr>
        <p:xfrm>
          <a:off x="1632984" y="1278493"/>
          <a:ext cx="9067800" cy="513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5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WP2 : Amélioration de l’organisation de l’exploitant </a:t>
            </a:r>
            <a:r>
              <a:rPr lang="fr-FR" dirty="0" smtClean="0"/>
              <a:t>GANIL</a:t>
            </a: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986151442"/>
              </p:ext>
            </p:extLst>
          </p:nvPr>
        </p:nvGraphicFramePr>
        <p:xfrm>
          <a:off x="3212505" y="1753593"/>
          <a:ext cx="5270801" cy="385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4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WP3 : Bâtiment d’accueil </a:t>
            </a:r>
            <a:r>
              <a:rPr lang="fr-FR" dirty="0" smtClean="0"/>
              <a:t>SAGA</a:t>
            </a:r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3659242015"/>
              </p:ext>
            </p:extLst>
          </p:nvPr>
        </p:nvGraphicFramePr>
        <p:xfrm>
          <a:off x="4798359" y="1861977"/>
          <a:ext cx="194675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92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52032" y="2648356"/>
            <a:ext cx="10801350" cy="15208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Merci pour votre attention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95325" y="4223934"/>
            <a:ext cx="73714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Dans la chaine de valeur, ces essais se situent dans la phase de fabrication et production 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 des composants électroniques pour les missions </a:t>
            </a:r>
          </a:p>
          <a:p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27856" b="17416"/>
          <a:stretch/>
        </p:blipFill>
        <p:spPr>
          <a:xfrm>
            <a:off x="695325" y="2069341"/>
            <a:ext cx="2342237" cy="18234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0296" y="2233886"/>
            <a:ext cx="8346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L’environnement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radiatif spatial, est une source principale de la dégradation des systèmes électroniques pouvant conduire à l’échec de missions spatiales. 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Nécessité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faire des tests à l’aide d’accélérateurs de </a:t>
            </a:r>
            <a:r>
              <a:rPr lang="fr-F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4776" y="1449378"/>
            <a:ext cx="815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Tous les satellites utilisent des composants et systèmes électroniques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446" y="4039717"/>
            <a:ext cx="3109229" cy="1749704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95325" y="1599443"/>
            <a:ext cx="10801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Constat :</a:t>
            </a:r>
            <a:endParaRPr lang="fr-F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L’émergence du New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l’utilisation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COTS (composants sur « étagère »)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la complexité des technologies amènent à une augmentation de la demande.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Accélérateurs </a:t>
            </a:r>
            <a:r>
              <a:rPr lang="fr-F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Problématique au niveau des accélérateurs :</a:t>
            </a:r>
            <a:endParaRPr lang="fr-F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Les infrastructures sont vieillissantes.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 d’arrêt (sans assurance de remise en fonctionnement à court terme)</a:t>
            </a:r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Les accélérateurs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ont mis en place un préférence nationale.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d’accessibilité et risque d’annulation de dernières minutes pour les non US 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Risques nationaux :</a:t>
            </a:r>
            <a:endParaRPr lang="fr-F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Compétitivité de notre industrie 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Souveraineté FR et EU dans le monde spatial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9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Positionnement par rapport aux autres installations ouvertes à l’industrie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1" y="1918324"/>
            <a:ext cx="2440593" cy="1912716"/>
          </a:xfrm>
          <a:prstGeom prst="rect">
            <a:avLst/>
          </a:prstGeom>
        </p:spPr>
      </p:pic>
      <p:pic>
        <p:nvPicPr>
          <p:cNvPr id="10" name="chart"/>
          <p:cNvPicPr>
            <a:picLocks noChangeAspect="1"/>
          </p:cNvPicPr>
          <p:nvPr/>
        </p:nvPicPr>
        <p:blipFill rotWithShape="1">
          <a:blip r:embed="rId3"/>
          <a:srcRect l="1402" t="8253" r="2360" b="12478"/>
          <a:stretch/>
        </p:blipFill>
        <p:spPr>
          <a:xfrm>
            <a:off x="631248" y="2396400"/>
            <a:ext cx="1449908" cy="334330"/>
          </a:xfrm>
          <a:prstGeom prst="rect">
            <a:avLst/>
          </a:prstGeom>
        </p:spPr>
      </p:pic>
      <p:pic>
        <p:nvPicPr>
          <p:cNvPr id="11" name="Image 10" descr="6 x Autocollant 5cm drapeau rond USA sticker valise vélo voiture - Photo 1/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56" y="1642741"/>
            <a:ext cx="536817" cy="5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132" y="3043465"/>
            <a:ext cx="314229" cy="3634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2083" t="1767" r="3490" b="3198"/>
          <a:stretch/>
        </p:blipFill>
        <p:spPr>
          <a:xfrm>
            <a:off x="5058962" y="1796362"/>
            <a:ext cx="4060728" cy="40869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964" y="2305227"/>
            <a:ext cx="1302935" cy="343712"/>
          </a:xfrm>
          <a:prstGeom prst="rect">
            <a:avLst/>
          </a:prstGeom>
        </p:spPr>
      </p:pic>
      <p:pic>
        <p:nvPicPr>
          <p:cNvPr id="9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3611" y="1778029"/>
            <a:ext cx="534644" cy="5455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55" y="4387390"/>
            <a:ext cx="1370889" cy="292708"/>
          </a:xfrm>
          <a:prstGeom prst="rect">
            <a:avLst/>
          </a:prstGeom>
        </p:spPr>
      </p:pic>
      <p:pic>
        <p:nvPicPr>
          <p:cNvPr id="13" name="Image 12" descr="6 x Autocollant 5cm drapeau rond FRANCE sticker valise PC vélo voiture - Photo 1/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76" y="3881863"/>
            <a:ext cx="482444" cy="4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" b="6106"/>
          <a:stretch/>
        </p:blipFill>
        <p:spPr>
          <a:xfrm>
            <a:off x="6199757" y="3590349"/>
            <a:ext cx="1424414" cy="326044"/>
          </a:xfrm>
          <a:prstGeom prst="rect">
            <a:avLst/>
          </a:prstGeom>
          <a:ln>
            <a:noFill/>
          </a:ln>
        </p:spPr>
      </p:pic>
      <p:pic>
        <p:nvPicPr>
          <p:cNvPr id="15" name="char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9757" y="3023124"/>
            <a:ext cx="574826" cy="5787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710" y="4032378"/>
            <a:ext cx="312620" cy="3550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740" y="3916393"/>
            <a:ext cx="312620" cy="35501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314" y="2671369"/>
            <a:ext cx="312620" cy="3550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4830" y="1520187"/>
            <a:ext cx="3332290" cy="231013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9995" y="1273264"/>
            <a:ext cx="3767628" cy="249310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6010" y="3767107"/>
            <a:ext cx="3854967" cy="25508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5811" y="4291159"/>
            <a:ext cx="3368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Offre unique Européenne :</a:t>
            </a: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Tous les faisceaux d’ions lourds nécessaires à l’industrie spatiale disponibles sur la même installation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56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95325" y="201951"/>
            <a:ext cx="10801350" cy="1141413"/>
          </a:xfrm>
        </p:spPr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 bwMode="auto">
          <a:xfrm>
            <a:off x="5108213" y="2639682"/>
            <a:ext cx="2217420" cy="22108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2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59" y="3657249"/>
            <a:ext cx="924127" cy="984635"/>
          </a:xfrm>
          <a:prstGeom prst="rect">
            <a:avLst/>
          </a:prstGeom>
          <a:ln>
            <a:noFill/>
            <a:prstDash val="sysDash"/>
          </a:ln>
        </p:spPr>
      </p:pic>
      <p:sp>
        <p:nvSpPr>
          <p:cNvPr id="15" name="Bouée 14"/>
          <p:cNvSpPr/>
          <p:nvPr/>
        </p:nvSpPr>
        <p:spPr bwMode="auto">
          <a:xfrm>
            <a:off x="4090942" y="1625575"/>
            <a:ext cx="4251960" cy="4226445"/>
          </a:xfrm>
          <a:prstGeom prst="donut">
            <a:avLst>
              <a:gd name="adj" fmla="val 3495"/>
            </a:avLst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3879459" y="1478067"/>
            <a:ext cx="4614813" cy="4511395"/>
          </a:xfrm>
          <a:prstGeom prst="ellipse">
            <a:avLst/>
          </a:prstGeom>
          <a:noFill/>
          <a:ln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21594000" scaled="0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7062682" y="4268858"/>
            <a:ext cx="3415826" cy="1681050"/>
            <a:chOff x="7733363" y="4547195"/>
            <a:chExt cx="3415826" cy="1681050"/>
          </a:xfrm>
        </p:grpSpPr>
        <p:sp>
          <p:nvSpPr>
            <p:cNvPr id="18" name="Rectangle 17"/>
            <p:cNvSpPr/>
            <p:nvPr/>
          </p:nvSpPr>
          <p:spPr>
            <a:xfrm>
              <a:off x="8204854" y="5941613"/>
              <a:ext cx="23663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scientifique français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6" b="12621"/>
            <a:stretch/>
          </p:blipFill>
          <p:spPr>
            <a:xfrm>
              <a:off x="7733363" y="4547195"/>
              <a:ext cx="1686854" cy="1681050"/>
            </a:xfrm>
            <a:prstGeom prst="ellips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/>
                  </a:gs>
                </a:gsLst>
                <a:lin ang="13800000" scaled="0"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0" name="Rectangle 19"/>
            <p:cNvSpPr/>
            <p:nvPr/>
          </p:nvSpPr>
          <p:spPr>
            <a:xfrm>
              <a:off x="8782823" y="5755844"/>
              <a:ext cx="23663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Accentuer le rayonnement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538706" y="2679770"/>
            <a:ext cx="2954340" cy="1185317"/>
            <a:chOff x="8316481" y="2958107"/>
            <a:chExt cx="2954340" cy="1185317"/>
          </a:xfrm>
        </p:grpSpPr>
        <p:grpSp>
          <p:nvGrpSpPr>
            <p:cNvPr id="22" name="Groupe 21"/>
            <p:cNvGrpSpPr/>
            <p:nvPr/>
          </p:nvGrpSpPr>
          <p:grpSpPr>
            <a:xfrm>
              <a:off x="8316481" y="2958107"/>
              <a:ext cx="1220305" cy="1185317"/>
              <a:chOff x="3434400" y="1984516"/>
              <a:chExt cx="1220305" cy="1185317"/>
            </a:xfrm>
          </p:grpSpPr>
          <p:sp>
            <p:nvSpPr>
              <p:cNvPr id="26" name="Ellipse 25"/>
              <p:cNvSpPr/>
              <p:nvPr/>
            </p:nvSpPr>
            <p:spPr bwMode="auto">
              <a:xfrm>
                <a:off x="3434400" y="1984516"/>
                <a:ext cx="1220305" cy="11853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3276" y="2186036"/>
                <a:ext cx="1136517" cy="863530"/>
              </a:xfrm>
              <a:prstGeom prst="rect">
                <a:avLst/>
              </a:prstGeom>
            </p:spPr>
          </p:pic>
        </p:grpSp>
        <p:grpSp>
          <p:nvGrpSpPr>
            <p:cNvPr id="23" name="Groupe 22"/>
            <p:cNvGrpSpPr/>
            <p:nvPr/>
          </p:nvGrpSpPr>
          <p:grpSpPr>
            <a:xfrm>
              <a:off x="8711332" y="3296690"/>
              <a:ext cx="2559489" cy="463191"/>
              <a:chOff x="1288068" y="1754857"/>
              <a:chExt cx="2559489" cy="46319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288068" y="1941049"/>
                <a:ext cx="229897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partenariale poussée</a:t>
                </a:r>
                <a:endParaRPr lang="fr-FR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48585" y="1754857"/>
                <a:ext cx="229897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Développer une </a:t>
                </a:r>
                <a:r>
                  <a:rPr lang="fr-FR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politique</a:t>
                </a:r>
                <a:endParaRPr lang="fr-FR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e 27"/>
          <p:cNvGrpSpPr/>
          <p:nvPr/>
        </p:nvGrpSpPr>
        <p:grpSpPr>
          <a:xfrm>
            <a:off x="1452456" y="3770396"/>
            <a:ext cx="3697894" cy="1111496"/>
            <a:chOff x="1292071" y="3798834"/>
            <a:chExt cx="3697894" cy="1111496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472" y="3798834"/>
              <a:ext cx="1852493" cy="111149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484560" y="3937332"/>
              <a:ext cx="23583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Une Infrastructure de Recherche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47449" y="4128906"/>
              <a:ext cx="2161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smtClean="0">
                  <a:latin typeface="Calibri" panose="020F0502020204030204" pitchFamily="34" charset="0"/>
                  <a:cs typeface="Calibri" panose="020F0502020204030204" pitchFamily="34" charset="0"/>
                </a:rPr>
                <a:t>nationale pour accompagner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14368" y="4556673"/>
              <a:ext cx="227010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 l’industrie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spatiale française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92071" y="4274221"/>
              <a:ext cx="23626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la compétitivité et la souveraineté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2037071" y="5075836"/>
            <a:ext cx="3483125" cy="955669"/>
            <a:chOff x="2674800" y="5354173"/>
            <a:chExt cx="3483125" cy="955669"/>
          </a:xfrm>
        </p:grpSpPr>
        <p:sp>
          <p:nvSpPr>
            <p:cNvPr id="35" name="Rectangle 34"/>
            <p:cNvSpPr/>
            <p:nvPr/>
          </p:nvSpPr>
          <p:spPr>
            <a:xfrm>
              <a:off x="2674800" y="5851709"/>
              <a:ext cx="264967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Ancrer le GANIL dans </a:t>
              </a:r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l’environnement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339" y="5354173"/>
              <a:ext cx="639685" cy="625596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85" y="5780985"/>
              <a:ext cx="541640" cy="45320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163471" y="6032843"/>
              <a:ext cx="13375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socio-économique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1335639" y="1532849"/>
            <a:ext cx="3816965" cy="1889043"/>
            <a:chOff x="1973368" y="1811186"/>
            <a:chExt cx="3816965" cy="1889043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8"/>
            <a:srcRect t="27856" b="17416"/>
            <a:stretch/>
          </p:blipFill>
          <p:spPr>
            <a:xfrm>
              <a:off x="4108042" y="1920899"/>
              <a:ext cx="1682291" cy="1684682"/>
            </a:xfrm>
            <a:prstGeom prst="ellipse">
              <a:avLst/>
            </a:prstGeom>
            <a:ln w="12700" cap="rnd">
              <a:gradFill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20400000" scaled="0"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1" name="Rectangle 40"/>
            <p:cNvSpPr/>
            <p:nvPr/>
          </p:nvSpPr>
          <p:spPr>
            <a:xfrm>
              <a:off x="2100744" y="2221324"/>
              <a:ext cx="25221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des composants électroniques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2005819" y="2397879"/>
              <a:ext cx="1530112" cy="1302350"/>
              <a:chOff x="9060393" y="2221579"/>
              <a:chExt cx="1530112" cy="1302350"/>
            </a:xfrm>
          </p:grpSpPr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0393" y="2221579"/>
                <a:ext cx="1302350" cy="1302350"/>
              </a:xfrm>
              <a:prstGeom prst="rect">
                <a:avLst/>
              </a:prstGeom>
            </p:spPr>
          </p:pic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8642" y="3022802"/>
                <a:ext cx="341863" cy="227495"/>
              </a:xfrm>
              <a:prstGeom prst="rect">
                <a:avLst/>
              </a:prstGeom>
            </p:spPr>
          </p:pic>
        </p:grpSp>
        <p:sp>
          <p:nvSpPr>
            <p:cNvPr id="43" name="Rectangle 42"/>
            <p:cNvSpPr/>
            <p:nvPr/>
          </p:nvSpPr>
          <p:spPr>
            <a:xfrm>
              <a:off x="2097442" y="1811186"/>
              <a:ext cx="2449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Reproduire l’environnement radiatif </a:t>
              </a:r>
              <a:endParaRPr lang="fr-FR" sz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73368" y="2010671"/>
              <a:ext cx="239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spatial pour simuler la dégradation </a:t>
              </a:r>
              <a:endParaRPr lang="fr-FR" sz="12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091333" y="2433345"/>
              <a:ext cx="9910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des satellites</a:t>
              </a: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7122408" y="1642562"/>
            <a:ext cx="3278137" cy="730488"/>
            <a:chOff x="7793089" y="1920899"/>
            <a:chExt cx="3278137" cy="730488"/>
          </a:xfrm>
        </p:grpSpPr>
        <p:sp>
          <p:nvSpPr>
            <p:cNvPr id="49" name="Rectangle 48"/>
            <p:cNvSpPr/>
            <p:nvPr/>
          </p:nvSpPr>
          <p:spPr>
            <a:xfrm>
              <a:off x="8316481" y="1997562"/>
              <a:ext cx="27547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Augmenter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valorisation commerciale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7793089" y="1920899"/>
              <a:ext cx="739485" cy="730488"/>
              <a:chOff x="3529702" y="3198212"/>
              <a:chExt cx="739485" cy="730488"/>
            </a:xfrm>
          </p:grpSpPr>
          <p:pic>
            <p:nvPicPr>
              <p:cNvPr id="52" name="Image 5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9702" y="3198212"/>
                <a:ext cx="739485" cy="718154"/>
              </a:xfrm>
              <a:prstGeom prst="rect">
                <a:avLst/>
              </a:prstGeom>
            </p:spPr>
          </p:pic>
          <p:sp>
            <p:nvSpPr>
              <p:cNvPr id="53" name="ZoneTexte 52"/>
              <p:cNvSpPr txBox="1"/>
              <p:nvPr/>
            </p:nvSpPr>
            <p:spPr>
              <a:xfrm>
                <a:off x="3618067" y="3713256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smtClean="0"/>
                  <a:t>€</a:t>
                </a:r>
                <a:endParaRPr lang="fr-FR" sz="800" dirty="0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8553796" y="2203263"/>
              <a:ext cx="20642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de la </a:t>
              </a:r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plateforme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de recherche</a:t>
              </a:r>
              <a:endParaRPr lang="fr-FR" sz="1200" dirty="0"/>
            </a:p>
          </p:txBody>
        </p:sp>
      </p:grpSp>
      <p:pic>
        <p:nvPicPr>
          <p:cNvPr id="54" name="Imag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35" y="3141060"/>
            <a:ext cx="1773797" cy="378747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50" y="2318646"/>
            <a:ext cx="673464" cy="143800"/>
          </a:xfrm>
          <a:prstGeom prst="rect">
            <a:avLst/>
          </a:prstGeom>
        </p:spPr>
      </p:pic>
      <p:sp>
        <p:nvSpPr>
          <p:cNvPr id="56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1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216124"/>
            <a:ext cx="10801350" cy="1141413"/>
          </a:xfrm>
        </p:spPr>
        <p:txBody>
          <a:bodyPr/>
          <a:lstStyle/>
          <a:p>
            <a:r>
              <a:rPr lang="fr-FR" dirty="0" smtClean="0"/>
              <a:t>Modifications envisagées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22" y="1588528"/>
            <a:ext cx="4756520" cy="453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 flipH="1" flipV="1">
            <a:off x="5157183" y="4989468"/>
            <a:ext cx="325170" cy="19901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4429355" y="4298557"/>
            <a:ext cx="766290" cy="46807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5166449" y="4762582"/>
            <a:ext cx="63932" cy="231790"/>
          </a:xfrm>
          <a:custGeom>
            <a:avLst/>
            <a:gdLst>
              <a:gd name="connsiteX0" fmla="*/ 35560 w 76345"/>
              <a:gd name="connsiteY0" fmla="*/ 0 h 284480"/>
              <a:gd name="connsiteX1" fmla="*/ 76200 w 76345"/>
              <a:gd name="connsiteY1" fmla="*/ 127000 h 284480"/>
              <a:gd name="connsiteX2" fmla="*/ 22860 w 76345"/>
              <a:gd name="connsiteY2" fmla="*/ 220980 h 284480"/>
              <a:gd name="connsiteX3" fmla="*/ 0 w 76345"/>
              <a:gd name="connsiteY3" fmla="*/ 284480 h 284480"/>
              <a:gd name="connsiteX4" fmla="*/ 0 w 76345"/>
              <a:gd name="connsiteY4" fmla="*/ 284480 h 28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45" h="284480">
                <a:moveTo>
                  <a:pt x="35560" y="0"/>
                </a:moveTo>
                <a:cubicBezTo>
                  <a:pt x="56938" y="45085"/>
                  <a:pt x="78317" y="90170"/>
                  <a:pt x="76200" y="127000"/>
                </a:cubicBezTo>
                <a:cubicBezTo>
                  <a:pt x="74083" y="163830"/>
                  <a:pt x="35560" y="194733"/>
                  <a:pt x="22860" y="220980"/>
                </a:cubicBezTo>
                <a:cubicBezTo>
                  <a:pt x="10160" y="247227"/>
                  <a:pt x="0" y="284480"/>
                  <a:pt x="0" y="284480"/>
                </a:cubicBezTo>
                <a:lnTo>
                  <a:pt x="0" y="28448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3669617" y="3034596"/>
            <a:ext cx="1210791" cy="1262851"/>
            <a:chOff x="4396926" y="2487942"/>
            <a:chExt cx="1445885" cy="1549917"/>
          </a:xfrm>
        </p:grpSpPr>
        <p:sp>
          <p:nvSpPr>
            <p:cNvPr id="10" name="Ellipse 9"/>
            <p:cNvSpPr/>
            <p:nvPr/>
          </p:nvSpPr>
          <p:spPr>
            <a:xfrm>
              <a:off x="4396926" y="3094961"/>
              <a:ext cx="436605" cy="34599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1"/>
                </a:solidFill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4597527" y="3249189"/>
              <a:ext cx="710565" cy="788670"/>
            </a:xfrm>
            <a:custGeom>
              <a:avLst/>
              <a:gdLst>
                <a:gd name="connsiteX0" fmla="*/ 710565 w 710565"/>
                <a:gd name="connsiteY0" fmla="*/ 788670 h 788670"/>
                <a:gd name="connsiteX1" fmla="*/ 510540 w 710565"/>
                <a:gd name="connsiteY1" fmla="*/ 321945 h 788670"/>
                <a:gd name="connsiteX2" fmla="*/ 455295 w 710565"/>
                <a:gd name="connsiteY2" fmla="*/ 293370 h 788670"/>
                <a:gd name="connsiteX3" fmla="*/ 0 w 710565"/>
                <a:gd name="connsiteY3" fmla="*/ 0 h 788670"/>
                <a:gd name="connsiteX4" fmla="*/ 0 w 710565"/>
                <a:gd name="connsiteY4" fmla="*/ 0 h 78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65" h="788670">
                  <a:moveTo>
                    <a:pt x="710565" y="788670"/>
                  </a:moveTo>
                  <a:cubicBezTo>
                    <a:pt x="631825" y="596582"/>
                    <a:pt x="553085" y="404495"/>
                    <a:pt x="510540" y="321945"/>
                  </a:cubicBezTo>
                  <a:cubicBezTo>
                    <a:pt x="467995" y="239395"/>
                    <a:pt x="540385" y="347027"/>
                    <a:pt x="455295" y="293370"/>
                  </a:cubicBezTo>
                  <a:cubicBezTo>
                    <a:pt x="370205" y="239713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747475" y="2487942"/>
              <a:ext cx="1095336" cy="56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accent1"/>
                  </a:solidFill>
                </a:rPr>
                <a:t>Adaptation</a:t>
              </a:r>
            </a:p>
            <a:p>
              <a:r>
                <a:rPr lang="fr-FR" sz="1200" dirty="0" smtClean="0">
                  <a:solidFill>
                    <a:schemeClr val="accent1"/>
                  </a:solidFill>
                </a:rPr>
                <a:t>D1-ME</a:t>
              </a:r>
              <a:endParaRPr lang="fr-FR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127266" y="1612632"/>
            <a:ext cx="2355087" cy="3583548"/>
            <a:chOff x="1661721" y="1061486"/>
            <a:chExt cx="2355087" cy="3583548"/>
          </a:xfrm>
        </p:grpSpPr>
        <p:cxnSp>
          <p:nvCxnSpPr>
            <p:cNvPr id="14" name="Connecteur droit 13"/>
            <p:cNvCxnSpPr/>
            <p:nvPr/>
          </p:nvCxnSpPr>
          <p:spPr>
            <a:xfrm flipH="1" flipV="1">
              <a:off x="3691638" y="4446017"/>
              <a:ext cx="325170" cy="19901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 flipV="1">
              <a:off x="2023831" y="3134541"/>
              <a:ext cx="1706268" cy="108864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orme libre 15"/>
            <p:cNvSpPr/>
            <p:nvPr/>
          </p:nvSpPr>
          <p:spPr>
            <a:xfrm>
              <a:off x="3700904" y="4219131"/>
              <a:ext cx="63932" cy="231790"/>
            </a:xfrm>
            <a:custGeom>
              <a:avLst/>
              <a:gdLst>
                <a:gd name="connsiteX0" fmla="*/ 35560 w 76345"/>
                <a:gd name="connsiteY0" fmla="*/ 0 h 284480"/>
                <a:gd name="connsiteX1" fmla="*/ 76200 w 76345"/>
                <a:gd name="connsiteY1" fmla="*/ 127000 h 284480"/>
                <a:gd name="connsiteX2" fmla="*/ 22860 w 76345"/>
                <a:gd name="connsiteY2" fmla="*/ 220980 h 284480"/>
                <a:gd name="connsiteX3" fmla="*/ 0 w 76345"/>
                <a:gd name="connsiteY3" fmla="*/ 284480 h 284480"/>
                <a:gd name="connsiteX4" fmla="*/ 0 w 76345"/>
                <a:gd name="connsiteY4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45" h="284480">
                  <a:moveTo>
                    <a:pt x="35560" y="0"/>
                  </a:moveTo>
                  <a:cubicBezTo>
                    <a:pt x="56938" y="45085"/>
                    <a:pt x="78317" y="90170"/>
                    <a:pt x="76200" y="127000"/>
                  </a:cubicBezTo>
                  <a:cubicBezTo>
                    <a:pt x="74083" y="163830"/>
                    <a:pt x="35560" y="194733"/>
                    <a:pt x="22860" y="220980"/>
                  </a:cubicBezTo>
                  <a:cubicBezTo>
                    <a:pt x="10160" y="247227"/>
                    <a:pt x="0" y="284480"/>
                    <a:pt x="0" y="284480"/>
                  </a:cubicBezTo>
                  <a:lnTo>
                    <a:pt x="0" y="28448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1661721" y="1256625"/>
              <a:ext cx="1223229" cy="2117913"/>
            </a:xfrm>
            <a:custGeom>
              <a:avLst/>
              <a:gdLst>
                <a:gd name="connsiteX0" fmla="*/ 427253 w 1460739"/>
                <a:gd name="connsiteY0" fmla="*/ 2293620 h 2599348"/>
                <a:gd name="connsiteX1" fmla="*/ 69113 w 1460739"/>
                <a:gd name="connsiteY1" fmla="*/ 2076450 h 2599348"/>
                <a:gd name="connsiteX2" fmla="*/ 533 w 1460739"/>
                <a:gd name="connsiteY2" fmla="*/ 2152650 h 2599348"/>
                <a:gd name="connsiteX3" fmla="*/ 80543 w 1460739"/>
                <a:gd name="connsiteY3" fmla="*/ 2518410 h 2599348"/>
                <a:gd name="connsiteX4" fmla="*/ 251993 w 1460739"/>
                <a:gd name="connsiteY4" fmla="*/ 2552700 h 2599348"/>
                <a:gd name="connsiteX5" fmla="*/ 632993 w 1460739"/>
                <a:gd name="connsiteY5" fmla="*/ 1973580 h 2599348"/>
                <a:gd name="connsiteX6" fmla="*/ 1036853 w 1460739"/>
                <a:gd name="connsiteY6" fmla="*/ 1352550 h 2599348"/>
                <a:gd name="connsiteX7" fmla="*/ 1406423 w 1460739"/>
                <a:gd name="connsiteY7" fmla="*/ 788670 h 2599348"/>
                <a:gd name="connsiteX8" fmla="*/ 1448333 w 1460739"/>
                <a:gd name="connsiteY8" fmla="*/ 487680 h 2599348"/>
                <a:gd name="connsiteX9" fmla="*/ 1303553 w 1460739"/>
                <a:gd name="connsiteY9" fmla="*/ 335280 h 2599348"/>
                <a:gd name="connsiteX10" fmla="*/ 1071143 w 1460739"/>
                <a:gd name="connsiteY10" fmla="*/ 0 h 2599348"/>
                <a:gd name="connsiteX11" fmla="*/ 1071143 w 1460739"/>
                <a:gd name="connsiteY11" fmla="*/ 0 h 2599348"/>
                <a:gd name="connsiteX12" fmla="*/ 1071143 w 1460739"/>
                <a:gd name="connsiteY12" fmla="*/ 0 h 25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739" h="2599348">
                  <a:moveTo>
                    <a:pt x="427253" y="2293620"/>
                  </a:moveTo>
                  <a:cubicBezTo>
                    <a:pt x="283743" y="2196782"/>
                    <a:pt x="140233" y="2099945"/>
                    <a:pt x="69113" y="2076450"/>
                  </a:cubicBezTo>
                  <a:cubicBezTo>
                    <a:pt x="-2007" y="2052955"/>
                    <a:pt x="-1372" y="2078990"/>
                    <a:pt x="533" y="2152650"/>
                  </a:cubicBezTo>
                  <a:cubicBezTo>
                    <a:pt x="2438" y="2226310"/>
                    <a:pt x="38633" y="2451735"/>
                    <a:pt x="80543" y="2518410"/>
                  </a:cubicBezTo>
                  <a:cubicBezTo>
                    <a:pt x="122453" y="2585085"/>
                    <a:pt x="159918" y="2643505"/>
                    <a:pt x="251993" y="2552700"/>
                  </a:cubicBezTo>
                  <a:cubicBezTo>
                    <a:pt x="344068" y="2461895"/>
                    <a:pt x="632993" y="1973580"/>
                    <a:pt x="632993" y="1973580"/>
                  </a:cubicBezTo>
                  <a:lnTo>
                    <a:pt x="1036853" y="1352550"/>
                  </a:lnTo>
                  <a:cubicBezTo>
                    <a:pt x="1165758" y="1155065"/>
                    <a:pt x="1337843" y="932815"/>
                    <a:pt x="1406423" y="788670"/>
                  </a:cubicBezTo>
                  <a:cubicBezTo>
                    <a:pt x="1475003" y="644525"/>
                    <a:pt x="1465478" y="563245"/>
                    <a:pt x="1448333" y="487680"/>
                  </a:cubicBezTo>
                  <a:cubicBezTo>
                    <a:pt x="1431188" y="412115"/>
                    <a:pt x="1366418" y="416560"/>
                    <a:pt x="1303553" y="335280"/>
                  </a:cubicBezTo>
                  <a:cubicBezTo>
                    <a:pt x="1240688" y="254000"/>
                    <a:pt x="1071143" y="0"/>
                    <a:pt x="1071143" y="0"/>
                  </a:cubicBezTo>
                  <a:lnTo>
                    <a:pt x="1071143" y="0"/>
                  </a:lnTo>
                  <a:lnTo>
                    <a:pt x="107114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2372056" y="1061486"/>
              <a:ext cx="1570722" cy="461665"/>
              <a:chOff x="2372056" y="1061486"/>
              <a:chExt cx="1570722" cy="461665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2372056" y="1115671"/>
                <a:ext cx="365615" cy="281908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863636" y="1061486"/>
                <a:ext cx="107914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accent4"/>
                    </a:solidFill>
                  </a:rPr>
                  <a:t>Amélioration </a:t>
                </a:r>
              </a:p>
              <a:p>
                <a:r>
                  <a:rPr lang="fr-FR" sz="1200" dirty="0" smtClean="0">
                    <a:solidFill>
                      <a:schemeClr val="accent4"/>
                    </a:solidFill>
                  </a:rPr>
                  <a:t>G41-THE</a:t>
                </a:r>
                <a:endParaRPr lang="fr-FR" sz="1200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21" name="Groupe 20"/>
          <p:cNvGrpSpPr/>
          <p:nvPr/>
        </p:nvGrpSpPr>
        <p:grpSpPr>
          <a:xfrm>
            <a:off x="1541997" y="3252925"/>
            <a:ext cx="1470789" cy="863591"/>
            <a:chOff x="1856194" y="2755900"/>
            <a:chExt cx="1756366" cy="1059899"/>
          </a:xfrm>
        </p:grpSpPr>
        <p:sp>
          <p:nvSpPr>
            <p:cNvPr id="22" name="Forme libre 21"/>
            <p:cNvSpPr/>
            <p:nvPr/>
          </p:nvSpPr>
          <p:spPr>
            <a:xfrm>
              <a:off x="2862725" y="2755900"/>
              <a:ext cx="523095" cy="721360"/>
            </a:xfrm>
            <a:custGeom>
              <a:avLst/>
              <a:gdLst>
                <a:gd name="connsiteX0" fmla="*/ 50655 w 523095"/>
                <a:gd name="connsiteY0" fmla="*/ 0 h 721360"/>
                <a:gd name="connsiteX1" fmla="*/ 96375 w 523095"/>
                <a:gd name="connsiteY1" fmla="*/ 78740 h 721360"/>
                <a:gd name="connsiteX2" fmla="*/ 2395 w 523095"/>
                <a:gd name="connsiteY2" fmla="*/ 187960 h 721360"/>
                <a:gd name="connsiteX3" fmla="*/ 213215 w 523095"/>
                <a:gd name="connsiteY3" fmla="*/ 337820 h 721360"/>
                <a:gd name="connsiteX4" fmla="*/ 208135 w 523095"/>
                <a:gd name="connsiteY4" fmla="*/ 515620 h 721360"/>
                <a:gd name="connsiteX5" fmla="*/ 380855 w 523095"/>
                <a:gd name="connsiteY5" fmla="*/ 614680 h 721360"/>
                <a:gd name="connsiteX6" fmla="*/ 523095 w 523095"/>
                <a:gd name="connsiteY6" fmla="*/ 72136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095" h="721360">
                  <a:moveTo>
                    <a:pt x="50655" y="0"/>
                  </a:moveTo>
                  <a:cubicBezTo>
                    <a:pt x="77536" y="23706"/>
                    <a:pt x="104418" y="47413"/>
                    <a:pt x="96375" y="78740"/>
                  </a:cubicBezTo>
                  <a:cubicBezTo>
                    <a:pt x="88332" y="110067"/>
                    <a:pt x="-17078" y="144780"/>
                    <a:pt x="2395" y="187960"/>
                  </a:cubicBezTo>
                  <a:cubicBezTo>
                    <a:pt x="21868" y="231140"/>
                    <a:pt x="178925" y="283210"/>
                    <a:pt x="213215" y="337820"/>
                  </a:cubicBezTo>
                  <a:cubicBezTo>
                    <a:pt x="247505" y="392430"/>
                    <a:pt x="180195" y="469477"/>
                    <a:pt x="208135" y="515620"/>
                  </a:cubicBezTo>
                  <a:cubicBezTo>
                    <a:pt x="236075" y="561763"/>
                    <a:pt x="328362" y="580390"/>
                    <a:pt x="380855" y="614680"/>
                  </a:cubicBezTo>
                  <a:cubicBezTo>
                    <a:pt x="433348" y="648970"/>
                    <a:pt x="478221" y="685165"/>
                    <a:pt x="523095" y="72136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3175955" y="3298063"/>
              <a:ext cx="436605" cy="34599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856194" y="3249190"/>
              <a:ext cx="1221676" cy="5666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accent6"/>
                  </a:solidFill>
                </a:rPr>
                <a:t>Création  </a:t>
              </a:r>
            </a:p>
            <a:p>
              <a:r>
                <a:rPr lang="fr-FR" sz="1200" dirty="0" smtClean="0">
                  <a:solidFill>
                    <a:schemeClr val="accent6"/>
                  </a:solidFill>
                </a:rPr>
                <a:t>CIME </a:t>
              </a:r>
              <a:r>
                <a:rPr lang="fr-FR" sz="1200" dirty="0">
                  <a:solidFill>
                    <a:schemeClr val="accent6"/>
                  </a:solidFill>
                </a:rPr>
                <a:t>0</a:t>
              </a:r>
              <a:r>
                <a:rPr lang="fr-FR" sz="1200" dirty="0" smtClean="0">
                  <a:solidFill>
                    <a:schemeClr val="accent6"/>
                  </a:solidFill>
                </a:rPr>
                <a:t>°-HE</a:t>
              </a:r>
              <a:endParaRPr lang="fr-FR" sz="12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446603" y="1628043"/>
            <a:ext cx="1869074" cy="940935"/>
            <a:chOff x="2936444" y="761657"/>
            <a:chExt cx="2231985" cy="1154825"/>
          </a:xfrm>
        </p:grpSpPr>
        <p:sp>
          <p:nvSpPr>
            <p:cNvPr id="26" name="ZoneTexte 25"/>
            <p:cNvSpPr txBox="1"/>
            <p:nvPr/>
          </p:nvSpPr>
          <p:spPr>
            <a:xfrm>
              <a:off x="2936444" y="761657"/>
              <a:ext cx="1298246" cy="5666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7030A0"/>
                  </a:solidFill>
                </a:rPr>
                <a:t>Création </a:t>
              </a:r>
            </a:p>
            <a:p>
              <a:r>
                <a:rPr lang="fr-FR" sz="1200" dirty="0" smtClean="0">
                  <a:solidFill>
                    <a:srgbClr val="7030A0"/>
                  </a:solidFill>
                </a:rPr>
                <a:t>2</a:t>
              </a:r>
              <a:r>
                <a:rPr lang="fr-FR" sz="1200" baseline="30000" dirty="0" smtClean="0">
                  <a:solidFill>
                    <a:srgbClr val="7030A0"/>
                  </a:solidFill>
                </a:rPr>
                <a:t>nde</a:t>
              </a:r>
              <a:r>
                <a:rPr lang="fr-FR" sz="1200" dirty="0" smtClean="0">
                  <a:solidFill>
                    <a:srgbClr val="7030A0"/>
                  </a:solidFill>
                </a:rPr>
                <a:t> ligne -THE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515633" y="1240077"/>
              <a:ext cx="652796" cy="676405"/>
            </a:xfrm>
            <a:custGeom>
              <a:avLst/>
              <a:gdLst>
                <a:gd name="connsiteX0" fmla="*/ 544882 w 652796"/>
                <a:gd name="connsiteY0" fmla="*/ 676405 h 676405"/>
                <a:gd name="connsiteX1" fmla="*/ 651353 w 652796"/>
                <a:gd name="connsiteY1" fmla="*/ 488515 h 676405"/>
                <a:gd name="connsiteX2" fmla="*/ 475989 w 652796"/>
                <a:gd name="connsiteY2" fmla="*/ 294361 h 676405"/>
                <a:gd name="connsiteX3" fmla="*/ 0 w 652796"/>
                <a:gd name="connsiteY3" fmla="*/ 0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796" h="676405">
                  <a:moveTo>
                    <a:pt x="544882" y="676405"/>
                  </a:moveTo>
                  <a:cubicBezTo>
                    <a:pt x="603858" y="614297"/>
                    <a:pt x="662835" y="552189"/>
                    <a:pt x="651353" y="488515"/>
                  </a:cubicBezTo>
                  <a:cubicBezTo>
                    <a:pt x="639871" y="424841"/>
                    <a:pt x="584548" y="375780"/>
                    <a:pt x="475989" y="294361"/>
                  </a:cubicBezTo>
                  <a:cubicBezTo>
                    <a:pt x="367430" y="212942"/>
                    <a:pt x="183715" y="106471"/>
                    <a:pt x="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4310870" y="1067082"/>
              <a:ext cx="436605" cy="345990"/>
            </a:xfrm>
            <a:prstGeom prst="ellipse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4880818" y="3821543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Ions Lourds</a:t>
            </a:r>
            <a:endParaRPr lang="fr-FR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6312982" y="1589772"/>
            <a:ext cx="4259174" cy="4531036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6386945" y="2076031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</a:t>
            </a:r>
            <a:endParaRPr lang="fr-FR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7272243" y="2794602"/>
            <a:ext cx="1783004" cy="2381684"/>
            <a:chOff x="5806698" y="2243456"/>
            <a:chExt cx="1783004" cy="2381684"/>
          </a:xfrm>
        </p:grpSpPr>
        <p:cxnSp>
          <p:nvCxnSpPr>
            <p:cNvPr id="33" name="Connecteur droit 32"/>
            <p:cNvCxnSpPr/>
            <p:nvPr/>
          </p:nvCxnSpPr>
          <p:spPr>
            <a:xfrm flipV="1">
              <a:off x="5942528" y="2851805"/>
              <a:ext cx="1647174" cy="152502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orme libre 33"/>
            <p:cNvSpPr/>
            <p:nvPr/>
          </p:nvSpPr>
          <p:spPr>
            <a:xfrm flipH="1">
              <a:off x="5874285" y="4376829"/>
              <a:ext cx="131065" cy="248311"/>
            </a:xfrm>
            <a:custGeom>
              <a:avLst/>
              <a:gdLst>
                <a:gd name="connsiteX0" fmla="*/ 35560 w 76345"/>
                <a:gd name="connsiteY0" fmla="*/ 0 h 284480"/>
                <a:gd name="connsiteX1" fmla="*/ 76200 w 76345"/>
                <a:gd name="connsiteY1" fmla="*/ 127000 h 284480"/>
                <a:gd name="connsiteX2" fmla="*/ 22860 w 76345"/>
                <a:gd name="connsiteY2" fmla="*/ 220980 h 284480"/>
                <a:gd name="connsiteX3" fmla="*/ 0 w 76345"/>
                <a:gd name="connsiteY3" fmla="*/ 284480 h 284480"/>
                <a:gd name="connsiteX4" fmla="*/ 0 w 76345"/>
                <a:gd name="connsiteY4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45" h="284480">
                  <a:moveTo>
                    <a:pt x="35560" y="0"/>
                  </a:moveTo>
                  <a:cubicBezTo>
                    <a:pt x="56938" y="45085"/>
                    <a:pt x="78317" y="90170"/>
                    <a:pt x="76200" y="127000"/>
                  </a:cubicBezTo>
                  <a:cubicBezTo>
                    <a:pt x="74083" y="163830"/>
                    <a:pt x="35560" y="194733"/>
                    <a:pt x="22860" y="220980"/>
                  </a:cubicBezTo>
                  <a:cubicBezTo>
                    <a:pt x="10160" y="247227"/>
                    <a:pt x="0" y="284480"/>
                    <a:pt x="0" y="284480"/>
                  </a:cubicBezTo>
                  <a:lnTo>
                    <a:pt x="0" y="28448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7089312" y="2294397"/>
              <a:ext cx="500390" cy="651962"/>
            </a:xfrm>
            <a:custGeom>
              <a:avLst/>
              <a:gdLst>
                <a:gd name="connsiteX0" fmla="*/ 544882 w 652796"/>
                <a:gd name="connsiteY0" fmla="*/ 676405 h 676405"/>
                <a:gd name="connsiteX1" fmla="*/ 651353 w 652796"/>
                <a:gd name="connsiteY1" fmla="*/ 488515 h 676405"/>
                <a:gd name="connsiteX2" fmla="*/ 475989 w 652796"/>
                <a:gd name="connsiteY2" fmla="*/ 294361 h 676405"/>
                <a:gd name="connsiteX3" fmla="*/ 0 w 652796"/>
                <a:gd name="connsiteY3" fmla="*/ 0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796" h="676405">
                  <a:moveTo>
                    <a:pt x="544882" y="676405"/>
                  </a:moveTo>
                  <a:cubicBezTo>
                    <a:pt x="603858" y="614297"/>
                    <a:pt x="662835" y="552189"/>
                    <a:pt x="651353" y="488515"/>
                  </a:cubicBezTo>
                  <a:cubicBezTo>
                    <a:pt x="639871" y="424841"/>
                    <a:pt x="584548" y="375780"/>
                    <a:pt x="475989" y="294361"/>
                  </a:cubicBezTo>
                  <a:cubicBezTo>
                    <a:pt x="367430" y="212942"/>
                    <a:pt x="183715" y="106471"/>
                    <a:pt x="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806698" y="2390140"/>
              <a:ext cx="11592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</a:rPr>
                <a:t>Adaptation </a:t>
              </a:r>
            </a:p>
            <a:p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</a:rPr>
                <a:t>NFS - 32&amp;33 </a:t>
              </a:r>
              <a:endParaRPr lang="fr-FR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 rot="2367408">
              <a:off x="6931507" y="2243456"/>
              <a:ext cx="619741" cy="399487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8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201950"/>
            <a:ext cx="10801350" cy="1141413"/>
          </a:xfrm>
        </p:spPr>
        <p:txBody>
          <a:bodyPr/>
          <a:lstStyle/>
          <a:p>
            <a:r>
              <a:rPr lang="fr-FR" dirty="0" smtClean="0"/>
              <a:t>Atouts des stations expérimentales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5325" y="2284141"/>
            <a:ext cx="37369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Energies faisceau uniques en Europe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Intensité 10-10</a:t>
            </a:r>
            <a:r>
              <a:rPr lang="fr-FR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p/s/cm²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Irradiation dans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l’air (25*4cm &amp; 20*20cm)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Passeur d’échantillons opérationnel </a:t>
            </a: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-design CNES - 2008)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7648" y="2680515"/>
            <a:ext cx="6657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Possibilité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d’irradier aussi en Haute Energie (idem G41)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Fortes intensité compatibles avec les applications électronique Défense       (10-108p/s/cm²)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Emplacement idéal pour les thématique Défense dissociées physiquement des applications Spatial (programmation séquencées avec les autres applications R&amp;D)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47648" y="5058186"/>
            <a:ext cx="6322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Cocktail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5 faisceaux interchangeable dans un temps réduit (idem concurrence EU)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Irradiation dans l’air (5*5cm)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Range plus important que le concurrence EU à LET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équivalents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648" y="4231692"/>
            <a:ext cx="1933575" cy="685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50" y="1616640"/>
            <a:ext cx="1562100" cy="1047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791610" y="4789344"/>
                <a:ext cx="409227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Option :</a:t>
                </a:r>
              </a:p>
              <a:p>
                <a:pPr marL="285750" indent="-285750">
                  <a:buBlip>
                    <a:blip r:embed="rId2"/>
                  </a:buBlip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Neutrons 14MeV (moyennés)</a:t>
                </a:r>
              </a:p>
              <a:p>
                <a:pPr marL="285750" indent="-285750">
                  <a:buBlip>
                    <a:blip r:embed="rId2"/>
                  </a:buBlip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Salle 32 : 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Intensité </a:t>
                </a:r>
                <a14:m>
                  <m:oMath xmlns:m="http://schemas.openxmlformats.org/officeDocument/2006/math">
                    <m:r>
                      <a:rPr lang="fr-FR" sz="14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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1011neutrons/s/cm²</a:t>
                </a:r>
              </a:p>
              <a:p>
                <a:pPr marL="285750" indent="-285750">
                  <a:buBlip>
                    <a:blip r:embed="rId2"/>
                  </a:buBlip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Salle 33 : 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Intensité </a:t>
                </a:r>
                <a14:m>
                  <m:oMath xmlns:m="http://schemas.openxmlformats.org/officeDocument/2006/math">
                    <m:r>
                      <a:rPr lang="fr-FR" sz="14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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105neutrons/s/cm²</a:t>
                </a: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10" y="4789344"/>
                <a:ext cx="4092278" cy="954107"/>
              </a:xfrm>
              <a:prstGeom prst="rect">
                <a:avLst/>
              </a:prstGeom>
              <a:blipFill>
                <a:blip r:embed="rId5"/>
                <a:stretch>
                  <a:fillRect l="-447" t="-1282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10" y="3779254"/>
            <a:ext cx="2162175" cy="9048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10" y="1519672"/>
            <a:ext cx="3880103" cy="670635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6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Déploiement envisagé </a:t>
            </a:r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3090368818"/>
              </p:ext>
            </p:extLst>
          </p:nvPr>
        </p:nvGraphicFramePr>
        <p:xfrm>
          <a:off x="2797412" y="855171"/>
          <a:ext cx="9144000" cy="369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265619"/>
              </p:ext>
            </p:extLst>
          </p:nvPr>
        </p:nvGraphicFramePr>
        <p:xfrm>
          <a:off x="3814607" y="4251814"/>
          <a:ext cx="7894320" cy="206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695325" y="1353163"/>
            <a:ext cx="33687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Principe :</a:t>
            </a: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Augmenter progressivement les heures disponibles pour l’industrie en maximisant les faisceaux en parallèle pour garantir une haute disponibilité pour la recherche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511482" y="5469924"/>
            <a:ext cx="101814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9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</a:t>
            </a: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ligne THE //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7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Accentuer le rayonnement scientifique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695325" y="1601972"/>
            <a:ext cx="6641140" cy="4231759"/>
            <a:chOff x="621450" y="991771"/>
            <a:chExt cx="5966742" cy="358649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450" y="991771"/>
              <a:ext cx="5966742" cy="35864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7" name="Connecteur en arc 6"/>
            <p:cNvCxnSpPr/>
            <p:nvPr/>
          </p:nvCxnSpPr>
          <p:spPr>
            <a:xfrm flipV="1">
              <a:off x="2774515" y="3526077"/>
              <a:ext cx="676406" cy="526093"/>
            </a:xfrm>
            <a:prstGeom prst="curvedConnector3">
              <a:avLst/>
            </a:prstGeom>
            <a:ln w="317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orme libre 7"/>
            <p:cNvSpPr/>
            <p:nvPr/>
          </p:nvSpPr>
          <p:spPr>
            <a:xfrm>
              <a:off x="2774515" y="2630466"/>
              <a:ext cx="657617" cy="933189"/>
            </a:xfrm>
            <a:custGeom>
              <a:avLst/>
              <a:gdLst>
                <a:gd name="connsiteX0" fmla="*/ 0 w 657617"/>
                <a:gd name="connsiteY0" fmla="*/ 933189 h 933189"/>
                <a:gd name="connsiteX1" fmla="*/ 225469 w 657617"/>
                <a:gd name="connsiteY1" fmla="*/ 726509 h 933189"/>
                <a:gd name="connsiteX2" fmla="*/ 413359 w 657617"/>
                <a:gd name="connsiteY2" fmla="*/ 237994 h 933189"/>
                <a:gd name="connsiteX3" fmla="*/ 601249 w 657617"/>
                <a:gd name="connsiteY3" fmla="*/ 43841 h 933189"/>
                <a:gd name="connsiteX4" fmla="*/ 657617 w 657617"/>
                <a:gd name="connsiteY4" fmla="*/ 0 h 9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617" h="933189">
                  <a:moveTo>
                    <a:pt x="0" y="933189"/>
                  </a:moveTo>
                  <a:cubicBezTo>
                    <a:pt x="78288" y="887782"/>
                    <a:pt x="156576" y="842375"/>
                    <a:pt x="225469" y="726509"/>
                  </a:cubicBezTo>
                  <a:cubicBezTo>
                    <a:pt x="294362" y="610643"/>
                    <a:pt x="350729" y="351772"/>
                    <a:pt x="413359" y="237994"/>
                  </a:cubicBezTo>
                  <a:cubicBezTo>
                    <a:pt x="475989" y="124216"/>
                    <a:pt x="560539" y="83507"/>
                    <a:pt x="601249" y="43841"/>
                  </a:cubicBezTo>
                  <a:cubicBezTo>
                    <a:pt x="641959" y="4175"/>
                    <a:pt x="649788" y="2087"/>
                    <a:pt x="657617" y="0"/>
                  </a:cubicBezTo>
                </a:path>
              </a:pathLst>
            </a:custGeom>
            <a:noFill/>
            <a:ln w="317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2761989" y="2010427"/>
              <a:ext cx="695195" cy="1272797"/>
            </a:xfrm>
            <a:custGeom>
              <a:avLst/>
              <a:gdLst>
                <a:gd name="connsiteX0" fmla="*/ 0 w 695195"/>
                <a:gd name="connsiteY0" fmla="*/ 1258866 h 1272797"/>
                <a:gd name="connsiteX1" fmla="*/ 100208 w 695195"/>
                <a:gd name="connsiteY1" fmla="*/ 1146132 h 1272797"/>
                <a:gd name="connsiteX2" fmla="*/ 300625 w 695195"/>
                <a:gd name="connsiteY2" fmla="*/ 338203 h 1272797"/>
                <a:gd name="connsiteX3" fmla="*/ 444674 w 695195"/>
                <a:gd name="connsiteY3" fmla="*/ 81420 h 1272797"/>
                <a:gd name="connsiteX4" fmla="*/ 695195 w 695195"/>
                <a:gd name="connsiteY4" fmla="*/ 0 h 127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195" h="1272797">
                  <a:moveTo>
                    <a:pt x="0" y="1258866"/>
                  </a:moveTo>
                  <a:cubicBezTo>
                    <a:pt x="25052" y="1279221"/>
                    <a:pt x="50104" y="1299576"/>
                    <a:pt x="100208" y="1146132"/>
                  </a:cubicBezTo>
                  <a:cubicBezTo>
                    <a:pt x="150312" y="992688"/>
                    <a:pt x="243214" y="515655"/>
                    <a:pt x="300625" y="338203"/>
                  </a:cubicBezTo>
                  <a:cubicBezTo>
                    <a:pt x="358036" y="160751"/>
                    <a:pt x="378912" y="137787"/>
                    <a:pt x="444674" y="81420"/>
                  </a:cubicBezTo>
                  <a:cubicBezTo>
                    <a:pt x="510436" y="25053"/>
                    <a:pt x="602815" y="12526"/>
                    <a:pt x="695195" y="0"/>
                  </a:cubicBezTo>
                </a:path>
              </a:pathLst>
            </a:custGeom>
            <a:noFill/>
            <a:ln w="31750">
              <a:solidFill>
                <a:schemeClr val="accent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177941" y="1747988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accent1"/>
                  </a:solidFill>
                </a:rPr>
                <a:t>x5</a:t>
              </a:r>
              <a:endParaRPr lang="fr-FR" sz="1200" dirty="0">
                <a:solidFill>
                  <a:schemeClr val="accent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049701" y="2379759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accent6"/>
                  </a:solidFill>
                </a:rPr>
                <a:t>x1,5</a:t>
              </a:r>
              <a:endParaRPr lang="fr-FR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049701" y="3256932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accent4"/>
                  </a:solidFill>
                </a:rPr>
                <a:t>x2,5</a:t>
              </a:r>
              <a:endParaRPr lang="fr-FR" sz="12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527124" y="4441794"/>
            <a:ext cx="4381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Ambition </a:t>
            </a: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Utilisation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d’une très grande infrastructure de recherche pour augmenter l’ambition industrielle national tout en accentuant le rayonnement scientifique français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E. Dessay – Workshop Réseau Détecteurs Gazeux – 22 Mars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4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1442</Words>
  <Application>Microsoft Office PowerPoint</Application>
  <PresentationFormat>Grand écran</PresentationFormat>
  <Paragraphs>245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Wingdings</vt:lpstr>
      <vt:lpstr>Thème Office</vt:lpstr>
      <vt:lpstr>SAGA – Phase émergence</vt:lpstr>
      <vt:lpstr>Contexte</vt:lpstr>
      <vt:lpstr>Contexte</vt:lpstr>
      <vt:lpstr>Positionnement par rapport aux autres installations ouvertes à l’industrie</vt:lpstr>
      <vt:lpstr>Objectifs</vt:lpstr>
      <vt:lpstr>Modifications envisagées</vt:lpstr>
      <vt:lpstr>Atouts des stations expérimentales</vt:lpstr>
      <vt:lpstr>Déploiement envisagé </vt:lpstr>
      <vt:lpstr>Accentuer le rayonnement scientifique</vt:lpstr>
      <vt:lpstr>Organigramme technique</vt:lpstr>
      <vt:lpstr>WP1 : Amélioration des conditions  d’accueil technique </vt:lpstr>
      <vt:lpstr>WP2 : Amélioration de l’organisation de l’exploitant GANIL</vt:lpstr>
      <vt:lpstr>WP3 : Bâtiment d’accueil SAGA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Dessay Eloise</cp:lastModifiedBy>
  <cp:revision>48</cp:revision>
  <dcterms:created xsi:type="dcterms:W3CDTF">2024-02-01T13:48:29Z</dcterms:created>
  <dcterms:modified xsi:type="dcterms:W3CDTF">2024-03-21T17:16:05Z</dcterms:modified>
</cp:coreProperties>
</file>