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100" d="100"/>
          <a:sy n="100" d="100"/>
        </p:scale>
        <p:origin x="19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AB9CB-4ED4-4975-99FC-974B143C07F8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927DE-C1DE-4CD5-A0DE-C7A5B3D8F27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9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3850-8545-4E96-A330-2C654569416F}" type="datetime1">
              <a:rPr lang="en-GB" smtClean="0"/>
              <a:t>25/01/2024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34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8B0-11A3-4101-BB5B-E8ED3577E3AC}" type="datetime1">
              <a:rPr lang="en-GB" smtClean="0"/>
              <a:t>25/01/2024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00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7A0F-A2EB-4340-B885-D2176FC16ECC}" type="datetime1">
              <a:rPr lang="en-GB" smtClean="0"/>
              <a:t>25/01/2024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44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DC6F-0B27-4502-9D11-908310B9225C}" type="datetime1">
              <a:rPr lang="en-GB" smtClean="0"/>
              <a:t>25/01/2024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84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5632-9DB4-4D89-BF84-64AC6F0BA075}" type="datetime1">
              <a:rPr lang="en-GB" smtClean="0"/>
              <a:t>25/01/2024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68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7E0B-912E-4379-AF55-004A6894D6E4}" type="datetime1">
              <a:rPr lang="en-GB" smtClean="0"/>
              <a:t>25/01/2024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2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9C90-6453-4EF1-B271-D9AAD882897E}" type="datetime1">
              <a:rPr lang="en-GB" smtClean="0"/>
              <a:t>25/01/2024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7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7E23-0878-4CDB-A900-6BE372886FBA}" type="datetime1">
              <a:rPr lang="en-GB" smtClean="0"/>
              <a:t>25/01/2024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09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E15B-9CBE-4F31-8612-B13883E6EF4C}" type="datetime1">
              <a:rPr lang="en-GB" smtClean="0"/>
              <a:t>25/01/2024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1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2C09-BE7E-459A-9796-6C34705AAB41}" type="datetime1">
              <a:rPr lang="en-GB" smtClean="0"/>
              <a:t>25/01/2024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4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C9DD-E261-46D7-B5DF-DD1DFE8D5074}" type="datetime1">
              <a:rPr lang="en-GB" smtClean="0"/>
              <a:t>25/01/2024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1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DE63-762D-4CDC-AE2F-A2112488FE6B}" type="datetime1">
              <a:rPr lang="en-GB" smtClean="0"/>
              <a:t>25/01/2024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Magne Magali  - LPC Grainita test bench status  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AADE-6389-429B-80E8-FFE7F7EC481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LPC </a:t>
            </a:r>
            <a:r>
              <a:rPr lang="fr-FR" dirty="0" err="1" smtClean="0"/>
              <a:t>Grainita</a:t>
            </a:r>
            <a:r>
              <a:rPr lang="fr-FR" dirty="0" smtClean="0"/>
              <a:t> test </a:t>
            </a:r>
            <a:r>
              <a:rPr lang="fr-FR" dirty="0" err="1" smtClean="0"/>
              <a:t>bench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 =&gt; </a:t>
            </a:r>
            <a:r>
              <a:rPr lang="fr-FR" dirty="0" err="1" smtClean="0"/>
              <a:t>January</a:t>
            </a:r>
            <a:r>
              <a:rPr lang="fr-FR" dirty="0" smtClean="0"/>
              <a:t> 2024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768475"/>
            <a:ext cx="108108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January 9th : visit at </a:t>
            </a:r>
            <a:r>
              <a:rPr lang="en-US" dirty="0" err="1" smtClean="0"/>
              <a:t>IJClab</a:t>
            </a:r>
            <a:r>
              <a:rPr lang="en-US" dirty="0" smtClean="0"/>
              <a:t> to keep a troll with his acquisition system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The troll well arrived at Clermont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What has happened to the LPC since then?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/>
              <a:t>I was hill during a full week </a:t>
            </a:r>
            <a:r>
              <a:rPr lang="en-US" sz="1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delay 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/>
              <a:t>We protect the structure of the light </a:t>
            </a:r>
            <a:r>
              <a:rPr lang="en-US" sz="1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we wait some material to improve the dark in the box </a:t>
            </a:r>
            <a:endParaRPr lang="en-US" sz="1800" i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/>
              <a:t>We bought </a:t>
            </a:r>
            <a:r>
              <a:rPr lang="en-US" dirty="0" smtClean="0"/>
              <a:t>20  </a:t>
            </a:r>
            <a:r>
              <a:rPr lang="en-US" dirty="0" err="1" smtClean="0"/>
              <a:t>MCx</a:t>
            </a:r>
            <a:r>
              <a:rPr lang="en-US" dirty="0" smtClean="0"/>
              <a:t> – LEMO cables ( expect begin of February)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/>
              <a:t>For amplifier of external Channels, I found a NIM module (</a:t>
            </a:r>
            <a:r>
              <a:rPr lang="en-US" dirty="0" err="1" smtClean="0"/>
              <a:t>Lecroy</a:t>
            </a:r>
            <a:r>
              <a:rPr lang="en-US" dirty="0" smtClean="0"/>
              <a:t> 612AM 6 channel variable amplifier) </a:t>
            </a:r>
            <a:r>
              <a:rPr lang="en-US" sz="1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not tested now 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23267" y="2836869"/>
            <a:ext cx="6400800" cy="1165214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8951917" y="4943476"/>
            <a:ext cx="1924050" cy="9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BD3B-58D2-49E2-AA69-B49CE136D2A5}" type="datetime1">
              <a:rPr lang="en-GB" smtClean="0"/>
              <a:t>25/01/2024</a:t>
            </a:fld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64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00700" cy="1421368"/>
          </a:xfrm>
        </p:spPr>
        <p:txBody>
          <a:bodyPr/>
          <a:lstStyle/>
          <a:p>
            <a:r>
              <a:rPr lang="fr-FR" dirty="0" smtClean="0"/>
              <a:t>Few </a:t>
            </a:r>
            <a:r>
              <a:rPr lang="fr-FR" dirty="0" err="1" smtClean="0"/>
              <a:t>pictures</a:t>
            </a:r>
            <a:r>
              <a:rPr lang="fr-FR" dirty="0" smtClean="0"/>
              <a:t> of the test </a:t>
            </a:r>
            <a:r>
              <a:rPr lang="fr-FR" dirty="0" err="1" smtClean="0"/>
              <a:t>bench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155825"/>
            <a:ext cx="5801784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97" y="676518"/>
            <a:ext cx="5283200" cy="39624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88295" y="6137831"/>
            <a:ext cx="184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Pmts</a:t>
            </a:r>
            <a:r>
              <a:rPr lang="fr-FR" dirty="0" smtClean="0"/>
              <a:t> &amp; </a:t>
            </a:r>
            <a:r>
              <a:rPr lang="fr-FR" dirty="0" err="1" smtClean="0"/>
              <a:t>timepix</a:t>
            </a:r>
            <a:r>
              <a:rPr lang="fr-FR" dirty="0" smtClean="0"/>
              <a:t> </a:t>
            </a:r>
            <a:endParaRPr lang="en-GB" dirty="0"/>
          </a:p>
        </p:txBody>
      </p:sp>
      <p:cxnSp>
        <p:nvCxnSpPr>
          <p:cNvPr id="8" name="Connecteur droit avec flèche 7"/>
          <p:cNvCxnSpPr>
            <a:stCxn id="6" idx="1"/>
          </p:cNvCxnSpPr>
          <p:nvPr/>
        </p:nvCxnSpPr>
        <p:spPr>
          <a:xfrm flipH="1" flipV="1">
            <a:off x="5124450" y="5092700"/>
            <a:ext cx="863845" cy="12297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9486900" y="3676650"/>
            <a:ext cx="1093302" cy="1552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237306" y="5168900"/>
            <a:ext cx="2685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Area for the  troll.</a:t>
            </a:r>
          </a:p>
          <a:p>
            <a:r>
              <a:rPr lang="fr-FR" dirty="0" smtClean="0"/>
              <a:t>A </a:t>
            </a:r>
            <a:r>
              <a:rPr lang="en-GB" dirty="0" smtClean="0"/>
              <a:t>a mechanical part is being designed </a:t>
            </a:r>
            <a:r>
              <a:rPr lang="fr-FR" dirty="0" smtClean="0"/>
              <a:t>to </a:t>
            </a:r>
            <a:r>
              <a:rPr lang="fr-FR" dirty="0" err="1" smtClean="0"/>
              <a:t>fix</a:t>
            </a:r>
            <a:r>
              <a:rPr lang="fr-FR" dirty="0" smtClean="0"/>
              <a:t> the correct alignement  </a:t>
            </a:r>
            <a:r>
              <a:rPr lang="fr-FR" dirty="0" err="1" smtClean="0"/>
              <a:t>between</a:t>
            </a:r>
            <a:r>
              <a:rPr lang="fr-FR" dirty="0" smtClean="0"/>
              <a:t> the 3 detectors </a:t>
            </a:r>
            <a:endParaRPr lang="en-GB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5286007" y="4723368"/>
            <a:ext cx="863845" cy="12297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096000" y="5720597"/>
            <a:ext cx="153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Troll + </a:t>
            </a:r>
            <a:r>
              <a:rPr lang="fr-FR" dirty="0" err="1" smtClean="0"/>
              <a:t>preamp</a:t>
            </a:r>
            <a:endParaRPr lang="en-GB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7516748" y="3270882"/>
            <a:ext cx="0" cy="15527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9639300" y="3829050"/>
            <a:ext cx="1093302" cy="1552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747242" y="4732738"/>
            <a:ext cx="110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Green </a:t>
            </a:r>
            <a:r>
              <a:rPr lang="fr-FR" dirty="0" err="1" smtClean="0"/>
              <a:t>led</a:t>
            </a:r>
            <a:endParaRPr lang="en-GB" dirty="0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D041-F211-4268-A9E4-748D83FD33D4}" type="datetime1">
              <a:rPr lang="en-GB" smtClean="0"/>
              <a:t>25/01/2024</a:t>
            </a:fld>
            <a:endParaRPr lang="en-GB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Magne Magali  - LPC Grainita test bench status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47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156</Words>
  <Application>Microsoft Office PowerPoint</Application>
  <PresentationFormat>Grand écran</PresentationFormat>
  <Paragraphs>18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Thème Office</vt:lpstr>
      <vt:lpstr>LPC Grainita test bench status  =&gt; January 2024</vt:lpstr>
      <vt:lpstr>Few pictures of the test bench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Magne</dc:creator>
  <cp:lastModifiedBy>Magali Magne</cp:lastModifiedBy>
  <cp:revision>4</cp:revision>
  <dcterms:created xsi:type="dcterms:W3CDTF">2024-01-25T13:20:50Z</dcterms:created>
  <dcterms:modified xsi:type="dcterms:W3CDTF">2024-01-25T14:02:06Z</dcterms:modified>
</cp:coreProperties>
</file>