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2" r:id="rId3"/>
    <p:sldId id="272" r:id="rId4"/>
    <p:sldId id="260" r:id="rId5"/>
    <p:sldId id="261" r:id="rId6"/>
    <p:sldId id="273" r:id="rId7"/>
    <p:sldId id="263" r:id="rId8"/>
    <p:sldId id="264" r:id="rId9"/>
    <p:sldId id="265" r:id="rId10"/>
    <p:sldId id="284" r:id="rId11"/>
    <p:sldId id="267" r:id="rId12"/>
    <p:sldId id="283" r:id="rId13"/>
    <p:sldId id="268" r:id="rId14"/>
    <p:sldId id="274" r:id="rId15"/>
    <p:sldId id="269" r:id="rId16"/>
    <p:sldId id="270" r:id="rId17"/>
    <p:sldId id="271" r:id="rId18"/>
    <p:sldId id="275" r:id="rId19"/>
    <p:sldId id="276" r:id="rId20"/>
    <p:sldId id="277" r:id="rId21"/>
    <p:sldId id="281" r:id="rId22"/>
    <p:sldId id="282" r:id="rId23"/>
    <p:sldId id="278" r:id="rId24"/>
    <p:sldId id="285" r:id="rId25"/>
    <p:sldId id="279" r:id="rId26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LACROIX" initials="AL" lastIdx="3" clrIdx="0">
    <p:extLst>
      <p:ext uri="{19B8F6BF-5375-455C-9EA6-DF929625EA0E}">
        <p15:presenceInfo xmlns:p15="http://schemas.microsoft.com/office/powerpoint/2012/main" userId="S-1-5-21-2060718226-1440286284-1606240830-119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54A"/>
    <a:srgbClr val="00B3CC"/>
    <a:srgbClr val="00B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77" autoAdjust="0"/>
    <p:restoredTop sz="79982" autoAdjust="0"/>
  </p:normalViewPr>
  <p:slideViewPr>
    <p:cSldViewPr>
      <p:cViewPr varScale="1">
        <p:scale>
          <a:sx n="116" d="100"/>
          <a:sy n="116" d="100"/>
        </p:scale>
        <p:origin x="192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53"/>
    </p:cViewPr>
  </p:sorterViewPr>
  <p:notesViewPr>
    <p:cSldViewPr>
      <p:cViewPr varScale="1">
        <p:scale>
          <a:sx n="89" d="100"/>
          <a:sy n="89" d="100"/>
        </p:scale>
        <p:origin x="3802" y="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alcul_ANSYS\Tube_Bombe\Design_Poi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croix\Desktop\Einstein%20Telescope\graphe%20note%20de%20calcu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cap="small" baseline="0"/>
              <a:t>Tranfert Functions for X, Y and Z excitation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355078085905974"/>
          <c:y val="9.6064669685359358E-2"/>
          <c:w val="0.6035652833798999"/>
          <c:h val="0.84445083014048528"/>
        </c:manualLayout>
      </c:layout>
      <c:scatterChart>
        <c:scatterStyle val="smoothMarker"/>
        <c:varyColors val="0"/>
        <c:ser>
          <c:idx val="2"/>
          <c:order val="0"/>
          <c:tx>
            <c:v>X Excitation - Y Direction response</c:v>
          </c:tx>
          <c:spPr>
            <a:ln w="952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Feuil2!$I$3:$I$262</c:f>
              <c:numCache>
                <c:formatCode>General</c:formatCode>
                <c:ptCount val="260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6.7866</c:v>
                </c:pt>
                <c:pt idx="34">
                  <c:v>6.8</c:v>
                </c:pt>
                <c:pt idx="35">
                  <c:v>7</c:v>
                </c:pt>
                <c:pt idx="36">
                  <c:v>7.1113999999999997</c:v>
                </c:pt>
                <c:pt idx="37">
                  <c:v>7.2</c:v>
                </c:pt>
                <c:pt idx="38">
                  <c:v>7.4</c:v>
                </c:pt>
                <c:pt idx="39">
                  <c:v>7.6</c:v>
                </c:pt>
                <c:pt idx="40">
                  <c:v>7.8</c:v>
                </c:pt>
                <c:pt idx="41">
                  <c:v>8</c:v>
                </c:pt>
                <c:pt idx="42">
                  <c:v>8.1999999999999993</c:v>
                </c:pt>
                <c:pt idx="43">
                  <c:v>8.4</c:v>
                </c:pt>
                <c:pt idx="44">
                  <c:v>8.6</c:v>
                </c:pt>
                <c:pt idx="45">
                  <c:v>8.8000000000000007</c:v>
                </c:pt>
                <c:pt idx="46">
                  <c:v>9</c:v>
                </c:pt>
                <c:pt idx="47">
                  <c:v>9.1999999999999993</c:v>
                </c:pt>
                <c:pt idx="48">
                  <c:v>9.4</c:v>
                </c:pt>
                <c:pt idx="49">
                  <c:v>9.6</c:v>
                </c:pt>
                <c:pt idx="50">
                  <c:v>9.8000000000000007</c:v>
                </c:pt>
                <c:pt idx="51">
                  <c:v>10</c:v>
                </c:pt>
                <c:pt idx="52">
                  <c:v>10.199999999999999</c:v>
                </c:pt>
                <c:pt idx="53">
                  <c:v>10.4</c:v>
                </c:pt>
                <c:pt idx="54">
                  <c:v>10.6</c:v>
                </c:pt>
                <c:pt idx="55">
                  <c:v>10.8</c:v>
                </c:pt>
                <c:pt idx="56">
                  <c:v>11</c:v>
                </c:pt>
                <c:pt idx="57">
                  <c:v>11.2</c:v>
                </c:pt>
                <c:pt idx="58">
                  <c:v>11.4</c:v>
                </c:pt>
                <c:pt idx="59">
                  <c:v>11.6</c:v>
                </c:pt>
                <c:pt idx="60">
                  <c:v>11.8</c:v>
                </c:pt>
                <c:pt idx="61">
                  <c:v>12</c:v>
                </c:pt>
                <c:pt idx="62">
                  <c:v>12.2</c:v>
                </c:pt>
                <c:pt idx="63">
                  <c:v>12.4</c:v>
                </c:pt>
                <c:pt idx="64">
                  <c:v>12.6</c:v>
                </c:pt>
                <c:pt idx="65">
                  <c:v>12.8</c:v>
                </c:pt>
                <c:pt idx="66">
                  <c:v>13</c:v>
                </c:pt>
                <c:pt idx="67">
                  <c:v>13.2</c:v>
                </c:pt>
                <c:pt idx="68">
                  <c:v>13.4</c:v>
                </c:pt>
                <c:pt idx="69">
                  <c:v>13.6</c:v>
                </c:pt>
                <c:pt idx="70">
                  <c:v>13.8</c:v>
                </c:pt>
                <c:pt idx="71">
                  <c:v>14</c:v>
                </c:pt>
                <c:pt idx="72">
                  <c:v>14.2</c:v>
                </c:pt>
                <c:pt idx="73">
                  <c:v>14.4</c:v>
                </c:pt>
                <c:pt idx="74">
                  <c:v>14.6</c:v>
                </c:pt>
                <c:pt idx="75">
                  <c:v>14.8</c:v>
                </c:pt>
                <c:pt idx="76">
                  <c:v>15</c:v>
                </c:pt>
                <c:pt idx="77">
                  <c:v>15.2</c:v>
                </c:pt>
                <c:pt idx="78">
                  <c:v>15.4</c:v>
                </c:pt>
                <c:pt idx="79">
                  <c:v>15.6</c:v>
                </c:pt>
                <c:pt idx="80">
                  <c:v>15.8</c:v>
                </c:pt>
                <c:pt idx="81">
                  <c:v>16</c:v>
                </c:pt>
                <c:pt idx="82">
                  <c:v>16.2</c:v>
                </c:pt>
                <c:pt idx="83">
                  <c:v>16.399999999999999</c:v>
                </c:pt>
                <c:pt idx="84">
                  <c:v>16.600000000000001</c:v>
                </c:pt>
                <c:pt idx="85">
                  <c:v>16.8</c:v>
                </c:pt>
                <c:pt idx="86">
                  <c:v>17</c:v>
                </c:pt>
                <c:pt idx="87">
                  <c:v>17.2</c:v>
                </c:pt>
                <c:pt idx="88">
                  <c:v>17.399999999999999</c:v>
                </c:pt>
                <c:pt idx="89">
                  <c:v>17.600000000000001</c:v>
                </c:pt>
                <c:pt idx="90">
                  <c:v>17.8</c:v>
                </c:pt>
                <c:pt idx="91">
                  <c:v>18</c:v>
                </c:pt>
                <c:pt idx="92">
                  <c:v>18.2</c:v>
                </c:pt>
                <c:pt idx="93">
                  <c:v>18.399999999999999</c:v>
                </c:pt>
                <c:pt idx="94">
                  <c:v>18.600000000000001</c:v>
                </c:pt>
                <c:pt idx="95">
                  <c:v>18.8</c:v>
                </c:pt>
                <c:pt idx="96">
                  <c:v>19</c:v>
                </c:pt>
                <c:pt idx="97">
                  <c:v>19.2</c:v>
                </c:pt>
                <c:pt idx="98">
                  <c:v>19.399999999999999</c:v>
                </c:pt>
                <c:pt idx="99">
                  <c:v>19.600000000000001</c:v>
                </c:pt>
                <c:pt idx="100">
                  <c:v>19.8</c:v>
                </c:pt>
                <c:pt idx="101">
                  <c:v>20</c:v>
                </c:pt>
                <c:pt idx="102">
                  <c:v>20.2</c:v>
                </c:pt>
                <c:pt idx="103">
                  <c:v>20.399999999999999</c:v>
                </c:pt>
                <c:pt idx="104">
                  <c:v>20.6</c:v>
                </c:pt>
                <c:pt idx="105">
                  <c:v>20.681000000000001</c:v>
                </c:pt>
                <c:pt idx="106">
                  <c:v>20.8</c:v>
                </c:pt>
                <c:pt idx="107">
                  <c:v>21</c:v>
                </c:pt>
                <c:pt idx="108">
                  <c:v>21.2</c:v>
                </c:pt>
                <c:pt idx="109">
                  <c:v>21.4</c:v>
                </c:pt>
                <c:pt idx="110">
                  <c:v>21.6</c:v>
                </c:pt>
                <c:pt idx="111">
                  <c:v>21.8</c:v>
                </c:pt>
                <c:pt idx="112">
                  <c:v>21.844999999999999</c:v>
                </c:pt>
                <c:pt idx="113">
                  <c:v>22</c:v>
                </c:pt>
                <c:pt idx="114">
                  <c:v>22.2</c:v>
                </c:pt>
                <c:pt idx="115">
                  <c:v>22.4</c:v>
                </c:pt>
                <c:pt idx="116">
                  <c:v>22.6</c:v>
                </c:pt>
                <c:pt idx="117">
                  <c:v>22.8</c:v>
                </c:pt>
                <c:pt idx="118">
                  <c:v>23</c:v>
                </c:pt>
                <c:pt idx="119">
                  <c:v>23.2</c:v>
                </c:pt>
                <c:pt idx="120">
                  <c:v>23.242999999999999</c:v>
                </c:pt>
                <c:pt idx="121">
                  <c:v>23.4</c:v>
                </c:pt>
                <c:pt idx="122">
                  <c:v>23.6</c:v>
                </c:pt>
                <c:pt idx="123">
                  <c:v>23.8</c:v>
                </c:pt>
                <c:pt idx="124">
                  <c:v>24</c:v>
                </c:pt>
                <c:pt idx="125">
                  <c:v>24.2</c:v>
                </c:pt>
                <c:pt idx="126">
                  <c:v>24.4</c:v>
                </c:pt>
                <c:pt idx="127">
                  <c:v>24.6</c:v>
                </c:pt>
                <c:pt idx="128">
                  <c:v>24.8</c:v>
                </c:pt>
                <c:pt idx="129">
                  <c:v>25</c:v>
                </c:pt>
                <c:pt idx="130">
                  <c:v>25.2</c:v>
                </c:pt>
                <c:pt idx="131">
                  <c:v>25.4</c:v>
                </c:pt>
                <c:pt idx="132">
                  <c:v>25.6</c:v>
                </c:pt>
                <c:pt idx="133">
                  <c:v>25.8</c:v>
                </c:pt>
                <c:pt idx="134">
                  <c:v>26</c:v>
                </c:pt>
                <c:pt idx="135">
                  <c:v>26.2</c:v>
                </c:pt>
                <c:pt idx="136">
                  <c:v>26.4</c:v>
                </c:pt>
                <c:pt idx="137">
                  <c:v>26.6</c:v>
                </c:pt>
                <c:pt idx="138">
                  <c:v>26.8</c:v>
                </c:pt>
                <c:pt idx="139">
                  <c:v>27</c:v>
                </c:pt>
                <c:pt idx="140">
                  <c:v>27.2</c:v>
                </c:pt>
                <c:pt idx="141">
                  <c:v>27.4</c:v>
                </c:pt>
                <c:pt idx="142">
                  <c:v>27.6</c:v>
                </c:pt>
                <c:pt idx="143">
                  <c:v>27.8</c:v>
                </c:pt>
                <c:pt idx="144">
                  <c:v>28</c:v>
                </c:pt>
                <c:pt idx="145">
                  <c:v>28.2</c:v>
                </c:pt>
                <c:pt idx="146">
                  <c:v>28.4</c:v>
                </c:pt>
                <c:pt idx="147">
                  <c:v>28.6</c:v>
                </c:pt>
                <c:pt idx="148">
                  <c:v>28.8</c:v>
                </c:pt>
                <c:pt idx="149">
                  <c:v>29</c:v>
                </c:pt>
                <c:pt idx="150">
                  <c:v>29.2</c:v>
                </c:pt>
                <c:pt idx="151">
                  <c:v>29.4</c:v>
                </c:pt>
                <c:pt idx="152">
                  <c:v>29.597000000000001</c:v>
                </c:pt>
                <c:pt idx="153">
                  <c:v>29.6</c:v>
                </c:pt>
                <c:pt idx="154">
                  <c:v>29.8</c:v>
                </c:pt>
                <c:pt idx="155">
                  <c:v>30</c:v>
                </c:pt>
                <c:pt idx="156">
                  <c:v>30.2</c:v>
                </c:pt>
                <c:pt idx="157">
                  <c:v>30.4</c:v>
                </c:pt>
                <c:pt idx="158">
                  <c:v>30.6</c:v>
                </c:pt>
                <c:pt idx="159">
                  <c:v>30.8</c:v>
                </c:pt>
                <c:pt idx="160">
                  <c:v>31</c:v>
                </c:pt>
                <c:pt idx="161">
                  <c:v>31.2</c:v>
                </c:pt>
                <c:pt idx="162">
                  <c:v>31.4</c:v>
                </c:pt>
                <c:pt idx="163">
                  <c:v>31.6</c:v>
                </c:pt>
                <c:pt idx="164">
                  <c:v>31.8</c:v>
                </c:pt>
                <c:pt idx="165">
                  <c:v>32</c:v>
                </c:pt>
                <c:pt idx="166">
                  <c:v>32.200000000000003</c:v>
                </c:pt>
                <c:pt idx="167">
                  <c:v>32.4</c:v>
                </c:pt>
                <c:pt idx="168">
                  <c:v>32.6</c:v>
                </c:pt>
                <c:pt idx="169">
                  <c:v>32.799999999999997</c:v>
                </c:pt>
                <c:pt idx="170">
                  <c:v>33</c:v>
                </c:pt>
                <c:pt idx="171">
                  <c:v>33.200000000000003</c:v>
                </c:pt>
                <c:pt idx="172">
                  <c:v>33.4</c:v>
                </c:pt>
                <c:pt idx="173">
                  <c:v>33.6</c:v>
                </c:pt>
                <c:pt idx="174">
                  <c:v>33.799999999999997</c:v>
                </c:pt>
                <c:pt idx="175">
                  <c:v>34</c:v>
                </c:pt>
                <c:pt idx="176">
                  <c:v>34.200000000000003</c:v>
                </c:pt>
                <c:pt idx="177">
                  <c:v>34.4</c:v>
                </c:pt>
                <c:pt idx="178">
                  <c:v>34.6</c:v>
                </c:pt>
                <c:pt idx="179">
                  <c:v>34.799999999999997</c:v>
                </c:pt>
                <c:pt idx="180">
                  <c:v>35</c:v>
                </c:pt>
                <c:pt idx="181">
                  <c:v>35.200000000000003</c:v>
                </c:pt>
                <c:pt idx="182">
                  <c:v>35.4</c:v>
                </c:pt>
                <c:pt idx="183">
                  <c:v>35.6</c:v>
                </c:pt>
                <c:pt idx="184">
                  <c:v>35.799999999999997</c:v>
                </c:pt>
                <c:pt idx="185">
                  <c:v>36</c:v>
                </c:pt>
                <c:pt idx="186">
                  <c:v>36.200000000000003</c:v>
                </c:pt>
                <c:pt idx="187">
                  <c:v>36.4</c:v>
                </c:pt>
                <c:pt idx="188">
                  <c:v>36.438000000000002</c:v>
                </c:pt>
                <c:pt idx="189">
                  <c:v>36.6</c:v>
                </c:pt>
                <c:pt idx="190">
                  <c:v>36.799999999999997</c:v>
                </c:pt>
                <c:pt idx="191">
                  <c:v>37</c:v>
                </c:pt>
                <c:pt idx="192">
                  <c:v>37.200000000000003</c:v>
                </c:pt>
                <c:pt idx="193">
                  <c:v>37.4</c:v>
                </c:pt>
                <c:pt idx="194">
                  <c:v>37.433</c:v>
                </c:pt>
                <c:pt idx="195">
                  <c:v>37.6</c:v>
                </c:pt>
                <c:pt idx="196">
                  <c:v>37.799999999999997</c:v>
                </c:pt>
                <c:pt idx="197">
                  <c:v>38</c:v>
                </c:pt>
                <c:pt idx="198">
                  <c:v>38.200000000000003</c:v>
                </c:pt>
                <c:pt idx="199">
                  <c:v>38.4</c:v>
                </c:pt>
                <c:pt idx="200">
                  <c:v>38.6</c:v>
                </c:pt>
                <c:pt idx="201">
                  <c:v>38.799999999999997</c:v>
                </c:pt>
                <c:pt idx="202">
                  <c:v>39</c:v>
                </c:pt>
                <c:pt idx="203">
                  <c:v>39.200000000000003</c:v>
                </c:pt>
                <c:pt idx="204">
                  <c:v>39.4</c:v>
                </c:pt>
                <c:pt idx="205">
                  <c:v>39.6</c:v>
                </c:pt>
                <c:pt idx="206">
                  <c:v>39.799999999999997</c:v>
                </c:pt>
                <c:pt idx="207">
                  <c:v>40</c:v>
                </c:pt>
                <c:pt idx="208">
                  <c:v>40.200000000000003</c:v>
                </c:pt>
                <c:pt idx="209">
                  <c:v>40.4</c:v>
                </c:pt>
                <c:pt idx="210">
                  <c:v>40.6</c:v>
                </c:pt>
                <c:pt idx="211">
                  <c:v>40.799999999999997</c:v>
                </c:pt>
                <c:pt idx="212">
                  <c:v>41</c:v>
                </c:pt>
                <c:pt idx="213">
                  <c:v>41.2</c:v>
                </c:pt>
                <c:pt idx="214">
                  <c:v>41.4</c:v>
                </c:pt>
                <c:pt idx="215">
                  <c:v>41.6</c:v>
                </c:pt>
                <c:pt idx="216">
                  <c:v>41.8</c:v>
                </c:pt>
                <c:pt idx="217">
                  <c:v>42</c:v>
                </c:pt>
                <c:pt idx="218">
                  <c:v>42.2</c:v>
                </c:pt>
                <c:pt idx="219">
                  <c:v>42.4</c:v>
                </c:pt>
                <c:pt idx="220">
                  <c:v>42.6</c:v>
                </c:pt>
                <c:pt idx="221">
                  <c:v>42.8</c:v>
                </c:pt>
                <c:pt idx="222">
                  <c:v>43</c:v>
                </c:pt>
                <c:pt idx="223">
                  <c:v>43.168999999999997</c:v>
                </c:pt>
                <c:pt idx="224">
                  <c:v>43.2</c:v>
                </c:pt>
                <c:pt idx="225">
                  <c:v>43.4</c:v>
                </c:pt>
                <c:pt idx="226">
                  <c:v>43.6</c:v>
                </c:pt>
                <c:pt idx="227">
                  <c:v>43.8</c:v>
                </c:pt>
                <c:pt idx="228">
                  <c:v>44</c:v>
                </c:pt>
                <c:pt idx="229">
                  <c:v>44.2</c:v>
                </c:pt>
                <c:pt idx="230">
                  <c:v>44.4</c:v>
                </c:pt>
                <c:pt idx="231">
                  <c:v>44.6</c:v>
                </c:pt>
                <c:pt idx="232">
                  <c:v>44.8</c:v>
                </c:pt>
                <c:pt idx="233">
                  <c:v>45</c:v>
                </c:pt>
                <c:pt idx="234">
                  <c:v>45.2</c:v>
                </c:pt>
                <c:pt idx="235">
                  <c:v>45.4</c:v>
                </c:pt>
                <c:pt idx="236">
                  <c:v>45.6</c:v>
                </c:pt>
                <c:pt idx="237">
                  <c:v>45.8</c:v>
                </c:pt>
                <c:pt idx="238">
                  <c:v>46</c:v>
                </c:pt>
                <c:pt idx="239">
                  <c:v>46.2</c:v>
                </c:pt>
                <c:pt idx="240">
                  <c:v>46.4</c:v>
                </c:pt>
                <c:pt idx="241">
                  <c:v>46.6</c:v>
                </c:pt>
                <c:pt idx="242">
                  <c:v>46.8</c:v>
                </c:pt>
                <c:pt idx="243">
                  <c:v>47</c:v>
                </c:pt>
                <c:pt idx="244">
                  <c:v>47.2</c:v>
                </c:pt>
                <c:pt idx="245">
                  <c:v>47.4</c:v>
                </c:pt>
                <c:pt idx="246">
                  <c:v>47.6</c:v>
                </c:pt>
                <c:pt idx="247">
                  <c:v>47.8</c:v>
                </c:pt>
                <c:pt idx="248">
                  <c:v>47.853000000000002</c:v>
                </c:pt>
                <c:pt idx="249">
                  <c:v>48</c:v>
                </c:pt>
                <c:pt idx="250">
                  <c:v>48.2</c:v>
                </c:pt>
                <c:pt idx="251">
                  <c:v>48.4</c:v>
                </c:pt>
                <c:pt idx="252">
                  <c:v>48.6</c:v>
                </c:pt>
                <c:pt idx="253">
                  <c:v>48.8</c:v>
                </c:pt>
                <c:pt idx="254">
                  <c:v>49</c:v>
                </c:pt>
                <c:pt idx="255">
                  <c:v>49.2</c:v>
                </c:pt>
                <c:pt idx="256">
                  <c:v>49.4</c:v>
                </c:pt>
                <c:pt idx="257">
                  <c:v>49.6</c:v>
                </c:pt>
                <c:pt idx="258">
                  <c:v>49.8</c:v>
                </c:pt>
                <c:pt idx="259">
                  <c:v>50</c:v>
                </c:pt>
              </c:numCache>
            </c:numRef>
          </c:xVal>
          <c:yVal>
            <c:numRef>
              <c:f>Feuil2!$J$3:$J$262</c:f>
              <c:numCache>
                <c:formatCode>0.00E+00</c:formatCode>
                <c:ptCount val="260"/>
                <c:pt idx="0">
                  <c:v>8.4329999999999995E-4</c:v>
                </c:pt>
                <c:pt idx="1">
                  <c:v>8.4449999999999998E-4</c:v>
                </c:pt>
                <c:pt idx="2">
                  <c:v>8.4650999999999997E-4</c:v>
                </c:pt>
                <c:pt idx="3">
                  <c:v>8.4935999999999996E-4</c:v>
                </c:pt>
                <c:pt idx="4">
                  <c:v>8.5307000000000004E-4</c:v>
                </c:pt>
                <c:pt idx="5">
                  <c:v>8.5767999999999999E-4</c:v>
                </c:pt>
                <c:pt idx="6">
                  <c:v>8.6326000000000003E-4</c:v>
                </c:pt>
                <c:pt idx="7">
                  <c:v>8.6985000000000003E-4</c:v>
                </c:pt>
                <c:pt idx="8">
                  <c:v>8.7752999999999996E-4</c:v>
                </c:pt>
                <c:pt idx="9">
                  <c:v>8.8641000000000002E-4</c:v>
                </c:pt>
                <c:pt idx="10">
                  <c:v>8.9658000000000001E-4</c:v>
                </c:pt>
                <c:pt idx="11">
                  <c:v>9.0819999999999996E-4</c:v>
                </c:pt>
                <c:pt idx="12">
                  <c:v>9.2142000000000005E-4</c:v>
                </c:pt>
                <c:pt idx="13">
                  <c:v>9.3643999999999997E-4</c:v>
                </c:pt>
                <c:pt idx="14">
                  <c:v>9.5350000000000003E-4</c:v>
                </c:pt>
                <c:pt idx="15">
                  <c:v>9.7287999999999997E-4</c:v>
                </c:pt>
                <c:pt idx="16">
                  <c:v>9.9496000000000003E-4</c:v>
                </c:pt>
                <c:pt idx="17">
                  <c:v>1.0202E-3</c:v>
                </c:pt>
                <c:pt idx="18">
                  <c:v>1.0491000000000001E-3</c:v>
                </c:pt>
                <c:pt idx="19">
                  <c:v>1.0824000000000001E-3</c:v>
                </c:pt>
                <c:pt idx="20">
                  <c:v>1.121E-3</c:v>
                </c:pt>
                <c:pt idx="21">
                  <c:v>1.1659999999999999E-3</c:v>
                </c:pt>
                <c:pt idx="22">
                  <c:v>1.2191000000000001E-3</c:v>
                </c:pt>
                <c:pt idx="23">
                  <c:v>1.2823000000000001E-3</c:v>
                </c:pt>
                <c:pt idx="24">
                  <c:v>1.3584999999999999E-3</c:v>
                </c:pt>
                <c:pt idx="25">
                  <c:v>1.4518999999999999E-3</c:v>
                </c:pt>
                <c:pt idx="26">
                  <c:v>1.5686999999999999E-3</c:v>
                </c:pt>
                <c:pt idx="27">
                  <c:v>1.7183999999999999E-3</c:v>
                </c:pt>
                <c:pt idx="28">
                  <c:v>1.9166000000000001E-3</c:v>
                </c:pt>
                <c:pt idx="29">
                  <c:v>2.1905000000000002E-3</c:v>
                </c:pt>
                <c:pt idx="30">
                  <c:v>2.5934E-3</c:v>
                </c:pt>
                <c:pt idx="31">
                  <c:v>3.2463000000000001E-3</c:v>
                </c:pt>
                <c:pt idx="32">
                  <c:v>4.5161999999999997E-3</c:v>
                </c:pt>
                <c:pt idx="33">
                  <c:v>6.4673999999999999E-3</c:v>
                </c:pt>
                <c:pt idx="34">
                  <c:v>6.3458999999999998E-3</c:v>
                </c:pt>
                <c:pt idx="35">
                  <c:v>1.3606999999999999E-2</c:v>
                </c:pt>
                <c:pt idx="36">
                  <c:v>2.5519E-2</c:v>
                </c:pt>
                <c:pt idx="37">
                  <c:v>1.5939999999999999E-2</c:v>
                </c:pt>
                <c:pt idx="38">
                  <c:v>5.9430999999999998E-3</c:v>
                </c:pt>
                <c:pt idx="39">
                  <c:v>3.4665999999999998E-3</c:v>
                </c:pt>
                <c:pt idx="40">
                  <c:v>2.3887000000000001E-3</c:v>
                </c:pt>
                <c:pt idx="41">
                  <c:v>1.7895999999999999E-3</c:v>
                </c:pt>
                <c:pt idx="42">
                  <c:v>1.41E-3</c:v>
                </c:pt>
                <c:pt idx="43">
                  <c:v>1.1490999999999999E-3</c:v>
                </c:pt>
                <c:pt idx="44">
                  <c:v>9.5967000000000003E-4</c:v>
                </c:pt>
                <c:pt idx="45">
                  <c:v>8.1669999999999996E-4</c:v>
                </c:pt>
                <c:pt idx="46">
                  <c:v>7.0565000000000005E-4</c:v>
                </c:pt>
                <c:pt idx="47">
                  <c:v>6.1753000000000003E-4</c:v>
                </c:pt>
                <c:pt idx="48">
                  <c:v>5.4648000000000001E-4</c:v>
                </c:pt>
                <c:pt idx="49">
                  <c:v>4.885E-4</c:v>
                </c:pt>
                <c:pt idx="50">
                  <c:v>4.4080999999999998E-4</c:v>
                </c:pt>
                <c:pt idx="51">
                  <c:v>4.0139E-4</c:v>
                </c:pt>
                <c:pt idx="52">
                  <c:v>3.6875999999999999E-4</c:v>
                </c:pt>
                <c:pt idx="53">
                  <c:v>3.4178000000000002E-4</c:v>
                </c:pt>
                <c:pt idx="54">
                  <c:v>3.1963E-4</c:v>
                </c:pt>
                <c:pt idx="55">
                  <c:v>3.0162E-4</c:v>
                </c:pt>
                <c:pt idx="56">
                  <c:v>2.8726000000000001E-4</c:v>
                </c:pt>
                <c:pt idx="57">
                  <c:v>2.7614000000000002E-4</c:v>
                </c:pt>
                <c:pt idx="58">
                  <c:v>2.6794999999999998E-4</c:v>
                </c:pt>
                <c:pt idx="59">
                  <c:v>2.6243000000000002E-4</c:v>
                </c:pt>
                <c:pt idx="60">
                  <c:v>2.5940000000000002E-4</c:v>
                </c:pt>
                <c:pt idx="61">
                  <c:v>2.5871999999999999E-4</c:v>
                </c:pt>
                <c:pt idx="62">
                  <c:v>2.6026000000000001E-4</c:v>
                </c:pt>
                <c:pt idx="63">
                  <c:v>2.6395999999999999E-4</c:v>
                </c:pt>
                <c:pt idx="64">
                  <c:v>2.6977000000000001E-4</c:v>
                </c:pt>
                <c:pt idx="65">
                  <c:v>2.7766999999999999E-4</c:v>
                </c:pt>
                <c:pt idx="66">
                  <c:v>2.8765000000000003E-4</c:v>
                </c:pt>
                <c:pt idx="67">
                  <c:v>2.9974999999999999E-4</c:v>
                </c:pt>
                <c:pt idx="68">
                  <c:v>3.1399999999999999E-4</c:v>
                </c:pt>
                <c:pt idx="69">
                  <c:v>3.3048000000000002E-4</c:v>
                </c:pt>
                <c:pt idx="70">
                  <c:v>3.4926999999999999E-4</c:v>
                </c:pt>
                <c:pt idx="71">
                  <c:v>3.7049000000000001E-4</c:v>
                </c:pt>
                <c:pt idx="72">
                  <c:v>3.9426000000000001E-4</c:v>
                </c:pt>
                <c:pt idx="73">
                  <c:v>4.2076E-4</c:v>
                </c:pt>
                <c:pt idx="74">
                  <c:v>4.5016000000000001E-4</c:v>
                </c:pt>
                <c:pt idx="75">
                  <c:v>4.8271000000000002E-4</c:v>
                </c:pt>
                <c:pt idx="76">
                  <c:v>5.1864999999999995E-4</c:v>
                </c:pt>
                <c:pt idx="77">
                  <c:v>5.5827999999999997E-4</c:v>
                </c:pt>
                <c:pt idx="78">
                  <c:v>6.0196000000000002E-4</c:v>
                </c:pt>
                <c:pt idx="79">
                  <c:v>6.5010000000000003E-4</c:v>
                </c:pt>
                <c:pt idx="80">
                  <c:v>7.0315000000000004E-4</c:v>
                </c:pt>
                <c:pt idx="81">
                  <c:v>7.6168999999999998E-4</c:v>
                </c:pt>
                <c:pt idx="82">
                  <c:v>8.2633999999999995E-4</c:v>
                </c:pt>
                <c:pt idx="83">
                  <c:v>8.9787000000000005E-4</c:v>
                </c:pt>
                <c:pt idx="84">
                  <c:v>9.7717000000000008E-4</c:v>
                </c:pt>
                <c:pt idx="85">
                  <c:v>1.0652999999999999E-3</c:v>
                </c:pt>
                <c:pt idx="86">
                  <c:v>1.1636000000000001E-3</c:v>
                </c:pt>
                <c:pt idx="87">
                  <c:v>1.2734999999999999E-3</c:v>
                </c:pt>
                <c:pt idx="88">
                  <c:v>1.3969E-3</c:v>
                </c:pt>
                <c:pt idx="89">
                  <c:v>1.5361999999999999E-3</c:v>
                </c:pt>
                <c:pt idx="90">
                  <c:v>1.6942000000000001E-3</c:v>
                </c:pt>
                <c:pt idx="91">
                  <c:v>1.8745999999999999E-3</c:v>
                </c:pt>
                <c:pt idx="92">
                  <c:v>2.0820000000000001E-3</c:v>
                </c:pt>
                <c:pt idx="93">
                  <c:v>2.3224999999999999E-3</c:v>
                </c:pt>
                <c:pt idx="94">
                  <c:v>2.6042999999999999E-3</c:v>
                </c:pt>
                <c:pt idx="95">
                  <c:v>2.9383999999999999E-3</c:v>
                </c:pt>
                <c:pt idx="96">
                  <c:v>3.3405000000000002E-3</c:v>
                </c:pt>
                <c:pt idx="97">
                  <c:v>3.8333999999999998E-3</c:v>
                </c:pt>
                <c:pt idx="98">
                  <c:v>4.4520999999999996E-3</c:v>
                </c:pt>
                <c:pt idx="99">
                  <c:v>5.2529999999999999E-3</c:v>
                </c:pt>
                <c:pt idx="100">
                  <c:v>6.3340000000000002E-3</c:v>
                </c:pt>
                <c:pt idx="101">
                  <c:v>7.8817000000000002E-3</c:v>
                </c:pt>
                <c:pt idx="102">
                  <c:v>1.0290000000000001E-2</c:v>
                </c:pt>
                <c:pt idx="103">
                  <c:v>1.4415000000000001E-2</c:v>
                </c:pt>
                <c:pt idx="104">
                  <c:v>2.0237999999999999E-2</c:v>
                </c:pt>
                <c:pt idx="105">
                  <c:v>2.0402E-2</c:v>
                </c:pt>
                <c:pt idx="106">
                  <c:v>1.5703999999999999E-2</c:v>
                </c:pt>
                <c:pt idx="107">
                  <c:v>7.9506999999999998E-3</c:v>
                </c:pt>
                <c:pt idx="108">
                  <c:v>7.1631000000000004E-3</c:v>
                </c:pt>
                <c:pt idx="109">
                  <c:v>1.1982E-2</c:v>
                </c:pt>
                <c:pt idx="110">
                  <c:v>2.2093999999999999E-2</c:v>
                </c:pt>
                <c:pt idx="111">
                  <c:v>3.7776999999999998E-2</c:v>
                </c:pt>
                <c:pt idx="112">
                  <c:v>3.9718000000000003E-2</c:v>
                </c:pt>
                <c:pt idx="113">
                  <c:v>3.5396999999999998E-2</c:v>
                </c:pt>
                <c:pt idx="114">
                  <c:v>2.4941999999999999E-2</c:v>
                </c:pt>
                <c:pt idx="115">
                  <c:v>1.8856999999999999E-2</c:v>
                </c:pt>
                <c:pt idx="116">
                  <c:v>1.5357000000000001E-2</c:v>
                </c:pt>
                <c:pt idx="117">
                  <c:v>1.3155999999999999E-2</c:v>
                </c:pt>
                <c:pt idx="118">
                  <c:v>1.1657000000000001E-2</c:v>
                </c:pt>
                <c:pt idx="119">
                  <c:v>1.0427000000000001E-2</c:v>
                </c:pt>
                <c:pt idx="120">
                  <c:v>1.0161E-2</c:v>
                </c:pt>
                <c:pt idx="121">
                  <c:v>9.3615E-3</c:v>
                </c:pt>
                <c:pt idx="122">
                  <c:v>8.7354000000000008E-3</c:v>
                </c:pt>
                <c:pt idx="123">
                  <c:v>8.2749E-3</c:v>
                </c:pt>
                <c:pt idx="124">
                  <c:v>7.9019999999999993E-3</c:v>
                </c:pt>
                <c:pt idx="125">
                  <c:v>7.5963000000000003E-3</c:v>
                </c:pt>
                <c:pt idx="126">
                  <c:v>7.3451999999999996E-3</c:v>
                </c:pt>
                <c:pt idx="127">
                  <c:v>7.1393999999999997E-3</c:v>
                </c:pt>
                <c:pt idx="128">
                  <c:v>6.9716999999999999E-3</c:v>
                </c:pt>
                <c:pt idx="129">
                  <c:v>6.8364999999999997E-3</c:v>
                </c:pt>
                <c:pt idx="130">
                  <c:v>6.7295999999999996E-3</c:v>
                </c:pt>
                <c:pt idx="131">
                  <c:v>6.6477000000000003E-3</c:v>
                </c:pt>
                <c:pt idx="132">
                  <c:v>6.5881999999999998E-3</c:v>
                </c:pt>
                <c:pt idx="133">
                  <c:v>6.5494000000000004E-3</c:v>
                </c:pt>
                <c:pt idx="134">
                  <c:v>6.5300000000000002E-3</c:v>
                </c:pt>
                <c:pt idx="135">
                  <c:v>6.5291999999999998E-3</c:v>
                </c:pt>
                <c:pt idx="136">
                  <c:v>6.5466999999999999E-3</c:v>
                </c:pt>
                <c:pt idx="137">
                  <c:v>6.5824000000000004E-3</c:v>
                </c:pt>
                <c:pt idx="138">
                  <c:v>6.6370999999999999E-3</c:v>
                </c:pt>
                <c:pt idx="139">
                  <c:v>6.7118000000000004E-3</c:v>
                </c:pt>
                <c:pt idx="140">
                  <c:v>6.8085000000000003E-3</c:v>
                </c:pt>
                <c:pt idx="141">
                  <c:v>6.9297999999999998E-3</c:v>
                </c:pt>
                <c:pt idx="142">
                  <c:v>7.0797000000000004E-3</c:v>
                </c:pt>
                <c:pt idx="143">
                  <c:v>7.2640999999999999E-3</c:v>
                </c:pt>
                <c:pt idx="144">
                  <c:v>7.4916000000000002E-3</c:v>
                </c:pt>
                <c:pt idx="145">
                  <c:v>7.7749000000000004E-3</c:v>
                </c:pt>
                <c:pt idx="146">
                  <c:v>8.1343000000000006E-3</c:v>
                </c:pt>
                <c:pt idx="147">
                  <c:v>8.6017999999999997E-3</c:v>
                </c:pt>
                <c:pt idx="148">
                  <c:v>9.2308000000000008E-3</c:v>
                </c:pt>
                <c:pt idx="149">
                  <c:v>1.0108000000000001E-2</c:v>
                </c:pt>
                <c:pt idx="150">
                  <c:v>1.1334E-2</c:v>
                </c:pt>
                <c:pt idx="151">
                  <c:v>1.2645E-2</c:v>
                </c:pt>
                <c:pt idx="152">
                  <c:v>1.1648E-2</c:v>
                </c:pt>
                <c:pt idx="153">
                  <c:v>1.1596E-2</c:v>
                </c:pt>
                <c:pt idx="154">
                  <c:v>7.0676999999999997E-3</c:v>
                </c:pt>
                <c:pt idx="155">
                  <c:v>4.3149E-3</c:v>
                </c:pt>
                <c:pt idx="156">
                  <c:v>3.9554000000000004E-3</c:v>
                </c:pt>
                <c:pt idx="157">
                  <c:v>4.4256E-3</c:v>
                </c:pt>
                <c:pt idx="158">
                  <c:v>5.0036000000000004E-3</c:v>
                </c:pt>
                <c:pt idx="159">
                  <c:v>5.5481000000000003E-3</c:v>
                </c:pt>
                <c:pt idx="160">
                  <c:v>6.0514000000000002E-3</c:v>
                </c:pt>
                <c:pt idx="161">
                  <c:v>6.5269000000000004E-3</c:v>
                </c:pt>
                <c:pt idx="162">
                  <c:v>6.9893999999999998E-3</c:v>
                </c:pt>
                <c:pt idx="163">
                  <c:v>7.4511999999999998E-3</c:v>
                </c:pt>
                <c:pt idx="164">
                  <c:v>7.9229000000000001E-3</c:v>
                </c:pt>
                <c:pt idx="165">
                  <c:v>8.4138000000000008E-3</c:v>
                </c:pt>
                <c:pt idx="166">
                  <c:v>8.9327E-3</c:v>
                </c:pt>
                <c:pt idx="167">
                  <c:v>9.4885000000000004E-3</c:v>
                </c:pt>
                <c:pt idx="168">
                  <c:v>1.0090999999999999E-2</c:v>
                </c:pt>
                <c:pt idx="169">
                  <c:v>1.0749999999999999E-2</c:v>
                </c:pt>
                <c:pt idx="170">
                  <c:v>1.1479E-2</c:v>
                </c:pt>
                <c:pt idx="171">
                  <c:v>1.2292000000000001E-2</c:v>
                </c:pt>
                <c:pt idx="172">
                  <c:v>1.3207E-2</c:v>
                </c:pt>
                <c:pt idx="173">
                  <c:v>1.4246999999999999E-2</c:v>
                </c:pt>
                <c:pt idx="174">
                  <c:v>1.5442000000000001E-2</c:v>
                </c:pt>
                <c:pt idx="175">
                  <c:v>1.6830000000000001E-2</c:v>
                </c:pt>
                <c:pt idx="176">
                  <c:v>1.8460000000000001E-2</c:v>
                </c:pt>
                <c:pt idx="177">
                  <c:v>2.0403000000000001E-2</c:v>
                </c:pt>
                <c:pt idx="178">
                  <c:v>2.2755999999999998E-2</c:v>
                </c:pt>
                <c:pt idx="179">
                  <c:v>2.5658E-2</c:v>
                </c:pt>
                <c:pt idx="180">
                  <c:v>2.9318E-2</c:v>
                </c:pt>
                <c:pt idx="181">
                  <c:v>3.4056999999999997E-2</c:v>
                </c:pt>
                <c:pt idx="182">
                  <c:v>4.0393999999999999E-2</c:v>
                </c:pt>
                <c:pt idx="183">
                  <c:v>4.9195000000000003E-2</c:v>
                </c:pt>
                <c:pt idx="184">
                  <c:v>6.1934999999999997E-2</c:v>
                </c:pt>
                <c:pt idx="185">
                  <c:v>8.0910999999999997E-2</c:v>
                </c:pt>
                <c:pt idx="186" formatCode="General">
                  <c:v>0.10743999999999999</c:v>
                </c:pt>
                <c:pt idx="187" formatCode="General">
                  <c:v>0.12975</c:v>
                </c:pt>
                <c:pt idx="188" formatCode="General">
                  <c:v>0.13089000000000001</c:v>
                </c:pt>
                <c:pt idx="189" formatCode="General">
                  <c:v>0.12134</c:v>
                </c:pt>
                <c:pt idx="190">
                  <c:v>9.5871999999999999E-2</c:v>
                </c:pt>
                <c:pt idx="191">
                  <c:v>7.4830999999999995E-2</c:v>
                </c:pt>
                <c:pt idx="192">
                  <c:v>6.0318999999999998E-2</c:v>
                </c:pt>
                <c:pt idx="193">
                  <c:v>5.0034000000000002E-2</c:v>
                </c:pt>
                <c:pt idx="194">
                  <c:v>4.8627999999999998E-2</c:v>
                </c:pt>
                <c:pt idx="195">
                  <c:v>4.2631000000000002E-2</c:v>
                </c:pt>
                <c:pt idx="196">
                  <c:v>3.7477999999999997E-2</c:v>
                </c:pt>
                <c:pt idx="197">
                  <c:v>3.3718999999999999E-2</c:v>
                </c:pt>
                <c:pt idx="198">
                  <c:v>3.0834E-2</c:v>
                </c:pt>
                <c:pt idx="199">
                  <c:v>2.8562000000000001E-2</c:v>
                </c:pt>
                <c:pt idx="200">
                  <c:v>2.6748999999999998E-2</c:v>
                </c:pt>
                <c:pt idx="201">
                  <c:v>2.5295000000000002E-2</c:v>
                </c:pt>
                <c:pt idx="202">
                  <c:v>2.4131E-2</c:v>
                </c:pt>
                <c:pt idx="203">
                  <c:v>2.3206000000000001E-2</c:v>
                </c:pt>
                <c:pt idx="204">
                  <c:v>2.2487E-2</c:v>
                </c:pt>
                <c:pt idx="205">
                  <c:v>2.1950999999999998E-2</c:v>
                </c:pt>
                <c:pt idx="206">
                  <c:v>2.1579999999999998E-2</c:v>
                </c:pt>
                <c:pt idx="207">
                  <c:v>2.1368999999999999E-2</c:v>
                </c:pt>
                <c:pt idx="208">
                  <c:v>2.1312999999999999E-2</c:v>
                </c:pt>
                <c:pt idx="209">
                  <c:v>2.1419000000000001E-2</c:v>
                </c:pt>
                <c:pt idx="210">
                  <c:v>2.1697000000000001E-2</c:v>
                </c:pt>
                <c:pt idx="211">
                  <c:v>2.2166999999999999E-2</c:v>
                </c:pt>
                <c:pt idx="212">
                  <c:v>2.2859999999999998E-2</c:v>
                </c:pt>
                <c:pt idx="213">
                  <c:v>2.3820999999999998E-2</c:v>
                </c:pt>
                <c:pt idx="214">
                  <c:v>2.5114999999999998E-2</c:v>
                </c:pt>
                <c:pt idx="215">
                  <c:v>2.6841E-2</c:v>
                </c:pt>
                <c:pt idx="216">
                  <c:v>2.9144E-2</c:v>
                </c:pt>
                <c:pt idx="217">
                  <c:v>3.2246999999999998E-2</c:v>
                </c:pt>
                <c:pt idx="218">
                  <c:v>3.6498000000000003E-2</c:v>
                </c:pt>
                <c:pt idx="219">
                  <c:v>4.2431999999999997E-2</c:v>
                </c:pt>
                <c:pt idx="220">
                  <c:v>5.0806999999999998E-2</c:v>
                </c:pt>
                <c:pt idx="221">
                  <c:v>6.2199999999999998E-2</c:v>
                </c:pt>
                <c:pt idx="222">
                  <c:v>7.4505000000000002E-2</c:v>
                </c:pt>
                <c:pt idx="223">
                  <c:v>7.8811999999999993E-2</c:v>
                </c:pt>
                <c:pt idx="224">
                  <c:v>7.8418000000000002E-2</c:v>
                </c:pt>
                <c:pt idx="225">
                  <c:v>6.8362000000000006E-2</c:v>
                </c:pt>
                <c:pt idx="226">
                  <c:v>5.4297999999999999E-2</c:v>
                </c:pt>
                <c:pt idx="227">
                  <c:v>4.3068000000000002E-2</c:v>
                </c:pt>
                <c:pt idx="228">
                  <c:v>3.5142E-2</c:v>
                </c:pt>
                <c:pt idx="229">
                  <c:v>2.9596999999999998E-2</c:v>
                </c:pt>
                <c:pt idx="230">
                  <c:v>2.5654E-2</c:v>
                </c:pt>
                <c:pt idx="231">
                  <c:v>2.2804000000000001E-2</c:v>
                </c:pt>
                <c:pt idx="232">
                  <c:v>2.0728E-2</c:v>
                </c:pt>
                <c:pt idx="233">
                  <c:v>1.9224000000000002E-2</c:v>
                </c:pt>
                <c:pt idx="234">
                  <c:v>1.8166999999999999E-2</c:v>
                </c:pt>
                <c:pt idx="235">
                  <c:v>1.7475999999999998E-2</c:v>
                </c:pt>
                <c:pt idx="236">
                  <c:v>1.7106E-2</c:v>
                </c:pt>
                <c:pt idx="237">
                  <c:v>1.7037E-2</c:v>
                </c:pt>
                <c:pt idx="238">
                  <c:v>1.7270000000000001E-2</c:v>
                </c:pt>
                <c:pt idx="239">
                  <c:v>1.7832000000000001E-2</c:v>
                </c:pt>
                <c:pt idx="240">
                  <c:v>1.8779000000000001E-2</c:v>
                </c:pt>
                <c:pt idx="241">
                  <c:v>2.0204E-2</c:v>
                </c:pt>
                <c:pt idx="242">
                  <c:v>2.2258E-2</c:v>
                </c:pt>
                <c:pt idx="243">
                  <c:v>2.5173000000000001E-2</c:v>
                </c:pt>
                <c:pt idx="244">
                  <c:v>2.9263999999999998E-2</c:v>
                </c:pt>
                <c:pt idx="245">
                  <c:v>3.4800999999999999E-2</c:v>
                </c:pt>
                <c:pt idx="246">
                  <c:v>4.1244999999999997E-2</c:v>
                </c:pt>
                <c:pt idx="247">
                  <c:v>4.5407999999999997E-2</c:v>
                </c:pt>
                <c:pt idx="248">
                  <c:v>4.5469999999999997E-2</c:v>
                </c:pt>
                <c:pt idx="249">
                  <c:v>4.2958000000000003E-2</c:v>
                </c:pt>
                <c:pt idx="250">
                  <c:v>3.5895000000000003E-2</c:v>
                </c:pt>
                <c:pt idx="251">
                  <c:v>2.8889999999999999E-2</c:v>
                </c:pt>
                <c:pt idx="252">
                  <c:v>2.3497000000000001E-2</c:v>
                </c:pt>
                <c:pt idx="253">
                  <c:v>1.9566E-2</c:v>
                </c:pt>
                <c:pt idx="254">
                  <c:v>1.6684999999999998E-2</c:v>
                </c:pt>
                <c:pt idx="255">
                  <c:v>1.4529E-2</c:v>
                </c:pt>
                <c:pt idx="256">
                  <c:v>1.2877E-2</c:v>
                </c:pt>
                <c:pt idx="257">
                  <c:v>1.1584000000000001E-2</c:v>
                </c:pt>
                <c:pt idx="258">
                  <c:v>1.0553E-2</c:v>
                </c:pt>
                <c:pt idx="259">
                  <c:v>9.7175000000000004E-3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FB5-4E41-96E3-85F73A9590DF}"/>
            </c:ext>
          </c:extLst>
        </c:ser>
        <c:ser>
          <c:idx val="3"/>
          <c:order val="1"/>
          <c:tx>
            <c:v>X Excitation - Z Direction response</c:v>
          </c:tx>
          <c:spPr>
            <a:ln w="952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Feuil2!$M$3:$M$262</c:f>
              <c:numCache>
                <c:formatCode>General</c:formatCode>
                <c:ptCount val="260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6.7866</c:v>
                </c:pt>
                <c:pt idx="34">
                  <c:v>6.8</c:v>
                </c:pt>
                <c:pt idx="35">
                  <c:v>7</c:v>
                </c:pt>
                <c:pt idx="36">
                  <c:v>7.1113999999999997</c:v>
                </c:pt>
                <c:pt idx="37">
                  <c:v>7.2</c:v>
                </c:pt>
                <c:pt idx="38">
                  <c:v>7.4</c:v>
                </c:pt>
                <c:pt idx="39">
                  <c:v>7.6</c:v>
                </c:pt>
                <c:pt idx="40">
                  <c:v>7.8</c:v>
                </c:pt>
                <c:pt idx="41">
                  <c:v>8</c:v>
                </c:pt>
                <c:pt idx="42">
                  <c:v>8.1999999999999993</c:v>
                </c:pt>
                <c:pt idx="43">
                  <c:v>8.4</c:v>
                </c:pt>
                <c:pt idx="44">
                  <c:v>8.6</c:v>
                </c:pt>
                <c:pt idx="45">
                  <c:v>8.8000000000000007</c:v>
                </c:pt>
                <c:pt idx="46">
                  <c:v>9</c:v>
                </c:pt>
                <c:pt idx="47">
                  <c:v>9.1999999999999993</c:v>
                </c:pt>
                <c:pt idx="48">
                  <c:v>9.4</c:v>
                </c:pt>
                <c:pt idx="49">
                  <c:v>9.6</c:v>
                </c:pt>
                <c:pt idx="50">
                  <c:v>9.8000000000000007</c:v>
                </c:pt>
                <c:pt idx="51">
                  <c:v>10</c:v>
                </c:pt>
                <c:pt idx="52">
                  <c:v>10.199999999999999</c:v>
                </c:pt>
                <c:pt idx="53">
                  <c:v>10.4</c:v>
                </c:pt>
                <c:pt idx="54">
                  <c:v>10.6</c:v>
                </c:pt>
                <c:pt idx="55">
                  <c:v>10.8</c:v>
                </c:pt>
                <c:pt idx="56">
                  <c:v>11</c:v>
                </c:pt>
                <c:pt idx="57">
                  <c:v>11.2</c:v>
                </c:pt>
                <c:pt idx="58">
                  <c:v>11.4</c:v>
                </c:pt>
                <c:pt idx="59">
                  <c:v>11.6</c:v>
                </c:pt>
                <c:pt idx="60">
                  <c:v>11.8</c:v>
                </c:pt>
                <c:pt idx="61">
                  <c:v>12</c:v>
                </c:pt>
                <c:pt idx="62">
                  <c:v>12.2</c:v>
                </c:pt>
                <c:pt idx="63">
                  <c:v>12.4</c:v>
                </c:pt>
                <c:pt idx="64">
                  <c:v>12.6</c:v>
                </c:pt>
                <c:pt idx="65">
                  <c:v>12.8</c:v>
                </c:pt>
                <c:pt idx="66">
                  <c:v>13</c:v>
                </c:pt>
                <c:pt idx="67">
                  <c:v>13.2</c:v>
                </c:pt>
                <c:pt idx="68">
                  <c:v>13.4</c:v>
                </c:pt>
                <c:pt idx="69">
                  <c:v>13.6</c:v>
                </c:pt>
                <c:pt idx="70">
                  <c:v>13.8</c:v>
                </c:pt>
                <c:pt idx="71">
                  <c:v>14</c:v>
                </c:pt>
                <c:pt idx="72">
                  <c:v>14.2</c:v>
                </c:pt>
                <c:pt idx="73">
                  <c:v>14.4</c:v>
                </c:pt>
                <c:pt idx="74">
                  <c:v>14.6</c:v>
                </c:pt>
                <c:pt idx="75">
                  <c:v>14.8</c:v>
                </c:pt>
                <c:pt idx="76">
                  <c:v>15</c:v>
                </c:pt>
                <c:pt idx="77">
                  <c:v>15.2</c:v>
                </c:pt>
                <c:pt idx="78">
                  <c:v>15.4</c:v>
                </c:pt>
                <c:pt idx="79">
                  <c:v>15.6</c:v>
                </c:pt>
                <c:pt idx="80">
                  <c:v>15.8</c:v>
                </c:pt>
                <c:pt idx="81">
                  <c:v>16</c:v>
                </c:pt>
                <c:pt idx="82">
                  <c:v>16.2</c:v>
                </c:pt>
                <c:pt idx="83">
                  <c:v>16.399999999999999</c:v>
                </c:pt>
                <c:pt idx="84">
                  <c:v>16.600000000000001</c:v>
                </c:pt>
                <c:pt idx="85">
                  <c:v>16.8</c:v>
                </c:pt>
                <c:pt idx="86">
                  <c:v>17</c:v>
                </c:pt>
                <c:pt idx="87">
                  <c:v>17.2</c:v>
                </c:pt>
                <c:pt idx="88">
                  <c:v>17.399999999999999</c:v>
                </c:pt>
                <c:pt idx="89">
                  <c:v>17.600000000000001</c:v>
                </c:pt>
                <c:pt idx="90">
                  <c:v>17.8</c:v>
                </c:pt>
                <c:pt idx="91">
                  <c:v>18</c:v>
                </c:pt>
                <c:pt idx="92">
                  <c:v>18.2</c:v>
                </c:pt>
                <c:pt idx="93">
                  <c:v>18.399999999999999</c:v>
                </c:pt>
                <c:pt idx="94">
                  <c:v>18.600000000000001</c:v>
                </c:pt>
                <c:pt idx="95">
                  <c:v>18.8</c:v>
                </c:pt>
                <c:pt idx="96">
                  <c:v>19</c:v>
                </c:pt>
                <c:pt idx="97">
                  <c:v>19.2</c:v>
                </c:pt>
                <c:pt idx="98">
                  <c:v>19.399999999999999</c:v>
                </c:pt>
                <c:pt idx="99">
                  <c:v>19.600000000000001</c:v>
                </c:pt>
                <c:pt idx="100">
                  <c:v>19.8</c:v>
                </c:pt>
                <c:pt idx="101">
                  <c:v>20</c:v>
                </c:pt>
                <c:pt idx="102">
                  <c:v>20.2</c:v>
                </c:pt>
                <c:pt idx="103">
                  <c:v>20.399999999999999</c:v>
                </c:pt>
                <c:pt idx="104">
                  <c:v>20.6</c:v>
                </c:pt>
                <c:pt idx="105">
                  <c:v>20.681000000000001</c:v>
                </c:pt>
                <c:pt idx="106">
                  <c:v>20.8</c:v>
                </c:pt>
                <c:pt idx="107">
                  <c:v>21</c:v>
                </c:pt>
                <c:pt idx="108">
                  <c:v>21.2</c:v>
                </c:pt>
                <c:pt idx="109">
                  <c:v>21.4</c:v>
                </c:pt>
                <c:pt idx="110">
                  <c:v>21.6</c:v>
                </c:pt>
                <c:pt idx="111">
                  <c:v>21.8</c:v>
                </c:pt>
                <c:pt idx="112">
                  <c:v>21.844999999999999</c:v>
                </c:pt>
                <c:pt idx="113">
                  <c:v>22</c:v>
                </c:pt>
                <c:pt idx="114">
                  <c:v>22.2</c:v>
                </c:pt>
                <c:pt idx="115">
                  <c:v>22.4</c:v>
                </c:pt>
                <c:pt idx="116">
                  <c:v>22.6</c:v>
                </c:pt>
                <c:pt idx="117">
                  <c:v>22.8</c:v>
                </c:pt>
                <c:pt idx="118">
                  <c:v>23</c:v>
                </c:pt>
                <c:pt idx="119">
                  <c:v>23.2</c:v>
                </c:pt>
                <c:pt idx="120">
                  <c:v>23.242999999999999</c:v>
                </c:pt>
                <c:pt idx="121">
                  <c:v>23.4</c:v>
                </c:pt>
                <c:pt idx="122">
                  <c:v>23.6</c:v>
                </c:pt>
                <c:pt idx="123">
                  <c:v>23.8</c:v>
                </c:pt>
                <c:pt idx="124">
                  <c:v>24</c:v>
                </c:pt>
                <c:pt idx="125">
                  <c:v>24.2</c:v>
                </c:pt>
                <c:pt idx="126">
                  <c:v>24.4</c:v>
                </c:pt>
                <c:pt idx="127">
                  <c:v>24.6</c:v>
                </c:pt>
                <c:pt idx="128">
                  <c:v>24.8</c:v>
                </c:pt>
                <c:pt idx="129">
                  <c:v>25</c:v>
                </c:pt>
                <c:pt idx="130">
                  <c:v>25.2</c:v>
                </c:pt>
                <c:pt idx="131">
                  <c:v>25.4</c:v>
                </c:pt>
                <c:pt idx="132">
                  <c:v>25.6</c:v>
                </c:pt>
                <c:pt idx="133">
                  <c:v>25.8</c:v>
                </c:pt>
                <c:pt idx="134">
                  <c:v>26</c:v>
                </c:pt>
                <c:pt idx="135">
                  <c:v>26.2</c:v>
                </c:pt>
                <c:pt idx="136">
                  <c:v>26.4</c:v>
                </c:pt>
                <c:pt idx="137">
                  <c:v>26.6</c:v>
                </c:pt>
                <c:pt idx="138">
                  <c:v>26.8</c:v>
                </c:pt>
                <c:pt idx="139">
                  <c:v>27</c:v>
                </c:pt>
                <c:pt idx="140">
                  <c:v>27.2</c:v>
                </c:pt>
                <c:pt idx="141">
                  <c:v>27.4</c:v>
                </c:pt>
                <c:pt idx="142">
                  <c:v>27.6</c:v>
                </c:pt>
                <c:pt idx="143">
                  <c:v>27.8</c:v>
                </c:pt>
                <c:pt idx="144">
                  <c:v>28</c:v>
                </c:pt>
                <c:pt idx="145">
                  <c:v>28.2</c:v>
                </c:pt>
                <c:pt idx="146">
                  <c:v>28.4</c:v>
                </c:pt>
                <c:pt idx="147">
                  <c:v>28.6</c:v>
                </c:pt>
                <c:pt idx="148">
                  <c:v>28.8</c:v>
                </c:pt>
                <c:pt idx="149">
                  <c:v>29</c:v>
                </c:pt>
                <c:pt idx="150">
                  <c:v>29.2</c:v>
                </c:pt>
                <c:pt idx="151">
                  <c:v>29.4</c:v>
                </c:pt>
                <c:pt idx="152">
                  <c:v>29.597000000000001</c:v>
                </c:pt>
                <c:pt idx="153">
                  <c:v>29.6</c:v>
                </c:pt>
                <c:pt idx="154">
                  <c:v>29.8</c:v>
                </c:pt>
                <c:pt idx="155">
                  <c:v>30</c:v>
                </c:pt>
                <c:pt idx="156">
                  <c:v>30.2</c:v>
                </c:pt>
                <c:pt idx="157">
                  <c:v>30.4</c:v>
                </c:pt>
                <c:pt idx="158">
                  <c:v>30.6</c:v>
                </c:pt>
                <c:pt idx="159">
                  <c:v>30.8</c:v>
                </c:pt>
                <c:pt idx="160">
                  <c:v>31</c:v>
                </c:pt>
                <c:pt idx="161">
                  <c:v>31.2</c:v>
                </c:pt>
                <c:pt idx="162">
                  <c:v>31.4</c:v>
                </c:pt>
                <c:pt idx="163">
                  <c:v>31.6</c:v>
                </c:pt>
                <c:pt idx="164">
                  <c:v>31.8</c:v>
                </c:pt>
                <c:pt idx="165">
                  <c:v>32</c:v>
                </c:pt>
                <c:pt idx="166">
                  <c:v>32.200000000000003</c:v>
                </c:pt>
                <c:pt idx="167">
                  <c:v>32.4</c:v>
                </c:pt>
                <c:pt idx="168">
                  <c:v>32.6</c:v>
                </c:pt>
                <c:pt idx="169">
                  <c:v>32.799999999999997</c:v>
                </c:pt>
                <c:pt idx="170">
                  <c:v>33</c:v>
                </c:pt>
                <c:pt idx="171">
                  <c:v>33.200000000000003</c:v>
                </c:pt>
                <c:pt idx="172">
                  <c:v>33.4</c:v>
                </c:pt>
                <c:pt idx="173">
                  <c:v>33.6</c:v>
                </c:pt>
                <c:pt idx="174">
                  <c:v>33.799999999999997</c:v>
                </c:pt>
                <c:pt idx="175">
                  <c:v>34</c:v>
                </c:pt>
                <c:pt idx="176">
                  <c:v>34.200000000000003</c:v>
                </c:pt>
                <c:pt idx="177">
                  <c:v>34.4</c:v>
                </c:pt>
                <c:pt idx="178">
                  <c:v>34.6</c:v>
                </c:pt>
                <c:pt idx="179">
                  <c:v>34.799999999999997</c:v>
                </c:pt>
                <c:pt idx="180">
                  <c:v>35</c:v>
                </c:pt>
                <c:pt idx="181">
                  <c:v>35.200000000000003</c:v>
                </c:pt>
                <c:pt idx="182">
                  <c:v>35.4</c:v>
                </c:pt>
                <c:pt idx="183">
                  <c:v>35.6</c:v>
                </c:pt>
                <c:pt idx="184">
                  <c:v>35.799999999999997</c:v>
                </c:pt>
                <c:pt idx="185">
                  <c:v>36</c:v>
                </c:pt>
                <c:pt idx="186">
                  <c:v>36.200000000000003</c:v>
                </c:pt>
                <c:pt idx="187">
                  <c:v>36.4</c:v>
                </c:pt>
                <c:pt idx="188">
                  <c:v>36.438000000000002</c:v>
                </c:pt>
                <c:pt idx="189">
                  <c:v>36.6</c:v>
                </c:pt>
                <c:pt idx="190">
                  <c:v>36.799999999999997</c:v>
                </c:pt>
                <c:pt idx="191">
                  <c:v>37</c:v>
                </c:pt>
                <c:pt idx="192">
                  <c:v>37.200000000000003</c:v>
                </c:pt>
                <c:pt idx="193">
                  <c:v>37.4</c:v>
                </c:pt>
                <c:pt idx="194">
                  <c:v>37.433</c:v>
                </c:pt>
                <c:pt idx="195">
                  <c:v>37.6</c:v>
                </c:pt>
                <c:pt idx="196">
                  <c:v>37.799999999999997</c:v>
                </c:pt>
                <c:pt idx="197">
                  <c:v>38</c:v>
                </c:pt>
                <c:pt idx="198">
                  <c:v>38.200000000000003</c:v>
                </c:pt>
                <c:pt idx="199">
                  <c:v>38.4</c:v>
                </c:pt>
                <c:pt idx="200">
                  <c:v>38.6</c:v>
                </c:pt>
                <c:pt idx="201">
                  <c:v>38.799999999999997</c:v>
                </c:pt>
                <c:pt idx="202">
                  <c:v>39</c:v>
                </c:pt>
                <c:pt idx="203">
                  <c:v>39.200000000000003</c:v>
                </c:pt>
                <c:pt idx="204">
                  <c:v>39.4</c:v>
                </c:pt>
                <c:pt idx="205">
                  <c:v>39.6</c:v>
                </c:pt>
                <c:pt idx="206">
                  <c:v>39.799999999999997</c:v>
                </c:pt>
                <c:pt idx="207">
                  <c:v>40</c:v>
                </c:pt>
                <c:pt idx="208">
                  <c:v>40.200000000000003</c:v>
                </c:pt>
                <c:pt idx="209">
                  <c:v>40.4</c:v>
                </c:pt>
                <c:pt idx="210">
                  <c:v>40.6</c:v>
                </c:pt>
                <c:pt idx="211">
                  <c:v>40.799999999999997</c:v>
                </c:pt>
                <c:pt idx="212">
                  <c:v>41</c:v>
                </c:pt>
                <c:pt idx="213">
                  <c:v>41.2</c:v>
                </c:pt>
                <c:pt idx="214">
                  <c:v>41.4</c:v>
                </c:pt>
                <c:pt idx="215">
                  <c:v>41.6</c:v>
                </c:pt>
                <c:pt idx="216">
                  <c:v>41.8</c:v>
                </c:pt>
                <c:pt idx="217">
                  <c:v>42</c:v>
                </c:pt>
                <c:pt idx="218">
                  <c:v>42.2</c:v>
                </c:pt>
                <c:pt idx="219">
                  <c:v>42.4</c:v>
                </c:pt>
                <c:pt idx="220">
                  <c:v>42.6</c:v>
                </c:pt>
                <c:pt idx="221">
                  <c:v>42.8</c:v>
                </c:pt>
                <c:pt idx="222">
                  <c:v>43</c:v>
                </c:pt>
                <c:pt idx="223">
                  <c:v>43.168999999999997</c:v>
                </c:pt>
                <c:pt idx="224">
                  <c:v>43.2</c:v>
                </c:pt>
                <c:pt idx="225">
                  <c:v>43.4</c:v>
                </c:pt>
                <c:pt idx="226">
                  <c:v>43.6</c:v>
                </c:pt>
                <c:pt idx="227">
                  <c:v>43.8</c:v>
                </c:pt>
                <c:pt idx="228">
                  <c:v>44</c:v>
                </c:pt>
                <c:pt idx="229">
                  <c:v>44.2</c:v>
                </c:pt>
                <c:pt idx="230">
                  <c:v>44.4</c:v>
                </c:pt>
                <c:pt idx="231">
                  <c:v>44.6</c:v>
                </c:pt>
                <c:pt idx="232">
                  <c:v>44.8</c:v>
                </c:pt>
                <c:pt idx="233">
                  <c:v>45</c:v>
                </c:pt>
                <c:pt idx="234">
                  <c:v>45.2</c:v>
                </c:pt>
                <c:pt idx="235">
                  <c:v>45.4</c:v>
                </c:pt>
                <c:pt idx="236">
                  <c:v>45.6</c:v>
                </c:pt>
                <c:pt idx="237">
                  <c:v>45.8</c:v>
                </c:pt>
                <c:pt idx="238">
                  <c:v>46</c:v>
                </c:pt>
                <c:pt idx="239">
                  <c:v>46.2</c:v>
                </c:pt>
                <c:pt idx="240">
                  <c:v>46.4</c:v>
                </c:pt>
                <c:pt idx="241">
                  <c:v>46.6</c:v>
                </c:pt>
                <c:pt idx="242">
                  <c:v>46.8</c:v>
                </c:pt>
                <c:pt idx="243">
                  <c:v>47</c:v>
                </c:pt>
                <c:pt idx="244">
                  <c:v>47.2</c:v>
                </c:pt>
                <c:pt idx="245">
                  <c:v>47.4</c:v>
                </c:pt>
                <c:pt idx="246">
                  <c:v>47.6</c:v>
                </c:pt>
                <c:pt idx="247">
                  <c:v>47.8</c:v>
                </c:pt>
                <c:pt idx="248">
                  <c:v>47.853000000000002</c:v>
                </c:pt>
                <c:pt idx="249">
                  <c:v>48</c:v>
                </c:pt>
                <c:pt idx="250">
                  <c:v>48.2</c:v>
                </c:pt>
                <c:pt idx="251">
                  <c:v>48.4</c:v>
                </c:pt>
                <c:pt idx="252">
                  <c:v>48.6</c:v>
                </c:pt>
                <c:pt idx="253">
                  <c:v>48.8</c:v>
                </c:pt>
                <c:pt idx="254">
                  <c:v>49</c:v>
                </c:pt>
                <c:pt idx="255">
                  <c:v>49.2</c:v>
                </c:pt>
                <c:pt idx="256">
                  <c:v>49.4</c:v>
                </c:pt>
                <c:pt idx="257">
                  <c:v>49.6</c:v>
                </c:pt>
                <c:pt idx="258">
                  <c:v>49.8</c:v>
                </c:pt>
                <c:pt idx="259">
                  <c:v>50</c:v>
                </c:pt>
              </c:numCache>
            </c:numRef>
          </c:xVal>
          <c:yVal>
            <c:numRef>
              <c:f>Feuil2!$N$3:$N$262</c:f>
              <c:numCache>
                <c:formatCode>0.00E+00</c:formatCode>
                <c:ptCount val="260"/>
                <c:pt idx="0">
                  <c:v>6.0114000000000001E-4</c:v>
                </c:pt>
                <c:pt idx="1">
                  <c:v>6.0022000000000005E-4</c:v>
                </c:pt>
                <c:pt idx="2">
                  <c:v>5.9865999999999999E-4</c:v>
                </c:pt>
                <c:pt idx="3">
                  <c:v>5.9646000000000005E-4</c:v>
                </c:pt>
                <c:pt idx="4">
                  <c:v>5.9358999999999996E-4</c:v>
                </c:pt>
                <c:pt idx="5">
                  <c:v>5.9000999999999997E-4</c:v>
                </c:pt>
                <c:pt idx="6">
                  <c:v>5.8567999999999999E-4</c:v>
                </c:pt>
                <c:pt idx="7">
                  <c:v>5.8054000000000005E-4</c:v>
                </c:pt>
                <c:pt idx="8">
                  <c:v>5.7452999999999996E-4</c:v>
                </c:pt>
                <c:pt idx="9">
                  <c:v>5.6756999999999999E-4</c:v>
                </c:pt>
                <c:pt idx="10">
                  <c:v>5.5955999999999996E-4</c:v>
                </c:pt>
                <c:pt idx="11">
                  <c:v>5.5038999999999999E-4</c:v>
                </c:pt>
                <c:pt idx="12">
                  <c:v>5.3991E-4</c:v>
                </c:pt>
                <c:pt idx="13">
                  <c:v>5.2795999999999995E-4</c:v>
                </c:pt>
                <c:pt idx="14">
                  <c:v>5.1433000000000002E-4</c:v>
                </c:pt>
                <c:pt idx="15">
                  <c:v>4.9877000000000005E-4</c:v>
                </c:pt>
                <c:pt idx="16">
                  <c:v>4.8099999999999998E-4</c:v>
                </c:pt>
                <c:pt idx="17">
                  <c:v>4.6062000000000002E-4</c:v>
                </c:pt>
                <c:pt idx="18">
                  <c:v>4.3718000000000001E-4</c:v>
                </c:pt>
                <c:pt idx="19">
                  <c:v>4.1009999999999999E-4</c:v>
                </c:pt>
                <c:pt idx="20">
                  <c:v>3.7863000000000003E-4</c:v>
                </c:pt>
                <c:pt idx="21">
                  <c:v>3.4182E-4</c:v>
                </c:pt>
                <c:pt idx="22">
                  <c:v>2.9842999999999997E-4</c:v>
                </c:pt>
                <c:pt idx="23">
                  <c:v>2.4679999999999998E-4</c:v>
                </c:pt>
                <c:pt idx="24">
                  <c:v>1.8476000000000001E-4</c:v>
                </c:pt>
                <c:pt idx="25">
                  <c:v>1.098E-4</c:v>
                </c:pt>
                <c:pt idx="26">
                  <c:v>3.1180999999999998E-5</c:v>
                </c:pt>
                <c:pt idx="27">
                  <c:v>1.1474E-4</c:v>
                </c:pt>
                <c:pt idx="28">
                  <c:v>2.7108999999999998E-4</c:v>
                </c:pt>
                <c:pt idx="29">
                  <c:v>4.8490000000000002E-4</c:v>
                </c:pt>
                <c:pt idx="30">
                  <c:v>7.8781999999999995E-4</c:v>
                </c:pt>
                <c:pt idx="31">
                  <c:v>1.2394999999999999E-3</c:v>
                </c:pt>
                <c:pt idx="32">
                  <c:v>1.9294E-3</c:v>
                </c:pt>
                <c:pt idx="33">
                  <c:v>4.4390999999999996E-3</c:v>
                </c:pt>
                <c:pt idx="34">
                  <c:v>4.9813000000000001E-3</c:v>
                </c:pt>
                <c:pt idx="35">
                  <c:v>1.3474E-2</c:v>
                </c:pt>
                <c:pt idx="36">
                  <c:v>2.6020999999999999E-2</c:v>
                </c:pt>
                <c:pt idx="37">
                  <c:v>1.695E-2</c:v>
                </c:pt>
                <c:pt idx="38">
                  <c:v>7.0943999999999998E-3</c:v>
                </c:pt>
                <c:pt idx="39">
                  <c:v>4.6807999999999997E-3</c:v>
                </c:pt>
                <c:pt idx="40">
                  <c:v>3.6456000000000001E-3</c:v>
                </c:pt>
                <c:pt idx="41">
                  <c:v>3.0772999999999998E-3</c:v>
                </c:pt>
                <c:pt idx="42">
                  <c:v>2.7209000000000001E-3</c:v>
                </c:pt>
                <c:pt idx="43">
                  <c:v>2.4783000000000001E-3</c:v>
                </c:pt>
                <c:pt idx="44">
                  <c:v>2.3037999999999999E-3</c:v>
                </c:pt>
                <c:pt idx="45">
                  <c:v>2.1733E-3</c:v>
                </c:pt>
                <c:pt idx="46">
                  <c:v>2.0728000000000001E-3</c:v>
                </c:pt>
                <c:pt idx="47">
                  <c:v>1.9938E-3</c:v>
                </c:pt>
                <c:pt idx="48">
                  <c:v>1.9308000000000001E-3</c:v>
                </c:pt>
                <c:pt idx="49">
                  <c:v>1.8799000000000001E-3</c:v>
                </c:pt>
                <c:pt idx="50">
                  <c:v>1.8385000000000001E-3</c:v>
                </c:pt>
                <c:pt idx="51">
                  <c:v>1.8047E-3</c:v>
                </c:pt>
                <c:pt idx="52">
                  <c:v>1.7771E-3</c:v>
                </c:pt>
                <c:pt idx="53">
                  <c:v>1.7546E-3</c:v>
                </c:pt>
                <c:pt idx="54">
                  <c:v>1.7365E-3</c:v>
                </c:pt>
                <c:pt idx="55">
                  <c:v>1.7221000000000001E-3</c:v>
                </c:pt>
                <c:pt idx="56">
                  <c:v>1.7108E-3</c:v>
                </c:pt>
                <c:pt idx="57">
                  <c:v>1.7024E-3</c:v>
                </c:pt>
                <c:pt idx="58">
                  <c:v>1.6964E-3</c:v>
                </c:pt>
                <c:pt idx="59">
                  <c:v>1.6927000000000001E-3</c:v>
                </c:pt>
                <c:pt idx="60">
                  <c:v>1.6909E-3</c:v>
                </c:pt>
                <c:pt idx="61">
                  <c:v>1.691E-3</c:v>
                </c:pt>
                <c:pt idx="62">
                  <c:v>1.6929E-3</c:v>
                </c:pt>
                <c:pt idx="63">
                  <c:v>1.6963E-3</c:v>
                </c:pt>
                <c:pt idx="64">
                  <c:v>1.7011999999999999E-3</c:v>
                </c:pt>
                <c:pt idx="65">
                  <c:v>1.7076000000000001E-3</c:v>
                </c:pt>
                <c:pt idx="66">
                  <c:v>1.7152999999999999E-3</c:v>
                </c:pt>
                <c:pt idx="67">
                  <c:v>1.7243E-3</c:v>
                </c:pt>
                <c:pt idx="68">
                  <c:v>1.7346E-3</c:v>
                </c:pt>
                <c:pt idx="69">
                  <c:v>1.7462000000000001E-3</c:v>
                </c:pt>
                <c:pt idx="70">
                  <c:v>1.7589999999999999E-3</c:v>
                </c:pt>
                <c:pt idx="71">
                  <c:v>1.7730999999999999E-3</c:v>
                </c:pt>
                <c:pt idx="72">
                  <c:v>1.7883E-3</c:v>
                </c:pt>
                <c:pt idx="73">
                  <c:v>1.8048000000000001E-3</c:v>
                </c:pt>
                <c:pt idx="74">
                  <c:v>1.8226E-3</c:v>
                </c:pt>
                <c:pt idx="75">
                  <c:v>1.8416000000000001E-3</c:v>
                </c:pt>
                <c:pt idx="76">
                  <c:v>1.8619000000000001E-3</c:v>
                </c:pt>
                <c:pt idx="77">
                  <c:v>1.8833999999999999E-3</c:v>
                </c:pt>
                <c:pt idx="78">
                  <c:v>1.9063000000000001E-3</c:v>
                </c:pt>
                <c:pt idx="79">
                  <c:v>1.9304999999999999E-3</c:v>
                </c:pt>
                <c:pt idx="80">
                  <c:v>1.9561000000000001E-3</c:v>
                </c:pt>
                <c:pt idx="81">
                  <c:v>1.9830999999999998E-3</c:v>
                </c:pt>
                <c:pt idx="82">
                  <c:v>2.0114E-3</c:v>
                </c:pt>
                <c:pt idx="83">
                  <c:v>2.0412E-3</c:v>
                </c:pt>
                <c:pt idx="84">
                  <c:v>2.0723E-3</c:v>
                </c:pt>
                <c:pt idx="85">
                  <c:v>2.1047000000000001E-3</c:v>
                </c:pt>
                <c:pt idx="86">
                  <c:v>2.1385000000000002E-3</c:v>
                </c:pt>
                <c:pt idx="87">
                  <c:v>2.1733999999999998E-3</c:v>
                </c:pt>
                <c:pt idx="88">
                  <c:v>2.2092000000000001E-3</c:v>
                </c:pt>
                <c:pt idx="89">
                  <c:v>2.2457000000000002E-3</c:v>
                </c:pt>
                <c:pt idx="90">
                  <c:v>2.2823000000000001E-3</c:v>
                </c:pt>
                <c:pt idx="91">
                  <c:v>2.3183000000000001E-3</c:v>
                </c:pt>
                <c:pt idx="92">
                  <c:v>2.3525999999999998E-3</c:v>
                </c:pt>
                <c:pt idx="93">
                  <c:v>2.3835000000000002E-3</c:v>
                </c:pt>
                <c:pt idx="94">
                  <c:v>2.4084000000000002E-3</c:v>
                </c:pt>
                <c:pt idx="95">
                  <c:v>2.4233000000000002E-3</c:v>
                </c:pt>
                <c:pt idx="96">
                  <c:v>2.4218E-3</c:v>
                </c:pt>
                <c:pt idx="97">
                  <c:v>2.3936999999999999E-3</c:v>
                </c:pt>
                <c:pt idx="98">
                  <c:v>2.3222999999999998E-3</c:v>
                </c:pt>
                <c:pt idx="99">
                  <c:v>2.1814E-3</c:v>
                </c:pt>
                <c:pt idx="100">
                  <c:v>1.9387E-3</c:v>
                </c:pt>
                <c:pt idx="101">
                  <c:v>1.6442E-3</c:v>
                </c:pt>
                <c:pt idx="102">
                  <c:v>2.1166000000000002E-3</c:v>
                </c:pt>
                <c:pt idx="103">
                  <c:v>5.5161000000000003E-3</c:v>
                </c:pt>
                <c:pt idx="104">
                  <c:v>1.4815999999999999E-2</c:v>
                </c:pt>
                <c:pt idx="105">
                  <c:v>1.9273999999999999E-2</c:v>
                </c:pt>
                <c:pt idx="106">
                  <c:v>2.1691999999999999E-2</c:v>
                </c:pt>
                <c:pt idx="107">
                  <c:v>2.0480999999999999E-2</c:v>
                </c:pt>
                <c:pt idx="108">
                  <c:v>2.0913000000000001E-2</c:v>
                </c:pt>
                <c:pt idx="109">
                  <c:v>2.4237999999999999E-2</c:v>
                </c:pt>
                <c:pt idx="110">
                  <c:v>3.1956999999999999E-2</c:v>
                </c:pt>
                <c:pt idx="111">
                  <c:v>4.1957000000000001E-2</c:v>
                </c:pt>
                <c:pt idx="112">
                  <c:v>4.1853000000000001E-2</c:v>
                </c:pt>
                <c:pt idx="113">
                  <c:v>3.1526999999999999E-2</c:v>
                </c:pt>
                <c:pt idx="114">
                  <c:v>1.8242000000000001E-2</c:v>
                </c:pt>
                <c:pt idx="115">
                  <c:v>1.1449000000000001E-2</c:v>
                </c:pt>
                <c:pt idx="116">
                  <c:v>7.7501000000000002E-3</c:v>
                </c:pt>
                <c:pt idx="117">
                  <c:v>5.4809999999999998E-3</c:v>
                </c:pt>
                <c:pt idx="118">
                  <c:v>3.9817999999999997E-3</c:v>
                </c:pt>
                <c:pt idx="119">
                  <c:v>3.1005E-3</c:v>
                </c:pt>
                <c:pt idx="120">
                  <c:v>2.9778999999999999E-3</c:v>
                </c:pt>
                <c:pt idx="121">
                  <c:v>2.4759000000000001E-3</c:v>
                </c:pt>
                <c:pt idx="122">
                  <c:v>1.7792000000000001E-3</c:v>
                </c:pt>
                <c:pt idx="123">
                  <c:v>1.2118000000000001E-3</c:v>
                </c:pt>
                <c:pt idx="124">
                  <c:v>7.7643999999999999E-4</c:v>
                </c:pt>
                <c:pt idx="125">
                  <c:v>5.0160999999999999E-4</c:v>
                </c:pt>
                <c:pt idx="126">
                  <c:v>4.9518000000000001E-4</c:v>
                </c:pt>
                <c:pt idx="127">
                  <c:v>7.0184999999999996E-4</c:v>
                </c:pt>
                <c:pt idx="128">
                  <c:v>9.7276999999999997E-4</c:v>
                </c:pt>
                <c:pt idx="129">
                  <c:v>1.2592E-3</c:v>
                </c:pt>
                <c:pt idx="130">
                  <c:v>1.5517E-3</c:v>
                </c:pt>
                <c:pt idx="131">
                  <c:v>1.851E-3</c:v>
                </c:pt>
                <c:pt idx="132">
                  <c:v>2.1602000000000001E-3</c:v>
                </c:pt>
                <c:pt idx="133">
                  <c:v>2.4840000000000001E-3</c:v>
                </c:pt>
                <c:pt idx="134">
                  <c:v>2.8278000000000001E-3</c:v>
                </c:pt>
                <c:pt idx="135">
                  <c:v>3.1979E-3</c:v>
                </c:pt>
                <c:pt idx="136">
                  <c:v>3.6017000000000002E-3</c:v>
                </c:pt>
                <c:pt idx="137">
                  <c:v>4.0485E-3</c:v>
                </c:pt>
                <c:pt idx="138">
                  <c:v>4.5497000000000003E-3</c:v>
                </c:pt>
                <c:pt idx="139">
                  <c:v>5.1196000000000002E-3</c:v>
                </c:pt>
                <c:pt idx="140">
                  <c:v>5.7773E-3</c:v>
                </c:pt>
                <c:pt idx="141">
                  <c:v>6.5483E-3</c:v>
                </c:pt>
                <c:pt idx="142">
                  <c:v>7.4673999999999999E-3</c:v>
                </c:pt>
                <c:pt idx="143">
                  <c:v>8.5842999999999996E-3</c:v>
                </c:pt>
                <c:pt idx="144">
                  <c:v>9.9719000000000006E-3</c:v>
                </c:pt>
                <c:pt idx="145">
                  <c:v>1.1741E-2</c:v>
                </c:pt>
                <c:pt idx="146">
                  <c:v>1.4069E-2</c:v>
                </c:pt>
                <c:pt idx="147">
                  <c:v>1.7255E-2</c:v>
                </c:pt>
                <c:pt idx="148">
                  <c:v>2.1831E-2</c:v>
                </c:pt>
                <c:pt idx="149">
                  <c:v>2.8812000000000001E-2</c:v>
                </c:pt>
                <c:pt idx="150">
                  <c:v>4.0115999999999999E-2</c:v>
                </c:pt>
                <c:pt idx="151">
                  <c:v>5.7875999999999997E-2</c:v>
                </c:pt>
                <c:pt idx="152">
                  <c:v>7.2208999999999995E-2</c:v>
                </c:pt>
                <c:pt idx="153">
                  <c:v>7.2248999999999994E-2</c:v>
                </c:pt>
                <c:pt idx="154">
                  <c:v>6.1962000000000003E-2</c:v>
                </c:pt>
                <c:pt idx="155">
                  <c:v>4.6176000000000002E-2</c:v>
                </c:pt>
                <c:pt idx="156">
                  <c:v>3.5707999999999997E-2</c:v>
                </c:pt>
                <c:pt idx="157">
                  <c:v>2.9156000000000001E-2</c:v>
                </c:pt>
                <c:pt idx="158">
                  <c:v>2.4858999999999999E-2</c:v>
                </c:pt>
                <c:pt idx="159">
                  <c:v>2.1898000000000001E-2</c:v>
                </c:pt>
                <c:pt idx="160">
                  <c:v>1.9779999999999999E-2</c:v>
                </c:pt>
                <c:pt idx="161">
                  <c:v>1.8224000000000001E-2</c:v>
                </c:pt>
                <c:pt idx="162">
                  <c:v>1.7066000000000001E-2</c:v>
                </c:pt>
                <c:pt idx="163">
                  <c:v>1.6201E-2</c:v>
                </c:pt>
                <c:pt idx="164">
                  <c:v>1.5561999999999999E-2</c:v>
                </c:pt>
                <c:pt idx="165">
                  <c:v>1.5107000000000001E-2</c:v>
                </c:pt>
                <c:pt idx="166">
                  <c:v>1.4803999999999999E-2</c:v>
                </c:pt>
                <c:pt idx="167">
                  <c:v>1.4636E-2</c:v>
                </c:pt>
                <c:pt idx="168">
                  <c:v>1.4590000000000001E-2</c:v>
                </c:pt>
                <c:pt idx="169">
                  <c:v>1.4661E-2</c:v>
                </c:pt>
                <c:pt idx="170">
                  <c:v>1.4848E-2</c:v>
                </c:pt>
                <c:pt idx="171">
                  <c:v>1.5154000000000001E-2</c:v>
                </c:pt>
                <c:pt idx="172">
                  <c:v>1.5587999999999999E-2</c:v>
                </c:pt>
                <c:pt idx="173">
                  <c:v>1.6164999999999999E-2</c:v>
                </c:pt>
                <c:pt idx="174">
                  <c:v>1.6905E-2</c:v>
                </c:pt>
                <c:pt idx="175">
                  <c:v>1.7838E-2</c:v>
                </c:pt>
                <c:pt idx="176">
                  <c:v>1.9005000000000001E-2</c:v>
                </c:pt>
                <c:pt idx="177">
                  <c:v>2.0464E-2</c:v>
                </c:pt>
                <c:pt idx="178">
                  <c:v>2.2297000000000001E-2</c:v>
                </c:pt>
                <c:pt idx="179">
                  <c:v>2.4627E-2</c:v>
                </c:pt>
                <c:pt idx="180">
                  <c:v>2.7632E-2</c:v>
                </c:pt>
                <c:pt idx="181">
                  <c:v>3.1594999999999998E-2</c:v>
                </c:pt>
                <c:pt idx="182">
                  <c:v>3.6967E-2</c:v>
                </c:pt>
                <c:pt idx="183">
                  <c:v>4.4505000000000003E-2</c:v>
                </c:pt>
                <c:pt idx="184">
                  <c:v>5.5497999999999999E-2</c:v>
                </c:pt>
                <c:pt idx="185">
                  <c:v>7.1943999999999994E-2</c:v>
                </c:pt>
                <c:pt idx="186">
                  <c:v>9.4961000000000004E-2</c:v>
                </c:pt>
                <c:pt idx="187" formatCode="General">
                  <c:v>0.11418</c:v>
                </c:pt>
                <c:pt idx="188" formatCode="General">
                  <c:v>0.11509999999999999</c:v>
                </c:pt>
                <c:pt idx="189" formatCode="General">
                  <c:v>0.10647</c:v>
                </c:pt>
                <c:pt idx="190">
                  <c:v>8.3987000000000006E-2</c:v>
                </c:pt>
                <c:pt idx="191">
                  <c:v>6.5554000000000001E-2</c:v>
                </c:pt>
                <c:pt idx="192">
                  <c:v>5.2998999999999998E-2</c:v>
                </c:pt>
                <c:pt idx="193">
                  <c:v>4.4380999999999997E-2</c:v>
                </c:pt>
                <c:pt idx="194">
                  <c:v>4.3228000000000003E-2</c:v>
                </c:pt>
                <c:pt idx="195">
                  <c:v>3.8301000000000002E-2</c:v>
                </c:pt>
                <c:pt idx="196">
                  <c:v>3.3954999999999999E-2</c:v>
                </c:pt>
                <c:pt idx="197">
                  <c:v>3.0745000000000001E-2</c:v>
                </c:pt>
                <c:pt idx="198">
                  <c:v>2.8308E-2</c:v>
                </c:pt>
                <c:pt idx="199">
                  <c:v>2.6428E-2</c:v>
                </c:pt>
                <c:pt idx="200">
                  <c:v>2.4968000000000001E-2</c:v>
                </c:pt>
                <c:pt idx="201">
                  <c:v>2.3838000000000002E-2</c:v>
                </c:pt>
                <c:pt idx="202">
                  <c:v>2.2974000000000001E-2</c:v>
                </c:pt>
                <c:pt idx="203">
                  <c:v>2.2332000000000001E-2</c:v>
                </c:pt>
                <c:pt idx="204">
                  <c:v>2.1881999999999999E-2</c:v>
                </c:pt>
                <c:pt idx="205">
                  <c:v>2.1604000000000002E-2</c:v>
                </c:pt>
                <c:pt idx="206">
                  <c:v>2.1485000000000001E-2</c:v>
                </c:pt>
                <c:pt idx="207">
                  <c:v>2.1519E-2</c:v>
                </c:pt>
                <c:pt idx="208">
                  <c:v>2.1706E-2</c:v>
                </c:pt>
                <c:pt idx="209">
                  <c:v>2.2051999999999999E-2</c:v>
                </c:pt>
                <c:pt idx="210">
                  <c:v>2.2571000000000001E-2</c:v>
                </c:pt>
                <c:pt idx="211">
                  <c:v>2.3283000000000002E-2</c:v>
                </c:pt>
                <c:pt idx="212">
                  <c:v>2.4220999999999999E-2</c:v>
                </c:pt>
                <c:pt idx="213">
                  <c:v>2.5430000000000001E-2</c:v>
                </c:pt>
                <c:pt idx="214">
                  <c:v>2.6977999999999999E-2</c:v>
                </c:pt>
                <c:pt idx="215">
                  <c:v>2.8961000000000001E-2</c:v>
                </c:pt>
                <c:pt idx="216">
                  <c:v>3.1524999999999997E-2</c:v>
                </c:pt>
                <c:pt idx="217">
                  <c:v>3.4888000000000002E-2</c:v>
                </c:pt>
                <c:pt idx="218">
                  <c:v>3.9386999999999998E-2</c:v>
                </c:pt>
                <c:pt idx="219">
                  <c:v>4.5532000000000003E-2</c:v>
                </c:pt>
                <c:pt idx="220">
                  <c:v>5.4016000000000002E-2</c:v>
                </c:pt>
                <c:pt idx="221">
                  <c:v>6.5243999999999996E-2</c:v>
                </c:pt>
                <c:pt idx="222">
                  <c:v>7.6735999999999999E-2</c:v>
                </c:pt>
                <c:pt idx="223">
                  <c:v>7.9586000000000004E-2</c:v>
                </c:pt>
                <c:pt idx="224">
                  <c:v>7.8865000000000005E-2</c:v>
                </c:pt>
                <c:pt idx="225">
                  <c:v>6.6705E-2</c:v>
                </c:pt>
                <c:pt idx="226">
                  <c:v>5.1025000000000001E-2</c:v>
                </c:pt>
                <c:pt idx="227">
                  <c:v>3.8646E-2</c:v>
                </c:pt>
                <c:pt idx="228">
                  <c:v>2.9811000000000001E-2</c:v>
                </c:pt>
                <c:pt idx="229">
                  <c:v>2.3459000000000001E-2</c:v>
                </c:pt>
                <c:pt idx="230">
                  <c:v>1.8738000000000001E-2</c:v>
                </c:pt>
                <c:pt idx="231">
                  <c:v>1.5099E-2</c:v>
                </c:pt>
                <c:pt idx="232">
                  <c:v>1.2200000000000001E-2</c:v>
                </c:pt>
                <c:pt idx="233">
                  <c:v>9.8280999999999993E-3</c:v>
                </c:pt>
                <c:pt idx="234">
                  <c:v>7.8586000000000003E-3</c:v>
                </c:pt>
                <c:pt idx="235">
                  <c:v>6.2424000000000004E-3</c:v>
                </c:pt>
                <c:pt idx="236">
                  <c:v>5.0242999999999998E-3</c:v>
                </c:pt>
                <c:pt idx="237">
                  <c:v>4.3803000000000002E-3</c:v>
                </c:pt>
                <c:pt idx="238">
                  <c:v>4.5453000000000004E-3</c:v>
                </c:pt>
                <c:pt idx="239">
                  <c:v>5.5535000000000003E-3</c:v>
                </c:pt>
                <c:pt idx="240">
                  <c:v>7.2601999999999996E-3</c:v>
                </c:pt>
                <c:pt idx="241">
                  <c:v>9.6033000000000004E-3</c:v>
                </c:pt>
                <c:pt idx="242">
                  <c:v>1.2682000000000001E-2</c:v>
                </c:pt>
                <c:pt idx="243">
                  <c:v>1.6756E-2</c:v>
                </c:pt>
                <c:pt idx="244">
                  <c:v>2.2251E-2</c:v>
                </c:pt>
                <c:pt idx="245">
                  <c:v>2.9659000000000001E-2</c:v>
                </c:pt>
                <c:pt idx="246">
                  <c:v>3.8779000000000001E-2</c:v>
                </c:pt>
                <c:pt idx="247">
                  <c:v>4.6474000000000001E-2</c:v>
                </c:pt>
                <c:pt idx="248">
                  <c:v>4.7502999999999997E-2</c:v>
                </c:pt>
                <c:pt idx="249">
                  <c:v>4.7322000000000003E-2</c:v>
                </c:pt>
                <c:pt idx="250">
                  <c:v>4.2146999999999997E-2</c:v>
                </c:pt>
                <c:pt idx="251">
                  <c:v>3.5857E-2</c:v>
                </c:pt>
                <c:pt idx="252">
                  <c:v>3.0605E-2</c:v>
                </c:pt>
                <c:pt idx="253">
                  <c:v>2.6575999999999999E-2</c:v>
                </c:pt>
                <c:pt idx="254">
                  <c:v>2.3503E-2</c:v>
                </c:pt>
                <c:pt idx="255">
                  <c:v>2.1121000000000001E-2</c:v>
                </c:pt>
                <c:pt idx="256">
                  <c:v>1.9237000000000001E-2</c:v>
                </c:pt>
                <c:pt idx="257">
                  <c:v>1.7717E-2</c:v>
                </c:pt>
                <c:pt idx="258">
                  <c:v>1.6468E-2</c:v>
                </c:pt>
                <c:pt idx="259">
                  <c:v>1.5427E-2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FB5-4E41-96E3-85F73A9590DF}"/>
            </c:ext>
          </c:extLst>
        </c:ser>
        <c:ser>
          <c:idx val="4"/>
          <c:order val="2"/>
          <c:tx>
            <c:v>Y Excitation - Y Direction response</c:v>
          </c:tx>
          <c:spPr>
            <a:ln w="9525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Feuil2!$Q$3:$Q$262</c:f>
              <c:numCache>
                <c:formatCode>General</c:formatCode>
                <c:ptCount val="260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6.7866</c:v>
                </c:pt>
                <c:pt idx="34">
                  <c:v>6.8</c:v>
                </c:pt>
                <c:pt idx="35">
                  <c:v>7</c:v>
                </c:pt>
                <c:pt idx="36">
                  <c:v>7.1113999999999997</c:v>
                </c:pt>
                <c:pt idx="37">
                  <c:v>7.2</c:v>
                </c:pt>
                <c:pt idx="38">
                  <c:v>7.4</c:v>
                </c:pt>
                <c:pt idx="39">
                  <c:v>7.6</c:v>
                </c:pt>
                <c:pt idx="40">
                  <c:v>7.8</c:v>
                </c:pt>
                <c:pt idx="41">
                  <c:v>8</c:v>
                </c:pt>
                <c:pt idx="42">
                  <c:v>8.1999999999999993</c:v>
                </c:pt>
                <c:pt idx="43">
                  <c:v>8.4</c:v>
                </c:pt>
                <c:pt idx="44">
                  <c:v>8.6</c:v>
                </c:pt>
                <c:pt idx="45">
                  <c:v>8.8000000000000007</c:v>
                </c:pt>
                <c:pt idx="46">
                  <c:v>9</c:v>
                </c:pt>
                <c:pt idx="47">
                  <c:v>9.1999999999999993</c:v>
                </c:pt>
                <c:pt idx="48">
                  <c:v>9.4</c:v>
                </c:pt>
                <c:pt idx="49">
                  <c:v>9.6</c:v>
                </c:pt>
                <c:pt idx="50">
                  <c:v>9.8000000000000007</c:v>
                </c:pt>
                <c:pt idx="51">
                  <c:v>10</c:v>
                </c:pt>
                <c:pt idx="52">
                  <c:v>10.199999999999999</c:v>
                </c:pt>
                <c:pt idx="53">
                  <c:v>10.4</c:v>
                </c:pt>
                <c:pt idx="54">
                  <c:v>10.6</c:v>
                </c:pt>
                <c:pt idx="55">
                  <c:v>10.8</c:v>
                </c:pt>
                <c:pt idx="56">
                  <c:v>11</c:v>
                </c:pt>
                <c:pt idx="57">
                  <c:v>11.2</c:v>
                </c:pt>
                <c:pt idx="58">
                  <c:v>11.4</c:v>
                </c:pt>
                <c:pt idx="59">
                  <c:v>11.6</c:v>
                </c:pt>
                <c:pt idx="60">
                  <c:v>11.8</c:v>
                </c:pt>
                <c:pt idx="61">
                  <c:v>12</c:v>
                </c:pt>
                <c:pt idx="62">
                  <c:v>12.2</c:v>
                </c:pt>
                <c:pt idx="63">
                  <c:v>12.4</c:v>
                </c:pt>
                <c:pt idx="64">
                  <c:v>12.6</c:v>
                </c:pt>
                <c:pt idx="65">
                  <c:v>12.8</c:v>
                </c:pt>
                <c:pt idx="66">
                  <c:v>13</c:v>
                </c:pt>
                <c:pt idx="67">
                  <c:v>13.2</c:v>
                </c:pt>
                <c:pt idx="68">
                  <c:v>13.4</c:v>
                </c:pt>
                <c:pt idx="69">
                  <c:v>13.6</c:v>
                </c:pt>
                <c:pt idx="70">
                  <c:v>13.8</c:v>
                </c:pt>
                <c:pt idx="71">
                  <c:v>14</c:v>
                </c:pt>
                <c:pt idx="72">
                  <c:v>14.2</c:v>
                </c:pt>
                <c:pt idx="73">
                  <c:v>14.4</c:v>
                </c:pt>
                <c:pt idx="74">
                  <c:v>14.6</c:v>
                </c:pt>
                <c:pt idx="75">
                  <c:v>14.8</c:v>
                </c:pt>
                <c:pt idx="76">
                  <c:v>15</c:v>
                </c:pt>
                <c:pt idx="77">
                  <c:v>15.2</c:v>
                </c:pt>
                <c:pt idx="78">
                  <c:v>15.4</c:v>
                </c:pt>
                <c:pt idx="79">
                  <c:v>15.6</c:v>
                </c:pt>
                <c:pt idx="80">
                  <c:v>15.8</c:v>
                </c:pt>
                <c:pt idx="81">
                  <c:v>16</c:v>
                </c:pt>
                <c:pt idx="82">
                  <c:v>16.2</c:v>
                </c:pt>
                <c:pt idx="83">
                  <c:v>16.399999999999999</c:v>
                </c:pt>
                <c:pt idx="84">
                  <c:v>16.600000000000001</c:v>
                </c:pt>
                <c:pt idx="85">
                  <c:v>16.8</c:v>
                </c:pt>
                <c:pt idx="86">
                  <c:v>17</c:v>
                </c:pt>
                <c:pt idx="87">
                  <c:v>17.2</c:v>
                </c:pt>
                <c:pt idx="88">
                  <c:v>17.399999999999999</c:v>
                </c:pt>
                <c:pt idx="89">
                  <c:v>17.600000000000001</c:v>
                </c:pt>
                <c:pt idx="90">
                  <c:v>17.8</c:v>
                </c:pt>
                <c:pt idx="91">
                  <c:v>18</c:v>
                </c:pt>
                <c:pt idx="92">
                  <c:v>18.2</c:v>
                </c:pt>
                <c:pt idx="93">
                  <c:v>18.399999999999999</c:v>
                </c:pt>
                <c:pt idx="94">
                  <c:v>18.600000000000001</c:v>
                </c:pt>
                <c:pt idx="95">
                  <c:v>18.8</c:v>
                </c:pt>
                <c:pt idx="96">
                  <c:v>19</c:v>
                </c:pt>
                <c:pt idx="97">
                  <c:v>19.2</c:v>
                </c:pt>
                <c:pt idx="98">
                  <c:v>19.399999999999999</c:v>
                </c:pt>
                <c:pt idx="99">
                  <c:v>19.600000000000001</c:v>
                </c:pt>
                <c:pt idx="100">
                  <c:v>19.8</c:v>
                </c:pt>
                <c:pt idx="101">
                  <c:v>20</c:v>
                </c:pt>
                <c:pt idx="102">
                  <c:v>20.2</c:v>
                </c:pt>
                <c:pt idx="103">
                  <c:v>20.399999999999999</c:v>
                </c:pt>
                <c:pt idx="104">
                  <c:v>20.6</c:v>
                </c:pt>
                <c:pt idx="105">
                  <c:v>20.681000000000001</c:v>
                </c:pt>
                <c:pt idx="106">
                  <c:v>20.8</c:v>
                </c:pt>
                <c:pt idx="107">
                  <c:v>21</c:v>
                </c:pt>
                <c:pt idx="108">
                  <c:v>21.2</c:v>
                </c:pt>
                <c:pt idx="109">
                  <c:v>21.4</c:v>
                </c:pt>
                <c:pt idx="110">
                  <c:v>21.6</c:v>
                </c:pt>
                <c:pt idx="111">
                  <c:v>21.8</c:v>
                </c:pt>
                <c:pt idx="112">
                  <c:v>21.844999999999999</c:v>
                </c:pt>
                <c:pt idx="113">
                  <c:v>22</c:v>
                </c:pt>
                <c:pt idx="114">
                  <c:v>22.2</c:v>
                </c:pt>
                <c:pt idx="115">
                  <c:v>22.4</c:v>
                </c:pt>
                <c:pt idx="116">
                  <c:v>22.6</c:v>
                </c:pt>
                <c:pt idx="117">
                  <c:v>22.8</c:v>
                </c:pt>
                <c:pt idx="118">
                  <c:v>23</c:v>
                </c:pt>
                <c:pt idx="119">
                  <c:v>23.2</c:v>
                </c:pt>
                <c:pt idx="120">
                  <c:v>23.242999999999999</c:v>
                </c:pt>
                <c:pt idx="121">
                  <c:v>23.4</c:v>
                </c:pt>
                <c:pt idx="122">
                  <c:v>23.6</c:v>
                </c:pt>
                <c:pt idx="123">
                  <c:v>23.8</c:v>
                </c:pt>
                <c:pt idx="124">
                  <c:v>24</c:v>
                </c:pt>
                <c:pt idx="125">
                  <c:v>24.2</c:v>
                </c:pt>
                <c:pt idx="126">
                  <c:v>24.4</c:v>
                </c:pt>
                <c:pt idx="127">
                  <c:v>24.6</c:v>
                </c:pt>
                <c:pt idx="128">
                  <c:v>24.8</c:v>
                </c:pt>
                <c:pt idx="129">
                  <c:v>25</c:v>
                </c:pt>
                <c:pt idx="130">
                  <c:v>25.2</c:v>
                </c:pt>
                <c:pt idx="131">
                  <c:v>25.4</c:v>
                </c:pt>
                <c:pt idx="132">
                  <c:v>25.6</c:v>
                </c:pt>
                <c:pt idx="133">
                  <c:v>25.8</c:v>
                </c:pt>
                <c:pt idx="134">
                  <c:v>26</c:v>
                </c:pt>
                <c:pt idx="135">
                  <c:v>26.2</c:v>
                </c:pt>
                <c:pt idx="136">
                  <c:v>26.4</c:v>
                </c:pt>
                <c:pt idx="137">
                  <c:v>26.6</c:v>
                </c:pt>
                <c:pt idx="138">
                  <c:v>26.8</c:v>
                </c:pt>
                <c:pt idx="139">
                  <c:v>27</c:v>
                </c:pt>
                <c:pt idx="140">
                  <c:v>27.2</c:v>
                </c:pt>
                <c:pt idx="141">
                  <c:v>27.4</c:v>
                </c:pt>
                <c:pt idx="142">
                  <c:v>27.6</c:v>
                </c:pt>
                <c:pt idx="143">
                  <c:v>27.8</c:v>
                </c:pt>
                <c:pt idx="144">
                  <c:v>28</c:v>
                </c:pt>
                <c:pt idx="145">
                  <c:v>28.2</c:v>
                </c:pt>
                <c:pt idx="146">
                  <c:v>28.4</c:v>
                </c:pt>
                <c:pt idx="147">
                  <c:v>28.6</c:v>
                </c:pt>
                <c:pt idx="148">
                  <c:v>28.8</c:v>
                </c:pt>
                <c:pt idx="149">
                  <c:v>29</c:v>
                </c:pt>
                <c:pt idx="150">
                  <c:v>29.2</c:v>
                </c:pt>
                <c:pt idx="151">
                  <c:v>29.4</c:v>
                </c:pt>
                <c:pt idx="152">
                  <c:v>29.597000000000001</c:v>
                </c:pt>
                <c:pt idx="153">
                  <c:v>29.6</c:v>
                </c:pt>
                <c:pt idx="154">
                  <c:v>29.8</c:v>
                </c:pt>
                <c:pt idx="155">
                  <c:v>30</c:v>
                </c:pt>
                <c:pt idx="156">
                  <c:v>30.2</c:v>
                </c:pt>
                <c:pt idx="157">
                  <c:v>30.4</c:v>
                </c:pt>
                <c:pt idx="158">
                  <c:v>30.6</c:v>
                </c:pt>
                <c:pt idx="159">
                  <c:v>30.8</c:v>
                </c:pt>
                <c:pt idx="160">
                  <c:v>31</c:v>
                </c:pt>
                <c:pt idx="161">
                  <c:v>31.2</c:v>
                </c:pt>
                <c:pt idx="162">
                  <c:v>31.4</c:v>
                </c:pt>
                <c:pt idx="163">
                  <c:v>31.6</c:v>
                </c:pt>
                <c:pt idx="164">
                  <c:v>31.8</c:v>
                </c:pt>
                <c:pt idx="165">
                  <c:v>32</c:v>
                </c:pt>
                <c:pt idx="166">
                  <c:v>32.200000000000003</c:v>
                </c:pt>
                <c:pt idx="167">
                  <c:v>32.4</c:v>
                </c:pt>
                <c:pt idx="168">
                  <c:v>32.6</c:v>
                </c:pt>
                <c:pt idx="169">
                  <c:v>32.799999999999997</c:v>
                </c:pt>
                <c:pt idx="170">
                  <c:v>33</c:v>
                </c:pt>
                <c:pt idx="171">
                  <c:v>33.200000000000003</c:v>
                </c:pt>
                <c:pt idx="172">
                  <c:v>33.4</c:v>
                </c:pt>
                <c:pt idx="173">
                  <c:v>33.6</c:v>
                </c:pt>
                <c:pt idx="174">
                  <c:v>33.799999999999997</c:v>
                </c:pt>
                <c:pt idx="175">
                  <c:v>34</c:v>
                </c:pt>
                <c:pt idx="176">
                  <c:v>34.200000000000003</c:v>
                </c:pt>
                <c:pt idx="177">
                  <c:v>34.4</c:v>
                </c:pt>
                <c:pt idx="178">
                  <c:v>34.6</c:v>
                </c:pt>
                <c:pt idx="179">
                  <c:v>34.799999999999997</c:v>
                </c:pt>
                <c:pt idx="180">
                  <c:v>35</c:v>
                </c:pt>
                <c:pt idx="181">
                  <c:v>35.200000000000003</c:v>
                </c:pt>
                <c:pt idx="182">
                  <c:v>35.4</c:v>
                </c:pt>
                <c:pt idx="183">
                  <c:v>35.6</c:v>
                </c:pt>
                <c:pt idx="184">
                  <c:v>35.799999999999997</c:v>
                </c:pt>
                <c:pt idx="185">
                  <c:v>36</c:v>
                </c:pt>
                <c:pt idx="186">
                  <c:v>36.200000000000003</c:v>
                </c:pt>
                <c:pt idx="187">
                  <c:v>36.4</c:v>
                </c:pt>
                <c:pt idx="188">
                  <c:v>36.438000000000002</c:v>
                </c:pt>
                <c:pt idx="189">
                  <c:v>36.6</c:v>
                </c:pt>
                <c:pt idx="190">
                  <c:v>36.799999999999997</c:v>
                </c:pt>
                <c:pt idx="191">
                  <c:v>37</c:v>
                </c:pt>
                <c:pt idx="192">
                  <c:v>37.200000000000003</c:v>
                </c:pt>
                <c:pt idx="193">
                  <c:v>37.4</c:v>
                </c:pt>
                <c:pt idx="194">
                  <c:v>37.433</c:v>
                </c:pt>
                <c:pt idx="195">
                  <c:v>37.6</c:v>
                </c:pt>
                <c:pt idx="196">
                  <c:v>37.799999999999997</c:v>
                </c:pt>
                <c:pt idx="197">
                  <c:v>38</c:v>
                </c:pt>
                <c:pt idx="198">
                  <c:v>38.200000000000003</c:v>
                </c:pt>
                <c:pt idx="199">
                  <c:v>38.4</c:v>
                </c:pt>
                <c:pt idx="200">
                  <c:v>38.6</c:v>
                </c:pt>
                <c:pt idx="201">
                  <c:v>38.799999999999997</c:v>
                </c:pt>
                <c:pt idx="202">
                  <c:v>39</c:v>
                </c:pt>
                <c:pt idx="203">
                  <c:v>39.200000000000003</c:v>
                </c:pt>
                <c:pt idx="204">
                  <c:v>39.4</c:v>
                </c:pt>
                <c:pt idx="205">
                  <c:v>39.6</c:v>
                </c:pt>
                <c:pt idx="206">
                  <c:v>39.799999999999997</c:v>
                </c:pt>
                <c:pt idx="207">
                  <c:v>40</c:v>
                </c:pt>
                <c:pt idx="208">
                  <c:v>40.200000000000003</c:v>
                </c:pt>
                <c:pt idx="209">
                  <c:v>40.4</c:v>
                </c:pt>
                <c:pt idx="210">
                  <c:v>40.6</c:v>
                </c:pt>
                <c:pt idx="211">
                  <c:v>40.799999999999997</c:v>
                </c:pt>
                <c:pt idx="212">
                  <c:v>41</c:v>
                </c:pt>
                <c:pt idx="213">
                  <c:v>41.2</c:v>
                </c:pt>
                <c:pt idx="214">
                  <c:v>41.4</c:v>
                </c:pt>
                <c:pt idx="215">
                  <c:v>41.6</c:v>
                </c:pt>
                <c:pt idx="216">
                  <c:v>41.8</c:v>
                </c:pt>
                <c:pt idx="217">
                  <c:v>42</c:v>
                </c:pt>
                <c:pt idx="218">
                  <c:v>42.2</c:v>
                </c:pt>
                <c:pt idx="219">
                  <c:v>42.4</c:v>
                </c:pt>
                <c:pt idx="220">
                  <c:v>42.6</c:v>
                </c:pt>
                <c:pt idx="221">
                  <c:v>42.8</c:v>
                </c:pt>
                <c:pt idx="222">
                  <c:v>43</c:v>
                </c:pt>
                <c:pt idx="223">
                  <c:v>43.168999999999997</c:v>
                </c:pt>
                <c:pt idx="224">
                  <c:v>43.2</c:v>
                </c:pt>
                <c:pt idx="225">
                  <c:v>43.4</c:v>
                </c:pt>
                <c:pt idx="226">
                  <c:v>43.6</c:v>
                </c:pt>
                <c:pt idx="227">
                  <c:v>43.8</c:v>
                </c:pt>
                <c:pt idx="228">
                  <c:v>44</c:v>
                </c:pt>
                <c:pt idx="229">
                  <c:v>44.2</c:v>
                </c:pt>
                <c:pt idx="230">
                  <c:v>44.4</c:v>
                </c:pt>
                <c:pt idx="231">
                  <c:v>44.6</c:v>
                </c:pt>
                <c:pt idx="232">
                  <c:v>44.8</c:v>
                </c:pt>
                <c:pt idx="233">
                  <c:v>45</c:v>
                </c:pt>
                <c:pt idx="234">
                  <c:v>45.2</c:v>
                </c:pt>
                <c:pt idx="235">
                  <c:v>45.4</c:v>
                </c:pt>
                <c:pt idx="236">
                  <c:v>45.6</c:v>
                </c:pt>
                <c:pt idx="237">
                  <c:v>45.8</c:v>
                </c:pt>
                <c:pt idx="238">
                  <c:v>46</c:v>
                </c:pt>
                <c:pt idx="239">
                  <c:v>46.2</c:v>
                </c:pt>
                <c:pt idx="240">
                  <c:v>46.4</c:v>
                </c:pt>
                <c:pt idx="241">
                  <c:v>46.6</c:v>
                </c:pt>
                <c:pt idx="242">
                  <c:v>46.8</c:v>
                </c:pt>
                <c:pt idx="243">
                  <c:v>47</c:v>
                </c:pt>
                <c:pt idx="244">
                  <c:v>47.2</c:v>
                </c:pt>
                <c:pt idx="245">
                  <c:v>47.4</c:v>
                </c:pt>
                <c:pt idx="246">
                  <c:v>47.6</c:v>
                </c:pt>
                <c:pt idx="247">
                  <c:v>47.8</c:v>
                </c:pt>
                <c:pt idx="248">
                  <c:v>47.853000000000002</c:v>
                </c:pt>
                <c:pt idx="249">
                  <c:v>48</c:v>
                </c:pt>
                <c:pt idx="250">
                  <c:v>48.2</c:v>
                </c:pt>
                <c:pt idx="251">
                  <c:v>48.4</c:v>
                </c:pt>
                <c:pt idx="252">
                  <c:v>48.6</c:v>
                </c:pt>
                <c:pt idx="253">
                  <c:v>48.8</c:v>
                </c:pt>
                <c:pt idx="254">
                  <c:v>49</c:v>
                </c:pt>
                <c:pt idx="255">
                  <c:v>49.2</c:v>
                </c:pt>
                <c:pt idx="256">
                  <c:v>49.4</c:v>
                </c:pt>
                <c:pt idx="257">
                  <c:v>49.6</c:v>
                </c:pt>
                <c:pt idx="258">
                  <c:v>49.8</c:v>
                </c:pt>
                <c:pt idx="259">
                  <c:v>50</c:v>
                </c:pt>
              </c:numCache>
            </c:numRef>
          </c:xVal>
          <c:yVal>
            <c:numRef>
              <c:f>Feuil2!$R$3:$R$262</c:f>
              <c:numCache>
                <c:formatCode>General</c:formatCode>
                <c:ptCount val="260"/>
                <c:pt idx="0">
                  <c:v>1.0001</c:v>
                </c:pt>
                <c:pt idx="1">
                  <c:v>1.0003</c:v>
                </c:pt>
                <c:pt idx="2">
                  <c:v>1.0005999999999999</c:v>
                </c:pt>
                <c:pt idx="3">
                  <c:v>1.0011000000000001</c:v>
                </c:pt>
                <c:pt idx="4">
                  <c:v>1.0016</c:v>
                </c:pt>
                <c:pt idx="5">
                  <c:v>1.0024</c:v>
                </c:pt>
                <c:pt idx="6">
                  <c:v>1.0032000000000001</c:v>
                </c:pt>
                <c:pt idx="7">
                  <c:v>1.0042</c:v>
                </c:pt>
                <c:pt idx="8">
                  <c:v>1.0054000000000001</c:v>
                </c:pt>
                <c:pt idx="9">
                  <c:v>1.0067999999999999</c:v>
                </c:pt>
                <c:pt idx="10">
                  <c:v>1.0083</c:v>
                </c:pt>
                <c:pt idx="11">
                  <c:v>1.01</c:v>
                </c:pt>
                <c:pt idx="12">
                  <c:v>1.012</c:v>
                </c:pt>
                <c:pt idx="13">
                  <c:v>1.0142</c:v>
                </c:pt>
                <c:pt idx="14">
                  <c:v>1.0166999999999999</c:v>
                </c:pt>
                <c:pt idx="15">
                  <c:v>1.0196000000000001</c:v>
                </c:pt>
                <c:pt idx="16">
                  <c:v>1.0227999999999999</c:v>
                </c:pt>
                <c:pt idx="17">
                  <c:v>1.0264</c:v>
                </c:pt>
                <c:pt idx="18">
                  <c:v>1.0305</c:v>
                </c:pt>
                <c:pt idx="19">
                  <c:v>1.0351999999999999</c:v>
                </c:pt>
                <c:pt idx="20">
                  <c:v>1.0406</c:v>
                </c:pt>
                <c:pt idx="21">
                  <c:v>1.0468999999999999</c:v>
                </c:pt>
                <c:pt idx="22">
                  <c:v>1.0544</c:v>
                </c:pt>
                <c:pt idx="23">
                  <c:v>1.0632999999999999</c:v>
                </c:pt>
                <c:pt idx="24">
                  <c:v>1.0740000000000001</c:v>
                </c:pt>
                <c:pt idx="25">
                  <c:v>1.0873999999999999</c:v>
                </c:pt>
                <c:pt idx="26">
                  <c:v>1.1044</c:v>
                </c:pt>
                <c:pt idx="27">
                  <c:v>1.1269</c:v>
                </c:pt>
                <c:pt idx="28">
                  <c:v>1.1579999999999999</c:v>
                </c:pt>
                <c:pt idx="29">
                  <c:v>1.2042999999999999</c:v>
                </c:pt>
                <c:pt idx="30">
                  <c:v>1.2803</c:v>
                </c:pt>
                <c:pt idx="31">
                  <c:v>1.4292</c:v>
                </c:pt>
                <c:pt idx="32">
                  <c:v>1.8422000000000001</c:v>
                </c:pt>
                <c:pt idx="33">
                  <c:v>2.7557999999999998</c:v>
                </c:pt>
                <c:pt idx="34">
                  <c:v>2.5259999999999998</c:v>
                </c:pt>
                <c:pt idx="35">
                  <c:v>0.44383</c:v>
                </c:pt>
                <c:pt idx="36">
                  <c:v>0.56098999999999999</c:v>
                </c:pt>
                <c:pt idx="37">
                  <c:v>0.50888</c:v>
                </c:pt>
                <c:pt idx="38">
                  <c:v>0.66498000000000002</c:v>
                </c:pt>
                <c:pt idx="39">
                  <c:v>0.74848999999999999</c:v>
                </c:pt>
                <c:pt idx="40">
                  <c:v>0.79798000000000002</c:v>
                </c:pt>
                <c:pt idx="41">
                  <c:v>0.83111000000000002</c:v>
                </c:pt>
                <c:pt idx="42">
                  <c:v>0.85509000000000002</c:v>
                </c:pt>
                <c:pt idx="43">
                  <c:v>0.87346000000000001</c:v>
                </c:pt>
                <c:pt idx="44">
                  <c:v>0.88812000000000002</c:v>
                </c:pt>
                <c:pt idx="45">
                  <c:v>0.90022999999999997</c:v>
                </c:pt>
                <c:pt idx="46">
                  <c:v>0.91051000000000004</c:v>
                </c:pt>
                <c:pt idx="47">
                  <c:v>0.91944000000000004</c:v>
                </c:pt>
                <c:pt idx="48">
                  <c:v>0.92735999999999996</c:v>
                </c:pt>
                <c:pt idx="49">
                  <c:v>0.93450999999999995</c:v>
                </c:pt>
                <c:pt idx="50">
                  <c:v>0.94106000000000001</c:v>
                </c:pt>
                <c:pt idx="51">
                  <c:v>0.94715000000000005</c:v>
                </c:pt>
                <c:pt idx="52">
                  <c:v>0.95287999999999995</c:v>
                </c:pt>
                <c:pt idx="53">
                  <c:v>0.95831999999999995</c:v>
                </c:pt>
                <c:pt idx="54">
                  <c:v>0.96355000000000002</c:v>
                </c:pt>
                <c:pt idx="55">
                  <c:v>0.96862000000000004</c:v>
                </c:pt>
                <c:pt idx="56">
                  <c:v>0.97355999999999998</c:v>
                </c:pt>
                <c:pt idx="57">
                  <c:v>0.97843000000000002</c:v>
                </c:pt>
                <c:pt idx="58">
                  <c:v>0.98324999999999996</c:v>
                </c:pt>
                <c:pt idx="59">
                  <c:v>0.98804999999999998</c:v>
                </c:pt>
                <c:pt idx="60">
                  <c:v>0.99285999999999996</c:v>
                </c:pt>
                <c:pt idx="61">
                  <c:v>0.99770000000000003</c:v>
                </c:pt>
                <c:pt idx="62">
                  <c:v>1.0025999999999999</c:v>
                </c:pt>
                <c:pt idx="63">
                  <c:v>1.0075000000000001</c:v>
                </c:pt>
                <c:pt idx="64">
                  <c:v>1.0125999999999999</c:v>
                </c:pt>
                <c:pt idx="65">
                  <c:v>1.0178</c:v>
                </c:pt>
                <c:pt idx="66">
                  <c:v>1.0230999999999999</c:v>
                </c:pt>
                <c:pt idx="67">
                  <c:v>1.0285</c:v>
                </c:pt>
                <c:pt idx="68">
                  <c:v>1.0341</c:v>
                </c:pt>
                <c:pt idx="69">
                  <c:v>1.04</c:v>
                </c:pt>
                <c:pt idx="70">
                  <c:v>1.046</c:v>
                </c:pt>
                <c:pt idx="71">
                  <c:v>1.0523</c:v>
                </c:pt>
                <c:pt idx="72">
                  <c:v>1.0588</c:v>
                </c:pt>
                <c:pt idx="73">
                  <c:v>1.0656000000000001</c:v>
                </c:pt>
                <c:pt idx="74">
                  <c:v>1.0728</c:v>
                </c:pt>
                <c:pt idx="75">
                  <c:v>1.0803</c:v>
                </c:pt>
                <c:pt idx="76">
                  <c:v>1.0882000000000001</c:v>
                </c:pt>
                <c:pt idx="77">
                  <c:v>1.0966</c:v>
                </c:pt>
                <c:pt idx="78">
                  <c:v>1.1054999999999999</c:v>
                </c:pt>
                <c:pt idx="79">
                  <c:v>1.1148</c:v>
                </c:pt>
                <c:pt idx="80">
                  <c:v>1.1248</c:v>
                </c:pt>
                <c:pt idx="81">
                  <c:v>1.1355</c:v>
                </c:pt>
                <c:pt idx="82">
                  <c:v>1.1469</c:v>
                </c:pt>
                <c:pt idx="83">
                  <c:v>1.1592</c:v>
                </c:pt>
                <c:pt idx="84">
                  <c:v>1.1724000000000001</c:v>
                </c:pt>
                <c:pt idx="85">
                  <c:v>1.1867000000000001</c:v>
                </c:pt>
                <c:pt idx="86">
                  <c:v>1.2022999999999999</c:v>
                </c:pt>
                <c:pt idx="87">
                  <c:v>1.2193000000000001</c:v>
                </c:pt>
                <c:pt idx="88">
                  <c:v>1.238</c:v>
                </c:pt>
                <c:pt idx="89">
                  <c:v>1.2585999999999999</c:v>
                </c:pt>
                <c:pt idx="90">
                  <c:v>1.2816000000000001</c:v>
                </c:pt>
                <c:pt idx="91">
                  <c:v>1.3073999999999999</c:v>
                </c:pt>
                <c:pt idx="92">
                  <c:v>1.3366</c:v>
                </c:pt>
                <c:pt idx="93">
                  <c:v>1.3698999999999999</c:v>
                </c:pt>
                <c:pt idx="94">
                  <c:v>1.4084000000000001</c:v>
                </c:pt>
                <c:pt idx="95">
                  <c:v>1.4537</c:v>
                </c:pt>
                <c:pt idx="96">
                  <c:v>1.5078</c:v>
                </c:pt>
                <c:pt idx="97">
                  <c:v>1.5738000000000001</c:v>
                </c:pt>
                <c:pt idx="98">
                  <c:v>1.6568000000000001</c:v>
                </c:pt>
                <c:pt idx="99">
                  <c:v>1.7647999999999999</c:v>
                </c:pt>
                <c:pt idx="100">
                  <c:v>1.9123000000000001</c:v>
                </c:pt>
                <c:pt idx="101">
                  <c:v>2.1269</c:v>
                </c:pt>
                <c:pt idx="102">
                  <c:v>2.4666999999999999</c:v>
                </c:pt>
                <c:pt idx="103">
                  <c:v>3.0491999999999999</c:v>
                </c:pt>
                <c:pt idx="104">
                  <c:v>3.7504</c:v>
                </c:pt>
                <c:pt idx="105">
                  <c:v>3.5752999999999999</c:v>
                </c:pt>
                <c:pt idx="106">
                  <c:v>2.5242</c:v>
                </c:pt>
                <c:pt idx="107">
                  <c:v>1.0447</c:v>
                </c:pt>
                <c:pt idx="108">
                  <c:v>0.60507999999999995</c:v>
                </c:pt>
                <c:pt idx="109">
                  <c:v>0.71123999999999998</c:v>
                </c:pt>
                <c:pt idx="110">
                  <c:v>0.92081000000000002</c:v>
                </c:pt>
                <c:pt idx="111">
                  <c:v>1.091</c:v>
                </c:pt>
                <c:pt idx="112">
                  <c:v>1.1104000000000001</c:v>
                </c:pt>
                <c:pt idx="113">
                  <c:v>1.1878</c:v>
                </c:pt>
                <c:pt idx="114">
                  <c:v>1.3945000000000001</c:v>
                </c:pt>
                <c:pt idx="115">
                  <c:v>1.6748000000000001</c:v>
                </c:pt>
                <c:pt idx="116">
                  <c:v>2.0613000000000001</c:v>
                </c:pt>
                <c:pt idx="117">
                  <c:v>2.6619999999999999</c:v>
                </c:pt>
                <c:pt idx="118">
                  <c:v>3.6838000000000002</c:v>
                </c:pt>
                <c:pt idx="119">
                  <c:v>4.8090000000000002</c:v>
                </c:pt>
                <c:pt idx="120">
                  <c:v>4.7904</c:v>
                </c:pt>
                <c:pt idx="121">
                  <c:v>3.6406999999999998</c:v>
                </c:pt>
                <c:pt idx="122">
                  <c:v>2.1009000000000002</c:v>
                </c:pt>
                <c:pt idx="123">
                  <c:v>1.2673000000000001</c:v>
                </c:pt>
                <c:pt idx="124">
                  <c:v>0.79801</c:v>
                </c:pt>
                <c:pt idx="125">
                  <c:v>0.50575000000000003</c:v>
                </c:pt>
                <c:pt idx="126">
                  <c:v>0.31133</c:v>
                </c:pt>
                <c:pt idx="127">
                  <c:v>0.18274000000000001</c:v>
                </c:pt>
                <c:pt idx="128">
                  <c:v>0.12014</c:v>
                </c:pt>
                <c:pt idx="129">
                  <c:v>0.13206000000000001</c:v>
                </c:pt>
                <c:pt idx="130">
                  <c:v>0.17751</c:v>
                </c:pt>
                <c:pt idx="131">
                  <c:v>0.22599</c:v>
                </c:pt>
                <c:pt idx="132">
                  <c:v>0.27046999999999999</c:v>
                </c:pt>
                <c:pt idx="133">
                  <c:v>0.31004999999999999</c:v>
                </c:pt>
                <c:pt idx="134">
                  <c:v>0.34511999999999998</c:v>
                </c:pt>
                <c:pt idx="135">
                  <c:v>0.37629000000000001</c:v>
                </c:pt>
                <c:pt idx="136">
                  <c:v>0.40414</c:v>
                </c:pt>
                <c:pt idx="137">
                  <c:v>0.42915999999999999</c:v>
                </c:pt>
                <c:pt idx="138">
                  <c:v>0.45178000000000001</c:v>
                </c:pt>
                <c:pt idx="139">
                  <c:v>0.47233999999999998</c:v>
                </c:pt>
                <c:pt idx="140">
                  <c:v>0.49112</c:v>
                </c:pt>
                <c:pt idx="141">
                  <c:v>0.50836000000000003</c:v>
                </c:pt>
                <c:pt idx="142">
                  <c:v>0.52425999999999995</c:v>
                </c:pt>
                <c:pt idx="143">
                  <c:v>0.53898000000000001</c:v>
                </c:pt>
                <c:pt idx="144">
                  <c:v>0.55266999999999999</c:v>
                </c:pt>
                <c:pt idx="145">
                  <c:v>0.56542999999999999</c:v>
                </c:pt>
                <c:pt idx="146">
                  <c:v>0.57738999999999996</c:v>
                </c:pt>
                <c:pt idx="147">
                  <c:v>0.58862000000000003</c:v>
                </c:pt>
                <c:pt idx="148">
                  <c:v>0.59919</c:v>
                </c:pt>
                <c:pt idx="149">
                  <c:v>0.60919000000000001</c:v>
                </c:pt>
                <c:pt idx="150">
                  <c:v>0.61865000000000003</c:v>
                </c:pt>
                <c:pt idx="151">
                  <c:v>0.62763999999999998</c:v>
                </c:pt>
                <c:pt idx="152">
                  <c:v>0.63602999999999998</c:v>
                </c:pt>
                <c:pt idx="153">
                  <c:v>0.63615999999999995</c:v>
                </c:pt>
                <c:pt idx="154">
                  <c:v>0.64427999999999996</c:v>
                </c:pt>
                <c:pt idx="155">
                  <c:v>0.65208999999999995</c:v>
                </c:pt>
                <c:pt idx="156">
                  <c:v>0.65958000000000006</c:v>
                </c:pt>
                <c:pt idx="157">
                  <c:v>0.66676999999999997</c:v>
                </c:pt>
                <c:pt idx="158">
                  <c:v>0.67369000000000001</c:v>
                </c:pt>
                <c:pt idx="159">
                  <c:v>0.68037000000000003</c:v>
                </c:pt>
                <c:pt idx="160">
                  <c:v>0.68681999999999999</c:v>
                </c:pt>
                <c:pt idx="161">
                  <c:v>0.69306000000000001</c:v>
                </c:pt>
                <c:pt idx="162">
                  <c:v>0.69911999999999996</c:v>
                </c:pt>
                <c:pt idx="163">
                  <c:v>0.70501000000000003</c:v>
                </c:pt>
                <c:pt idx="164">
                  <c:v>0.71074000000000004</c:v>
                </c:pt>
                <c:pt idx="165">
                  <c:v>0.71633000000000002</c:v>
                </c:pt>
                <c:pt idx="166">
                  <c:v>0.7218</c:v>
                </c:pt>
                <c:pt idx="167">
                  <c:v>0.72714999999999996</c:v>
                </c:pt>
                <c:pt idx="168">
                  <c:v>0.73238999999999999</c:v>
                </c:pt>
                <c:pt idx="169">
                  <c:v>0.73753999999999997</c:v>
                </c:pt>
                <c:pt idx="170">
                  <c:v>0.74260999999999999</c:v>
                </c:pt>
                <c:pt idx="171">
                  <c:v>0.74761999999999995</c:v>
                </c:pt>
                <c:pt idx="172">
                  <c:v>0.75255000000000005</c:v>
                </c:pt>
                <c:pt idx="173">
                  <c:v>0.75744</c:v>
                </c:pt>
                <c:pt idx="174">
                  <c:v>0.76229000000000002</c:v>
                </c:pt>
                <c:pt idx="175">
                  <c:v>0.7671</c:v>
                </c:pt>
                <c:pt idx="176">
                  <c:v>0.77190000000000003</c:v>
                </c:pt>
                <c:pt idx="177">
                  <c:v>0.77668000000000004</c:v>
                </c:pt>
                <c:pt idx="178">
                  <c:v>0.78146000000000004</c:v>
                </c:pt>
                <c:pt idx="179">
                  <c:v>0.78624000000000005</c:v>
                </c:pt>
                <c:pt idx="180">
                  <c:v>0.79105000000000003</c:v>
                </c:pt>
                <c:pt idx="181">
                  <c:v>0.79590000000000005</c:v>
                </c:pt>
                <c:pt idx="182">
                  <c:v>0.80079</c:v>
                </c:pt>
                <c:pt idx="183">
                  <c:v>0.80574000000000001</c:v>
                </c:pt>
                <c:pt idx="184">
                  <c:v>0.81076999999999999</c:v>
                </c:pt>
                <c:pt idx="185">
                  <c:v>0.81586999999999998</c:v>
                </c:pt>
                <c:pt idx="186">
                  <c:v>0.82091999999999998</c:v>
                </c:pt>
                <c:pt idx="187">
                  <c:v>0.8256</c:v>
                </c:pt>
                <c:pt idx="188">
                  <c:v>0.82645000000000002</c:v>
                </c:pt>
                <c:pt idx="189">
                  <c:v>0.83020000000000005</c:v>
                </c:pt>
                <c:pt idx="190">
                  <c:v>0.83543999999999996</c:v>
                </c:pt>
                <c:pt idx="191">
                  <c:v>0.84109</c:v>
                </c:pt>
                <c:pt idx="192">
                  <c:v>0.84694999999999998</c:v>
                </c:pt>
                <c:pt idx="193">
                  <c:v>0.85301000000000005</c:v>
                </c:pt>
                <c:pt idx="194">
                  <c:v>0.85402999999999996</c:v>
                </c:pt>
                <c:pt idx="195">
                  <c:v>0.85928000000000004</c:v>
                </c:pt>
                <c:pt idx="196">
                  <c:v>0.86580000000000001</c:v>
                </c:pt>
                <c:pt idx="197">
                  <c:v>0.87261</c:v>
                </c:pt>
                <c:pt idx="198">
                  <c:v>0.87975999999999999</c:v>
                </c:pt>
                <c:pt idx="199">
                  <c:v>0.88729999999999998</c:v>
                </c:pt>
                <c:pt idx="200">
                  <c:v>0.89529999999999998</c:v>
                </c:pt>
                <c:pt idx="201">
                  <c:v>0.90381</c:v>
                </c:pt>
                <c:pt idx="202">
                  <c:v>0.91291999999999995</c:v>
                </c:pt>
                <c:pt idx="203">
                  <c:v>0.92274</c:v>
                </c:pt>
                <c:pt idx="204">
                  <c:v>0.93337999999999999</c:v>
                </c:pt>
                <c:pt idx="205">
                  <c:v>0.94498000000000004</c:v>
                </c:pt>
                <c:pt idx="206">
                  <c:v>0.95772999999999997</c:v>
                </c:pt>
                <c:pt idx="207">
                  <c:v>0.97184000000000004</c:v>
                </c:pt>
                <c:pt idx="208">
                  <c:v>0.98758999999999997</c:v>
                </c:pt>
                <c:pt idx="209">
                  <c:v>1.0053000000000001</c:v>
                </c:pt>
                <c:pt idx="210">
                  <c:v>1.0255000000000001</c:v>
                </c:pt>
                <c:pt idx="211">
                  <c:v>1.0487</c:v>
                </c:pt>
                <c:pt idx="212">
                  <c:v>1.0757000000000001</c:v>
                </c:pt>
                <c:pt idx="213">
                  <c:v>1.1075999999999999</c:v>
                </c:pt>
                <c:pt idx="214">
                  <c:v>1.1457999999999999</c:v>
                </c:pt>
                <c:pt idx="215">
                  <c:v>1.1922999999999999</c:v>
                </c:pt>
                <c:pt idx="216">
                  <c:v>1.2501</c:v>
                </c:pt>
                <c:pt idx="217">
                  <c:v>1.3234999999999999</c:v>
                </c:pt>
                <c:pt idx="218">
                  <c:v>1.4186000000000001</c:v>
                </c:pt>
                <c:pt idx="219">
                  <c:v>1.5439000000000001</c:v>
                </c:pt>
                <c:pt idx="220">
                  <c:v>1.7078</c:v>
                </c:pt>
                <c:pt idx="221">
                  <c:v>1.9017999999999999</c:v>
                </c:pt>
                <c:pt idx="222">
                  <c:v>2.0350000000000001</c:v>
                </c:pt>
                <c:pt idx="223">
                  <c:v>1.9248000000000001</c:v>
                </c:pt>
                <c:pt idx="224">
                  <c:v>1.8728</c:v>
                </c:pt>
                <c:pt idx="225">
                  <c:v>1.3915999999999999</c:v>
                </c:pt>
                <c:pt idx="226">
                  <c:v>0.91456000000000004</c:v>
                </c:pt>
                <c:pt idx="227">
                  <c:v>0.58179999999999998</c:v>
                </c:pt>
                <c:pt idx="228">
                  <c:v>0.37342999999999998</c:v>
                </c:pt>
                <c:pt idx="229">
                  <c:v>0.25608999999999998</c:v>
                </c:pt>
                <c:pt idx="230">
                  <c:v>0.20782999999999999</c:v>
                </c:pt>
                <c:pt idx="231">
                  <c:v>0.20397999999999999</c:v>
                </c:pt>
                <c:pt idx="232">
                  <c:v>0.21811</c:v>
                </c:pt>
                <c:pt idx="233">
                  <c:v>0.23471</c:v>
                </c:pt>
                <c:pt idx="234">
                  <c:v>0.2477</c:v>
                </c:pt>
                <c:pt idx="235">
                  <c:v>0.25509999999999999</c:v>
                </c:pt>
                <c:pt idx="236">
                  <c:v>0.25631999999999999</c:v>
                </c:pt>
                <c:pt idx="237">
                  <c:v>0.25136999999999998</c:v>
                </c:pt>
                <c:pt idx="238">
                  <c:v>0.24088999999999999</c:v>
                </c:pt>
                <c:pt idx="239">
                  <c:v>0.22700999999999999</c:v>
                </c:pt>
                <c:pt idx="240">
                  <c:v>0.21598999999999999</c:v>
                </c:pt>
                <c:pt idx="241">
                  <c:v>0.22316</c:v>
                </c:pt>
                <c:pt idx="242">
                  <c:v>0.27411000000000002</c:v>
                </c:pt>
                <c:pt idx="243">
                  <c:v>0.39326</c:v>
                </c:pt>
                <c:pt idx="244">
                  <c:v>0.60177999999999998</c:v>
                </c:pt>
                <c:pt idx="245">
                  <c:v>0.92800000000000005</c:v>
                </c:pt>
                <c:pt idx="246">
                  <c:v>1.3862000000000001</c:v>
                </c:pt>
                <c:pt idx="247">
                  <c:v>1.87</c:v>
                </c:pt>
                <c:pt idx="248">
                  <c:v>1.9678</c:v>
                </c:pt>
                <c:pt idx="249">
                  <c:v>2.1151</c:v>
                </c:pt>
                <c:pt idx="250">
                  <c:v>2.0691000000000002</c:v>
                </c:pt>
                <c:pt idx="251">
                  <c:v>1.9156</c:v>
                </c:pt>
                <c:pt idx="252">
                  <c:v>1.7655000000000001</c:v>
                </c:pt>
                <c:pt idx="253">
                  <c:v>1.6446000000000001</c:v>
                </c:pt>
                <c:pt idx="254">
                  <c:v>1.5516000000000001</c:v>
                </c:pt>
                <c:pt idx="255">
                  <c:v>1.4803999999999999</c:v>
                </c:pt>
                <c:pt idx="256">
                  <c:v>1.4255</c:v>
                </c:pt>
                <c:pt idx="257">
                  <c:v>1.3829</c:v>
                </c:pt>
                <c:pt idx="258">
                  <c:v>1.3495999999999999</c:v>
                </c:pt>
                <c:pt idx="259">
                  <c:v>1.3234999999999999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FB5-4E41-96E3-85F73A9590DF}"/>
            </c:ext>
          </c:extLst>
        </c:ser>
        <c:ser>
          <c:idx val="5"/>
          <c:order val="3"/>
          <c:tx>
            <c:v>Y Excitation - Z Direction response</c:v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Feuil2!$U$3:$U$262</c:f>
              <c:numCache>
                <c:formatCode>General</c:formatCode>
                <c:ptCount val="260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6.7866</c:v>
                </c:pt>
                <c:pt idx="34">
                  <c:v>6.8</c:v>
                </c:pt>
                <c:pt idx="35">
                  <c:v>7</c:v>
                </c:pt>
                <c:pt idx="36">
                  <c:v>7.1113999999999997</c:v>
                </c:pt>
                <c:pt idx="37">
                  <c:v>7.2</c:v>
                </c:pt>
                <c:pt idx="38">
                  <c:v>7.4</c:v>
                </c:pt>
                <c:pt idx="39">
                  <c:v>7.6</c:v>
                </c:pt>
                <c:pt idx="40">
                  <c:v>7.8</c:v>
                </c:pt>
                <c:pt idx="41">
                  <c:v>8</c:v>
                </c:pt>
                <c:pt idx="42">
                  <c:v>8.1999999999999993</c:v>
                </c:pt>
                <c:pt idx="43">
                  <c:v>8.4</c:v>
                </c:pt>
                <c:pt idx="44">
                  <c:v>8.6</c:v>
                </c:pt>
                <c:pt idx="45">
                  <c:v>8.8000000000000007</c:v>
                </c:pt>
                <c:pt idx="46">
                  <c:v>9</c:v>
                </c:pt>
                <c:pt idx="47">
                  <c:v>9.1999999999999993</c:v>
                </c:pt>
                <c:pt idx="48">
                  <c:v>9.4</c:v>
                </c:pt>
                <c:pt idx="49">
                  <c:v>9.6</c:v>
                </c:pt>
                <c:pt idx="50">
                  <c:v>9.8000000000000007</c:v>
                </c:pt>
                <c:pt idx="51">
                  <c:v>10</c:v>
                </c:pt>
                <c:pt idx="52">
                  <c:v>10.199999999999999</c:v>
                </c:pt>
                <c:pt idx="53">
                  <c:v>10.4</c:v>
                </c:pt>
                <c:pt idx="54">
                  <c:v>10.6</c:v>
                </c:pt>
                <c:pt idx="55">
                  <c:v>10.8</c:v>
                </c:pt>
                <c:pt idx="56">
                  <c:v>11</c:v>
                </c:pt>
                <c:pt idx="57">
                  <c:v>11.2</c:v>
                </c:pt>
                <c:pt idx="58">
                  <c:v>11.4</c:v>
                </c:pt>
                <c:pt idx="59">
                  <c:v>11.6</c:v>
                </c:pt>
                <c:pt idx="60">
                  <c:v>11.8</c:v>
                </c:pt>
                <c:pt idx="61">
                  <c:v>12</c:v>
                </c:pt>
                <c:pt idx="62">
                  <c:v>12.2</c:v>
                </c:pt>
                <c:pt idx="63">
                  <c:v>12.4</c:v>
                </c:pt>
                <c:pt idx="64">
                  <c:v>12.6</c:v>
                </c:pt>
                <c:pt idx="65">
                  <c:v>12.8</c:v>
                </c:pt>
                <c:pt idx="66">
                  <c:v>13</c:v>
                </c:pt>
                <c:pt idx="67">
                  <c:v>13.2</c:v>
                </c:pt>
                <c:pt idx="68">
                  <c:v>13.4</c:v>
                </c:pt>
                <c:pt idx="69">
                  <c:v>13.6</c:v>
                </c:pt>
                <c:pt idx="70">
                  <c:v>13.8</c:v>
                </c:pt>
                <c:pt idx="71">
                  <c:v>14</c:v>
                </c:pt>
                <c:pt idx="72">
                  <c:v>14.2</c:v>
                </c:pt>
                <c:pt idx="73">
                  <c:v>14.4</c:v>
                </c:pt>
                <c:pt idx="74">
                  <c:v>14.6</c:v>
                </c:pt>
                <c:pt idx="75">
                  <c:v>14.8</c:v>
                </c:pt>
                <c:pt idx="76">
                  <c:v>15</c:v>
                </c:pt>
                <c:pt idx="77">
                  <c:v>15.2</c:v>
                </c:pt>
                <c:pt idx="78">
                  <c:v>15.4</c:v>
                </c:pt>
                <c:pt idx="79">
                  <c:v>15.6</c:v>
                </c:pt>
                <c:pt idx="80">
                  <c:v>15.8</c:v>
                </c:pt>
                <c:pt idx="81">
                  <c:v>16</c:v>
                </c:pt>
                <c:pt idx="82">
                  <c:v>16.2</c:v>
                </c:pt>
                <c:pt idx="83">
                  <c:v>16.399999999999999</c:v>
                </c:pt>
                <c:pt idx="84">
                  <c:v>16.600000000000001</c:v>
                </c:pt>
                <c:pt idx="85">
                  <c:v>16.8</c:v>
                </c:pt>
                <c:pt idx="86">
                  <c:v>17</c:v>
                </c:pt>
                <c:pt idx="87">
                  <c:v>17.2</c:v>
                </c:pt>
                <c:pt idx="88">
                  <c:v>17.399999999999999</c:v>
                </c:pt>
                <c:pt idx="89">
                  <c:v>17.600000000000001</c:v>
                </c:pt>
                <c:pt idx="90">
                  <c:v>17.8</c:v>
                </c:pt>
                <c:pt idx="91">
                  <c:v>18</c:v>
                </c:pt>
                <c:pt idx="92">
                  <c:v>18.2</c:v>
                </c:pt>
                <c:pt idx="93">
                  <c:v>18.399999999999999</c:v>
                </c:pt>
                <c:pt idx="94">
                  <c:v>18.600000000000001</c:v>
                </c:pt>
                <c:pt idx="95">
                  <c:v>18.8</c:v>
                </c:pt>
                <c:pt idx="96">
                  <c:v>19</c:v>
                </c:pt>
                <c:pt idx="97">
                  <c:v>19.2</c:v>
                </c:pt>
                <c:pt idx="98">
                  <c:v>19.399999999999999</c:v>
                </c:pt>
                <c:pt idx="99">
                  <c:v>19.600000000000001</c:v>
                </c:pt>
                <c:pt idx="100">
                  <c:v>19.8</c:v>
                </c:pt>
                <c:pt idx="101">
                  <c:v>20</c:v>
                </c:pt>
                <c:pt idx="102">
                  <c:v>20.2</c:v>
                </c:pt>
                <c:pt idx="103">
                  <c:v>20.399999999999999</c:v>
                </c:pt>
                <c:pt idx="104">
                  <c:v>20.6</c:v>
                </c:pt>
                <c:pt idx="105">
                  <c:v>20.681000000000001</c:v>
                </c:pt>
                <c:pt idx="106">
                  <c:v>20.8</c:v>
                </c:pt>
                <c:pt idx="107">
                  <c:v>21</c:v>
                </c:pt>
                <c:pt idx="108">
                  <c:v>21.2</c:v>
                </c:pt>
                <c:pt idx="109">
                  <c:v>21.4</c:v>
                </c:pt>
                <c:pt idx="110">
                  <c:v>21.6</c:v>
                </c:pt>
                <c:pt idx="111">
                  <c:v>21.8</c:v>
                </c:pt>
                <c:pt idx="112">
                  <c:v>21.844999999999999</c:v>
                </c:pt>
                <c:pt idx="113">
                  <c:v>22</c:v>
                </c:pt>
                <c:pt idx="114">
                  <c:v>22.2</c:v>
                </c:pt>
                <c:pt idx="115">
                  <c:v>22.4</c:v>
                </c:pt>
                <c:pt idx="116">
                  <c:v>22.6</c:v>
                </c:pt>
                <c:pt idx="117">
                  <c:v>22.8</c:v>
                </c:pt>
                <c:pt idx="118">
                  <c:v>23</c:v>
                </c:pt>
                <c:pt idx="119">
                  <c:v>23.2</c:v>
                </c:pt>
                <c:pt idx="120">
                  <c:v>23.242999999999999</c:v>
                </c:pt>
                <c:pt idx="121">
                  <c:v>23.4</c:v>
                </c:pt>
                <c:pt idx="122">
                  <c:v>23.6</c:v>
                </c:pt>
                <c:pt idx="123">
                  <c:v>23.8</c:v>
                </c:pt>
                <c:pt idx="124">
                  <c:v>24</c:v>
                </c:pt>
                <c:pt idx="125">
                  <c:v>24.2</c:v>
                </c:pt>
                <c:pt idx="126">
                  <c:v>24.4</c:v>
                </c:pt>
                <c:pt idx="127">
                  <c:v>24.6</c:v>
                </c:pt>
                <c:pt idx="128">
                  <c:v>24.8</c:v>
                </c:pt>
                <c:pt idx="129">
                  <c:v>25</c:v>
                </c:pt>
                <c:pt idx="130">
                  <c:v>25.2</c:v>
                </c:pt>
                <c:pt idx="131">
                  <c:v>25.4</c:v>
                </c:pt>
                <c:pt idx="132">
                  <c:v>25.6</c:v>
                </c:pt>
                <c:pt idx="133">
                  <c:v>25.8</c:v>
                </c:pt>
                <c:pt idx="134">
                  <c:v>26</c:v>
                </c:pt>
                <c:pt idx="135">
                  <c:v>26.2</c:v>
                </c:pt>
                <c:pt idx="136">
                  <c:v>26.4</c:v>
                </c:pt>
                <c:pt idx="137">
                  <c:v>26.6</c:v>
                </c:pt>
                <c:pt idx="138">
                  <c:v>26.8</c:v>
                </c:pt>
                <c:pt idx="139">
                  <c:v>27</c:v>
                </c:pt>
                <c:pt idx="140">
                  <c:v>27.2</c:v>
                </c:pt>
                <c:pt idx="141">
                  <c:v>27.4</c:v>
                </c:pt>
                <c:pt idx="142">
                  <c:v>27.6</c:v>
                </c:pt>
                <c:pt idx="143">
                  <c:v>27.8</c:v>
                </c:pt>
                <c:pt idx="144">
                  <c:v>28</c:v>
                </c:pt>
                <c:pt idx="145">
                  <c:v>28.2</c:v>
                </c:pt>
                <c:pt idx="146">
                  <c:v>28.4</c:v>
                </c:pt>
                <c:pt idx="147">
                  <c:v>28.6</c:v>
                </c:pt>
                <c:pt idx="148">
                  <c:v>28.8</c:v>
                </c:pt>
                <c:pt idx="149">
                  <c:v>29</c:v>
                </c:pt>
                <c:pt idx="150">
                  <c:v>29.2</c:v>
                </c:pt>
                <c:pt idx="151">
                  <c:v>29.4</c:v>
                </c:pt>
                <c:pt idx="152">
                  <c:v>29.597000000000001</c:v>
                </c:pt>
                <c:pt idx="153">
                  <c:v>29.6</c:v>
                </c:pt>
                <c:pt idx="154">
                  <c:v>29.8</c:v>
                </c:pt>
                <c:pt idx="155">
                  <c:v>30</c:v>
                </c:pt>
                <c:pt idx="156">
                  <c:v>30.2</c:v>
                </c:pt>
                <c:pt idx="157">
                  <c:v>30.4</c:v>
                </c:pt>
                <c:pt idx="158">
                  <c:v>30.6</c:v>
                </c:pt>
                <c:pt idx="159">
                  <c:v>30.8</c:v>
                </c:pt>
                <c:pt idx="160">
                  <c:v>31</c:v>
                </c:pt>
                <c:pt idx="161">
                  <c:v>31.2</c:v>
                </c:pt>
                <c:pt idx="162">
                  <c:v>31.4</c:v>
                </c:pt>
                <c:pt idx="163">
                  <c:v>31.6</c:v>
                </c:pt>
                <c:pt idx="164">
                  <c:v>31.8</c:v>
                </c:pt>
                <c:pt idx="165">
                  <c:v>32</c:v>
                </c:pt>
                <c:pt idx="166">
                  <c:v>32.200000000000003</c:v>
                </c:pt>
                <c:pt idx="167">
                  <c:v>32.4</c:v>
                </c:pt>
                <c:pt idx="168">
                  <c:v>32.6</c:v>
                </c:pt>
                <c:pt idx="169">
                  <c:v>32.799999999999997</c:v>
                </c:pt>
                <c:pt idx="170">
                  <c:v>33</c:v>
                </c:pt>
                <c:pt idx="171">
                  <c:v>33.200000000000003</c:v>
                </c:pt>
                <c:pt idx="172">
                  <c:v>33.4</c:v>
                </c:pt>
                <c:pt idx="173">
                  <c:v>33.6</c:v>
                </c:pt>
                <c:pt idx="174">
                  <c:v>33.799999999999997</c:v>
                </c:pt>
                <c:pt idx="175">
                  <c:v>34</c:v>
                </c:pt>
                <c:pt idx="176">
                  <c:v>34.200000000000003</c:v>
                </c:pt>
                <c:pt idx="177">
                  <c:v>34.4</c:v>
                </c:pt>
                <c:pt idx="178">
                  <c:v>34.6</c:v>
                </c:pt>
                <c:pt idx="179">
                  <c:v>34.799999999999997</c:v>
                </c:pt>
                <c:pt idx="180">
                  <c:v>35</c:v>
                </c:pt>
                <c:pt idx="181">
                  <c:v>35.200000000000003</c:v>
                </c:pt>
                <c:pt idx="182">
                  <c:v>35.4</c:v>
                </c:pt>
                <c:pt idx="183">
                  <c:v>35.6</c:v>
                </c:pt>
                <c:pt idx="184">
                  <c:v>35.799999999999997</c:v>
                </c:pt>
                <c:pt idx="185">
                  <c:v>36</c:v>
                </c:pt>
                <c:pt idx="186">
                  <c:v>36.200000000000003</c:v>
                </c:pt>
                <c:pt idx="187">
                  <c:v>36.4</c:v>
                </c:pt>
                <c:pt idx="188">
                  <c:v>36.438000000000002</c:v>
                </c:pt>
                <c:pt idx="189">
                  <c:v>36.6</c:v>
                </c:pt>
                <c:pt idx="190">
                  <c:v>36.799999999999997</c:v>
                </c:pt>
                <c:pt idx="191">
                  <c:v>37</c:v>
                </c:pt>
                <c:pt idx="192">
                  <c:v>37.200000000000003</c:v>
                </c:pt>
                <c:pt idx="193">
                  <c:v>37.4</c:v>
                </c:pt>
                <c:pt idx="194">
                  <c:v>37.433</c:v>
                </c:pt>
                <c:pt idx="195">
                  <c:v>37.6</c:v>
                </c:pt>
                <c:pt idx="196">
                  <c:v>37.799999999999997</c:v>
                </c:pt>
                <c:pt idx="197">
                  <c:v>38</c:v>
                </c:pt>
                <c:pt idx="198">
                  <c:v>38.200000000000003</c:v>
                </c:pt>
                <c:pt idx="199">
                  <c:v>38.4</c:v>
                </c:pt>
                <c:pt idx="200">
                  <c:v>38.6</c:v>
                </c:pt>
                <c:pt idx="201">
                  <c:v>38.799999999999997</c:v>
                </c:pt>
                <c:pt idx="202">
                  <c:v>39</c:v>
                </c:pt>
                <c:pt idx="203">
                  <c:v>39.200000000000003</c:v>
                </c:pt>
                <c:pt idx="204">
                  <c:v>39.4</c:v>
                </c:pt>
                <c:pt idx="205">
                  <c:v>39.6</c:v>
                </c:pt>
                <c:pt idx="206">
                  <c:v>39.799999999999997</c:v>
                </c:pt>
                <c:pt idx="207">
                  <c:v>40</c:v>
                </c:pt>
                <c:pt idx="208">
                  <c:v>40.200000000000003</c:v>
                </c:pt>
                <c:pt idx="209">
                  <c:v>40.4</c:v>
                </c:pt>
                <c:pt idx="210">
                  <c:v>40.6</c:v>
                </c:pt>
                <c:pt idx="211">
                  <c:v>40.799999999999997</c:v>
                </c:pt>
                <c:pt idx="212">
                  <c:v>41</c:v>
                </c:pt>
                <c:pt idx="213">
                  <c:v>41.2</c:v>
                </c:pt>
                <c:pt idx="214">
                  <c:v>41.4</c:v>
                </c:pt>
                <c:pt idx="215">
                  <c:v>41.6</c:v>
                </c:pt>
                <c:pt idx="216">
                  <c:v>41.8</c:v>
                </c:pt>
                <c:pt idx="217">
                  <c:v>42</c:v>
                </c:pt>
                <c:pt idx="218">
                  <c:v>42.2</c:v>
                </c:pt>
                <c:pt idx="219">
                  <c:v>42.4</c:v>
                </c:pt>
                <c:pt idx="220">
                  <c:v>42.6</c:v>
                </c:pt>
                <c:pt idx="221">
                  <c:v>42.8</c:v>
                </c:pt>
                <c:pt idx="222">
                  <c:v>43</c:v>
                </c:pt>
                <c:pt idx="223">
                  <c:v>43.168999999999997</c:v>
                </c:pt>
                <c:pt idx="224">
                  <c:v>43.2</c:v>
                </c:pt>
                <c:pt idx="225">
                  <c:v>43.4</c:v>
                </c:pt>
                <c:pt idx="226">
                  <c:v>43.6</c:v>
                </c:pt>
                <c:pt idx="227">
                  <c:v>43.8</c:v>
                </c:pt>
                <c:pt idx="228">
                  <c:v>44</c:v>
                </c:pt>
                <c:pt idx="229">
                  <c:v>44.2</c:v>
                </c:pt>
                <c:pt idx="230">
                  <c:v>44.4</c:v>
                </c:pt>
                <c:pt idx="231">
                  <c:v>44.6</c:v>
                </c:pt>
                <c:pt idx="232">
                  <c:v>44.8</c:v>
                </c:pt>
                <c:pt idx="233">
                  <c:v>45</c:v>
                </c:pt>
                <c:pt idx="234">
                  <c:v>45.2</c:v>
                </c:pt>
                <c:pt idx="235">
                  <c:v>45.4</c:v>
                </c:pt>
                <c:pt idx="236">
                  <c:v>45.6</c:v>
                </c:pt>
                <c:pt idx="237">
                  <c:v>45.8</c:v>
                </c:pt>
                <c:pt idx="238">
                  <c:v>46</c:v>
                </c:pt>
                <c:pt idx="239">
                  <c:v>46.2</c:v>
                </c:pt>
                <c:pt idx="240">
                  <c:v>46.4</c:v>
                </c:pt>
                <c:pt idx="241">
                  <c:v>46.6</c:v>
                </c:pt>
                <c:pt idx="242">
                  <c:v>46.8</c:v>
                </c:pt>
                <c:pt idx="243">
                  <c:v>47</c:v>
                </c:pt>
                <c:pt idx="244">
                  <c:v>47.2</c:v>
                </c:pt>
                <c:pt idx="245">
                  <c:v>47.4</c:v>
                </c:pt>
                <c:pt idx="246">
                  <c:v>47.6</c:v>
                </c:pt>
                <c:pt idx="247">
                  <c:v>47.8</c:v>
                </c:pt>
                <c:pt idx="248">
                  <c:v>47.853000000000002</c:v>
                </c:pt>
                <c:pt idx="249">
                  <c:v>48</c:v>
                </c:pt>
                <c:pt idx="250">
                  <c:v>48.2</c:v>
                </c:pt>
                <c:pt idx="251">
                  <c:v>48.4</c:v>
                </c:pt>
                <c:pt idx="252">
                  <c:v>48.6</c:v>
                </c:pt>
                <c:pt idx="253">
                  <c:v>48.8</c:v>
                </c:pt>
                <c:pt idx="254">
                  <c:v>49</c:v>
                </c:pt>
                <c:pt idx="255">
                  <c:v>49.2</c:v>
                </c:pt>
                <c:pt idx="256">
                  <c:v>49.4</c:v>
                </c:pt>
                <c:pt idx="257">
                  <c:v>49.6</c:v>
                </c:pt>
                <c:pt idx="258">
                  <c:v>49.8</c:v>
                </c:pt>
                <c:pt idx="259">
                  <c:v>50</c:v>
                </c:pt>
              </c:numCache>
            </c:numRef>
          </c:xVal>
          <c:yVal>
            <c:numRef>
              <c:f>Feuil2!$V$3:$V$262</c:f>
              <c:numCache>
                <c:formatCode>0.00E+00</c:formatCode>
                <c:ptCount val="260"/>
                <c:pt idx="0">
                  <c:v>1.3978999999999999E-4</c:v>
                </c:pt>
                <c:pt idx="1">
                  <c:v>2.9598E-4</c:v>
                </c:pt>
                <c:pt idx="2">
                  <c:v>5.5780000000000001E-4</c:v>
                </c:pt>
                <c:pt idx="3">
                  <c:v>9.2750999999999999E-4</c:v>
                </c:pt>
                <c:pt idx="4">
                  <c:v>1.4084E-3</c:v>
                </c:pt>
                <c:pt idx="5">
                  <c:v>2.0046999999999999E-3</c:v>
                </c:pt>
                <c:pt idx="6">
                  <c:v>2.722E-3</c:v>
                </c:pt>
                <c:pt idx="7">
                  <c:v>3.5672E-3</c:v>
                </c:pt>
                <c:pt idx="8">
                  <c:v>4.5487000000000001E-3</c:v>
                </c:pt>
                <c:pt idx="9">
                  <c:v>5.6769000000000003E-3</c:v>
                </c:pt>
                <c:pt idx="10">
                  <c:v>6.9641E-3</c:v>
                </c:pt>
                <c:pt idx="11">
                  <c:v>8.4255000000000007E-3</c:v>
                </c:pt>
                <c:pt idx="12">
                  <c:v>1.0078999999999999E-2</c:v>
                </c:pt>
                <c:pt idx="13">
                  <c:v>1.1948E-2</c:v>
                </c:pt>
                <c:pt idx="14">
                  <c:v>1.4059E-2</c:v>
                </c:pt>
                <c:pt idx="15">
                  <c:v>1.6445000000000001E-2</c:v>
                </c:pt>
                <c:pt idx="16">
                  <c:v>1.9148999999999999E-2</c:v>
                </c:pt>
                <c:pt idx="17">
                  <c:v>2.2223E-2</c:v>
                </c:pt>
                <c:pt idx="18">
                  <c:v>2.5734E-2</c:v>
                </c:pt>
                <c:pt idx="19">
                  <c:v>2.9767999999999999E-2</c:v>
                </c:pt>
                <c:pt idx="20">
                  <c:v>3.4438000000000003E-2</c:v>
                </c:pt>
                <c:pt idx="21">
                  <c:v>3.9896000000000001E-2</c:v>
                </c:pt>
                <c:pt idx="22">
                  <c:v>4.6349000000000001E-2</c:v>
                </c:pt>
                <c:pt idx="23">
                  <c:v>5.4087000000000003E-2</c:v>
                </c:pt>
                <c:pt idx="24">
                  <c:v>6.3533000000000006E-2</c:v>
                </c:pt>
                <c:pt idx="25">
                  <c:v>7.5322E-2</c:v>
                </c:pt>
                <c:pt idx="26">
                  <c:v>9.0455999999999995E-2</c:v>
                </c:pt>
                <c:pt idx="27" formatCode="General">
                  <c:v>0.11061</c:v>
                </c:pt>
                <c:pt idx="28" formatCode="General">
                  <c:v>0.13883999999999999</c:v>
                </c:pt>
                <c:pt idx="29" formatCode="General">
                  <c:v>0.18126</c:v>
                </c:pt>
                <c:pt idx="30" formatCode="General">
                  <c:v>0.25224000000000002</c:v>
                </c:pt>
                <c:pt idx="31" formatCode="General">
                  <c:v>0.39489999999999997</c:v>
                </c:pt>
                <c:pt idx="32" formatCode="General">
                  <c:v>0.81449000000000005</c:v>
                </c:pt>
                <c:pt idx="33" formatCode="General">
                  <c:v>2.5142000000000002</c:v>
                </c:pt>
                <c:pt idx="34" formatCode="General">
                  <c:v>2.4801000000000002</c:v>
                </c:pt>
                <c:pt idx="35" formatCode="General">
                  <c:v>0.85228999999999999</c:v>
                </c:pt>
                <c:pt idx="36" formatCode="General">
                  <c:v>0.53159999999999996</c:v>
                </c:pt>
                <c:pt idx="37" formatCode="General">
                  <c:v>0.33006000000000002</c:v>
                </c:pt>
                <c:pt idx="38" formatCode="General">
                  <c:v>0.2505</c:v>
                </c:pt>
                <c:pt idx="39" formatCode="General">
                  <c:v>0.19949</c:v>
                </c:pt>
                <c:pt idx="40" formatCode="General">
                  <c:v>0.16508</c:v>
                </c:pt>
                <c:pt idx="41" formatCode="General">
                  <c:v>0.14069000000000001</c:v>
                </c:pt>
                <c:pt idx="42" formatCode="General">
                  <c:v>0.12247</c:v>
                </c:pt>
                <c:pt idx="43" formatCode="General">
                  <c:v>0.10826</c:v>
                </c:pt>
                <c:pt idx="44">
                  <c:v>9.6771999999999997E-2</c:v>
                </c:pt>
                <c:pt idx="45">
                  <c:v>8.7207000000000007E-2</c:v>
                </c:pt>
                <c:pt idx="46">
                  <c:v>7.9039999999999999E-2</c:v>
                </c:pt>
                <c:pt idx="47">
                  <c:v>7.1915000000000007E-2</c:v>
                </c:pt>
                <c:pt idx="48">
                  <c:v>6.5581E-2</c:v>
                </c:pt>
                <c:pt idx="49">
                  <c:v>5.9854999999999998E-2</c:v>
                </c:pt>
                <c:pt idx="50">
                  <c:v>5.4600000000000003E-2</c:v>
                </c:pt>
                <c:pt idx="51">
                  <c:v>4.9713E-2</c:v>
                </c:pt>
                <c:pt idx="52">
                  <c:v>4.5114000000000001E-2</c:v>
                </c:pt>
                <c:pt idx="53">
                  <c:v>4.0737000000000002E-2</c:v>
                </c:pt>
                <c:pt idx="54">
                  <c:v>3.6531000000000001E-2</c:v>
                </c:pt>
                <c:pt idx="55">
                  <c:v>3.2453000000000003E-2</c:v>
                </c:pt>
                <c:pt idx="56">
                  <c:v>2.8468E-2</c:v>
                </c:pt>
                <c:pt idx="57">
                  <c:v>2.4546999999999999E-2</c:v>
                </c:pt>
                <c:pt idx="58">
                  <c:v>2.0663999999999998E-2</c:v>
                </c:pt>
                <c:pt idx="59">
                  <c:v>1.6799000000000001E-2</c:v>
                </c:pt>
                <c:pt idx="60">
                  <c:v>1.2944000000000001E-2</c:v>
                </c:pt>
                <c:pt idx="61">
                  <c:v>9.1055000000000007E-3</c:v>
                </c:pt>
                <c:pt idx="62">
                  <c:v>5.3836999999999999E-3</c:v>
                </c:pt>
                <c:pt idx="63">
                  <c:v>2.6505999999999999E-3</c:v>
                </c:pt>
                <c:pt idx="64">
                  <c:v>4.3496999999999997E-3</c:v>
                </c:pt>
                <c:pt idx="65">
                  <c:v>8.1968000000000006E-3</c:v>
                </c:pt>
                <c:pt idx="66">
                  <c:v>1.2451E-2</c:v>
                </c:pt>
                <c:pt idx="67">
                  <c:v>1.6920999999999999E-2</c:v>
                </c:pt>
                <c:pt idx="68">
                  <c:v>2.1583000000000001E-2</c:v>
                </c:pt>
                <c:pt idx="69">
                  <c:v>2.6442E-2</c:v>
                </c:pt>
                <c:pt idx="70">
                  <c:v>3.1512999999999999E-2</c:v>
                </c:pt>
                <c:pt idx="71">
                  <c:v>3.6814E-2</c:v>
                </c:pt>
                <c:pt idx="72">
                  <c:v>4.2368999999999997E-2</c:v>
                </c:pt>
                <c:pt idx="73">
                  <c:v>4.8203999999999997E-2</c:v>
                </c:pt>
                <c:pt idx="74">
                  <c:v>5.4345999999999998E-2</c:v>
                </c:pt>
                <c:pt idx="75">
                  <c:v>6.0828E-2</c:v>
                </c:pt>
                <c:pt idx="76">
                  <c:v>6.7685999999999996E-2</c:v>
                </c:pt>
                <c:pt idx="77">
                  <c:v>7.4959999999999999E-2</c:v>
                </c:pt>
                <c:pt idx="78">
                  <c:v>8.2695000000000005E-2</c:v>
                </c:pt>
                <c:pt idx="79">
                  <c:v>9.0942999999999996E-2</c:v>
                </c:pt>
                <c:pt idx="80">
                  <c:v>9.9763000000000004E-2</c:v>
                </c:pt>
                <c:pt idx="81" formatCode="General">
                  <c:v>0.10922</c:v>
                </c:pt>
                <c:pt idx="82" formatCode="General">
                  <c:v>0.11940000000000001</c:v>
                </c:pt>
                <c:pt idx="83" formatCode="General">
                  <c:v>0.13039000000000001</c:v>
                </c:pt>
                <c:pt idx="84" formatCode="General">
                  <c:v>0.14230000000000001</c:v>
                </c:pt>
                <c:pt idx="85" formatCode="General">
                  <c:v>0.15526000000000001</c:v>
                </c:pt>
                <c:pt idx="86" formatCode="General">
                  <c:v>0.16943</c:v>
                </c:pt>
                <c:pt idx="87" formatCode="General">
                  <c:v>0.18498000000000001</c:v>
                </c:pt>
                <c:pt idx="88" formatCode="General">
                  <c:v>0.20215</c:v>
                </c:pt>
                <c:pt idx="89" formatCode="General">
                  <c:v>0.22122</c:v>
                </c:pt>
                <c:pt idx="90" formatCode="General">
                  <c:v>0.24254000000000001</c:v>
                </c:pt>
                <c:pt idx="91" formatCode="General">
                  <c:v>0.26656999999999997</c:v>
                </c:pt>
                <c:pt idx="92" formatCode="General">
                  <c:v>0.29389999999999999</c:v>
                </c:pt>
                <c:pt idx="93" formatCode="General">
                  <c:v>0.32530999999999999</c:v>
                </c:pt>
                <c:pt idx="94" formatCode="General">
                  <c:v>0.36185</c:v>
                </c:pt>
                <c:pt idx="95" formatCode="General">
                  <c:v>0.40500000000000003</c:v>
                </c:pt>
                <c:pt idx="96" formatCode="General">
                  <c:v>0.45689000000000002</c:v>
                </c:pt>
                <c:pt idx="97" formatCode="General">
                  <c:v>0.52073000000000003</c:v>
                </c:pt>
                <c:pt idx="98" formatCode="General">
                  <c:v>0.60153000000000001</c:v>
                </c:pt>
                <c:pt idx="99" formatCode="General">
                  <c:v>0.70772999999999997</c:v>
                </c:pt>
                <c:pt idx="100" formatCode="General">
                  <c:v>0.85446999999999995</c:v>
                </c:pt>
                <c:pt idx="101" formatCode="General">
                  <c:v>1.0718000000000001</c:v>
                </c:pt>
                <c:pt idx="102" formatCode="General">
                  <c:v>1.4260999999999999</c:v>
                </c:pt>
                <c:pt idx="103" formatCode="General">
                  <c:v>2.0750999999999999</c:v>
                </c:pt>
                <c:pt idx="104" formatCode="General">
                  <c:v>3.1271</c:v>
                </c:pt>
                <c:pt idx="105" formatCode="General">
                  <c:v>3.2904</c:v>
                </c:pt>
                <c:pt idx="106" formatCode="General">
                  <c:v>2.7473999999999998</c:v>
                </c:pt>
                <c:pt idx="107" formatCode="General">
                  <c:v>1.5841000000000001</c:v>
                </c:pt>
                <c:pt idx="108" formatCode="General">
                  <c:v>0.95813000000000004</c:v>
                </c:pt>
                <c:pt idx="109" formatCode="General">
                  <c:v>0.60341999999999996</c:v>
                </c:pt>
                <c:pt idx="110" formatCode="General">
                  <c:v>0.35886000000000001</c:v>
                </c:pt>
                <c:pt idx="111" formatCode="General">
                  <c:v>0.11335000000000001</c:v>
                </c:pt>
                <c:pt idx="112">
                  <c:v>8.4768999999999997E-2</c:v>
                </c:pt>
                <c:pt idx="113" formatCode="General">
                  <c:v>0.25957000000000002</c:v>
                </c:pt>
                <c:pt idx="114" formatCode="General">
                  <c:v>0.48710999999999999</c:v>
                </c:pt>
                <c:pt idx="115" formatCode="General">
                  <c:v>0.75175000000000003</c:v>
                </c:pt>
                <c:pt idx="116" formatCode="General">
                  <c:v>1.1361000000000001</c:v>
                </c:pt>
                <c:pt idx="117" formatCode="General">
                  <c:v>1.7684</c:v>
                </c:pt>
                <c:pt idx="118" formatCode="General">
                  <c:v>2.9262999999999999</c:v>
                </c:pt>
                <c:pt idx="119" formatCode="General">
                  <c:v>4.5652999999999997</c:v>
                </c:pt>
                <c:pt idx="120" formatCode="General">
                  <c:v>4.7276999999999996</c:v>
                </c:pt>
                <c:pt idx="121" formatCode="General">
                  <c:v>4.1532</c:v>
                </c:pt>
                <c:pt idx="122" formatCode="General">
                  <c:v>2.9137</c:v>
                </c:pt>
                <c:pt idx="123" formatCode="General">
                  <c:v>2.1774</c:v>
                </c:pt>
                <c:pt idx="124" formatCode="General">
                  <c:v>1.748</c:v>
                </c:pt>
                <c:pt idx="125" formatCode="General">
                  <c:v>1.474</c:v>
                </c:pt>
                <c:pt idx="126" formatCode="General">
                  <c:v>1.2851999999999999</c:v>
                </c:pt>
                <c:pt idx="127" formatCode="General">
                  <c:v>1.1475</c:v>
                </c:pt>
                <c:pt idx="128" formatCode="General">
                  <c:v>1.0426</c:v>
                </c:pt>
                <c:pt idx="129" formatCode="General">
                  <c:v>0.96003000000000005</c:v>
                </c:pt>
                <c:pt idx="130" formatCode="General">
                  <c:v>0.89327000000000001</c:v>
                </c:pt>
                <c:pt idx="131" formatCode="General">
                  <c:v>0.83816999999999997</c:v>
                </c:pt>
                <c:pt idx="132" formatCode="General">
                  <c:v>0.79191</c:v>
                </c:pt>
                <c:pt idx="133" formatCode="General">
                  <c:v>0.75251999999999997</c:v>
                </c:pt>
                <c:pt idx="134" formatCode="General">
                  <c:v>0.71857000000000004</c:v>
                </c:pt>
                <c:pt idx="135" formatCode="General">
                  <c:v>0.68901999999999997</c:v>
                </c:pt>
                <c:pt idx="136" formatCode="General">
                  <c:v>0.66307000000000005</c:v>
                </c:pt>
                <c:pt idx="137" formatCode="General">
                  <c:v>0.64012000000000002</c:v>
                </c:pt>
                <c:pt idx="138" formatCode="General">
                  <c:v>0.61968000000000001</c:v>
                </c:pt>
                <c:pt idx="139" formatCode="General">
                  <c:v>0.60138999999999998</c:v>
                </c:pt>
                <c:pt idx="140" formatCode="General">
                  <c:v>0.58492</c:v>
                </c:pt>
                <c:pt idx="141" formatCode="General">
                  <c:v>0.57004999999999995</c:v>
                </c:pt>
                <c:pt idx="142" formatCode="General">
                  <c:v>0.55654999999999999</c:v>
                </c:pt>
                <c:pt idx="143" formatCode="General">
                  <c:v>0.54427000000000003</c:v>
                </c:pt>
                <c:pt idx="144" formatCode="General">
                  <c:v>0.53305000000000002</c:v>
                </c:pt>
                <c:pt idx="145" formatCode="General">
                  <c:v>0.52278999999999998</c:v>
                </c:pt>
                <c:pt idx="146" formatCode="General">
                  <c:v>0.51336999999999999</c:v>
                </c:pt>
                <c:pt idx="147" formatCode="General">
                  <c:v>0.50470999999999999</c:v>
                </c:pt>
                <c:pt idx="148" formatCode="General">
                  <c:v>0.49674000000000001</c:v>
                </c:pt>
                <c:pt idx="149" formatCode="General">
                  <c:v>0.48937000000000003</c:v>
                </c:pt>
                <c:pt idx="150" formatCode="General">
                  <c:v>0.48258000000000001</c:v>
                </c:pt>
                <c:pt idx="151" formatCode="General">
                  <c:v>0.47636000000000001</c:v>
                </c:pt>
                <c:pt idx="152" formatCode="General">
                  <c:v>0.47098000000000001</c:v>
                </c:pt>
                <c:pt idx="153" formatCode="General">
                  <c:v>0.47089999999999999</c:v>
                </c:pt>
                <c:pt idx="154" formatCode="General">
                  <c:v>0.46587000000000001</c:v>
                </c:pt>
                <c:pt idx="155" formatCode="General">
                  <c:v>0.46098</c:v>
                </c:pt>
                <c:pt idx="156" formatCode="General">
                  <c:v>0.45640999999999998</c:v>
                </c:pt>
                <c:pt idx="157" formatCode="General">
                  <c:v>0.45221</c:v>
                </c:pt>
                <c:pt idx="158" formatCode="General">
                  <c:v>0.44834000000000002</c:v>
                </c:pt>
                <c:pt idx="159" formatCode="General">
                  <c:v>0.44479999999999997</c:v>
                </c:pt>
                <c:pt idx="160" formatCode="General">
                  <c:v>0.44156000000000001</c:v>
                </c:pt>
                <c:pt idx="161" formatCode="General">
                  <c:v>0.43859999999999999</c:v>
                </c:pt>
                <c:pt idx="162" formatCode="General">
                  <c:v>0.43591000000000002</c:v>
                </c:pt>
                <c:pt idx="163" formatCode="General">
                  <c:v>0.43347000000000002</c:v>
                </c:pt>
                <c:pt idx="164" formatCode="General">
                  <c:v>0.43126999999999999</c:v>
                </c:pt>
                <c:pt idx="165" formatCode="General">
                  <c:v>0.42931000000000002</c:v>
                </c:pt>
                <c:pt idx="166" formatCode="General">
                  <c:v>0.42757000000000001</c:v>
                </c:pt>
                <c:pt idx="167" formatCode="General">
                  <c:v>0.42604999999999998</c:v>
                </c:pt>
                <c:pt idx="168" formatCode="General">
                  <c:v>0.42474000000000001</c:v>
                </c:pt>
                <c:pt idx="169" formatCode="General">
                  <c:v>0.42363000000000001</c:v>
                </c:pt>
                <c:pt idx="170" formatCode="General">
                  <c:v>0.42272999999999999</c:v>
                </c:pt>
                <c:pt idx="171" formatCode="General">
                  <c:v>0.42203000000000002</c:v>
                </c:pt>
                <c:pt idx="172" formatCode="General">
                  <c:v>0.42152000000000001</c:v>
                </c:pt>
                <c:pt idx="173" formatCode="General">
                  <c:v>0.42120000000000002</c:v>
                </c:pt>
                <c:pt idx="174" formatCode="General">
                  <c:v>0.42108000000000001</c:v>
                </c:pt>
                <c:pt idx="175" formatCode="General">
                  <c:v>0.42115999999999998</c:v>
                </c:pt>
                <c:pt idx="176" formatCode="General">
                  <c:v>0.42143000000000003</c:v>
                </c:pt>
                <c:pt idx="177" formatCode="General">
                  <c:v>0.42188999999999999</c:v>
                </c:pt>
                <c:pt idx="178" formatCode="General">
                  <c:v>0.42255999999999999</c:v>
                </c:pt>
                <c:pt idx="179" formatCode="General">
                  <c:v>0.42343999999999998</c:v>
                </c:pt>
                <c:pt idx="180" formatCode="General">
                  <c:v>0.42452000000000001</c:v>
                </c:pt>
                <c:pt idx="181" formatCode="General">
                  <c:v>0.42582999999999999</c:v>
                </c:pt>
                <c:pt idx="182" formatCode="General">
                  <c:v>0.42737000000000003</c:v>
                </c:pt>
                <c:pt idx="183" formatCode="General">
                  <c:v>0.42914999999999998</c:v>
                </c:pt>
                <c:pt idx="184" formatCode="General">
                  <c:v>0.43117</c:v>
                </c:pt>
                <c:pt idx="185" formatCode="General">
                  <c:v>0.43345</c:v>
                </c:pt>
                <c:pt idx="186" formatCode="General">
                  <c:v>0.43586000000000003</c:v>
                </c:pt>
                <c:pt idx="187" formatCode="General">
                  <c:v>0.43813000000000002</c:v>
                </c:pt>
                <c:pt idx="188" formatCode="General">
                  <c:v>0.43853999999999999</c:v>
                </c:pt>
                <c:pt idx="189" formatCode="General">
                  <c:v>0.44051000000000001</c:v>
                </c:pt>
                <c:pt idx="190" formatCode="General">
                  <c:v>0.44363999999999998</c:v>
                </c:pt>
                <c:pt idx="191" formatCode="General">
                  <c:v>0.44733000000000001</c:v>
                </c:pt>
                <c:pt idx="192" formatCode="General">
                  <c:v>0.45139000000000001</c:v>
                </c:pt>
                <c:pt idx="193" formatCode="General">
                  <c:v>0.45583000000000001</c:v>
                </c:pt>
                <c:pt idx="194" formatCode="General">
                  <c:v>0.45660000000000001</c:v>
                </c:pt>
                <c:pt idx="195" formatCode="General">
                  <c:v>0.46066000000000001</c:v>
                </c:pt>
                <c:pt idx="196" formatCode="General">
                  <c:v>0.46592</c:v>
                </c:pt>
                <c:pt idx="197" formatCode="General">
                  <c:v>0.47166000000000002</c:v>
                </c:pt>
                <c:pt idx="198" formatCode="General">
                  <c:v>0.47792000000000001</c:v>
                </c:pt>
                <c:pt idx="199" formatCode="General">
                  <c:v>0.48476999999999998</c:v>
                </c:pt>
                <c:pt idx="200" formatCode="General">
                  <c:v>0.49226999999999999</c:v>
                </c:pt>
                <c:pt idx="201" formatCode="General">
                  <c:v>0.50049999999999994</c:v>
                </c:pt>
                <c:pt idx="202" formatCode="General">
                  <c:v>0.50956000000000001</c:v>
                </c:pt>
                <c:pt idx="203" formatCode="General">
                  <c:v>0.51954</c:v>
                </c:pt>
                <c:pt idx="204" formatCode="General">
                  <c:v>0.53059000000000001</c:v>
                </c:pt>
                <c:pt idx="205" formatCode="General">
                  <c:v>0.54285000000000005</c:v>
                </c:pt>
                <c:pt idx="206" formatCode="General">
                  <c:v>0.55652999999999997</c:v>
                </c:pt>
                <c:pt idx="207" formatCode="General">
                  <c:v>0.57186000000000003</c:v>
                </c:pt>
                <c:pt idx="208" formatCode="General">
                  <c:v>0.58914</c:v>
                </c:pt>
                <c:pt idx="209" formatCode="General">
                  <c:v>0.60873999999999995</c:v>
                </c:pt>
                <c:pt idx="210" formatCode="General">
                  <c:v>0.63116000000000005</c:v>
                </c:pt>
                <c:pt idx="211" formatCode="General">
                  <c:v>0.65700999999999998</c:v>
                </c:pt>
                <c:pt idx="212" formatCode="General">
                  <c:v>0.68713000000000002</c:v>
                </c:pt>
                <c:pt idx="213" formatCode="General">
                  <c:v>0.72265000000000001</c:v>
                </c:pt>
                <c:pt idx="214" formatCode="General">
                  <c:v>0.76512999999999998</c:v>
                </c:pt>
                <c:pt idx="215" formatCode="General">
                  <c:v>0.81677999999999995</c:v>
                </c:pt>
                <c:pt idx="216" formatCode="General">
                  <c:v>0.88078000000000001</c:v>
                </c:pt>
                <c:pt idx="217" formatCode="General">
                  <c:v>0.96187</c:v>
                </c:pt>
                <c:pt idx="218" formatCode="General">
                  <c:v>1.0670999999999999</c:v>
                </c:pt>
                <c:pt idx="219" formatCode="General">
                  <c:v>1.2068000000000001</c:v>
                </c:pt>
                <c:pt idx="220" formatCode="General">
                  <c:v>1.3936999999999999</c:v>
                </c:pt>
                <c:pt idx="221" formatCode="General">
                  <c:v>1.6296999999999999</c:v>
                </c:pt>
                <c:pt idx="222" formatCode="General">
                  <c:v>1.8436999999999999</c:v>
                </c:pt>
                <c:pt idx="223" formatCode="General">
                  <c:v>1.8395999999999999</c:v>
                </c:pt>
                <c:pt idx="224" formatCode="General">
                  <c:v>1.8089</c:v>
                </c:pt>
                <c:pt idx="225" formatCode="General">
                  <c:v>1.4475</c:v>
                </c:pt>
                <c:pt idx="226" formatCode="General">
                  <c:v>1.0361</c:v>
                </c:pt>
                <c:pt idx="227" formatCode="General">
                  <c:v>0.72453999999999996</c:v>
                </c:pt>
                <c:pt idx="228" formatCode="General">
                  <c:v>0.50795999999999997</c:v>
                </c:pt>
                <c:pt idx="229" formatCode="General">
                  <c:v>0.35755999999999999</c:v>
                </c:pt>
                <c:pt idx="230" formatCode="General">
                  <c:v>0.25407000000000002</c:v>
                </c:pt>
                <c:pt idx="231" formatCode="General">
                  <c:v>0.18953</c:v>
                </c:pt>
                <c:pt idx="232" formatCode="General">
                  <c:v>0.16328000000000001</c:v>
                </c:pt>
                <c:pt idx="233" formatCode="General">
                  <c:v>0.17119999999999999</c:v>
                </c:pt>
                <c:pt idx="234" formatCode="General">
                  <c:v>0.20066000000000001</c:v>
                </c:pt>
                <c:pt idx="235" formatCode="General">
                  <c:v>0.24093000000000001</c:v>
                </c:pt>
                <c:pt idx="236" formatCode="General">
                  <c:v>0.28726000000000002</c:v>
                </c:pt>
                <c:pt idx="237" formatCode="General">
                  <c:v>0.33864</c:v>
                </c:pt>
                <c:pt idx="238" formatCode="General">
                  <c:v>0.39587</c:v>
                </c:pt>
                <c:pt idx="239" formatCode="General">
                  <c:v>0.46096999999999999</c:v>
                </c:pt>
                <c:pt idx="240" formatCode="General">
                  <c:v>0.53713999999999995</c:v>
                </c:pt>
                <c:pt idx="241" formatCode="General">
                  <c:v>0.62912999999999997</c:v>
                </c:pt>
                <c:pt idx="242" formatCode="General">
                  <c:v>0.74404000000000003</c:v>
                </c:pt>
                <c:pt idx="243" formatCode="General">
                  <c:v>0.89232</c:v>
                </c:pt>
                <c:pt idx="244" formatCode="General">
                  <c:v>1.0883</c:v>
                </c:pt>
                <c:pt idx="245" formatCode="General">
                  <c:v>1.3451</c:v>
                </c:pt>
                <c:pt idx="246" formatCode="General">
                  <c:v>1.643</c:v>
                </c:pt>
                <c:pt idx="247" formatCode="General">
                  <c:v>1.8504</c:v>
                </c:pt>
                <c:pt idx="248" formatCode="General">
                  <c:v>1.8621000000000001</c:v>
                </c:pt>
                <c:pt idx="249" formatCode="General">
                  <c:v>1.7791999999999999</c:v>
                </c:pt>
                <c:pt idx="250" formatCode="General">
                  <c:v>1.5021</c:v>
                </c:pt>
                <c:pt idx="251" formatCode="General">
                  <c:v>1.2154</c:v>
                </c:pt>
                <c:pt idx="252" formatCode="General">
                  <c:v>0.98929</c:v>
                </c:pt>
                <c:pt idx="253" formatCode="General">
                  <c:v>0.82121</c:v>
                </c:pt>
                <c:pt idx="254" formatCode="General">
                  <c:v>0.69577</c:v>
                </c:pt>
                <c:pt idx="255" formatCode="General">
                  <c:v>0.60023000000000004</c:v>
                </c:pt>
                <c:pt idx="256" formatCode="General">
                  <c:v>0.52581999999999995</c:v>
                </c:pt>
                <c:pt idx="257" formatCode="General">
                  <c:v>0.46666999999999997</c:v>
                </c:pt>
                <c:pt idx="258" formatCode="General">
                  <c:v>0.41883999999999999</c:v>
                </c:pt>
                <c:pt idx="259" formatCode="General">
                  <c:v>0.37963000000000002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FB5-4E41-96E3-85F73A9590DF}"/>
            </c:ext>
          </c:extLst>
        </c:ser>
        <c:ser>
          <c:idx val="1"/>
          <c:order val="4"/>
          <c:tx>
            <c:v>Z Excitation - Y Direction response</c:v>
          </c:tx>
          <c:spPr>
            <a:ln w="952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Feuil2!$E$3:$E$262</c:f>
              <c:numCache>
                <c:formatCode>General</c:formatCode>
                <c:ptCount val="260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6.7866</c:v>
                </c:pt>
                <c:pt idx="34">
                  <c:v>6.8</c:v>
                </c:pt>
                <c:pt idx="35">
                  <c:v>7</c:v>
                </c:pt>
                <c:pt idx="36">
                  <c:v>7.1113999999999997</c:v>
                </c:pt>
                <c:pt idx="37">
                  <c:v>7.2</c:v>
                </c:pt>
                <c:pt idx="38">
                  <c:v>7.4</c:v>
                </c:pt>
                <c:pt idx="39">
                  <c:v>7.6</c:v>
                </c:pt>
                <c:pt idx="40">
                  <c:v>7.8</c:v>
                </c:pt>
                <c:pt idx="41">
                  <c:v>8</c:v>
                </c:pt>
                <c:pt idx="42">
                  <c:v>8.1999999999999993</c:v>
                </c:pt>
                <c:pt idx="43">
                  <c:v>8.4</c:v>
                </c:pt>
                <c:pt idx="44">
                  <c:v>8.6</c:v>
                </c:pt>
                <c:pt idx="45">
                  <c:v>8.8000000000000007</c:v>
                </c:pt>
                <c:pt idx="46">
                  <c:v>9</c:v>
                </c:pt>
                <c:pt idx="47">
                  <c:v>9.1999999999999993</c:v>
                </c:pt>
                <c:pt idx="48">
                  <c:v>9.4</c:v>
                </c:pt>
                <c:pt idx="49">
                  <c:v>9.6</c:v>
                </c:pt>
                <c:pt idx="50">
                  <c:v>9.8000000000000007</c:v>
                </c:pt>
                <c:pt idx="51">
                  <c:v>10</c:v>
                </c:pt>
                <c:pt idx="52">
                  <c:v>10.199999999999999</c:v>
                </c:pt>
                <c:pt idx="53">
                  <c:v>10.4</c:v>
                </c:pt>
                <c:pt idx="54">
                  <c:v>10.6</c:v>
                </c:pt>
                <c:pt idx="55">
                  <c:v>10.8</c:v>
                </c:pt>
                <c:pt idx="56">
                  <c:v>11</c:v>
                </c:pt>
                <c:pt idx="57">
                  <c:v>11.2</c:v>
                </c:pt>
                <c:pt idx="58">
                  <c:v>11.4</c:v>
                </c:pt>
                <c:pt idx="59">
                  <c:v>11.6</c:v>
                </c:pt>
                <c:pt idx="60">
                  <c:v>11.8</c:v>
                </c:pt>
                <c:pt idx="61">
                  <c:v>12</c:v>
                </c:pt>
                <c:pt idx="62">
                  <c:v>12.2</c:v>
                </c:pt>
                <c:pt idx="63">
                  <c:v>12.4</c:v>
                </c:pt>
                <c:pt idx="64">
                  <c:v>12.6</c:v>
                </c:pt>
                <c:pt idx="65">
                  <c:v>12.8</c:v>
                </c:pt>
                <c:pt idx="66">
                  <c:v>13</c:v>
                </c:pt>
                <c:pt idx="67">
                  <c:v>13.2</c:v>
                </c:pt>
                <c:pt idx="68">
                  <c:v>13.4</c:v>
                </c:pt>
                <c:pt idx="69">
                  <c:v>13.6</c:v>
                </c:pt>
                <c:pt idx="70">
                  <c:v>13.8</c:v>
                </c:pt>
                <c:pt idx="71">
                  <c:v>14</c:v>
                </c:pt>
                <c:pt idx="72">
                  <c:v>14.2</c:v>
                </c:pt>
                <c:pt idx="73">
                  <c:v>14.4</c:v>
                </c:pt>
                <c:pt idx="74">
                  <c:v>14.6</c:v>
                </c:pt>
                <c:pt idx="75">
                  <c:v>14.8</c:v>
                </c:pt>
                <c:pt idx="76">
                  <c:v>15</c:v>
                </c:pt>
                <c:pt idx="77">
                  <c:v>15.2</c:v>
                </c:pt>
                <c:pt idx="78">
                  <c:v>15.4</c:v>
                </c:pt>
                <c:pt idx="79">
                  <c:v>15.6</c:v>
                </c:pt>
                <c:pt idx="80">
                  <c:v>15.8</c:v>
                </c:pt>
                <c:pt idx="81">
                  <c:v>16</c:v>
                </c:pt>
                <c:pt idx="82">
                  <c:v>16.2</c:v>
                </c:pt>
                <c:pt idx="83">
                  <c:v>16.399999999999999</c:v>
                </c:pt>
                <c:pt idx="84">
                  <c:v>16.600000000000001</c:v>
                </c:pt>
                <c:pt idx="85">
                  <c:v>16.8</c:v>
                </c:pt>
                <c:pt idx="86">
                  <c:v>17</c:v>
                </c:pt>
                <c:pt idx="87">
                  <c:v>17.2</c:v>
                </c:pt>
                <c:pt idx="88">
                  <c:v>17.399999999999999</c:v>
                </c:pt>
                <c:pt idx="89">
                  <c:v>17.600000000000001</c:v>
                </c:pt>
                <c:pt idx="90">
                  <c:v>17.8</c:v>
                </c:pt>
                <c:pt idx="91">
                  <c:v>18</c:v>
                </c:pt>
                <c:pt idx="92">
                  <c:v>18.2</c:v>
                </c:pt>
                <c:pt idx="93">
                  <c:v>18.399999999999999</c:v>
                </c:pt>
                <c:pt idx="94">
                  <c:v>18.600000000000001</c:v>
                </c:pt>
                <c:pt idx="95">
                  <c:v>18.8</c:v>
                </c:pt>
                <c:pt idx="96">
                  <c:v>19</c:v>
                </c:pt>
                <c:pt idx="97">
                  <c:v>19.2</c:v>
                </c:pt>
                <c:pt idx="98">
                  <c:v>19.399999999999999</c:v>
                </c:pt>
                <c:pt idx="99">
                  <c:v>19.600000000000001</c:v>
                </c:pt>
                <c:pt idx="100">
                  <c:v>19.8</c:v>
                </c:pt>
                <c:pt idx="101">
                  <c:v>20</c:v>
                </c:pt>
                <c:pt idx="102">
                  <c:v>20.2</c:v>
                </c:pt>
                <c:pt idx="103">
                  <c:v>20.399999999999999</c:v>
                </c:pt>
                <c:pt idx="104">
                  <c:v>20.6</c:v>
                </c:pt>
                <c:pt idx="105">
                  <c:v>20.681000000000001</c:v>
                </c:pt>
                <c:pt idx="106">
                  <c:v>20.8</c:v>
                </c:pt>
                <c:pt idx="107">
                  <c:v>21</c:v>
                </c:pt>
                <c:pt idx="108">
                  <c:v>21.2</c:v>
                </c:pt>
                <c:pt idx="109">
                  <c:v>21.4</c:v>
                </c:pt>
                <c:pt idx="110">
                  <c:v>21.6</c:v>
                </c:pt>
                <c:pt idx="111">
                  <c:v>21.8</c:v>
                </c:pt>
                <c:pt idx="112">
                  <c:v>21.844999999999999</c:v>
                </c:pt>
                <c:pt idx="113">
                  <c:v>22</c:v>
                </c:pt>
                <c:pt idx="114">
                  <c:v>22.2</c:v>
                </c:pt>
                <c:pt idx="115">
                  <c:v>22.4</c:v>
                </c:pt>
                <c:pt idx="116">
                  <c:v>22.6</c:v>
                </c:pt>
                <c:pt idx="117">
                  <c:v>22.8</c:v>
                </c:pt>
                <c:pt idx="118">
                  <c:v>23</c:v>
                </c:pt>
                <c:pt idx="119">
                  <c:v>23.2</c:v>
                </c:pt>
                <c:pt idx="120">
                  <c:v>23.242999999999999</c:v>
                </c:pt>
                <c:pt idx="121">
                  <c:v>23.4</c:v>
                </c:pt>
                <c:pt idx="122">
                  <c:v>23.6</c:v>
                </c:pt>
                <c:pt idx="123">
                  <c:v>23.8</c:v>
                </c:pt>
                <c:pt idx="124">
                  <c:v>24</c:v>
                </c:pt>
                <c:pt idx="125">
                  <c:v>24.2</c:v>
                </c:pt>
                <c:pt idx="126">
                  <c:v>24.4</c:v>
                </c:pt>
                <c:pt idx="127">
                  <c:v>24.6</c:v>
                </c:pt>
                <c:pt idx="128">
                  <c:v>24.8</c:v>
                </c:pt>
                <c:pt idx="129">
                  <c:v>25</c:v>
                </c:pt>
                <c:pt idx="130">
                  <c:v>25.2</c:v>
                </c:pt>
                <c:pt idx="131">
                  <c:v>25.4</c:v>
                </c:pt>
                <c:pt idx="132">
                  <c:v>25.6</c:v>
                </c:pt>
                <c:pt idx="133">
                  <c:v>25.8</c:v>
                </c:pt>
                <c:pt idx="134">
                  <c:v>26</c:v>
                </c:pt>
                <c:pt idx="135">
                  <c:v>26.2</c:v>
                </c:pt>
                <c:pt idx="136">
                  <c:v>26.4</c:v>
                </c:pt>
                <c:pt idx="137">
                  <c:v>26.6</c:v>
                </c:pt>
                <c:pt idx="138">
                  <c:v>26.8</c:v>
                </c:pt>
                <c:pt idx="139">
                  <c:v>27</c:v>
                </c:pt>
                <c:pt idx="140">
                  <c:v>27.2</c:v>
                </c:pt>
                <c:pt idx="141">
                  <c:v>27.4</c:v>
                </c:pt>
                <c:pt idx="142">
                  <c:v>27.6</c:v>
                </c:pt>
                <c:pt idx="143">
                  <c:v>27.8</c:v>
                </c:pt>
                <c:pt idx="144">
                  <c:v>28</c:v>
                </c:pt>
                <c:pt idx="145">
                  <c:v>28.2</c:v>
                </c:pt>
                <c:pt idx="146">
                  <c:v>28.4</c:v>
                </c:pt>
                <c:pt idx="147">
                  <c:v>28.6</c:v>
                </c:pt>
                <c:pt idx="148">
                  <c:v>28.8</c:v>
                </c:pt>
                <c:pt idx="149">
                  <c:v>29</c:v>
                </c:pt>
                <c:pt idx="150">
                  <c:v>29.2</c:v>
                </c:pt>
                <c:pt idx="151">
                  <c:v>29.4</c:v>
                </c:pt>
                <c:pt idx="152">
                  <c:v>29.597000000000001</c:v>
                </c:pt>
                <c:pt idx="153">
                  <c:v>29.6</c:v>
                </c:pt>
                <c:pt idx="154">
                  <c:v>29.8</c:v>
                </c:pt>
                <c:pt idx="155">
                  <c:v>30</c:v>
                </c:pt>
                <c:pt idx="156">
                  <c:v>30.2</c:v>
                </c:pt>
                <c:pt idx="157">
                  <c:v>30.4</c:v>
                </c:pt>
                <c:pt idx="158">
                  <c:v>30.6</c:v>
                </c:pt>
                <c:pt idx="159">
                  <c:v>30.8</c:v>
                </c:pt>
                <c:pt idx="160">
                  <c:v>31</c:v>
                </c:pt>
                <c:pt idx="161">
                  <c:v>31.2</c:v>
                </c:pt>
                <c:pt idx="162">
                  <c:v>31.4</c:v>
                </c:pt>
                <c:pt idx="163">
                  <c:v>31.6</c:v>
                </c:pt>
                <c:pt idx="164">
                  <c:v>31.8</c:v>
                </c:pt>
                <c:pt idx="165">
                  <c:v>32</c:v>
                </c:pt>
                <c:pt idx="166">
                  <c:v>32.200000000000003</c:v>
                </c:pt>
                <c:pt idx="167">
                  <c:v>32.4</c:v>
                </c:pt>
                <c:pt idx="168">
                  <c:v>32.6</c:v>
                </c:pt>
                <c:pt idx="169">
                  <c:v>32.799999999999997</c:v>
                </c:pt>
                <c:pt idx="170">
                  <c:v>33</c:v>
                </c:pt>
                <c:pt idx="171">
                  <c:v>33.200000000000003</c:v>
                </c:pt>
                <c:pt idx="172">
                  <c:v>33.4</c:v>
                </c:pt>
                <c:pt idx="173">
                  <c:v>33.6</c:v>
                </c:pt>
                <c:pt idx="174">
                  <c:v>33.799999999999997</c:v>
                </c:pt>
                <c:pt idx="175">
                  <c:v>34</c:v>
                </c:pt>
                <c:pt idx="176">
                  <c:v>34.200000000000003</c:v>
                </c:pt>
                <c:pt idx="177">
                  <c:v>34.4</c:v>
                </c:pt>
                <c:pt idx="178">
                  <c:v>34.6</c:v>
                </c:pt>
                <c:pt idx="179">
                  <c:v>34.799999999999997</c:v>
                </c:pt>
                <c:pt idx="180">
                  <c:v>35</c:v>
                </c:pt>
                <c:pt idx="181">
                  <c:v>35.200000000000003</c:v>
                </c:pt>
                <c:pt idx="182">
                  <c:v>35.4</c:v>
                </c:pt>
                <c:pt idx="183">
                  <c:v>35.6</c:v>
                </c:pt>
                <c:pt idx="184">
                  <c:v>35.799999999999997</c:v>
                </c:pt>
                <c:pt idx="185">
                  <c:v>36</c:v>
                </c:pt>
                <c:pt idx="186">
                  <c:v>36.200000000000003</c:v>
                </c:pt>
                <c:pt idx="187">
                  <c:v>36.4</c:v>
                </c:pt>
                <c:pt idx="188">
                  <c:v>36.438000000000002</c:v>
                </c:pt>
                <c:pt idx="189">
                  <c:v>36.6</c:v>
                </c:pt>
                <c:pt idx="190">
                  <c:v>36.799999999999997</c:v>
                </c:pt>
                <c:pt idx="191">
                  <c:v>37</c:v>
                </c:pt>
                <c:pt idx="192">
                  <c:v>37.200000000000003</c:v>
                </c:pt>
                <c:pt idx="193">
                  <c:v>37.4</c:v>
                </c:pt>
                <c:pt idx="194">
                  <c:v>37.433</c:v>
                </c:pt>
                <c:pt idx="195">
                  <c:v>37.6</c:v>
                </c:pt>
                <c:pt idx="196">
                  <c:v>37.799999999999997</c:v>
                </c:pt>
                <c:pt idx="197">
                  <c:v>38</c:v>
                </c:pt>
                <c:pt idx="198">
                  <c:v>38.200000000000003</c:v>
                </c:pt>
                <c:pt idx="199">
                  <c:v>38.4</c:v>
                </c:pt>
                <c:pt idx="200">
                  <c:v>38.6</c:v>
                </c:pt>
                <c:pt idx="201">
                  <c:v>38.799999999999997</c:v>
                </c:pt>
                <c:pt idx="202">
                  <c:v>39</c:v>
                </c:pt>
                <c:pt idx="203">
                  <c:v>39.200000000000003</c:v>
                </c:pt>
                <c:pt idx="204">
                  <c:v>39.4</c:v>
                </c:pt>
                <c:pt idx="205">
                  <c:v>39.6</c:v>
                </c:pt>
                <c:pt idx="206">
                  <c:v>39.799999999999997</c:v>
                </c:pt>
                <c:pt idx="207">
                  <c:v>40</c:v>
                </c:pt>
                <c:pt idx="208">
                  <c:v>40.200000000000003</c:v>
                </c:pt>
                <c:pt idx="209">
                  <c:v>40.4</c:v>
                </c:pt>
                <c:pt idx="210">
                  <c:v>40.6</c:v>
                </c:pt>
                <c:pt idx="211">
                  <c:v>40.799999999999997</c:v>
                </c:pt>
                <c:pt idx="212">
                  <c:v>41</c:v>
                </c:pt>
                <c:pt idx="213">
                  <c:v>41.2</c:v>
                </c:pt>
                <c:pt idx="214">
                  <c:v>41.4</c:v>
                </c:pt>
                <c:pt idx="215">
                  <c:v>41.6</c:v>
                </c:pt>
                <c:pt idx="216">
                  <c:v>41.8</c:v>
                </c:pt>
                <c:pt idx="217">
                  <c:v>42</c:v>
                </c:pt>
                <c:pt idx="218">
                  <c:v>42.2</c:v>
                </c:pt>
                <c:pt idx="219">
                  <c:v>42.4</c:v>
                </c:pt>
                <c:pt idx="220">
                  <c:v>42.6</c:v>
                </c:pt>
                <c:pt idx="221">
                  <c:v>42.8</c:v>
                </c:pt>
                <c:pt idx="222">
                  <c:v>43</c:v>
                </c:pt>
                <c:pt idx="223">
                  <c:v>43.168999999999997</c:v>
                </c:pt>
                <c:pt idx="224">
                  <c:v>43.2</c:v>
                </c:pt>
                <c:pt idx="225">
                  <c:v>43.4</c:v>
                </c:pt>
                <c:pt idx="226">
                  <c:v>43.6</c:v>
                </c:pt>
                <c:pt idx="227">
                  <c:v>43.8</c:v>
                </c:pt>
                <c:pt idx="228">
                  <c:v>44</c:v>
                </c:pt>
                <c:pt idx="229">
                  <c:v>44.2</c:v>
                </c:pt>
                <c:pt idx="230">
                  <c:v>44.4</c:v>
                </c:pt>
                <c:pt idx="231">
                  <c:v>44.6</c:v>
                </c:pt>
                <c:pt idx="232">
                  <c:v>44.8</c:v>
                </c:pt>
                <c:pt idx="233">
                  <c:v>45</c:v>
                </c:pt>
                <c:pt idx="234">
                  <c:v>45.2</c:v>
                </c:pt>
                <c:pt idx="235">
                  <c:v>45.4</c:v>
                </c:pt>
                <c:pt idx="236">
                  <c:v>45.6</c:v>
                </c:pt>
                <c:pt idx="237">
                  <c:v>45.8</c:v>
                </c:pt>
                <c:pt idx="238">
                  <c:v>46</c:v>
                </c:pt>
                <c:pt idx="239">
                  <c:v>46.2</c:v>
                </c:pt>
                <c:pt idx="240">
                  <c:v>46.4</c:v>
                </c:pt>
                <c:pt idx="241">
                  <c:v>46.6</c:v>
                </c:pt>
                <c:pt idx="242">
                  <c:v>46.8</c:v>
                </c:pt>
                <c:pt idx="243">
                  <c:v>47</c:v>
                </c:pt>
                <c:pt idx="244">
                  <c:v>47.2</c:v>
                </c:pt>
                <c:pt idx="245">
                  <c:v>47.4</c:v>
                </c:pt>
                <c:pt idx="246">
                  <c:v>47.6</c:v>
                </c:pt>
                <c:pt idx="247">
                  <c:v>47.8</c:v>
                </c:pt>
                <c:pt idx="248">
                  <c:v>47.853000000000002</c:v>
                </c:pt>
                <c:pt idx="249">
                  <c:v>48</c:v>
                </c:pt>
                <c:pt idx="250">
                  <c:v>48.2</c:v>
                </c:pt>
                <c:pt idx="251">
                  <c:v>48.4</c:v>
                </c:pt>
                <c:pt idx="252">
                  <c:v>48.6</c:v>
                </c:pt>
                <c:pt idx="253">
                  <c:v>48.8</c:v>
                </c:pt>
                <c:pt idx="254">
                  <c:v>49</c:v>
                </c:pt>
                <c:pt idx="255">
                  <c:v>49.2</c:v>
                </c:pt>
                <c:pt idx="256">
                  <c:v>49.4</c:v>
                </c:pt>
                <c:pt idx="257">
                  <c:v>49.6</c:v>
                </c:pt>
                <c:pt idx="258">
                  <c:v>49.8</c:v>
                </c:pt>
                <c:pt idx="259">
                  <c:v>50</c:v>
                </c:pt>
              </c:numCache>
            </c:numRef>
          </c:xVal>
          <c:yVal>
            <c:numRef>
              <c:f>Feuil2!$F$3:$F$262</c:f>
              <c:numCache>
                <c:formatCode>0.00E+00</c:formatCode>
                <c:ptCount val="260"/>
                <c:pt idx="0">
                  <c:v>1.3951999999999999E-4</c:v>
                </c:pt>
                <c:pt idx="1">
                  <c:v>2.9571000000000003E-4</c:v>
                </c:pt>
                <c:pt idx="2">
                  <c:v>5.5754000000000003E-4</c:v>
                </c:pt>
                <c:pt idx="3">
                  <c:v>9.2728000000000005E-4</c:v>
                </c:pt>
                <c:pt idx="4">
                  <c:v>1.4082000000000001E-3</c:v>
                </c:pt>
                <c:pt idx="5">
                  <c:v>2.0046E-3</c:v>
                </c:pt>
                <c:pt idx="6">
                  <c:v>2.7222000000000001E-3</c:v>
                </c:pt>
                <c:pt idx="7">
                  <c:v>3.5677999999999999E-3</c:v>
                </c:pt>
                <c:pt idx="8">
                  <c:v>4.5497999999999997E-3</c:v>
                </c:pt>
                <c:pt idx="9">
                  <c:v>5.6788000000000003E-3</c:v>
                </c:pt>
                <c:pt idx="10">
                  <c:v>6.9671000000000004E-3</c:v>
                </c:pt>
                <c:pt idx="11">
                  <c:v>8.43E-3</c:v>
                </c:pt>
                <c:pt idx="12">
                  <c:v>1.0085999999999999E-2</c:v>
                </c:pt>
                <c:pt idx="13">
                  <c:v>1.1957000000000001E-2</c:v>
                </c:pt>
                <c:pt idx="14">
                  <c:v>1.4071E-2</c:v>
                </c:pt>
                <c:pt idx="15">
                  <c:v>1.6462000000000001E-2</c:v>
                </c:pt>
                <c:pt idx="16">
                  <c:v>1.9172000000000002E-2</c:v>
                </c:pt>
                <c:pt idx="17">
                  <c:v>2.2252999999999998E-2</c:v>
                </c:pt>
                <c:pt idx="18">
                  <c:v>2.5773000000000001E-2</c:v>
                </c:pt>
                <c:pt idx="19">
                  <c:v>2.9818000000000001E-2</c:v>
                </c:pt>
                <c:pt idx="20">
                  <c:v>3.4502999999999999E-2</c:v>
                </c:pt>
                <c:pt idx="21">
                  <c:v>3.9979000000000001E-2</c:v>
                </c:pt>
                <c:pt idx="22">
                  <c:v>4.6455999999999997E-2</c:v>
                </c:pt>
                <c:pt idx="23">
                  <c:v>5.4225000000000002E-2</c:v>
                </c:pt>
                <c:pt idx="24">
                  <c:v>6.3711000000000004E-2</c:v>
                </c:pt>
                <c:pt idx="25">
                  <c:v>7.5551999999999994E-2</c:v>
                </c:pt>
                <c:pt idx="26">
                  <c:v>9.0757000000000004E-2</c:v>
                </c:pt>
                <c:pt idx="27" formatCode="General">
                  <c:v>0.11101</c:v>
                </c:pt>
                <c:pt idx="28" formatCode="General">
                  <c:v>0.13938</c:v>
                </c:pt>
                <c:pt idx="29" formatCode="General">
                  <c:v>0.18201999999999999</c:v>
                </c:pt>
                <c:pt idx="30" formatCode="General">
                  <c:v>0.25335999999999997</c:v>
                </c:pt>
                <c:pt idx="31" formatCode="General">
                  <c:v>0.39674999999999999</c:v>
                </c:pt>
                <c:pt idx="32" formatCode="General">
                  <c:v>0.81837000000000004</c:v>
                </c:pt>
                <c:pt idx="33" formatCode="General">
                  <c:v>2.5255000000000001</c:v>
                </c:pt>
                <c:pt idx="34" formatCode="General">
                  <c:v>2.4910999999999999</c:v>
                </c:pt>
                <c:pt idx="35" formatCode="General">
                  <c:v>0.85438000000000003</c:v>
                </c:pt>
                <c:pt idx="36" formatCode="General">
                  <c:v>0.53359000000000001</c:v>
                </c:pt>
                <c:pt idx="37" formatCode="General">
                  <c:v>0.33474999999999999</c:v>
                </c:pt>
                <c:pt idx="38" formatCode="General">
                  <c:v>0.25348999999999999</c:v>
                </c:pt>
                <c:pt idx="39" formatCode="General">
                  <c:v>0.20177</c:v>
                </c:pt>
                <c:pt idx="40" formatCode="General">
                  <c:v>0.16702</c:v>
                </c:pt>
                <c:pt idx="41" formatCode="General">
                  <c:v>0.14243</c:v>
                </c:pt>
                <c:pt idx="42" formatCode="General">
                  <c:v>0.12408</c:v>
                </c:pt>
                <c:pt idx="43" formatCode="General">
                  <c:v>0.10979</c:v>
                </c:pt>
                <c:pt idx="44">
                  <c:v>9.8243999999999998E-2</c:v>
                </c:pt>
                <c:pt idx="45">
                  <c:v>8.8644000000000001E-2</c:v>
                </c:pt>
                <c:pt idx="46">
                  <c:v>8.0458000000000002E-2</c:v>
                </c:pt>
                <c:pt idx="47">
                  <c:v>7.3324E-2</c:v>
                </c:pt>
                <c:pt idx="48">
                  <c:v>6.6989999999999994E-2</c:v>
                </c:pt>
                <c:pt idx="49">
                  <c:v>6.1270999999999999E-2</c:v>
                </c:pt>
                <c:pt idx="50">
                  <c:v>5.6030000000000003E-2</c:v>
                </c:pt>
                <c:pt idx="51">
                  <c:v>5.1160999999999998E-2</c:v>
                </c:pt>
                <c:pt idx="52">
                  <c:v>4.6585000000000001E-2</c:v>
                </c:pt>
                <c:pt idx="53">
                  <c:v>4.2235000000000002E-2</c:v>
                </c:pt>
                <c:pt idx="54">
                  <c:v>3.8059999999999997E-2</c:v>
                </c:pt>
                <c:pt idx="55">
                  <c:v>3.4016999999999999E-2</c:v>
                </c:pt>
                <c:pt idx="56">
                  <c:v>3.0068999999999999E-2</c:v>
                </c:pt>
                <c:pt idx="57">
                  <c:v>2.6187999999999999E-2</c:v>
                </c:pt>
                <c:pt idx="58">
                  <c:v>2.2346999999999999E-2</c:v>
                </c:pt>
                <c:pt idx="59">
                  <c:v>1.8526000000000001E-2</c:v>
                </c:pt>
                <c:pt idx="60">
                  <c:v>1.4711E-2</c:v>
                </c:pt>
                <c:pt idx="61">
                  <c:v>1.0898E-2</c:v>
                </c:pt>
                <c:pt idx="62">
                  <c:v>7.1268E-3</c:v>
                </c:pt>
                <c:pt idx="63">
                  <c:v>3.6827000000000001E-3</c:v>
                </c:pt>
                <c:pt idx="64">
                  <c:v>2.9626000000000001E-3</c:v>
                </c:pt>
                <c:pt idx="65">
                  <c:v>6.2246999999999997E-3</c:v>
                </c:pt>
                <c:pt idx="66">
                  <c:v>1.0317E-2</c:v>
                </c:pt>
                <c:pt idx="67">
                  <c:v>1.468E-2</c:v>
                </c:pt>
                <c:pt idx="68">
                  <c:v>1.9245000000000002E-2</c:v>
                </c:pt>
                <c:pt idx="69">
                  <c:v>2.4008000000000002E-2</c:v>
                </c:pt>
                <c:pt idx="70">
                  <c:v>2.8979999999999999E-2</c:v>
                </c:pt>
                <c:pt idx="71">
                  <c:v>3.4178E-2</c:v>
                </c:pt>
                <c:pt idx="72">
                  <c:v>3.9625E-2</c:v>
                </c:pt>
                <c:pt idx="73">
                  <c:v>4.5345000000000003E-2</c:v>
                </c:pt>
                <c:pt idx="74">
                  <c:v>5.1367000000000003E-2</c:v>
                </c:pt>
                <c:pt idx="75">
                  <c:v>5.7721000000000001E-2</c:v>
                </c:pt>
                <c:pt idx="76">
                  <c:v>6.4443E-2</c:v>
                </c:pt>
                <c:pt idx="77">
                  <c:v>7.1571999999999997E-2</c:v>
                </c:pt>
                <c:pt idx="78">
                  <c:v>7.9153000000000001E-2</c:v>
                </c:pt>
                <c:pt idx="79">
                  <c:v>8.7236999999999995E-2</c:v>
                </c:pt>
                <c:pt idx="80">
                  <c:v>9.5880999999999994E-2</c:v>
                </c:pt>
                <c:pt idx="81" formatCode="General">
                  <c:v>0.10514999999999999</c:v>
                </c:pt>
                <c:pt idx="82" formatCode="General">
                  <c:v>0.11513</c:v>
                </c:pt>
                <c:pt idx="83" formatCode="General">
                  <c:v>0.12590000000000001</c:v>
                </c:pt>
                <c:pt idx="84" formatCode="General">
                  <c:v>0.13758000000000001</c:v>
                </c:pt>
                <c:pt idx="85" formatCode="General">
                  <c:v>0.15029000000000001</c:v>
                </c:pt>
                <c:pt idx="86" formatCode="General">
                  <c:v>0.16417000000000001</c:v>
                </c:pt>
                <c:pt idx="87" formatCode="General">
                  <c:v>0.17942</c:v>
                </c:pt>
                <c:pt idx="88" formatCode="General">
                  <c:v>0.19625999999999999</c:v>
                </c:pt>
                <c:pt idx="89" formatCode="General">
                  <c:v>0.21496999999999999</c:v>
                </c:pt>
                <c:pt idx="90" formatCode="General">
                  <c:v>0.23588999999999999</c:v>
                </c:pt>
                <c:pt idx="91" formatCode="General">
                  <c:v>0.25947999999999999</c:v>
                </c:pt>
                <c:pt idx="92" formatCode="General">
                  <c:v>0.28631000000000001</c:v>
                </c:pt>
                <c:pt idx="93" formatCode="General">
                  <c:v>0.31714999999999999</c:v>
                </c:pt>
                <c:pt idx="94" formatCode="General">
                  <c:v>0.35304999999999997</c:v>
                </c:pt>
                <c:pt idx="95" formatCode="General">
                  <c:v>0.39545000000000002</c:v>
                </c:pt>
                <c:pt idx="96" formatCode="General">
                  <c:v>0.44646999999999998</c:v>
                </c:pt>
                <c:pt idx="97" formatCode="General">
                  <c:v>0.50924999999999998</c:v>
                </c:pt>
                <c:pt idx="98" formatCode="General">
                  <c:v>0.58875999999999995</c:v>
                </c:pt>
                <c:pt idx="99" formatCode="General">
                  <c:v>0.69330000000000003</c:v>
                </c:pt>
                <c:pt idx="100" formatCode="General">
                  <c:v>0.83782999999999996</c:v>
                </c:pt>
                <c:pt idx="101" formatCode="General">
                  <c:v>1.052</c:v>
                </c:pt>
                <c:pt idx="102" formatCode="General">
                  <c:v>1.4014</c:v>
                </c:pt>
                <c:pt idx="103" formatCode="General">
                  <c:v>2.0419999999999998</c:v>
                </c:pt>
                <c:pt idx="104" formatCode="General">
                  <c:v>3.0821999999999998</c:v>
                </c:pt>
                <c:pt idx="105" formatCode="General">
                  <c:v>3.2456999999999998</c:v>
                </c:pt>
                <c:pt idx="106" formatCode="General">
                  <c:v>2.7134999999999998</c:v>
                </c:pt>
                <c:pt idx="107" formatCode="General">
                  <c:v>1.5687</c:v>
                </c:pt>
                <c:pt idx="108" formatCode="General">
                  <c:v>0.95223999999999998</c:v>
                </c:pt>
                <c:pt idx="109" formatCode="General">
                  <c:v>0.60297999999999996</c:v>
                </c:pt>
                <c:pt idx="110" formatCode="General">
                  <c:v>0.36277999999999999</c:v>
                </c:pt>
                <c:pt idx="111" formatCode="General">
                  <c:v>0.12328</c:v>
                </c:pt>
                <c:pt idx="112">
                  <c:v>8.8755000000000001E-2</c:v>
                </c:pt>
                <c:pt idx="113" formatCode="General">
                  <c:v>0.24032000000000001</c:v>
                </c:pt>
                <c:pt idx="114" formatCode="General">
                  <c:v>0.45948</c:v>
                </c:pt>
                <c:pt idx="115" formatCode="General">
                  <c:v>0.71579999999999999</c:v>
                </c:pt>
                <c:pt idx="116" formatCode="General">
                  <c:v>1.0881000000000001</c:v>
                </c:pt>
                <c:pt idx="117" formatCode="General">
                  <c:v>1.7001999999999999</c:v>
                </c:pt>
                <c:pt idx="118" formatCode="General">
                  <c:v>2.8214000000000001</c:v>
                </c:pt>
                <c:pt idx="119" formatCode="General">
                  <c:v>4.4107000000000003</c:v>
                </c:pt>
                <c:pt idx="120" formatCode="General">
                  <c:v>4.5692000000000004</c:v>
                </c:pt>
                <c:pt idx="121" formatCode="General">
                  <c:v>4.0189000000000004</c:v>
                </c:pt>
                <c:pt idx="122" formatCode="General">
                  <c:v>2.823</c:v>
                </c:pt>
                <c:pt idx="123" formatCode="General">
                  <c:v>2.1118000000000001</c:v>
                </c:pt>
                <c:pt idx="124" formatCode="General">
                  <c:v>1.6968000000000001</c:v>
                </c:pt>
                <c:pt idx="125" formatCode="General">
                  <c:v>1.4319</c:v>
                </c:pt>
                <c:pt idx="126" formatCode="General">
                  <c:v>1.2493000000000001</c:v>
                </c:pt>
                <c:pt idx="127" formatCode="General">
                  <c:v>1.1161000000000001</c:v>
                </c:pt>
                <c:pt idx="128" formatCode="General">
                  <c:v>1.0145999999999999</c:v>
                </c:pt>
                <c:pt idx="129" formatCode="General">
                  <c:v>0.93462999999999996</c:v>
                </c:pt>
                <c:pt idx="130" formatCode="General">
                  <c:v>0.86997999999999998</c:v>
                </c:pt>
                <c:pt idx="131" formatCode="General">
                  <c:v>0.81662000000000001</c:v>
                </c:pt>
                <c:pt idx="132" formatCode="General">
                  <c:v>0.77180000000000004</c:v>
                </c:pt>
                <c:pt idx="133" formatCode="General">
                  <c:v>0.73363</c:v>
                </c:pt>
                <c:pt idx="134" formatCode="General">
                  <c:v>0.70072999999999996</c:v>
                </c:pt>
                <c:pt idx="135" formatCode="General">
                  <c:v>0.67208999999999997</c:v>
                </c:pt>
                <c:pt idx="136" formatCode="General">
                  <c:v>0.64693999999999996</c:v>
                </c:pt>
                <c:pt idx="137" formatCode="General">
                  <c:v>0.62468999999999997</c:v>
                </c:pt>
                <c:pt idx="138" formatCode="General">
                  <c:v>0.60487999999999997</c:v>
                </c:pt>
                <c:pt idx="139" formatCode="General">
                  <c:v>0.58714</c:v>
                </c:pt>
                <c:pt idx="140" formatCode="General">
                  <c:v>0.57116999999999996</c:v>
                </c:pt>
                <c:pt idx="141" formatCode="General">
                  <c:v>0.55674999999999997</c:v>
                </c:pt>
                <c:pt idx="142" formatCode="General">
                  <c:v>0.54366999999999999</c:v>
                </c:pt>
                <c:pt idx="143" formatCode="General">
                  <c:v>0.53176000000000001</c:v>
                </c:pt>
                <c:pt idx="144" formatCode="General">
                  <c:v>0.52090000000000003</c:v>
                </c:pt>
                <c:pt idx="145" formatCode="General">
                  <c:v>0.51095000000000002</c:v>
                </c:pt>
                <c:pt idx="146" formatCode="General">
                  <c:v>0.50183999999999995</c:v>
                </c:pt>
                <c:pt idx="147" formatCode="General">
                  <c:v>0.49347000000000002</c:v>
                </c:pt>
                <c:pt idx="148" formatCode="General">
                  <c:v>0.48576000000000003</c:v>
                </c:pt>
                <c:pt idx="149" formatCode="General">
                  <c:v>0.47866999999999998</c:v>
                </c:pt>
                <c:pt idx="150" formatCode="General">
                  <c:v>0.47212999999999999</c:v>
                </c:pt>
                <c:pt idx="151" formatCode="General">
                  <c:v>0.46609</c:v>
                </c:pt>
                <c:pt idx="152" formatCode="General">
                  <c:v>0.46055000000000001</c:v>
                </c:pt>
                <c:pt idx="153" formatCode="General">
                  <c:v>0.46046999999999999</c:v>
                </c:pt>
                <c:pt idx="154" formatCode="General">
                  <c:v>0.45528000000000002</c:v>
                </c:pt>
                <c:pt idx="155" formatCode="General">
                  <c:v>0.45054</c:v>
                </c:pt>
                <c:pt idx="156" formatCode="General">
                  <c:v>0.44617000000000001</c:v>
                </c:pt>
                <c:pt idx="157" formatCode="General">
                  <c:v>0.44213999999999998</c:v>
                </c:pt>
                <c:pt idx="158" formatCode="General">
                  <c:v>0.43842999999999999</c:v>
                </c:pt>
                <c:pt idx="159" formatCode="General">
                  <c:v>0.43502999999999997</c:v>
                </c:pt>
                <c:pt idx="160" formatCode="General">
                  <c:v>0.43191000000000002</c:v>
                </c:pt>
                <c:pt idx="161" formatCode="General">
                  <c:v>0.42907000000000001</c:v>
                </c:pt>
                <c:pt idx="162" formatCode="General">
                  <c:v>0.42647000000000002</c:v>
                </c:pt>
                <c:pt idx="163" formatCode="General">
                  <c:v>0.42413000000000001</c:v>
                </c:pt>
                <c:pt idx="164" formatCode="General">
                  <c:v>0.42202000000000001</c:v>
                </c:pt>
                <c:pt idx="165" formatCode="General">
                  <c:v>0.42013</c:v>
                </c:pt>
                <c:pt idx="166" formatCode="General">
                  <c:v>0.41846</c:v>
                </c:pt>
                <c:pt idx="167" formatCode="General">
                  <c:v>0.41700999999999999</c:v>
                </c:pt>
                <c:pt idx="168" formatCode="General">
                  <c:v>0.41576000000000002</c:v>
                </c:pt>
                <c:pt idx="169" formatCode="General">
                  <c:v>0.41470000000000001</c:v>
                </c:pt>
                <c:pt idx="170" formatCode="General">
                  <c:v>0.41385</c:v>
                </c:pt>
                <c:pt idx="171" formatCode="General">
                  <c:v>0.41319</c:v>
                </c:pt>
                <c:pt idx="172" formatCode="General">
                  <c:v>0.41271999999999998</c:v>
                </c:pt>
                <c:pt idx="173" formatCode="General">
                  <c:v>0.41243999999999997</c:v>
                </c:pt>
                <c:pt idx="174" formatCode="General">
                  <c:v>0.41233999999999998</c:v>
                </c:pt>
                <c:pt idx="175" formatCode="General">
                  <c:v>0.41243999999999997</c:v>
                </c:pt>
                <c:pt idx="176" formatCode="General">
                  <c:v>0.41272999999999999</c:v>
                </c:pt>
                <c:pt idx="177" formatCode="General">
                  <c:v>0.41321999999999998</c:v>
                </c:pt>
                <c:pt idx="178" formatCode="General">
                  <c:v>0.41389999999999999</c:v>
                </c:pt>
                <c:pt idx="179" formatCode="General">
                  <c:v>0.41477999999999998</c:v>
                </c:pt>
                <c:pt idx="180" formatCode="General">
                  <c:v>0.41587000000000002</c:v>
                </c:pt>
                <c:pt idx="181" formatCode="General">
                  <c:v>0.41718</c:v>
                </c:pt>
                <c:pt idx="182" formatCode="General">
                  <c:v>0.41871000000000003</c:v>
                </c:pt>
                <c:pt idx="183" formatCode="General">
                  <c:v>0.42047000000000001</c:v>
                </c:pt>
                <c:pt idx="184" formatCode="General">
                  <c:v>0.42248000000000002</c:v>
                </c:pt>
                <c:pt idx="185" formatCode="General">
                  <c:v>0.42473</c:v>
                </c:pt>
                <c:pt idx="186" formatCode="General">
                  <c:v>0.42713000000000001</c:v>
                </c:pt>
                <c:pt idx="187" formatCode="General">
                  <c:v>0.42942999999999998</c:v>
                </c:pt>
                <c:pt idx="188" formatCode="General">
                  <c:v>0.42986000000000002</c:v>
                </c:pt>
                <c:pt idx="189" formatCode="General">
                  <c:v>0.43185000000000001</c:v>
                </c:pt>
                <c:pt idx="190" formatCode="General">
                  <c:v>0.43497000000000002</c:v>
                </c:pt>
                <c:pt idx="191" formatCode="General">
                  <c:v>0.43862000000000001</c:v>
                </c:pt>
                <c:pt idx="192" formatCode="General">
                  <c:v>0.44263999999999998</c:v>
                </c:pt>
                <c:pt idx="193" formatCode="General">
                  <c:v>0.44702999999999998</c:v>
                </c:pt>
                <c:pt idx="194" formatCode="General">
                  <c:v>0.44779000000000002</c:v>
                </c:pt>
                <c:pt idx="195" formatCode="General">
                  <c:v>0.45179999999999998</c:v>
                </c:pt>
                <c:pt idx="196" formatCode="General">
                  <c:v>0.45701000000000003</c:v>
                </c:pt>
                <c:pt idx="197" formatCode="General">
                  <c:v>0.46267999999999998</c:v>
                </c:pt>
                <c:pt idx="198" formatCode="General">
                  <c:v>0.46888000000000002</c:v>
                </c:pt>
                <c:pt idx="199" formatCode="General">
                  <c:v>0.47566000000000003</c:v>
                </c:pt>
                <c:pt idx="200" formatCode="General">
                  <c:v>0.48308000000000001</c:v>
                </c:pt>
                <c:pt idx="201" formatCode="General">
                  <c:v>0.49121999999999999</c:v>
                </c:pt>
                <c:pt idx="202" formatCode="General">
                  <c:v>0.50017999999999996</c:v>
                </c:pt>
                <c:pt idx="203" formatCode="General">
                  <c:v>0.51005999999999996</c:v>
                </c:pt>
                <c:pt idx="204" formatCode="General">
                  <c:v>0.52098999999999995</c:v>
                </c:pt>
                <c:pt idx="205" formatCode="General">
                  <c:v>0.53312999999999999</c:v>
                </c:pt>
                <c:pt idx="206" formatCode="General">
                  <c:v>0.54666999999999999</c:v>
                </c:pt>
                <c:pt idx="207" formatCode="General">
                  <c:v>0.56184999999999996</c:v>
                </c:pt>
                <c:pt idx="208" formatCode="General">
                  <c:v>0.57896000000000003</c:v>
                </c:pt>
                <c:pt idx="209" formatCode="General">
                  <c:v>0.59836999999999996</c:v>
                </c:pt>
                <c:pt idx="210" formatCode="General">
                  <c:v>0.62056999999999995</c:v>
                </c:pt>
                <c:pt idx="211" formatCode="General">
                  <c:v>0.64617999999999998</c:v>
                </c:pt>
                <c:pt idx="212" formatCode="General">
                  <c:v>0.67603000000000002</c:v>
                </c:pt>
                <c:pt idx="213" formatCode="General">
                  <c:v>0.71123000000000003</c:v>
                </c:pt>
                <c:pt idx="214" formatCode="General">
                  <c:v>0.75334000000000001</c:v>
                </c:pt>
                <c:pt idx="215" formatCode="General">
                  <c:v>0.80454999999999999</c:v>
                </c:pt>
                <c:pt idx="216" formatCode="General">
                  <c:v>0.86802000000000001</c:v>
                </c:pt>
                <c:pt idx="217" formatCode="General">
                  <c:v>0.94845999999999997</c:v>
                </c:pt>
                <c:pt idx="218" formatCode="General">
                  <c:v>1.0528999999999999</c:v>
                </c:pt>
                <c:pt idx="219" formatCode="General">
                  <c:v>1.1916</c:v>
                </c:pt>
                <c:pt idx="220" formatCode="General">
                  <c:v>1.3773</c:v>
                </c:pt>
                <c:pt idx="221" formatCode="General">
                  <c:v>1.6120000000000001</c:v>
                </c:pt>
                <c:pt idx="222" formatCode="General">
                  <c:v>1.8258000000000001</c:v>
                </c:pt>
                <c:pt idx="223" formatCode="General">
                  <c:v>1.8238000000000001</c:v>
                </c:pt>
                <c:pt idx="224" formatCode="General">
                  <c:v>1.7938000000000001</c:v>
                </c:pt>
                <c:pt idx="225" formatCode="General">
                  <c:v>1.4377</c:v>
                </c:pt>
                <c:pt idx="226" formatCode="General">
                  <c:v>1.0310999999999999</c:v>
                </c:pt>
                <c:pt idx="227" formatCode="General">
                  <c:v>0.72277999999999998</c:v>
                </c:pt>
                <c:pt idx="228" formatCode="General">
                  <c:v>0.50812000000000002</c:v>
                </c:pt>
                <c:pt idx="229" formatCode="General">
                  <c:v>0.35865000000000002</c:v>
                </c:pt>
                <c:pt idx="230" formatCode="General">
                  <c:v>0.25506000000000001</c:v>
                </c:pt>
                <c:pt idx="231" formatCode="General">
                  <c:v>0.18904000000000001</c:v>
                </c:pt>
                <c:pt idx="232" formatCode="General">
                  <c:v>0.15992999999999999</c:v>
                </c:pt>
                <c:pt idx="233" formatCode="General">
                  <c:v>0.16488</c:v>
                </c:pt>
                <c:pt idx="234" formatCode="General">
                  <c:v>0.19228000000000001</c:v>
                </c:pt>
                <c:pt idx="235" formatCode="General">
                  <c:v>0.23114999999999999</c:v>
                </c:pt>
                <c:pt idx="236" formatCode="General">
                  <c:v>0.27637</c:v>
                </c:pt>
                <c:pt idx="237" formatCode="General">
                  <c:v>0.32669999999999999</c:v>
                </c:pt>
                <c:pt idx="238" formatCode="General">
                  <c:v>0.38285000000000002</c:v>
                </c:pt>
                <c:pt idx="239" formatCode="General">
                  <c:v>0.44674000000000003</c:v>
                </c:pt>
                <c:pt idx="240" formatCode="General">
                  <c:v>0.52149000000000001</c:v>
                </c:pt>
                <c:pt idx="241" formatCode="General">
                  <c:v>0.61175999999999997</c:v>
                </c:pt>
                <c:pt idx="242" formatCode="General">
                  <c:v>0.72450000000000003</c:v>
                </c:pt>
                <c:pt idx="243" formatCode="General">
                  <c:v>0.87</c:v>
                </c:pt>
                <c:pt idx="244" formatCode="General">
                  <c:v>1.0623</c:v>
                </c:pt>
                <c:pt idx="245" formatCode="General">
                  <c:v>1.3144</c:v>
                </c:pt>
                <c:pt idx="246" formatCode="General">
                  <c:v>1.6072</c:v>
                </c:pt>
                <c:pt idx="247" formatCode="General">
                  <c:v>1.8120000000000001</c:v>
                </c:pt>
                <c:pt idx="248" formatCode="General">
                  <c:v>1.8239000000000001</c:v>
                </c:pt>
                <c:pt idx="249" formatCode="General">
                  <c:v>1.744</c:v>
                </c:pt>
                <c:pt idx="250" formatCode="General">
                  <c:v>1.4739</c:v>
                </c:pt>
                <c:pt idx="251" formatCode="General">
                  <c:v>1.1937</c:v>
                </c:pt>
                <c:pt idx="252" formatCode="General">
                  <c:v>0.97260999999999997</c:v>
                </c:pt>
                <c:pt idx="253" formatCode="General">
                  <c:v>0.80815999999999999</c:v>
                </c:pt>
                <c:pt idx="254" formatCode="General">
                  <c:v>0.68539000000000005</c:v>
                </c:pt>
                <c:pt idx="255" formatCode="General">
                  <c:v>0.59187000000000001</c:v>
                </c:pt>
                <c:pt idx="256" formatCode="General">
                  <c:v>0.51902000000000004</c:v>
                </c:pt>
                <c:pt idx="257" formatCode="General">
                  <c:v>0.46111000000000002</c:v>
                </c:pt>
                <c:pt idx="258" formatCode="General">
                  <c:v>0.41427000000000003</c:v>
                </c:pt>
                <c:pt idx="259" formatCode="General">
                  <c:v>0.37586999999999998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FB5-4E41-96E3-85F73A9590DF}"/>
            </c:ext>
          </c:extLst>
        </c:ser>
        <c:ser>
          <c:idx val="0"/>
          <c:order val="5"/>
          <c:tx>
            <c:v>Z Excitation - Z Direction response</c:v>
          </c:tx>
          <c:spPr>
            <a:ln w="9525" cap="rnd">
              <a:solidFill>
                <a:srgbClr val="FFCF0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Feuil2!$A$3:$A$262</c:f>
              <c:numCache>
                <c:formatCode>General</c:formatCode>
                <c:ptCount val="260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6.7866</c:v>
                </c:pt>
                <c:pt idx="34">
                  <c:v>6.8</c:v>
                </c:pt>
                <c:pt idx="35">
                  <c:v>7</c:v>
                </c:pt>
                <c:pt idx="36">
                  <c:v>7.1113999999999997</c:v>
                </c:pt>
                <c:pt idx="37">
                  <c:v>7.2</c:v>
                </c:pt>
                <c:pt idx="38">
                  <c:v>7.4</c:v>
                </c:pt>
                <c:pt idx="39">
                  <c:v>7.6</c:v>
                </c:pt>
                <c:pt idx="40">
                  <c:v>7.8</c:v>
                </c:pt>
                <c:pt idx="41">
                  <c:v>8</c:v>
                </c:pt>
                <c:pt idx="42">
                  <c:v>8.1999999999999993</c:v>
                </c:pt>
                <c:pt idx="43">
                  <c:v>8.4</c:v>
                </c:pt>
                <c:pt idx="44">
                  <c:v>8.6</c:v>
                </c:pt>
                <c:pt idx="45">
                  <c:v>8.8000000000000007</c:v>
                </c:pt>
                <c:pt idx="46">
                  <c:v>9</c:v>
                </c:pt>
                <c:pt idx="47">
                  <c:v>9.1999999999999993</c:v>
                </c:pt>
                <c:pt idx="48">
                  <c:v>9.4</c:v>
                </c:pt>
                <c:pt idx="49">
                  <c:v>9.6</c:v>
                </c:pt>
                <c:pt idx="50">
                  <c:v>9.8000000000000007</c:v>
                </c:pt>
                <c:pt idx="51">
                  <c:v>10</c:v>
                </c:pt>
                <c:pt idx="52">
                  <c:v>10.199999999999999</c:v>
                </c:pt>
                <c:pt idx="53">
                  <c:v>10.4</c:v>
                </c:pt>
                <c:pt idx="54">
                  <c:v>10.6</c:v>
                </c:pt>
                <c:pt idx="55">
                  <c:v>10.8</c:v>
                </c:pt>
                <c:pt idx="56">
                  <c:v>11</c:v>
                </c:pt>
                <c:pt idx="57">
                  <c:v>11.2</c:v>
                </c:pt>
                <c:pt idx="58">
                  <c:v>11.4</c:v>
                </c:pt>
                <c:pt idx="59">
                  <c:v>11.6</c:v>
                </c:pt>
                <c:pt idx="60">
                  <c:v>11.8</c:v>
                </c:pt>
                <c:pt idx="61">
                  <c:v>12</c:v>
                </c:pt>
                <c:pt idx="62">
                  <c:v>12.2</c:v>
                </c:pt>
                <c:pt idx="63">
                  <c:v>12.4</c:v>
                </c:pt>
                <c:pt idx="64">
                  <c:v>12.6</c:v>
                </c:pt>
                <c:pt idx="65">
                  <c:v>12.8</c:v>
                </c:pt>
                <c:pt idx="66">
                  <c:v>13</c:v>
                </c:pt>
                <c:pt idx="67">
                  <c:v>13.2</c:v>
                </c:pt>
                <c:pt idx="68">
                  <c:v>13.4</c:v>
                </c:pt>
                <c:pt idx="69">
                  <c:v>13.6</c:v>
                </c:pt>
                <c:pt idx="70">
                  <c:v>13.8</c:v>
                </c:pt>
                <c:pt idx="71">
                  <c:v>14</c:v>
                </c:pt>
                <c:pt idx="72">
                  <c:v>14.2</c:v>
                </c:pt>
                <c:pt idx="73">
                  <c:v>14.4</c:v>
                </c:pt>
                <c:pt idx="74">
                  <c:v>14.6</c:v>
                </c:pt>
                <c:pt idx="75">
                  <c:v>14.8</c:v>
                </c:pt>
                <c:pt idx="76">
                  <c:v>15</c:v>
                </c:pt>
                <c:pt idx="77">
                  <c:v>15.2</c:v>
                </c:pt>
                <c:pt idx="78">
                  <c:v>15.4</c:v>
                </c:pt>
                <c:pt idx="79">
                  <c:v>15.6</c:v>
                </c:pt>
                <c:pt idx="80">
                  <c:v>15.8</c:v>
                </c:pt>
                <c:pt idx="81">
                  <c:v>16</c:v>
                </c:pt>
                <c:pt idx="82">
                  <c:v>16.2</c:v>
                </c:pt>
                <c:pt idx="83">
                  <c:v>16.399999999999999</c:v>
                </c:pt>
                <c:pt idx="84">
                  <c:v>16.600000000000001</c:v>
                </c:pt>
                <c:pt idx="85">
                  <c:v>16.8</c:v>
                </c:pt>
                <c:pt idx="86">
                  <c:v>17</c:v>
                </c:pt>
                <c:pt idx="87">
                  <c:v>17.2</c:v>
                </c:pt>
                <c:pt idx="88">
                  <c:v>17.399999999999999</c:v>
                </c:pt>
                <c:pt idx="89">
                  <c:v>17.600000000000001</c:v>
                </c:pt>
                <c:pt idx="90">
                  <c:v>17.8</c:v>
                </c:pt>
                <c:pt idx="91">
                  <c:v>18</c:v>
                </c:pt>
                <c:pt idx="92">
                  <c:v>18.2</c:v>
                </c:pt>
                <c:pt idx="93">
                  <c:v>18.399999999999999</c:v>
                </c:pt>
                <c:pt idx="94">
                  <c:v>18.600000000000001</c:v>
                </c:pt>
                <c:pt idx="95">
                  <c:v>18.8</c:v>
                </c:pt>
                <c:pt idx="96">
                  <c:v>19</c:v>
                </c:pt>
                <c:pt idx="97">
                  <c:v>19.2</c:v>
                </c:pt>
                <c:pt idx="98">
                  <c:v>19.399999999999999</c:v>
                </c:pt>
                <c:pt idx="99">
                  <c:v>19.600000000000001</c:v>
                </c:pt>
                <c:pt idx="100">
                  <c:v>19.8</c:v>
                </c:pt>
                <c:pt idx="101">
                  <c:v>20</c:v>
                </c:pt>
                <c:pt idx="102">
                  <c:v>20.2</c:v>
                </c:pt>
                <c:pt idx="103">
                  <c:v>20.399999999999999</c:v>
                </c:pt>
                <c:pt idx="104">
                  <c:v>20.6</c:v>
                </c:pt>
                <c:pt idx="105">
                  <c:v>20.681000000000001</c:v>
                </c:pt>
                <c:pt idx="106">
                  <c:v>20.8</c:v>
                </c:pt>
                <c:pt idx="107">
                  <c:v>21</c:v>
                </c:pt>
                <c:pt idx="108">
                  <c:v>21.2</c:v>
                </c:pt>
                <c:pt idx="109">
                  <c:v>21.4</c:v>
                </c:pt>
                <c:pt idx="110">
                  <c:v>21.6</c:v>
                </c:pt>
                <c:pt idx="111">
                  <c:v>21.8</c:v>
                </c:pt>
                <c:pt idx="112">
                  <c:v>21.844999999999999</c:v>
                </c:pt>
                <c:pt idx="113">
                  <c:v>22</c:v>
                </c:pt>
                <c:pt idx="114">
                  <c:v>22.2</c:v>
                </c:pt>
                <c:pt idx="115">
                  <c:v>22.4</c:v>
                </c:pt>
                <c:pt idx="116">
                  <c:v>22.6</c:v>
                </c:pt>
                <c:pt idx="117">
                  <c:v>22.8</c:v>
                </c:pt>
                <c:pt idx="118">
                  <c:v>23</c:v>
                </c:pt>
                <c:pt idx="119">
                  <c:v>23.2</c:v>
                </c:pt>
                <c:pt idx="120">
                  <c:v>23.242999999999999</c:v>
                </c:pt>
                <c:pt idx="121">
                  <c:v>23.4</c:v>
                </c:pt>
                <c:pt idx="122">
                  <c:v>23.6</c:v>
                </c:pt>
                <c:pt idx="123">
                  <c:v>23.8</c:v>
                </c:pt>
                <c:pt idx="124">
                  <c:v>24</c:v>
                </c:pt>
                <c:pt idx="125">
                  <c:v>24.2</c:v>
                </c:pt>
                <c:pt idx="126">
                  <c:v>24.4</c:v>
                </c:pt>
                <c:pt idx="127">
                  <c:v>24.6</c:v>
                </c:pt>
                <c:pt idx="128">
                  <c:v>24.8</c:v>
                </c:pt>
                <c:pt idx="129">
                  <c:v>25</c:v>
                </c:pt>
                <c:pt idx="130">
                  <c:v>25.2</c:v>
                </c:pt>
                <c:pt idx="131">
                  <c:v>25.4</c:v>
                </c:pt>
                <c:pt idx="132">
                  <c:v>25.6</c:v>
                </c:pt>
                <c:pt idx="133">
                  <c:v>25.8</c:v>
                </c:pt>
                <c:pt idx="134">
                  <c:v>26</c:v>
                </c:pt>
                <c:pt idx="135">
                  <c:v>26.2</c:v>
                </c:pt>
                <c:pt idx="136">
                  <c:v>26.4</c:v>
                </c:pt>
                <c:pt idx="137">
                  <c:v>26.6</c:v>
                </c:pt>
                <c:pt idx="138">
                  <c:v>26.8</c:v>
                </c:pt>
                <c:pt idx="139">
                  <c:v>27</c:v>
                </c:pt>
                <c:pt idx="140">
                  <c:v>27.2</c:v>
                </c:pt>
                <c:pt idx="141">
                  <c:v>27.4</c:v>
                </c:pt>
                <c:pt idx="142">
                  <c:v>27.6</c:v>
                </c:pt>
                <c:pt idx="143">
                  <c:v>27.8</c:v>
                </c:pt>
                <c:pt idx="144">
                  <c:v>28</c:v>
                </c:pt>
                <c:pt idx="145">
                  <c:v>28.2</c:v>
                </c:pt>
                <c:pt idx="146">
                  <c:v>28.4</c:v>
                </c:pt>
                <c:pt idx="147">
                  <c:v>28.6</c:v>
                </c:pt>
                <c:pt idx="148">
                  <c:v>28.8</c:v>
                </c:pt>
                <c:pt idx="149">
                  <c:v>29</c:v>
                </c:pt>
                <c:pt idx="150">
                  <c:v>29.2</c:v>
                </c:pt>
                <c:pt idx="151">
                  <c:v>29.4</c:v>
                </c:pt>
                <c:pt idx="152">
                  <c:v>29.597000000000001</c:v>
                </c:pt>
                <c:pt idx="153">
                  <c:v>29.6</c:v>
                </c:pt>
                <c:pt idx="154">
                  <c:v>29.8</c:v>
                </c:pt>
                <c:pt idx="155">
                  <c:v>30</c:v>
                </c:pt>
                <c:pt idx="156">
                  <c:v>30.2</c:v>
                </c:pt>
                <c:pt idx="157">
                  <c:v>30.4</c:v>
                </c:pt>
                <c:pt idx="158">
                  <c:v>30.6</c:v>
                </c:pt>
                <c:pt idx="159">
                  <c:v>30.8</c:v>
                </c:pt>
                <c:pt idx="160">
                  <c:v>31</c:v>
                </c:pt>
                <c:pt idx="161">
                  <c:v>31.2</c:v>
                </c:pt>
                <c:pt idx="162">
                  <c:v>31.4</c:v>
                </c:pt>
                <c:pt idx="163">
                  <c:v>31.6</c:v>
                </c:pt>
                <c:pt idx="164">
                  <c:v>31.8</c:v>
                </c:pt>
                <c:pt idx="165">
                  <c:v>32</c:v>
                </c:pt>
                <c:pt idx="166">
                  <c:v>32.200000000000003</c:v>
                </c:pt>
                <c:pt idx="167">
                  <c:v>32.4</c:v>
                </c:pt>
                <c:pt idx="168">
                  <c:v>32.6</c:v>
                </c:pt>
                <c:pt idx="169">
                  <c:v>32.799999999999997</c:v>
                </c:pt>
                <c:pt idx="170">
                  <c:v>33</c:v>
                </c:pt>
                <c:pt idx="171">
                  <c:v>33.200000000000003</c:v>
                </c:pt>
                <c:pt idx="172">
                  <c:v>33.4</c:v>
                </c:pt>
                <c:pt idx="173">
                  <c:v>33.6</c:v>
                </c:pt>
                <c:pt idx="174">
                  <c:v>33.799999999999997</c:v>
                </c:pt>
                <c:pt idx="175">
                  <c:v>34</c:v>
                </c:pt>
                <c:pt idx="176">
                  <c:v>34.200000000000003</c:v>
                </c:pt>
                <c:pt idx="177">
                  <c:v>34.4</c:v>
                </c:pt>
                <c:pt idx="178">
                  <c:v>34.6</c:v>
                </c:pt>
                <c:pt idx="179">
                  <c:v>34.799999999999997</c:v>
                </c:pt>
                <c:pt idx="180">
                  <c:v>35</c:v>
                </c:pt>
                <c:pt idx="181">
                  <c:v>35.200000000000003</c:v>
                </c:pt>
                <c:pt idx="182">
                  <c:v>35.4</c:v>
                </c:pt>
                <c:pt idx="183">
                  <c:v>35.6</c:v>
                </c:pt>
                <c:pt idx="184">
                  <c:v>35.799999999999997</c:v>
                </c:pt>
                <c:pt idx="185">
                  <c:v>36</c:v>
                </c:pt>
                <c:pt idx="186">
                  <c:v>36.200000000000003</c:v>
                </c:pt>
                <c:pt idx="187">
                  <c:v>36.4</c:v>
                </c:pt>
                <c:pt idx="188">
                  <c:v>36.438000000000002</c:v>
                </c:pt>
                <c:pt idx="189">
                  <c:v>36.6</c:v>
                </c:pt>
                <c:pt idx="190">
                  <c:v>36.799999999999997</c:v>
                </c:pt>
                <c:pt idx="191">
                  <c:v>37</c:v>
                </c:pt>
                <c:pt idx="192">
                  <c:v>37.200000000000003</c:v>
                </c:pt>
                <c:pt idx="193">
                  <c:v>37.4</c:v>
                </c:pt>
                <c:pt idx="194">
                  <c:v>37.433</c:v>
                </c:pt>
                <c:pt idx="195">
                  <c:v>37.6</c:v>
                </c:pt>
                <c:pt idx="196">
                  <c:v>37.799999999999997</c:v>
                </c:pt>
                <c:pt idx="197">
                  <c:v>38</c:v>
                </c:pt>
                <c:pt idx="198">
                  <c:v>38.200000000000003</c:v>
                </c:pt>
                <c:pt idx="199">
                  <c:v>38.4</c:v>
                </c:pt>
                <c:pt idx="200">
                  <c:v>38.6</c:v>
                </c:pt>
                <c:pt idx="201">
                  <c:v>38.799999999999997</c:v>
                </c:pt>
                <c:pt idx="202">
                  <c:v>39</c:v>
                </c:pt>
                <c:pt idx="203">
                  <c:v>39.200000000000003</c:v>
                </c:pt>
                <c:pt idx="204">
                  <c:v>39.4</c:v>
                </c:pt>
                <c:pt idx="205">
                  <c:v>39.6</c:v>
                </c:pt>
                <c:pt idx="206">
                  <c:v>39.799999999999997</c:v>
                </c:pt>
                <c:pt idx="207">
                  <c:v>40</c:v>
                </c:pt>
                <c:pt idx="208">
                  <c:v>40.200000000000003</c:v>
                </c:pt>
                <c:pt idx="209">
                  <c:v>40.4</c:v>
                </c:pt>
                <c:pt idx="210">
                  <c:v>40.6</c:v>
                </c:pt>
                <c:pt idx="211">
                  <c:v>40.799999999999997</c:v>
                </c:pt>
                <c:pt idx="212">
                  <c:v>41</c:v>
                </c:pt>
                <c:pt idx="213">
                  <c:v>41.2</c:v>
                </c:pt>
                <c:pt idx="214">
                  <c:v>41.4</c:v>
                </c:pt>
                <c:pt idx="215">
                  <c:v>41.6</c:v>
                </c:pt>
                <c:pt idx="216">
                  <c:v>41.8</c:v>
                </c:pt>
                <c:pt idx="217">
                  <c:v>42</c:v>
                </c:pt>
                <c:pt idx="218">
                  <c:v>42.2</c:v>
                </c:pt>
                <c:pt idx="219">
                  <c:v>42.4</c:v>
                </c:pt>
                <c:pt idx="220">
                  <c:v>42.6</c:v>
                </c:pt>
                <c:pt idx="221">
                  <c:v>42.8</c:v>
                </c:pt>
                <c:pt idx="222">
                  <c:v>43</c:v>
                </c:pt>
                <c:pt idx="223">
                  <c:v>43.168999999999997</c:v>
                </c:pt>
                <c:pt idx="224">
                  <c:v>43.2</c:v>
                </c:pt>
                <c:pt idx="225">
                  <c:v>43.4</c:v>
                </c:pt>
                <c:pt idx="226">
                  <c:v>43.6</c:v>
                </c:pt>
                <c:pt idx="227">
                  <c:v>43.8</c:v>
                </c:pt>
                <c:pt idx="228">
                  <c:v>44</c:v>
                </c:pt>
                <c:pt idx="229">
                  <c:v>44.2</c:v>
                </c:pt>
                <c:pt idx="230">
                  <c:v>44.4</c:v>
                </c:pt>
                <c:pt idx="231">
                  <c:v>44.6</c:v>
                </c:pt>
                <c:pt idx="232">
                  <c:v>44.8</c:v>
                </c:pt>
                <c:pt idx="233">
                  <c:v>45</c:v>
                </c:pt>
                <c:pt idx="234">
                  <c:v>45.2</c:v>
                </c:pt>
                <c:pt idx="235">
                  <c:v>45.4</c:v>
                </c:pt>
                <c:pt idx="236">
                  <c:v>45.6</c:v>
                </c:pt>
                <c:pt idx="237">
                  <c:v>45.8</c:v>
                </c:pt>
                <c:pt idx="238">
                  <c:v>46</c:v>
                </c:pt>
                <c:pt idx="239">
                  <c:v>46.2</c:v>
                </c:pt>
                <c:pt idx="240">
                  <c:v>46.4</c:v>
                </c:pt>
                <c:pt idx="241">
                  <c:v>46.6</c:v>
                </c:pt>
                <c:pt idx="242">
                  <c:v>46.8</c:v>
                </c:pt>
                <c:pt idx="243">
                  <c:v>47</c:v>
                </c:pt>
                <c:pt idx="244">
                  <c:v>47.2</c:v>
                </c:pt>
                <c:pt idx="245">
                  <c:v>47.4</c:v>
                </c:pt>
                <c:pt idx="246">
                  <c:v>47.6</c:v>
                </c:pt>
                <c:pt idx="247">
                  <c:v>47.8</c:v>
                </c:pt>
                <c:pt idx="248">
                  <c:v>47.853000000000002</c:v>
                </c:pt>
                <c:pt idx="249">
                  <c:v>48</c:v>
                </c:pt>
                <c:pt idx="250">
                  <c:v>48.2</c:v>
                </c:pt>
                <c:pt idx="251">
                  <c:v>48.4</c:v>
                </c:pt>
                <c:pt idx="252">
                  <c:v>48.6</c:v>
                </c:pt>
                <c:pt idx="253">
                  <c:v>48.8</c:v>
                </c:pt>
                <c:pt idx="254">
                  <c:v>49</c:v>
                </c:pt>
                <c:pt idx="255">
                  <c:v>49.2</c:v>
                </c:pt>
                <c:pt idx="256">
                  <c:v>49.4</c:v>
                </c:pt>
                <c:pt idx="257">
                  <c:v>49.6</c:v>
                </c:pt>
                <c:pt idx="258">
                  <c:v>49.8</c:v>
                </c:pt>
                <c:pt idx="259">
                  <c:v>50</c:v>
                </c:pt>
              </c:numCache>
            </c:numRef>
          </c:xVal>
          <c:yVal>
            <c:numRef>
              <c:f>Feuil2!$B$3:$B$262</c:f>
              <c:numCache>
                <c:formatCode>General</c:formatCode>
                <c:ptCount val="260"/>
                <c:pt idx="0">
                  <c:v>1.0001</c:v>
                </c:pt>
                <c:pt idx="1">
                  <c:v>1.0003</c:v>
                </c:pt>
                <c:pt idx="2">
                  <c:v>1.0005999999999999</c:v>
                </c:pt>
                <c:pt idx="3">
                  <c:v>1.0009999999999999</c:v>
                </c:pt>
                <c:pt idx="4">
                  <c:v>1.0016</c:v>
                </c:pt>
                <c:pt idx="5">
                  <c:v>1.0023</c:v>
                </c:pt>
                <c:pt idx="6">
                  <c:v>1.0032000000000001</c:v>
                </c:pt>
                <c:pt idx="7">
                  <c:v>1.0042</c:v>
                </c:pt>
                <c:pt idx="8">
                  <c:v>1.0053000000000001</c:v>
                </c:pt>
                <c:pt idx="9">
                  <c:v>1.0066999999999999</c:v>
                </c:pt>
                <c:pt idx="10">
                  <c:v>1.0082</c:v>
                </c:pt>
                <c:pt idx="11">
                  <c:v>1.0099</c:v>
                </c:pt>
                <c:pt idx="12">
                  <c:v>1.0118</c:v>
                </c:pt>
                <c:pt idx="13">
                  <c:v>1.014</c:v>
                </c:pt>
                <c:pt idx="14">
                  <c:v>1.0165</c:v>
                </c:pt>
                <c:pt idx="15">
                  <c:v>1.0193000000000001</c:v>
                </c:pt>
                <c:pt idx="16">
                  <c:v>1.0224</c:v>
                </c:pt>
                <c:pt idx="17">
                  <c:v>1.026</c:v>
                </c:pt>
                <c:pt idx="18">
                  <c:v>1.0301</c:v>
                </c:pt>
                <c:pt idx="19">
                  <c:v>1.0347</c:v>
                </c:pt>
                <c:pt idx="20">
                  <c:v>1.0401</c:v>
                </c:pt>
                <c:pt idx="21">
                  <c:v>1.0464</c:v>
                </c:pt>
                <c:pt idx="22">
                  <c:v>1.0537000000000001</c:v>
                </c:pt>
                <c:pt idx="23">
                  <c:v>1.0625</c:v>
                </c:pt>
                <c:pt idx="24">
                  <c:v>1.0731999999999999</c:v>
                </c:pt>
                <c:pt idx="25">
                  <c:v>1.0864</c:v>
                </c:pt>
                <c:pt idx="26">
                  <c:v>1.1032999999999999</c:v>
                </c:pt>
                <c:pt idx="27">
                  <c:v>1.1255999999999999</c:v>
                </c:pt>
                <c:pt idx="28">
                  <c:v>1.1565000000000001</c:v>
                </c:pt>
                <c:pt idx="29">
                  <c:v>1.2023999999999999</c:v>
                </c:pt>
                <c:pt idx="30">
                  <c:v>1.278</c:v>
                </c:pt>
                <c:pt idx="31">
                  <c:v>1.4258</c:v>
                </c:pt>
                <c:pt idx="32">
                  <c:v>1.8358000000000001</c:v>
                </c:pt>
                <c:pt idx="33">
                  <c:v>2.7385999999999999</c:v>
                </c:pt>
                <c:pt idx="34">
                  <c:v>2.5093000000000001</c:v>
                </c:pt>
                <c:pt idx="35">
                  <c:v>0.44873000000000002</c:v>
                </c:pt>
                <c:pt idx="36">
                  <c:v>0.56567999999999996</c:v>
                </c:pt>
                <c:pt idx="37">
                  <c:v>0.50907000000000002</c:v>
                </c:pt>
                <c:pt idx="38">
                  <c:v>0.66498999999999997</c:v>
                </c:pt>
                <c:pt idx="39">
                  <c:v>0.74836999999999998</c:v>
                </c:pt>
                <c:pt idx="40">
                  <c:v>0.79769000000000001</c:v>
                </c:pt>
                <c:pt idx="41">
                  <c:v>0.83065</c:v>
                </c:pt>
                <c:pt idx="42">
                  <c:v>0.85448000000000002</c:v>
                </c:pt>
                <c:pt idx="43">
                  <c:v>0.87270000000000003</c:v>
                </c:pt>
                <c:pt idx="44">
                  <c:v>0.88724000000000003</c:v>
                </c:pt>
                <c:pt idx="45">
                  <c:v>0.89922000000000002</c:v>
                </c:pt>
                <c:pt idx="46">
                  <c:v>0.90937999999999997</c:v>
                </c:pt>
                <c:pt idx="47">
                  <c:v>0.91818999999999995</c:v>
                </c:pt>
                <c:pt idx="48">
                  <c:v>0.92600000000000005</c:v>
                </c:pt>
                <c:pt idx="49">
                  <c:v>0.93303000000000003</c:v>
                </c:pt>
                <c:pt idx="50">
                  <c:v>0.93945999999999996</c:v>
                </c:pt>
                <c:pt idx="51">
                  <c:v>0.94542999999999999</c:v>
                </c:pt>
                <c:pt idx="52">
                  <c:v>0.95104</c:v>
                </c:pt>
                <c:pt idx="53">
                  <c:v>0.95635999999999999</c:v>
                </c:pt>
                <c:pt idx="54">
                  <c:v>0.96145999999999998</c:v>
                </c:pt>
                <c:pt idx="55">
                  <c:v>0.96640000000000004</c:v>
                </c:pt>
                <c:pt idx="56">
                  <c:v>0.97121999999999997</c:v>
                </c:pt>
                <c:pt idx="57">
                  <c:v>0.97594999999999998</c:v>
                </c:pt>
                <c:pt idx="58">
                  <c:v>0.98063</c:v>
                </c:pt>
                <c:pt idx="59">
                  <c:v>0.98529</c:v>
                </c:pt>
                <c:pt idx="60">
                  <c:v>0.98995</c:v>
                </c:pt>
                <c:pt idx="61">
                  <c:v>0.99463000000000001</c:v>
                </c:pt>
                <c:pt idx="62">
                  <c:v>0.99936000000000003</c:v>
                </c:pt>
                <c:pt idx="63">
                  <c:v>1.0042</c:v>
                </c:pt>
                <c:pt idx="64">
                  <c:v>1.0089999999999999</c:v>
                </c:pt>
                <c:pt idx="65">
                  <c:v>1.014</c:v>
                </c:pt>
                <c:pt idx="66">
                  <c:v>1.0192000000000001</c:v>
                </c:pt>
                <c:pt idx="67">
                  <c:v>1.0244</c:v>
                </c:pt>
                <c:pt idx="68">
                  <c:v>1.0298</c:v>
                </c:pt>
                <c:pt idx="69">
                  <c:v>1.0355000000000001</c:v>
                </c:pt>
                <c:pt idx="70">
                  <c:v>1.0412999999999999</c:v>
                </c:pt>
                <c:pt idx="71">
                  <c:v>1.0472999999999999</c:v>
                </c:pt>
                <c:pt idx="72">
                  <c:v>1.0536000000000001</c:v>
                </c:pt>
                <c:pt idx="73">
                  <c:v>1.0602</c:v>
                </c:pt>
                <c:pt idx="74">
                  <c:v>1.0670999999999999</c:v>
                </c:pt>
                <c:pt idx="75">
                  <c:v>1.0744</c:v>
                </c:pt>
                <c:pt idx="76">
                  <c:v>1.0820000000000001</c:v>
                </c:pt>
                <c:pt idx="77">
                  <c:v>1.0901000000000001</c:v>
                </c:pt>
                <c:pt idx="78">
                  <c:v>1.0986</c:v>
                </c:pt>
                <c:pt idx="79">
                  <c:v>1.1076999999999999</c:v>
                </c:pt>
                <c:pt idx="80">
                  <c:v>1.1173</c:v>
                </c:pt>
                <c:pt idx="81">
                  <c:v>1.1275999999999999</c:v>
                </c:pt>
                <c:pt idx="82">
                  <c:v>1.1386000000000001</c:v>
                </c:pt>
                <c:pt idx="83">
                  <c:v>1.1505000000000001</c:v>
                </c:pt>
                <c:pt idx="84">
                  <c:v>1.1632</c:v>
                </c:pt>
                <c:pt idx="85">
                  <c:v>1.1771</c:v>
                </c:pt>
                <c:pt idx="86">
                  <c:v>1.1920999999999999</c:v>
                </c:pt>
                <c:pt idx="87">
                  <c:v>1.2085999999999999</c:v>
                </c:pt>
                <c:pt idx="88">
                  <c:v>1.2265999999999999</c:v>
                </c:pt>
                <c:pt idx="89">
                  <c:v>1.2465999999999999</c:v>
                </c:pt>
                <c:pt idx="90">
                  <c:v>1.2687999999999999</c:v>
                </c:pt>
                <c:pt idx="91">
                  <c:v>1.2938000000000001</c:v>
                </c:pt>
                <c:pt idx="92">
                  <c:v>1.3220000000000001</c:v>
                </c:pt>
                <c:pt idx="93">
                  <c:v>1.3542000000000001</c:v>
                </c:pt>
                <c:pt idx="94">
                  <c:v>1.3915999999999999</c:v>
                </c:pt>
                <c:pt idx="95">
                  <c:v>1.4354</c:v>
                </c:pt>
                <c:pt idx="96">
                  <c:v>1.4879</c:v>
                </c:pt>
                <c:pt idx="97">
                  <c:v>1.552</c:v>
                </c:pt>
                <c:pt idx="98">
                  <c:v>1.6325000000000001</c:v>
                </c:pt>
                <c:pt idx="99">
                  <c:v>1.7373000000000001</c:v>
                </c:pt>
                <c:pt idx="100">
                  <c:v>1.8805000000000001</c:v>
                </c:pt>
                <c:pt idx="101">
                  <c:v>2.0889000000000002</c:v>
                </c:pt>
                <c:pt idx="102">
                  <c:v>2.4188999999999998</c:v>
                </c:pt>
                <c:pt idx="103">
                  <c:v>2.9843000000000002</c:v>
                </c:pt>
                <c:pt idx="104">
                  <c:v>3.6606000000000001</c:v>
                </c:pt>
                <c:pt idx="105">
                  <c:v>3.4847999999999999</c:v>
                </c:pt>
                <c:pt idx="106">
                  <c:v>2.4546000000000001</c:v>
                </c:pt>
                <c:pt idx="107">
                  <c:v>1.0141</c:v>
                </c:pt>
                <c:pt idx="108">
                  <c:v>0.59887000000000001</c:v>
                </c:pt>
                <c:pt idx="109">
                  <c:v>0.71013999999999999</c:v>
                </c:pt>
                <c:pt idx="110">
                  <c:v>0.91664000000000001</c:v>
                </c:pt>
                <c:pt idx="111">
                  <c:v>1.079</c:v>
                </c:pt>
                <c:pt idx="112">
                  <c:v>1.0949</c:v>
                </c:pt>
                <c:pt idx="113">
                  <c:v>1.1597</c:v>
                </c:pt>
                <c:pt idx="114">
                  <c:v>1.3566</c:v>
                </c:pt>
                <c:pt idx="115">
                  <c:v>1.6264000000000001</c:v>
                </c:pt>
                <c:pt idx="116">
                  <c:v>1.9971000000000001</c:v>
                </c:pt>
                <c:pt idx="117">
                  <c:v>2.5714000000000001</c:v>
                </c:pt>
                <c:pt idx="118">
                  <c:v>3.5451999999999999</c:v>
                </c:pt>
                <c:pt idx="119">
                  <c:v>4.6067</c:v>
                </c:pt>
                <c:pt idx="120">
                  <c:v>4.5835999999999997</c:v>
                </c:pt>
                <c:pt idx="121">
                  <c:v>3.4670999999999998</c:v>
                </c:pt>
                <c:pt idx="122">
                  <c:v>1.9855</c:v>
                </c:pt>
                <c:pt idx="123">
                  <c:v>1.1854</c:v>
                </c:pt>
                <c:pt idx="124">
                  <c:v>0.73592999999999997</c:v>
                </c:pt>
                <c:pt idx="125">
                  <c:v>0.45701000000000003</c:v>
                </c:pt>
                <c:pt idx="126">
                  <c:v>0.27372999999999997</c:v>
                </c:pt>
                <c:pt idx="127">
                  <c:v>0.15928</c:v>
                </c:pt>
                <c:pt idx="128">
                  <c:v>0.12124</c:v>
                </c:pt>
                <c:pt idx="129">
                  <c:v>0.15101999999999999</c:v>
                </c:pt>
                <c:pt idx="130">
                  <c:v>0.20019999999999999</c:v>
                </c:pt>
                <c:pt idx="131">
                  <c:v>0.24832000000000001</c:v>
                </c:pt>
                <c:pt idx="132">
                  <c:v>0.29154999999999998</c:v>
                </c:pt>
                <c:pt idx="133">
                  <c:v>0.32973999999999998</c:v>
                </c:pt>
                <c:pt idx="134">
                  <c:v>0.36346000000000001</c:v>
                </c:pt>
                <c:pt idx="135">
                  <c:v>0.39338000000000001</c:v>
                </c:pt>
                <c:pt idx="136">
                  <c:v>0.42009000000000002</c:v>
                </c:pt>
                <c:pt idx="137">
                  <c:v>0.44406000000000001</c:v>
                </c:pt>
                <c:pt idx="138">
                  <c:v>0.46572000000000002</c:v>
                </c:pt>
                <c:pt idx="139">
                  <c:v>0.48538999999999999</c:v>
                </c:pt>
                <c:pt idx="140">
                  <c:v>0.50334999999999996</c:v>
                </c:pt>
                <c:pt idx="141">
                  <c:v>0.51983999999999997</c:v>
                </c:pt>
                <c:pt idx="142">
                  <c:v>0.53503000000000001</c:v>
                </c:pt>
                <c:pt idx="143">
                  <c:v>0.54908000000000001</c:v>
                </c:pt>
                <c:pt idx="144">
                  <c:v>0.56213999999999997</c:v>
                </c:pt>
                <c:pt idx="145">
                  <c:v>0.57430999999999999</c:v>
                </c:pt>
                <c:pt idx="146">
                  <c:v>0.58569000000000004</c:v>
                </c:pt>
                <c:pt idx="147">
                  <c:v>0.59636999999999996</c:v>
                </c:pt>
                <c:pt idx="148">
                  <c:v>0.60640000000000005</c:v>
                </c:pt>
                <c:pt idx="149">
                  <c:v>0.61585999999999996</c:v>
                </c:pt>
                <c:pt idx="150">
                  <c:v>0.62480999999999998</c:v>
                </c:pt>
                <c:pt idx="151">
                  <c:v>0.63336000000000003</c:v>
                </c:pt>
                <c:pt idx="152">
                  <c:v>0.64171999999999996</c:v>
                </c:pt>
                <c:pt idx="153">
                  <c:v>0.64183999999999997</c:v>
                </c:pt>
                <c:pt idx="154">
                  <c:v>0.64995999999999998</c:v>
                </c:pt>
                <c:pt idx="155">
                  <c:v>0.65739000000000003</c:v>
                </c:pt>
                <c:pt idx="156">
                  <c:v>0.66442999999999997</c:v>
                </c:pt>
                <c:pt idx="157">
                  <c:v>0.67120000000000002</c:v>
                </c:pt>
                <c:pt idx="158">
                  <c:v>0.67771999999999999</c:v>
                </c:pt>
                <c:pt idx="159">
                  <c:v>0.68401000000000001</c:v>
                </c:pt>
                <c:pt idx="160">
                  <c:v>0.69008999999999998</c:v>
                </c:pt>
                <c:pt idx="161">
                  <c:v>0.69598000000000004</c:v>
                </c:pt>
                <c:pt idx="162">
                  <c:v>0.70169000000000004</c:v>
                </c:pt>
                <c:pt idx="163">
                  <c:v>0.70723999999999998</c:v>
                </c:pt>
                <c:pt idx="164">
                  <c:v>0.71264000000000005</c:v>
                </c:pt>
                <c:pt idx="165">
                  <c:v>0.71791000000000005</c:v>
                </c:pt>
                <c:pt idx="166">
                  <c:v>0.72304999999999997</c:v>
                </c:pt>
                <c:pt idx="167">
                  <c:v>0.72807999999999995</c:v>
                </c:pt>
                <c:pt idx="168">
                  <c:v>0.73301000000000005</c:v>
                </c:pt>
                <c:pt idx="169">
                  <c:v>0.73785000000000001</c:v>
                </c:pt>
                <c:pt idx="170">
                  <c:v>0.74261999999999995</c:v>
                </c:pt>
                <c:pt idx="171">
                  <c:v>0.74731000000000003</c:v>
                </c:pt>
                <c:pt idx="172">
                  <c:v>0.75195000000000001</c:v>
                </c:pt>
                <c:pt idx="173">
                  <c:v>0.75653000000000004</c:v>
                </c:pt>
                <c:pt idx="174">
                  <c:v>0.76107000000000002</c:v>
                </c:pt>
                <c:pt idx="175">
                  <c:v>0.76558000000000004</c:v>
                </c:pt>
                <c:pt idx="176">
                  <c:v>0.77007000000000003</c:v>
                </c:pt>
                <c:pt idx="177">
                  <c:v>0.77454000000000001</c:v>
                </c:pt>
                <c:pt idx="178">
                  <c:v>0.77902000000000005</c:v>
                </c:pt>
                <c:pt idx="179">
                  <c:v>0.78349000000000002</c:v>
                </c:pt>
                <c:pt idx="180">
                  <c:v>0.78798999999999997</c:v>
                </c:pt>
                <c:pt idx="181">
                  <c:v>0.79251000000000005</c:v>
                </c:pt>
                <c:pt idx="182">
                  <c:v>0.79708000000000001</c:v>
                </c:pt>
                <c:pt idx="183">
                  <c:v>0.80169999999999997</c:v>
                </c:pt>
                <c:pt idx="184">
                  <c:v>0.80639000000000005</c:v>
                </c:pt>
                <c:pt idx="185">
                  <c:v>0.81113999999999997</c:v>
                </c:pt>
                <c:pt idx="186">
                  <c:v>0.81588000000000005</c:v>
                </c:pt>
                <c:pt idx="187">
                  <c:v>0.82040000000000002</c:v>
                </c:pt>
                <c:pt idx="188">
                  <c:v>0.82123000000000002</c:v>
                </c:pt>
                <c:pt idx="189">
                  <c:v>0.82487999999999995</c:v>
                </c:pt>
                <c:pt idx="190">
                  <c:v>0.82984999999999998</c:v>
                </c:pt>
                <c:pt idx="191">
                  <c:v>0.83513999999999999</c:v>
                </c:pt>
                <c:pt idx="192">
                  <c:v>0.84064000000000005</c:v>
                </c:pt>
                <c:pt idx="193">
                  <c:v>0.84631999999999996</c:v>
                </c:pt>
                <c:pt idx="194">
                  <c:v>0.84726999999999997</c:v>
                </c:pt>
                <c:pt idx="195">
                  <c:v>0.85221000000000002</c:v>
                </c:pt>
                <c:pt idx="196">
                  <c:v>0.85834999999999995</c:v>
                </c:pt>
                <c:pt idx="197">
                  <c:v>0.86477000000000004</c:v>
                </c:pt>
                <c:pt idx="198">
                  <c:v>0.87151999999999996</c:v>
                </c:pt>
                <c:pt idx="199">
                  <c:v>0.87866</c:v>
                </c:pt>
                <c:pt idx="200">
                  <c:v>0.88622999999999996</c:v>
                </c:pt>
                <c:pt idx="201">
                  <c:v>0.89431000000000005</c:v>
                </c:pt>
                <c:pt idx="202">
                  <c:v>0.90297000000000005</c:v>
                </c:pt>
                <c:pt idx="203">
                  <c:v>0.91232000000000002</c:v>
                </c:pt>
                <c:pt idx="204">
                  <c:v>0.92247000000000001</c:v>
                </c:pt>
                <c:pt idx="205">
                  <c:v>0.93357000000000001</c:v>
                </c:pt>
                <c:pt idx="206">
                  <c:v>0.94577</c:v>
                </c:pt>
                <c:pt idx="207">
                  <c:v>0.95931</c:v>
                </c:pt>
                <c:pt idx="208">
                  <c:v>0.97443999999999997</c:v>
                </c:pt>
                <c:pt idx="209">
                  <c:v>0.99151</c:v>
                </c:pt>
                <c:pt idx="210">
                  <c:v>1.0109999999999999</c:v>
                </c:pt>
                <c:pt idx="211">
                  <c:v>1.0334000000000001</c:v>
                </c:pt>
                <c:pt idx="212">
                  <c:v>1.0595000000000001</c:v>
                </c:pt>
                <c:pt idx="213">
                  <c:v>1.0904</c:v>
                </c:pt>
                <c:pt idx="214">
                  <c:v>1.1274</c:v>
                </c:pt>
                <c:pt idx="215">
                  <c:v>1.1727000000000001</c:v>
                </c:pt>
                <c:pt idx="216">
                  <c:v>1.2289000000000001</c:v>
                </c:pt>
                <c:pt idx="217">
                  <c:v>1.3004</c:v>
                </c:pt>
                <c:pt idx="218">
                  <c:v>1.3931</c:v>
                </c:pt>
                <c:pt idx="219">
                  <c:v>1.5153000000000001</c:v>
                </c:pt>
                <c:pt idx="220">
                  <c:v>1.6752</c:v>
                </c:pt>
                <c:pt idx="221">
                  <c:v>1.8644000000000001</c:v>
                </c:pt>
                <c:pt idx="222">
                  <c:v>1.9938</c:v>
                </c:pt>
                <c:pt idx="223">
                  <c:v>1.8849</c:v>
                </c:pt>
                <c:pt idx="224">
                  <c:v>1.8338000000000001</c:v>
                </c:pt>
                <c:pt idx="225">
                  <c:v>1.3617999999999999</c:v>
                </c:pt>
                <c:pt idx="226">
                  <c:v>0.89437999999999995</c:v>
                </c:pt>
                <c:pt idx="227">
                  <c:v>0.56852000000000003</c:v>
                </c:pt>
                <c:pt idx="228">
                  <c:v>0.36449999999999999</c:v>
                </c:pt>
                <c:pt idx="229">
                  <c:v>0.24942</c:v>
                </c:pt>
                <c:pt idx="230">
                  <c:v>0.20172000000000001</c:v>
                </c:pt>
                <c:pt idx="231">
                  <c:v>0.19741</c:v>
                </c:pt>
                <c:pt idx="232">
                  <c:v>0.21065</c:v>
                </c:pt>
                <c:pt idx="233">
                  <c:v>0.22625999999999999</c:v>
                </c:pt>
                <c:pt idx="234">
                  <c:v>0.23830000000000001</c:v>
                </c:pt>
                <c:pt idx="235">
                  <c:v>0.24479000000000001</c:v>
                </c:pt>
                <c:pt idx="236">
                  <c:v>0.2452</c:v>
                </c:pt>
                <c:pt idx="237">
                  <c:v>0.23960000000000001</c:v>
                </c:pt>
                <c:pt idx="238">
                  <c:v>0.22874</c:v>
                </c:pt>
                <c:pt idx="239">
                  <c:v>0.21509</c:v>
                </c:pt>
                <c:pt idx="240">
                  <c:v>0.20566000000000001</c:v>
                </c:pt>
                <c:pt idx="241">
                  <c:v>0.21679999999999999</c:v>
                </c:pt>
                <c:pt idx="242">
                  <c:v>0.27339999999999998</c:v>
                </c:pt>
                <c:pt idx="243">
                  <c:v>0.39724999999999999</c:v>
                </c:pt>
                <c:pt idx="244">
                  <c:v>0.60838000000000003</c:v>
                </c:pt>
                <c:pt idx="245">
                  <c:v>0.93513999999999997</c:v>
                </c:pt>
                <c:pt idx="246">
                  <c:v>1.3915</c:v>
                </c:pt>
                <c:pt idx="247">
                  <c:v>1.8706</c:v>
                </c:pt>
                <c:pt idx="248">
                  <c:v>1.9666999999999999</c:v>
                </c:pt>
                <c:pt idx="249">
                  <c:v>2.1093000000000002</c:v>
                </c:pt>
                <c:pt idx="250">
                  <c:v>2.0581999999999998</c:v>
                </c:pt>
                <c:pt idx="251">
                  <c:v>1.9013</c:v>
                </c:pt>
                <c:pt idx="252">
                  <c:v>1.7488999999999999</c:v>
                </c:pt>
                <c:pt idx="253">
                  <c:v>1.6264000000000001</c:v>
                </c:pt>
                <c:pt idx="254">
                  <c:v>1.5321</c:v>
                </c:pt>
                <c:pt idx="255">
                  <c:v>1.4598</c:v>
                </c:pt>
                <c:pt idx="256">
                  <c:v>1.4038999999999999</c:v>
                </c:pt>
                <c:pt idx="257">
                  <c:v>1.3603000000000001</c:v>
                </c:pt>
                <c:pt idx="258">
                  <c:v>1.3261000000000001</c:v>
                </c:pt>
                <c:pt idx="259">
                  <c:v>1.2989999999999999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FB5-4E41-96E3-85F73A959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3961296"/>
        <c:axId val="253963376"/>
      </c:scatterChart>
      <c:valAx>
        <c:axId val="253961296"/>
        <c:scaling>
          <c:orientation val="minMax"/>
          <c:max val="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Frenquency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3963376"/>
        <c:crosses val="autoZero"/>
        <c:crossBetween val="midCat"/>
      </c:valAx>
      <c:valAx>
        <c:axId val="253963376"/>
        <c:scaling>
          <c:logBase val="10"/>
          <c:orientation val="minMax"/>
          <c:max val="1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Displacement</a:t>
                </a:r>
                <a:r>
                  <a:rPr lang="fr-FR" baseline="0"/>
                  <a:t> (mm)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3961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27984356191828"/>
          <c:y val="0.58704458376872171"/>
          <c:w val="0.23679519998237111"/>
          <c:h val="0.2488261929641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cap="small" baseline="0"/>
              <a:t>Comparison between  ideal and real curvature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flat" cmpd="sng" algn="ctr">
              <a:solidFill>
                <a:schemeClr val="accent1">
                  <a:alpha val="7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Feuil2!$B$1:$B$409</c:f>
              <c:numCache>
                <c:formatCode>General</c:formatCode>
                <c:ptCount val="40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</c:numCache>
            </c:numRef>
          </c:xVal>
          <c:yVal>
            <c:numRef>
              <c:f>Feuil2!$C$1:$C$409</c:f>
              <c:numCache>
                <c:formatCode>General</c:formatCode>
                <c:ptCount val="409"/>
                <c:pt idx="0">
                  <c:v>0</c:v>
                </c:pt>
                <c:pt idx="1">
                  <c:v>0.15743721993112558</c:v>
                </c:pt>
                <c:pt idx="2">
                  <c:v>0.31408176117884068</c:v>
                </c:pt>
                <c:pt idx="3">
                  <c:v>0.46993391184469147</c:v>
                </c:pt>
                <c:pt idx="4">
                  <c:v>0.62499395843406091</c:v>
                </c:pt>
                <c:pt idx="5">
                  <c:v>0.77926218585912466</c:v>
                </c:pt>
                <c:pt idx="6">
                  <c:v>0.93273887744157946</c:v>
                </c:pt>
                <c:pt idx="7">
                  <c:v>1.0854243149155991</c:v>
                </c:pt>
                <c:pt idx="8">
                  <c:v>1.2373187784296533</c:v>
                </c:pt>
                <c:pt idx="9">
                  <c:v>1.3884225465501459</c:v>
                </c:pt>
                <c:pt idx="10">
                  <c:v>1.5387358962636881</c:v>
                </c:pt>
                <c:pt idx="11">
                  <c:v>1.6882591029791456</c:v>
                </c:pt>
                <c:pt idx="12">
                  <c:v>1.8369924405312759</c:v>
                </c:pt>
                <c:pt idx="13">
                  <c:v>1.9849361811825474</c:v>
                </c:pt>
                <c:pt idx="14">
                  <c:v>2.1320905956256411</c:v>
                </c:pt>
                <c:pt idx="15">
                  <c:v>2.2784559529866328</c:v>
                </c:pt>
                <c:pt idx="16">
                  <c:v>2.4240325208270406</c:v>
                </c:pt>
                <c:pt idx="17">
                  <c:v>2.5688205651465523</c:v>
                </c:pt>
                <c:pt idx="18">
                  <c:v>2.7128203503855275</c:v>
                </c:pt>
                <c:pt idx="19">
                  <c:v>2.8560321394268158</c:v>
                </c:pt>
                <c:pt idx="20">
                  <c:v>2.9984561935996226</c:v>
                </c:pt>
                <c:pt idx="21">
                  <c:v>3.1400927726804184</c:v>
                </c:pt>
                <c:pt idx="22">
                  <c:v>3.280942134896577</c:v>
                </c:pt>
                <c:pt idx="23">
                  <c:v>3.4210045369277395</c:v>
                </c:pt>
                <c:pt idx="24">
                  <c:v>3.5602802339094524</c:v>
                </c:pt>
                <c:pt idx="25">
                  <c:v>3.6987694794345316</c:v>
                </c:pt>
                <c:pt idx="26">
                  <c:v>3.8364725255553367</c:v>
                </c:pt>
                <c:pt idx="27">
                  <c:v>3.9733896227874084</c:v>
                </c:pt>
                <c:pt idx="28">
                  <c:v>4.1095210201103782</c:v>
                </c:pt>
                <c:pt idx="29">
                  <c:v>4.2448669649709245</c:v>
                </c:pt>
                <c:pt idx="30">
                  <c:v>4.3794277032850459</c:v>
                </c:pt>
                <c:pt idx="31">
                  <c:v>4.5132034794403353</c:v>
                </c:pt>
                <c:pt idx="32">
                  <c:v>4.6461945362982533</c:v>
                </c:pt>
                <c:pt idx="33">
                  <c:v>4.7784011151961749</c:v>
                </c:pt>
                <c:pt idx="34">
                  <c:v>4.9098234559503453</c:v>
                </c:pt>
                <c:pt idx="35">
                  <c:v>5.0404617968565617</c:v>
                </c:pt>
                <c:pt idx="36">
                  <c:v>5.1703163746947212</c:v>
                </c:pt>
                <c:pt idx="37">
                  <c:v>5.2993874247283657</c:v>
                </c:pt>
                <c:pt idx="38">
                  <c:v>5.4276751807090022</c:v>
                </c:pt>
                <c:pt idx="39">
                  <c:v>5.5551798748772399</c:v>
                </c:pt>
                <c:pt idx="40">
                  <c:v>5.6819017379652905</c:v>
                </c:pt>
                <c:pt idx="41">
                  <c:v>5.8078409991985609</c:v>
                </c:pt>
                <c:pt idx="42">
                  <c:v>5.9329978862983808</c:v>
                </c:pt>
                <c:pt idx="43">
                  <c:v>6.0573726254840494</c:v>
                </c:pt>
                <c:pt idx="44">
                  <c:v>6.1809654414744273</c:v>
                </c:pt>
                <c:pt idx="45">
                  <c:v>6.3037765574906643</c:v>
                </c:pt>
                <c:pt idx="46">
                  <c:v>6.4258061952575645</c:v>
                </c:pt>
                <c:pt idx="47">
                  <c:v>6.5470545750065412</c:v>
                </c:pt>
                <c:pt idx="48">
                  <c:v>6.6675219154765273</c:v>
                </c:pt>
                <c:pt idx="49">
                  <c:v>6.7872084339167031</c:v>
                </c:pt>
                <c:pt idx="50">
                  <c:v>6.9061143460885432</c:v>
                </c:pt>
                <c:pt idx="51">
                  <c:v>7.0242398662674077</c:v>
                </c:pt>
                <c:pt idx="52">
                  <c:v>7.141585207244816</c:v>
                </c:pt>
                <c:pt idx="53">
                  <c:v>7.2581505803300388</c:v>
                </c:pt>
                <c:pt idx="54">
                  <c:v>7.373936195352826</c:v>
                </c:pt>
                <c:pt idx="55">
                  <c:v>7.4889422606640892</c:v>
                </c:pt>
                <c:pt idx="56">
                  <c:v>7.6031689831388576</c:v>
                </c:pt>
                <c:pt idx="57">
                  <c:v>7.7166165681778693</c:v>
                </c:pt>
                <c:pt idx="58">
                  <c:v>7.8292852197091634</c:v>
                </c:pt>
                <c:pt idx="59">
                  <c:v>7.9411751401905804</c:v>
                </c:pt>
                <c:pt idx="60">
                  <c:v>8.0522865306108997</c:v>
                </c:pt>
                <c:pt idx="61">
                  <c:v>8.1626195904916585</c:v>
                </c:pt>
                <c:pt idx="62">
                  <c:v>8.27217451788988</c:v>
                </c:pt>
                <c:pt idx="63">
                  <c:v>8.3809515093992104</c:v>
                </c:pt>
                <c:pt idx="64">
                  <c:v>8.4889507601515106</c:v>
                </c:pt>
                <c:pt idx="65">
                  <c:v>8.5961724638191299</c:v>
                </c:pt>
                <c:pt idx="66">
                  <c:v>8.7026168126162702</c:v>
                </c:pt>
                <c:pt idx="67">
                  <c:v>8.8082839973010323</c:v>
                </c:pt>
                <c:pt idx="68">
                  <c:v>8.9131742071770077</c:v>
                </c:pt>
                <c:pt idx="69">
                  <c:v>9.0172876300953249</c:v>
                </c:pt>
                <c:pt idx="70">
                  <c:v>9.1206244524553313</c:v>
                </c:pt>
                <c:pt idx="71">
                  <c:v>9.2231848592080041</c:v>
                </c:pt>
                <c:pt idx="72">
                  <c:v>9.3249690338559503</c:v>
                </c:pt>
                <c:pt idx="73">
                  <c:v>9.4259771584559076</c:v>
                </c:pt>
                <c:pt idx="74">
                  <c:v>9.5262094136201085</c:v>
                </c:pt>
                <c:pt idx="75">
                  <c:v>9.6256659785183274</c:v>
                </c:pt>
                <c:pt idx="76">
                  <c:v>9.7243470308792439</c:v>
                </c:pt>
                <c:pt idx="77">
                  <c:v>9.8222527469920351</c:v>
                </c:pt>
                <c:pt idx="78">
                  <c:v>9.9193833017075121</c:v>
                </c:pt>
                <c:pt idx="79">
                  <c:v>10.015738868440621</c:v>
                </c:pt>
                <c:pt idx="80">
                  <c:v>10.111319619171809</c:v>
                </c:pt>
                <c:pt idx="81">
                  <c:v>10.206125724447475</c:v>
                </c:pt>
                <c:pt idx="82">
                  <c:v>10.300157353383156</c:v>
                </c:pt>
                <c:pt idx="83">
                  <c:v>10.393414673663983</c:v>
                </c:pt>
                <c:pt idx="84">
                  <c:v>10.48589785154627</c:v>
                </c:pt>
                <c:pt idx="85">
                  <c:v>10.577607051859331</c:v>
                </c:pt>
                <c:pt idx="86">
                  <c:v>10.66854243800708</c:v>
                </c:pt>
                <c:pt idx="87">
                  <c:v>10.758704171969157</c:v>
                </c:pt>
                <c:pt idx="88">
                  <c:v>10.848092414302073</c:v>
                </c:pt>
                <c:pt idx="89">
                  <c:v>10.936707324141707</c:v>
                </c:pt>
                <c:pt idx="90">
                  <c:v>11.024549059203537</c:v>
                </c:pt>
                <c:pt idx="91">
                  <c:v>11.111617775785135</c:v>
                </c:pt>
                <c:pt idx="92">
                  <c:v>11.197913628767083</c:v>
                </c:pt>
                <c:pt idx="93">
                  <c:v>11.283436771613651</c:v>
                </c:pt>
                <c:pt idx="94">
                  <c:v>11.368187356375302</c:v>
                </c:pt>
                <c:pt idx="95">
                  <c:v>11.452165533690049</c:v>
                </c:pt>
                <c:pt idx="96">
                  <c:v>11.53537145278392</c:v>
                </c:pt>
                <c:pt idx="97">
                  <c:v>11.61780526147254</c:v>
                </c:pt>
                <c:pt idx="98">
                  <c:v>11.699467106163183</c:v>
                </c:pt>
                <c:pt idx="99">
                  <c:v>11.780357131855226</c:v>
                </c:pt>
                <c:pt idx="100">
                  <c:v>11.860475482142192</c:v>
                </c:pt>
                <c:pt idx="101">
                  <c:v>11.939822299211983</c:v>
                </c:pt>
                <c:pt idx="102">
                  <c:v>12.018397723849603</c:v>
                </c:pt>
                <c:pt idx="103">
                  <c:v>12.096201895437162</c:v>
                </c:pt>
                <c:pt idx="104">
                  <c:v>12.173234951955237</c:v>
                </c:pt>
                <c:pt idx="105">
                  <c:v>12.249497029985378</c:v>
                </c:pt>
                <c:pt idx="106">
                  <c:v>12.324988264709873</c:v>
                </c:pt>
                <c:pt idx="107">
                  <c:v>12.39970878991312</c:v>
                </c:pt>
                <c:pt idx="108">
                  <c:v>12.473658737983897</c:v>
                </c:pt>
                <c:pt idx="109">
                  <c:v>12.54683823991536</c:v>
                </c:pt>
                <c:pt idx="110">
                  <c:v>12.619247425307094</c:v>
                </c:pt>
                <c:pt idx="111">
                  <c:v>12.690886422365338</c:v>
                </c:pt>
                <c:pt idx="112">
                  <c:v>12.761755357905258</c:v>
                </c:pt>
                <c:pt idx="113">
                  <c:v>12.831854357350721</c:v>
                </c:pt>
                <c:pt idx="114">
                  <c:v>12.901183544737023</c:v>
                </c:pt>
                <c:pt idx="115">
                  <c:v>12.969743042710206</c:v>
                </c:pt>
                <c:pt idx="116">
                  <c:v>13.037532972530016</c:v>
                </c:pt>
                <c:pt idx="117">
                  <c:v>13.104553454069446</c:v>
                </c:pt>
                <c:pt idx="118">
                  <c:v>13.170804605816329</c:v>
                </c:pt>
                <c:pt idx="119">
                  <c:v>13.236286544874929</c:v>
                </c:pt>
                <c:pt idx="120">
                  <c:v>13.300999386966396</c:v>
                </c:pt>
                <c:pt idx="121">
                  <c:v>13.36494324642922</c:v>
                </c:pt>
                <c:pt idx="122">
                  <c:v>13.428118236221962</c:v>
                </c:pt>
                <c:pt idx="123">
                  <c:v>13.490524467922796</c:v>
                </c:pt>
                <c:pt idx="124">
                  <c:v>13.552162051730647</c:v>
                </c:pt>
                <c:pt idx="125">
                  <c:v>13.613031096466784</c:v>
                </c:pt>
                <c:pt idx="126">
                  <c:v>13.6731317095755</c:v>
                </c:pt>
                <c:pt idx="127">
                  <c:v>13.732463997124796</c:v>
                </c:pt>
                <c:pt idx="128">
                  <c:v>13.791028063807744</c:v>
                </c:pt>
                <c:pt idx="129">
                  <c:v>13.848824012943396</c:v>
                </c:pt>
                <c:pt idx="130">
                  <c:v>13.905851946476787</c:v>
                </c:pt>
                <c:pt idx="131">
                  <c:v>13.962111964981659</c:v>
                </c:pt>
                <c:pt idx="132">
                  <c:v>14.017604167659101</c:v>
                </c:pt>
                <c:pt idx="133">
                  <c:v>14.07232865234073</c:v>
                </c:pt>
                <c:pt idx="134">
                  <c:v>14.126285515487325</c:v>
                </c:pt>
                <c:pt idx="135">
                  <c:v>14.179474852191788</c:v>
                </c:pt>
                <c:pt idx="136">
                  <c:v>14.231896756178458</c:v>
                </c:pt>
                <c:pt idx="137">
                  <c:v>14.283551319804474</c:v>
                </c:pt>
                <c:pt idx="138">
                  <c:v>14.334438634060461</c:v>
                </c:pt>
                <c:pt idx="139">
                  <c:v>14.384558788571894</c:v>
                </c:pt>
                <c:pt idx="140">
                  <c:v>14.433911871598866</c:v>
                </c:pt>
                <c:pt idx="141">
                  <c:v>14.482497970037912</c:v>
                </c:pt>
                <c:pt idx="142">
                  <c:v>14.530317169422005</c:v>
                </c:pt>
                <c:pt idx="143">
                  <c:v>14.577369553921926</c:v>
                </c:pt>
                <c:pt idx="144">
                  <c:v>14.623655206346484</c:v>
                </c:pt>
                <c:pt idx="145">
                  <c:v>14.669174208143659</c:v>
                </c:pt>
                <c:pt idx="146">
                  <c:v>14.713926639400597</c:v>
                </c:pt>
                <c:pt idx="147">
                  <c:v>14.757912578845435</c:v>
                </c:pt>
                <c:pt idx="148">
                  <c:v>14.801132103847067</c:v>
                </c:pt>
                <c:pt idx="149">
                  <c:v>14.843585290416286</c:v>
                </c:pt>
                <c:pt idx="150">
                  <c:v>14.885272213206463</c:v>
                </c:pt>
                <c:pt idx="151">
                  <c:v>14.926192945513776</c:v>
                </c:pt>
                <c:pt idx="152">
                  <c:v>14.966347559278574</c:v>
                </c:pt>
                <c:pt idx="153">
                  <c:v>15.005736125084923</c:v>
                </c:pt>
                <c:pt idx="154">
                  <c:v>15.04435871216242</c:v>
                </c:pt>
                <c:pt idx="155">
                  <c:v>15.082215388386203</c:v>
                </c:pt>
                <c:pt idx="156">
                  <c:v>15.119306220277622</c:v>
                </c:pt>
                <c:pt idx="157">
                  <c:v>15.155631273004474</c:v>
                </c:pt>
                <c:pt idx="158">
                  <c:v>15.191190610382591</c:v>
                </c:pt>
                <c:pt idx="159">
                  <c:v>15.225984294875161</c:v>
                </c:pt>
                <c:pt idx="160">
                  <c:v>15.260012387594088</c:v>
                </c:pt>
                <c:pt idx="161">
                  <c:v>15.293274948299995</c:v>
                </c:pt>
                <c:pt idx="162">
                  <c:v>15.325772035403816</c:v>
                </c:pt>
                <c:pt idx="163">
                  <c:v>15.357503705965655</c:v>
                </c:pt>
                <c:pt idx="164">
                  <c:v>15.388470015696612</c:v>
                </c:pt>
                <c:pt idx="165">
                  <c:v>15.418671018959003</c:v>
                </c:pt>
                <c:pt idx="166">
                  <c:v>15.448106768766365</c:v>
                </c:pt>
                <c:pt idx="167">
                  <c:v>15.47677731678391</c:v>
                </c:pt>
                <c:pt idx="168">
                  <c:v>15.50468271333034</c:v>
                </c:pt>
                <c:pt idx="169">
                  <c:v>15.531823007376261</c:v>
                </c:pt>
                <c:pt idx="170">
                  <c:v>15.558198246545999</c:v>
                </c:pt>
                <c:pt idx="171">
                  <c:v>15.583808477117373</c:v>
                </c:pt>
                <c:pt idx="172">
                  <c:v>15.608653744022831</c:v>
                </c:pt>
                <c:pt idx="173">
                  <c:v>15.632734090848999</c:v>
                </c:pt>
                <c:pt idx="174">
                  <c:v>15.656049559837584</c:v>
                </c:pt>
                <c:pt idx="175">
                  <c:v>15.678600191885153</c:v>
                </c:pt>
                <c:pt idx="176">
                  <c:v>15.700386026544493</c:v>
                </c:pt>
                <c:pt idx="177">
                  <c:v>15.721407102024159</c:v>
                </c:pt>
                <c:pt idx="178">
                  <c:v>15.741663455188927</c:v>
                </c:pt>
                <c:pt idx="179">
                  <c:v>15.761155121560478</c:v>
                </c:pt>
                <c:pt idx="180">
                  <c:v>15.779882135317393</c:v>
                </c:pt>
                <c:pt idx="181">
                  <c:v>15.797844529295162</c:v>
                </c:pt>
                <c:pt idx="182">
                  <c:v>15.815042334987538</c:v>
                </c:pt>
                <c:pt idx="183">
                  <c:v>15.831475582545181</c:v>
                </c:pt>
                <c:pt idx="184">
                  <c:v>15.8471443007777</c:v>
                </c:pt>
                <c:pt idx="185">
                  <c:v>15.862048517152516</c:v>
                </c:pt>
                <c:pt idx="186">
                  <c:v>15.87618825779623</c:v>
                </c:pt>
                <c:pt idx="187">
                  <c:v>15.889563547493253</c:v>
                </c:pt>
                <c:pt idx="188">
                  <c:v>15.902174409688087</c:v>
                </c:pt>
                <c:pt idx="189">
                  <c:v>15.914020866483952</c:v>
                </c:pt>
                <c:pt idx="190">
                  <c:v>15.925102938643477</c:v>
                </c:pt>
                <c:pt idx="191">
                  <c:v>15.935420645589147</c:v>
                </c:pt>
                <c:pt idx="192">
                  <c:v>15.944974005403083</c:v>
                </c:pt>
                <c:pt idx="193">
                  <c:v>15.953763034827261</c:v>
                </c:pt>
                <c:pt idx="194">
                  <c:v>15.961787749263976</c:v>
                </c:pt>
                <c:pt idx="195">
                  <c:v>15.969048162775607</c:v>
                </c:pt>
                <c:pt idx="196">
                  <c:v>15.975544288084848</c:v>
                </c:pt>
                <c:pt idx="197">
                  <c:v>15.981276136575161</c:v>
                </c:pt>
                <c:pt idx="198">
                  <c:v>15.98624371828987</c:v>
                </c:pt>
                <c:pt idx="199">
                  <c:v>15.990447041933976</c:v>
                </c:pt>
                <c:pt idx="200">
                  <c:v>15.993886114872112</c:v>
                </c:pt>
                <c:pt idx="201">
                  <c:v>15.996560943130589</c:v>
                </c:pt>
                <c:pt idx="202">
                  <c:v>15.998471531396262</c:v>
                </c:pt>
                <c:pt idx="203">
                  <c:v>15.999617883016526</c:v>
                </c:pt>
                <c:pt idx="204">
                  <c:v>16</c:v>
                </c:pt>
                <c:pt idx="205">
                  <c:v>15.999617883016526</c:v>
                </c:pt>
                <c:pt idx="206">
                  <c:v>15.998471531396262</c:v>
                </c:pt>
                <c:pt idx="207">
                  <c:v>15.996560943130589</c:v>
                </c:pt>
                <c:pt idx="208">
                  <c:v>15.993886114872112</c:v>
                </c:pt>
                <c:pt idx="209">
                  <c:v>15.990447041933976</c:v>
                </c:pt>
                <c:pt idx="210">
                  <c:v>15.98624371828987</c:v>
                </c:pt>
                <c:pt idx="211">
                  <c:v>15.981276136575161</c:v>
                </c:pt>
                <c:pt idx="212">
                  <c:v>15.975544288084848</c:v>
                </c:pt>
                <c:pt idx="213">
                  <c:v>15.969048162775607</c:v>
                </c:pt>
                <c:pt idx="214">
                  <c:v>15.961787749263976</c:v>
                </c:pt>
                <c:pt idx="215">
                  <c:v>15.953763034827261</c:v>
                </c:pt>
                <c:pt idx="216">
                  <c:v>15.944974005403083</c:v>
                </c:pt>
                <c:pt idx="217">
                  <c:v>15.935420645589147</c:v>
                </c:pt>
                <c:pt idx="218">
                  <c:v>15.925102938643477</c:v>
                </c:pt>
                <c:pt idx="219">
                  <c:v>15.914020866483952</c:v>
                </c:pt>
                <c:pt idx="220">
                  <c:v>15.902174409688087</c:v>
                </c:pt>
                <c:pt idx="221">
                  <c:v>15.889563547493253</c:v>
                </c:pt>
                <c:pt idx="222">
                  <c:v>15.87618825779623</c:v>
                </c:pt>
                <c:pt idx="223">
                  <c:v>15.862048517152516</c:v>
                </c:pt>
                <c:pt idx="224">
                  <c:v>15.8471443007777</c:v>
                </c:pt>
                <c:pt idx="225">
                  <c:v>15.831475582545181</c:v>
                </c:pt>
                <c:pt idx="226">
                  <c:v>15.815042334987538</c:v>
                </c:pt>
                <c:pt idx="227">
                  <c:v>15.797844529295162</c:v>
                </c:pt>
                <c:pt idx="228">
                  <c:v>15.779882135317393</c:v>
                </c:pt>
                <c:pt idx="229">
                  <c:v>15.761155121560478</c:v>
                </c:pt>
                <c:pt idx="230">
                  <c:v>15.741663455188927</c:v>
                </c:pt>
                <c:pt idx="231">
                  <c:v>15.721407102024159</c:v>
                </c:pt>
                <c:pt idx="232">
                  <c:v>15.700386026544493</c:v>
                </c:pt>
                <c:pt idx="233">
                  <c:v>15.678600191885153</c:v>
                </c:pt>
                <c:pt idx="234">
                  <c:v>15.656049559837584</c:v>
                </c:pt>
                <c:pt idx="235">
                  <c:v>15.632734090848999</c:v>
                </c:pt>
                <c:pt idx="236">
                  <c:v>15.608653744022831</c:v>
                </c:pt>
                <c:pt idx="237">
                  <c:v>15.583808477117373</c:v>
                </c:pt>
                <c:pt idx="238">
                  <c:v>15.558198246545999</c:v>
                </c:pt>
                <c:pt idx="239">
                  <c:v>15.531823007376261</c:v>
                </c:pt>
                <c:pt idx="240">
                  <c:v>15.50468271333034</c:v>
                </c:pt>
                <c:pt idx="241">
                  <c:v>15.47677731678391</c:v>
                </c:pt>
                <c:pt idx="242">
                  <c:v>15.448106768766365</c:v>
                </c:pt>
                <c:pt idx="243">
                  <c:v>15.418671018959003</c:v>
                </c:pt>
                <c:pt idx="244">
                  <c:v>15.388470015696612</c:v>
                </c:pt>
                <c:pt idx="245">
                  <c:v>15.357503705965655</c:v>
                </c:pt>
                <c:pt idx="246">
                  <c:v>15.325772035403816</c:v>
                </c:pt>
                <c:pt idx="247">
                  <c:v>15.293274948299995</c:v>
                </c:pt>
                <c:pt idx="248">
                  <c:v>15.260012387594088</c:v>
                </c:pt>
                <c:pt idx="249">
                  <c:v>15.225984294875161</c:v>
                </c:pt>
                <c:pt idx="250">
                  <c:v>15.191190610382591</c:v>
                </c:pt>
                <c:pt idx="251">
                  <c:v>15.155631273004474</c:v>
                </c:pt>
                <c:pt idx="252">
                  <c:v>15.119306220277622</c:v>
                </c:pt>
                <c:pt idx="253">
                  <c:v>15.082215388386203</c:v>
                </c:pt>
                <c:pt idx="254">
                  <c:v>15.04435871216242</c:v>
                </c:pt>
                <c:pt idx="255">
                  <c:v>15.005736125084923</c:v>
                </c:pt>
                <c:pt idx="256">
                  <c:v>14.966347559278574</c:v>
                </c:pt>
                <c:pt idx="257">
                  <c:v>14.926192945513776</c:v>
                </c:pt>
                <c:pt idx="258">
                  <c:v>14.885272213206463</c:v>
                </c:pt>
                <c:pt idx="259">
                  <c:v>14.843585290416286</c:v>
                </c:pt>
                <c:pt idx="260">
                  <c:v>14.801132103847067</c:v>
                </c:pt>
                <c:pt idx="261">
                  <c:v>14.757912578845435</c:v>
                </c:pt>
                <c:pt idx="262">
                  <c:v>14.713926639400597</c:v>
                </c:pt>
                <c:pt idx="263">
                  <c:v>14.669174208143659</c:v>
                </c:pt>
                <c:pt idx="264">
                  <c:v>14.623655206346484</c:v>
                </c:pt>
                <c:pt idx="265">
                  <c:v>14.577369553921926</c:v>
                </c:pt>
                <c:pt idx="266">
                  <c:v>14.530317169422005</c:v>
                </c:pt>
                <c:pt idx="267">
                  <c:v>14.482497970037912</c:v>
                </c:pt>
                <c:pt idx="268">
                  <c:v>14.433911871598866</c:v>
                </c:pt>
                <c:pt idx="269">
                  <c:v>14.384558788571894</c:v>
                </c:pt>
                <c:pt idx="270">
                  <c:v>14.334438634060461</c:v>
                </c:pt>
                <c:pt idx="271">
                  <c:v>14.283551319804474</c:v>
                </c:pt>
                <c:pt idx="272">
                  <c:v>14.231896756178458</c:v>
                </c:pt>
                <c:pt idx="273">
                  <c:v>14.179474852191788</c:v>
                </c:pt>
                <c:pt idx="274">
                  <c:v>14.126285515487325</c:v>
                </c:pt>
                <c:pt idx="275">
                  <c:v>14.07232865234073</c:v>
                </c:pt>
                <c:pt idx="276">
                  <c:v>14.017604167659101</c:v>
                </c:pt>
                <c:pt idx="277">
                  <c:v>13.962111964981659</c:v>
                </c:pt>
                <c:pt idx="278">
                  <c:v>13.905851946476787</c:v>
                </c:pt>
                <c:pt idx="279">
                  <c:v>13.848824012943396</c:v>
                </c:pt>
                <c:pt idx="280">
                  <c:v>13.791028063807744</c:v>
                </c:pt>
                <c:pt idx="281">
                  <c:v>13.732463997124796</c:v>
                </c:pt>
                <c:pt idx="282">
                  <c:v>13.6731317095755</c:v>
                </c:pt>
                <c:pt idx="283">
                  <c:v>13.613031096466784</c:v>
                </c:pt>
                <c:pt idx="284">
                  <c:v>13.552162051730647</c:v>
                </c:pt>
                <c:pt idx="285">
                  <c:v>13.490524467922796</c:v>
                </c:pt>
                <c:pt idx="286">
                  <c:v>13.428118236221962</c:v>
                </c:pt>
                <c:pt idx="287">
                  <c:v>13.36494324642922</c:v>
                </c:pt>
                <c:pt idx="288">
                  <c:v>13.300999386966396</c:v>
                </c:pt>
                <c:pt idx="289">
                  <c:v>13.236286544874929</c:v>
                </c:pt>
                <c:pt idx="290">
                  <c:v>13.170804605816329</c:v>
                </c:pt>
                <c:pt idx="291">
                  <c:v>13.104553454069446</c:v>
                </c:pt>
                <c:pt idx="292">
                  <c:v>13.037532972530016</c:v>
                </c:pt>
                <c:pt idx="293">
                  <c:v>12.969743042710206</c:v>
                </c:pt>
                <c:pt idx="294">
                  <c:v>12.901183544737023</c:v>
                </c:pt>
                <c:pt idx="295">
                  <c:v>12.831854357350721</c:v>
                </c:pt>
                <c:pt idx="296">
                  <c:v>12.761755357905258</c:v>
                </c:pt>
                <c:pt idx="297">
                  <c:v>12.690886422365338</c:v>
                </c:pt>
                <c:pt idx="298">
                  <c:v>12.619247425307094</c:v>
                </c:pt>
                <c:pt idx="299">
                  <c:v>12.54683823991536</c:v>
                </c:pt>
                <c:pt idx="300">
                  <c:v>12.473658737983897</c:v>
                </c:pt>
                <c:pt idx="301">
                  <c:v>12.39970878991312</c:v>
                </c:pt>
                <c:pt idx="302">
                  <c:v>12.324988264709873</c:v>
                </c:pt>
                <c:pt idx="303">
                  <c:v>12.249497029985378</c:v>
                </c:pt>
                <c:pt idx="304">
                  <c:v>12.173234951955237</c:v>
                </c:pt>
                <c:pt idx="305">
                  <c:v>12.096201895437162</c:v>
                </c:pt>
                <c:pt idx="306">
                  <c:v>12.018397723849603</c:v>
                </c:pt>
                <c:pt idx="307">
                  <c:v>11.939822299211983</c:v>
                </c:pt>
                <c:pt idx="308">
                  <c:v>11.860475482142192</c:v>
                </c:pt>
                <c:pt idx="309">
                  <c:v>11.780357131855226</c:v>
                </c:pt>
                <c:pt idx="310">
                  <c:v>11.699467106163183</c:v>
                </c:pt>
                <c:pt idx="311">
                  <c:v>11.61780526147254</c:v>
                </c:pt>
                <c:pt idx="312">
                  <c:v>11.53537145278392</c:v>
                </c:pt>
                <c:pt idx="313">
                  <c:v>11.452165533690049</c:v>
                </c:pt>
                <c:pt idx="314">
                  <c:v>11.368187356375302</c:v>
                </c:pt>
                <c:pt idx="315">
                  <c:v>11.283436771613651</c:v>
                </c:pt>
                <c:pt idx="316">
                  <c:v>11.197913628767083</c:v>
                </c:pt>
                <c:pt idx="317">
                  <c:v>11.111617775785135</c:v>
                </c:pt>
                <c:pt idx="318">
                  <c:v>11.024549059203537</c:v>
                </c:pt>
                <c:pt idx="319">
                  <c:v>10.936707324141707</c:v>
                </c:pt>
                <c:pt idx="320">
                  <c:v>10.848092414302073</c:v>
                </c:pt>
                <c:pt idx="321">
                  <c:v>10.758704171969157</c:v>
                </c:pt>
                <c:pt idx="322">
                  <c:v>10.66854243800708</c:v>
                </c:pt>
                <c:pt idx="323">
                  <c:v>10.577607051859331</c:v>
                </c:pt>
                <c:pt idx="324">
                  <c:v>10.48589785154627</c:v>
                </c:pt>
                <c:pt idx="325">
                  <c:v>10.393414673663983</c:v>
                </c:pt>
                <c:pt idx="326">
                  <c:v>10.300157353383156</c:v>
                </c:pt>
                <c:pt idx="327">
                  <c:v>10.206125724447475</c:v>
                </c:pt>
                <c:pt idx="328">
                  <c:v>10.111319619171809</c:v>
                </c:pt>
                <c:pt idx="329">
                  <c:v>10.015738868440621</c:v>
                </c:pt>
                <c:pt idx="330">
                  <c:v>9.9193833017075121</c:v>
                </c:pt>
                <c:pt idx="331">
                  <c:v>9.8222527469920351</c:v>
                </c:pt>
                <c:pt idx="332">
                  <c:v>9.7243470308792439</c:v>
                </c:pt>
                <c:pt idx="333">
                  <c:v>9.6256659785183274</c:v>
                </c:pt>
                <c:pt idx="334">
                  <c:v>9.5262094136201085</c:v>
                </c:pt>
                <c:pt idx="335">
                  <c:v>9.4259771584559076</c:v>
                </c:pt>
                <c:pt idx="336">
                  <c:v>9.3249690338559503</c:v>
                </c:pt>
                <c:pt idx="337">
                  <c:v>9.2231848592080041</c:v>
                </c:pt>
                <c:pt idx="338">
                  <c:v>9.1206244524553313</c:v>
                </c:pt>
                <c:pt idx="339">
                  <c:v>9.0172876300953249</c:v>
                </c:pt>
                <c:pt idx="340">
                  <c:v>8.9131742071770077</c:v>
                </c:pt>
                <c:pt idx="341">
                  <c:v>8.8082839973010323</c:v>
                </c:pt>
                <c:pt idx="342">
                  <c:v>8.7026168126162702</c:v>
                </c:pt>
                <c:pt idx="343">
                  <c:v>8.5961724638191299</c:v>
                </c:pt>
                <c:pt idx="344">
                  <c:v>8.4889507601515106</c:v>
                </c:pt>
                <c:pt idx="345">
                  <c:v>8.3809515093992104</c:v>
                </c:pt>
                <c:pt idx="346">
                  <c:v>8.27217451788988</c:v>
                </c:pt>
                <c:pt idx="347">
                  <c:v>8.1626195904916585</c:v>
                </c:pt>
                <c:pt idx="348">
                  <c:v>8.0522865306108997</c:v>
                </c:pt>
                <c:pt idx="349">
                  <c:v>7.9411751401905804</c:v>
                </c:pt>
                <c:pt idx="350">
                  <c:v>7.8292852197091634</c:v>
                </c:pt>
                <c:pt idx="351">
                  <c:v>7.7166165681778693</c:v>
                </c:pt>
                <c:pt idx="352">
                  <c:v>7.6031689831388576</c:v>
                </c:pt>
                <c:pt idx="353">
                  <c:v>7.4889422606640892</c:v>
                </c:pt>
                <c:pt idx="354">
                  <c:v>7.373936195352826</c:v>
                </c:pt>
                <c:pt idx="355">
                  <c:v>7.2581505803300388</c:v>
                </c:pt>
                <c:pt idx="356">
                  <c:v>7.141585207244816</c:v>
                </c:pt>
                <c:pt idx="357">
                  <c:v>7.0242398662674077</c:v>
                </c:pt>
                <c:pt idx="358">
                  <c:v>6.9061143460885432</c:v>
                </c:pt>
                <c:pt idx="359">
                  <c:v>6.7872084339167031</c:v>
                </c:pt>
                <c:pt idx="360">
                  <c:v>6.6675219154765273</c:v>
                </c:pt>
                <c:pt idx="361">
                  <c:v>6.5470545750065412</c:v>
                </c:pt>
                <c:pt idx="362">
                  <c:v>6.4258061952575645</c:v>
                </c:pt>
                <c:pt idx="363">
                  <c:v>6.3037765574906643</c:v>
                </c:pt>
                <c:pt idx="364">
                  <c:v>6.1809654414744273</c:v>
                </c:pt>
                <c:pt idx="365">
                  <c:v>6.0573726254840494</c:v>
                </c:pt>
                <c:pt idx="366">
                  <c:v>5.9329978862983808</c:v>
                </c:pt>
                <c:pt idx="367">
                  <c:v>5.8078409991985609</c:v>
                </c:pt>
                <c:pt idx="368">
                  <c:v>5.6819017379652905</c:v>
                </c:pt>
                <c:pt idx="369">
                  <c:v>5.5551798748772399</c:v>
                </c:pt>
                <c:pt idx="370">
                  <c:v>5.4276751807090022</c:v>
                </c:pt>
                <c:pt idx="371">
                  <c:v>5.2993874247283657</c:v>
                </c:pt>
                <c:pt idx="372">
                  <c:v>5.1703163746947212</c:v>
                </c:pt>
                <c:pt idx="373">
                  <c:v>5.0404617968565617</c:v>
                </c:pt>
                <c:pt idx="374">
                  <c:v>4.9098234559503453</c:v>
                </c:pt>
                <c:pt idx="375">
                  <c:v>4.7784011151961749</c:v>
                </c:pt>
                <c:pt idx="376">
                  <c:v>4.6461945362982533</c:v>
                </c:pt>
                <c:pt idx="377">
                  <c:v>4.5132034794403353</c:v>
                </c:pt>
                <c:pt idx="378">
                  <c:v>4.3794277032850459</c:v>
                </c:pt>
                <c:pt idx="379">
                  <c:v>4.2448669649709245</c:v>
                </c:pt>
                <c:pt idx="380">
                  <c:v>4.1095210201103782</c:v>
                </c:pt>
                <c:pt idx="381">
                  <c:v>3.9733896227874084</c:v>
                </c:pt>
                <c:pt idx="382">
                  <c:v>3.8364725255553367</c:v>
                </c:pt>
                <c:pt idx="383">
                  <c:v>3.6987694794345316</c:v>
                </c:pt>
                <c:pt idx="384">
                  <c:v>3.5602802339094524</c:v>
                </c:pt>
                <c:pt idx="385">
                  <c:v>3.4210045369277395</c:v>
                </c:pt>
                <c:pt idx="386">
                  <c:v>3.280942134896577</c:v>
                </c:pt>
                <c:pt idx="387">
                  <c:v>3.1400927726804184</c:v>
                </c:pt>
                <c:pt idx="388">
                  <c:v>2.9984561935996226</c:v>
                </c:pt>
                <c:pt idx="389">
                  <c:v>2.8560321394268158</c:v>
                </c:pt>
                <c:pt idx="390">
                  <c:v>2.7128203503855275</c:v>
                </c:pt>
                <c:pt idx="391">
                  <c:v>2.5688205651465523</c:v>
                </c:pt>
                <c:pt idx="392">
                  <c:v>2.4240325208270406</c:v>
                </c:pt>
                <c:pt idx="393">
                  <c:v>2.2784559529866328</c:v>
                </c:pt>
                <c:pt idx="394">
                  <c:v>2.1320905956256411</c:v>
                </c:pt>
                <c:pt idx="395">
                  <c:v>1.9849361811825474</c:v>
                </c:pt>
                <c:pt idx="396">
                  <c:v>1.8369924405312759</c:v>
                </c:pt>
                <c:pt idx="397">
                  <c:v>1.6882591029791456</c:v>
                </c:pt>
                <c:pt idx="398">
                  <c:v>1.5387358962636881</c:v>
                </c:pt>
                <c:pt idx="399">
                  <c:v>1.3884225465501459</c:v>
                </c:pt>
                <c:pt idx="400">
                  <c:v>1.2373187784296533</c:v>
                </c:pt>
                <c:pt idx="401">
                  <c:v>1.0854243149155991</c:v>
                </c:pt>
                <c:pt idx="402">
                  <c:v>0.93273887744157946</c:v>
                </c:pt>
                <c:pt idx="403">
                  <c:v>0.77926218585912466</c:v>
                </c:pt>
                <c:pt idx="404">
                  <c:v>0.62499395843406091</c:v>
                </c:pt>
                <c:pt idx="405">
                  <c:v>0.46993391184469147</c:v>
                </c:pt>
                <c:pt idx="406">
                  <c:v>0.31408176117884068</c:v>
                </c:pt>
                <c:pt idx="407">
                  <c:v>0.15743721993112558</c:v>
                </c:pt>
                <c:pt idx="40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AE2-40CC-905B-41182F8FA743}"/>
            </c:ext>
          </c:extLst>
        </c:ser>
        <c:ser>
          <c:idx val="1"/>
          <c:order val="1"/>
          <c:tx>
            <c:v>Déformé réelle</c:v>
          </c:tx>
          <c:spPr>
            <a:ln w="19050" cap="flat" cmpd="sng" algn="ctr">
              <a:solidFill>
                <a:schemeClr val="accent2">
                  <a:alpha val="7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Feuil2!$I$1:$I$47</c:f>
              <c:numCache>
                <c:formatCode>General</c:formatCode>
                <c:ptCount val="47"/>
                <c:pt idx="0">
                  <c:v>0</c:v>
                </c:pt>
                <c:pt idx="1">
                  <c:v>8.9211999999999989</c:v>
                </c:pt>
                <c:pt idx="2">
                  <c:v>17.842200000000002</c:v>
                </c:pt>
                <c:pt idx="3">
                  <c:v>26.7622</c:v>
                </c:pt>
                <c:pt idx="4">
                  <c:v>35.683199999999999</c:v>
                </c:pt>
                <c:pt idx="5">
                  <c:v>44.604199999999999</c:v>
                </c:pt>
                <c:pt idx="6">
                  <c:v>53.525199999999998</c:v>
                </c:pt>
                <c:pt idx="7">
                  <c:v>62.446200000000005</c:v>
                </c:pt>
                <c:pt idx="8">
                  <c:v>71.367199999999997</c:v>
                </c:pt>
                <c:pt idx="9">
                  <c:v>80.287199999999999</c:v>
                </c:pt>
                <c:pt idx="10">
                  <c:v>89.208200000000005</c:v>
                </c:pt>
                <c:pt idx="11">
                  <c:v>98.129199999999997</c:v>
                </c:pt>
                <c:pt idx="12">
                  <c:v>107.0492</c:v>
                </c:pt>
                <c:pt idx="13">
                  <c:v>115.9692</c:v>
                </c:pt>
                <c:pt idx="14">
                  <c:v>124.8892</c:v>
                </c:pt>
                <c:pt idx="15">
                  <c:v>133.80919999999998</c:v>
                </c:pt>
                <c:pt idx="16">
                  <c:v>142.72919999999999</c:v>
                </c:pt>
                <c:pt idx="17">
                  <c:v>151.6592</c:v>
                </c:pt>
                <c:pt idx="18">
                  <c:v>160.57920000000001</c:v>
                </c:pt>
                <c:pt idx="19">
                  <c:v>169.49919999999997</c:v>
                </c:pt>
                <c:pt idx="20">
                  <c:v>178.41919999999999</c:v>
                </c:pt>
                <c:pt idx="21">
                  <c:v>187.33920000000001</c:v>
                </c:pt>
                <c:pt idx="22">
                  <c:v>196.25920000000002</c:v>
                </c:pt>
                <c:pt idx="23">
                  <c:v>205.17919999999998</c:v>
                </c:pt>
                <c:pt idx="24">
                  <c:v>214.0992</c:v>
                </c:pt>
                <c:pt idx="25">
                  <c:v>223.01920000000001</c:v>
                </c:pt>
                <c:pt idx="26">
                  <c:v>231.93920000000003</c:v>
                </c:pt>
                <c:pt idx="27">
                  <c:v>240.85919999999999</c:v>
                </c:pt>
                <c:pt idx="28">
                  <c:v>249.7792</c:v>
                </c:pt>
                <c:pt idx="29">
                  <c:v>258.70920000000001</c:v>
                </c:pt>
                <c:pt idx="30">
                  <c:v>267.62920000000003</c:v>
                </c:pt>
                <c:pt idx="31">
                  <c:v>276.54920000000004</c:v>
                </c:pt>
                <c:pt idx="32">
                  <c:v>285.4692</c:v>
                </c:pt>
                <c:pt idx="33">
                  <c:v>294.38920000000002</c:v>
                </c:pt>
                <c:pt idx="34">
                  <c:v>303.30920000000003</c:v>
                </c:pt>
                <c:pt idx="35">
                  <c:v>312.22919999999999</c:v>
                </c:pt>
                <c:pt idx="36">
                  <c:v>321.14920000000001</c:v>
                </c:pt>
                <c:pt idx="37">
                  <c:v>330.06920000000002</c:v>
                </c:pt>
                <c:pt idx="38">
                  <c:v>338.98920000000004</c:v>
                </c:pt>
                <c:pt idx="39">
                  <c:v>347.9092</c:v>
                </c:pt>
                <c:pt idx="40">
                  <c:v>356.82920000000001</c:v>
                </c:pt>
                <c:pt idx="41">
                  <c:v>365.75920000000002</c:v>
                </c:pt>
                <c:pt idx="42">
                  <c:v>374.67920000000004</c:v>
                </c:pt>
                <c:pt idx="43">
                  <c:v>383.5992</c:v>
                </c:pt>
                <c:pt idx="44">
                  <c:v>392.51920000000001</c:v>
                </c:pt>
                <c:pt idx="45">
                  <c:v>401.43920000000003</c:v>
                </c:pt>
                <c:pt idx="46">
                  <c:v>410.35919999999999</c:v>
                </c:pt>
              </c:numCache>
            </c:numRef>
          </c:xVal>
          <c:yVal>
            <c:numRef>
              <c:f>Feuil2!$J$1:$J$47</c:f>
              <c:numCache>
                <c:formatCode>General</c:formatCode>
                <c:ptCount val="47"/>
                <c:pt idx="0">
                  <c:v>1.5904</c:v>
                </c:pt>
                <c:pt idx="1">
                  <c:v>1.881</c:v>
                </c:pt>
                <c:pt idx="2">
                  <c:v>3.0666000000000002</c:v>
                </c:pt>
                <c:pt idx="3">
                  <c:v>4.3890000000000002</c:v>
                </c:pt>
                <c:pt idx="4">
                  <c:v>5.6909999999999998</c:v>
                </c:pt>
                <c:pt idx="5">
                  <c:v>6.8703000000000003</c:v>
                </c:pt>
                <c:pt idx="6">
                  <c:v>7.9717000000000002</c:v>
                </c:pt>
                <c:pt idx="7">
                  <c:v>8.9679000000000002</c:v>
                </c:pt>
                <c:pt idx="8">
                  <c:v>9.8865999999999996</c:v>
                </c:pt>
                <c:pt idx="9">
                  <c:v>10.723000000000001</c:v>
                </c:pt>
                <c:pt idx="10">
                  <c:v>11.488</c:v>
                </c:pt>
                <c:pt idx="11">
                  <c:v>12.183</c:v>
                </c:pt>
                <c:pt idx="12">
                  <c:v>12.811999999999999</c:v>
                </c:pt>
                <c:pt idx="13">
                  <c:v>13.378</c:v>
                </c:pt>
                <c:pt idx="14">
                  <c:v>13.882</c:v>
                </c:pt>
                <c:pt idx="15">
                  <c:v>14.329000000000001</c:v>
                </c:pt>
                <c:pt idx="16">
                  <c:v>14.718</c:v>
                </c:pt>
                <c:pt idx="17">
                  <c:v>15.053000000000001</c:v>
                </c:pt>
                <c:pt idx="18">
                  <c:v>15.334</c:v>
                </c:pt>
                <c:pt idx="19">
                  <c:v>15.563000000000001</c:v>
                </c:pt>
                <c:pt idx="20">
                  <c:v>15.74</c:v>
                </c:pt>
                <c:pt idx="21">
                  <c:v>15.867000000000001</c:v>
                </c:pt>
                <c:pt idx="22">
                  <c:v>15.944000000000001</c:v>
                </c:pt>
                <c:pt idx="23">
                  <c:v>15.97</c:v>
                </c:pt>
                <c:pt idx="24">
                  <c:v>15.946999999999999</c:v>
                </c:pt>
                <c:pt idx="25">
                  <c:v>15.874000000000001</c:v>
                </c:pt>
                <c:pt idx="26">
                  <c:v>15.750999999999999</c:v>
                </c:pt>
                <c:pt idx="27">
                  <c:v>15.577</c:v>
                </c:pt>
                <c:pt idx="28">
                  <c:v>15.351000000000001</c:v>
                </c:pt>
                <c:pt idx="29">
                  <c:v>15.074</c:v>
                </c:pt>
                <c:pt idx="30">
                  <c:v>14.743</c:v>
                </c:pt>
                <c:pt idx="31">
                  <c:v>14.356999999999999</c:v>
                </c:pt>
                <c:pt idx="32">
                  <c:v>13.914999999999999</c:v>
                </c:pt>
                <c:pt idx="33">
                  <c:v>13.414</c:v>
                </c:pt>
                <c:pt idx="34">
                  <c:v>12.853</c:v>
                </c:pt>
                <c:pt idx="35">
                  <c:v>12.228</c:v>
                </c:pt>
                <c:pt idx="36">
                  <c:v>11.538</c:v>
                </c:pt>
                <c:pt idx="37">
                  <c:v>10.778</c:v>
                </c:pt>
                <c:pt idx="38">
                  <c:v>9.9459999999999997</c:v>
                </c:pt>
                <c:pt idx="39">
                  <c:v>9.0334000000000003</c:v>
                </c:pt>
                <c:pt idx="40">
                  <c:v>8.0420999999999996</c:v>
                </c:pt>
                <c:pt idx="41">
                  <c:v>6.9485999999999999</c:v>
                </c:pt>
                <c:pt idx="42">
                  <c:v>5.774</c:v>
                </c:pt>
                <c:pt idx="43">
                  <c:v>4.4797000000000002</c:v>
                </c:pt>
                <c:pt idx="44">
                  <c:v>3.1642999999999999</c:v>
                </c:pt>
                <c:pt idx="45">
                  <c:v>1.5753999999999999</c:v>
                </c:pt>
                <c:pt idx="46">
                  <c:v>1.5755999999999999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AE2-40CC-905B-41182F8FA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0596239"/>
        <c:axId val="1470597071"/>
      </c:scatterChart>
      <c:valAx>
        <c:axId val="1470596239"/>
        <c:scaling>
          <c:orientation val="minMax"/>
          <c:max val="408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Curvature length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70597071"/>
        <c:crosses val="autoZero"/>
        <c:crossBetween val="midCat"/>
      </c:valAx>
      <c:valAx>
        <c:axId val="1470597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Curvature heigh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70596239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9720267379941"/>
          <c:y val="0.11408369514558343"/>
          <c:w val="0.83660543158396961"/>
          <c:h val="0.64082264249679066"/>
        </c:manualLayout>
      </c:layout>
      <c:scatterChart>
        <c:scatterStyle val="smoothMarker"/>
        <c:varyColors val="0"/>
        <c:ser>
          <c:idx val="0"/>
          <c:order val="0"/>
          <c:tx>
            <c:v>X excitation - Y dplct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Feuil1!$G$1:$G$264</c:f>
              <c:numCache>
                <c:formatCode>General</c:formatCode>
                <c:ptCount val="264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6.8</c:v>
                </c:pt>
                <c:pt idx="34">
                  <c:v>7</c:v>
                </c:pt>
                <c:pt idx="35">
                  <c:v>7.2</c:v>
                </c:pt>
                <c:pt idx="36">
                  <c:v>7.4</c:v>
                </c:pt>
                <c:pt idx="37">
                  <c:v>7.6</c:v>
                </c:pt>
                <c:pt idx="38">
                  <c:v>7.8</c:v>
                </c:pt>
                <c:pt idx="39">
                  <c:v>8</c:v>
                </c:pt>
                <c:pt idx="40">
                  <c:v>8.1999999999999993</c:v>
                </c:pt>
                <c:pt idx="41">
                  <c:v>8.4</c:v>
                </c:pt>
                <c:pt idx="42">
                  <c:v>8.6</c:v>
                </c:pt>
                <c:pt idx="43">
                  <c:v>8.8000000000000007</c:v>
                </c:pt>
                <c:pt idx="44">
                  <c:v>9</c:v>
                </c:pt>
                <c:pt idx="45">
                  <c:v>9.1999999999999993</c:v>
                </c:pt>
                <c:pt idx="46">
                  <c:v>9.4</c:v>
                </c:pt>
                <c:pt idx="47">
                  <c:v>9.6</c:v>
                </c:pt>
                <c:pt idx="48">
                  <c:v>9.8000000000000007</c:v>
                </c:pt>
                <c:pt idx="49">
                  <c:v>10</c:v>
                </c:pt>
                <c:pt idx="50">
                  <c:v>10.199999999999999</c:v>
                </c:pt>
                <c:pt idx="51">
                  <c:v>10.4</c:v>
                </c:pt>
                <c:pt idx="52">
                  <c:v>10.6</c:v>
                </c:pt>
                <c:pt idx="53">
                  <c:v>10.8</c:v>
                </c:pt>
                <c:pt idx="54">
                  <c:v>11</c:v>
                </c:pt>
                <c:pt idx="55">
                  <c:v>11.2</c:v>
                </c:pt>
                <c:pt idx="56">
                  <c:v>11.4</c:v>
                </c:pt>
                <c:pt idx="57">
                  <c:v>11.6</c:v>
                </c:pt>
                <c:pt idx="58">
                  <c:v>11.8</c:v>
                </c:pt>
                <c:pt idx="59">
                  <c:v>12</c:v>
                </c:pt>
                <c:pt idx="60">
                  <c:v>12.2</c:v>
                </c:pt>
                <c:pt idx="61">
                  <c:v>12.4</c:v>
                </c:pt>
                <c:pt idx="62">
                  <c:v>12.6</c:v>
                </c:pt>
                <c:pt idx="63">
                  <c:v>12.8</c:v>
                </c:pt>
                <c:pt idx="64">
                  <c:v>13</c:v>
                </c:pt>
                <c:pt idx="65">
                  <c:v>13.2</c:v>
                </c:pt>
                <c:pt idx="66">
                  <c:v>13.4</c:v>
                </c:pt>
                <c:pt idx="67">
                  <c:v>13.6</c:v>
                </c:pt>
                <c:pt idx="68">
                  <c:v>13.8</c:v>
                </c:pt>
                <c:pt idx="69">
                  <c:v>14</c:v>
                </c:pt>
                <c:pt idx="70">
                  <c:v>14.2</c:v>
                </c:pt>
                <c:pt idx="71">
                  <c:v>14.4</c:v>
                </c:pt>
                <c:pt idx="72">
                  <c:v>14.6</c:v>
                </c:pt>
                <c:pt idx="73">
                  <c:v>14.726000000000001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17.134</c:v>
                </c:pt>
                <c:pt idx="87">
                  <c:v>17.2</c:v>
                </c:pt>
                <c:pt idx="88">
                  <c:v>17.399999999999999</c:v>
                </c:pt>
                <c:pt idx="89">
                  <c:v>17.600000000000001</c:v>
                </c:pt>
                <c:pt idx="90">
                  <c:v>17.8</c:v>
                </c:pt>
                <c:pt idx="91">
                  <c:v>18</c:v>
                </c:pt>
                <c:pt idx="92">
                  <c:v>18.2</c:v>
                </c:pt>
                <c:pt idx="93">
                  <c:v>18.399999999999999</c:v>
                </c:pt>
                <c:pt idx="94">
                  <c:v>18.600000000000001</c:v>
                </c:pt>
                <c:pt idx="95">
                  <c:v>18.8</c:v>
                </c:pt>
                <c:pt idx="96">
                  <c:v>19</c:v>
                </c:pt>
                <c:pt idx="97">
                  <c:v>19.2</c:v>
                </c:pt>
                <c:pt idx="98">
                  <c:v>19.399999999999999</c:v>
                </c:pt>
                <c:pt idx="99">
                  <c:v>19.600000000000001</c:v>
                </c:pt>
                <c:pt idx="100">
                  <c:v>19.8</c:v>
                </c:pt>
                <c:pt idx="101">
                  <c:v>20</c:v>
                </c:pt>
                <c:pt idx="102">
                  <c:v>20.2</c:v>
                </c:pt>
                <c:pt idx="103">
                  <c:v>20.399999999999999</c:v>
                </c:pt>
                <c:pt idx="104">
                  <c:v>20.6</c:v>
                </c:pt>
                <c:pt idx="105">
                  <c:v>20.8</c:v>
                </c:pt>
                <c:pt idx="106">
                  <c:v>21</c:v>
                </c:pt>
                <c:pt idx="107">
                  <c:v>21.2</c:v>
                </c:pt>
                <c:pt idx="108">
                  <c:v>21.4</c:v>
                </c:pt>
                <c:pt idx="109">
                  <c:v>21.6</c:v>
                </c:pt>
                <c:pt idx="110">
                  <c:v>21.8</c:v>
                </c:pt>
                <c:pt idx="111">
                  <c:v>22</c:v>
                </c:pt>
                <c:pt idx="112">
                  <c:v>22.2</c:v>
                </c:pt>
                <c:pt idx="113">
                  <c:v>22.4</c:v>
                </c:pt>
                <c:pt idx="114">
                  <c:v>22.6</c:v>
                </c:pt>
                <c:pt idx="115">
                  <c:v>22.8</c:v>
                </c:pt>
                <c:pt idx="116">
                  <c:v>23</c:v>
                </c:pt>
                <c:pt idx="117">
                  <c:v>23.2</c:v>
                </c:pt>
                <c:pt idx="118">
                  <c:v>23.4</c:v>
                </c:pt>
                <c:pt idx="119">
                  <c:v>23.6</c:v>
                </c:pt>
                <c:pt idx="120">
                  <c:v>23.8</c:v>
                </c:pt>
                <c:pt idx="121">
                  <c:v>24</c:v>
                </c:pt>
                <c:pt idx="122">
                  <c:v>24.2</c:v>
                </c:pt>
                <c:pt idx="123">
                  <c:v>24.4</c:v>
                </c:pt>
                <c:pt idx="124">
                  <c:v>24.6</c:v>
                </c:pt>
                <c:pt idx="125">
                  <c:v>24.8</c:v>
                </c:pt>
                <c:pt idx="126">
                  <c:v>25</c:v>
                </c:pt>
                <c:pt idx="127">
                  <c:v>25.2</c:v>
                </c:pt>
                <c:pt idx="128">
                  <c:v>25.4</c:v>
                </c:pt>
                <c:pt idx="129">
                  <c:v>25.6</c:v>
                </c:pt>
                <c:pt idx="130">
                  <c:v>25.8</c:v>
                </c:pt>
                <c:pt idx="131">
                  <c:v>26</c:v>
                </c:pt>
                <c:pt idx="132">
                  <c:v>26.2</c:v>
                </c:pt>
                <c:pt idx="133">
                  <c:v>26.4</c:v>
                </c:pt>
                <c:pt idx="134">
                  <c:v>26.6</c:v>
                </c:pt>
                <c:pt idx="135">
                  <c:v>26.8</c:v>
                </c:pt>
                <c:pt idx="136">
                  <c:v>27</c:v>
                </c:pt>
                <c:pt idx="137">
                  <c:v>27.2</c:v>
                </c:pt>
                <c:pt idx="138">
                  <c:v>27.4</c:v>
                </c:pt>
                <c:pt idx="139">
                  <c:v>27.6</c:v>
                </c:pt>
                <c:pt idx="140">
                  <c:v>27.8</c:v>
                </c:pt>
                <c:pt idx="141">
                  <c:v>28</c:v>
                </c:pt>
                <c:pt idx="142">
                  <c:v>28.2</c:v>
                </c:pt>
                <c:pt idx="143">
                  <c:v>28.4</c:v>
                </c:pt>
                <c:pt idx="144">
                  <c:v>28.6</c:v>
                </c:pt>
                <c:pt idx="145">
                  <c:v>28.8</c:v>
                </c:pt>
                <c:pt idx="146">
                  <c:v>29</c:v>
                </c:pt>
                <c:pt idx="147">
                  <c:v>29.2</c:v>
                </c:pt>
                <c:pt idx="148">
                  <c:v>29.4</c:v>
                </c:pt>
                <c:pt idx="149">
                  <c:v>29.6</c:v>
                </c:pt>
                <c:pt idx="150">
                  <c:v>29.8</c:v>
                </c:pt>
                <c:pt idx="151">
                  <c:v>30</c:v>
                </c:pt>
                <c:pt idx="152">
                  <c:v>30.2</c:v>
                </c:pt>
                <c:pt idx="153">
                  <c:v>30.4</c:v>
                </c:pt>
                <c:pt idx="154">
                  <c:v>30.6</c:v>
                </c:pt>
                <c:pt idx="155">
                  <c:v>30.8</c:v>
                </c:pt>
                <c:pt idx="156">
                  <c:v>31</c:v>
                </c:pt>
                <c:pt idx="157">
                  <c:v>31.2</c:v>
                </c:pt>
                <c:pt idx="158">
                  <c:v>31.4</c:v>
                </c:pt>
                <c:pt idx="159">
                  <c:v>31.6</c:v>
                </c:pt>
                <c:pt idx="160">
                  <c:v>31.8</c:v>
                </c:pt>
                <c:pt idx="161">
                  <c:v>32</c:v>
                </c:pt>
                <c:pt idx="162">
                  <c:v>32.200000000000003</c:v>
                </c:pt>
                <c:pt idx="163">
                  <c:v>32.4</c:v>
                </c:pt>
                <c:pt idx="164">
                  <c:v>32.6</c:v>
                </c:pt>
                <c:pt idx="165">
                  <c:v>32.799999999999997</c:v>
                </c:pt>
                <c:pt idx="166">
                  <c:v>33</c:v>
                </c:pt>
                <c:pt idx="167">
                  <c:v>33.200000000000003</c:v>
                </c:pt>
                <c:pt idx="168">
                  <c:v>33.4</c:v>
                </c:pt>
                <c:pt idx="169">
                  <c:v>33.6</c:v>
                </c:pt>
                <c:pt idx="170">
                  <c:v>33.799999999999997</c:v>
                </c:pt>
                <c:pt idx="171">
                  <c:v>34</c:v>
                </c:pt>
                <c:pt idx="172">
                  <c:v>34.200000000000003</c:v>
                </c:pt>
                <c:pt idx="173">
                  <c:v>34.4</c:v>
                </c:pt>
                <c:pt idx="174">
                  <c:v>34.6</c:v>
                </c:pt>
                <c:pt idx="175">
                  <c:v>34.799999999999997</c:v>
                </c:pt>
                <c:pt idx="176">
                  <c:v>35</c:v>
                </c:pt>
                <c:pt idx="177">
                  <c:v>35.200000000000003</c:v>
                </c:pt>
                <c:pt idx="178">
                  <c:v>35.4</c:v>
                </c:pt>
                <c:pt idx="179">
                  <c:v>35.6</c:v>
                </c:pt>
                <c:pt idx="180">
                  <c:v>35.799999999999997</c:v>
                </c:pt>
                <c:pt idx="181">
                  <c:v>36</c:v>
                </c:pt>
                <c:pt idx="182">
                  <c:v>36.200000000000003</c:v>
                </c:pt>
                <c:pt idx="183">
                  <c:v>36.4</c:v>
                </c:pt>
                <c:pt idx="184">
                  <c:v>36.6</c:v>
                </c:pt>
                <c:pt idx="185">
                  <c:v>36.799999999999997</c:v>
                </c:pt>
                <c:pt idx="186">
                  <c:v>37</c:v>
                </c:pt>
                <c:pt idx="187">
                  <c:v>37.200000000000003</c:v>
                </c:pt>
                <c:pt idx="188">
                  <c:v>37.4</c:v>
                </c:pt>
                <c:pt idx="189">
                  <c:v>37.6</c:v>
                </c:pt>
                <c:pt idx="190">
                  <c:v>37.799999999999997</c:v>
                </c:pt>
                <c:pt idx="191">
                  <c:v>38</c:v>
                </c:pt>
                <c:pt idx="192">
                  <c:v>38.200000000000003</c:v>
                </c:pt>
                <c:pt idx="193">
                  <c:v>38.4</c:v>
                </c:pt>
                <c:pt idx="194">
                  <c:v>38.6</c:v>
                </c:pt>
                <c:pt idx="195">
                  <c:v>38.799999999999997</c:v>
                </c:pt>
                <c:pt idx="196">
                  <c:v>39</c:v>
                </c:pt>
                <c:pt idx="197">
                  <c:v>39.200000000000003</c:v>
                </c:pt>
                <c:pt idx="198">
                  <c:v>39.4</c:v>
                </c:pt>
                <c:pt idx="199">
                  <c:v>39.6</c:v>
                </c:pt>
                <c:pt idx="200">
                  <c:v>39.799999999999997</c:v>
                </c:pt>
                <c:pt idx="201">
                  <c:v>40</c:v>
                </c:pt>
                <c:pt idx="202">
                  <c:v>40.200000000000003</c:v>
                </c:pt>
                <c:pt idx="203">
                  <c:v>40.264000000000003</c:v>
                </c:pt>
                <c:pt idx="204">
                  <c:v>40.4</c:v>
                </c:pt>
                <c:pt idx="205">
                  <c:v>40.6</c:v>
                </c:pt>
                <c:pt idx="206">
                  <c:v>40.799999999999997</c:v>
                </c:pt>
                <c:pt idx="207">
                  <c:v>41</c:v>
                </c:pt>
                <c:pt idx="208">
                  <c:v>41.2</c:v>
                </c:pt>
                <c:pt idx="209">
                  <c:v>41.4</c:v>
                </c:pt>
                <c:pt idx="210">
                  <c:v>41.6</c:v>
                </c:pt>
                <c:pt idx="211">
                  <c:v>41.8</c:v>
                </c:pt>
                <c:pt idx="212">
                  <c:v>42</c:v>
                </c:pt>
                <c:pt idx="213">
                  <c:v>42.2</c:v>
                </c:pt>
                <c:pt idx="214">
                  <c:v>42.4</c:v>
                </c:pt>
                <c:pt idx="215">
                  <c:v>42.6</c:v>
                </c:pt>
                <c:pt idx="216">
                  <c:v>42.8</c:v>
                </c:pt>
                <c:pt idx="217">
                  <c:v>43</c:v>
                </c:pt>
                <c:pt idx="218">
                  <c:v>43.2</c:v>
                </c:pt>
                <c:pt idx="219">
                  <c:v>43.305999999999997</c:v>
                </c:pt>
                <c:pt idx="220">
                  <c:v>43.4</c:v>
                </c:pt>
                <c:pt idx="221">
                  <c:v>43.6</c:v>
                </c:pt>
                <c:pt idx="222">
                  <c:v>43.734999999999999</c:v>
                </c:pt>
                <c:pt idx="223">
                  <c:v>43.8</c:v>
                </c:pt>
                <c:pt idx="224">
                  <c:v>44</c:v>
                </c:pt>
                <c:pt idx="225">
                  <c:v>44.2</c:v>
                </c:pt>
                <c:pt idx="226">
                  <c:v>44.4</c:v>
                </c:pt>
                <c:pt idx="227">
                  <c:v>44.6</c:v>
                </c:pt>
                <c:pt idx="228">
                  <c:v>44.8</c:v>
                </c:pt>
                <c:pt idx="229">
                  <c:v>45</c:v>
                </c:pt>
                <c:pt idx="230">
                  <c:v>45.2</c:v>
                </c:pt>
                <c:pt idx="231">
                  <c:v>45.4</c:v>
                </c:pt>
                <c:pt idx="232">
                  <c:v>45.6</c:v>
                </c:pt>
                <c:pt idx="233">
                  <c:v>45.8</c:v>
                </c:pt>
                <c:pt idx="234">
                  <c:v>46</c:v>
                </c:pt>
                <c:pt idx="235">
                  <c:v>46.2</c:v>
                </c:pt>
                <c:pt idx="236">
                  <c:v>46.213999999999999</c:v>
                </c:pt>
                <c:pt idx="237">
                  <c:v>46.4</c:v>
                </c:pt>
                <c:pt idx="238">
                  <c:v>46.42</c:v>
                </c:pt>
                <c:pt idx="239">
                  <c:v>46.6</c:v>
                </c:pt>
                <c:pt idx="240">
                  <c:v>46.8</c:v>
                </c:pt>
                <c:pt idx="241">
                  <c:v>46.948999999999998</c:v>
                </c:pt>
                <c:pt idx="242">
                  <c:v>47</c:v>
                </c:pt>
                <c:pt idx="243">
                  <c:v>47.2</c:v>
                </c:pt>
                <c:pt idx="244">
                  <c:v>47.4</c:v>
                </c:pt>
                <c:pt idx="245">
                  <c:v>47.6</c:v>
                </c:pt>
                <c:pt idx="246">
                  <c:v>47.8</c:v>
                </c:pt>
                <c:pt idx="247">
                  <c:v>48</c:v>
                </c:pt>
                <c:pt idx="248">
                  <c:v>48.2</c:v>
                </c:pt>
                <c:pt idx="249">
                  <c:v>48.4</c:v>
                </c:pt>
                <c:pt idx="250">
                  <c:v>48.6</c:v>
                </c:pt>
                <c:pt idx="251">
                  <c:v>48.8</c:v>
                </c:pt>
                <c:pt idx="252">
                  <c:v>49</c:v>
                </c:pt>
                <c:pt idx="253">
                  <c:v>49.2</c:v>
                </c:pt>
                <c:pt idx="254">
                  <c:v>49.4</c:v>
                </c:pt>
                <c:pt idx="255">
                  <c:v>49.444000000000003</c:v>
                </c:pt>
                <c:pt idx="256">
                  <c:v>49.6</c:v>
                </c:pt>
                <c:pt idx="257">
                  <c:v>49.8</c:v>
                </c:pt>
                <c:pt idx="258">
                  <c:v>50</c:v>
                </c:pt>
                <c:pt idx="259">
                  <c:v>50.2</c:v>
                </c:pt>
                <c:pt idx="260">
                  <c:v>50.4</c:v>
                </c:pt>
                <c:pt idx="261">
                  <c:v>50.6</c:v>
                </c:pt>
                <c:pt idx="262">
                  <c:v>50.8</c:v>
                </c:pt>
                <c:pt idx="263">
                  <c:v>51</c:v>
                </c:pt>
              </c:numCache>
            </c:numRef>
          </c:xVal>
          <c:yVal>
            <c:numRef>
              <c:f>Feuil1!$H$1:$H$264</c:f>
              <c:numCache>
                <c:formatCode>0.00E+00</c:formatCode>
                <c:ptCount val="264"/>
                <c:pt idx="0">
                  <c:v>5.4330999999999997E-2</c:v>
                </c:pt>
                <c:pt idx="1">
                  <c:v>5.4327E-2</c:v>
                </c:pt>
                <c:pt idx="2">
                  <c:v>5.4321000000000001E-2</c:v>
                </c:pt>
                <c:pt idx="3">
                  <c:v>5.4313E-2</c:v>
                </c:pt>
                <c:pt idx="4">
                  <c:v>5.4301000000000002E-2</c:v>
                </c:pt>
                <c:pt idx="5">
                  <c:v>5.4288000000000003E-2</c:v>
                </c:pt>
                <c:pt idx="6">
                  <c:v>5.4272000000000001E-2</c:v>
                </c:pt>
                <c:pt idx="7">
                  <c:v>5.4253999999999997E-2</c:v>
                </c:pt>
                <c:pt idx="8">
                  <c:v>5.4233000000000003E-2</c:v>
                </c:pt>
                <c:pt idx="9">
                  <c:v>5.4209E-2</c:v>
                </c:pt>
                <c:pt idx="10">
                  <c:v>5.4183000000000002E-2</c:v>
                </c:pt>
                <c:pt idx="11">
                  <c:v>5.4155000000000002E-2</c:v>
                </c:pt>
                <c:pt idx="12">
                  <c:v>5.4123999999999999E-2</c:v>
                </c:pt>
                <c:pt idx="13">
                  <c:v>5.4089999999999999E-2</c:v>
                </c:pt>
                <c:pt idx="14">
                  <c:v>5.4053999999999998E-2</c:v>
                </c:pt>
                <c:pt idx="15">
                  <c:v>5.4015000000000001E-2</c:v>
                </c:pt>
                <c:pt idx="16">
                  <c:v>5.3973E-2</c:v>
                </c:pt>
                <c:pt idx="17">
                  <c:v>5.3928999999999998E-2</c:v>
                </c:pt>
                <c:pt idx="18">
                  <c:v>5.3881999999999999E-2</c:v>
                </c:pt>
                <c:pt idx="19">
                  <c:v>5.3832999999999999E-2</c:v>
                </c:pt>
                <c:pt idx="20">
                  <c:v>5.3780000000000001E-2</c:v>
                </c:pt>
                <c:pt idx="21">
                  <c:v>5.3726000000000003E-2</c:v>
                </c:pt>
                <c:pt idx="22">
                  <c:v>5.3668E-2</c:v>
                </c:pt>
                <c:pt idx="23">
                  <c:v>5.3608000000000003E-2</c:v>
                </c:pt>
                <c:pt idx="24">
                  <c:v>5.3545000000000002E-2</c:v>
                </c:pt>
                <c:pt idx="25">
                  <c:v>5.348E-2</c:v>
                </c:pt>
                <c:pt idx="26">
                  <c:v>5.3412000000000001E-2</c:v>
                </c:pt>
                <c:pt idx="27">
                  <c:v>5.3342000000000001E-2</c:v>
                </c:pt>
                <c:pt idx="28">
                  <c:v>5.3268999999999997E-2</c:v>
                </c:pt>
                <c:pt idx="29">
                  <c:v>5.3194999999999999E-2</c:v>
                </c:pt>
                <c:pt idx="30">
                  <c:v>5.3117999999999999E-2</c:v>
                </c:pt>
                <c:pt idx="31">
                  <c:v>5.3039000000000003E-2</c:v>
                </c:pt>
                <c:pt idx="32">
                  <c:v>5.2957999999999998E-2</c:v>
                </c:pt>
                <c:pt idx="33">
                  <c:v>5.2877E-2</c:v>
                </c:pt>
                <c:pt idx="34">
                  <c:v>5.2794000000000001E-2</c:v>
                </c:pt>
                <c:pt idx="35">
                  <c:v>5.271E-2</c:v>
                </c:pt>
                <c:pt idx="36">
                  <c:v>5.2627E-2</c:v>
                </c:pt>
                <c:pt idx="37">
                  <c:v>5.2542999999999999E-2</c:v>
                </c:pt>
                <c:pt idx="38">
                  <c:v>5.2462000000000002E-2</c:v>
                </c:pt>
                <c:pt idx="39">
                  <c:v>5.2381999999999998E-2</c:v>
                </c:pt>
                <c:pt idx="40">
                  <c:v>5.2304999999999997E-2</c:v>
                </c:pt>
                <c:pt idx="41">
                  <c:v>5.2233000000000002E-2</c:v>
                </c:pt>
                <c:pt idx="42">
                  <c:v>5.2166999999999998E-2</c:v>
                </c:pt>
                <c:pt idx="43">
                  <c:v>5.2109000000000003E-2</c:v>
                </c:pt>
                <c:pt idx="44">
                  <c:v>5.2061000000000003E-2</c:v>
                </c:pt>
                <c:pt idx="45">
                  <c:v>5.2025000000000002E-2</c:v>
                </c:pt>
                <c:pt idx="46">
                  <c:v>5.2005999999999997E-2</c:v>
                </c:pt>
                <c:pt idx="47">
                  <c:v>5.2007999999999999E-2</c:v>
                </c:pt>
                <c:pt idx="48">
                  <c:v>5.2033999999999997E-2</c:v>
                </c:pt>
                <c:pt idx="49">
                  <c:v>5.2093E-2</c:v>
                </c:pt>
                <c:pt idx="50">
                  <c:v>5.219E-2</c:v>
                </c:pt>
                <c:pt idx="51">
                  <c:v>5.2335E-2</c:v>
                </c:pt>
                <c:pt idx="52">
                  <c:v>5.2540999999999997E-2</c:v>
                </c:pt>
                <c:pt idx="53">
                  <c:v>5.2822000000000001E-2</c:v>
                </c:pt>
                <c:pt idx="54">
                  <c:v>5.3196E-2</c:v>
                </c:pt>
                <c:pt idx="55">
                  <c:v>5.3688E-2</c:v>
                </c:pt>
                <c:pt idx="56">
                  <c:v>5.4328000000000001E-2</c:v>
                </c:pt>
                <c:pt idx="57">
                  <c:v>5.5156999999999998E-2</c:v>
                </c:pt>
                <c:pt idx="58">
                  <c:v>5.6226999999999999E-2</c:v>
                </c:pt>
                <c:pt idx="59">
                  <c:v>5.7610000000000001E-2</c:v>
                </c:pt>
                <c:pt idx="60">
                  <c:v>5.9402000000000003E-2</c:v>
                </c:pt>
                <c:pt idx="61">
                  <c:v>6.1735999999999999E-2</c:v>
                </c:pt>
                <c:pt idx="62">
                  <c:v>6.4800999999999997E-2</c:v>
                </c:pt>
                <c:pt idx="63">
                  <c:v>6.8873000000000004E-2</c:v>
                </c:pt>
                <c:pt idx="64">
                  <c:v>7.4360999999999997E-2</c:v>
                </c:pt>
                <c:pt idx="65">
                  <c:v>8.1904000000000005E-2</c:v>
                </c:pt>
                <c:pt idx="66">
                  <c:v>9.2537999999999995E-2</c:v>
                </c:pt>
                <c:pt idx="67" formatCode="General">
                  <c:v>0.10804999999999999</c:v>
                </c:pt>
                <c:pt idx="68" formatCode="General">
                  <c:v>0.13178000000000001</c:v>
                </c:pt>
                <c:pt idx="69" formatCode="General">
                  <c:v>0.17058000000000001</c:v>
                </c:pt>
                <c:pt idx="70" formatCode="General">
                  <c:v>0.24096999999999999</c:v>
                </c:pt>
                <c:pt idx="71" formatCode="General">
                  <c:v>0.39207999999999998</c:v>
                </c:pt>
                <c:pt idx="72" formatCode="General">
                  <c:v>0.80335000000000001</c:v>
                </c:pt>
                <c:pt idx="73" formatCode="General">
                  <c:v>1.1613</c:v>
                </c:pt>
                <c:pt idx="74" formatCode="General">
                  <c:v>1.0677000000000001</c:v>
                </c:pt>
                <c:pt idx="75" formatCode="General">
                  <c:v>0.61453000000000002</c:v>
                </c:pt>
                <c:pt idx="76" formatCode="General">
                  <c:v>0.44013000000000002</c:v>
                </c:pt>
                <c:pt idx="77" formatCode="General">
                  <c:v>0.37230999999999997</c:v>
                </c:pt>
                <c:pt idx="78" formatCode="General">
                  <c:v>0.34914000000000001</c:v>
                </c:pt>
                <c:pt idx="79" formatCode="General">
                  <c:v>0.35254000000000002</c:v>
                </c:pt>
                <c:pt idx="80" formatCode="General">
                  <c:v>0.37841000000000002</c:v>
                </c:pt>
                <c:pt idx="81" formatCode="General">
                  <c:v>0.43038999999999999</c:v>
                </c:pt>
                <c:pt idx="82" formatCode="General">
                  <c:v>0.52166000000000001</c:v>
                </c:pt>
                <c:pt idx="83" formatCode="General">
                  <c:v>0.68608000000000002</c:v>
                </c:pt>
                <c:pt idx="84" formatCode="General">
                  <c:v>1.0196000000000001</c:v>
                </c:pt>
                <c:pt idx="85" formatCode="General">
                  <c:v>1.8016000000000001</c:v>
                </c:pt>
                <c:pt idx="86" formatCode="General">
                  <c:v>2.3571</c:v>
                </c:pt>
                <c:pt idx="87" formatCode="General">
                  <c:v>2.1873</c:v>
                </c:pt>
                <c:pt idx="88" formatCode="General">
                  <c:v>1.2337</c:v>
                </c:pt>
                <c:pt idx="89" formatCode="General">
                  <c:v>0.78798000000000001</c:v>
                </c:pt>
                <c:pt idx="90" formatCode="General">
                  <c:v>0.57647999999999999</c:v>
                </c:pt>
                <c:pt idx="91" formatCode="General">
                  <c:v>0.45717999999999998</c:v>
                </c:pt>
                <c:pt idx="92" formatCode="General">
                  <c:v>0.38158999999999998</c:v>
                </c:pt>
                <c:pt idx="93" formatCode="General">
                  <c:v>0.32979000000000003</c:v>
                </c:pt>
                <c:pt idx="94" formatCode="General">
                  <c:v>0.29228999999999999</c:v>
                </c:pt>
                <c:pt idx="95" formatCode="General">
                  <c:v>0.26399</c:v>
                </c:pt>
                <c:pt idx="96" formatCode="General">
                  <c:v>0.24196000000000001</c:v>
                </c:pt>
                <c:pt idx="97" formatCode="General">
                  <c:v>0.22436</c:v>
                </c:pt>
                <c:pt idx="98" formatCode="General">
                  <c:v>0.21002999999999999</c:v>
                </c:pt>
                <c:pt idx="99" formatCode="General">
                  <c:v>0.19814000000000001</c:v>
                </c:pt>
                <c:pt idx="100" formatCode="General">
                  <c:v>0.18815000000000001</c:v>
                </c:pt>
                <c:pt idx="101" formatCode="General">
                  <c:v>0.17965</c:v>
                </c:pt>
                <c:pt idx="102" formatCode="General">
                  <c:v>0.17235</c:v>
                </c:pt>
                <c:pt idx="103" formatCode="General">
                  <c:v>0.16600999999999999</c:v>
                </c:pt>
                <c:pt idx="104" formatCode="General">
                  <c:v>0.16045999999999999</c:v>
                </c:pt>
                <c:pt idx="105" formatCode="General">
                  <c:v>0.15557000000000001</c:v>
                </c:pt>
                <c:pt idx="106" formatCode="General">
                  <c:v>0.15124000000000001</c:v>
                </c:pt>
                <c:pt idx="107" formatCode="General">
                  <c:v>0.14738000000000001</c:v>
                </c:pt>
                <c:pt idx="108" formatCode="General">
                  <c:v>0.14391999999999999</c:v>
                </c:pt>
                <c:pt idx="109" formatCode="General">
                  <c:v>0.14080999999999999</c:v>
                </c:pt>
                <c:pt idx="110" formatCode="General">
                  <c:v>0.13799</c:v>
                </c:pt>
                <c:pt idx="111" formatCode="General">
                  <c:v>0.13544</c:v>
                </c:pt>
                <c:pt idx="112" formatCode="General">
                  <c:v>0.13311000000000001</c:v>
                </c:pt>
                <c:pt idx="113" formatCode="General">
                  <c:v>0.13098000000000001</c:v>
                </c:pt>
                <c:pt idx="114" formatCode="General">
                  <c:v>0.12903000000000001</c:v>
                </c:pt>
                <c:pt idx="115" formatCode="General">
                  <c:v>0.12723999999999999</c:v>
                </c:pt>
                <c:pt idx="116" formatCode="General">
                  <c:v>0.12559000000000001</c:v>
                </c:pt>
                <c:pt idx="117" formatCode="General">
                  <c:v>0.12406</c:v>
                </c:pt>
                <c:pt idx="118" formatCode="General">
                  <c:v>0.12265</c:v>
                </c:pt>
                <c:pt idx="119" formatCode="General">
                  <c:v>0.12134</c:v>
                </c:pt>
                <c:pt idx="120" formatCode="General">
                  <c:v>0.12012</c:v>
                </c:pt>
                <c:pt idx="121" formatCode="General">
                  <c:v>0.11898</c:v>
                </c:pt>
                <c:pt idx="122" formatCode="General">
                  <c:v>0.11792</c:v>
                </c:pt>
                <c:pt idx="123" formatCode="General">
                  <c:v>0.11692</c:v>
                </c:pt>
                <c:pt idx="124" formatCode="General">
                  <c:v>0.11599</c:v>
                </c:pt>
                <c:pt idx="125" formatCode="General">
                  <c:v>0.11512</c:v>
                </c:pt>
                <c:pt idx="126" formatCode="General">
                  <c:v>0.11429</c:v>
                </c:pt>
                <c:pt idx="127" formatCode="General">
                  <c:v>0.11352</c:v>
                </c:pt>
                <c:pt idx="128" formatCode="General">
                  <c:v>0.11279</c:v>
                </c:pt>
                <c:pt idx="129" formatCode="General">
                  <c:v>0.11209</c:v>
                </c:pt>
                <c:pt idx="130" formatCode="General">
                  <c:v>0.11143</c:v>
                </c:pt>
                <c:pt idx="131" formatCode="General">
                  <c:v>0.11081000000000001</c:v>
                </c:pt>
                <c:pt idx="132" formatCode="General">
                  <c:v>0.11022</c:v>
                </c:pt>
                <c:pt idx="133" formatCode="General">
                  <c:v>0.10965</c:v>
                </c:pt>
                <c:pt idx="134" formatCode="General">
                  <c:v>0.10911</c:v>
                </c:pt>
                <c:pt idx="135" formatCode="General">
                  <c:v>0.10859000000000001</c:v>
                </c:pt>
                <c:pt idx="136" formatCode="General">
                  <c:v>0.10809000000000001</c:v>
                </c:pt>
                <c:pt idx="137" formatCode="General">
                  <c:v>0.10761999999999999</c:v>
                </c:pt>
                <c:pt idx="138" formatCode="General">
                  <c:v>0.10715</c:v>
                </c:pt>
                <c:pt idx="139" formatCode="General">
                  <c:v>0.10671</c:v>
                </c:pt>
                <c:pt idx="140" formatCode="General">
                  <c:v>0.10627</c:v>
                </c:pt>
                <c:pt idx="141" formatCode="General">
                  <c:v>0.10585</c:v>
                </c:pt>
                <c:pt idx="142" formatCode="General">
                  <c:v>0.10544000000000001</c:v>
                </c:pt>
                <c:pt idx="143" formatCode="General">
                  <c:v>0.10503999999999999</c:v>
                </c:pt>
                <c:pt idx="144" formatCode="General">
                  <c:v>0.10464</c:v>
                </c:pt>
                <c:pt idx="145" formatCode="General">
                  <c:v>0.10425</c:v>
                </c:pt>
                <c:pt idx="146" formatCode="General">
                  <c:v>0.10387</c:v>
                </c:pt>
                <c:pt idx="147" formatCode="General">
                  <c:v>0.10348</c:v>
                </c:pt>
                <c:pt idx="148" formatCode="General">
                  <c:v>0.1031</c:v>
                </c:pt>
                <c:pt idx="149" formatCode="General">
                  <c:v>0.10272000000000001</c:v>
                </c:pt>
                <c:pt idx="150" formatCode="General">
                  <c:v>0.10234</c:v>
                </c:pt>
                <c:pt idx="151" formatCode="General">
                  <c:v>0.10195</c:v>
                </c:pt>
                <c:pt idx="152" formatCode="General">
                  <c:v>0.10156</c:v>
                </c:pt>
                <c:pt idx="153" formatCode="General">
                  <c:v>0.10117</c:v>
                </c:pt>
                <c:pt idx="154" formatCode="General">
                  <c:v>0.10077</c:v>
                </c:pt>
                <c:pt idx="155" formatCode="General">
                  <c:v>0.10036</c:v>
                </c:pt>
                <c:pt idx="156">
                  <c:v>9.9934999999999996E-2</c:v>
                </c:pt>
                <c:pt idx="157">
                  <c:v>9.9501999999999993E-2</c:v>
                </c:pt>
                <c:pt idx="158">
                  <c:v>9.9054000000000003E-2</c:v>
                </c:pt>
                <c:pt idx="159">
                  <c:v>9.8590999999999998E-2</c:v>
                </c:pt>
                <c:pt idx="160">
                  <c:v>9.8110000000000003E-2</c:v>
                </c:pt>
                <c:pt idx="161">
                  <c:v>9.7609000000000001E-2</c:v>
                </c:pt>
                <c:pt idx="162">
                  <c:v>9.7086000000000006E-2</c:v>
                </c:pt>
                <c:pt idx="163">
                  <c:v>9.6536999999999998E-2</c:v>
                </c:pt>
                <c:pt idx="164">
                  <c:v>9.5962000000000006E-2</c:v>
                </c:pt>
                <c:pt idx="165">
                  <c:v>9.5355999999999996E-2</c:v>
                </c:pt>
                <c:pt idx="166">
                  <c:v>9.4716999999999996E-2</c:v>
                </c:pt>
                <c:pt idx="167">
                  <c:v>9.4039999999999999E-2</c:v>
                </c:pt>
                <c:pt idx="168">
                  <c:v>9.3324000000000004E-2</c:v>
                </c:pt>
                <c:pt idx="169">
                  <c:v>9.2562000000000005E-2</c:v>
                </c:pt>
                <c:pt idx="170">
                  <c:v>9.1752E-2</c:v>
                </c:pt>
                <c:pt idx="171">
                  <c:v>9.0886999999999996E-2</c:v>
                </c:pt>
                <c:pt idx="172">
                  <c:v>8.9963000000000001E-2</c:v>
                </c:pt>
                <c:pt idx="173">
                  <c:v>8.8971999999999996E-2</c:v>
                </c:pt>
                <c:pt idx="174">
                  <c:v>8.7909000000000001E-2</c:v>
                </c:pt>
                <c:pt idx="175">
                  <c:v>8.6764999999999995E-2</c:v>
                </c:pt>
                <c:pt idx="176">
                  <c:v>8.5530999999999996E-2</c:v>
                </c:pt>
                <c:pt idx="177">
                  <c:v>8.4197999999999995E-2</c:v>
                </c:pt>
                <c:pt idx="178">
                  <c:v>8.2752999999999993E-2</c:v>
                </c:pt>
                <c:pt idx="179">
                  <c:v>8.1183000000000005E-2</c:v>
                </c:pt>
                <c:pt idx="180">
                  <c:v>7.9474000000000003E-2</c:v>
                </c:pt>
                <c:pt idx="181">
                  <c:v>7.7606999999999995E-2</c:v>
                </c:pt>
                <c:pt idx="182">
                  <c:v>7.5562000000000004E-2</c:v>
                </c:pt>
                <c:pt idx="183">
                  <c:v>7.3315000000000005E-2</c:v>
                </c:pt>
                <c:pt idx="184">
                  <c:v>7.0835999999999996E-2</c:v>
                </c:pt>
                <c:pt idx="185">
                  <c:v>6.8093000000000001E-2</c:v>
                </c:pt>
                <c:pt idx="186">
                  <c:v>6.5045000000000006E-2</c:v>
                </c:pt>
                <c:pt idx="187">
                  <c:v>6.1647E-2</c:v>
                </c:pt>
                <c:pt idx="188">
                  <c:v>5.7845000000000001E-2</c:v>
                </c:pt>
                <c:pt idx="189">
                  <c:v>5.3580999999999997E-2</c:v>
                </c:pt>
                <c:pt idx="190">
                  <c:v>4.8799000000000002E-2</c:v>
                </c:pt>
                <c:pt idx="191">
                  <c:v>4.3471999999999997E-2</c:v>
                </c:pt>
                <c:pt idx="192">
                  <c:v>3.7673999999999999E-2</c:v>
                </c:pt>
                <c:pt idx="193">
                  <c:v>3.1814000000000002E-2</c:v>
                </c:pt>
                <c:pt idx="194">
                  <c:v>2.7324999999999999E-2</c:v>
                </c:pt>
                <c:pt idx="195">
                  <c:v>2.7777E-2</c:v>
                </c:pt>
                <c:pt idx="196">
                  <c:v>3.7144000000000003E-2</c:v>
                </c:pt>
                <c:pt idx="197">
                  <c:v>5.6361000000000001E-2</c:v>
                </c:pt>
                <c:pt idx="198">
                  <c:v>8.6571999999999996E-2</c:v>
                </c:pt>
                <c:pt idx="199" formatCode="General">
                  <c:v>0.13214999999999999</c:v>
                </c:pt>
                <c:pt idx="200" formatCode="General">
                  <c:v>0.20175000000000001</c:v>
                </c:pt>
                <c:pt idx="201" formatCode="General">
                  <c:v>0.30492999999999998</c:v>
                </c:pt>
                <c:pt idx="202" formatCode="General">
                  <c:v>0.41868</c:v>
                </c:pt>
                <c:pt idx="203" formatCode="General">
                  <c:v>0.44152000000000002</c:v>
                </c:pt>
                <c:pt idx="204" formatCode="General">
                  <c:v>0.44877</c:v>
                </c:pt>
                <c:pt idx="205" formatCode="General">
                  <c:v>0.39376</c:v>
                </c:pt>
                <c:pt idx="206" formatCode="General">
                  <c:v>0.33084000000000002</c:v>
                </c:pt>
                <c:pt idx="207" formatCode="General">
                  <c:v>0.28266000000000002</c:v>
                </c:pt>
                <c:pt idx="208" formatCode="General">
                  <c:v>0.24732999999999999</c:v>
                </c:pt>
                <c:pt idx="209" formatCode="General">
                  <c:v>0.22066</c:v>
                </c:pt>
                <c:pt idx="210" formatCode="General">
                  <c:v>0.19966</c:v>
                </c:pt>
                <c:pt idx="211" formatCode="General">
                  <c:v>0.18237999999999999</c:v>
                </c:pt>
                <c:pt idx="212" formatCode="General">
                  <c:v>0.16755</c:v>
                </c:pt>
                <c:pt idx="213" formatCode="General">
                  <c:v>0.15432999999999999</c:v>
                </c:pt>
                <c:pt idx="214" formatCode="General">
                  <c:v>0.14208000000000001</c:v>
                </c:pt>
                <c:pt idx="215" formatCode="General">
                  <c:v>0.13034000000000001</c:v>
                </c:pt>
                <c:pt idx="216" formatCode="General">
                  <c:v>0.11863</c:v>
                </c:pt>
                <c:pt idx="217" formatCode="General">
                  <c:v>0.10642</c:v>
                </c:pt>
                <c:pt idx="218">
                  <c:v>9.3632000000000007E-2</c:v>
                </c:pt>
                <c:pt idx="219">
                  <c:v>8.7993000000000002E-2</c:v>
                </c:pt>
                <c:pt idx="220">
                  <c:v>8.5527000000000006E-2</c:v>
                </c:pt>
                <c:pt idx="221">
                  <c:v>9.2478000000000005E-2</c:v>
                </c:pt>
                <c:pt idx="222" formatCode="General">
                  <c:v>0.10161000000000001</c:v>
                </c:pt>
                <c:pt idx="223" formatCode="General">
                  <c:v>0.10441</c:v>
                </c:pt>
                <c:pt idx="224" formatCode="General">
                  <c:v>0.10154000000000001</c:v>
                </c:pt>
                <c:pt idx="225">
                  <c:v>8.8235999999999995E-2</c:v>
                </c:pt>
                <c:pt idx="226">
                  <c:v>7.4384000000000006E-2</c:v>
                </c:pt>
                <c:pt idx="227">
                  <c:v>6.6536999999999999E-2</c:v>
                </c:pt>
                <c:pt idx="228">
                  <c:v>7.1554000000000006E-2</c:v>
                </c:pt>
                <c:pt idx="229">
                  <c:v>9.3673000000000006E-2</c:v>
                </c:pt>
                <c:pt idx="230" formatCode="General">
                  <c:v>0.13324</c:v>
                </c:pt>
                <c:pt idx="231" formatCode="General">
                  <c:v>0.19219</c:v>
                </c:pt>
                <c:pt idx="232" formatCode="General">
                  <c:v>0.27665000000000001</c:v>
                </c:pt>
                <c:pt idx="233" formatCode="General">
                  <c:v>0.39523999999999998</c:v>
                </c:pt>
                <c:pt idx="234" formatCode="General">
                  <c:v>0.54495000000000005</c:v>
                </c:pt>
                <c:pt idx="235" formatCode="General">
                  <c:v>0.66918999999999995</c:v>
                </c:pt>
                <c:pt idx="236" formatCode="General">
                  <c:v>0.67430000000000001</c:v>
                </c:pt>
                <c:pt idx="237" formatCode="General">
                  <c:v>0.68803000000000003</c:v>
                </c:pt>
                <c:pt idx="238" formatCode="General">
                  <c:v>0.68491999999999997</c:v>
                </c:pt>
                <c:pt idx="239" formatCode="General">
                  <c:v>0.6502</c:v>
                </c:pt>
                <c:pt idx="240" formatCode="General">
                  <c:v>0.64805000000000001</c:v>
                </c:pt>
                <c:pt idx="241" formatCode="General">
                  <c:v>0.66737000000000002</c:v>
                </c:pt>
                <c:pt idx="242" formatCode="General">
                  <c:v>0.67079</c:v>
                </c:pt>
                <c:pt idx="243" formatCode="General">
                  <c:v>0.64861000000000002</c:v>
                </c:pt>
                <c:pt idx="244" formatCode="General">
                  <c:v>0.59104000000000001</c:v>
                </c:pt>
                <c:pt idx="245" formatCode="General">
                  <c:v>0.53156000000000003</c:v>
                </c:pt>
                <c:pt idx="246" formatCode="General">
                  <c:v>0.48080000000000001</c:v>
                </c:pt>
                <c:pt idx="247" formatCode="General">
                  <c:v>0.43872</c:v>
                </c:pt>
                <c:pt idx="248" formatCode="General">
                  <c:v>0.40321000000000001</c:v>
                </c:pt>
                <c:pt idx="249" formatCode="General">
                  <c:v>0.37247000000000002</c:v>
                </c:pt>
                <c:pt idx="250" formatCode="General">
                  <c:v>0.34560999999999997</c:v>
                </c:pt>
                <c:pt idx="251" formatCode="General">
                  <c:v>0.32364999999999999</c:v>
                </c:pt>
                <c:pt idx="252" formatCode="General">
                  <c:v>0.31197000000000003</c:v>
                </c:pt>
                <c:pt idx="253" formatCode="General">
                  <c:v>0.32234000000000002</c:v>
                </c:pt>
                <c:pt idx="254" formatCode="General">
                  <c:v>0.35765999999999998</c:v>
                </c:pt>
                <c:pt idx="255" formatCode="General">
                  <c:v>0.36587999999999998</c:v>
                </c:pt>
                <c:pt idx="256" formatCode="General">
                  <c:v>0.38469999999999999</c:v>
                </c:pt>
                <c:pt idx="257" formatCode="General">
                  <c:v>0.37991000000000003</c:v>
                </c:pt>
                <c:pt idx="258" formatCode="General">
                  <c:v>0.35688999999999999</c:v>
                </c:pt>
                <c:pt idx="259" formatCode="General">
                  <c:v>0.32917999999999997</c:v>
                </c:pt>
                <c:pt idx="260" formatCode="General">
                  <c:v>0.30238999999999999</c:v>
                </c:pt>
                <c:pt idx="261" formatCode="General">
                  <c:v>0.28101999999999999</c:v>
                </c:pt>
                <c:pt idx="262" formatCode="General">
                  <c:v>0.27522999999999997</c:v>
                </c:pt>
                <c:pt idx="263" formatCode="General">
                  <c:v>0.30686000000000002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7FD-435D-A4C7-996EDC49B240}"/>
            </c:ext>
          </c:extLst>
        </c:ser>
        <c:ser>
          <c:idx val="1"/>
          <c:order val="1"/>
          <c:tx>
            <c:v>X excitation - Z dplct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Feuil1!$I$1:$I$264</c:f>
              <c:numCache>
                <c:formatCode>General</c:formatCode>
                <c:ptCount val="264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6.8</c:v>
                </c:pt>
                <c:pt idx="34">
                  <c:v>7</c:v>
                </c:pt>
                <c:pt idx="35">
                  <c:v>7.2</c:v>
                </c:pt>
                <c:pt idx="36">
                  <c:v>7.4</c:v>
                </c:pt>
                <c:pt idx="37">
                  <c:v>7.6</c:v>
                </c:pt>
                <c:pt idx="38">
                  <c:v>7.8</c:v>
                </c:pt>
                <c:pt idx="39">
                  <c:v>8</c:v>
                </c:pt>
                <c:pt idx="40">
                  <c:v>8.1999999999999993</c:v>
                </c:pt>
                <c:pt idx="41">
                  <c:v>8.4</c:v>
                </c:pt>
                <c:pt idx="42">
                  <c:v>8.6</c:v>
                </c:pt>
                <c:pt idx="43">
                  <c:v>8.8000000000000007</c:v>
                </c:pt>
                <c:pt idx="44">
                  <c:v>9</c:v>
                </c:pt>
                <c:pt idx="45">
                  <c:v>9.1999999999999993</c:v>
                </c:pt>
                <c:pt idx="46">
                  <c:v>9.4</c:v>
                </c:pt>
                <c:pt idx="47">
                  <c:v>9.6</c:v>
                </c:pt>
                <c:pt idx="48">
                  <c:v>9.8000000000000007</c:v>
                </c:pt>
                <c:pt idx="49">
                  <c:v>10</c:v>
                </c:pt>
                <c:pt idx="50">
                  <c:v>10.199999999999999</c:v>
                </c:pt>
                <c:pt idx="51">
                  <c:v>10.4</c:v>
                </c:pt>
                <c:pt idx="52">
                  <c:v>10.6</c:v>
                </c:pt>
                <c:pt idx="53">
                  <c:v>10.8</c:v>
                </c:pt>
                <c:pt idx="54">
                  <c:v>11</c:v>
                </c:pt>
                <c:pt idx="55">
                  <c:v>11.2</c:v>
                </c:pt>
                <c:pt idx="56">
                  <c:v>11.4</c:v>
                </c:pt>
                <c:pt idx="57">
                  <c:v>11.6</c:v>
                </c:pt>
                <c:pt idx="58">
                  <c:v>11.8</c:v>
                </c:pt>
                <c:pt idx="59">
                  <c:v>12</c:v>
                </c:pt>
                <c:pt idx="60">
                  <c:v>12.2</c:v>
                </c:pt>
                <c:pt idx="61">
                  <c:v>12.4</c:v>
                </c:pt>
                <c:pt idx="62">
                  <c:v>12.6</c:v>
                </c:pt>
                <c:pt idx="63">
                  <c:v>12.8</c:v>
                </c:pt>
                <c:pt idx="64">
                  <c:v>13</c:v>
                </c:pt>
                <c:pt idx="65">
                  <c:v>13.2</c:v>
                </c:pt>
                <c:pt idx="66">
                  <c:v>13.4</c:v>
                </c:pt>
                <c:pt idx="67">
                  <c:v>13.6</c:v>
                </c:pt>
                <c:pt idx="68">
                  <c:v>13.8</c:v>
                </c:pt>
                <c:pt idx="69">
                  <c:v>14</c:v>
                </c:pt>
                <c:pt idx="70">
                  <c:v>14.2</c:v>
                </c:pt>
                <c:pt idx="71">
                  <c:v>14.4</c:v>
                </c:pt>
                <c:pt idx="72">
                  <c:v>14.6</c:v>
                </c:pt>
                <c:pt idx="73">
                  <c:v>14.726000000000001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17.134</c:v>
                </c:pt>
                <c:pt idx="87">
                  <c:v>17.2</c:v>
                </c:pt>
                <c:pt idx="88">
                  <c:v>17.399999999999999</c:v>
                </c:pt>
                <c:pt idx="89">
                  <c:v>17.600000000000001</c:v>
                </c:pt>
                <c:pt idx="90">
                  <c:v>17.8</c:v>
                </c:pt>
                <c:pt idx="91">
                  <c:v>18</c:v>
                </c:pt>
                <c:pt idx="92">
                  <c:v>18.2</c:v>
                </c:pt>
                <c:pt idx="93">
                  <c:v>18.399999999999999</c:v>
                </c:pt>
                <c:pt idx="94">
                  <c:v>18.600000000000001</c:v>
                </c:pt>
                <c:pt idx="95">
                  <c:v>18.8</c:v>
                </c:pt>
                <c:pt idx="96">
                  <c:v>19</c:v>
                </c:pt>
                <c:pt idx="97">
                  <c:v>19.2</c:v>
                </c:pt>
                <c:pt idx="98">
                  <c:v>19.399999999999999</c:v>
                </c:pt>
                <c:pt idx="99">
                  <c:v>19.600000000000001</c:v>
                </c:pt>
                <c:pt idx="100">
                  <c:v>19.8</c:v>
                </c:pt>
                <c:pt idx="101">
                  <c:v>20</c:v>
                </c:pt>
                <c:pt idx="102">
                  <c:v>20.2</c:v>
                </c:pt>
                <c:pt idx="103">
                  <c:v>20.399999999999999</c:v>
                </c:pt>
                <c:pt idx="104">
                  <c:v>20.6</c:v>
                </c:pt>
                <c:pt idx="105">
                  <c:v>20.8</c:v>
                </c:pt>
                <c:pt idx="106">
                  <c:v>21</c:v>
                </c:pt>
                <c:pt idx="107">
                  <c:v>21.2</c:v>
                </c:pt>
                <c:pt idx="108">
                  <c:v>21.4</c:v>
                </c:pt>
                <c:pt idx="109">
                  <c:v>21.6</c:v>
                </c:pt>
                <c:pt idx="110">
                  <c:v>21.8</c:v>
                </c:pt>
                <c:pt idx="111">
                  <c:v>22</c:v>
                </c:pt>
                <c:pt idx="112">
                  <c:v>22.2</c:v>
                </c:pt>
                <c:pt idx="113">
                  <c:v>22.4</c:v>
                </c:pt>
                <c:pt idx="114">
                  <c:v>22.6</c:v>
                </c:pt>
                <c:pt idx="115">
                  <c:v>22.8</c:v>
                </c:pt>
                <c:pt idx="116">
                  <c:v>23</c:v>
                </c:pt>
                <c:pt idx="117">
                  <c:v>23.2</c:v>
                </c:pt>
                <c:pt idx="118">
                  <c:v>23.4</c:v>
                </c:pt>
                <c:pt idx="119">
                  <c:v>23.6</c:v>
                </c:pt>
                <c:pt idx="120">
                  <c:v>23.8</c:v>
                </c:pt>
                <c:pt idx="121">
                  <c:v>24</c:v>
                </c:pt>
                <c:pt idx="122">
                  <c:v>24.2</c:v>
                </c:pt>
                <c:pt idx="123">
                  <c:v>24.4</c:v>
                </c:pt>
                <c:pt idx="124">
                  <c:v>24.6</c:v>
                </c:pt>
                <c:pt idx="125">
                  <c:v>24.8</c:v>
                </c:pt>
                <c:pt idx="126">
                  <c:v>25</c:v>
                </c:pt>
                <c:pt idx="127">
                  <c:v>25.2</c:v>
                </c:pt>
                <c:pt idx="128">
                  <c:v>25.4</c:v>
                </c:pt>
                <c:pt idx="129">
                  <c:v>25.6</c:v>
                </c:pt>
                <c:pt idx="130">
                  <c:v>25.8</c:v>
                </c:pt>
                <c:pt idx="131">
                  <c:v>26</c:v>
                </c:pt>
                <c:pt idx="132">
                  <c:v>26.2</c:v>
                </c:pt>
                <c:pt idx="133">
                  <c:v>26.4</c:v>
                </c:pt>
                <c:pt idx="134">
                  <c:v>26.6</c:v>
                </c:pt>
                <c:pt idx="135">
                  <c:v>26.8</c:v>
                </c:pt>
                <c:pt idx="136">
                  <c:v>27</c:v>
                </c:pt>
                <c:pt idx="137">
                  <c:v>27.2</c:v>
                </c:pt>
                <c:pt idx="138">
                  <c:v>27.4</c:v>
                </c:pt>
                <c:pt idx="139">
                  <c:v>27.6</c:v>
                </c:pt>
                <c:pt idx="140">
                  <c:v>27.8</c:v>
                </c:pt>
                <c:pt idx="141">
                  <c:v>28</c:v>
                </c:pt>
                <c:pt idx="142">
                  <c:v>28.2</c:v>
                </c:pt>
                <c:pt idx="143">
                  <c:v>28.4</c:v>
                </c:pt>
                <c:pt idx="144">
                  <c:v>28.6</c:v>
                </c:pt>
                <c:pt idx="145">
                  <c:v>28.8</c:v>
                </c:pt>
                <c:pt idx="146">
                  <c:v>29</c:v>
                </c:pt>
                <c:pt idx="147">
                  <c:v>29.2</c:v>
                </c:pt>
                <c:pt idx="148">
                  <c:v>29.4</c:v>
                </c:pt>
                <c:pt idx="149">
                  <c:v>29.6</c:v>
                </c:pt>
                <c:pt idx="150">
                  <c:v>29.8</c:v>
                </c:pt>
                <c:pt idx="151">
                  <c:v>30</c:v>
                </c:pt>
                <c:pt idx="152">
                  <c:v>30.2</c:v>
                </c:pt>
                <c:pt idx="153">
                  <c:v>30.4</c:v>
                </c:pt>
                <c:pt idx="154">
                  <c:v>30.6</c:v>
                </c:pt>
                <c:pt idx="155">
                  <c:v>30.8</c:v>
                </c:pt>
                <c:pt idx="156">
                  <c:v>31</c:v>
                </c:pt>
                <c:pt idx="157">
                  <c:v>31.2</c:v>
                </c:pt>
                <c:pt idx="158">
                  <c:v>31.4</c:v>
                </c:pt>
                <c:pt idx="159">
                  <c:v>31.6</c:v>
                </c:pt>
                <c:pt idx="160">
                  <c:v>31.8</c:v>
                </c:pt>
                <c:pt idx="161">
                  <c:v>32</c:v>
                </c:pt>
                <c:pt idx="162">
                  <c:v>32.200000000000003</c:v>
                </c:pt>
                <c:pt idx="163">
                  <c:v>32.4</c:v>
                </c:pt>
                <c:pt idx="164">
                  <c:v>32.6</c:v>
                </c:pt>
                <c:pt idx="165">
                  <c:v>32.799999999999997</c:v>
                </c:pt>
                <c:pt idx="166">
                  <c:v>33</c:v>
                </c:pt>
                <c:pt idx="167">
                  <c:v>33.200000000000003</c:v>
                </c:pt>
                <c:pt idx="168">
                  <c:v>33.4</c:v>
                </c:pt>
                <c:pt idx="169">
                  <c:v>33.6</c:v>
                </c:pt>
                <c:pt idx="170">
                  <c:v>33.799999999999997</c:v>
                </c:pt>
                <c:pt idx="171">
                  <c:v>34</c:v>
                </c:pt>
                <c:pt idx="172">
                  <c:v>34.200000000000003</c:v>
                </c:pt>
                <c:pt idx="173">
                  <c:v>34.4</c:v>
                </c:pt>
                <c:pt idx="174">
                  <c:v>34.6</c:v>
                </c:pt>
                <c:pt idx="175">
                  <c:v>34.799999999999997</c:v>
                </c:pt>
                <c:pt idx="176">
                  <c:v>35</c:v>
                </c:pt>
                <c:pt idx="177">
                  <c:v>35.200000000000003</c:v>
                </c:pt>
                <c:pt idx="178">
                  <c:v>35.4</c:v>
                </c:pt>
                <c:pt idx="179">
                  <c:v>35.6</c:v>
                </c:pt>
                <c:pt idx="180">
                  <c:v>35.799999999999997</c:v>
                </c:pt>
                <c:pt idx="181">
                  <c:v>36</c:v>
                </c:pt>
                <c:pt idx="182">
                  <c:v>36.200000000000003</c:v>
                </c:pt>
                <c:pt idx="183">
                  <c:v>36.4</c:v>
                </c:pt>
                <c:pt idx="184">
                  <c:v>36.6</c:v>
                </c:pt>
                <c:pt idx="185">
                  <c:v>36.799999999999997</c:v>
                </c:pt>
                <c:pt idx="186">
                  <c:v>37</c:v>
                </c:pt>
                <c:pt idx="187">
                  <c:v>37.200000000000003</c:v>
                </c:pt>
                <c:pt idx="188">
                  <c:v>37.4</c:v>
                </c:pt>
                <c:pt idx="189">
                  <c:v>37.6</c:v>
                </c:pt>
                <c:pt idx="190">
                  <c:v>37.799999999999997</c:v>
                </c:pt>
                <c:pt idx="191">
                  <c:v>38</c:v>
                </c:pt>
                <c:pt idx="192">
                  <c:v>38.200000000000003</c:v>
                </c:pt>
                <c:pt idx="193">
                  <c:v>38.4</c:v>
                </c:pt>
                <c:pt idx="194">
                  <c:v>38.6</c:v>
                </c:pt>
                <c:pt idx="195">
                  <c:v>38.799999999999997</c:v>
                </c:pt>
                <c:pt idx="196">
                  <c:v>39</c:v>
                </c:pt>
                <c:pt idx="197">
                  <c:v>39.200000000000003</c:v>
                </c:pt>
                <c:pt idx="198">
                  <c:v>39.4</c:v>
                </c:pt>
                <c:pt idx="199">
                  <c:v>39.6</c:v>
                </c:pt>
                <c:pt idx="200">
                  <c:v>39.799999999999997</c:v>
                </c:pt>
                <c:pt idx="201">
                  <c:v>40</c:v>
                </c:pt>
                <c:pt idx="202">
                  <c:v>40.200000000000003</c:v>
                </c:pt>
                <c:pt idx="203">
                  <c:v>40.264000000000003</c:v>
                </c:pt>
                <c:pt idx="204">
                  <c:v>40.4</c:v>
                </c:pt>
                <c:pt idx="205">
                  <c:v>40.6</c:v>
                </c:pt>
                <c:pt idx="206">
                  <c:v>40.799999999999997</c:v>
                </c:pt>
                <c:pt idx="207">
                  <c:v>41</c:v>
                </c:pt>
                <c:pt idx="208">
                  <c:v>41.2</c:v>
                </c:pt>
                <c:pt idx="209">
                  <c:v>41.4</c:v>
                </c:pt>
                <c:pt idx="210">
                  <c:v>41.6</c:v>
                </c:pt>
                <c:pt idx="211">
                  <c:v>41.8</c:v>
                </c:pt>
                <c:pt idx="212">
                  <c:v>42</c:v>
                </c:pt>
                <c:pt idx="213">
                  <c:v>42.2</c:v>
                </c:pt>
                <c:pt idx="214">
                  <c:v>42.4</c:v>
                </c:pt>
                <c:pt idx="215">
                  <c:v>42.6</c:v>
                </c:pt>
                <c:pt idx="216">
                  <c:v>42.8</c:v>
                </c:pt>
                <c:pt idx="217">
                  <c:v>43</c:v>
                </c:pt>
                <c:pt idx="218">
                  <c:v>43.2</c:v>
                </c:pt>
                <c:pt idx="219">
                  <c:v>43.305999999999997</c:v>
                </c:pt>
                <c:pt idx="220">
                  <c:v>43.4</c:v>
                </c:pt>
                <c:pt idx="221">
                  <c:v>43.6</c:v>
                </c:pt>
                <c:pt idx="222">
                  <c:v>43.734999999999999</c:v>
                </c:pt>
                <c:pt idx="223">
                  <c:v>43.8</c:v>
                </c:pt>
                <c:pt idx="224">
                  <c:v>44</c:v>
                </c:pt>
                <c:pt idx="225">
                  <c:v>44.2</c:v>
                </c:pt>
                <c:pt idx="226">
                  <c:v>44.4</c:v>
                </c:pt>
                <c:pt idx="227">
                  <c:v>44.6</c:v>
                </c:pt>
                <c:pt idx="228">
                  <c:v>44.8</c:v>
                </c:pt>
                <c:pt idx="229">
                  <c:v>45</c:v>
                </c:pt>
                <c:pt idx="230">
                  <c:v>45.2</c:v>
                </c:pt>
                <c:pt idx="231">
                  <c:v>45.4</c:v>
                </c:pt>
                <c:pt idx="232">
                  <c:v>45.6</c:v>
                </c:pt>
                <c:pt idx="233">
                  <c:v>45.8</c:v>
                </c:pt>
                <c:pt idx="234">
                  <c:v>46</c:v>
                </c:pt>
                <c:pt idx="235">
                  <c:v>46.2</c:v>
                </c:pt>
                <c:pt idx="236">
                  <c:v>46.213999999999999</c:v>
                </c:pt>
                <c:pt idx="237">
                  <c:v>46.4</c:v>
                </c:pt>
                <c:pt idx="238">
                  <c:v>46.42</c:v>
                </c:pt>
                <c:pt idx="239">
                  <c:v>46.6</c:v>
                </c:pt>
                <c:pt idx="240">
                  <c:v>46.8</c:v>
                </c:pt>
                <c:pt idx="241">
                  <c:v>46.948999999999998</c:v>
                </c:pt>
                <c:pt idx="242">
                  <c:v>47</c:v>
                </c:pt>
                <c:pt idx="243">
                  <c:v>47.2</c:v>
                </c:pt>
                <c:pt idx="244">
                  <c:v>47.4</c:v>
                </c:pt>
                <c:pt idx="245">
                  <c:v>47.6</c:v>
                </c:pt>
                <c:pt idx="246">
                  <c:v>47.8</c:v>
                </c:pt>
                <c:pt idx="247">
                  <c:v>48</c:v>
                </c:pt>
                <c:pt idx="248">
                  <c:v>48.2</c:v>
                </c:pt>
                <c:pt idx="249">
                  <c:v>48.4</c:v>
                </c:pt>
                <c:pt idx="250">
                  <c:v>48.6</c:v>
                </c:pt>
                <c:pt idx="251">
                  <c:v>48.8</c:v>
                </c:pt>
                <c:pt idx="252">
                  <c:v>49</c:v>
                </c:pt>
                <c:pt idx="253">
                  <c:v>49.2</c:v>
                </c:pt>
                <c:pt idx="254">
                  <c:v>49.4</c:v>
                </c:pt>
                <c:pt idx="255">
                  <c:v>49.444000000000003</c:v>
                </c:pt>
                <c:pt idx="256">
                  <c:v>49.6</c:v>
                </c:pt>
                <c:pt idx="257">
                  <c:v>49.8</c:v>
                </c:pt>
                <c:pt idx="258">
                  <c:v>50</c:v>
                </c:pt>
                <c:pt idx="259">
                  <c:v>50.2</c:v>
                </c:pt>
                <c:pt idx="260">
                  <c:v>50.4</c:v>
                </c:pt>
                <c:pt idx="261">
                  <c:v>50.6</c:v>
                </c:pt>
                <c:pt idx="262">
                  <c:v>50.8</c:v>
                </c:pt>
                <c:pt idx="263">
                  <c:v>51</c:v>
                </c:pt>
              </c:numCache>
            </c:numRef>
          </c:xVal>
          <c:yVal>
            <c:numRef>
              <c:f>Feuil1!$J$3:$J$264</c:f>
              <c:numCache>
                <c:formatCode>0.00E+00</c:formatCode>
                <c:ptCount val="262"/>
                <c:pt idx="0">
                  <c:v>1.9692999999999999E-2</c:v>
                </c:pt>
                <c:pt idx="1">
                  <c:v>1.9694E-2</c:v>
                </c:pt>
                <c:pt idx="2">
                  <c:v>1.9694E-2</c:v>
                </c:pt>
                <c:pt idx="3">
                  <c:v>1.9695000000000001E-2</c:v>
                </c:pt>
                <c:pt idx="4">
                  <c:v>1.9696000000000002E-2</c:v>
                </c:pt>
                <c:pt idx="5">
                  <c:v>1.9696999999999999E-2</c:v>
                </c:pt>
                <c:pt idx="6">
                  <c:v>1.9698E-2</c:v>
                </c:pt>
                <c:pt idx="7">
                  <c:v>1.9699000000000001E-2</c:v>
                </c:pt>
                <c:pt idx="8">
                  <c:v>1.9701E-2</c:v>
                </c:pt>
                <c:pt idx="9">
                  <c:v>1.9702000000000001E-2</c:v>
                </c:pt>
                <c:pt idx="10">
                  <c:v>1.9703999999999999E-2</c:v>
                </c:pt>
                <c:pt idx="11">
                  <c:v>1.9706000000000001E-2</c:v>
                </c:pt>
                <c:pt idx="12">
                  <c:v>1.9708E-2</c:v>
                </c:pt>
                <c:pt idx="13">
                  <c:v>1.9709999999999998E-2</c:v>
                </c:pt>
                <c:pt idx="14">
                  <c:v>1.9712E-2</c:v>
                </c:pt>
                <c:pt idx="15">
                  <c:v>1.9715E-2</c:v>
                </c:pt>
                <c:pt idx="16">
                  <c:v>1.9716999999999998E-2</c:v>
                </c:pt>
                <c:pt idx="17">
                  <c:v>1.9720000000000001E-2</c:v>
                </c:pt>
                <c:pt idx="18">
                  <c:v>1.9723000000000001E-2</c:v>
                </c:pt>
                <c:pt idx="19">
                  <c:v>1.9726E-2</c:v>
                </c:pt>
                <c:pt idx="20">
                  <c:v>1.9730000000000001E-2</c:v>
                </c:pt>
                <c:pt idx="21">
                  <c:v>1.9733000000000001E-2</c:v>
                </c:pt>
                <c:pt idx="22">
                  <c:v>1.9737000000000001E-2</c:v>
                </c:pt>
                <c:pt idx="23">
                  <c:v>1.9741000000000002E-2</c:v>
                </c:pt>
                <c:pt idx="24">
                  <c:v>1.9744999999999999E-2</c:v>
                </c:pt>
                <c:pt idx="25">
                  <c:v>1.975E-2</c:v>
                </c:pt>
                <c:pt idx="26">
                  <c:v>1.9754000000000001E-2</c:v>
                </c:pt>
                <c:pt idx="27">
                  <c:v>1.9758999999999999E-2</c:v>
                </c:pt>
                <c:pt idx="28">
                  <c:v>1.9764E-2</c:v>
                </c:pt>
                <c:pt idx="29">
                  <c:v>1.9769999999999999E-2</c:v>
                </c:pt>
                <c:pt idx="30">
                  <c:v>1.9775999999999998E-2</c:v>
                </c:pt>
                <c:pt idx="31">
                  <c:v>1.9782000000000001E-2</c:v>
                </c:pt>
                <c:pt idx="32">
                  <c:v>1.9788E-2</c:v>
                </c:pt>
                <c:pt idx="33">
                  <c:v>1.9795E-2</c:v>
                </c:pt>
                <c:pt idx="34">
                  <c:v>1.9802E-2</c:v>
                </c:pt>
                <c:pt idx="35">
                  <c:v>1.9809E-2</c:v>
                </c:pt>
                <c:pt idx="36">
                  <c:v>1.9817000000000001E-2</c:v>
                </c:pt>
                <c:pt idx="37">
                  <c:v>1.9826E-2</c:v>
                </c:pt>
                <c:pt idx="38">
                  <c:v>1.9834999999999998E-2</c:v>
                </c:pt>
                <c:pt idx="39">
                  <c:v>1.9844000000000001E-2</c:v>
                </c:pt>
                <c:pt idx="40">
                  <c:v>1.9854E-2</c:v>
                </c:pt>
                <c:pt idx="41">
                  <c:v>1.9864E-2</c:v>
                </c:pt>
                <c:pt idx="42">
                  <c:v>1.9875E-2</c:v>
                </c:pt>
                <c:pt idx="43">
                  <c:v>1.9886999999999998E-2</c:v>
                </c:pt>
                <c:pt idx="44">
                  <c:v>1.9899E-2</c:v>
                </c:pt>
                <c:pt idx="45">
                  <c:v>1.9913E-2</c:v>
                </c:pt>
                <c:pt idx="46">
                  <c:v>1.9927E-2</c:v>
                </c:pt>
                <c:pt idx="47">
                  <c:v>1.9942000000000001E-2</c:v>
                </c:pt>
                <c:pt idx="48">
                  <c:v>1.9958E-2</c:v>
                </c:pt>
                <c:pt idx="49">
                  <c:v>1.9975E-2</c:v>
                </c:pt>
                <c:pt idx="50">
                  <c:v>1.9993E-2</c:v>
                </c:pt>
                <c:pt idx="51">
                  <c:v>2.0013E-2</c:v>
                </c:pt>
                <c:pt idx="52">
                  <c:v>2.0034E-2</c:v>
                </c:pt>
                <c:pt idx="53">
                  <c:v>2.0056999999999998E-2</c:v>
                </c:pt>
                <c:pt idx="54">
                  <c:v>2.0081999999999999E-2</c:v>
                </c:pt>
                <c:pt idx="55">
                  <c:v>2.0108999999999998E-2</c:v>
                </c:pt>
                <c:pt idx="56">
                  <c:v>2.0139000000000001E-2</c:v>
                </c:pt>
                <c:pt idx="57">
                  <c:v>2.0171999999999999E-2</c:v>
                </c:pt>
                <c:pt idx="58">
                  <c:v>2.0206999999999999E-2</c:v>
                </c:pt>
                <c:pt idx="59">
                  <c:v>2.0247000000000001E-2</c:v>
                </c:pt>
                <c:pt idx="60">
                  <c:v>2.0292000000000001E-2</c:v>
                </c:pt>
                <c:pt idx="61">
                  <c:v>2.0341999999999999E-2</c:v>
                </c:pt>
                <c:pt idx="62">
                  <c:v>2.0400000000000001E-2</c:v>
                </c:pt>
                <c:pt idx="63">
                  <c:v>2.0466000000000002E-2</c:v>
                </c:pt>
                <c:pt idx="64">
                  <c:v>2.0545000000000001E-2</c:v>
                </c:pt>
                <c:pt idx="65">
                  <c:v>2.0639999999999999E-2</c:v>
                </c:pt>
                <c:pt idx="66">
                  <c:v>2.0760000000000001E-2</c:v>
                </c:pt>
                <c:pt idx="67">
                  <c:v>2.0919E-2</c:v>
                </c:pt>
                <c:pt idx="68">
                  <c:v>2.1149999999999999E-2</c:v>
                </c:pt>
                <c:pt idx="69">
                  <c:v>2.1527000000000001E-2</c:v>
                </c:pt>
                <c:pt idx="70">
                  <c:v>2.2036E-2</c:v>
                </c:pt>
                <c:pt idx="71">
                  <c:v>2.0981E-2</c:v>
                </c:pt>
                <c:pt idx="72">
                  <c:v>1.9883000000000001E-2</c:v>
                </c:pt>
                <c:pt idx="73">
                  <c:v>1.9924999999999998E-2</c:v>
                </c:pt>
                <c:pt idx="74">
                  <c:v>2.0414999999999999E-2</c:v>
                </c:pt>
                <c:pt idx="75">
                  <c:v>2.0789999999999999E-2</c:v>
                </c:pt>
                <c:pt idx="76">
                  <c:v>2.1141E-2</c:v>
                </c:pt>
                <c:pt idx="77">
                  <c:v>2.1524999999999999E-2</c:v>
                </c:pt>
                <c:pt idx="78">
                  <c:v>2.1992999999999999E-2</c:v>
                </c:pt>
                <c:pt idx="79">
                  <c:v>2.2615E-2</c:v>
                </c:pt>
                <c:pt idx="80">
                  <c:v>2.3519000000000002E-2</c:v>
                </c:pt>
                <c:pt idx="81">
                  <c:v>2.4968000000000001E-2</c:v>
                </c:pt>
                <c:pt idx="82">
                  <c:v>2.758E-2</c:v>
                </c:pt>
                <c:pt idx="83">
                  <c:v>3.1891999999999997E-2</c:v>
                </c:pt>
                <c:pt idx="84">
                  <c:v>2.8438000000000001E-2</c:v>
                </c:pt>
                <c:pt idx="85">
                  <c:v>2.1578E-2</c:v>
                </c:pt>
                <c:pt idx="86">
                  <c:v>1.1615E-2</c:v>
                </c:pt>
                <c:pt idx="87">
                  <c:v>1.312E-2</c:v>
                </c:pt>
                <c:pt idx="88">
                  <c:v>1.4629E-2</c:v>
                </c:pt>
                <c:pt idx="89">
                  <c:v>1.5606E-2</c:v>
                </c:pt>
                <c:pt idx="90">
                  <c:v>1.6261999999999999E-2</c:v>
                </c:pt>
                <c:pt idx="91">
                  <c:v>1.6728E-2</c:v>
                </c:pt>
                <c:pt idx="92">
                  <c:v>1.7073000000000001E-2</c:v>
                </c:pt>
                <c:pt idx="93">
                  <c:v>1.7340000000000001E-2</c:v>
                </c:pt>
                <c:pt idx="94">
                  <c:v>1.7552000000000002E-2</c:v>
                </c:pt>
                <c:pt idx="95">
                  <c:v>1.7724E-2</c:v>
                </c:pt>
                <c:pt idx="96">
                  <c:v>1.7867000000000001E-2</c:v>
                </c:pt>
                <c:pt idx="97">
                  <c:v>1.7987E-2</c:v>
                </c:pt>
                <c:pt idx="98">
                  <c:v>1.8089999999999998E-2</c:v>
                </c:pt>
                <c:pt idx="99">
                  <c:v>1.8179000000000001E-2</c:v>
                </c:pt>
                <c:pt idx="100">
                  <c:v>1.8256999999999999E-2</c:v>
                </c:pt>
                <c:pt idx="101">
                  <c:v>1.8325999999999999E-2</c:v>
                </c:pt>
                <c:pt idx="102">
                  <c:v>1.8386E-2</c:v>
                </c:pt>
                <c:pt idx="103">
                  <c:v>1.8440999999999999E-2</c:v>
                </c:pt>
                <c:pt idx="104">
                  <c:v>1.8489999999999999E-2</c:v>
                </c:pt>
                <c:pt idx="105">
                  <c:v>1.8533999999999998E-2</c:v>
                </c:pt>
                <c:pt idx="106">
                  <c:v>1.8575000000000001E-2</c:v>
                </c:pt>
                <c:pt idx="107">
                  <c:v>1.8612E-2</c:v>
                </c:pt>
                <c:pt idx="108">
                  <c:v>1.8644999999999998E-2</c:v>
                </c:pt>
                <c:pt idx="109">
                  <c:v>1.8676999999999999E-2</c:v>
                </c:pt>
                <c:pt idx="110">
                  <c:v>1.8706E-2</c:v>
                </c:pt>
                <c:pt idx="111">
                  <c:v>1.8733E-2</c:v>
                </c:pt>
                <c:pt idx="112">
                  <c:v>1.8758E-2</c:v>
                </c:pt>
                <c:pt idx="113">
                  <c:v>1.8780999999999999E-2</c:v>
                </c:pt>
                <c:pt idx="114">
                  <c:v>1.8803E-2</c:v>
                </c:pt>
                <c:pt idx="115">
                  <c:v>1.8824E-2</c:v>
                </c:pt>
                <c:pt idx="116">
                  <c:v>1.8842999999999999E-2</c:v>
                </c:pt>
                <c:pt idx="117">
                  <c:v>1.8860999999999999E-2</c:v>
                </c:pt>
                <c:pt idx="118">
                  <c:v>1.8879E-2</c:v>
                </c:pt>
                <c:pt idx="119">
                  <c:v>1.8894999999999999E-2</c:v>
                </c:pt>
                <c:pt idx="120">
                  <c:v>1.8911000000000001E-2</c:v>
                </c:pt>
                <c:pt idx="121">
                  <c:v>1.8925999999999998E-2</c:v>
                </c:pt>
                <c:pt idx="122">
                  <c:v>1.8939999999999999E-2</c:v>
                </c:pt>
                <c:pt idx="123">
                  <c:v>1.8953999999999999E-2</c:v>
                </c:pt>
                <c:pt idx="124">
                  <c:v>1.8967000000000001E-2</c:v>
                </c:pt>
                <c:pt idx="125">
                  <c:v>1.8978999999999999E-2</c:v>
                </c:pt>
                <c:pt idx="126">
                  <c:v>1.8991000000000001E-2</c:v>
                </c:pt>
                <c:pt idx="127">
                  <c:v>1.9002999999999999E-2</c:v>
                </c:pt>
                <c:pt idx="128">
                  <c:v>1.9014E-2</c:v>
                </c:pt>
                <c:pt idx="129">
                  <c:v>1.9025E-2</c:v>
                </c:pt>
                <c:pt idx="130">
                  <c:v>1.9036000000000001E-2</c:v>
                </c:pt>
                <c:pt idx="131">
                  <c:v>1.9046E-2</c:v>
                </c:pt>
                <c:pt idx="132">
                  <c:v>1.9056E-2</c:v>
                </c:pt>
                <c:pt idx="133">
                  <c:v>1.9064999999999999E-2</c:v>
                </c:pt>
                <c:pt idx="134">
                  <c:v>1.9074000000000001E-2</c:v>
                </c:pt>
                <c:pt idx="135">
                  <c:v>1.9084E-2</c:v>
                </c:pt>
                <c:pt idx="136">
                  <c:v>1.9092000000000001E-2</c:v>
                </c:pt>
                <c:pt idx="137">
                  <c:v>1.9101E-2</c:v>
                </c:pt>
                <c:pt idx="138">
                  <c:v>1.9109999999999999E-2</c:v>
                </c:pt>
                <c:pt idx="139">
                  <c:v>1.9118E-2</c:v>
                </c:pt>
                <c:pt idx="140">
                  <c:v>1.9126000000000001E-2</c:v>
                </c:pt>
                <c:pt idx="141">
                  <c:v>1.9134000000000002E-2</c:v>
                </c:pt>
                <c:pt idx="142">
                  <c:v>1.9141999999999999E-2</c:v>
                </c:pt>
                <c:pt idx="143">
                  <c:v>1.915E-2</c:v>
                </c:pt>
                <c:pt idx="144">
                  <c:v>1.9157E-2</c:v>
                </c:pt>
                <c:pt idx="145">
                  <c:v>1.9165000000000001E-2</c:v>
                </c:pt>
                <c:pt idx="146">
                  <c:v>1.9172000000000002E-2</c:v>
                </c:pt>
                <c:pt idx="147">
                  <c:v>1.9179999999999999E-2</c:v>
                </c:pt>
                <c:pt idx="148">
                  <c:v>1.9186999999999999E-2</c:v>
                </c:pt>
                <c:pt idx="149">
                  <c:v>1.9195E-2</c:v>
                </c:pt>
                <c:pt idx="150">
                  <c:v>1.9202E-2</c:v>
                </c:pt>
                <c:pt idx="151">
                  <c:v>1.9209E-2</c:v>
                </c:pt>
                <c:pt idx="152">
                  <c:v>1.9216E-2</c:v>
                </c:pt>
                <c:pt idx="153">
                  <c:v>1.9223000000000001E-2</c:v>
                </c:pt>
                <c:pt idx="154">
                  <c:v>1.9230000000000001E-2</c:v>
                </c:pt>
                <c:pt idx="155">
                  <c:v>1.9237000000000001E-2</c:v>
                </c:pt>
                <c:pt idx="156">
                  <c:v>1.9244000000000001E-2</c:v>
                </c:pt>
                <c:pt idx="157">
                  <c:v>1.9251999999999998E-2</c:v>
                </c:pt>
                <c:pt idx="158">
                  <c:v>1.9258999999999998E-2</c:v>
                </c:pt>
                <c:pt idx="159">
                  <c:v>1.9265999999999998E-2</c:v>
                </c:pt>
                <c:pt idx="160">
                  <c:v>1.9272999999999998E-2</c:v>
                </c:pt>
                <c:pt idx="161">
                  <c:v>1.9279999999999999E-2</c:v>
                </c:pt>
                <c:pt idx="162">
                  <c:v>1.9286999999999999E-2</c:v>
                </c:pt>
                <c:pt idx="163">
                  <c:v>1.9293999999999999E-2</c:v>
                </c:pt>
                <c:pt idx="164">
                  <c:v>1.9300999999999999E-2</c:v>
                </c:pt>
                <c:pt idx="165">
                  <c:v>1.9309E-2</c:v>
                </c:pt>
                <c:pt idx="166">
                  <c:v>1.9316E-2</c:v>
                </c:pt>
                <c:pt idx="167">
                  <c:v>1.9323E-2</c:v>
                </c:pt>
                <c:pt idx="168">
                  <c:v>1.933E-2</c:v>
                </c:pt>
                <c:pt idx="169">
                  <c:v>1.9338000000000001E-2</c:v>
                </c:pt>
                <c:pt idx="170">
                  <c:v>1.9345000000000001E-2</c:v>
                </c:pt>
                <c:pt idx="171">
                  <c:v>1.9352999999999999E-2</c:v>
                </c:pt>
                <c:pt idx="172">
                  <c:v>1.9359999999999999E-2</c:v>
                </c:pt>
                <c:pt idx="173">
                  <c:v>1.9366999999999999E-2</c:v>
                </c:pt>
                <c:pt idx="174">
                  <c:v>1.9375E-2</c:v>
                </c:pt>
                <c:pt idx="175">
                  <c:v>1.9382E-2</c:v>
                </c:pt>
                <c:pt idx="176">
                  <c:v>1.9389E-2</c:v>
                </c:pt>
                <c:pt idx="177">
                  <c:v>1.9397000000000001E-2</c:v>
                </c:pt>
                <c:pt idx="178">
                  <c:v>1.9404000000000001E-2</c:v>
                </c:pt>
                <c:pt idx="179">
                  <c:v>1.9411000000000001E-2</c:v>
                </c:pt>
                <c:pt idx="180">
                  <c:v>1.9418000000000001E-2</c:v>
                </c:pt>
                <c:pt idx="181">
                  <c:v>1.9424E-2</c:v>
                </c:pt>
                <c:pt idx="182">
                  <c:v>1.9429999999999999E-2</c:v>
                </c:pt>
                <c:pt idx="183">
                  <c:v>1.9435999999999998E-2</c:v>
                </c:pt>
                <c:pt idx="184">
                  <c:v>1.9441E-2</c:v>
                </c:pt>
                <c:pt idx="185">
                  <c:v>1.9445E-2</c:v>
                </c:pt>
                <c:pt idx="186">
                  <c:v>1.9448E-2</c:v>
                </c:pt>
                <c:pt idx="187">
                  <c:v>1.9449000000000001E-2</c:v>
                </c:pt>
                <c:pt idx="188">
                  <c:v>1.9449000000000001E-2</c:v>
                </c:pt>
                <c:pt idx="189">
                  <c:v>1.9446000000000001E-2</c:v>
                </c:pt>
                <c:pt idx="190">
                  <c:v>1.9439999999999999E-2</c:v>
                </c:pt>
                <c:pt idx="191">
                  <c:v>1.9429999999999999E-2</c:v>
                </c:pt>
                <c:pt idx="192">
                  <c:v>1.9414000000000001E-2</c:v>
                </c:pt>
                <c:pt idx="193">
                  <c:v>1.9390000000000001E-2</c:v>
                </c:pt>
                <c:pt idx="194">
                  <c:v>1.9355000000000001E-2</c:v>
                </c:pt>
                <c:pt idx="195">
                  <c:v>1.9304999999999999E-2</c:v>
                </c:pt>
                <c:pt idx="196">
                  <c:v>1.9236E-2</c:v>
                </c:pt>
                <c:pt idx="197">
                  <c:v>1.9147999999999998E-2</c:v>
                </c:pt>
                <c:pt idx="198">
                  <c:v>1.9071999999999999E-2</c:v>
                </c:pt>
                <c:pt idx="199">
                  <c:v>1.9168000000000001E-2</c:v>
                </c:pt>
                <c:pt idx="200">
                  <c:v>1.9835999999999999E-2</c:v>
                </c:pt>
                <c:pt idx="201">
                  <c:v>2.0174999999999998E-2</c:v>
                </c:pt>
                <c:pt idx="202">
                  <c:v>2.0816000000000001E-2</c:v>
                </c:pt>
                <c:pt idx="203">
                  <c:v>2.1187000000000001E-2</c:v>
                </c:pt>
                <c:pt idx="204">
                  <c:v>2.1180000000000001E-2</c:v>
                </c:pt>
                <c:pt idx="205">
                  <c:v>2.1108999999999999E-2</c:v>
                </c:pt>
                <c:pt idx="206">
                  <c:v>2.1056999999999999E-2</c:v>
                </c:pt>
                <c:pt idx="207">
                  <c:v>2.1035999999999999E-2</c:v>
                </c:pt>
                <c:pt idx="208">
                  <c:v>2.1042000000000002E-2</c:v>
                </c:pt>
                <c:pt idx="209">
                  <c:v>2.1073999999999999E-2</c:v>
                </c:pt>
                <c:pt idx="210">
                  <c:v>2.1129999999999999E-2</c:v>
                </c:pt>
                <c:pt idx="211">
                  <c:v>2.121E-2</c:v>
                </c:pt>
                <c:pt idx="212">
                  <c:v>2.1316000000000002E-2</c:v>
                </c:pt>
                <c:pt idx="213">
                  <c:v>2.1451999999999999E-2</c:v>
                </c:pt>
                <c:pt idx="214">
                  <c:v>2.1617999999999998E-2</c:v>
                </c:pt>
                <c:pt idx="215">
                  <c:v>2.1805999999999999E-2</c:v>
                </c:pt>
                <c:pt idx="216">
                  <c:v>2.1974E-2</c:v>
                </c:pt>
                <c:pt idx="217">
                  <c:v>2.2024999999999999E-2</c:v>
                </c:pt>
                <c:pt idx="218">
                  <c:v>2.2023000000000001E-2</c:v>
                </c:pt>
                <c:pt idx="219">
                  <c:v>2.1708000000000002E-2</c:v>
                </c:pt>
                <c:pt idx="220">
                  <c:v>2.1169E-2</c:v>
                </c:pt>
                <c:pt idx="221">
                  <c:v>2.0872000000000002E-2</c:v>
                </c:pt>
                <c:pt idx="222">
                  <c:v>2.0268999999999999E-2</c:v>
                </c:pt>
                <c:pt idx="223">
                  <c:v>2.0250000000000001E-2</c:v>
                </c:pt>
                <c:pt idx="224">
                  <c:v>2.0499E-2</c:v>
                </c:pt>
                <c:pt idx="225">
                  <c:v>2.0827999999999999E-2</c:v>
                </c:pt>
                <c:pt idx="226">
                  <c:v>2.1191999999999999E-2</c:v>
                </c:pt>
                <c:pt idx="227">
                  <c:v>2.1590999999999999E-2</c:v>
                </c:pt>
                <c:pt idx="228">
                  <c:v>2.2043E-2</c:v>
                </c:pt>
                <c:pt idx="229">
                  <c:v>2.2563E-2</c:v>
                </c:pt>
                <c:pt idx="230">
                  <c:v>2.3151000000000001E-2</c:v>
                </c:pt>
                <c:pt idx="231">
                  <c:v>2.3708E-2</c:v>
                </c:pt>
                <c:pt idx="232">
                  <c:v>2.3831999999999999E-2</c:v>
                </c:pt>
                <c:pt idx="233">
                  <c:v>2.2800000000000001E-2</c:v>
                </c:pt>
                <c:pt idx="234">
                  <c:v>2.2682999999999998E-2</c:v>
                </c:pt>
                <c:pt idx="235">
                  <c:v>2.111E-2</c:v>
                </c:pt>
                <c:pt idx="236">
                  <c:v>2.0972999999999999E-2</c:v>
                </c:pt>
                <c:pt idx="237">
                  <c:v>2.0150999999999999E-2</c:v>
                </c:pt>
                <c:pt idx="238">
                  <c:v>1.9375E-2</c:v>
                </c:pt>
                <c:pt idx="239">
                  <c:v>1.8232999999999999E-2</c:v>
                </c:pt>
                <c:pt idx="240">
                  <c:v>1.7753999999999999E-2</c:v>
                </c:pt>
                <c:pt idx="241">
                  <c:v>1.6202000000000001E-2</c:v>
                </c:pt>
                <c:pt idx="242">
                  <c:v>1.5757E-2</c:v>
                </c:pt>
                <c:pt idx="243">
                  <c:v>1.5982E-2</c:v>
                </c:pt>
                <c:pt idx="244">
                  <c:v>1.6393999999999999E-2</c:v>
                </c:pt>
                <c:pt idx="245">
                  <c:v>1.6816000000000001E-2</c:v>
                </c:pt>
                <c:pt idx="246">
                  <c:v>1.7203E-2</c:v>
                </c:pt>
                <c:pt idx="247">
                  <c:v>1.7554E-2</c:v>
                </c:pt>
                <c:pt idx="248">
                  <c:v>1.7876E-2</c:v>
                </c:pt>
                <c:pt idx="249">
                  <c:v>1.8175E-2</c:v>
                </c:pt>
                <c:pt idx="250">
                  <c:v>1.8450999999999999E-2</c:v>
                </c:pt>
                <c:pt idx="251">
                  <c:v>1.8686999999999999E-2</c:v>
                </c:pt>
                <c:pt idx="252">
                  <c:v>1.8855E-2</c:v>
                </c:pt>
                <c:pt idx="253">
                  <c:v>1.8884999999999999E-2</c:v>
                </c:pt>
                <c:pt idx="254">
                  <c:v>1.9005999999999999E-2</c:v>
                </c:pt>
                <c:pt idx="255">
                  <c:v>1.9237000000000001E-2</c:v>
                </c:pt>
                <c:pt idx="256">
                  <c:v>1.9553999999999998E-2</c:v>
                </c:pt>
                <c:pt idx="257">
                  <c:v>1.9934E-2</c:v>
                </c:pt>
                <c:pt idx="258">
                  <c:v>2.0375000000000001E-2</c:v>
                </c:pt>
                <c:pt idx="259">
                  <c:v>2.0888E-2</c:v>
                </c:pt>
                <c:pt idx="260">
                  <c:v>2.1472000000000002E-2</c:v>
                </c:pt>
                <c:pt idx="261">
                  <c:v>2.2078E-2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7FD-435D-A4C7-996EDC49B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2011487"/>
        <c:axId val="1183194495"/>
      </c:scatterChart>
      <c:valAx>
        <c:axId val="1192011487"/>
        <c:scaling>
          <c:orientation val="minMax"/>
          <c:max val="5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83194495"/>
        <c:crosses val="autoZero"/>
        <c:crossBetween val="midCat"/>
      </c:valAx>
      <c:valAx>
        <c:axId val="1183194495"/>
        <c:scaling>
          <c:logBase val="10"/>
          <c:orientation val="minMax"/>
          <c:max val="2.5"/>
          <c:min val="2.5000000000000005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Amplitude (mm)</a:t>
                </a:r>
              </a:p>
            </c:rich>
          </c:tx>
          <c:layout>
            <c:manualLayout>
              <c:xMode val="edge"/>
              <c:yMode val="edge"/>
              <c:x val="3.0277461426472974E-2"/>
              <c:y val="0.245619005568229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45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920114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738071108561331"/>
          <c:y val="0.78928718164373102"/>
          <c:w val="0.33451586603883582"/>
          <c:h val="0.207183770536970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EC6AE0-A76A-4571-8B58-A338DA854169}" type="datetimeFigureOut">
              <a:rPr lang="fr-FR"/>
              <a:pPr>
                <a:defRPr/>
              </a:pPr>
              <a:t>04/03/2024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7564C5-49F1-424B-8328-678E2107A4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34030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87E105-89C5-4F0E-986A-F5E85A5B8CA1}" type="datetimeFigureOut">
              <a:rPr lang="fr-FR"/>
              <a:pPr>
                <a:defRPr/>
              </a:pPr>
              <a:t>04/03/2024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43239E-5CFC-4EA3-9F9C-DF60679EE9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13173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BAC2BE-4E1D-44BF-82CE-959ABA7E1D58}" type="datetime1">
              <a:rPr lang="fr-FR" smtClean="0"/>
              <a:t>04/03/2024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70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3983769" y="3140975"/>
            <a:ext cx="5064560" cy="1470025"/>
          </a:xfrm>
        </p:spPr>
        <p:txBody>
          <a:bodyPr/>
          <a:lstStyle>
            <a:lvl1pPr algn="l">
              <a:defRPr sz="3600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600" b="1" dirty="0">
                <a:solidFill>
                  <a:srgbClr val="153449"/>
                </a:solidFill>
              </a:rPr>
              <a:t>Titre de la présentation</a:t>
            </a:r>
            <a:br>
              <a:rPr lang="fr-FR" sz="3600" b="1" dirty="0">
                <a:solidFill>
                  <a:srgbClr val="153449"/>
                </a:solidFill>
              </a:rPr>
            </a:br>
            <a:r>
              <a:rPr lang="fr-FR" sz="2300" dirty="0">
                <a:solidFill>
                  <a:srgbClr val="01B2CD"/>
                </a:solidFill>
              </a:rPr>
              <a:t>Sous-titre de la présentation</a:t>
            </a:r>
            <a:br>
              <a:rPr lang="fr-FR" sz="2300" dirty="0">
                <a:solidFill>
                  <a:srgbClr val="01B2CD"/>
                </a:solidFill>
              </a:rPr>
            </a:br>
            <a:r>
              <a:rPr lang="fr-FR" sz="1800" dirty="0">
                <a:solidFill>
                  <a:srgbClr val="153449"/>
                </a:solidFill>
              </a:rPr>
              <a:t>7 MARS </a:t>
            </a:r>
            <a:r>
              <a:rPr lang="fr-FR" sz="1800" baseline="0" dirty="0">
                <a:solidFill>
                  <a:srgbClr val="153449"/>
                </a:solidFill>
              </a:rPr>
              <a:t>2016</a:t>
            </a:r>
            <a:endParaRPr lang="fr-FR" sz="1800" dirty="0">
              <a:solidFill>
                <a:srgbClr val="153449"/>
              </a:solidFill>
            </a:endParaRPr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42967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342967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321164" y="1535113"/>
            <a:ext cx="34310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321164" y="2174875"/>
            <a:ext cx="34310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7993572" y="1535113"/>
            <a:ext cx="34310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contenu 5"/>
          <p:cNvSpPr>
            <a:spLocks noGrp="1"/>
          </p:cNvSpPr>
          <p:nvPr>
            <p:ph sz="quarter" idx="15"/>
          </p:nvPr>
        </p:nvSpPr>
        <p:spPr>
          <a:xfrm>
            <a:off x="7993572" y="2174875"/>
            <a:ext cx="34310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8695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6141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16141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4"/>
          </p:nvPr>
        </p:nvSpPr>
        <p:spPr>
          <a:xfrm>
            <a:off x="609600" y="3869358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5"/>
          </p:nvPr>
        </p:nvSpPr>
        <p:spPr>
          <a:xfrm>
            <a:off x="609600" y="4509120"/>
            <a:ext cx="5386917" cy="16141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6193372" y="3869358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contenu 5"/>
          <p:cNvSpPr>
            <a:spLocks noGrp="1"/>
          </p:cNvSpPr>
          <p:nvPr>
            <p:ph sz="quarter" idx="17"/>
          </p:nvPr>
        </p:nvSpPr>
        <p:spPr>
          <a:xfrm>
            <a:off x="6193372" y="4509120"/>
            <a:ext cx="5389033" cy="16141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1857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7328" y="98680"/>
            <a:ext cx="12097344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714503" y="1600206"/>
            <a:ext cx="9867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1483200" y="6472800"/>
            <a:ext cx="1031040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960000" y="640800"/>
            <a:ext cx="8673600" cy="0"/>
          </a:xfrm>
          <a:prstGeom prst="line">
            <a:avLst/>
          </a:prstGeom>
          <a:ln w="12700">
            <a:solidFill>
              <a:srgbClr val="00B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>
          <a:xfrm>
            <a:off x="2419200" y="561600"/>
            <a:ext cx="8265600" cy="3600"/>
          </a:xfrm>
          <a:prstGeom prst="line">
            <a:avLst/>
          </a:prstGeom>
          <a:ln w="12700">
            <a:solidFill>
              <a:srgbClr val="173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28114" cy="7647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81670"/>
            <a:ext cx="933091" cy="11150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90" r:id="rId7"/>
    <p:sldLayoutId id="2147483689" r:id="rId8"/>
    <p:sldLayoutId id="2147483682" r:id="rId9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 cap="small" baseline="0">
          <a:solidFill>
            <a:srgbClr val="1735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87688" y="3140975"/>
            <a:ext cx="6216688" cy="1470025"/>
          </a:xfrm>
        </p:spPr>
        <p:txBody>
          <a:bodyPr/>
          <a:lstStyle/>
          <a:p>
            <a:r>
              <a:rPr lang="fr-FR" b="1" dirty="0">
                <a:solidFill>
                  <a:srgbClr val="153449"/>
                </a:solidFill>
              </a:rPr>
              <a:t>Conception des Chambres à Vide</a:t>
            </a:r>
            <a:br>
              <a:rPr lang="fr-FR" sz="4800" dirty="0">
                <a:solidFill>
                  <a:srgbClr val="153449"/>
                </a:solidFill>
              </a:rPr>
            </a:br>
            <a:r>
              <a:rPr lang="fr-FR" sz="2300" dirty="0">
                <a:solidFill>
                  <a:srgbClr val="01B2CD"/>
                </a:solidFill>
              </a:rPr>
              <a:t>R&amp;D, Simulations, Prototypage… Industrialisation</a:t>
            </a:r>
            <a:br>
              <a:rPr lang="fr-FR" dirty="0">
                <a:solidFill>
                  <a:srgbClr val="01B2CD"/>
                </a:solidFill>
              </a:rPr>
            </a:br>
            <a:r>
              <a:rPr lang="fr-FR" sz="1800" dirty="0">
                <a:solidFill>
                  <a:srgbClr val="153449"/>
                </a:solidFill>
              </a:rPr>
              <a:t>Mars 2024</a:t>
            </a:r>
            <a:br>
              <a:rPr lang="fr-FR" sz="2800" dirty="0">
                <a:solidFill>
                  <a:srgbClr val="153449"/>
                </a:solidFill>
              </a:rPr>
            </a:b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Tube bombé : Outillage prototype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6023992" y="3933055"/>
            <a:ext cx="6024671" cy="2434665"/>
            <a:chOff x="6023992" y="3933055"/>
            <a:chExt cx="6024671" cy="2434665"/>
          </a:xfrm>
        </p:grpSpPr>
        <p:graphicFrame>
          <p:nvGraphicFramePr>
            <p:cNvPr id="47" name="Espace réservé du contenu 7"/>
            <p:cNvGraphicFramePr>
              <a:graphicFrameLocks/>
            </p:cNvGraphicFramePr>
            <p:nvPr/>
          </p:nvGraphicFramePr>
          <p:xfrm>
            <a:off x="6023992" y="3933055"/>
            <a:ext cx="6024671" cy="18150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48" name="Connecteur droit 47"/>
            <p:cNvCxnSpPr/>
            <p:nvPr/>
          </p:nvCxnSpPr>
          <p:spPr>
            <a:xfrm>
              <a:off x="7896200" y="6203053"/>
              <a:ext cx="720080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7896200" y="5915021"/>
              <a:ext cx="72008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6168008" y="5721389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Ideal</a:t>
              </a:r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 </a:t>
              </a:r>
              <a:r>
                <a:rPr lang="fr-F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geometry</a:t>
              </a:r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 :</a:t>
              </a:r>
            </a:p>
            <a:p>
              <a:r>
                <a:rPr lang="fr-F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True</a:t>
              </a:r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 </a:t>
              </a:r>
              <a:r>
                <a:rPr lang="fr-F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geometry</a:t>
              </a:r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 :</a:t>
              </a:r>
            </a:p>
          </p:txBody>
        </p:sp>
      </p:grpSp>
      <p:pic>
        <p:nvPicPr>
          <p:cNvPr id="51" name="Imag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758057"/>
            <a:ext cx="9737431" cy="5477305"/>
          </a:xfrm>
          <a:prstGeom prst="rect">
            <a:avLst/>
          </a:prstGeom>
        </p:spPr>
      </p:pic>
      <p:pic>
        <p:nvPicPr>
          <p:cNvPr id="52" name="Espace réservé du contenu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74027" y="746691"/>
            <a:ext cx="7584863" cy="537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 5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6" y="850627"/>
            <a:ext cx="4870800" cy="3412800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263352" y="891939"/>
            <a:ext cx="5843512" cy="3401157"/>
            <a:chOff x="263352" y="891939"/>
            <a:chExt cx="5843512" cy="3401157"/>
          </a:xfrm>
        </p:grpSpPr>
        <p:sp>
          <p:nvSpPr>
            <p:cNvPr id="55" name="Flèche droite 54"/>
            <p:cNvSpPr/>
            <p:nvPr/>
          </p:nvSpPr>
          <p:spPr>
            <a:xfrm rot="8985819">
              <a:off x="263352" y="4005064"/>
              <a:ext cx="360040" cy="288032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lèche droite 55"/>
            <p:cNvSpPr/>
            <p:nvPr/>
          </p:nvSpPr>
          <p:spPr>
            <a:xfrm rot="8985819" flipH="1">
              <a:off x="5749268" y="891939"/>
              <a:ext cx="357596" cy="288032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1552533" y="874243"/>
            <a:ext cx="3803645" cy="3068042"/>
            <a:chOff x="1552533" y="874243"/>
            <a:chExt cx="3803645" cy="3068042"/>
          </a:xfrm>
        </p:grpSpPr>
        <p:sp>
          <p:nvSpPr>
            <p:cNvPr id="58" name="Flèche droite 57"/>
            <p:cNvSpPr/>
            <p:nvPr/>
          </p:nvSpPr>
          <p:spPr>
            <a:xfrm rot="8100000" flipH="1">
              <a:off x="1872823" y="2845072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Flèche droite 58"/>
            <p:cNvSpPr/>
            <p:nvPr/>
          </p:nvSpPr>
          <p:spPr>
            <a:xfrm rot="5400000" flipH="1">
              <a:off x="1517944" y="2632032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Flèche droite 59"/>
            <p:cNvSpPr/>
            <p:nvPr/>
          </p:nvSpPr>
          <p:spPr>
            <a:xfrm rot="10800000" flipH="1">
              <a:off x="2038560" y="3293667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lèche droite 60"/>
            <p:cNvSpPr/>
            <p:nvPr/>
          </p:nvSpPr>
          <p:spPr>
            <a:xfrm rot="13500000" flipH="1">
              <a:off x="1899217" y="3698190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lèche droite 61"/>
            <p:cNvSpPr/>
            <p:nvPr/>
          </p:nvSpPr>
          <p:spPr>
            <a:xfrm rot="8100000" flipH="1">
              <a:off x="2637042" y="2421694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Flèche droite 62"/>
            <p:cNvSpPr/>
            <p:nvPr/>
          </p:nvSpPr>
          <p:spPr>
            <a:xfrm rot="5400000" flipH="1">
              <a:off x="2282163" y="2208654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Flèche droite 63"/>
            <p:cNvSpPr/>
            <p:nvPr/>
          </p:nvSpPr>
          <p:spPr>
            <a:xfrm rot="10800000" flipH="1">
              <a:off x="2802779" y="2870289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Flèche droite 64"/>
            <p:cNvSpPr/>
            <p:nvPr/>
          </p:nvSpPr>
          <p:spPr>
            <a:xfrm rot="13500000" flipH="1">
              <a:off x="2663436" y="3274812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Flèche droite 65"/>
            <p:cNvSpPr/>
            <p:nvPr/>
          </p:nvSpPr>
          <p:spPr>
            <a:xfrm rot="8100000" flipH="1">
              <a:off x="3399929" y="1988420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Flèche droite 66"/>
            <p:cNvSpPr/>
            <p:nvPr/>
          </p:nvSpPr>
          <p:spPr>
            <a:xfrm rot="5400000" flipH="1">
              <a:off x="3045050" y="1775380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lèche droite 67"/>
            <p:cNvSpPr/>
            <p:nvPr/>
          </p:nvSpPr>
          <p:spPr>
            <a:xfrm rot="10800000" flipH="1">
              <a:off x="3565666" y="2437015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lèche droite 68"/>
            <p:cNvSpPr/>
            <p:nvPr/>
          </p:nvSpPr>
          <p:spPr>
            <a:xfrm rot="13500000" flipH="1">
              <a:off x="3426323" y="2841538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Flèche droite 69"/>
            <p:cNvSpPr/>
            <p:nvPr/>
          </p:nvSpPr>
          <p:spPr>
            <a:xfrm rot="8100000" flipH="1">
              <a:off x="4145134" y="1555146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Flèche droite 70"/>
            <p:cNvSpPr/>
            <p:nvPr/>
          </p:nvSpPr>
          <p:spPr>
            <a:xfrm rot="5400000" flipH="1">
              <a:off x="3790255" y="1342106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lèche droite 71"/>
            <p:cNvSpPr/>
            <p:nvPr/>
          </p:nvSpPr>
          <p:spPr>
            <a:xfrm rot="10800000" flipH="1">
              <a:off x="4310871" y="2003741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lèche droite 72"/>
            <p:cNvSpPr/>
            <p:nvPr/>
          </p:nvSpPr>
          <p:spPr>
            <a:xfrm rot="13500000" flipH="1">
              <a:off x="4171528" y="2408264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Flèche droite 73"/>
            <p:cNvSpPr/>
            <p:nvPr/>
          </p:nvSpPr>
          <p:spPr>
            <a:xfrm rot="8100000" flipH="1">
              <a:off x="4911757" y="1121872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Flèche droite 74"/>
            <p:cNvSpPr/>
            <p:nvPr/>
          </p:nvSpPr>
          <p:spPr>
            <a:xfrm rot="5400000" flipH="1">
              <a:off x="4556878" y="908832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Flèche droite 75"/>
            <p:cNvSpPr/>
            <p:nvPr/>
          </p:nvSpPr>
          <p:spPr>
            <a:xfrm rot="10800000" flipH="1">
              <a:off x="5077494" y="1570467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 droite 76"/>
            <p:cNvSpPr/>
            <p:nvPr/>
          </p:nvSpPr>
          <p:spPr>
            <a:xfrm rot="13500000" flipH="1">
              <a:off x="4938151" y="1974990"/>
              <a:ext cx="278684" cy="2095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8" name="Groupe 77"/>
          <p:cNvGrpSpPr/>
          <p:nvPr/>
        </p:nvGrpSpPr>
        <p:grpSpPr>
          <a:xfrm>
            <a:off x="262636" y="889793"/>
            <a:ext cx="5843512" cy="3401157"/>
            <a:chOff x="263352" y="891939"/>
            <a:chExt cx="5843512" cy="3401157"/>
          </a:xfrm>
        </p:grpSpPr>
        <p:sp>
          <p:nvSpPr>
            <p:cNvPr id="79" name="Flèche droite 78"/>
            <p:cNvSpPr/>
            <p:nvPr/>
          </p:nvSpPr>
          <p:spPr>
            <a:xfrm rot="19800000">
              <a:off x="263352" y="4005064"/>
              <a:ext cx="360040" cy="288032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Flèche droite 79"/>
            <p:cNvSpPr/>
            <p:nvPr/>
          </p:nvSpPr>
          <p:spPr>
            <a:xfrm rot="19800000" flipH="1">
              <a:off x="5749268" y="891939"/>
              <a:ext cx="357596" cy="288032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9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139 L -0.19909 -0.131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-6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64000" y="6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Tube bombé : Fabrication du Prototype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135560" y="828360"/>
            <a:ext cx="7488832" cy="5548678"/>
            <a:chOff x="4655840" y="725686"/>
            <a:chExt cx="6311746" cy="474712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5840" y="725686"/>
              <a:ext cx="4148150" cy="2936298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4772" y="1340768"/>
              <a:ext cx="4192814" cy="2967914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0909" y="2517154"/>
              <a:ext cx="4175492" cy="2955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2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360" y="98680"/>
            <a:ext cx="12097344" cy="450000"/>
          </a:xfrm>
        </p:spPr>
        <p:txBody>
          <a:bodyPr/>
          <a:lstStyle/>
          <a:p>
            <a:r>
              <a:rPr lang="fr-FR" dirty="0"/>
              <a:t>Tube bombé : Prototype financé sur fond propre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090750"/>
              </p:ext>
            </p:extLst>
          </p:nvPr>
        </p:nvGraphicFramePr>
        <p:xfrm>
          <a:off x="2135560" y="836712"/>
          <a:ext cx="77048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399701806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88985275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80463190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69021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cap="small" baseline="0" dirty="0"/>
                        <a:t>Composant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cap="small" baseline="0" dirty="0"/>
                        <a:t>Opération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cap="small" baseline="0" dirty="0"/>
                        <a:t>Entreprise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cap="small" baseline="0" dirty="0"/>
                        <a:t>Etat final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122484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301964"/>
              </p:ext>
            </p:extLst>
          </p:nvPr>
        </p:nvGraphicFramePr>
        <p:xfrm>
          <a:off x="2135560" y="1261492"/>
          <a:ext cx="770485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184705298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65649824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297624927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813706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cap="small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Bride</a:t>
                      </a:r>
                    </a:p>
                    <a:p>
                      <a:pPr algn="ctr"/>
                      <a:r>
                        <a:rPr lang="fr-FR" cap="small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fr-FR" cap="small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Bouchons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Usinage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SATIL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Livré finis + métrologie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029293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570305"/>
              </p:ext>
            </p:extLst>
          </p:nvPr>
        </p:nvGraphicFramePr>
        <p:xfrm>
          <a:off x="2135560" y="2175892"/>
          <a:ext cx="770485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184705298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65649824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297624927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813706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cap="small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Colliers</a:t>
                      </a:r>
                    </a:p>
                    <a:p>
                      <a:pPr algn="ctr"/>
                      <a:r>
                        <a:rPr lang="fr-FR" cap="small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&amp;</a:t>
                      </a:r>
                    </a:p>
                    <a:p>
                      <a:pPr algn="ctr"/>
                      <a:r>
                        <a:rPr lang="fr-FR" cap="small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Adapteurs</a:t>
                      </a:r>
                      <a:endParaRPr lang="fr-FR" cap="small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Découpe jet d’eau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cap="small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AAM </a:t>
                      </a:r>
                      <a:r>
                        <a:rPr lang="fr-FR" cap="small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Decoup</a:t>
                      </a:r>
                      <a:endParaRPr lang="fr-FR" cap="small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strike="noStrike" cap="none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Livré brut,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strike="noStrike" cap="none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reprise en interne, usinage par Laurent </a:t>
                      </a:r>
                      <a:r>
                        <a:rPr lang="fr-FR" sz="1800" b="1" u="none" strike="noStrike" cap="none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Journet</a:t>
                      </a:r>
                      <a:endParaRPr lang="fr-FR" sz="1800" b="1" i="0" u="none" strike="noStrike" cap="none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029293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834509"/>
              </p:ext>
            </p:extLst>
          </p:nvPr>
        </p:nvGraphicFramePr>
        <p:xfrm>
          <a:off x="2135560" y="3372848"/>
          <a:ext cx="77048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184705298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65649824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297624927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813706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cap="small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Boulonnerie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Emile </a:t>
                      </a:r>
                      <a:r>
                        <a:rPr lang="fr-FR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Maurin</a:t>
                      </a:r>
                      <a:endPara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Produit Finis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029293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100383"/>
              </p:ext>
            </p:extLst>
          </p:nvPr>
        </p:nvGraphicFramePr>
        <p:xfrm>
          <a:off x="2135560" y="3743688"/>
          <a:ext cx="77048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184705298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65649824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297624927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813706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cap="small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Tiges filetées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HyperAcier</a:t>
                      </a:r>
                      <a:endPara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Produit Finis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029293"/>
                  </a:ext>
                </a:extLst>
              </a:tr>
            </a:tbl>
          </a:graphicData>
        </a:graphic>
      </p:graphicFrame>
      <p:grpSp>
        <p:nvGrpSpPr>
          <p:cNvPr id="22" name="Groupe 21"/>
          <p:cNvGrpSpPr/>
          <p:nvPr/>
        </p:nvGrpSpPr>
        <p:grpSpPr>
          <a:xfrm>
            <a:off x="263352" y="2218019"/>
            <a:ext cx="11665296" cy="4005600"/>
            <a:chOff x="263352" y="2218019"/>
            <a:chExt cx="11665296" cy="400560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19550" r="10625" b="10101"/>
            <a:stretch/>
          </p:blipFill>
          <p:spPr>
            <a:xfrm>
              <a:off x="263352" y="2348880"/>
              <a:ext cx="5261958" cy="367240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r="13776" b="17451"/>
            <a:stretch/>
          </p:blipFill>
          <p:spPr>
            <a:xfrm>
              <a:off x="6528048" y="2218019"/>
              <a:ext cx="5400600" cy="4005600"/>
            </a:xfrm>
            <a:prstGeom prst="rect">
              <a:avLst/>
            </a:prstGeom>
          </p:spPr>
        </p:pic>
      </p:grpSp>
      <p:grpSp>
        <p:nvGrpSpPr>
          <p:cNvPr id="21" name="Groupe 20"/>
          <p:cNvGrpSpPr/>
          <p:nvPr/>
        </p:nvGrpSpPr>
        <p:grpSpPr>
          <a:xfrm>
            <a:off x="777058" y="3569750"/>
            <a:ext cx="10575526" cy="2624526"/>
            <a:chOff x="777058" y="3569750"/>
            <a:chExt cx="10575526" cy="2624526"/>
          </a:xfrm>
        </p:grpSpPr>
        <p:grpSp>
          <p:nvGrpSpPr>
            <p:cNvPr id="15" name="Groupe 14"/>
            <p:cNvGrpSpPr/>
            <p:nvPr/>
          </p:nvGrpSpPr>
          <p:grpSpPr>
            <a:xfrm>
              <a:off x="777058" y="3569750"/>
              <a:ext cx="5006509" cy="2624526"/>
              <a:chOff x="4817505" y="3657308"/>
              <a:chExt cx="4141165" cy="2170893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7505" y="3801888"/>
                <a:ext cx="1872749" cy="1872749"/>
              </a:xfrm>
              <a:prstGeom prst="rect">
                <a:avLst/>
              </a:prstGeom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2154" y="3657308"/>
                <a:ext cx="2066516" cy="2170893"/>
              </a:xfrm>
              <a:prstGeom prst="rect">
                <a:avLst/>
              </a:prstGeom>
            </p:spPr>
          </p:pic>
        </p:grpSp>
        <p:grpSp>
          <p:nvGrpSpPr>
            <p:cNvPr id="18" name="Groupe 17"/>
            <p:cNvGrpSpPr/>
            <p:nvPr/>
          </p:nvGrpSpPr>
          <p:grpSpPr>
            <a:xfrm>
              <a:off x="6363864" y="3711713"/>
              <a:ext cx="4988720" cy="2482563"/>
              <a:chOff x="5131232" y="5929075"/>
              <a:chExt cx="3681787" cy="1832187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1232" y="5954317"/>
                <a:ext cx="1222815" cy="1716893"/>
              </a:xfrm>
              <a:prstGeom prst="rect">
                <a:avLst/>
              </a:prstGeom>
            </p:spPr>
          </p:pic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2277" y="5929075"/>
                <a:ext cx="1980742" cy="1832187"/>
              </a:xfrm>
              <a:prstGeom prst="rect">
                <a:avLst/>
              </a:prstGeom>
            </p:spPr>
          </p:pic>
        </p:grpSp>
      </p:grpSp>
      <p:sp>
        <p:nvSpPr>
          <p:cNvPr id="23" name="ZoneTexte 22"/>
          <p:cNvSpPr txBox="1"/>
          <p:nvPr/>
        </p:nvSpPr>
        <p:spPr>
          <a:xfrm>
            <a:off x="1645498" y="4108137"/>
            <a:ext cx="970708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Tube</a:t>
            </a:r>
          </a:p>
          <a:p>
            <a:pPr marL="1657350" lvl="3" indent="-285750">
              <a:buFont typeface="Calibri" panose="020F0502020204030204" pitchFamily="34" charset="0"/>
              <a:buChar char="─"/>
            </a:pP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Approvisionnement de la tôle</a:t>
            </a:r>
          </a:p>
          <a:p>
            <a:pPr lvl="3"/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	(</a:t>
            </a:r>
            <a:r>
              <a:rPr lang="fr-FR" sz="2400" b="1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collab</a:t>
            </a: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fr-FR" sz="2400" b="1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cern+aperam</a:t>
            </a: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: pas de nouvelles)</a:t>
            </a:r>
          </a:p>
          <a:p>
            <a:pPr marL="1657350" lvl="3" indent="-285750">
              <a:buFont typeface="Calibri" panose="020F0502020204030204" pitchFamily="34" charset="0"/>
              <a:buChar char="─"/>
            </a:pPr>
            <a:endParaRPr lang="fr-FR" sz="2400" b="1" cap="small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1657350" lvl="3" indent="-285750">
              <a:buFont typeface="Calibri" panose="020F0502020204030204" pitchFamily="34" charset="0"/>
              <a:buChar char="─"/>
            </a:pP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Roulage et soudure : on compte sur le </a:t>
            </a:r>
            <a:r>
              <a:rPr lang="fr-FR" sz="2400" b="1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cern</a:t>
            </a: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et son expertise</a:t>
            </a:r>
            <a:endParaRPr lang="fr-FR" sz="1000" b="1" cap="small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fr-FR" sz="200" b="1" cap="small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455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062" y="44624"/>
            <a:ext cx="12097344" cy="450000"/>
          </a:xfrm>
        </p:spPr>
        <p:txBody>
          <a:bodyPr/>
          <a:lstStyle/>
          <a:p>
            <a:r>
              <a:rPr lang="fr-FR" dirty="0"/>
              <a:t>Tube Bombé : Bilan sur le Prototype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95400" y="1124744"/>
            <a:ext cx="10443964" cy="518457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Permet de valider un certain nombre de paramètres :</a:t>
            </a:r>
          </a:p>
          <a:p>
            <a:pPr marL="1657350" lvl="3" indent="-342900">
              <a:spcAft>
                <a:spcPts val="1200"/>
              </a:spcAft>
              <a:buFont typeface="Calibri" panose="020F0502020204030204" pitchFamily="34" charset="0"/>
              <a:buChar char="−"/>
            </a:pPr>
            <a:r>
              <a:rPr lang="fr-FR" sz="18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Tester l’adéquation entre l’acier 441 et les contraintes liées à l’UHV</a:t>
            </a:r>
          </a:p>
          <a:p>
            <a:pPr marL="1657350" lvl="3" indent="-342900">
              <a:spcAft>
                <a:spcPts val="1200"/>
              </a:spcAft>
              <a:buFont typeface="Calibri" panose="020F0502020204030204" pitchFamily="34" charset="0"/>
              <a:buChar char="−"/>
            </a:pPr>
            <a:r>
              <a:rPr lang="fr-FR" sz="18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Tester le soudage sur de petites épaisseurs</a:t>
            </a:r>
          </a:p>
          <a:p>
            <a:pPr marL="1657350" lvl="3" indent="-342900">
              <a:spcAft>
                <a:spcPts val="0"/>
              </a:spcAft>
              <a:buFont typeface="Calibri" panose="020F0502020204030204" pitchFamily="34" charset="0"/>
              <a:buChar char="−"/>
            </a:pPr>
            <a:r>
              <a:rPr lang="fr-FR" sz="18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Vérifier l’adéquation entre les simulations (fortement non linéaires) et la réalité physique de l’hydroformage.</a:t>
            </a:r>
          </a:p>
          <a:p>
            <a:pPr>
              <a:spcAft>
                <a:spcPts val="1200"/>
              </a:spcAft>
            </a:pPr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Permet de valider L‘outillage et éprouver la méthode de production</a:t>
            </a:r>
          </a:p>
          <a:p>
            <a:pPr>
              <a:spcAft>
                <a:spcPts val="1200"/>
              </a:spcAft>
            </a:pPr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Possibilité d’étendre les tests en monitorant le prototype avec des Jauges de contrainte</a:t>
            </a:r>
          </a:p>
          <a:p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Fabrication facilité par la petite taille du prototype ; Mise a l’échelle de l’outillage à repenser entièrement pour 120 km (exosquelette pour 15 m et étanchéité pour hydroformage)</a:t>
            </a:r>
          </a:p>
          <a:p>
            <a:pPr marL="0" indent="0" algn="ctr">
              <a:buFont typeface="Arial" charset="0"/>
              <a:buNone/>
            </a:pPr>
            <a:r>
              <a:rPr lang="fr-FR" sz="2400" b="1" cap="small" dirty="0">
                <a:solidFill>
                  <a:srgbClr val="FF0000"/>
                </a:solidFill>
              </a:rPr>
              <a:t>Un design alternatif complémentaire permet de faciliter la production</a:t>
            </a:r>
          </a:p>
        </p:txBody>
      </p:sp>
    </p:spTree>
    <p:extLst>
      <p:ext uri="{BB962C8B-B14F-4D97-AF65-F5344CB8AC3E}">
        <p14:creationId xmlns:p14="http://schemas.microsoft.com/office/powerpoint/2010/main" val="39044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772816"/>
            <a:ext cx="10363200" cy="1470025"/>
          </a:xfrm>
        </p:spPr>
        <p:txBody>
          <a:bodyPr/>
          <a:lstStyle/>
          <a:p>
            <a:r>
              <a:rPr lang="fr-FR" sz="4000" dirty="0"/>
              <a:t>Partie 3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528584"/>
            <a:ext cx="8534400" cy="1752600"/>
          </a:xfrm>
        </p:spPr>
        <p:txBody>
          <a:bodyPr/>
          <a:lstStyle/>
          <a:p>
            <a:r>
              <a:rPr lang="fr-FR" sz="4000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Tube Spirale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1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Tube Spirale : Concept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5" name="Espace réservé du contenu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35" y="1093561"/>
            <a:ext cx="7634193" cy="2303515"/>
          </a:xfrm>
          <a:prstGeom prst="rect">
            <a:avLst/>
          </a:prstGeom>
        </p:spPr>
      </p:pic>
      <p:sp>
        <p:nvSpPr>
          <p:cNvPr id="6" name="Espace réservé du contenu 3"/>
          <p:cNvSpPr txBox="1">
            <a:spLocks/>
          </p:cNvSpPr>
          <p:nvPr/>
        </p:nvSpPr>
        <p:spPr>
          <a:xfrm>
            <a:off x="695400" y="4030726"/>
            <a:ext cx="4896544" cy="184654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Nouvelle technologie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épaisseur de tôle un peu augmenté </a:t>
            </a: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 mm)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Rigidité en flexion dépendante du type de soudure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8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Bonne tenue au vide </a:t>
            </a: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(CS ≈ 4)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98826" y="4006548"/>
            <a:ext cx="56646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Fabrication à l’aide d’une tôle mise en forme puis enroulée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Possibilité de souder en continu durant la phase d’enroulement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Tube et raidisseur réalisés ensemble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+mn-lt"/>
            </a:endParaRPr>
          </a:p>
          <a:p>
            <a:pPr algn="ctr"/>
            <a:r>
              <a:rPr lang="fr-FR" b="1" cap="all" dirty="0">
                <a:solidFill>
                  <a:srgbClr val="FF0000"/>
                </a:solidFill>
                <a:latin typeface="+mn-lt"/>
              </a:rPr>
              <a:t>Gain de temps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2786087"/>
            <a:ext cx="4292998" cy="6429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39416" y="90872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small" dirty="0">
                <a:solidFill>
                  <a:schemeClr val="tx2"/>
                </a:solidFill>
                <a:latin typeface="+mj-lt"/>
              </a:rPr>
              <a:t>Même concept,</a:t>
            </a:r>
          </a:p>
          <a:p>
            <a:pPr algn="ctr"/>
            <a:r>
              <a:rPr lang="fr-FR" sz="2400" b="1" cap="small" dirty="0">
                <a:solidFill>
                  <a:schemeClr val="tx2"/>
                </a:solidFill>
                <a:latin typeface="+mj-lt"/>
              </a:rPr>
              <a:t>Performances identiques</a:t>
            </a:r>
          </a:p>
        </p:txBody>
      </p:sp>
    </p:spTree>
    <p:extLst>
      <p:ext uri="{BB962C8B-B14F-4D97-AF65-F5344CB8AC3E}">
        <p14:creationId xmlns:p14="http://schemas.microsoft.com/office/powerpoint/2010/main" val="1607512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Tube spirale : Simulations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1131" y="404664"/>
            <a:ext cx="5386917" cy="639762"/>
          </a:xfrm>
        </p:spPr>
        <p:txBody>
          <a:bodyPr/>
          <a:lstStyle/>
          <a:p>
            <a:pPr algn="ctr"/>
            <a:r>
              <a:rPr lang="fr-FR" dirty="0"/>
              <a:t>Contraintes</a:t>
            </a: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44" y="1044426"/>
            <a:ext cx="3926090" cy="2160000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404664"/>
            <a:ext cx="5389033" cy="639762"/>
          </a:xfrm>
        </p:spPr>
        <p:txBody>
          <a:bodyPr/>
          <a:lstStyle/>
          <a:p>
            <a:pPr algn="ctr"/>
            <a:r>
              <a:rPr lang="fr-FR" dirty="0"/>
              <a:t>Déplacements</a:t>
            </a:r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46" y="1044426"/>
            <a:ext cx="3926086" cy="2160000"/>
          </a:xfr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4"/>
          </p:nvPr>
        </p:nvSpPr>
        <p:spPr>
          <a:xfrm>
            <a:off x="1141131" y="3570449"/>
            <a:ext cx="5386917" cy="639762"/>
          </a:xfrm>
        </p:spPr>
        <p:txBody>
          <a:bodyPr/>
          <a:lstStyle/>
          <a:p>
            <a:pPr algn="ctr"/>
            <a:r>
              <a:rPr lang="fr-FR" dirty="0"/>
              <a:t>Flambage</a:t>
            </a:r>
          </a:p>
        </p:txBody>
      </p:sp>
      <p:pic>
        <p:nvPicPr>
          <p:cNvPr id="15" name="Espace réservé du contenu 14"/>
          <p:cNvPicPr>
            <a:picLocks noGrp="1" noChangeAspect="1"/>
          </p:cNvPicPr>
          <p:nvPr>
            <p:ph sz="half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52" y="4209591"/>
            <a:ext cx="3926086" cy="2160000"/>
          </a:xfr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>
          <a:xfrm>
            <a:off x="6193372" y="3570449"/>
            <a:ext cx="5389033" cy="639762"/>
          </a:xfrm>
        </p:spPr>
        <p:txBody>
          <a:bodyPr/>
          <a:lstStyle/>
          <a:p>
            <a:pPr algn="ctr"/>
            <a:r>
              <a:rPr lang="fr-FR" dirty="0"/>
              <a:t>Fonctions de transferts</a:t>
            </a:r>
          </a:p>
        </p:txBody>
      </p:sp>
      <p:graphicFrame>
        <p:nvGraphicFramePr>
          <p:cNvPr id="22" name="Espace réservé du contenu 21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69109489"/>
              </p:ext>
            </p:extLst>
          </p:nvPr>
        </p:nvGraphicFramePr>
        <p:xfrm>
          <a:off x="6192838" y="4024176"/>
          <a:ext cx="5663802" cy="250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7176120" y="3843155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cap="small" dirty="0">
                <a:latin typeface="+mj-lt"/>
              </a:rPr>
              <a:t>Modèle considérant: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Masse des Baffles (12 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Masse isolant thermique (80 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Gravité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Fixation sur les</a:t>
            </a:r>
          </a:p>
          <a:p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oreilles liés aux</a:t>
            </a:r>
          </a:p>
          <a:p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supports</a:t>
            </a:r>
          </a:p>
        </p:txBody>
      </p:sp>
    </p:spTree>
    <p:extLst>
      <p:ext uri="{BB962C8B-B14F-4D97-AF65-F5344CB8AC3E}">
        <p14:creationId xmlns:p14="http://schemas.microsoft.com/office/powerpoint/2010/main" val="230875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Graphic spid="22" grpId="0">
        <p:bldAsOne/>
      </p:bldGraphic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068237" y="1235558"/>
            <a:ext cx="9075812" cy="488067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Tube spirale : Fabrication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064314" y="6414216"/>
            <a:ext cx="6208137" cy="313200"/>
          </a:xfrm>
        </p:spPr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192974" y="937574"/>
            <a:ext cx="6425598" cy="3790182"/>
          </a:xfrm>
          <a:prstGeom prst="rect">
            <a:avLst/>
          </a:prstGeom>
        </p:spPr>
      </p:pic>
      <p:pic>
        <p:nvPicPr>
          <p:cNvPr id="9" name="Espace réservé du contenu 12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956253" y="3980852"/>
            <a:ext cx="4389300" cy="227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417933" y="4722470"/>
            <a:ext cx="6600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Profile bombé avec 2 ailes 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possible selon </a:t>
            </a:r>
            <a:r>
              <a:rPr lang="fr-FR" cap="smal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Spiro</a:t>
            </a: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mais adaptation de machine nécessaire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Réaliste selon la CNIM et SATIL, mais développement nécessaire</a:t>
            </a:r>
            <a:endParaRPr lang="fr-FR" dirty="0">
              <a:latin typeface="+mj-lt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053300" y="3429000"/>
            <a:ext cx="5945981" cy="2963093"/>
            <a:chOff x="1053300" y="3429000"/>
            <a:chExt cx="5945981" cy="2963093"/>
          </a:xfrm>
        </p:grpSpPr>
        <p:grpSp>
          <p:nvGrpSpPr>
            <p:cNvPr id="14" name="Groupe 13"/>
            <p:cNvGrpSpPr/>
            <p:nvPr/>
          </p:nvGrpSpPr>
          <p:grpSpPr>
            <a:xfrm>
              <a:off x="1053300" y="4633584"/>
              <a:ext cx="5945981" cy="1758509"/>
              <a:chOff x="2105100" y="4362476"/>
              <a:chExt cx="5945981" cy="1758509"/>
            </a:xfrm>
          </p:grpSpPr>
          <p:pic>
            <p:nvPicPr>
              <p:cNvPr id="10" name="Image 9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575" y="4362476"/>
                <a:ext cx="2865120" cy="1174115"/>
              </a:xfrm>
              <a:prstGeom prst="rect">
                <a:avLst/>
              </a:prstGeom>
            </p:spPr>
          </p:pic>
          <p:sp>
            <p:nvSpPr>
              <p:cNvPr id="12" name="ZoneTexte 11"/>
              <p:cNvSpPr txBox="1"/>
              <p:nvPr/>
            </p:nvSpPr>
            <p:spPr>
              <a:xfrm>
                <a:off x="5328277" y="4789917"/>
                <a:ext cx="2722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cap="small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Soudage à la molette</a:t>
                </a:r>
              </a:p>
              <a:p>
                <a:r>
                  <a:rPr lang="fr-FR" cap="small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(Utilisé dans l’automobile)</a:t>
                </a:r>
              </a:p>
            </p:txBody>
          </p:sp>
          <p:pic>
            <p:nvPicPr>
              <p:cNvPr id="13" name="Espace réservé du contenu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5100" y="5792016"/>
                <a:ext cx="3214071" cy="328969"/>
              </a:xfrm>
              <a:prstGeom prst="rect">
                <a:avLst/>
              </a:prstGeom>
            </p:spPr>
          </p:pic>
        </p:grpSp>
        <p:grpSp>
          <p:nvGrpSpPr>
            <p:cNvPr id="17" name="Groupe 16"/>
            <p:cNvGrpSpPr/>
            <p:nvPr/>
          </p:nvGrpSpPr>
          <p:grpSpPr>
            <a:xfrm>
              <a:off x="1077483" y="3429000"/>
              <a:ext cx="3394578" cy="1159155"/>
              <a:chOff x="7752184" y="4740953"/>
              <a:chExt cx="3394578" cy="1159155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52184" y="4740953"/>
                <a:ext cx="3394578" cy="565763"/>
              </a:xfrm>
              <a:prstGeom prst="rect">
                <a:avLst/>
              </a:prstGeom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8366993" y="5530776"/>
                <a:ext cx="2036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cap="small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Soudage au TIG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10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25443 -0.2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11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4000" y="64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08815 -0.1018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772816"/>
            <a:ext cx="10363200" cy="1470025"/>
          </a:xfrm>
        </p:spPr>
        <p:txBody>
          <a:bodyPr/>
          <a:lstStyle/>
          <a:p>
            <a:r>
              <a:rPr lang="fr-FR" sz="4000" dirty="0"/>
              <a:t>Partie 4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528584"/>
            <a:ext cx="8534400" cy="1752600"/>
          </a:xfrm>
        </p:spPr>
        <p:txBody>
          <a:bodyPr/>
          <a:lstStyle/>
          <a:p>
            <a:r>
              <a:rPr lang="fr-FR" sz="4000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Industrialisation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34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Industrialisation… Un enjeux!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3392" y="1300646"/>
            <a:ext cx="1080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cap="small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Conceptuellement, les deux solutions de tubes fonctionnent et leur paramétrage permettent de les </a:t>
            </a:r>
            <a:r>
              <a:rPr lang="fr-FR" sz="3200" b="1" cap="small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ré-adapter</a:t>
            </a:r>
            <a:r>
              <a:rPr lang="fr-FR" sz="3200" b="1" cap="small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en cas de besoin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b="1" cap="small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cap="small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Production importante (120 km) permettant à une entreprise de décrocher un projet important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43472" y="4741415"/>
            <a:ext cx="9505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cap="small" dirty="0">
                <a:solidFill>
                  <a:srgbClr val="FF0000"/>
                </a:solidFill>
                <a:latin typeface="+mj-lt"/>
              </a:rPr>
              <a:t>Solution nouvelle pour laquelle le moyen de production est a développer!</a:t>
            </a:r>
          </a:p>
        </p:txBody>
      </p:sp>
    </p:spTree>
    <p:extLst>
      <p:ext uri="{BB962C8B-B14F-4D97-AF65-F5344CB8AC3E}">
        <p14:creationId xmlns:p14="http://schemas.microsoft.com/office/powerpoint/2010/main" val="37515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1280173"/>
            <a:ext cx="792088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800" b="1" cap="small" dirty="0">
                <a:solidFill>
                  <a:schemeClr val="tx2">
                    <a:lumMod val="50000"/>
                  </a:schemeClr>
                </a:solidFill>
              </a:rPr>
              <a:t>Généralités ET &amp;                                        contraintes techniques de l’UHV</a:t>
            </a:r>
          </a:p>
          <a:p>
            <a:pPr marL="514350" indent="-514350">
              <a:buFont typeface="+mj-lt"/>
              <a:buAutoNum type="arabicPeriod"/>
            </a:pPr>
            <a:endParaRPr lang="fr-FR" sz="2000" b="1" cap="small" dirty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fr-FR" sz="2000" b="1" cap="small" dirty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b="1" cap="small" dirty="0">
                <a:solidFill>
                  <a:schemeClr val="tx2">
                    <a:lumMod val="50000"/>
                  </a:schemeClr>
                </a:solidFill>
              </a:rPr>
              <a:t>Tube bombé</a:t>
            </a:r>
          </a:p>
          <a:p>
            <a:pPr marL="514350" indent="-514350">
              <a:buFont typeface="+mj-lt"/>
              <a:buAutoNum type="arabicPeriod"/>
            </a:pPr>
            <a:endParaRPr lang="fr-FR" sz="2000" b="1" cap="small" dirty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fr-FR" sz="2000" b="1" cap="small" dirty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b="1" cap="small" dirty="0">
                <a:solidFill>
                  <a:schemeClr val="tx2">
                    <a:lumMod val="50000"/>
                  </a:schemeClr>
                </a:solidFill>
              </a:rPr>
              <a:t>Tube spirale</a:t>
            </a:r>
          </a:p>
          <a:p>
            <a:pPr marL="514350" indent="-514350">
              <a:buFont typeface="+mj-lt"/>
              <a:buAutoNum type="arabicPeriod"/>
            </a:pPr>
            <a:endParaRPr lang="fr-FR" sz="2000" b="1" cap="small" dirty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fr-FR" sz="2000" b="1" cap="small" dirty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b="1" cap="small" dirty="0">
                <a:solidFill>
                  <a:schemeClr val="tx2">
                    <a:lumMod val="50000"/>
                  </a:schemeClr>
                </a:solidFill>
              </a:rPr>
              <a:t>L’industrialisation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6" name="Espace réservé du contenu 10">
            <a:extLst>
              <a:ext uri="{FF2B5EF4-FFF2-40B4-BE49-F238E27FC236}">
                <a16:creationId xmlns:a16="http://schemas.microsoft.com/office/drawing/2014/main" id="{53C50101-F437-4AEA-A7D4-F969599B1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836712"/>
            <a:ext cx="3683050" cy="1614488"/>
          </a:xfrm>
          <a:prstGeom prst="rect">
            <a:avLst/>
          </a:prstGeom>
        </p:spPr>
      </p:pic>
      <p:pic>
        <p:nvPicPr>
          <p:cNvPr id="7" name="Espace réservé du contenu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39133"/>
            <a:ext cx="3719586" cy="1005891"/>
          </a:xfrm>
          <a:prstGeom prst="rect">
            <a:avLst/>
          </a:prstGeom>
        </p:spPr>
      </p:pic>
      <p:pic>
        <p:nvPicPr>
          <p:cNvPr id="8" name="Espace réservé du contenu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667047"/>
            <a:ext cx="3629907" cy="1095276"/>
          </a:xfrm>
          <a:prstGeom prst="rect">
            <a:avLst/>
          </a:prstGeom>
        </p:spPr>
      </p:pic>
      <p:pic>
        <p:nvPicPr>
          <p:cNvPr id="9" name="Espace réservé du contenu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085" y="4745421"/>
            <a:ext cx="1568944" cy="12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Industrialisation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328" y="1402898"/>
            <a:ext cx="122413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Solution nouvelle nécessitant un investissement financier et humain important</a:t>
            </a:r>
          </a:p>
          <a:p>
            <a:pPr algn="ctr"/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 terme d’étude et de développement pour l’industrie </a:t>
            </a: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anose="05000000000000000000" pitchFamily="2" charset="2"/>
              </a:rPr>
              <a:t> réaliste et acceptable si réalisation des 120 km</a:t>
            </a:r>
          </a:p>
          <a:p>
            <a:endParaRPr lang="fr-FR" sz="2400" b="1" cap="sm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endParaRPr lang="fr-FR" sz="2400" b="1" cap="sm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fr-FR" sz="2400" b="1" cap="small" dirty="0">
                <a:solidFill>
                  <a:schemeClr val="accent3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Au moins 2 possibilités pour la réalisation d’un chiffrage </a:t>
            </a: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anose="05000000000000000000" pitchFamily="2" charset="2"/>
              </a:rPr>
              <a:t>:</a:t>
            </a:r>
          </a:p>
          <a:p>
            <a:endParaRPr lang="fr-FR" sz="2400" b="1" cap="sm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cap="small" dirty="0">
                <a:solidFill>
                  <a:schemeClr val="accent3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Modification d’un moyen existant </a:t>
            </a: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anose="05000000000000000000" pitchFamily="2" charset="2"/>
              </a:rPr>
              <a:t>	 </a:t>
            </a:r>
            <a:r>
              <a:rPr lang="fr-FR" sz="2400" b="1" cap="small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Arrêt d’une ligne de production = perte de productivité 						      pour l’entreprise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cap="sm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cap="small" dirty="0">
                <a:solidFill>
                  <a:schemeClr val="accent3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Développement d’une solution </a:t>
            </a:r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anose="05000000000000000000" pitchFamily="2" charset="2"/>
              </a:rPr>
              <a:t>	 </a:t>
            </a:r>
            <a:r>
              <a:rPr lang="fr-FR" sz="2400" b="1" cap="small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Cout élevé pour un proto</a:t>
            </a:r>
          </a:p>
          <a:p>
            <a:r>
              <a:rPr lang="fr-FR" sz="24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anose="05000000000000000000" pitchFamily="2" charset="2"/>
              </a:rPr>
              <a:t>					 </a:t>
            </a:r>
            <a:r>
              <a:rPr lang="fr-FR" sz="2400" b="1" cap="small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Risqué du point de vue de l’industriel s’il ne décroche</a:t>
            </a:r>
          </a:p>
          <a:p>
            <a:r>
              <a:rPr lang="fr-FR" sz="2400" b="1" cap="small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					     pas de contrat</a:t>
            </a:r>
          </a:p>
          <a:p>
            <a:endParaRPr lang="fr-FR" b="1" cap="sm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endParaRPr lang="fr-FR" b="1" cap="sm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976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Industrialisation : </a:t>
            </a:r>
            <a:r>
              <a:rPr lang="fr-FR" dirty="0">
                <a:sym typeface="Wingdings" panose="05000000000000000000" pitchFamily="2" charset="2"/>
              </a:rPr>
              <a:t>Méthodes envisageables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3119289"/>
            <a:ext cx="3429673" cy="436238"/>
          </a:xfrm>
        </p:spPr>
        <p:txBody>
          <a:bodyPr/>
          <a:lstStyle/>
          <a:p>
            <a:pPr algn="ctr"/>
            <a:r>
              <a:rPr lang="fr-FR" sz="3200" cap="small" dirty="0">
                <a:solidFill>
                  <a:schemeClr val="accent3">
                    <a:lumMod val="75000"/>
                  </a:schemeClr>
                </a:solidFill>
              </a:rPr>
              <a:t>Collaboration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3759051"/>
            <a:ext cx="3429673" cy="2694285"/>
          </a:xfrm>
        </p:spPr>
        <p:txBody>
          <a:bodyPr/>
          <a:lstStyle/>
          <a:p>
            <a:pPr marL="0" indent="0" algn="ctr">
              <a:buNone/>
            </a:pPr>
            <a:endParaRPr lang="fr-FR" sz="1000" b="1" cap="small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Couts partagés avec l’industrie pour la R&amp;D </a:t>
            </a:r>
          </a:p>
          <a:p>
            <a:pPr marL="0" indent="0" algn="ctr">
              <a:buNone/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+</a:t>
            </a:r>
          </a:p>
          <a:p>
            <a:pPr marL="0" indent="0" algn="ctr">
              <a:buNone/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 Collaboration à la R&amp;D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321164" y="3119289"/>
            <a:ext cx="3431020" cy="436238"/>
          </a:xfrm>
        </p:spPr>
        <p:txBody>
          <a:bodyPr/>
          <a:lstStyle/>
          <a:p>
            <a:pPr algn="ctr"/>
            <a:r>
              <a:rPr lang="fr-FR" sz="3200" cap="small" dirty="0">
                <a:solidFill>
                  <a:schemeClr val="accent3">
                    <a:lumMod val="75000"/>
                  </a:schemeClr>
                </a:solidFill>
              </a:rPr>
              <a:t>Artisanat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321164" y="3759051"/>
            <a:ext cx="3431020" cy="2694285"/>
          </a:xfrm>
        </p:spPr>
        <p:txBody>
          <a:bodyPr/>
          <a:lstStyle/>
          <a:p>
            <a:pPr marL="0" indent="0" algn="ctr">
              <a:buNone/>
            </a:pPr>
            <a:endParaRPr lang="fr-FR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</a:rPr>
              <a:t>Entreprise d’artisans astucieux ayant l’habitude de contribuer à des réalisations    non-conventionnels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993572" y="3119289"/>
            <a:ext cx="3431020" cy="436238"/>
          </a:xfrm>
        </p:spPr>
        <p:txBody>
          <a:bodyPr/>
          <a:lstStyle/>
          <a:p>
            <a:pPr algn="ctr"/>
            <a:r>
              <a:rPr lang="fr-FR" sz="3200" cap="small" dirty="0">
                <a:solidFill>
                  <a:schemeClr val="accent3">
                    <a:lumMod val="75000"/>
                  </a:schemeClr>
                </a:solidFill>
              </a:rPr>
              <a:t>R&amp;D Interne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5"/>
          </p:nvPr>
        </p:nvSpPr>
        <p:spPr>
          <a:xfrm>
            <a:off x="7993572" y="3759051"/>
            <a:ext cx="3431020" cy="2694285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</a:rPr>
              <a:t>Développement de concepts et d’outillage dans le but de réaliser un petit prototype et d’alimenter un catalogue de solutions permettant de faciliter l’industrialisation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7408" y="1064685"/>
            <a:ext cx="10657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400" b="1" cap="small" dirty="0">
                <a:solidFill>
                  <a:srgbClr val="FF0000"/>
                </a:solidFill>
                <a:latin typeface="+mn-lt"/>
              </a:rPr>
              <a:t>Pour la création d’un petit prototype (2 m de long environ et 40 cm de diamètre) en vue de prouver la faisabilité et faire émerger des solutions industrialisables.</a:t>
            </a:r>
          </a:p>
          <a:p>
            <a:pPr marL="342900" indent="-342900">
              <a:buFont typeface="+mj-lt"/>
              <a:buAutoNum type="arabicPeriod"/>
            </a:pPr>
            <a:endParaRPr lang="fr-FR" sz="2400" b="1" cap="small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400" b="1" cap="small" dirty="0">
                <a:solidFill>
                  <a:srgbClr val="FF0000"/>
                </a:solidFill>
                <a:latin typeface="+mn-lt"/>
              </a:rPr>
              <a:t>La même problématique se représentera avec le secteur pilote</a:t>
            </a:r>
          </a:p>
        </p:txBody>
      </p:sp>
    </p:spTree>
    <p:extLst>
      <p:ext uri="{BB962C8B-B14F-4D97-AF65-F5344CB8AC3E}">
        <p14:creationId xmlns:p14="http://schemas.microsoft.com/office/powerpoint/2010/main" val="6088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 build="p"/>
      <p:bldP spid="6" grpId="0" build="p"/>
      <p:bldP spid="9" grpId="0" build="p"/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Industrialisation : Idées préliminaires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908720"/>
            <a:ext cx="3429673" cy="639762"/>
          </a:xfrm>
        </p:spPr>
        <p:txBody>
          <a:bodyPr/>
          <a:lstStyle/>
          <a:p>
            <a:pPr algn="ctr"/>
            <a:r>
              <a:rPr lang="fr-FR" dirty="0"/>
              <a:t>Conformateur 1</a:t>
            </a:r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1578471"/>
            <a:ext cx="3429000" cy="2665631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321164" y="908720"/>
            <a:ext cx="3431020" cy="639762"/>
          </a:xfrm>
        </p:spPr>
        <p:txBody>
          <a:bodyPr/>
          <a:lstStyle/>
          <a:p>
            <a:pPr algn="ctr"/>
            <a:r>
              <a:rPr lang="fr-FR" dirty="0"/>
              <a:t>Conformateur 2</a:t>
            </a: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21175" y="1556792"/>
            <a:ext cx="3430588" cy="2525785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993572" y="908720"/>
            <a:ext cx="3431020" cy="639762"/>
          </a:xfrm>
        </p:spPr>
        <p:txBody>
          <a:bodyPr/>
          <a:lstStyle/>
          <a:p>
            <a:pPr algn="ctr"/>
            <a:r>
              <a:rPr lang="fr-FR" dirty="0"/>
              <a:t>Emboutissage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28" y="4072521"/>
            <a:ext cx="2835232" cy="238081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48" y="3608621"/>
            <a:ext cx="2829526" cy="2706350"/>
          </a:xfrm>
          <a:prstGeom prst="rect">
            <a:avLst/>
          </a:prstGeom>
        </p:spPr>
      </p:pic>
      <p:pic>
        <p:nvPicPr>
          <p:cNvPr id="21" name="Espace réservé du contenu 20"/>
          <p:cNvPicPr>
            <a:picLocks noGrp="1" noChangeAspect="1"/>
          </p:cNvPicPr>
          <p:nvPr>
            <p:ph sz="quarter" idx="15"/>
          </p:nvPr>
        </p:nvPicPr>
        <p:blipFill>
          <a:blip r:embed="rId6"/>
          <a:stretch>
            <a:fillRect/>
          </a:stretch>
        </p:blipFill>
        <p:spPr>
          <a:xfrm>
            <a:off x="8161060" y="1883497"/>
            <a:ext cx="3432175" cy="228811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084" y="4171613"/>
            <a:ext cx="3827536" cy="198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07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Industrialisation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9416" y="1412776"/>
            <a:ext cx="10729192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solution retenue dépendra des performances du tube et du coût TOTAL de la solution, impactée par :</a:t>
            </a:r>
          </a:p>
          <a:p>
            <a:pPr algn="just"/>
            <a:endParaRPr lang="fr-FR" sz="1600" b="1" cap="sm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fabrication (procédé et matière)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transport	(conditionnement et qualité à l’arrivé sur site)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L’installation (</a:t>
            </a:r>
            <a:r>
              <a:rPr lang="fr-FR" b="1" cap="smal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fr-FR" b="1" cap="small" baseline="30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</a:t>
            </a: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support, manutention)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mise en service (Tests au vide et étuvage)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02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24744"/>
            <a:ext cx="5386917" cy="639762"/>
          </a:xfrm>
        </p:spPr>
        <p:txBody>
          <a:bodyPr/>
          <a:lstStyle/>
          <a:p>
            <a:r>
              <a:rPr lang="fr-FR" sz="32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Travail réalisé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97992"/>
            <a:ext cx="5386917" cy="3951288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concepts paramétrables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Notes de calcul détaillant les performances de chaque solution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CAO &amp; Banques de plans de solutions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Contrôles réalisés en métrologie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Outillage de fabrication dont une partie est réutilisable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124744"/>
            <a:ext cx="5389033" cy="639762"/>
          </a:xfrm>
        </p:spPr>
        <p:txBody>
          <a:bodyPr/>
          <a:lstStyle/>
          <a:p>
            <a:r>
              <a:rPr lang="fr-FR" sz="3200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Suite à court et moyen terme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1997992"/>
            <a:ext cx="5389033" cy="3951288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Attente de fourniture de la tôle de la part du CERN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Réalisation roulage et soudage tube par le CERN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sur le banc de test du CERN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Partenariat avec l’industrie pour la réalisation :</a:t>
            </a:r>
          </a:p>
          <a:p>
            <a:pPr lvl="3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Prototype</a:t>
            </a:r>
          </a:p>
          <a:p>
            <a:pPr lvl="3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Secteur pilote</a:t>
            </a:r>
          </a:p>
          <a:p>
            <a:pPr lvl="3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Chiffrage de 120 km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2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87488" y="2852936"/>
            <a:ext cx="9433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cap="small" dirty="0">
                <a:latin typeface="+mj-lt"/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46117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772816"/>
            <a:ext cx="10363200" cy="1470025"/>
          </a:xfrm>
        </p:spPr>
        <p:txBody>
          <a:bodyPr/>
          <a:lstStyle/>
          <a:p>
            <a:r>
              <a:rPr lang="fr-FR" sz="4000" dirty="0"/>
              <a:t>Partie 1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528584"/>
            <a:ext cx="8534400" cy="1752600"/>
          </a:xfrm>
        </p:spPr>
        <p:txBody>
          <a:bodyPr/>
          <a:lstStyle/>
          <a:p>
            <a:r>
              <a:rPr lang="fr-FR" sz="4000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Généralités E.T et contraintes techniques de l’UHV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Einstein </a:t>
            </a:r>
            <a:r>
              <a:rPr lang="fr-FR" sz="4000" dirty="0" err="1"/>
              <a:t>Telescope</a:t>
            </a:r>
            <a:endParaRPr lang="fr-FR" sz="4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692696"/>
            <a:ext cx="5386917" cy="639762"/>
          </a:xfrm>
        </p:spPr>
        <p:txBody>
          <a:bodyPr/>
          <a:lstStyle/>
          <a:p>
            <a:pPr algn="ctr"/>
            <a:r>
              <a:rPr lang="fr-FR" cap="small" dirty="0"/>
              <a:t>Einstein </a:t>
            </a:r>
            <a:r>
              <a:rPr lang="fr-FR" cap="small" dirty="0" err="1"/>
              <a:t>Telescope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692696"/>
            <a:ext cx="5389033" cy="639762"/>
          </a:xfrm>
        </p:spPr>
        <p:txBody>
          <a:bodyPr/>
          <a:lstStyle/>
          <a:p>
            <a:pPr algn="ctr"/>
            <a:r>
              <a:rPr lang="fr-FR" cap="small" dirty="0"/>
              <a:t>Tunnel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9" name="Espace réservé du contenu 10">
            <a:extLst>
              <a:ext uri="{FF2B5EF4-FFF2-40B4-BE49-F238E27FC236}">
                <a16:creationId xmlns:a16="http://schemas.microsoft.com/office/drawing/2014/main" id="{53C50101-F437-4AEA-A7D4-F969599B10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3732140"/>
            <a:ext cx="5386388" cy="2361156"/>
          </a:xfrm>
          <a:prstGeom prst="rect">
            <a:avLst/>
          </a:prstGeom>
        </p:spPr>
      </p:pic>
      <p:pic>
        <p:nvPicPr>
          <p:cNvPr id="10" name="Espace réservé du contenu 1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18445" y="2492896"/>
            <a:ext cx="4178155" cy="395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368" y="1331183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Détecteur d’onde gravitationnel de 3</a:t>
            </a:r>
            <a:r>
              <a:rPr lang="fr-FR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nd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génération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 Tunnels de 10km chacun disposés en Triangle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 Interféromètres sous Ultra Vide à </a:t>
            </a:r>
            <a:r>
              <a:rPr lang="fr-FR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300 m sous terre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88088" y="1315271"/>
            <a:ext cx="26642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4 Tubes par tunnel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 Tunnels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120 km de Tubes</a:t>
            </a:r>
          </a:p>
        </p:txBody>
      </p:sp>
    </p:spTree>
    <p:extLst>
      <p:ext uri="{BB962C8B-B14F-4D97-AF65-F5344CB8AC3E}">
        <p14:creationId xmlns:p14="http://schemas.microsoft.com/office/powerpoint/2010/main" val="13878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Contraintes techniques liées à l’UHV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892690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cap="small" dirty="0">
                <a:solidFill>
                  <a:srgbClr val="17354A"/>
                </a:solidFill>
              </a:rPr>
              <a:t>Exigences en terme d’UHV</a:t>
            </a:r>
          </a:p>
          <a:p>
            <a:pPr marL="0" indent="0" algn="ctr">
              <a:buNone/>
            </a:pPr>
            <a:r>
              <a:rPr lang="fr-FR" sz="2400" cap="small" dirty="0">
                <a:solidFill>
                  <a:srgbClr val="17354A"/>
                </a:solidFill>
              </a:rPr>
              <a:t>demandées par la physique</a:t>
            </a: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Matériau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Inox ferritique 	441 –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1.4509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X2CrTiNb 18</a:t>
            </a:r>
          </a:p>
          <a:p>
            <a:pPr marL="457200" lvl="1" indent="0">
              <a:buNone/>
            </a:pP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444 – EN 1.4521 – X2CrMoTi 18-2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Soudure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 de fuite sous He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Dégazage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Nettoyage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Revêtement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Nécessaire pour les aciers fortement alliés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Etuvage à 400 °C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4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°C </a:t>
            </a:r>
            <a:r>
              <a:rPr lang="fr-FR" sz="1400" cap="small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400 °C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en</a:t>
            </a:r>
            <a:r>
              <a:rPr lang="fr-FR" sz="1400" cap="small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24 H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min.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400" cap="small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400 °C ± 10 °C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pendant</a:t>
            </a:r>
            <a:r>
              <a:rPr lang="fr-FR" sz="1400" cap="small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72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400" cap="small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400 °C  20 °C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en</a:t>
            </a:r>
            <a:r>
              <a:rPr lang="fr-FR" sz="1400" cap="small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24 H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min.</a:t>
            </a: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783632" y="6506232"/>
            <a:ext cx="6768752" cy="313200"/>
          </a:xfrm>
        </p:spPr>
        <p:txBody>
          <a:bodyPr/>
          <a:lstStyle/>
          <a:p>
            <a:r>
              <a:rPr lang="fr-FR" dirty="0">
                <a:solidFill>
                  <a:srgbClr val="00B3CC"/>
                </a:solidFill>
              </a:rPr>
              <a:t>A. Lacroix, LAPP, Workshop </a:t>
            </a:r>
            <a:r>
              <a:rPr lang="fr-FR" dirty="0" err="1">
                <a:solidFill>
                  <a:srgbClr val="00B3CC"/>
                </a:solidFill>
              </a:rPr>
              <a:t>R&amp;Ds</a:t>
            </a:r>
            <a:r>
              <a:rPr lang="fr-FR" dirty="0">
                <a:solidFill>
                  <a:srgbClr val="00B3CC"/>
                </a:solidFill>
              </a:rPr>
              <a:t> – Développements Instrumentaux / </a:t>
            </a:r>
            <a:r>
              <a:rPr lang="fr-FR" dirty="0" err="1">
                <a:solidFill>
                  <a:srgbClr val="00B3CC"/>
                </a:solidFill>
              </a:rPr>
              <a:t>Virgo</a:t>
            </a:r>
            <a:r>
              <a:rPr lang="fr-FR" dirty="0">
                <a:solidFill>
                  <a:srgbClr val="00B3CC"/>
                </a:solidFill>
              </a:rPr>
              <a:t> – ET          4, 5 &amp;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245153"/>
              </p:ext>
            </p:extLst>
          </p:nvPr>
        </p:nvGraphicFramePr>
        <p:xfrm>
          <a:off x="1873577" y="2870944"/>
          <a:ext cx="301334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148">
                  <a:extLst>
                    <a:ext uri="{9D8B030D-6E8A-4147-A177-3AD203B41FA5}">
                      <a16:colId xmlns:a16="http://schemas.microsoft.com/office/drawing/2014/main" val="391040856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4002832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Gas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Goal P</a:t>
                      </a:r>
                      <a:r>
                        <a:rPr lang="fr-FR" baseline="-25000" dirty="0"/>
                        <a:t>ET</a:t>
                      </a:r>
                      <a:r>
                        <a:rPr lang="fr-FR" dirty="0"/>
                        <a:t> [mbar]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696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H</a:t>
                      </a:r>
                      <a:r>
                        <a:rPr lang="fr-FR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x 10</a:t>
                      </a:r>
                      <a:r>
                        <a:rPr lang="fr-FR" baseline="30000" dirty="0"/>
                        <a:t>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853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CH</a:t>
                      </a:r>
                      <a:r>
                        <a:rPr lang="fr-FR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1.6 x 10</a:t>
                      </a:r>
                      <a:r>
                        <a:rPr lang="fr-FR" baseline="30000" dirty="0"/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975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1.9 x 10</a:t>
                      </a:r>
                      <a:r>
                        <a:rPr lang="fr-FR" baseline="30000" dirty="0"/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192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</a:t>
                      </a:r>
                      <a:r>
                        <a:rPr lang="fr-FR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 x 10</a:t>
                      </a:r>
                      <a:r>
                        <a:rPr lang="fr-FR" baseline="30000" dirty="0"/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591431"/>
                  </a:ext>
                </a:extLst>
              </a:tr>
            </a:tbl>
          </a:graphicData>
        </a:graphic>
      </p:graphicFrame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695400" y="5229200"/>
            <a:ext cx="53848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fr-FR" sz="2400" cap="small" dirty="0">
                <a:solidFill>
                  <a:srgbClr val="17354A"/>
                </a:solidFill>
              </a:rPr>
              <a:t>Coefficient de sécurité au flambage de 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031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772816"/>
            <a:ext cx="10363200" cy="1470025"/>
          </a:xfrm>
        </p:spPr>
        <p:txBody>
          <a:bodyPr/>
          <a:lstStyle/>
          <a:p>
            <a:r>
              <a:rPr lang="fr-FR" sz="4000" dirty="0"/>
              <a:t>Partie 2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528584"/>
            <a:ext cx="8534400" cy="1752600"/>
          </a:xfrm>
        </p:spPr>
        <p:txBody>
          <a:bodyPr/>
          <a:lstStyle/>
          <a:p>
            <a:r>
              <a:rPr lang="fr-FR" sz="4000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Tube bombé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24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Tube Bombé : Concept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1484784"/>
            <a:ext cx="5400600" cy="4248472"/>
          </a:xfrm>
        </p:spPr>
        <p:txBody>
          <a:bodyPr/>
          <a:lstStyle/>
          <a:p>
            <a:pPr marL="457200" lvl="1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Tubes roulés et soudés. Les bombés sont réalisés par hydroformage (ou autre) en maintenant les extrémités. Les raidisseurs en deux parties sont ensuite soudés entre chaque section bombée.</a:t>
            </a:r>
          </a:p>
          <a:p>
            <a:pPr lvl="1" algn="just" fontAlgn="auto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Ø Tubes : Ø1000 mm</a:t>
            </a:r>
          </a:p>
          <a:p>
            <a:pPr lvl="1" algn="just" fontAlgn="auto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Longueur : 15 m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</a:endParaRPr>
          </a:p>
          <a:p>
            <a:pPr lvl="1" algn="just" fontAlgn="auto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Epaisseur du tube : 1.6 mm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</a:endParaRPr>
          </a:p>
          <a:p>
            <a:pPr lvl="1" algn="just" fontAlgn="auto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Hauteur de raidisseurs : 47   mm	            espacement : 	500 mm		 épaisseur : 		3      mm</a:t>
            </a:r>
          </a:p>
          <a:p>
            <a:pPr lvl="1" algn="just" fontAlgn="auto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Bombé de 27.5 mm de hauteur et 500 mm  de long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9" name="Espace réservé du contenu 1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3392" y="1561127"/>
            <a:ext cx="5389562" cy="1457504"/>
          </a:xfrm>
          <a:prstGeom prst="rect">
            <a:avLst/>
          </a:prstGeom>
        </p:spPr>
      </p:pic>
      <p:pic>
        <p:nvPicPr>
          <p:cNvPr id="10" name="Espace réservé du contenu 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3" y="3297251"/>
            <a:ext cx="5389561" cy="250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50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Tube Bombé : Simulations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1" y="1053223"/>
            <a:ext cx="3573632" cy="639762"/>
          </a:xfrm>
        </p:spPr>
        <p:txBody>
          <a:bodyPr/>
          <a:lstStyle/>
          <a:p>
            <a:r>
              <a:rPr lang="fr-FR" cap="small" dirty="0"/>
              <a:t>Déflection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367808" y="1053223"/>
            <a:ext cx="3575036" cy="639762"/>
          </a:xfrm>
        </p:spPr>
        <p:txBody>
          <a:bodyPr/>
          <a:lstStyle/>
          <a:p>
            <a:r>
              <a:rPr lang="fr-FR" cap="small" dirty="0"/>
              <a:t>Flambage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 bwMode="auto">
          <a:xfrm>
            <a:off x="8328248" y="1052736"/>
            <a:ext cx="3575036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cap="small" dirty="0"/>
              <a:t>Fonctions de transfert</a:t>
            </a:r>
          </a:p>
        </p:txBody>
      </p:sp>
      <p:sp>
        <p:nvSpPr>
          <p:cNvPr id="10" name="Espace réservé du contenu 5"/>
          <p:cNvSpPr txBox="1">
            <a:spLocks/>
          </p:cNvSpPr>
          <p:nvPr/>
        </p:nvSpPr>
        <p:spPr bwMode="auto">
          <a:xfrm>
            <a:off x="8328248" y="2204377"/>
            <a:ext cx="357503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6600056" y="1764993"/>
            <a:ext cx="5673437" cy="3161824"/>
            <a:chOff x="5087888" y="1495032"/>
            <a:chExt cx="8712968" cy="516780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5480" y="1949766"/>
              <a:ext cx="2788434" cy="2991402"/>
            </a:xfrm>
            <a:prstGeom prst="rect">
              <a:avLst/>
            </a:prstGeom>
          </p:spPr>
        </p:pic>
        <p:graphicFrame>
          <p:nvGraphicFramePr>
            <p:cNvPr id="13" name="Espace réservé du contenu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97396198"/>
                </p:ext>
              </p:extLst>
            </p:nvPr>
          </p:nvGraphicFramePr>
          <p:xfrm>
            <a:off x="5087888" y="1495032"/>
            <a:ext cx="8712968" cy="5167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20" name="Espace réservé du contenu 1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9376" y="2095044"/>
            <a:ext cx="2981585" cy="233424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408" y="2101804"/>
            <a:ext cx="2988049" cy="2399493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515380" y="4779856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cap="small" dirty="0">
                <a:latin typeface="+mj-lt"/>
              </a:rPr>
              <a:t>Modèle considérant: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Masse des Baffles (12 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Masse isolant thermique (80 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Gravité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Fixation sur les extrémités des supports</a:t>
            </a:r>
          </a:p>
        </p:txBody>
      </p:sp>
    </p:spTree>
    <p:extLst>
      <p:ext uri="{BB962C8B-B14F-4D97-AF65-F5344CB8AC3E}">
        <p14:creationId xmlns:p14="http://schemas.microsoft.com/office/powerpoint/2010/main" val="1063521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Tube Bombé : Prototype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A. Lacroix, LAPP, Workshop R&amp;Ds – Développements Instrumentaux / Virgo – ET, 4 – 6 Mars 2024</a:t>
            </a:r>
          </a:p>
          <a:p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5" name="Espace réservé du contenu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052736"/>
            <a:ext cx="3672408" cy="267580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1195" y="164499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①</a:t>
            </a: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②</a:t>
            </a: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Raidisseurs	(x4)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③</a:t>
            </a:r>
            <a:r>
              <a:rPr lang="fr-FR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Bride DN400	(x2)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1195" y="2869134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2100 mm de long (incluant les brides)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400 mm de diamètre externe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 mm d’épaisseur de tôle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Compatible avec le banc de test du CERN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01195" y="4215696"/>
            <a:ext cx="10228426" cy="2105134"/>
            <a:chOff x="501195" y="4077072"/>
            <a:chExt cx="10228426" cy="2105134"/>
          </a:xfrm>
        </p:grpSpPr>
        <p:sp>
          <p:nvSpPr>
            <p:cNvPr id="9" name="ZoneTexte 8"/>
            <p:cNvSpPr txBox="1"/>
            <p:nvPr/>
          </p:nvSpPr>
          <p:spPr>
            <a:xfrm>
              <a:off x="501195" y="4653136"/>
              <a:ext cx="58108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+mn-lt"/>
                </a:rPr>
                <a:t>Prototype réalisé de sorte à posséder les mêmes propriétés mécaniques que celles attendues sur le tube finale :</a:t>
              </a:r>
            </a:p>
            <a:p>
              <a:endParaRPr lang="fr-FR" dirty="0">
                <a:latin typeface="+mn-lt"/>
              </a:endParaRPr>
            </a:p>
            <a:p>
              <a:pPr algn="ctr"/>
              <a:r>
                <a:rPr lang="fr-FR" cap="small" dirty="0">
                  <a:solidFill>
                    <a:srgbClr val="FF0000"/>
                  </a:solidFill>
                  <a:latin typeface="+mn-lt"/>
                </a:rPr>
                <a:t>Facteur de sécurité linéaire d’environs 4</a:t>
              </a:r>
            </a:p>
          </p:txBody>
        </p:sp>
        <p:pic>
          <p:nvPicPr>
            <p:cNvPr id="10" name="Espace réservé du contenu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60096" y="4077072"/>
              <a:ext cx="3769525" cy="2105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53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presentation_couv_bleue_2023_16-9.potx" id="{DA31445B-4AE9-406C-82F5-87EA8FA2D838}" vid="{6780071B-BA3D-4358-BD8B-38AE155A607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Ppt_presentation_couv_bleue_2023_4-3</Template>
  <TotalTime>27418</TotalTime>
  <Words>1774</Words>
  <Application>Microsoft Macintosh PowerPoint</Application>
  <PresentationFormat>Grand écran</PresentationFormat>
  <Paragraphs>275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</vt:lpstr>
      <vt:lpstr>Wingdings</vt:lpstr>
      <vt:lpstr>Conception personnalisée</vt:lpstr>
      <vt:lpstr>Conception des Chambres à Vide R&amp;D, Simulations, Prototypage… Industrialisation Mars 2024 </vt:lpstr>
      <vt:lpstr>Sommaire</vt:lpstr>
      <vt:lpstr>Partie 1</vt:lpstr>
      <vt:lpstr>Einstein Telescope</vt:lpstr>
      <vt:lpstr>Contraintes techniques liées à l’UHV</vt:lpstr>
      <vt:lpstr>Partie 2</vt:lpstr>
      <vt:lpstr>Tube Bombé : Concept</vt:lpstr>
      <vt:lpstr>Tube Bombé : Simulations</vt:lpstr>
      <vt:lpstr>Tube Bombé : Prototype</vt:lpstr>
      <vt:lpstr>Tube bombé : Outillage prototype</vt:lpstr>
      <vt:lpstr>Tube bombé : Fabrication du Prototype</vt:lpstr>
      <vt:lpstr>Tube bombé : Prototype financé sur fond propre</vt:lpstr>
      <vt:lpstr>Tube Bombé : Bilan sur le Prototype</vt:lpstr>
      <vt:lpstr>Partie 3</vt:lpstr>
      <vt:lpstr>Tube Spirale : Concept</vt:lpstr>
      <vt:lpstr>Tube spirale : Simulations</vt:lpstr>
      <vt:lpstr>Tube spirale : Fabrication</vt:lpstr>
      <vt:lpstr>Partie 4</vt:lpstr>
      <vt:lpstr>Industrialisation… Un enjeux!</vt:lpstr>
      <vt:lpstr>Industrialisation</vt:lpstr>
      <vt:lpstr>Industrialisation : Méthodes envisageables</vt:lpstr>
      <vt:lpstr>Industrialisation : Idées préliminaires</vt:lpstr>
      <vt:lpstr>Industrialisation</vt:lpstr>
      <vt:lpstr>Conclusion</vt:lpstr>
      <vt:lpstr>Présentation PowerPoint</vt:lpstr>
    </vt:vector>
  </TitlesOfParts>
  <Company>LAPP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 Sous-titre de la présentation Jeudi 17 mars 2016</dc:title>
  <dc:creator>Alexandre LACROIX</dc:creator>
  <cp:lastModifiedBy>Christelle Buy</cp:lastModifiedBy>
  <cp:revision>189</cp:revision>
  <dcterms:created xsi:type="dcterms:W3CDTF">2023-10-19T13:49:51Z</dcterms:created>
  <dcterms:modified xsi:type="dcterms:W3CDTF">2024-03-04T15:54:44Z</dcterms:modified>
</cp:coreProperties>
</file>