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9" r:id="rId5"/>
    <p:sldId id="260" r:id="rId6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41" d="100"/>
          <a:sy n="141" d="100"/>
        </p:scale>
        <p:origin x="1872" y="9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28" cy="534210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Source Sans Pro" pitchFamily="34"/>
              <a:ea typeface="源ノ角ゴシック Normal" pitchFamily="2"/>
              <a:cs typeface="FreeSans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797" y="0"/>
            <a:ext cx="3280528" cy="534210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Source Sans Pro" pitchFamily="34"/>
              <a:ea typeface="源ノ角ゴシック Normal" pitchFamily="2"/>
              <a:cs typeface="FreeSans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219"/>
            <a:ext cx="3280528" cy="534210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Source Sans Pro" pitchFamily="34"/>
              <a:ea typeface="源ノ角ゴシック Normal" pitchFamily="2"/>
              <a:cs typeface="FreeSans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797" y="10157219"/>
            <a:ext cx="3280528" cy="534210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B48C8DF-197F-4C47-9732-CB3EB6CB25FF}" type="slidenum">
              <a:t>‹#›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Source Sans Pro" pitchFamily="34"/>
              <a:ea typeface="源ノ角ゴシック Normal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815221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1" i="0" u="none" strike="noStrike" kern="1200" cap="none" spc="0" baseline="0">
                <a:solidFill>
                  <a:srgbClr val="FFFFFF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1" i="0" u="none" strike="noStrike" kern="1200" cap="none" spc="0" baseline="0">
                <a:solidFill>
                  <a:srgbClr val="FFFFFF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1" i="0" u="none" strike="noStrike" kern="1200" cap="none" spc="0" baseline="0">
                <a:solidFill>
                  <a:srgbClr val="FFFFFF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1" i="0" u="none" strike="noStrike" kern="1200" cap="none" spc="0" baseline="0">
                <a:solidFill>
                  <a:srgbClr val="FFFFFF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fld id="{7912FD56-093A-4DCA-915C-BE7A69BB12A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20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Source Sans Pro" pitchFamily="34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9D64A42-DD29-41A5-89F1-52056C375C97}" type="slidenum">
              <a:t>1</a:t>
            </a:fld>
            <a:endParaRPr lang="en-US" sz="14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EBBD3F8-65A6-4D20-949C-BC62698DD767}" type="slidenum">
              <a:t>2</a:t>
            </a:fld>
            <a:endParaRPr lang="en-US" sz="14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CE28288-C13D-4327-8772-073E33455EC8}" type="slidenum">
              <a:t>3</a:t>
            </a:fld>
            <a:endParaRPr lang="en-US" sz="14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E8F1B6-F089-45D8-B7D6-B5F5A00CA55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259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63A17E-6D87-443F-A95C-353B3E8754C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07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80286" y="360365"/>
            <a:ext cx="2339977" cy="6299201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360365" y="360365"/>
            <a:ext cx="6867528" cy="6299201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E21EBF-D899-46D7-89F4-4DA5F3961EE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65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5211FE-9320-4B71-AB5D-100ABBD41AF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78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71F100-82B8-4997-9BDE-0D7BCC27111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E1C299-F333-414E-9930-CF630E6324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58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39752" y="4679954"/>
            <a:ext cx="4513258" cy="251936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05414" y="4679954"/>
            <a:ext cx="4514850" cy="251936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7843D4-1E57-4EE6-8877-147B931AB18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45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DF3A85-AA3F-43E6-A8F6-F53B3E5DBEA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86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41591B-1C40-4E78-AC3D-E2920D4A63B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95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83D5FC-7ACA-49D2-B8DF-44A1E3987F0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77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6EBBAB-8FBA-4721-9133-E4DE46F67C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81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8087E2-6EB1-4956-8859-1E02D0901B0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93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lang="fr-FR" sz="3200"/>
            </a:lvl1pPr>
          </a:lstStyle>
          <a:p>
            <a:pPr lvl="0"/>
            <a:endParaRPr lang="fr-FR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08619A-C462-43B2-8816-2DDB7EE540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65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E45175-5F47-4942-8359-5E118BA3CF7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92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80286" y="3330573"/>
            <a:ext cx="2339977" cy="38687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360365" y="3330573"/>
            <a:ext cx="6867528" cy="38687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6B41DA-0F0C-45B8-A3F5-ACCC004F5ED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37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2F8D70-2D77-433B-B687-85F4C154ED4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20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60365" y="1979611"/>
            <a:ext cx="4513258" cy="46799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026027" y="1979611"/>
            <a:ext cx="4513258" cy="46799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A6C3F2-E2A9-4608-99F1-1FD4B7BBAA0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569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262797-992E-42A4-9C61-5A4D6850216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6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3AB923-E5FC-4E66-8DC3-AE1FED34619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07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58F43F-EAA3-41B9-97FD-9ACC8CE6B4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BFFF72-7ABD-464F-B444-DBAAF2D45B3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13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lang="fr-FR" sz="3200"/>
            </a:lvl1pPr>
          </a:lstStyle>
          <a:p>
            <a:pPr lvl="0"/>
            <a:endParaRPr lang="fr-FR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644295-801B-41E2-AA42-3BBDF79D22D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95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0" y="179999"/>
            <a:ext cx="9719998" cy="125999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E74C3C"/>
          </a:solidFill>
          <a:ln cap="flat">
            <a:noFill/>
            <a:prstDash val="solid"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7560003" y="6839995"/>
            <a:ext cx="2520004" cy="53999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E74C3C"/>
          </a:solidFill>
          <a:ln cap="flat">
            <a:noFill/>
            <a:prstDash val="solid"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899998" y="6839995"/>
            <a:ext cx="6479996" cy="53999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BDC3C7"/>
          </a:solidFill>
          <a:ln cap="flat">
            <a:noFill/>
            <a:prstDash val="solid"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79999" y="6839995"/>
            <a:ext cx="539998" cy="53999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6" name="Title Placeholder 5"/>
          <p:cNvSpPr txBox="1">
            <a:spLocks noGrp="1"/>
          </p:cNvSpPr>
          <p:nvPr>
            <p:ph type="title"/>
          </p:nvPr>
        </p:nvSpPr>
        <p:spPr>
          <a:xfrm>
            <a:off x="359999" y="359999"/>
            <a:ext cx="9359999" cy="8999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7" name="Text Placeholder 6"/>
          <p:cNvSpPr txBox="1">
            <a:spLocks noGrp="1"/>
          </p:cNvSpPr>
          <p:nvPr>
            <p:ph type="body" idx="1"/>
          </p:nvPr>
        </p:nvSpPr>
        <p:spPr>
          <a:xfrm>
            <a:off x="359999" y="1979996"/>
            <a:ext cx="9179999" cy="4679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 txBox="1">
            <a:spLocks noGrp="1"/>
          </p:cNvSpPr>
          <p:nvPr>
            <p:ph type="dt" sz="half" idx="2"/>
          </p:nvPr>
        </p:nvSpPr>
        <p:spPr>
          <a:xfrm>
            <a:off x="7560003" y="6839995"/>
            <a:ext cx="2340004" cy="52163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1" i="0" u="none" strike="noStrike" kern="1200" cap="none" spc="0" baseline="0">
                <a:solidFill>
                  <a:srgbClr val="FFFFFF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9" name="Footer Placeholder 8"/>
          <p:cNvSpPr txBox="1">
            <a:spLocks noGrp="1"/>
          </p:cNvSpPr>
          <p:nvPr>
            <p:ph type="ftr" sz="quarter" idx="3"/>
          </p:nvPr>
        </p:nvSpPr>
        <p:spPr>
          <a:xfrm>
            <a:off x="1079997" y="6839995"/>
            <a:ext cx="3240002" cy="5399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1" i="0" u="none" strike="noStrike" kern="1200" cap="none" spc="0" baseline="0">
                <a:solidFill>
                  <a:srgbClr val="FFFFFF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10" name="Slide Number Placeholder 9"/>
          <p:cNvSpPr txBox="1">
            <a:spLocks noGrp="1"/>
          </p:cNvSpPr>
          <p:nvPr>
            <p:ph type="sldNum" sz="quarter" idx="4"/>
          </p:nvPr>
        </p:nvSpPr>
        <p:spPr>
          <a:xfrm>
            <a:off x="179999" y="6839995"/>
            <a:ext cx="539998" cy="539998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1" i="0" u="none" strike="noStrike" kern="1200" cap="none" spc="0" baseline="0">
                <a:solidFill>
                  <a:srgbClr val="FFFFFF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fld id="{86CB002B-AE5E-4377-BABD-7211D16FB96E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200" b="1" i="0" u="none" strike="noStrike" kern="1200" cap="none" spc="0" baseline="0">
          <a:solidFill>
            <a:srgbClr val="FFFFFF"/>
          </a:solidFill>
          <a:uFillTx/>
          <a:latin typeface="Source Sans Pro Black" pitchFamily="34"/>
        </a:defRPr>
      </a:lvl1pPr>
    </p:titleStyle>
    <p:bodyStyle>
      <a:lvl1pPr marL="0" marR="0" lvl="0" indent="0" defTabSz="914400" rtl="0" fontAlgn="auto" hangingPunct="1">
        <a:lnSpc>
          <a:spcPct val="100000"/>
        </a:lnSpc>
        <a:spcBef>
          <a:spcPts val="0"/>
        </a:spcBef>
        <a:spcAft>
          <a:spcPts val="1140"/>
        </a:spcAft>
        <a:buNone/>
        <a:tabLst/>
        <a:defRPr lang="en-US" sz="2600" b="1" i="0" u="none" strike="noStrike" kern="1200" cap="none" spc="0" baseline="0">
          <a:solidFill>
            <a:srgbClr val="1C1C1C"/>
          </a:solidFill>
          <a:uFillTx/>
          <a:latin typeface="Source Sans Pro Semibold" pitchFamily="34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0" y="3149998"/>
            <a:ext cx="9719998" cy="125999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E74C3C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Source Sans Pro" pitchFamily="34"/>
              <a:ea typeface="源ノ角ゴシック Normal" pitchFamily="2"/>
              <a:cs typeface="FreeSans" pitchFamily="2"/>
            </a:endParaRPr>
          </a:p>
        </p:txBody>
      </p:sp>
      <p:sp>
        <p:nvSpPr>
          <p:cNvPr id="3" name="Title Placeholder 2"/>
          <p:cNvSpPr txBox="1">
            <a:spLocks noGrp="1"/>
          </p:cNvSpPr>
          <p:nvPr>
            <p:ph type="title"/>
          </p:nvPr>
        </p:nvSpPr>
        <p:spPr>
          <a:xfrm>
            <a:off x="359999" y="3329997"/>
            <a:ext cx="9359999" cy="8999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1"/>
          </p:nvPr>
        </p:nvSpPr>
        <p:spPr>
          <a:xfrm>
            <a:off x="539998" y="4679999"/>
            <a:ext cx="9179999" cy="25200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2"/>
          </p:nvPr>
        </p:nvSpPr>
        <p:spPr>
          <a:xfrm>
            <a:off x="7560003" y="6839995"/>
            <a:ext cx="2340004" cy="5399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1" i="0" u="none" strike="noStrike" kern="1200" cap="none" spc="0" baseline="0">
                <a:solidFill>
                  <a:srgbClr val="E74C3C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3"/>
          </p:nvPr>
        </p:nvSpPr>
        <p:spPr>
          <a:xfrm>
            <a:off x="1079997" y="6839995"/>
            <a:ext cx="3240002" cy="5399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1" i="0" u="none" strike="noStrike" kern="1200" cap="none" spc="0" baseline="0">
                <a:solidFill>
                  <a:srgbClr val="E74C3C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4"/>
          </p:nvPr>
        </p:nvSpPr>
        <p:spPr>
          <a:xfrm>
            <a:off x="179999" y="6839995"/>
            <a:ext cx="539998" cy="5399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1" i="0" u="none" strike="noStrike" kern="1200" cap="none" spc="0" baseline="0">
                <a:solidFill>
                  <a:srgbClr val="E74C3C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fld id="{1F53087C-D4AE-47A7-A0D9-F7D2D2C58880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200" b="1" i="0" u="none" strike="noStrike" kern="1200" cap="none" spc="0" baseline="0">
          <a:solidFill>
            <a:srgbClr val="FFFFFF"/>
          </a:solidFill>
          <a:uFillTx/>
          <a:latin typeface="Source Sans Pro Black" pitchFamily="34"/>
        </a:defRPr>
      </a:lvl1pPr>
    </p:titleStyle>
    <p:bodyStyle>
      <a:lvl1pPr marL="0" marR="0" lvl="0" indent="0" defTabSz="914400" rtl="0" fontAlgn="auto" hangingPunct="1">
        <a:lnSpc>
          <a:spcPct val="100000"/>
        </a:lnSpc>
        <a:spcBef>
          <a:spcPts val="0"/>
        </a:spcBef>
        <a:spcAft>
          <a:spcPts val="1140"/>
        </a:spcAft>
        <a:buNone/>
        <a:tabLst/>
        <a:defRPr lang="en-US" sz="2600" b="1" i="0" u="none" strike="noStrike" kern="1200" cap="none" spc="0" baseline="0">
          <a:solidFill>
            <a:srgbClr val="1C1C1C"/>
          </a:solidFill>
          <a:uFillTx/>
          <a:latin typeface="Source Sans Pro Semibold" pitchFamily="34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Fifo 128w 24b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/>
        <p:txBody>
          <a:bodyPr>
            <a:noAutofit/>
          </a:bodyPr>
          <a:lstStyle/>
          <a:p>
            <a:pPr lvl="0" algn="l"/>
            <a:r>
              <a:rPr lang="en-US" sz="2200" b="0">
                <a:latin typeface="Source Sans Pro Light" pitchFamily="34"/>
              </a:rPr>
              <a:t>Christophe Flouzat</a:t>
            </a:r>
          </a:p>
          <a:p>
            <a:pPr lvl="0" algn="l"/>
            <a:r>
              <a:rPr lang="en-US" sz="2200" b="0">
                <a:latin typeface="Source Sans Pro Light" pitchFamily="34"/>
              </a:rPr>
              <a:t>CEA Saclay - Irfu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 txBox="1"/>
          <p:nvPr/>
        </p:nvSpPr>
        <p:spPr>
          <a:xfrm>
            <a:off x="179999" y="6839995"/>
            <a:ext cx="539998" cy="539998"/>
          </a:xfrm>
          <a:prstGeom prst="rect">
            <a:avLst/>
          </a:prstGeom>
          <a:solidFill>
            <a:srgbClr val="E74C3C"/>
          </a:solidFill>
          <a:ln cap="flat"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4C584E2-C6EB-4339-8F2A-4E14F35E1AF3}" type="slidenum">
              <a:t>2</a:t>
            </a:fld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updated parameters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280089" y="1762899"/>
            <a:ext cx="9613553" cy="397031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571500" marR="0" lvl="0" indent="-5715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385723"/>
                </a:solidFill>
                <a:uFillTx/>
                <a:latin typeface="Calibri"/>
              </a:rPr>
              <a:t>nb bits of words shall be 24 bits</a:t>
            </a:r>
          </a:p>
          <a:p>
            <a:pPr marL="571500" marR="0" lvl="0" indent="-5715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385723"/>
                </a:solidFill>
                <a:uFillTx/>
                <a:latin typeface="Calibri"/>
              </a:rPr>
              <a:t>depth = maximum fiting in a 160x750 box</a:t>
            </a:r>
          </a:p>
          <a:p>
            <a:pPr marL="571500" marR="0" lvl="0" indent="-5715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385723"/>
                </a:solidFill>
                <a:uFillTx/>
                <a:latin typeface="Calibri"/>
              </a:rPr>
              <a:t>clock push 500 MHz with 60% up, 40 % down</a:t>
            </a:r>
          </a:p>
          <a:p>
            <a:pPr marL="571500" marR="0" lvl="0" indent="-5715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385723"/>
                </a:solidFill>
                <a:uFillTx/>
                <a:latin typeface="Calibri"/>
              </a:rPr>
              <a:t>clock pop 200MHz (read every 8 cycles)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600" b="0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571500" marR="0" lvl="0" indent="-5715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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0" cap="none" spc="0" baseline="0">
                <a:solidFill>
                  <a:srgbClr val="C00000"/>
                </a:solidFill>
                <a:uFillTx/>
                <a:latin typeface="Calibri"/>
              </a:rPr>
              <a:t>8x 3bit serialization : not included yet</a:t>
            </a:r>
            <a:endParaRPr lang="fr-FR" sz="36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 txBox="1"/>
          <p:nvPr/>
        </p:nvSpPr>
        <p:spPr>
          <a:xfrm>
            <a:off x="179999" y="6839995"/>
            <a:ext cx="539998" cy="539998"/>
          </a:xfrm>
          <a:prstGeom prst="rect">
            <a:avLst/>
          </a:prstGeom>
          <a:solidFill>
            <a:srgbClr val="E74C3C"/>
          </a:solidFill>
          <a:ln cap="flat"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6DAACBD-C396-4007-90BB-DB9CAE536CD7}" type="slidenum">
              <a:t>3</a:t>
            </a:fld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dirty="0"/>
              <a:t>routing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 rot="16200004" flipH="1">
            <a:off x="3665906" y="-1557521"/>
            <a:ext cx="2716298" cy="968811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Box 6"/>
          <p:cNvSpPr txBox="1"/>
          <p:nvPr/>
        </p:nvSpPr>
        <p:spPr>
          <a:xfrm>
            <a:off x="1955883" y="1408331"/>
            <a:ext cx="4840495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1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note: rotated view for slideware</a:t>
            </a:r>
            <a:endParaRPr lang="fr-FR" sz="2800" b="0" i="1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4829385" y="4676058"/>
            <a:ext cx="5038728" cy="156965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ourier New" pitchFamily="49"/>
                <a:cs typeface="Courier New" pitchFamily="49"/>
              </a:rPr>
              <a:t>+--------------------+---------+---------+---------+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ourier New" pitchFamily="49"/>
                <a:cs typeface="Courier New" pitchFamily="49"/>
              </a:rPr>
              <a:t>|     Setup mode     |   all   | reg2reg | default |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ourier New" pitchFamily="49"/>
                <a:cs typeface="Courier New" pitchFamily="49"/>
              </a:rPr>
              <a:t>+--------------------+---------+---------+---------+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ourier New" pitchFamily="49"/>
                <a:cs typeface="Courier New" pitchFamily="49"/>
              </a:rPr>
              <a:t>|           WNS (ns):|  0.236  |  0.236  |  0.470  |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ourier New" pitchFamily="49"/>
                <a:cs typeface="Courier New" pitchFamily="49"/>
              </a:rPr>
              <a:t>|           TNS (ns):|  0.000  |  0.000  |  0.000  |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ourier New" pitchFamily="49"/>
                <a:cs typeface="Courier New" pitchFamily="49"/>
              </a:rPr>
              <a:t>|    Violating Paths:|    0    |    0    |    0    |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ourier New" pitchFamily="49"/>
                <a:cs typeface="Courier New" pitchFamily="49"/>
              </a:rPr>
              <a:t>|          All Paths:|  6216   |  3132   |  6200   |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ourier New" pitchFamily="49"/>
                <a:cs typeface="Courier New" pitchFamily="49"/>
              </a:rPr>
              <a:t>+--------------------+---------+---------+---------+</a:t>
            </a:r>
          </a:p>
        </p:txBody>
      </p:sp>
      <p:sp>
        <p:nvSpPr>
          <p:cNvPr id="7" name="Rectangle 8"/>
          <p:cNvSpPr/>
          <p:nvPr/>
        </p:nvSpPr>
        <p:spPr>
          <a:xfrm>
            <a:off x="179999" y="4927262"/>
            <a:ext cx="5038728" cy="138499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ourier New" pitchFamily="49"/>
                <a:cs typeface="Courier New" pitchFamily="49"/>
              </a:rPr>
              <a:t># HOLD                 WNS    TNS   FEP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ourier New" pitchFamily="49"/>
                <a:cs typeface="Courier New" pitchFamily="49"/>
              </a:rPr>
              <a:t>#----------------------------------------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ourier New" pitchFamily="49"/>
                <a:cs typeface="Courier New" pitchFamily="49"/>
              </a:rPr>
              <a:t> View : ALL          0.107  0.000     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ourier New" pitchFamily="49"/>
                <a:cs typeface="Courier New" pitchFamily="49"/>
              </a:rPr>
              <a:t>    Group : in2out     N/A    N/A     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ourier New" pitchFamily="49"/>
                <a:cs typeface="Courier New" pitchFamily="49"/>
              </a:rPr>
              <a:t>    Group : reg2out    N/A    N/A     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ourier New" pitchFamily="49"/>
                <a:cs typeface="Courier New" pitchFamily="49"/>
              </a:rPr>
              <a:t>    Group : in2reg   0.107    0.0     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ourier New" pitchFamily="49"/>
                <a:cs typeface="Courier New" pitchFamily="49"/>
              </a:rPr>
              <a:t>    Group : reg2reg  0.108    0.0     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59999" y="359999"/>
            <a:ext cx="9359999" cy="8999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3200" b="1" i="0" u="none" strike="noStrike" kern="1200" cap="none" spc="0" baseline="0">
                <a:solidFill>
                  <a:srgbClr val="FFFFFF"/>
                </a:solidFill>
                <a:uFillTx/>
                <a:latin typeface="Source Sans Pro Black" pitchFamily="34"/>
              </a:defRPr>
            </a:lvl1pPr>
          </a:lstStyle>
          <a:p>
            <a:r>
              <a:rPr lang="fr-FR" dirty="0" err="1" smtClean="0"/>
              <a:t>flowkit</a:t>
            </a:r>
            <a:endParaRPr lang="fr-F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709" b="4635"/>
          <a:stretch/>
        </p:blipFill>
        <p:spPr>
          <a:xfrm>
            <a:off x="260959" y="1540516"/>
            <a:ext cx="9558706" cy="498190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58F43F-EAA3-41B9-97FD-9ACC8CE6B4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89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Alizari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lizarin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165</Words>
  <Application>Microsoft Office PowerPoint</Application>
  <PresentationFormat>Widescreen</PresentationFormat>
  <Paragraphs>35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8" baseType="lpstr">
      <vt:lpstr>Arial</vt:lpstr>
      <vt:lpstr>Calibri</vt:lpstr>
      <vt:lpstr>Courier New</vt:lpstr>
      <vt:lpstr>FreeSans</vt:lpstr>
      <vt:lpstr>IPA Pゴシック</vt:lpstr>
      <vt:lpstr>Source Sans Pro</vt:lpstr>
      <vt:lpstr>Source Sans Pro Black</vt:lpstr>
      <vt:lpstr>Source Sans Pro Light</vt:lpstr>
      <vt:lpstr>Source Sans Pro Semibold</vt:lpstr>
      <vt:lpstr>Wingdings</vt:lpstr>
      <vt:lpstr>源ノ角ゴシック Heavy</vt:lpstr>
      <vt:lpstr>源ノ角ゴシック Normal</vt:lpstr>
      <vt:lpstr>Alizarin</vt:lpstr>
      <vt:lpstr>Alizarin0</vt:lpstr>
      <vt:lpstr>Fifo 128w 24b</vt:lpstr>
      <vt:lpstr>updated parameters</vt:lpstr>
      <vt:lpstr>routing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Fifo 128w 24b</dc:title>
  <dc:creator>FLOUZAT Christophe</dc:creator>
  <cp:lastModifiedBy>FLOUZAT Christophe</cp:lastModifiedBy>
  <cp:revision>7</cp:revision>
  <dcterms:created xsi:type="dcterms:W3CDTF">2023-12-08T14:28:16Z</dcterms:created>
  <dcterms:modified xsi:type="dcterms:W3CDTF">2024-01-15T09:53:17Z</dcterms:modified>
</cp:coreProperties>
</file>