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9" r:id="rId5"/>
    <p:sldId id="260" r:id="rId6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872" y="9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797" y="0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219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797" y="10157219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48C8DF-197F-4C47-9732-CB3EB6CB25FF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5221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7912FD56-093A-4DCA-915C-BE7A69BB12A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2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64A42-DD29-41A5-89F1-52056C375C97}" type="slidenum">
              <a:t>1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BBD3F8-65A6-4D20-949C-BC62698DD767}" type="slidenum">
              <a:t>2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E28288-C13D-4327-8772-073E33455EC8}" type="slidenum">
              <a:t>3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8F1B6-F089-45D8-B7D6-B5F5A00CA5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5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63A17E-6D87-443F-A95C-353B3E8754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0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80286" y="360365"/>
            <a:ext cx="2339977" cy="629920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60365" y="360365"/>
            <a:ext cx="6867528" cy="629920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21EBF-D899-46D7-89F4-4DA5F3961E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6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5211FE-9320-4B71-AB5D-100ABBD41A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7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71F100-82B8-4997-9BDE-0D7BCC2711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1C299-F333-414E-9930-CF630E6324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39752" y="4679954"/>
            <a:ext cx="4513258" cy="25193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05414" y="4679954"/>
            <a:ext cx="4514850" cy="25193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7843D4-1E57-4EE6-8877-147B931AB18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DF3A85-AA3F-43E6-A8F6-F53B3E5DBE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41591B-1C40-4E78-AC3D-E2920D4A63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83D5FC-7ACA-49D2-B8DF-44A1E3987F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7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6EBBAB-8FBA-4721-9133-E4DE46F67C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087E2-6EB1-4956-8859-1E02D0901B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08619A-C462-43B2-8816-2DDB7EE540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6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E45175-5F47-4942-8359-5E118BA3CF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80286" y="3330573"/>
            <a:ext cx="2339977" cy="38687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60365" y="3330573"/>
            <a:ext cx="6867528" cy="38687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6B41DA-0F0C-45B8-A3F5-ACCC004F5ED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2F8D70-2D77-433B-B687-85F4C154ED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60365" y="1979611"/>
            <a:ext cx="4513258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26027" y="1979611"/>
            <a:ext cx="4513258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A6C3F2-E2A9-4608-99F1-1FD4B7BBAA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62797-992E-42A4-9C61-5A4D685021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3AB923-E5FC-4E66-8DC3-AE1FED3461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58F43F-EAA3-41B9-97FD-9ACC8CE6B4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BFFF72-7ABD-464F-B444-DBAAF2D45B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1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644295-801B-41E2-AA42-3BBDF79D22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9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79999"/>
            <a:ext cx="9719998" cy="125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560003" y="6839995"/>
            <a:ext cx="2520004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99998" y="6839995"/>
            <a:ext cx="6479996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DC3C7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9999" y="6839995"/>
            <a:ext cx="539998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59999" y="359999"/>
            <a:ext cx="9359999" cy="89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59999" y="1979996"/>
            <a:ext cx="9179999" cy="467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7560003" y="6839995"/>
            <a:ext cx="2340004" cy="521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1079997" y="6839995"/>
            <a:ext cx="3240002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86CB002B-AE5E-4377-BABD-7211D16FB96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1140"/>
        </a:spcAft>
        <a:buNone/>
        <a:tabLst/>
        <a:defRPr lang="en-US" sz="2600" b="1" i="0" u="none" strike="noStrike" kern="1200" cap="none" spc="0" baseline="0">
          <a:solidFill>
            <a:srgbClr val="1C1C1C"/>
          </a:solidFill>
          <a:uFillTx/>
          <a:latin typeface="Source Sans Pro Semibold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3149998"/>
            <a:ext cx="9719998" cy="125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359999" y="3329997"/>
            <a:ext cx="9359999" cy="89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539998" y="4679999"/>
            <a:ext cx="9179999" cy="2520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7560003" y="6839995"/>
            <a:ext cx="2340004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1079997" y="6839995"/>
            <a:ext cx="3240002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179999" y="6839995"/>
            <a:ext cx="539998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1F53087C-D4AE-47A7-A0D9-F7D2D2C5888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1140"/>
        </a:spcAft>
        <a:buNone/>
        <a:tabLst/>
        <a:defRPr lang="en-US" sz="2600" b="1" i="0" u="none" strike="noStrike" kern="1200" cap="none" spc="0" baseline="0">
          <a:solidFill>
            <a:srgbClr val="1C1C1C"/>
          </a:solidFill>
          <a:uFillTx/>
          <a:latin typeface="Source Sans Pro Semibold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Fifo 128w 24b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2200" b="0">
                <a:latin typeface="Source Sans Pro Light" pitchFamily="34"/>
              </a:rPr>
              <a:t>Christophe Flouzat</a:t>
            </a:r>
          </a:p>
          <a:p>
            <a:pPr lvl="0" algn="l"/>
            <a:r>
              <a:rPr lang="en-US" sz="2200" b="0">
                <a:latin typeface="Source Sans Pro Light" pitchFamily="34"/>
              </a:rPr>
              <a:t>CEA Saclay - Irfu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C584E2-C6EB-4339-8F2A-4E14F35E1AF3}" type="slidenum">
              <a:t>2</a:t>
            </a:fld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updated parameters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80089" y="1762899"/>
            <a:ext cx="9613553" cy="3970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385723"/>
                </a:solidFill>
                <a:uFillTx/>
                <a:latin typeface="Calibri"/>
              </a:rPr>
              <a:t>nb bits of words shall be 24 bits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385723"/>
                </a:solidFill>
                <a:uFillTx/>
                <a:latin typeface="Calibri"/>
              </a:rPr>
              <a:t>depth = maximum fiting in a 160x750 box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385723"/>
                </a:solidFill>
                <a:uFillTx/>
                <a:latin typeface="Calibri"/>
              </a:rPr>
              <a:t>clock push 500 MHz with 60% up, 40 % down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385723"/>
                </a:solidFill>
                <a:uFillTx/>
                <a:latin typeface="Calibri"/>
              </a:rPr>
              <a:t>clock pop 200MHz (read every 8 cycles)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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0" cap="none" spc="0" baseline="0">
                <a:solidFill>
                  <a:srgbClr val="C00000"/>
                </a:solidFill>
                <a:uFillTx/>
                <a:latin typeface="Calibri"/>
              </a:rPr>
              <a:t>8x 3bit serialization : not included yet</a:t>
            </a:r>
            <a:endParaRPr lang="fr-FR" sz="36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DAACBD-C396-4007-90BB-DB9CAE536CD7}" type="slidenum">
              <a:t>3</a:t>
            </a:fld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routing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6200004" flipH="1">
            <a:off x="3665906" y="-1557521"/>
            <a:ext cx="2716298" cy="968811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6"/>
          <p:cNvSpPr txBox="1"/>
          <p:nvPr/>
        </p:nvSpPr>
        <p:spPr>
          <a:xfrm>
            <a:off x="1955883" y="1408331"/>
            <a:ext cx="4840495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note: rotated view for slideware</a:t>
            </a:r>
            <a:endParaRPr lang="fr-FR" sz="2800" b="0" i="1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4829385" y="4676058"/>
            <a:ext cx="5038728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+--------------------+---------+---------+---------+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|     Setup mode     |   all   | reg2reg | default |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+--------------------+---------+---------+---------+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|           WNS (ns):|  0.236  |  0.236  |  0.470  |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|           TNS (ns):|  0.000  |  0.000  |  0.000  |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|    Violating Paths:|    0    |    0    |    0    |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|          All Paths:|  6216   |  3132   |  6200   |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+--------------------+---------+---------+---------+</a:t>
            </a:r>
          </a:p>
        </p:txBody>
      </p:sp>
      <p:sp>
        <p:nvSpPr>
          <p:cNvPr id="7" name="Rectangle 8"/>
          <p:cNvSpPr/>
          <p:nvPr/>
        </p:nvSpPr>
        <p:spPr>
          <a:xfrm>
            <a:off x="179999" y="4927262"/>
            <a:ext cx="5038728" cy="138499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# HOLD                 WNS    TNS   FEP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#----------------------------------------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 View : ALL          0.107  0.000    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    Group : in2out     N/A    N/A    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    Group : reg2out    N/A    N/A    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    Group : in2reg   0.107    0.0     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urier New" pitchFamily="49"/>
                <a:cs typeface="Courier New" pitchFamily="49"/>
              </a:rPr>
              <a:t>    Group : reg2reg  0.108    0.0     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9999" y="359999"/>
            <a:ext cx="9359999" cy="89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</a:defRPr>
            </a:lvl1pPr>
          </a:lstStyle>
          <a:p>
            <a:r>
              <a:rPr lang="fr-FR" dirty="0" err="1" smtClean="0"/>
              <a:t>flowkit</a:t>
            </a:r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09" b="4635"/>
          <a:stretch/>
        </p:blipFill>
        <p:spPr>
          <a:xfrm>
            <a:off x="260959" y="1540516"/>
            <a:ext cx="9558706" cy="49819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58F43F-EAA3-41B9-97FD-9ACC8CE6B4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Aliza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izarin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165</Words>
  <Application>Microsoft Office PowerPoint</Application>
  <PresentationFormat>Widescreen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Courier New</vt:lpstr>
      <vt:lpstr>FreeSans</vt:lpstr>
      <vt:lpstr>IPA Pゴシック</vt:lpstr>
      <vt:lpstr>Source Sans Pro</vt:lpstr>
      <vt:lpstr>Source Sans Pro Black</vt:lpstr>
      <vt:lpstr>Source Sans Pro Light</vt:lpstr>
      <vt:lpstr>Source Sans Pro Semibold</vt:lpstr>
      <vt:lpstr>Wingdings</vt:lpstr>
      <vt:lpstr>源ノ角ゴシック Heavy</vt:lpstr>
      <vt:lpstr>源ノ角ゴシック Normal</vt:lpstr>
      <vt:lpstr>Alizarin</vt:lpstr>
      <vt:lpstr>Alizarin0</vt:lpstr>
      <vt:lpstr>Fifo 128w 24b</vt:lpstr>
      <vt:lpstr>updated parameters</vt:lpstr>
      <vt:lpstr>routing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Fifo 128w 24b</dc:title>
  <dc:creator>FLOUZAT Christophe</dc:creator>
  <cp:lastModifiedBy>FLOUZAT Christophe</cp:lastModifiedBy>
  <cp:revision>7</cp:revision>
  <dcterms:created xsi:type="dcterms:W3CDTF">2023-12-08T14:28:16Z</dcterms:created>
  <dcterms:modified xsi:type="dcterms:W3CDTF">2024-01-15T09:53:17Z</dcterms:modified>
</cp:coreProperties>
</file>