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autoCompressPictures="0">
  <p:sldMasterIdLst>
    <p:sldMasterId id="2147483648" r:id="rId1"/>
  </p:sldMasterIdLst>
  <p:sldIdLst>
    <p:sldId id="267" r:id="rId2"/>
    <p:sldId id="271" r:id="rId3"/>
    <p:sldId id="270" r:id="rId4"/>
    <p:sldId id="272" r:id="rId5"/>
  </p:sldIdLst>
  <p:sldSz cx="9144000" cy="5143500" type="screen16x9"/>
  <p:notesSz cx="9144000" cy="5143500"/>
  <p:embeddedFontLst>
    <p:embeddedFont>
      <p:font typeface="Arial Black" panose="020B0A04020102020204" pitchFamily="34" charset="0"/>
      <p:bold r:id="rId6"/>
    </p:embeddedFont>
  </p:embeddedFontLst>
  <p:defaultText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55" d="100"/>
          <a:sy n="155" d="100"/>
        </p:scale>
        <p:origin x="276" y="150"/>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font" Target="fonts/font1.fntdata"/><Relationship Id="rId5" Type="http://schemas.openxmlformats.org/officeDocument/2006/relationships/slide" Target="slides/slide4.xml"/><Relationship Id="rId1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userDrawn="1">
  <p:cSld name="Titre de présentation vierge">
    <p:spTree>
      <p:nvGrpSpPr>
        <p:cNvPr id="1" name=""/>
        <p:cNvGrpSpPr/>
        <p:nvPr/>
      </p:nvGrpSpPr>
      <p:grpSpPr bwMode="auto">
        <a:xfrm>
          <a:off x="0" y="0"/>
          <a:ext cx="0" cy="0"/>
          <a:chOff x="0" y="0"/>
          <a:chExt cx="0" cy="0"/>
        </a:xfrm>
      </p:grpSpPr>
      <p:sp>
        <p:nvSpPr>
          <p:cNvPr id="4" name="Espace réservé pour une image  5"/>
          <p:cNvSpPr>
            <a:spLocks noGrp="1"/>
          </p:cNvSpPr>
          <p:nvPr>
            <p:ph type="pic" sz="quarter" idx="17" hasCustomPrompt="1"/>
          </p:nvPr>
        </p:nvSpPr>
        <p:spPr bwMode="auto">
          <a:xfrm>
            <a:off x="0" y="1752300"/>
            <a:ext cx="9144000" cy="3391200"/>
          </a:xfrm>
          <a:prstGeom prst="rect">
            <a:avLst/>
          </a:prstGeom>
          <a:solidFill>
            <a:schemeClr val="bg1">
              <a:lumMod val="95000"/>
            </a:schemeClr>
          </a:solidFill>
          <a:ln>
            <a:noFill/>
          </a:ln>
        </p:spPr>
        <p:txBody>
          <a:bodyPr lIns="1440000" tIns="1224000" rIns="1440000"/>
          <a:lstStyle>
            <a:lvl1pPr marL="0" marR="0" indent="0" algn="l" defTabSz="914400">
              <a:lnSpc>
                <a:spcPct val="100000"/>
              </a:lnSpc>
              <a:spcBef>
                <a:spcPts val="0"/>
              </a:spcBef>
              <a:spcAft>
                <a:spcPts val="0"/>
              </a:spcAft>
              <a:buClr>
                <a:schemeClr val="tx2"/>
              </a:buClr>
              <a:buSzTx/>
              <a:buFontTx/>
              <a:buNone/>
              <a:defRPr lang="fr-FR" sz="1350" b="0" i="1">
                <a:solidFill>
                  <a:schemeClr val="bg1">
                    <a:lumMod val="65000"/>
                  </a:schemeClr>
                </a:solidFill>
                <a:latin typeface="Arial"/>
                <a:ea typeface="+mn-ea"/>
                <a:cs typeface="+mn-cs"/>
              </a:defRPr>
            </a:lvl1pPr>
          </a:lstStyle>
          <a:p>
            <a:pPr marL="0" marR="0" lvl="0" indent="0" algn="ctr" defTabSz="914400">
              <a:lnSpc>
                <a:spcPct val="100000"/>
              </a:lnSpc>
              <a:spcBef>
                <a:spcPts val="0"/>
              </a:spcBef>
              <a:spcAft>
                <a:spcPts val="0"/>
              </a:spcAft>
              <a:buClr>
                <a:schemeClr val="tx2"/>
              </a:buClr>
              <a:buSzTx/>
              <a:buFontTx/>
              <a:buNone/>
              <a:defRPr/>
            </a:pPr>
            <a:r>
              <a:rPr lang="fr-FR"/>
              <a:t>Cliquez sur l’icône ci-dessous pour insérer une image, puis placez en arrière-plan</a:t>
            </a:r>
            <a:endParaRPr/>
          </a:p>
        </p:txBody>
      </p:sp>
      <p:sp>
        <p:nvSpPr>
          <p:cNvPr id="5" name="Espace réservé du texte 13"/>
          <p:cNvSpPr>
            <a:spLocks noGrp="1"/>
          </p:cNvSpPr>
          <p:nvPr>
            <p:ph type="body" sz="quarter" idx="16" hasCustomPrompt="1"/>
          </p:nvPr>
        </p:nvSpPr>
        <p:spPr bwMode="auto">
          <a:xfrm>
            <a:off x="1710001" y="352800"/>
            <a:ext cx="3960000" cy="845476"/>
          </a:xfrm>
          <a:prstGeom prst="rect">
            <a:avLst/>
          </a:prstGeom>
        </p:spPr>
        <p:txBody>
          <a:bodyPr wrap="square" lIns="0" tIns="0" rIns="0" bIns="0" anchor="b" anchorCtr="0"/>
          <a:lstStyle>
            <a:lvl1pPr marL="0" indent="0">
              <a:lnSpc>
                <a:spcPts val="2240"/>
              </a:lnSpc>
              <a:spcBef>
                <a:spcPts val="0"/>
              </a:spcBef>
              <a:buFontTx/>
              <a:buNone/>
              <a:defRPr sz="1950" b="1" i="0">
                <a:solidFill>
                  <a:schemeClr val="tx1"/>
                </a:solidFill>
                <a:latin typeface="Arial"/>
                <a:cs typeface="Arial"/>
              </a:defRPr>
            </a:lvl1pPr>
            <a:lvl2pPr marL="457200" indent="0">
              <a:buFontTx/>
              <a:buNone/>
              <a:defRPr sz="1950">
                <a:solidFill>
                  <a:schemeClr val="bg2"/>
                </a:solidFill>
                <a:latin typeface="+mj-lt"/>
              </a:defRPr>
            </a:lvl2pPr>
            <a:lvl3pPr marL="914400" indent="0">
              <a:buFontTx/>
              <a:buNone/>
              <a:defRPr sz="1950">
                <a:solidFill>
                  <a:schemeClr val="bg2"/>
                </a:solidFill>
                <a:latin typeface="+mj-lt"/>
              </a:defRPr>
            </a:lvl3pPr>
            <a:lvl4pPr>
              <a:buFontTx/>
              <a:buNone/>
              <a:defRPr sz="1950">
                <a:solidFill>
                  <a:schemeClr val="bg2"/>
                </a:solidFill>
                <a:latin typeface="+mj-lt"/>
              </a:defRPr>
            </a:lvl4pPr>
            <a:lvl5pPr>
              <a:buFontTx/>
              <a:buNone/>
              <a:defRPr sz="1950">
                <a:solidFill>
                  <a:schemeClr val="bg2"/>
                </a:solidFill>
                <a:latin typeface="+mj-lt"/>
              </a:defRPr>
            </a:lvl5pPr>
          </a:lstStyle>
          <a:p>
            <a:pPr lvl="0">
              <a:defRPr/>
            </a:pPr>
            <a:r>
              <a:rPr lang="fr-FR"/>
              <a:t>OPTION DE TITRE LONG      AVEC LE NOMBRE                     DE 3 LIGNES MAXIMUM</a:t>
            </a:r>
            <a:endParaRPr/>
          </a:p>
        </p:txBody>
      </p:sp>
      <p:sp>
        <p:nvSpPr>
          <p:cNvPr id="6" name="Sous-titre 4"/>
          <p:cNvSpPr>
            <a:spLocks noGrp="1"/>
          </p:cNvSpPr>
          <p:nvPr>
            <p:ph type="subTitle" idx="1" hasCustomPrompt="1"/>
          </p:nvPr>
        </p:nvSpPr>
        <p:spPr bwMode="gray">
          <a:xfrm>
            <a:off x="1710000" y="1318485"/>
            <a:ext cx="3960000" cy="3825015"/>
          </a:xfrm>
          <a:prstGeom prst="rect">
            <a:avLst/>
          </a:prstGeom>
          <a:solidFill>
            <a:srgbClr val="936037">
              <a:alpha val="69804"/>
            </a:srgbClr>
          </a:solidFill>
        </p:spPr>
        <p:txBody>
          <a:bodyPr lIns="144000" tIns="90000"/>
          <a:lstStyle>
            <a:lvl1pPr marL="0" indent="0">
              <a:lnSpc>
                <a:spcPct val="93000"/>
              </a:lnSpc>
              <a:spcAft>
                <a:spcPts val="0"/>
              </a:spcAft>
              <a:buFontTx/>
              <a:buNone/>
              <a:defRPr sz="1350" b="0" i="0">
                <a:solidFill>
                  <a:schemeClr val="bg1"/>
                </a:solidFill>
                <a:latin typeface="Arial"/>
                <a:cs typeface="Arial"/>
              </a:defRPr>
            </a:lvl1pPr>
            <a:lvl2pPr marL="1587" indent="0">
              <a:buFontTx/>
              <a:buNone/>
              <a:defRPr sz="950" b="1">
                <a:solidFill>
                  <a:schemeClr val="bg1"/>
                </a:solidFill>
              </a:defRPr>
            </a:lvl2pPr>
          </a:lstStyle>
          <a:p>
            <a:pPr>
              <a:defRPr/>
            </a:pPr>
            <a:r>
              <a:rPr lang="fr-FR"/>
              <a:t>(facultatif) Sous titre et description sur plusieurs lignes</a:t>
            </a:r>
            <a:endParaRPr/>
          </a:p>
        </p:txBody>
      </p:sp>
      <p:sp>
        <p:nvSpPr>
          <p:cNvPr id="7" name="Espace réservé du texte 20"/>
          <p:cNvSpPr>
            <a:spLocks noGrp="1"/>
          </p:cNvSpPr>
          <p:nvPr>
            <p:ph type="body" sz="quarter" idx="14" hasCustomPrompt="1"/>
          </p:nvPr>
        </p:nvSpPr>
        <p:spPr bwMode="auto">
          <a:xfrm>
            <a:off x="1872916" y="3567762"/>
            <a:ext cx="3311999" cy="287337"/>
          </a:xfrm>
          <a:prstGeom prst="rect">
            <a:avLst/>
          </a:prstGeom>
        </p:spPr>
        <p:txBody>
          <a:bodyPr lIns="0" tIns="0" rIns="0" bIns="0" anchor="ctr" anchorCtr="0"/>
          <a:lstStyle>
            <a:lvl1pPr marL="0" indent="0">
              <a:buFontTx/>
              <a:buNone/>
              <a:defRPr sz="950" b="1" i="0">
                <a:solidFill>
                  <a:schemeClr val="bg1"/>
                </a:solidFill>
                <a:latin typeface="Arial"/>
                <a:cs typeface="Arial"/>
              </a:defRPr>
            </a:lvl1pPr>
          </a:lstStyle>
          <a:p>
            <a:pPr>
              <a:defRPr/>
            </a:pPr>
            <a:r>
              <a:rPr lang="fr-FR"/>
              <a:t>(Insérez date du jour)</a:t>
            </a:r>
            <a:endParaRPr/>
          </a:p>
        </p:txBody>
      </p:sp>
      <p:sp>
        <p:nvSpPr>
          <p:cNvPr id="8" name="Espace réservé du texte 22"/>
          <p:cNvSpPr>
            <a:spLocks noGrp="1"/>
          </p:cNvSpPr>
          <p:nvPr>
            <p:ph type="body" sz="quarter" idx="15" hasCustomPrompt="1"/>
          </p:nvPr>
        </p:nvSpPr>
        <p:spPr bwMode="auto">
          <a:xfrm>
            <a:off x="1872917" y="4363555"/>
            <a:ext cx="3311999" cy="595962"/>
          </a:xfrm>
          <a:prstGeom prst="rect">
            <a:avLst/>
          </a:prstGeom>
        </p:spPr>
        <p:txBody>
          <a:bodyPr lIns="0" tIns="0" rIns="0" bIns="0" anchor="b" anchorCtr="0"/>
          <a:lstStyle>
            <a:lvl1pPr marL="0" indent="0">
              <a:buFontTx/>
              <a:buNone/>
              <a:defRPr sz="1050" b="0" i="0">
                <a:solidFill>
                  <a:schemeClr val="bg1"/>
                </a:solidFill>
                <a:latin typeface="Arial"/>
                <a:cs typeface="Arial"/>
              </a:defRPr>
            </a:lvl1pPr>
          </a:lstStyle>
          <a:p>
            <a:pPr>
              <a:defRPr/>
            </a:pPr>
            <a:r>
              <a:rPr lang="fr-FR"/>
              <a:t>TerraForma – (slogan?)</a:t>
            </a:r>
            <a:endParaRPr/>
          </a:p>
        </p:txBody>
      </p:sp>
      <p:pic>
        <p:nvPicPr>
          <p:cNvPr id="9" name="Image 12"/>
          <p:cNvPicPr>
            <a:picLocks noChangeAspect="1"/>
          </p:cNvPicPr>
          <p:nvPr userDrawn="1"/>
        </p:nvPicPr>
        <p:blipFill>
          <a:blip r:embed="rId2"/>
          <a:stretch/>
        </p:blipFill>
        <p:spPr bwMode="gray">
          <a:xfrm>
            <a:off x="179388" y="195263"/>
            <a:ext cx="1154902" cy="1368425"/>
          </a:xfrm>
          <a:prstGeom prst="rect">
            <a:avLst/>
          </a:prstGeom>
        </p:spPr>
      </p:pic>
      <p:sp>
        <p:nvSpPr>
          <p:cNvPr id="10" name="Espace réservé de la date 1"/>
          <p:cNvSpPr>
            <a:spLocks noGrp="1"/>
          </p:cNvSpPr>
          <p:nvPr>
            <p:ph type="dt" sz="half" idx="18"/>
          </p:nvPr>
        </p:nvSpPr>
        <p:spPr bwMode="auto"/>
        <p:txBody>
          <a:bodyPr/>
          <a:lstStyle/>
          <a:p>
            <a:pPr>
              <a:defRPr/>
            </a:pPr>
            <a:fld id="{EDFB2E4D-4180-2742-811E-53D85AF875CD}" type="datetime3">
              <a:rPr lang="fr-FR"/>
              <a:t>11.12.23</a:t>
            </a:fld>
            <a:endParaRPr lang="fr-FR"/>
          </a:p>
        </p:txBody>
      </p:sp>
      <p:sp>
        <p:nvSpPr>
          <p:cNvPr id="11" name="Espace réservé du numéro de diapositive 2"/>
          <p:cNvSpPr>
            <a:spLocks noGrp="1"/>
          </p:cNvSpPr>
          <p:nvPr>
            <p:ph type="sldNum" sz="quarter" idx="19"/>
          </p:nvPr>
        </p:nvSpPr>
        <p:spPr bwMode="auto"/>
        <p:txBody>
          <a:bodyPr/>
          <a:lstStyle/>
          <a:p>
            <a:pPr>
              <a:defRPr/>
            </a:pPr>
            <a:r>
              <a:rPr lang="fr-FR"/>
              <a:t>P </a:t>
            </a:r>
            <a:fld id="{733122C9-A0B9-462F-8757-0847AD287B63}" type="slidenum">
              <a:rPr lang="fr-FR"/>
              <a:t>‹N°›</a:t>
            </a:fld>
            <a:endParaRPr lang="fr-F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PhAnim="0" preserve="1" userDrawn="1">
  <p:cSld name="Texte 2 col distinctes">
    <p:spTree>
      <p:nvGrpSpPr>
        <p:cNvPr id="1" name=""/>
        <p:cNvGrpSpPr/>
        <p:nvPr/>
      </p:nvGrpSpPr>
      <p:grpSpPr bwMode="auto">
        <a:xfrm>
          <a:off x="0" y="0"/>
          <a:ext cx="0" cy="0"/>
          <a:chOff x="0" y="0"/>
          <a:chExt cx="0" cy="0"/>
        </a:xfrm>
      </p:grpSpPr>
      <p:sp>
        <p:nvSpPr>
          <p:cNvPr id="4" name="Espace réservé de la date 1"/>
          <p:cNvSpPr>
            <a:spLocks noGrp="1"/>
          </p:cNvSpPr>
          <p:nvPr>
            <p:ph type="dt" sz="half" idx="10"/>
          </p:nvPr>
        </p:nvSpPr>
        <p:spPr bwMode="auto"/>
        <p:txBody>
          <a:bodyPr/>
          <a:lstStyle/>
          <a:p>
            <a:pPr>
              <a:defRPr/>
            </a:pPr>
            <a:fld id="{2859C433-F57F-0044-A643-207EF70802C4}" type="datetime3">
              <a:rPr lang="fr-FR"/>
              <a:t>11.12.23</a:t>
            </a:fld>
            <a:endParaRPr lang="fr-FR"/>
          </a:p>
        </p:txBody>
      </p:sp>
      <p:sp>
        <p:nvSpPr>
          <p:cNvPr id="5" name="Espace réservé du numéro de diapositive 3"/>
          <p:cNvSpPr>
            <a:spLocks noGrp="1"/>
          </p:cNvSpPr>
          <p:nvPr>
            <p:ph type="sldNum" sz="quarter" idx="12"/>
          </p:nvPr>
        </p:nvSpPr>
        <p:spPr bwMode="auto"/>
        <p:txBody>
          <a:bodyPr/>
          <a:lstStyle/>
          <a:p>
            <a:pPr>
              <a:defRPr/>
            </a:pPr>
            <a:r>
              <a:rPr lang="fr-FR"/>
              <a:t>P </a:t>
            </a:r>
            <a:fld id="{733122C9-A0B9-462F-8757-0847AD287B63}" type="slidenum">
              <a:rPr lang="fr-FR"/>
              <a:t>‹N°›</a:t>
            </a:fld>
            <a:endParaRPr lang="fr-FR"/>
          </a:p>
        </p:txBody>
      </p:sp>
      <p:sp>
        <p:nvSpPr>
          <p:cNvPr id="6" name="Titre 1"/>
          <p:cNvSpPr>
            <a:spLocks noGrp="1"/>
          </p:cNvSpPr>
          <p:nvPr>
            <p:ph type="title" hasCustomPrompt="1"/>
          </p:nvPr>
        </p:nvSpPr>
        <p:spPr bwMode="auto">
          <a:xfrm>
            <a:off x="985369" y="177388"/>
            <a:ext cx="4591771" cy="523926"/>
          </a:xfrm>
          <a:prstGeom prst="rect">
            <a:avLst/>
          </a:prstGeom>
        </p:spPr>
        <p:txBody>
          <a:bodyPr lIns="0" tIns="0" rIns="0" bIns="0" anchor="b" anchorCtr="0"/>
          <a:lstStyle>
            <a:lvl1pPr>
              <a:defRPr sz="1500" b="0">
                <a:solidFill>
                  <a:schemeClr val="tx1"/>
                </a:solidFill>
                <a:latin typeface="+mj-lt"/>
              </a:defRPr>
            </a:lvl1pPr>
          </a:lstStyle>
          <a:p>
            <a:pPr>
              <a:defRPr/>
            </a:pPr>
            <a:r>
              <a:rPr lang="fr-FR"/>
              <a:t>Titre sur</a:t>
            </a:r>
            <a:br>
              <a:rPr lang="fr-FR"/>
            </a:br>
            <a:r>
              <a:rPr lang="fr-FR"/>
              <a:t>2 lignes maximum</a:t>
            </a:r>
            <a:endParaRPr/>
          </a:p>
        </p:txBody>
      </p:sp>
      <p:sp>
        <p:nvSpPr>
          <p:cNvPr id="7" name="Rectangle 9"/>
          <p:cNvSpPr/>
          <p:nvPr userDrawn="1"/>
        </p:nvSpPr>
        <p:spPr bwMode="auto">
          <a:xfrm>
            <a:off x="608013" y="1288"/>
            <a:ext cx="252000" cy="64800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noFill/>
            </a:endParaRPr>
          </a:p>
        </p:txBody>
      </p:sp>
      <p:pic>
        <p:nvPicPr>
          <p:cNvPr id="8" name="Image 6"/>
          <p:cNvPicPr>
            <a:picLocks noChangeAspect="1"/>
          </p:cNvPicPr>
          <p:nvPr userDrawn="1"/>
        </p:nvPicPr>
        <p:blipFill>
          <a:blip r:embed="rId2"/>
          <a:stretch/>
        </p:blipFill>
        <p:spPr bwMode="gray">
          <a:xfrm>
            <a:off x="94304" y="4452470"/>
            <a:ext cx="762121" cy="588290"/>
          </a:xfrm>
          <a:prstGeom prst="rect">
            <a:avLst/>
          </a:prstGeom>
          <a:ln>
            <a:noFill/>
          </a:ln>
        </p:spPr>
      </p:pic>
      <p:sp>
        <p:nvSpPr>
          <p:cNvPr id="9" name="Rectangle 14"/>
          <p:cNvSpPr/>
          <p:nvPr userDrawn="1"/>
        </p:nvSpPr>
        <p:spPr bwMode="gray">
          <a:xfrm>
            <a:off x="5577140" y="4995755"/>
            <a:ext cx="3566860" cy="147744"/>
          </a:xfrm>
          <a:prstGeom prst="rect">
            <a:avLst/>
          </a:prstGeom>
          <a:solidFill>
            <a:srgbClr val="88B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0" name="Espace réservé du texte 22"/>
          <p:cNvSpPr>
            <a:spLocks noGrp="1"/>
          </p:cNvSpPr>
          <p:nvPr>
            <p:ph type="body" sz="quarter" idx="17" hasCustomPrompt="1"/>
          </p:nvPr>
        </p:nvSpPr>
        <p:spPr bwMode="auto">
          <a:xfrm>
            <a:off x="608014" y="1080000"/>
            <a:ext cx="3801826" cy="3420000"/>
          </a:xfrm>
          <a:prstGeom prst="rect">
            <a:avLst/>
          </a:prstGeom>
        </p:spPr>
        <p:txBody>
          <a:bodyPr lIns="0" tIns="0" rIns="0" bIns="0"/>
          <a:lstStyle>
            <a:lvl1pPr marL="0" marR="0" indent="0" algn="l" defTabSz="914400">
              <a:lnSpc>
                <a:spcPct val="90000"/>
              </a:lnSpc>
              <a:spcBef>
                <a:spcPts val="1000"/>
              </a:spcBef>
              <a:spcAft>
                <a:spcPts val="0"/>
              </a:spcAft>
              <a:buClr>
                <a:schemeClr val="tx2"/>
              </a:buClr>
              <a:buSzTx/>
              <a:buFontTx/>
              <a:buNone/>
              <a:defRPr sz="1600" b="1" i="0">
                <a:solidFill>
                  <a:schemeClr val="tx1"/>
                </a:solidFill>
                <a:latin typeface="+mn-lt"/>
              </a:defRPr>
            </a:lvl1pPr>
            <a:lvl2pPr marL="685800" indent="-228600">
              <a:buClrTx/>
              <a:buFont typeface="Wingdings"/>
              <a:buChar char="§"/>
              <a:defRPr sz="1350">
                <a:solidFill>
                  <a:schemeClr val="tx1"/>
                </a:solidFill>
                <a:latin typeface="+mn-lt"/>
              </a:defRPr>
            </a:lvl2pPr>
            <a:lvl3pPr marL="1257300" indent="-342900">
              <a:buClrTx/>
              <a:buFont typeface="Arial"/>
              <a:buChar char="•"/>
              <a:defRPr sz="1350">
                <a:solidFill>
                  <a:schemeClr val="tx1"/>
                </a:solidFill>
                <a:latin typeface="+mn-lt"/>
              </a:defRPr>
            </a:lvl3pPr>
            <a:lvl4pPr marL="1657350" indent="-285750">
              <a:buClrTx/>
              <a:buFont typeface="Wingdings"/>
              <a:buChar char="ü"/>
              <a:defRPr sz="1350">
                <a:solidFill>
                  <a:schemeClr val="tx1"/>
                </a:solidFill>
                <a:latin typeface="+mn-lt"/>
              </a:defRPr>
            </a:lvl4pPr>
            <a:lvl5pPr marL="1828800" indent="0">
              <a:buClr>
                <a:schemeClr val="tx2"/>
              </a:buClr>
              <a:buFontTx/>
              <a:buNone/>
              <a:defRPr sz="1350">
                <a:solidFill>
                  <a:schemeClr val="tx1"/>
                </a:solidFill>
                <a:latin typeface="+mn-lt"/>
              </a:defRPr>
            </a:lvl5pPr>
          </a:lstStyle>
          <a:p>
            <a:pPr marL="0" lvl="0" indent="0" algn="l" defTabSz="914400">
              <a:lnSpc>
                <a:spcPct val="90000"/>
              </a:lnSpc>
              <a:spcBef>
                <a:spcPts val="1000"/>
              </a:spcBef>
              <a:buClr>
                <a:schemeClr val="tx2"/>
              </a:buClr>
              <a:buFontTx/>
              <a:buNone/>
              <a:defRPr/>
            </a:pPr>
            <a:r>
              <a:rPr lang="fr-FR"/>
              <a:t>Cliquez pour insérer du texte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
        <p:nvSpPr>
          <p:cNvPr id="11" name="Espace réservé du texte 22"/>
          <p:cNvSpPr>
            <a:spLocks noGrp="1"/>
          </p:cNvSpPr>
          <p:nvPr>
            <p:ph type="body" sz="quarter" idx="15" hasCustomPrompt="1"/>
          </p:nvPr>
        </p:nvSpPr>
        <p:spPr bwMode="auto">
          <a:xfrm>
            <a:off x="4572000" y="1082150"/>
            <a:ext cx="3806907" cy="3420000"/>
          </a:xfrm>
          <a:prstGeom prst="rect">
            <a:avLst/>
          </a:prstGeom>
        </p:spPr>
        <p:txBody>
          <a:bodyPr lIns="0" tIns="0" rIns="0" bIns="0"/>
          <a:lstStyle>
            <a:lvl1pPr marL="0" marR="0" indent="0" algn="l" defTabSz="914400">
              <a:lnSpc>
                <a:spcPct val="90000"/>
              </a:lnSpc>
              <a:spcBef>
                <a:spcPts val="1000"/>
              </a:spcBef>
              <a:spcAft>
                <a:spcPts val="0"/>
              </a:spcAft>
              <a:buClr>
                <a:schemeClr val="tx2"/>
              </a:buClr>
              <a:buSzTx/>
              <a:buFontTx/>
              <a:buNone/>
              <a:defRPr sz="1600" b="1" i="0">
                <a:solidFill>
                  <a:schemeClr val="tx1"/>
                </a:solidFill>
                <a:latin typeface="+mn-lt"/>
              </a:defRPr>
            </a:lvl1pPr>
            <a:lvl2pPr marL="685800" indent="-228600">
              <a:buClrTx/>
              <a:buFont typeface="Wingdings"/>
              <a:buChar char="§"/>
              <a:defRPr sz="1350">
                <a:solidFill>
                  <a:schemeClr val="tx1"/>
                </a:solidFill>
                <a:latin typeface="+mn-lt"/>
              </a:defRPr>
            </a:lvl2pPr>
            <a:lvl3pPr marL="1257300" indent="-342900">
              <a:buClrTx/>
              <a:buFont typeface="Arial"/>
              <a:buChar char="•"/>
              <a:defRPr sz="1350">
                <a:solidFill>
                  <a:schemeClr val="tx1"/>
                </a:solidFill>
                <a:latin typeface="+mn-lt"/>
              </a:defRPr>
            </a:lvl3pPr>
            <a:lvl4pPr marL="1657350" indent="-285750">
              <a:buClrTx/>
              <a:buFont typeface="Wingdings"/>
              <a:buChar char="ü"/>
              <a:defRPr sz="1350">
                <a:solidFill>
                  <a:schemeClr val="tx1"/>
                </a:solidFill>
                <a:latin typeface="+mn-lt"/>
              </a:defRPr>
            </a:lvl4pPr>
            <a:lvl5pPr marL="1828800" indent="0">
              <a:buClr>
                <a:schemeClr val="tx2"/>
              </a:buClr>
              <a:buFontTx/>
              <a:buNone/>
              <a:defRPr sz="1350">
                <a:solidFill>
                  <a:schemeClr val="tx1"/>
                </a:solidFill>
                <a:latin typeface="+mn-lt"/>
              </a:defRPr>
            </a:lvl5pPr>
          </a:lstStyle>
          <a:p>
            <a:pPr marL="0" lvl="0" indent="0" algn="l" defTabSz="914400">
              <a:lnSpc>
                <a:spcPct val="90000"/>
              </a:lnSpc>
              <a:spcBef>
                <a:spcPts val="1000"/>
              </a:spcBef>
              <a:buClr>
                <a:schemeClr val="tx2"/>
              </a:buClr>
              <a:buFontTx/>
              <a:buNone/>
              <a:defRPr/>
            </a:pPr>
            <a:r>
              <a:rPr lang="fr-FR"/>
              <a:t>Cliquez pour insérer du texte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PhAnim="0" preserve="1" userDrawn="1">
  <p:cSld name="Texte 1 col + 1 photo">
    <p:spTree>
      <p:nvGrpSpPr>
        <p:cNvPr id="1" name=""/>
        <p:cNvGrpSpPr/>
        <p:nvPr/>
      </p:nvGrpSpPr>
      <p:grpSpPr bwMode="auto">
        <a:xfrm>
          <a:off x="0" y="0"/>
          <a:ext cx="0" cy="0"/>
          <a:chOff x="0" y="0"/>
          <a:chExt cx="0" cy="0"/>
        </a:xfrm>
      </p:grpSpPr>
      <p:sp>
        <p:nvSpPr>
          <p:cNvPr id="4" name="Espace réservé de la date 1"/>
          <p:cNvSpPr>
            <a:spLocks noGrp="1"/>
          </p:cNvSpPr>
          <p:nvPr>
            <p:ph type="dt" sz="half" idx="10"/>
          </p:nvPr>
        </p:nvSpPr>
        <p:spPr bwMode="auto"/>
        <p:txBody>
          <a:bodyPr/>
          <a:lstStyle/>
          <a:p>
            <a:pPr>
              <a:defRPr/>
            </a:pPr>
            <a:fld id="{26287AE3-0B5F-B949-B061-B9FC3F25EB01}" type="datetime3">
              <a:rPr lang="fr-FR"/>
              <a:t>11.12.23</a:t>
            </a:fld>
            <a:endParaRPr lang="fr-FR"/>
          </a:p>
        </p:txBody>
      </p:sp>
      <p:sp>
        <p:nvSpPr>
          <p:cNvPr id="5" name="Espace réservé du numéro de diapositive 3"/>
          <p:cNvSpPr>
            <a:spLocks noGrp="1"/>
          </p:cNvSpPr>
          <p:nvPr>
            <p:ph type="sldNum" sz="quarter" idx="12"/>
          </p:nvPr>
        </p:nvSpPr>
        <p:spPr bwMode="auto"/>
        <p:txBody>
          <a:bodyPr/>
          <a:lstStyle/>
          <a:p>
            <a:pPr>
              <a:defRPr/>
            </a:pPr>
            <a:r>
              <a:rPr lang="fr-FR"/>
              <a:t>P </a:t>
            </a:r>
            <a:fld id="{733122C9-A0B9-462F-8757-0847AD287B63}" type="slidenum">
              <a:rPr lang="fr-FR"/>
              <a:t>‹N°›</a:t>
            </a:fld>
            <a:endParaRPr lang="fr-FR"/>
          </a:p>
        </p:txBody>
      </p:sp>
      <p:sp>
        <p:nvSpPr>
          <p:cNvPr id="6" name="Titre 1"/>
          <p:cNvSpPr>
            <a:spLocks noGrp="1"/>
          </p:cNvSpPr>
          <p:nvPr>
            <p:ph type="title" hasCustomPrompt="1"/>
          </p:nvPr>
        </p:nvSpPr>
        <p:spPr bwMode="auto">
          <a:xfrm>
            <a:off x="985369" y="177388"/>
            <a:ext cx="4591771" cy="523926"/>
          </a:xfrm>
          <a:prstGeom prst="rect">
            <a:avLst/>
          </a:prstGeom>
        </p:spPr>
        <p:txBody>
          <a:bodyPr lIns="0" tIns="0" rIns="0" bIns="0" anchor="b" anchorCtr="0"/>
          <a:lstStyle>
            <a:lvl1pPr>
              <a:tabLst>
                <a:tab pos="984250" algn="l"/>
              </a:tabLst>
              <a:defRPr sz="1500" b="0">
                <a:solidFill>
                  <a:schemeClr val="tx1"/>
                </a:solidFill>
                <a:latin typeface="+mj-lt"/>
              </a:defRPr>
            </a:lvl1pPr>
          </a:lstStyle>
          <a:p>
            <a:pPr>
              <a:defRPr/>
            </a:pPr>
            <a:r>
              <a:rPr lang="fr-FR"/>
              <a:t>Titre sur</a:t>
            </a:r>
            <a:br>
              <a:rPr lang="fr-FR"/>
            </a:br>
            <a:r>
              <a:rPr lang="fr-FR"/>
              <a:t>2 lignes maximum</a:t>
            </a:r>
            <a:endParaRPr/>
          </a:p>
        </p:txBody>
      </p:sp>
      <p:sp>
        <p:nvSpPr>
          <p:cNvPr id="7" name="Rectangle 9"/>
          <p:cNvSpPr/>
          <p:nvPr userDrawn="1"/>
        </p:nvSpPr>
        <p:spPr bwMode="auto">
          <a:xfrm>
            <a:off x="608013" y="1288"/>
            <a:ext cx="252000" cy="64800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noFill/>
            </a:endParaRPr>
          </a:p>
        </p:txBody>
      </p:sp>
      <p:sp>
        <p:nvSpPr>
          <p:cNvPr id="8" name="Espace réservé du texte 22"/>
          <p:cNvSpPr>
            <a:spLocks noGrp="1"/>
          </p:cNvSpPr>
          <p:nvPr>
            <p:ph type="body" sz="quarter" idx="15" hasCustomPrompt="1"/>
          </p:nvPr>
        </p:nvSpPr>
        <p:spPr bwMode="auto">
          <a:xfrm>
            <a:off x="608015" y="1080000"/>
            <a:ext cx="2970528" cy="3420000"/>
          </a:xfrm>
          <a:prstGeom prst="rect">
            <a:avLst/>
          </a:prstGeom>
        </p:spPr>
        <p:txBody>
          <a:bodyPr lIns="0" tIns="0" rIns="0" bIns="0"/>
          <a:lstStyle>
            <a:lvl1pPr marL="0" indent="0">
              <a:buFontTx/>
              <a:buNone/>
              <a:defRPr sz="1600" b="1" i="0">
                <a:solidFill>
                  <a:schemeClr val="tx1"/>
                </a:solidFill>
                <a:latin typeface="+mn-lt"/>
              </a:defRPr>
            </a:lvl1pPr>
            <a:lvl2pPr marL="457200" indent="0">
              <a:buClr>
                <a:schemeClr val="accent4"/>
              </a:buClr>
              <a:buFontTx/>
              <a:buNone/>
              <a:defRPr sz="1350">
                <a:solidFill>
                  <a:schemeClr val="tx1"/>
                </a:solidFill>
                <a:latin typeface="+mn-lt"/>
              </a:defRPr>
            </a:lvl2pPr>
            <a:lvl3pPr marL="1257300" indent="-342900">
              <a:buFont typeface="Arial"/>
              <a:buChar char="•"/>
              <a:defRPr sz="1350">
                <a:solidFill>
                  <a:schemeClr val="bg2"/>
                </a:solidFill>
                <a:latin typeface="+mn-lt"/>
              </a:defRPr>
            </a:lvl3pPr>
            <a:lvl4pPr marL="1657350" indent="-285750">
              <a:buClr>
                <a:schemeClr val="tx2"/>
              </a:buClr>
              <a:buFont typeface="Wingdings"/>
              <a:buChar char="ü"/>
              <a:defRPr sz="1350">
                <a:solidFill>
                  <a:schemeClr val="bg2"/>
                </a:solidFill>
                <a:latin typeface="+mn-lt"/>
              </a:defRPr>
            </a:lvl4pPr>
            <a:lvl5pPr marL="1828800" indent="0">
              <a:buClr>
                <a:schemeClr val="tx2"/>
              </a:buClr>
              <a:buFontTx/>
              <a:buNone/>
              <a:defRPr sz="1350">
                <a:solidFill>
                  <a:schemeClr val="bg2"/>
                </a:solidFill>
                <a:latin typeface="+mn-lt"/>
              </a:defRPr>
            </a:lvl5pPr>
          </a:lstStyle>
          <a:p>
            <a:pPr lvl="0">
              <a:defRPr/>
            </a:pPr>
            <a:r>
              <a:rPr lang="fr-FR"/>
              <a:t>Cliquez pour insérer du texte</a:t>
            </a:r>
            <a:endParaRPr/>
          </a:p>
          <a:p>
            <a:pPr lvl="1">
              <a:defRPr/>
            </a:pPr>
            <a:r>
              <a:rPr lang="fr-FR"/>
              <a:t>Deuxième niveau</a:t>
            </a:r>
            <a:endParaRPr/>
          </a:p>
        </p:txBody>
      </p:sp>
      <p:sp>
        <p:nvSpPr>
          <p:cNvPr id="9" name="Espace réservé pour une image  5"/>
          <p:cNvSpPr>
            <a:spLocks noGrp="1"/>
          </p:cNvSpPr>
          <p:nvPr>
            <p:ph type="pic" sz="quarter" idx="17" hasCustomPrompt="1"/>
          </p:nvPr>
        </p:nvSpPr>
        <p:spPr bwMode="auto">
          <a:xfrm>
            <a:off x="4076077" y="1079999"/>
            <a:ext cx="4302085" cy="2959355"/>
          </a:xfrm>
          <a:prstGeom prst="rect">
            <a:avLst/>
          </a:prstGeom>
          <a:solidFill>
            <a:schemeClr val="bg1">
              <a:lumMod val="95000"/>
            </a:schemeClr>
          </a:solidFill>
        </p:spPr>
        <p:txBody>
          <a:bodyPr lIns="864000" tIns="827999" rIns="864000"/>
          <a:lstStyle>
            <a:lvl1pPr marL="0" marR="0" indent="0" algn="ctr" defTabSz="914400">
              <a:lnSpc>
                <a:spcPct val="100000"/>
              </a:lnSpc>
              <a:spcBef>
                <a:spcPts val="0"/>
              </a:spcBef>
              <a:spcAft>
                <a:spcPts val="0"/>
              </a:spcAft>
              <a:buClr>
                <a:schemeClr val="tx2"/>
              </a:buClr>
              <a:buSzTx/>
              <a:buFontTx/>
              <a:buNone/>
              <a:defRPr lang="fr-FR" sz="1350" b="0" i="1">
                <a:solidFill>
                  <a:schemeClr val="bg1">
                    <a:lumMod val="65000"/>
                  </a:schemeClr>
                </a:solidFill>
                <a:latin typeface="Arial"/>
                <a:ea typeface="+mn-ea"/>
                <a:cs typeface="+mn-cs"/>
              </a:defRPr>
            </a:lvl1pPr>
          </a:lstStyle>
          <a:p>
            <a:pPr marL="0" marR="0" lvl="0" indent="0" algn="ctr" defTabSz="914400">
              <a:lnSpc>
                <a:spcPct val="100000"/>
              </a:lnSpc>
              <a:spcBef>
                <a:spcPts val="0"/>
              </a:spcBef>
              <a:spcAft>
                <a:spcPts val="0"/>
              </a:spcAft>
              <a:buClr>
                <a:schemeClr val="tx2"/>
              </a:buClr>
              <a:buSzTx/>
              <a:buFontTx/>
              <a:buNone/>
              <a:defRPr/>
            </a:pPr>
            <a:r>
              <a:rPr lang="fr-FR"/>
              <a:t>Cliquez sur l’icône ci-dessous pour insérer une image</a:t>
            </a:r>
            <a:endParaRPr/>
          </a:p>
        </p:txBody>
      </p:sp>
      <p:sp>
        <p:nvSpPr>
          <p:cNvPr id="10" name="Espace réservé du texte 22"/>
          <p:cNvSpPr>
            <a:spLocks noGrp="1"/>
          </p:cNvSpPr>
          <p:nvPr>
            <p:ph type="body" sz="quarter" idx="18" hasCustomPrompt="1"/>
          </p:nvPr>
        </p:nvSpPr>
        <p:spPr bwMode="auto">
          <a:xfrm>
            <a:off x="4076079" y="4195663"/>
            <a:ext cx="4302746" cy="306487"/>
          </a:xfrm>
          <a:prstGeom prst="rect">
            <a:avLst/>
          </a:prstGeom>
        </p:spPr>
        <p:txBody>
          <a:bodyPr lIns="0" tIns="0" rIns="0" bIns="0" numCol="1" spcCol="900000"/>
          <a:lstStyle>
            <a:lvl1pPr marL="0" indent="0">
              <a:spcBef>
                <a:spcPts val="0"/>
              </a:spcBef>
              <a:buFontTx/>
              <a:buNone/>
              <a:defRPr lang="fr-FR" sz="800" b="0">
                <a:solidFill>
                  <a:schemeClr val="tx1"/>
                </a:solidFill>
              </a:defRPr>
            </a:lvl1pPr>
            <a:lvl2pPr marL="685800" indent="-228600">
              <a:buClr>
                <a:schemeClr val="accent4"/>
              </a:buClr>
              <a:buFont typeface="Wingdings"/>
              <a:buChar char="§"/>
              <a:defRPr sz="1350">
                <a:solidFill>
                  <a:schemeClr val="bg2"/>
                </a:solidFill>
                <a:latin typeface="+mn-lt"/>
              </a:defRPr>
            </a:lvl2pPr>
            <a:lvl3pPr marL="1257300" indent="-342900">
              <a:buFont typeface="Arial"/>
              <a:buChar char="•"/>
              <a:defRPr sz="1350">
                <a:solidFill>
                  <a:schemeClr val="bg2"/>
                </a:solidFill>
                <a:latin typeface="+mn-lt"/>
              </a:defRPr>
            </a:lvl3pPr>
            <a:lvl4pPr marL="1657350" indent="-285750">
              <a:buClr>
                <a:schemeClr val="tx2"/>
              </a:buClr>
              <a:buFont typeface="Wingdings"/>
              <a:buChar char="ü"/>
              <a:defRPr sz="1350">
                <a:solidFill>
                  <a:schemeClr val="bg2"/>
                </a:solidFill>
                <a:latin typeface="+mn-lt"/>
              </a:defRPr>
            </a:lvl4pPr>
            <a:lvl5pPr marL="1828800" indent="0">
              <a:buClr>
                <a:schemeClr val="tx2"/>
              </a:buClr>
              <a:buFontTx/>
              <a:buNone/>
              <a:defRPr lang="fr-FR" sz="1350" b="0" i="0">
                <a:solidFill>
                  <a:schemeClr val="bg2"/>
                </a:solidFill>
                <a:latin typeface="+mn-lt"/>
                <a:ea typeface="+mn-ea"/>
                <a:cs typeface="+mn-cs"/>
              </a:defRPr>
            </a:lvl5pPr>
          </a:lstStyle>
          <a:p>
            <a:pPr lvl="0">
              <a:defRPr/>
            </a:pPr>
            <a:r>
              <a:rPr lang="fr-FR"/>
              <a:t>Légende photo</a:t>
            </a:r>
            <a:endParaRPr/>
          </a:p>
        </p:txBody>
      </p:sp>
      <p:pic>
        <p:nvPicPr>
          <p:cNvPr id="11" name="Image 6"/>
          <p:cNvPicPr>
            <a:picLocks noChangeAspect="1"/>
          </p:cNvPicPr>
          <p:nvPr userDrawn="1"/>
        </p:nvPicPr>
        <p:blipFill>
          <a:blip r:embed="rId2"/>
          <a:stretch/>
        </p:blipFill>
        <p:spPr bwMode="gray">
          <a:xfrm>
            <a:off x="94304" y="4452470"/>
            <a:ext cx="762121" cy="588290"/>
          </a:xfrm>
          <a:prstGeom prst="rect">
            <a:avLst/>
          </a:prstGeom>
          <a:ln>
            <a:noFill/>
          </a:ln>
        </p:spPr>
      </p:pic>
      <p:sp>
        <p:nvSpPr>
          <p:cNvPr id="12" name="Rectangle 14"/>
          <p:cNvSpPr/>
          <p:nvPr userDrawn="1"/>
        </p:nvSpPr>
        <p:spPr bwMode="gray">
          <a:xfrm>
            <a:off x="5577140" y="4995755"/>
            <a:ext cx="3566860" cy="147744"/>
          </a:xfrm>
          <a:prstGeom prst="rect">
            <a:avLst/>
          </a:prstGeom>
          <a:solidFill>
            <a:srgbClr val="88B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Texte + document">
    <p:spTree>
      <p:nvGrpSpPr>
        <p:cNvPr id="1" name=""/>
        <p:cNvGrpSpPr/>
        <p:nvPr/>
      </p:nvGrpSpPr>
      <p:grpSpPr bwMode="auto">
        <a:xfrm>
          <a:off x="0" y="0"/>
          <a:ext cx="0" cy="0"/>
          <a:chOff x="0" y="0"/>
          <a:chExt cx="0" cy="0"/>
        </a:xfrm>
      </p:grpSpPr>
      <p:sp>
        <p:nvSpPr>
          <p:cNvPr id="4" name="Espace réservé de la date 1"/>
          <p:cNvSpPr>
            <a:spLocks noGrp="1"/>
          </p:cNvSpPr>
          <p:nvPr>
            <p:ph type="dt" sz="half" idx="10"/>
          </p:nvPr>
        </p:nvSpPr>
        <p:spPr bwMode="auto"/>
        <p:txBody>
          <a:bodyPr/>
          <a:lstStyle/>
          <a:p>
            <a:pPr>
              <a:defRPr/>
            </a:pPr>
            <a:fld id="{26287AE3-0B5F-B949-B061-B9FC3F25EB01}" type="datetime3">
              <a:rPr lang="fr-FR"/>
              <a:t>11.12.23</a:t>
            </a:fld>
            <a:endParaRPr lang="fr-FR"/>
          </a:p>
        </p:txBody>
      </p:sp>
      <p:sp>
        <p:nvSpPr>
          <p:cNvPr id="5" name="Espace réservé du numéro de diapositive 3"/>
          <p:cNvSpPr>
            <a:spLocks noGrp="1"/>
          </p:cNvSpPr>
          <p:nvPr>
            <p:ph type="sldNum" sz="quarter" idx="12"/>
          </p:nvPr>
        </p:nvSpPr>
        <p:spPr bwMode="auto"/>
        <p:txBody>
          <a:bodyPr/>
          <a:lstStyle/>
          <a:p>
            <a:pPr>
              <a:defRPr/>
            </a:pPr>
            <a:r>
              <a:rPr lang="fr-FR"/>
              <a:t>P </a:t>
            </a:r>
            <a:fld id="{733122C9-A0B9-462F-8757-0847AD287B63}" type="slidenum">
              <a:rPr lang="fr-FR"/>
              <a:t>‹N°›</a:t>
            </a:fld>
            <a:endParaRPr lang="fr-FR"/>
          </a:p>
        </p:txBody>
      </p:sp>
      <p:sp>
        <p:nvSpPr>
          <p:cNvPr id="6" name="Titre 1"/>
          <p:cNvSpPr>
            <a:spLocks noGrp="1"/>
          </p:cNvSpPr>
          <p:nvPr>
            <p:ph type="title" hasCustomPrompt="1"/>
          </p:nvPr>
        </p:nvSpPr>
        <p:spPr bwMode="auto">
          <a:xfrm>
            <a:off x="985369" y="177388"/>
            <a:ext cx="4591771" cy="523926"/>
          </a:xfrm>
          <a:prstGeom prst="rect">
            <a:avLst/>
          </a:prstGeom>
        </p:spPr>
        <p:txBody>
          <a:bodyPr lIns="0" tIns="0" rIns="0" bIns="0" anchor="b" anchorCtr="0"/>
          <a:lstStyle>
            <a:lvl1pPr>
              <a:defRPr sz="1500" b="0">
                <a:solidFill>
                  <a:schemeClr val="tx1"/>
                </a:solidFill>
                <a:latin typeface="+mj-lt"/>
              </a:defRPr>
            </a:lvl1pPr>
          </a:lstStyle>
          <a:p>
            <a:pPr>
              <a:defRPr/>
            </a:pPr>
            <a:r>
              <a:rPr lang="fr-FR"/>
              <a:t>Titre sur</a:t>
            </a:r>
            <a:br>
              <a:rPr lang="fr-FR"/>
            </a:br>
            <a:r>
              <a:rPr lang="fr-FR"/>
              <a:t>2 lignes maximum</a:t>
            </a:r>
            <a:endParaRPr/>
          </a:p>
        </p:txBody>
      </p:sp>
      <p:sp>
        <p:nvSpPr>
          <p:cNvPr id="7" name="Rectangle 9"/>
          <p:cNvSpPr/>
          <p:nvPr userDrawn="1"/>
        </p:nvSpPr>
        <p:spPr bwMode="auto">
          <a:xfrm>
            <a:off x="608013" y="1288"/>
            <a:ext cx="252000" cy="64800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noFill/>
            </a:endParaRPr>
          </a:p>
        </p:txBody>
      </p:sp>
      <p:sp>
        <p:nvSpPr>
          <p:cNvPr id="8" name="Espace réservé du texte 22"/>
          <p:cNvSpPr>
            <a:spLocks noGrp="1"/>
          </p:cNvSpPr>
          <p:nvPr>
            <p:ph type="body" sz="quarter" idx="15" hasCustomPrompt="1"/>
          </p:nvPr>
        </p:nvSpPr>
        <p:spPr bwMode="auto">
          <a:xfrm>
            <a:off x="608015" y="1080000"/>
            <a:ext cx="2589887" cy="443198"/>
          </a:xfrm>
          <a:prstGeom prst="rect">
            <a:avLst/>
          </a:prstGeom>
        </p:spPr>
        <p:txBody>
          <a:bodyPr wrap="square" lIns="0" tIns="0" rIns="0" bIns="0">
            <a:spAutoFit/>
          </a:bodyPr>
          <a:lstStyle>
            <a:lvl1pPr marL="0" indent="0">
              <a:buFontTx/>
              <a:buNone/>
              <a:defRPr sz="1600" b="1" i="0">
                <a:solidFill>
                  <a:schemeClr val="tx1"/>
                </a:solidFill>
                <a:latin typeface="Arial"/>
                <a:cs typeface="Arial"/>
              </a:defRPr>
            </a:lvl1pPr>
            <a:lvl2pPr marL="457200" indent="0">
              <a:buClr>
                <a:schemeClr val="accent4"/>
              </a:buClr>
              <a:buFontTx/>
              <a:buNone/>
              <a:defRPr sz="1350" b="0" i="0">
                <a:solidFill>
                  <a:schemeClr val="bg2"/>
                </a:solidFill>
                <a:latin typeface="Arial"/>
                <a:cs typeface="Arial"/>
              </a:defRPr>
            </a:lvl2pPr>
            <a:lvl3pPr marL="1257300" indent="-342900">
              <a:buFont typeface="Arial"/>
              <a:buChar char="•"/>
              <a:defRPr sz="1350">
                <a:solidFill>
                  <a:schemeClr val="bg2"/>
                </a:solidFill>
                <a:latin typeface="+mn-lt"/>
              </a:defRPr>
            </a:lvl3pPr>
            <a:lvl4pPr marL="1657350" indent="-285750">
              <a:buClr>
                <a:schemeClr val="tx2"/>
              </a:buClr>
              <a:buFont typeface="Wingdings"/>
              <a:buChar char="ü"/>
              <a:defRPr sz="1350">
                <a:solidFill>
                  <a:schemeClr val="bg2"/>
                </a:solidFill>
                <a:latin typeface="+mn-lt"/>
              </a:defRPr>
            </a:lvl4pPr>
            <a:lvl5pPr marL="1828800" indent="0">
              <a:buClr>
                <a:schemeClr val="tx2"/>
              </a:buClr>
              <a:buFontTx/>
              <a:buNone/>
              <a:defRPr sz="1350">
                <a:solidFill>
                  <a:schemeClr val="bg2"/>
                </a:solidFill>
                <a:latin typeface="+mn-lt"/>
              </a:defRPr>
            </a:lvl5pPr>
          </a:lstStyle>
          <a:p>
            <a:pPr lvl="0">
              <a:defRPr/>
            </a:pPr>
            <a:r>
              <a:rPr lang="fr-FR"/>
              <a:t>Cliquez pour insérer du texte</a:t>
            </a:r>
            <a:endParaRPr/>
          </a:p>
        </p:txBody>
      </p:sp>
      <p:sp>
        <p:nvSpPr>
          <p:cNvPr id="9" name="Espace réservé du contenu 4"/>
          <p:cNvSpPr>
            <a:spLocks noGrp="1"/>
          </p:cNvSpPr>
          <p:nvPr>
            <p:ph sz="quarter" idx="19" hasCustomPrompt="1"/>
          </p:nvPr>
        </p:nvSpPr>
        <p:spPr bwMode="auto">
          <a:xfrm>
            <a:off x="3622623" y="1074737"/>
            <a:ext cx="4756202" cy="3419999"/>
          </a:xfrm>
          <a:prstGeom prst="rect">
            <a:avLst/>
          </a:prstGeom>
          <a:solidFill>
            <a:schemeClr val="bg1">
              <a:lumMod val="95000"/>
            </a:schemeClr>
          </a:solidFill>
        </p:spPr>
        <p:txBody>
          <a:bodyPr lIns="827999" tIns="612000" rIns="827999"/>
          <a:lstStyle>
            <a:lvl1pPr marL="0" marR="0" indent="0" algn="ctr" defTabSz="914400">
              <a:lnSpc>
                <a:spcPct val="100000"/>
              </a:lnSpc>
              <a:spcBef>
                <a:spcPts val="0"/>
              </a:spcBef>
              <a:spcAft>
                <a:spcPts val="0"/>
              </a:spcAft>
              <a:buClr>
                <a:schemeClr val="tx2"/>
              </a:buClr>
              <a:buSzTx/>
              <a:buFontTx/>
              <a:buNone/>
              <a:defRPr lang="fr-FR" sz="1350" b="0" i="1">
                <a:solidFill>
                  <a:schemeClr val="bg1">
                    <a:lumMod val="65000"/>
                  </a:schemeClr>
                </a:solidFill>
                <a:latin typeface="Arial"/>
                <a:ea typeface="+mn-ea"/>
                <a:cs typeface="+mn-cs"/>
              </a:defRPr>
            </a:lvl1pPr>
          </a:lstStyle>
          <a:p>
            <a:pPr marL="0" marR="0" lvl="0" indent="0" algn="ctr" defTabSz="914400">
              <a:lnSpc>
                <a:spcPct val="100000"/>
              </a:lnSpc>
              <a:spcBef>
                <a:spcPts val="0"/>
              </a:spcBef>
              <a:spcAft>
                <a:spcPts val="0"/>
              </a:spcAft>
              <a:buClr>
                <a:schemeClr val="tx2"/>
              </a:buClr>
              <a:buSzTx/>
              <a:buFontTx/>
              <a:buNone/>
              <a:defRPr/>
            </a:pPr>
            <a:r>
              <a:rPr lang="fr-FR"/>
              <a:t>Cliquez sur l’une des icônes ci-dessous pour insérer un graphique, un tableau, une image, une vidéo</a:t>
            </a:r>
            <a:endParaRPr/>
          </a:p>
        </p:txBody>
      </p:sp>
      <p:sp>
        <p:nvSpPr>
          <p:cNvPr id="10" name="Espace réservé du texte 22"/>
          <p:cNvSpPr>
            <a:spLocks noGrp="1"/>
          </p:cNvSpPr>
          <p:nvPr>
            <p:ph type="body" sz="quarter" idx="20" hasCustomPrompt="1"/>
          </p:nvPr>
        </p:nvSpPr>
        <p:spPr bwMode="auto">
          <a:xfrm>
            <a:off x="608015" y="1624643"/>
            <a:ext cx="2589887" cy="373949"/>
          </a:xfrm>
          <a:prstGeom prst="rect">
            <a:avLst/>
          </a:prstGeom>
        </p:spPr>
        <p:txBody>
          <a:bodyPr wrap="square" lIns="0" tIns="0" rIns="0" bIns="0">
            <a:spAutoFit/>
          </a:bodyPr>
          <a:lstStyle>
            <a:lvl1pPr marL="0" indent="0">
              <a:buFontTx/>
              <a:buNone/>
              <a:defRPr sz="1350" b="0" i="0">
                <a:solidFill>
                  <a:schemeClr val="tx1"/>
                </a:solidFill>
                <a:latin typeface="Arial"/>
                <a:cs typeface="Arial"/>
              </a:defRPr>
            </a:lvl1pPr>
            <a:lvl2pPr marL="457200" indent="0">
              <a:buClr>
                <a:schemeClr val="accent4"/>
              </a:buClr>
              <a:buFontTx/>
              <a:buNone/>
              <a:defRPr sz="1350" b="0" i="0">
                <a:solidFill>
                  <a:schemeClr val="bg2"/>
                </a:solidFill>
                <a:latin typeface="Arial"/>
                <a:cs typeface="Arial"/>
              </a:defRPr>
            </a:lvl2pPr>
            <a:lvl3pPr marL="1257300" indent="-342900">
              <a:buFont typeface="Arial"/>
              <a:buChar char="•"/>
              <a:defRPr sz="1350">
                <a:solidFill>
                  <a:schemeClr val="bg2"/>
                </a:solidFill>
                <a:latin typeface="+mn-lt"/>
              </a:defRPr>
            </a:lvl3pPr>
            <a:lvl4pPr marL="1657350" indent="-285750">
              <a:buClr>
                <a:schemeClr val="tx2"/>
              </a:buClr>
              <a:buFont typeface="Wingdings"/>
              <a:buChar char="ü"/>
              <a:defRPr sz="1350">
                <a:solidFill>
                  <a:schemeClr val="bg2"/>
                </a:solidFill>
                <a:latin typeface="+mn-lt"/>
              </a:defRPr>
            </a:lvl4pPr>
            <a:lvl5pPr marL="1828800" indent="0">
              <a:buClr>
                <a:schemeClr val="tx2"/>
              </a:buClr>
              <a:buFontTx/>
              <a:buNone/>
              <a:defRPr sz="1350">
                <a:solidFill>
                  <a:schemeClr val="bg2"/>
                </a:solidFill>
                <a:latin typeface="+mn-lt"/>
              </a:defRPr>
            </a:lvl5pPr>
          </a:lstStyle>
          <a:p>
            <a:pPr lvl="0">
              <a:defRPr/>
            </a:pPr>
            <a:r>
              <a:rPr lang="fr-FR"/>
              <a:t>Cliquez pour insérer du texte de commentaire</a:t>
            </a:r>
            <a:endParaRPr/>
          </a:p>
        </p:txBody>
      </p:sp>
      <p:pic>
        <p:nvPicPr>
          <p:cNvPr id="11" name="Image 6"/>
          <p:cNvPicPr>
            <a:picLocks noChangeAspect="1"/>
          </p:cNvPicPr>
          <p:nvPr userDrawn="1"/>
        </p:nvPicPr>
        <p:blipFill>
          <a:blip r:embed="rId2"/>
          <a:stretch/>
        </p:blipFill>
        <p:spPr bwMode="gray">
          <a:xfrm>
            <a:off x="94304" y="4452470"/>
            <a:ext cx="762121" cy="588290"/>
          </a:xfrm>
          <a:prstGeom prst="rect">
            <a:avLst/>
          </a:prstGeom>
          <a:ln>
            <a:noFill/>
          </a:ln>
        </p:spPr>
      </p:pic>
      <p:sp>
        <p:nvSpPr>
          <p:cNvPr id="12" name="Rectangle 15"/>
          <p:cNvSpPr/>
          <p:nvPr userDrawn="1"/>
        </p:nvSpPr>
        <p:spPr bwMode="gray">
          <a:xfrm>
            <a:off x="5577140" y="4995755"/>
            <a:ext cx="3566860" cy="147744"/>
          </a:xfrm>
          <a:prstGeom prst="rect">
            <a:avLst/>
          </a:prstGeom>
          <a:solidFill>
            <a:srgbClr val="88B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Document + texte">
    <p:spTree>
      <p:nvGrpSpPr>
        <p:cNvPr id="1" name=""/>
        <p:cNvGrpSpPr/>
        <p:nvPr/>
      </p:nvGrpSpPr>
      <p:grpSpPr bwMode="auto">
        <a:xfrm>
          <a:off x="0" y="0"/>
          <a:ext cx="0" cy="0"/>
          <a:chOff x="0" y="0"/>
          <a:chExt cx="0" cy="0"/>
        </a:xfrm>
      </p:grpSpPr>
      <p:sp>
        <p:nvSpPr>
          <p:cNvPr id="4" name="Espace réservé de la date 1"/>
          <p:cNvSpPr>
            <a:spLocks noGrp="1"/>
          </p:cNvSpPr>
          <p:nvPr>
            <p:ph type="dt" sz="half" idx="10"/>
          </p:nvPr>
        </p:nvSpPr>
        <p:spPr bwMode="auto"/>
        <p:txBody>
          <a:bodyPr/>
          <a:lstStyle/>
          <a:p>
            <a:pPr>
              <a:defRPr/>
            </a:pPr>
            <a:fld id="{26287AE3-0B5F-B949-B061-B9FC3F25EB01}" type="datetime3">
              <a:rPr lang="fr-FR"/>
              <a:t>11.12.23</a:t>
            </a:fld>
            <a:endParaRPr lang="fr-FR"/>
          </a:p>
        </p:txBody>
      </p:sp>
      <p:sp>
        <p:nvSpPr>
          <p:cNvPr id="5" name="Espace réservé du numéro de diapositive 3"/>
          <p:cNvSpPr>
            <a:spLocks noGrp="1"/>
          </p:cNvSpPr>
          <p:nvPr>
            <p:ph type="sldNum" sz="quarter" idx="12"/>
          </p:nvPr>
        </p:nvSpPr>
        <p:spPr bwMode="auto"/>
        <p:txBody>
          <a:bodyPr/>
          <a:lstStyle/>
          <a:p>
            <a:pPr>
              <a:defRPr/>
            </a:pPr>
            <a:r>
              <a:rPr lang="fr-FR"/>
              <a:t>P </a:t>
            </a:r>
            <a:fld id="{733122C9-A0B9-462F-8757-0847AD287B63}" type="slidenum">
              <a:rPr lang="fr-FR"/>
              <a:t>‹N°›</a:t>
            </a:fld>
            <a:endParaRPr lang="fr-FR"/>
          </a:p>
        </p:txBody>
      </p:sp>
      <p:sp>
        <p:nvSpPr>
          <p:cNvPr id="6" name="Titre 1"/>
          <p:cNvSpPr>
            <a:spLocks noGrp="1"/>
          </p:cNvSpPr>
          <p:nvPr>
            <p:ph type="title" hasCustomPrompt="1"/>
          </p:nvPr>
        </p:nvSpPr>
        <p:spPr bwMode="auto">
          <a:xfrm>
            <a:off x="985369" y="177388"/>
            <a:ext cx="4591771" cy="523926"/>
          </a:xfrm>
          <a:prstGeom prst="rect">
            <a:avLst/>
          </a:prstGeom>
        </p:spPr>
        <p:txBody>
          <a:bodyPr lIns="0" tIns="0" rIns="0" bIns="0" anchor="b" anchorCtr="0"/>
          <a:lstStyle>
            <a:lvl1pPr>
              <a:defRPr sz="1500" b="0">
                <a:solidFill>
                  <a:schemeClr val="tx1"/>
                </a:solidFill>
                <a:latin typeface="+mj-lt"/>
              </a:defRPr>
            </a:lvl1pPr>
          </a:lstStyle>
          <a:p>
            <a:pPr>
              <a:defRPr/>
            </a:pPr>
            <a:r>
              <a:rPr lang="fr-FR"/>
              <a:t>Titre sur</a:t>
            </a:r>
            <a:br>
              <a:rPr lang="fr-FR"/>
            </a:br>
            <a:r>
              <a:rPr lang="fr-FR"/>
              <a:t>2 lignes maximum</a:t>
            </a:r>
            <a:endParaRPr/>
          </a:p>
        </p:txBody>
      </p:sp>
      <p:sp>
        <p:nvSpPr>
          <p:cNvPr id="7" name="Rectangle 9"/>
          <p:cNvSpPr/>
          <p:nvPr userDrawn="1"/>
        </p:nvSpPr>
        <p:spPr bwMode="auto">
          <a:xfrm>
            <a:off x="608013" y="1288"/>
            <a:ext cx="252000" cy="64800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noFill/>
            </a:endParaRPr>
          </a:p>
        </p:txBody>
      </p:sp>
      <p:sp>
        <p:nvSpPr>
          <p:cNvPr id="8" name="Espace réservé du texte 22"/>
          <p:cNvSpPr>
            <a:spLocks noGrp="1"/>
          </p:cNvSpPr>
          <p:nvPr>
            <p:ph type="body" sz="quarter" idx="15" hasCustomPrompt="1"/>
          </p:nvPr>
        </p:nvSpPr>
        <p:spPr bwMode="auto">
          <a:xfrm>
            <a:off x="5774525" y="1080000"/>
            <a:ext cx="2589887" cy="443198"/>
          </a:xfrm>
          <a:prstGeom prst="rect">
            <a:avLst/>
          </a:prstGeom>
        </p:spPr>
        <p:txBody>
          <a:bodyPr wrap="square" lIns="0" tIns="0" rIns="0" bIns="0">
            <a:spAutoFit/>
          </a:bodyPr>
          <a:lstStyle>
            <a:lvl1pPr marL="0" indent="0">
              <a:buFontTx/>
              <a:buNone/>
              <a:defRPr sz="1600" b="1" i="0">
                <a:solidFill>
                  <a:schemeClr val="tx1"/>
                </a:solidFill>
                <a:latin typeface="Arial"/>
                <a:cs typeface="Arial"/>
              </a:defRPr>
            </a:lvl1pPr>
            <a:lvl2pPr marL="457200" indent="0">
              <a:buClr>
                <a:schemeClr val="accent4"/>
              </a:buClr>
              <a:buFontTx/>
              <a:buNone/>
              <a:defRPr sz="1350" b="0" i="0">
                <a:solidFill>
                  <a:schemeClr val="bg2"/>
                </a:solidFill>
                <a:latin typeface="Arial"/>
                <a:cs typeface="Arial"/>
              </a:defRPr>
            </a:lvl2pPr>
            <a:lvl3pPr marL="1257300" indent="-342900">
              <a:buFont typeface="Arial"/>
              <a:buChar char="•"/>
              <a:defRPr sz="1350">
                <a:solidFill>
                  <a:schemeClr val="bg2"/>
                </a:solidFill>
                <a:latin typeface="+mn-lt"/>
              </a:defRPr>
            </a:lvl3pPr>
            <a:lvl4pPr marL="1657350" indent="-285750">
              <a:buClr>
                <a:schemeClr val="tx2"/>
              </a:buClr>
              <a:buFont typeface="Wingdings"/>
              <a:buChar char="ü"/>
              <a:defRPr sz="1350">
                <a:solidFill>
                  <a:schemeClr val="bg2"/>
                </a:solidFill>
                <a:latin typeface="+mn-lt"/>
              </a:defRPr>
            </a:lvl4pPr>
            <a:lvl5pPr marL="1828800" indent="0">
              <a:buClr>
                <a:schemeClr val="tx2"/>
              </a:buClr>
              <a:buFontTx/>
              <a:buNone/>
              <a:defRPr sz="1350">
                <a:solidFill>
                  <a:schemeClr val="bg2"/>
                </a:solidFill>
                <a:latin typeface="+mn-lt"/>
              </a:defRPr>
            </a:lvl5pPr>
          </a:lstStyle>
          <a:p>
            <a:pPr lvl="0">
              <a:defRPr/>
            </a:pPr>
            <a:r>
              <a:rPr lang="fr-FR"/>
              <a:t>Cliquez pour insérer du texte</a:t>
            </a:r>
            <a:endParaRPr/>
          </a:p>
        </p:txBody>
      </p:sp>
      <p:sp>
        <p:nvSpPr>
          <p:cNvPr id="9" name="Espace réservé du contenu 4"/>
          <p:cNvSpPr>
            <a:spLocks noGrp="1"/>
          </p:cNvSpPr>
          <p:nvPr>
            <p:ph sz="quarter" idx="19" hasCustomPrompt="1"/>
          </p:nvPr>
        </p:nvSpPr>
        <p:spPr bwMode="auto">
          <a:xfrm>
            <a:off x="608013" y="1074737"/>
            <a:ext cx="4756202" cy="3419999"/>
          </a:xfrm>
          <a:prstGeom prst="rect">
            <a:avLst/>
          </a:prstGeom>
          <a:solidFill>
            <a:schemeClr val="bg1">
              <a:lumMod val="95000"/>
            </a:schemeClr>
          </a:solidFill>
        </p:spPr>
        <p:txBody>
          <a:bodyPr lIns="827999" tIns="612000" rIns="827999"/>
          <a:lstStyle>
            <a:lvl1pPr marL="0" marR="0" indent="0" algn="ctr" defTabSz="914400">
              <a:lnSpc>
                <a:spcPct val="100000"/>
              </a:lnSpc>
              <a:spcBef>
                <a:spcPts val="0"/>
              </a:spcBef>
              <a:spcAft>
                <a:spcPts val="0"/>
              </a:spcAft>
              <a:buClr>
                <a:schemeClr val="tx2"/>
              </a:buClr>
              <a:buSzTx/>
              <a:buFontTx/>
              <a:buNone/>
              <a:defRPr lang="fr-FR" sz="1350" b="0" i="1">
                <a:solidFill>
                  <a:schemeClr val="bg1">
                    <a:lumMod val="65000"/>
                  </a:schemeClr>
                </a:solidFill>
                <a:latin typeface="Arial"/>
                <a:ea typeface="+mn-ea"/>
                <a:cs typeface="+mn-cs"/>
              </a:defRPr>
            </a:lvl1pPr>
          </a:lstStyle>
          <a:p>
            <a:pPr marL="0" marR="0" lvl="0" indent="0" algn="ctr" defTabSz="914400">
              <a:lnSpc>
                <a:spcPct val="100000"/>
              </a:lnSpc>
              <a:spcBef>
                <a:spcPts val="0"/>
              </a:spcBef>
              <a:spcAft>
                <a:spcPts val="0"/>
              </a:spcAft>
              <a:buClr>
                <a:schemeClr val="tx2"/>
              </a:buClr>
              <a:buSzTx/>
              <a:buFontTx/>
              <a:buNone/>
              <a:defRPr/>
            </a:pPr>
            <a:r>
              <a:rPr lang="fr-FR"/>
              <a:t>Cliquez sur l’une des icônes ci-dessous pour insérer un graphique, un tableau, une image, une vidéo</a:t>
            </a:r>
            <a:endParaRPr/>
          </a:p>
        </p:txBody>
      </p:sp>
      <p:sp>
        <p:nvSpPr>
          <p:cNvPr id="10" name="Espace réservé du texte 22"/>
          <p:cNvSpPr>
            <a:spLocks noGrp="1"/>
          </p:cNvSpPr>
          <p:nvPr>
            <p:ph type="body" sz="quarter" idx="20" hasCustomPrompt="1"/>
          </p:nvPr>
        </p:nvSpPr>
        <p:spPr bwMode="auto">
          <a:xfrm>
            <a:off x="5774525" y="1624643"/>
            <a:ext cx="2589887" cy="373949"/>
          </a:xfrm>
          <a:prstGeom prst="rect">
            <a:avLst/>
          </a:prstGeom>
        </p:spPr>
        <p:txBody>
          <a:bodyPr wrap="square" lIns="0" tIns="0" rIns="0" bIns="0">
            <a:spAutoFit/>
          </a:bodyPr>
          <a:lstStyle>
            <a:lvl1pPr marL="0" indent="0">
              <a:buFontTx/>
              <a:buNone/>
              <a:defRPr sz="1350" b="0" i="0">
                <a:solidFill>
                  <a:schemeClr val="tx1"/>
                </a:solidFill>
                <a:latin typeface="Arial"/>
                <a:cs typeface="Arial"/>
              </a:defRPr>
            </a:lvl1pPr>
            <a:lvl2pPr marL="457200" indent="0">
              <a:buClr>
                <a:schemeClr val="accent4"/>
              </a:buClr>
              <a:buFontTx/>
              <a:buNone/>
              <a:defRPr sz="1350" b="0" i="0">
                <a:solidFill>
                  <a:schemeClr val="bg2"/>
                </a:solidFill>
                <a:latin typeface="Arial"/>
                <a:cs typeface="Arial"/>
              </a:defRPr>
            </a:lvl2pPr>
            <a:lvl3pPr marL="1257300" indent="-342900">
              <a:buFont typeface="Arial"/>
              <a:buChar char="•"/>
              <a:defRPr sz="1350">
                <a:solidFill>
                  <a:schemeClr val="bg2"/>
                </a:solidFill>
                <a:latin typeface="+mn-lt"/>
              </a:defRPr>
            </a:lvl3pPr>
            <a:lvl4pPr marL="1657350" indent="-285750">
              <a:buClr>
                <a:schemeClr val="tx2"/>
              </a:buClr>
              <a:buFont typeface="Wingdings"/>
              <a:buChar char="ü"/>
              <a:defRPr sz="1350">
                <a:solidFill>
                  <a:schemeClr val="bg2"/>
                </a:solidFill>
                <a:latin typeface="+mn-lt"/>
              </a:defRPr>
            </a:lvl4pPr>
            <a:lvl5pPr marL="1828800" indent="0">
              <a:buClr>
                <a:schemeClr val="tx2"/>
              </a:buClr>
              <a:buFontTx/>
              <a:buNone/>
              <a:defRPr sz="1350">
                <a:solidFill>
                  <a:schemeClr val="bg2"/>
                </a:solidFill>
                <a:latin typeface="+mn-lt"/>
              </a:defRPr>
            </a:lvl5pPr>
          </a:lstStyle>
          <a:p>
            <a:pPr lvl="0">
              <a:defRPr/>
            </a:pPr>
            <a:r>
              <a:rPr lang="fr-FR"/>
              <a:t>Cliquez pour insérer du texte de commentaire</a:t>
            </a:r>
            <a:endParaRPr/>
          </a:p>
        </p:txBody>
      </p:sp>
      <p:pic>
        <p:nvPicPr>
          <p:cNvPr id="11" name="Image 6"/>
          <p:cNvPicPr>
            <a:picLocks noChangeAspect="1"/>
          </p:cNvPicPr>
          <p:nvPr userDrawn="1"/>
        </p:nvPicPr>
        <p:blipFill>
          <a:blip r:embed="rId2"/>
          <a:stretch/>
        </p:blipFill>
        <p:spPr bwMode="gray">
          <a:xfrm>
            <a:off x="94304" y="4452470"/>
            <a:ext cx="762121" cy="588290"/>
          </a:xfrm>
          <a:prstGeom prst="rect">
            <a:avLst/>
          </a:prstGeom>
          <a:ln>
            <a:noFill/>
          </a:ln>
        </p:spPr>
      </p:pic>
      <p:sp>
        <p:nvSpPr>
          <p:cNvPr id="12" name="Rectangle 15"/>
          <p:cNvSpPr/>
          <p:nvPr userDrawn="1"/>
        </p:nvSpPr>
        <p:spPr bwMode="gray">
          <a:xfrm>
            <a:off x="5577140" y="4995755"/>
            <a:ext cx="3566860" cy="147744"/>
          </a:xfrm>
          <a:prstGeom prst="rect">
            <a:avLst/>
          </a:prstGeom>
          <a:solidFill>
            <a:srgbClr val="88B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Document">
    <p:spTree>
      <p:nvGrpSpPr>
        <p:cNvPr id="1" name=""/>
        <p:cNvGrpSpPr/>
        <p:nvPr/>
      </p:nvGrpSpPr>
      <p:grpSpPr bwMode="auto">
        <a:xfrm>
          <a:off x="0" y="0"/>
          <a:ext cx="0" cy="0"/>
          <a:chOff x="0" y="0"/>
          <a:chExt cx="0" cy="0"/>
        </a:xfrm>
      </p:grpSpPr>
      <p:sp>
        <p:nvSpPr>
          <p:cNvPr id="4" name="Espace réservé de la date 1"/>
          <p:cNvSpPr>
            <a:spLocks noGrp="1"/>
          </p:cNvSpPr>
          <p:nvPr>
            <p:ph type="dt" sz="half" idx="10"/>
          </p:nvPr>
        </p:nvSpPr>
        <p:spPr bwMode="auto"/>
        <p:txBody>
          <a:bodyPr/>
          <a:lstStyle/>
          <a:p>
            <a:pPr>
              <a:defRPr/>
            </a:pPr>
            <a:fld id="{26287AE3-0B5F-B949-B061-B9FC3F25EB01}" type="datetime3">
              <a:rPr lang="fr-FR"/>
              <a:t>11.12.23</a:t>
            </a:fld>
            <a:endParaRPr lang="fr-FR"/>
          </a:p>
        </p:txBody>
      </p:sp>
      <p:sp>
        <p:nvSpPr>
          <p:cNvPr id="5" name="Espace réservé du numéro de diapositive 3"/>
          <p:cNvSpPr>
            <a:spLocks noGrp="1"/>
          </p:cNvSpPr>
          <p:nvPr>
            <p:ph type="sldNum" sz="quarter" idx="12"/>
          </p:nvPr>
        </p:nvSpPr>
        <p:spPr bwMode="auto"/>
        <p:txBody>
          <a:bodyPr/>
          <a:lstStyle/>
          <a:p>
            <a:pPr>
              <a:defRPr/>
            </a:pPr>
            <a:r>
              <a:rPr lang="fr-FR"/>
              <a:t>P </a:t>
            </a:r>
            <a:fld id="{733122C9-A0B9-462F-8757-0847AD287B63}" type="slidenum">
              <a:rPr lang="fr-FR"/>
              <a:t>‹N°›</a:t>
            </a:fld>
            <a:endParaRPr lang="fr-FR"/>
          </a:p>
        </p:txBody>
      </p:sp>
      <p:sp>
        <p:nvSpPr>
          <p:cNvPr id="6" name="Titre 1"/>
          <p:cNvSpPr>
            <a:spLocks noGrp="1"/>
          </p:cNvSpPr>
          <p:nvPr>
            <p:ph type="title" hasCustomPrompt="1"/>
          </p:nvPr>
        </p:nvSpPr>
        <p:spPr bwMode="auto">
          <a:xfrm>
            <a:off x="985369" y="177388"/>
            <a:ext cx="4591771" cy="523926"/>
          </a:xfrm>
          <a:prstGeom prst="rect">
            <a:avLst/>
          </a:prstGeom>
        </p:spPr>
        <p:txBody>
          <a:bodyPr lIns="0" tIns="0" rIns="0" bIns="0" anchor="b" anchorCtr="0"/>
          <a:lstStyle>
            <a:lvl1pPr>
              <a:defRPr sz="1500" b="0">
                <a:solidFill>
                  <a:schemeClr val="tx1"/>
                </a:solidFill>
                <a:latin typeface="+mj-lt"/>
              </a:defRPr>
            </a:lvl1pPr>
          </a:lstStyle>
          <a:p>
            <a:pPr>
              <a:defRPr/>
            </a:pPr>
            <a:r>
              <a:rPr lang="fr-FR"/>
              <a:t>Titre sur</a:t>
            </a:r>
            <a:br>
              <a:rPr lang="fr-FR"/>
            </a:br>
            <a:r>
              <a:rPr lang="fr-FR"/>
              <a:t>2 lignes maximum</a:t>
            </a:r>
            <a:endParaRPr/>
          </a:p>
        </p:txBody>
      </p:sp>
      <p:sp>
        <p:nvSpPr>
          <p:cNvPr id="7" name="Rectangle 9"/>
          <p:cNvSpPr/>
          <p:nvPr userDrawn="1"/>
        </p:nvSpPr>
        <p:spPr bwMode="auto">
          <a:xfrm>
            <a:off x="608013" y="1288"/>
            <a:ext cx="252000" cy="64800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noFill/>
            </a:endParaRPr>
          </a:p>
        </p:txBody>
      </p:sp>
      <p:sp>
        <p:nvSpPr>
          <p:cNvPr id="8" name="Espace réservé du contenu 4"/>
          <p:cNvSpPr>
            <a:spLocks noGrp="1"/>
          </p:cNvSpPr>
          <p:nvPr>
            <p:ph sz="quarter" idx="19" hasCustomPrompt="1"/>
          </p:nvPr>
        </p:nvSpPr>
        <p:spPr bwMode="auto">
          <a:xfrm>
            <a:off x="608013" y="1074737"/>
            <a:ext cx="7770812" cy="3419999"/>
          </a:xfrm>
          <a:prstGeom prst="rect">
            <a:avLst/>
          </a:prstGeom>
          <a:solidFill>
            <a:schemeClr val="bg1">
              <a:lumMod val="95000"/>
            </a:schemeClr>
          </a:solidFill>
        </p:spPr>
        <p:txBody>
          <a:bodyPr lIns="1475998" tIns="396000" rIns="1440000"/>
          <a:lstStyle>
            <a:lvl1pPr marL="0" marR="0" indent="0" algn="ctr" defTabSz="914400">
              <a:lnSpc>
                <a:spcPct val="100000"/>
              </a:lnSpc>
              <a:spcBef>
                <a:spcPts val="0"/>
              </a:spcBef>
              <a:spcAft>
                <a:spcPts val="0"/>
              </a:spcAft>
              <a:buClr>
                <a:schemeClr val="tx2"/>
              </a:buClr>
              <a:buSzTx/>
              <a:buFontTx/>
              <a:buNone/>
              <a:defRPr lang="fr-FR" sz="1350" b="0" i="1">
                <a:solidFill>
                  <a:schemeClr val="bg1">
                    <a:lumMod val="65000"/>
                  </a:schemeClr>
                </a:solidFill>
                <a:latin typeface="Arial"/>
                <a:ea typeface="+mn-ea"/>
                <a:cs typeface="+mn-cs"/>
              </a:defRPr>
            </a:lvl1pPr>
          </a:lstStyle>
          <a:p>
            <a:pPr marL="0" marR="0" lvl="0" indent="0" algn="ctr" defTabSz="914400">
              <a:lnSpc>
                <a:spcPct val="100000"/>
              </a:lnSpc>
              <a:spcBef>
                <a:spcPts val="0"/>
              </a:spcBef>
              <a:spcAft>
                <a:spcPts val="0"/>
              </a:spcAft>
              <a:buClr>
                <a:schemeClr val="tx2"/>
              </a:buClr>
              <a:buSzTx/>
              <a:buFontTx/>
              <a:buNone/>
              <a:defRPr/>
            </a:pPr>
            <a:r>
              <a:rPr lang="fr-FR"/>
              <a:t>Cliquez sur l’une des icônes ci-dessous </a:t>
            </a:r>
            <a:br>
              <a:rPr lang="fr-FR"/>
            </a:br>
            <a:r>
              <a:rPr lang="fr-FR"/>
              <a:t>pour insérer un graphique, un tableau, une image, une vidéo (merci de respecter cet encombrement maximum)</a:t>
            </a:r>
            <a:endParaRPr/>
          </a:p>
        </p:txBody>
      </p:sp>
      <p:pic>
        <p:nvPicPr>
          <p:cNvPr id="9" name="Image 6"/>
          <p:cNvPicPr>
            <a:picLocks noChangeAspect="1"/>
          </p:cNvPicPr>
          <p:nvPr userDrawn="1"/>
        </p:nvPicPr>
        <p:blipFill>
          <a:blip r:embed="rId2"/>
          <a:stretch/>
        </p:blipFill>
        <p:spPr bwMode="gray">
          <a:xfrm>
            <a:off x="94304" y="4452470"/>
            <a:ext cx="762121" cy="588290"/>
          </a:xfrm>
          <a:prstGeom prst="rect">
            <a:avLst/>
          </a:prstGeom>
          <a:ln>
            <a:noFill/>
          </a:ln>
        </p:spPr>
      </p:pic>
      <p:sp>
        <p:nvSpPr>
          <p:cNvPr id="10" name="Rectangle 14"/>
          <p:cNvSpPr/>
          <p:nvPr userDrawn="1"/>
        </p:nvSpPr>
        <p:spPr bwMode="gray">
          <a:xfrm>
            <a:off x="5577140" y="4995755"/>
            <a:ext cx="3566860" cy="147744"/>
          </a:xfrm>
          <a:prstGeom prst="rect">
            <a:avLst/>
          </a:prstGeom>
          <a:solidFill>
            <a:srgbClr val="88B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PhAnim="0" preserve="1" userDrawn="1">
  <p:cSld name="Document + 3 chiffres">
    <p:spTree>
      <p:nvGrpSpPr>
        <p:cNvPr id="1" name=""/>
        <p:cNvGrpSpPr/>
        <p:nvPr/>
      </p:nvGrpSpPr>
      <p:grpSpPr bwMode="auto">
        <a:xfrm>
          <a:off x="0" y="0"/>
          <a:ext cx="0" cy="0"/>
          <a:chOff x="0" y="0"/>
          <a:chExt cx="0" cy="0"/>
        </a:xfrm>
      </p:grpSpPr>
      <p:sp>
        <p:nvSpPr>
          <p:cNvPr id="4" name="Espace réservé du contenu 4"/>
          <p:cNvSpPr>
            <a:spLocks noGrp="1"/>
          </p:cNvSpPr>
          <p:nvPr>
            <p:ph sz="quarter" idx="22" hasCustomPrompt="1"/>
          </p:nvPr>
        </p:nvSpPr>
        <p:spPr bwMode="auto">
          <a:xfrm>
            <a:off x="608012" y="1074737"/>
            <a:ext cx="5056354" cy="3419999"/>
          </a:xfrm>
          <a:prstGeom prst="rect">
            <a:avLst/>
          </a:prstGeom>
          <a:solidFill>
            <a:schemeClr val="bg1">
              <a:lumMod val="95000"/>
            </a:schemeClr>
          </a:solidFill>
        </p:spPr>
        <p:txBody>
          <a:bodyPr lIns="936000" tIns="540000" rIns="900000"/>
          <a:lstStyle>
            <a:lvl1pPr marL="0" marR="0" indent="0" algn="ctr" defTabSz="914400">
              <a:lnSpc>
                <a:spcPct val="100000"/>
              </a:lnSpc>
              <a:spcBef>
                <a:spcPts val="0"/>
              </a:spcBef>
              <a:spcAft>
                <a:spcPts val="0"/>
              </a:spcAft>
              <a:buClr>
                <a:schemeClr val="tx2"/>
              </a:buClr>
              <a:buSzTx/>
              <a:buFontTx/>
              <a:buNone/>
              <a:defRPr lang="fr-FR" sz="1350" b="0" i="1">
                <a:solidFill>
                  <a:schemeClr val="bg1">
                    <a:lumMod val="65000"/>
                  </a:schemeClr>
                </a:solidFill>
                <a:latin typeface="Arial"/>
                <a:ea typeface="+mn-ea"/>
                <a:cs typeface="+mn-cs"/>
              </a:defRPr>
            </a:lvl1pPr>
          </a:lstStyle>
          <a:p>
            <a:pPr marL="0" marR="0" lvl="0" indent="0" algn="ctr" defTabSz="914400">
              <a:lnSpc>
                <a:spcPct val="100000"/>
              </a:lnSpc>
              <a:spcBef>
                <a:spcPts val="0"/>
              </a:spcBef>
              <a:spcAft>
                <a:spcPts val="0"/>
              </a:spcAft>
              <a:buClr>
                <a:schemeClr val="tx2"/>
              </a:buClr>
              <a:buSzTx/>
              <a:buFontTx/>
              <a:buNone/>
              <a:defRPr/>
            </a:pPr>
            <a:r>
              <a:rPr lang="fr-FR"/>
              <a:t>Cliquez sur l’une des icônes ci-dessous pour insérer un graphique, un tableau, une image, une vidéo</a:t>
            </a:r>
            <a:endParaRPr/>
          </a:p>
        </p:txBody>
      </p:sp>
      <p:sp>
        <p:nvSpPr>
          <p:cNvPr id="5" name="Espace réservé de la date 1"/>
          <p:cNvSpPr>
            <a:spLocks noGrp="1"/>
          </p:cNvSpPr>
          <p:nvPr>
            <p:ph type="dt" sz="half" idx="10"/>
          </p:nvPr>
        </p:nvSpPr>
        <p:spPr bwMode="auto"/>
        <p:txBody>
          <a:bodyPr/>
          <a:lstStyle/>
          <a:p>
            <a:pPr>
              <a:defRPr/>
            </a:pPr>
            <a:fld id="{26287AE3-0B5F-B949-B061-B9FC3F25EB01}" type="datetime3">
              <a:rPr lang="fr-FR"/>
              <a:t>11.12.23</a:t>
            </a:fld>
            <a:endParaRPr lang="fr-FR"/>
          </a:p>
        </p:txBody>
      </p:sp>
      <p:sp>
        <p:nvSpPr>
          <p:cNvPr id="6" name="Espace réservé du numéro de diapositive 3"/>
          <p:cNvSpPr>
            <a:spLocks noGrp="1"/>
          </p:cNvSpPr>
          <p:nvPr>
            <p:ph type="sldNum" sz="quarter" idx="12"/>
          </p:nvPr>
        </p:nvSpPr>
        <p:spPr bwMode="auto"/>
        <p:txBody>
          <a:bodyPr/>
          <a:lstStyle/>
          <a:p>
            <a:pPr>
              <a:defRPr/>
            </a:pPr>
            <a:r>
              <a:rPr lang="fr-FR"/>
              <a:t>P </a:t>
            </a:r>
            <a:fld id="{733122C9-A0B9-462F-8757-0847AD287B63}" type="slidenum">
              <a:rPr lang="fr-FR"/>
              <a:t>‹N°›</a:t>
            </a:fld>
            <a:endParaRPr lang="fr-FR"/>
          </a:p>
        </p:txBody>
      </p:sp>
      <p:sp>
        <p:nvSpPr>
          <p:cNvPr id="7" name="Titre 1"/>
          <p:cNvSpPr>
            <a:spLocks noGrp="1"/>
          </p:cNvSpPr>
          <p:nvPr>
            <p:ph type="title" hasCustomPrompt="1"/>
          </p:nvPr>
        </p:nvSpPr>
        <p:spPr bwMode="auto">
          <a:xfrm>
            <a:off x="985369" y="177388"/>
            <a:ext cx="4591771" cy="523926"/>
          </a:xfrm>
          <a:prstGeom prst="rect">
            <a:avLst/>
          </a:prstGeom>
        </p:spPr>
        <p:txBody>
          <a:bodyPr lIns="0" tIns="0" rIns="0" bIns="0" anchor="b" anchorCtr="0"/>
          <a:lstStyle>
            <a:lvl1pPr>
              <a:defRPr sz="1500" b="0">
                <a:solidFill>
                  <a:schemeClr val="tx1"/>
                </a:solidFill>
                <a:latin typeface="+mj-lt"/>
              </a:defRPr>
            </a:lvl1pPr>
          </a:lstStyle>
          <a:p>
            <a:pPr>
              <a:defRPr/>
            </a:pPr>
            <a:r>
              <a:rPr lang="fr-FR"/>
              <a:t>Titre sur</a:t>
            </a:r>
            <a:br>
              <a:rPr lang="fr-FR"/>
            </a:br>
            <a:r>
              <a:rPr lang="fr-FR"/>
              <a:t>2 lignes maximum</a:t>
            </a:r>
            <a:endParaRPr/>
          </a:p>
        </p:txBody>
      </p:sp>
      <p:sp>
        <p:nvSpPr>
          <p:cNvPr id="8" name="Rectangle 9"/>
          <p:cNvSpPr/>
          <p:nvPr userDrawn="1"/>
        </p:nvSpPr>
        <p:spPr bwMode="auto">
          <a:xfrm>
            <a:off x="608013" y="1288"/>
            <a:ext cx="252000" cy="64800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noFill/>
            </a:endParaRPr>
          </a:p>
        </p:txBody>
      </p:sp>
      <p:sp>
        <p:nvSpPr>
          <p:cNvPr id="9" name="Espace réservé du texte 20"/>
          <p:cNvSpPr>
            <a:spLocks noGrp="1"/>
          </p:cNvSpPr>
          <p:nvPr>
            <p:ph type="body" sz="quarter" idx="14" hasCustomPrompt="1"/>
          </p:nvPr>
        </p:nvSpPr>
        <p:spPr bwMode="auto">
          <a:xfrm>
            <a:off x="6074676" y="1621816"/>
            <a:ext cx="1454046" cy="434007"/>
          </a:xfrm>
          <a:prstGeom prst="rect">
            <a:avLst/>
          </a:prstGeom>
          <a:solidFill>
            <a:srgbClr val="E16F34"/>
          </a:solidFill>
        </p:spPr>
        <p:txBody>
          <a:bodyPr wrap="square" lIns="108000" tIns="108000" rIns="108000" bIns="108000">
            <a:noAutofit/>
          </a:bodyPr>
          <a:lstStyle>
            <a:lvl1pPr marL="0" indent="0">
              <a:lnSpc>
                <a:spcPct val="95000"/>
              </a:lnSpc>
              <a:spcBef>
                <a:spcPts val="0"/>
              </a:spcBef>
              <a:buFontTx/>
              <a:buNone/>
              <a:defRPr sz="2800" b="1">
                <a:solidFill>
                  <a:schemeClr val="bg1"/>
                </a:solidFill>
              </a:defRPr>
            </a:lvl1pPr>
          </a:lstStyle>
          <a:p>
            <a:pPr lvl="0">
              <a:defRPr/>
            </a:pPr>
            <a:r>
              <a:rPr lang="fr-FR"/>
              <a:t>0 000</a:t>
            </a:r>
            <a:endParaRPr/>
          </a:p>
        </p:txBody>
      </p:sp>
      <p:sp>
        <p:nvSpPr>
          <p:cNvPr id="10" name="Espace réservé du texte 20"/>
          <p:cNvSpPr>
            <a:spLocks noGrp="1"/>
          </p:cNvSpPr>
          <p:nvPr>
            <p:ph type="body" sz="quarter" idx="16" hasCustomPrompt="1"/>
          </p:nvPr>
        </p:nvSpPr>
        <p:spPr bwMode="auto">
          <a:xfrm>
            <a:off x="6074676" y="2055823"/>
            <a:ext cx="2303488" cy="431075"/>
          </a:xfrm>
          <a:prstGeom prst="rect">
            <a:avLst/>
          </a:prstGeom>
          <a:noFill/>
        </p:spPr>
        <p:txBody>
          <a:bodyPr wrap="square" lIns="108000" tIns="36000" rIns="108000" bIns="0">
            <a:spAutoFit/>
          </a:bodyPr>
          <a:lstStyle>
            <a:lvl1pPr marL="0" indent="0">
              <a:lnSpc>
                <a:spcPct val="95000"/>
              </a:lnSpc>
              <a:spcBef>
                <a:spcPts val="0"/>
              </a:spcBef>
              <a:buFontTx/>
              <a:buNone/>
              <a:defRPr sz="900" b="1">
                <a:solidFill>
                  <a:schemeClr val="tx1"/>
                </a:solidFill>
              </a:defRPr>
            </a:lvl1pPr>
          </a:lstStyle>
          <a:p>
            <a:pPr lvl="0">
              <a:defRPr/>
            </a:pPr>
            <a:r>
              <a:rPr lang="fr-FR"/>
              <a:t>Texte</a:t>
            </a:r>
            <a:endParaRPr/>
          </a:p>
          <a:p>
            <a:pPr lvl="0">
              <a:defRPr/>
            </a:pPr>
            <a:r>
              <a:rPr lang="fr-FR"/>
              <a:t>sur 3 lignes </a:t>
            </a:r>
            <a:endParaRPr/>
          </a:p>
          <a:p>
            <a:pPr lvl="0">
              <a:defRPr/>
            </a:pPr>
            <a:r>
              <a:rPr lang="fr-FR"/>
              <a:t>maximum</a:t>
            </a:r>
            <a:endParaRPr/>
          </a:p>
        </p:txBody>
      </p:sp>
      <p:sp>
        <p:nvSpPr>
          <p:cNvPr id="11" name="Espace réservé du texte 20"/>
          <p:cNvSpPr>
            <a:spLocks noGrp="1"/>
          </p:cNvSpPr>
          <p:nvPr>
            <p:ph type="body" sz="quarter" idx="17" hasCustomPrompt="1"/>
          </p:nvPr>
        </p:nvSpPr>
        <p:spPr bwMode="auto">
          <a:xfrm>
            <a:off x="6074676" y="2631465"/>
            <a:ext cx="1454046" cy="434007"/>
          </a:xfrm>
          <a:prstGeom prst="rect">
            <a:avLst/>
          </a:prstGeom>
          <a:solidFill>
            <a:srgbClr val="E16F34"/>
          </a:solidFill>
        </p:spPr>
        <p:txBody>
          <a:bodyPr wrap="square" lIns="108000" tIns="108000" rIns="108000" bIns="108000">
            <a:noAutofit/>
          </a:bodyPr>
          <a:lstStyle>
            <a:lvl1pPr marL="0" indent="0">
              <a:lnSpc>
                <a:spcPct val="95000"/>
              </a:lnSpc>
              <a:spcBef>
                <a:spcPts val="0"/>
              </a:spcBef>
              <a:buFontTx/>
              <a:buNone/>
              <a:defRPr sz="2800" b="1">
                <a:solidFill>
                  <a:schemeClr val="bg1"/>
                </a:solidFill>
              </a:defRPr>
            </a:lvl1pPr>
          </a:lstStyle>
          <a:p>
            <a:pPr lvl="0">
              <a:defRPr/>
            </a:pPr>
            <a:r>
              <a:rPr lang="fr-FR"/>
              <a:t>0 000</a:t>
            </a:r>
            <a:endParaRPr/>
          </a:p>
        </p:txBody>
      </p:sp>
      <p:sp>
        <p:nvSpPr>
          <p:cNvPr id="12" name="Espace réservé du texte 20"/>
          <p:cNvSpPr>
            <a:spLocks noGrp="1"/>
          </p:cNvSpPr>
          <p:nvPr>
            <p:ph type="body" sz="quarter" idx="18" hasCustomPrompt="1"/>
          </p:nvPr>
        </p:nvSpPr>
        <p:spPr bwMode="auto">
          <a:xfrm>
            <a:off x="6074676" y="3065472"/>
            <a:ext cx="2303488" cy="431075"/>
          </a:xfrm>
          <a:prstGeom prst="rect">
            <a:avLst/>
          </a:prstGeom>
          <a:noFill/>
        </p:spPr>
        <p:txBody>
          <a:bodyPr wrap="square" lIns="108000" tIns="36000" rIns="108000" bIns="0">
            <a:spAutoFit/>
          </a:bodyPr>
          <a:lstStyle>
            <a:lvl1pPr marL="0" indent="0">
              <a:lnSpc>
                <a:spcPct val="95000"/>
              </a:lnSpc>
              <a:spcBef>
                <a:spcPts val="0"/>
              </a:spcBef>
              <a:buFontTx/>
              <a:buNone/>
              <a:defRPr sz="900" b="1">
                <a:solidFill>
                  <a:schemeClr val="tx1"/>
                </a:solidFill>
              </a:defRPr>
            </a:lvl1pPr>
          </a:lstStyle>
          <a:p>
            <a:pPr lvl="0">
              <a:defRPr/>
            </a:pPr>
            <a:r>
              <a:rPr lang="fr-FR"/>
              <a:t>Texte</a:t>
            </a:r>
            <a:endParaRPr/>
          </a:p>
          <a:p>
            <a:pPr lvl="0">
              <a:defRPr/>
            </a:pPr>
            <a:r>
              <a:rPr lang="fr-FR"/>
              <a:t>sur 3 lignes </a:t>
            </a:r>
            <a:endParaRPr/>
          </a:p>
          <a:p>
            <a:pPr lvl="0">
              <a:defRPr/>
            </a:pPr>
            <a:r>
              <a:rPr lang="fr-FR"/>
              <a:t>maximum</a:t>
            </a:r>
            <a:endParaRPr/>
          </a:p>
        </p:txBody>
      </p:sp>
      <p:sp>
        <p:nvSpPr>
          <p:cNvPr id="13" name="Espace réservé du texte 20"/>
          <p:cNvSpPr>
            <a:spLocks noGrp="1"/>
          </p:cNvSpPr>
          <p:nvPr>
            <p:ph type="body" sz="quarter" idx="19" hasCustomPrompt="1"/>
          </p:nvPr>
        </p:nvSpPr>
        <p:spPr bwMode="auto">
          <a:xfrm>
            <a:off x="6074676" y="3634915"/>
            <a:ext cx="1454046" cy="434007"/>
          </a:xfrm>
          <a:prstGeom prst="rect">
            <a:avLst/>
          </a:prstGeom>
          <a:solidFill>
            <a:srgbClr val="E16F34"/>
          </a:solidFill>
        </p:spPr>
        <p:txBody>
          <a:bodyPr wrap="square" lIns="108000" tIns="108000" rIns="108000" bIns="108000">
            <a:noAutofit/>
          </a:bodyPr>
          <a:lstStyle>
            <a:lvl1pPr marL="0" indent="0">
              <a:lnSpc>
                <a:spcPct val="95000"/>
              </a:lnSpc>
              <a:spcBef>
                <a:spcPts val="0"/>
              </a:spcBef>
              <a:buFontTx/>
              <a:buNone/>
              <a:defRPr sz="2800" b="1">
                <a:solidFill>
                  <a:schemeClr val="bg1"/>
                </a:solidFill>
              </a:defRPr>
            </a:lvl1pPr>
          </a:lstStyle>
          <a:p>
            <a:pPr lvl="0">
              <a:defRPr/>
            </a:pPr>
            <a:r>
              <a:rPr lang="fr-FR"/>
              <a:t>0 000</a:t>
            </a:r>
            <a:endParaRPr/>
          </a:p>
        </p:txBody>
      </p:sp>
      <p:sp>
        <p:nvSpPr>
          <p:cNvPr id="14" name="Espace réservé du texte 20"/>
          <p:cNvSpPr>
            <a:spLocks noGrp="1"/>
          </p:cNvSpPr>
          <p:nvPr>
            <p:ph type="body" sz="quarter" idx="20" hasCustomPrompt="1"/>
          </p:nvPr>
        </p:nvSpPr>
        <p:spPr bwMode="auto">
          <a:xfrm>
            <a:off x="6074676" y="4068922"/>
            <a:ext cx="2303488" cy="431075"/>
          </a:xfrm>
          <a:prstGeom prst="rect">
            <a:avLst/>
          </a:prstGeom>
          <a:noFill/>
        </p:spPr>
        <p:txBody>
          <a:bodyPr wrap="square" lIns="108000" tIns="36000" rIns="108000" bIns="0">
            <a:spAutoFit/>
          </a:bodyPr>
          <a:lstStyle>
            <a:lvl1pPr marL="0" indent="0">
              <a:lnSpc>
                <a:spcPct val="95000"/>
              </a:lnSpc>
              <a:spcBef>
                <a:spcPts val="0"/>
              </a:spcBef>
              <a:buFontTx/>
              <a:buNone/>
              <a:defRPr sz="900" b="1">
                <a:solidFill>
                  <a:schemeClr val="tx1"/>
                </a:solidFill>
              </a:defRPr>
            </a:lvl1pPr>
          </a:lstStyle>
          <a:p>
            <a:pPr lvl="0">
              <a:defRPr/>
            </a:pPr>
            <a:r>
              <a:rPr lang="fr-FR"/>
              <a:t>Texte</a:t>
            </a:r>
            <a:endParaRPr/>
          </a:p>
          <a:p>
            <a:pPr lvl="0">
              <a:defRPr/>
            </a:pPr>
            <a:r>
              <a:rPr lang="fr-FR"/>
              <a:t>sur 3 lignes </a:t>
            </a:r>
            <a:endParaRPr/>
          </a:p>
          <a:p>
            <a:pPr lvl="0">
              <a:defRPr/>
            </a:pPr>
            <a:r>
              <a:rPr lang="fr-FR"/>
              <a:t>maximum</a:t>
            </a:r>
            <a:endParaRPr/>
          </a:p>
        </p:txBody>
      </p:sp>
      <p:sp>
        <p:nvSpPr>
          <p:cNvPr id="15" name="Espace réservé du texte 22"/>
          <p:cNvSpPr>
            <a:spLocks noGrp="1"/>
          </p:cNvSpPr>
          <p:nvPr>
            <p:ph type="body" sz="quarter" idx="15" hasCustomPrompt="1"/>
          </p:nvPr>
        </p:nvSpPr>
        <p:spPr bwMode="auto">
          <a:xfrm>
            <a:off x="6074676" y="1079998"/>
            <a:ext cx="2304149" cy="431075"/>
          </a:xfrm>
          <a:prstGeom prst="rect">
            <a:avLst/>
          </a:prstGeom>
        </p:spPr>
        <p:txBody>
          <a:bodyPr lIns="0" tIns="0" rIns="0" bIns="0"/>
          <a:lstStyle>
            <a:lvl1pPr marL="0" indent="0">
              <a:spcBef>
                <a:spcPts val="0"/>
              </a:spcBef>
              <a:buFontTx/>
              <a:buNone/>
              <a:defRPr sz="1600" b="1" i="0">
                <a:solidFill>
                  <a:schemeClr val="tx1"/>
                </a:solidFill>
                <a:latin typeface="+mn-lt"/>
              </a:defRPr>
            </a:lvl1pPr>
            <a:lvl2pPr marL="457200" indent="0">
              <a:buClr>
                <a:schemeClr val="accent4"/>
              </a:buClr>
              <a:buFontTx/>
              <a:buNone/>
              <a:defRPr sz="1350">
                <a:solidFill>
                  <a:schemeClr val="bg2"/>
                </a:solidFill>
                <a:latin typeface="+mn-lt"/>
              </a:defRPr>
            </a:lvl2pPr>
            <a:lvl3pPr marL="1257300" indent="-342900">
              <a:buFont typeface="Arial"/>
              <a:buChar char="•"/>
              <a:defRPr sz="1350">
                <a:solidFill>
                  <a:schemeClr val="bg2"/>
                </a:solidFill>
                <a:latin typeface="+mn-lt"/>
              </a:defRPr>
            </a:lvl3pPr>
            <a:lvl4pPr marL="1657350" indent="-285750">
              <a:buClr>
                <a:schemeClr val="tx2"/>
              </a:buClr>
              <a:buFont typeface="Wingdings"/>
              <a:buChar char="ü"/>
              <a:defRPr sz="1350">
                <a:solidFill>
                  <a:schemeClr val="bg2"/>
                </a:solidFill>
                <a:latin typeface="+mn-lt"/>
              </a:defRPr>
            </a:lvl4pPr>
            <a:lvl5pPr marL="1828800" indent="0">
              <a:buClr>
                <a:schemeClr val="tx2"/>
              </a:buClr>
              <a:buFontTx/>
              <a:buNone/>
              <a:defRPr sz="1350">
                <a:solidFill>
                  <a:schemeClr val="bg2"/>
                </a:solidFill>
                <a:latin typeface="+mn-lt"/>
              </a:defRPr>
            </a:lvl5pPr>
          </a:lstStyle>
          <a:p>
            <a:pPr lvl="0">
              <a:defRPr/>
            </a:pPr>
            <a:r>
              <a:rPr lang="fr-FR"/>
              <a:t>Chiffres clés</a:t>
            </a:r>
            <a:endParaRPr/>
          </a:p>
        </p:txBody>
      </p:sp>
      <p:pic>
        <p:nvPicPr>
          <p:cNvPr id="16" name="Image 6"/>
          <p:cNvPicPr>
            <a:picLocks noChangeAspect="1"/>
          </p:cNvPicPr>
          <p:nvPr userDrawn="1"/>
        </p:nvPicPr>
        <p:blipFill>
          <a:blip r:embed="rId2"/>
          <a:stretch/>
        </p:blipFill>
        <p:spPr bwMode="gray">
          <a:xfrm>
            <a:off x="94304" y="4452470"/>
            <a:ext cx="762121" cy="588290"/>
          </a:xfrm>
          <a:prstGeom prst="rect">
            <a:avLst/>
          </a:prstGeom>
          <a:ln>
            <a:noFill/>
          </a:ln>
        </p:spPr>
      </p:pic>
      <p:sp>
        <p:nvSpPr>
          <p:cNvPr id="17" name="Rectangle 23"/>
          <p:cNvSpPr/>
          <p:nvPr userDrawn="1"/>
        </p:nvSpPr>
        <p:spPr bwMode="gray">
          <a:xfrm>
            <a:off x="5577140" y="4995755"/>
            <a:ext cx="3566860" cy="147744"/>
          </a:xfrm>
          <a:prstGeom prst="rect">
            <a:avLst/>
          </a:prstGeom>
          <a:solidFill>
            <a:srgbClr val="88B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PhAnim="0" preserve="1" userDrawn="1">
  <p:cSld name="Texte + 3 chiffres">
    <p:spTree>
      <p:nvGrpSpPr>
        <p:cNvPr id="1" name=""/>
        <p:cNvGrpSpPr/>
        <p:nvPr/>
      </p:nvGrpSpPr>
      <p:grpSpPr bwMode="auto">
        <a:xfrm>
          <a:off x="0" y="0"/>
          <a:ext cx="0" cy="0"/>
          <a:chOff x="0" y="0"/>
          <a:chExt cx="0" cy="0"/>
        </a:xfrm>
      </p:grpSpPr>
      <p:sp>
        <p:nvSpPr>
          <p:cNvPr id="4" name="Espace réservé de la date 1"/>
          <p:cNvSpPr>
            <a:spLocks noGrp="1"/>
          </p:cNvSpPr>
          <p:nvPr>
            <p:ph type="dt" sz="half" idx="10"/>
          </p:nvPr>
        </p:nvSpPr>
        <p:spPr bwMode="auto"/>
        <p:txBody>
          <a:bodyPr/>
          <a:lstStyle/>
          <a:p>
            <a:pPr>
              <a:defRPr/>
            </a:pPr>
            <a:fld id="{26287AE3-0B5F-B949-B061-B9FC3F25EB01}" type="datetime3">
              <a:rPr lang="fr-FR"/>
              <a:t>11.12.23</a:t>
            </a:fld>
            <a:endParaRPr lang="fr-FR"/>
          </a:p>
        </p:txBody>
      </p:sp>
      <p:sp>
        <p:nvSpPr>
          <p:cNvPr id="5" name="Espace réservé du numéro de diapositive 3"/>
          <p:cNvSpPr>
            <a:spLocks noGrp="1"/>
          </p:cNvSpPr>
          <p:nvPr>
            <p:ph type="sldNum" sz="quarter" idx="12"/>
          </p:nvPr>
        </p:nvSpPr>
        <p:spPr bwMode="auto"/>
        <p:txBody>
          <a:bodyPr/>
          <a:lstStyle/>
          <a:p>
            <a:pPr>
              <a:defRPr/>
            </a:pPr>
            <a:r>
              <a:rPr lang="fr-FR"/>
              <a:t>P </a:t>
            </a:r>
            <a:fld id="{733122C9-A0B9-462F-8757-0847AD287B63}" type="slidenum">
              <a:rPr lang="fr-FR"/>
              <a:t>‹N°›</a:t>
            </a:fld>
            <a:endParaRPr lang="fr-FR"/>
          </a:p>
        </p:txBody>
      </p:sp>
      <p:sp>
        <p:nvSpPr>
          <p:cNvPr id="6" name="Titre 1"/>
          <p:cNvSpPr>
            <a:spLocks noGrp="1"/>
          </p:cNvSpPr>
          <p:nvPr>
            <p:ph type="title" hasCustomPrompt="1"/>
          </p:nvPr>
        </p:nvSpPr>
        <p:spPr bwMode="auto">
          <a:xfrm>
            <a:off x="985369" y="177388"/>
            <a:ext cx="4591771" cy="523926"/>
          </a:xfrm>
          <a:prstGeom prst="rect">
            <a:avLst/>
          </a:prstGeom>
        </p:spPr>
        <p:txBody>
          <a:bodyPr lIns="0" tIns="0" rIns="0" bIns="0" anchor="b" anchorCtr="0"/>
          <a:lstStyle>
            <a:lvl1pPr>
              <a:defRPr sz="1500" b="0">
                <a:solidFill>
                  <a:schemeClr val="tx1"/>
                </a:solidFill>
                <a:latin typeface="+mj-lt"/>
              </a:defRPr>
            </a:lvl1pPr>
          </a:lstStyle>
          <a:p>
            <a:pPr>
              <a:defRPr/>
            </a:pPr>
            <a:r>
              <a:rPr lang="fr-FR"/>
              <a:t>Titre sur</a:t>
            </a:r>
            <a:br>
              <a:rPr lang="fr-FR"/>
            </a:br>
            <a:r>
              <a:rPr lang="fr-FR"/>
              <a:t>2 lignes maximum</a:t>
            </a:r>
            <a:endParaRPr/>
          </a:p>
        </p:txBody>
      </p:sp>
      <p:sp>
        <p:nvSpPr>
          <p:cNvPr id="7" name="Rectangle 9"/>
          <p:cNvSpPr/>
          <p:nvPr userDrawn="1"/>
        </p:nvSpPr>
        <p:spPr bwMode="auto">
          <a:xfrm>
            <a:off x="608013" y="1288"/>
            <a:ext cx="252000" cy="64800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noFill/>
            </a:endParaRPr>
          </a:p>
        </p:txBody>
      </p:sp>
      <p:sp>
        <p:nvSpPr>
          <p:cNvPr id="8" name="Espace réservé du texte 20"/>
          <p:cNvSpPr>
            <a:spLocks noGrp="1"/>
          </p:cNvSpPr>
          <p:nvPr>
            <p:ph type="body" sz="quarter" idx="14" hasCustomPrompt="1"/>
          </p:nvPr>
        </p:nvSpPr>
        <p:spPr bwMode="auto">
          <a:xfrm>
            <a:off x="5491137" y="1383032"/>
            <a:ext cx="1454046" cy="434007"/>
          </a:xfrm>
          <a:prstGeom prst="rect">
            <a:avLst/>
          </a:prstGeom>
          <a:solidFill>
            <a:srgbClr val="E16F34"/>
          </a:solidFill>
        </p:spPr>
        <p:txBody>
          <a:bodyPr wrap="square" lIns="108000" tIns="108000" rIns="108000" bIns="108000">
            <a:noAutofit/>
          </a:bodyPr>
          <a:lstStyle>
            <a:lvl1pPr marL="0" indent="0">
              <a:lnSpc>
                <a:spcPct val="95000"/>
              </a:lnSpc>
              <a:spcBef>
                <a:spcPts val="0"/>
              </a:spcBef>
              <a:buFontTx/>
              <a:buNone/>
              <a:defRPr sz="2800" b="1">
                <a:solidFill>
                  <a:schemeClr val="bg1"/>
                </a:solidFill>
              </a:defRPr>
            </a:lvl1pPr>
          </a:lstStyle>
          <a:p>
            <a:pPr lvl="0">
              <a:defRPr/>
            </a:pPr>
            <a:r>
              <a:rPr lang="fr-FR"/>
              <a:t>0 000</a:t>
            </a:r>
            <a:endParaRPr/>
          </a:p>
        </p:txBody>
      </p:sp>
      <p:sp>
        <p:nvSpPr>
          <p:cNvPr id="9" name="Espace réservé du texte 20"/>
          <p:cNvSpPr>
            <a:spLocks noGrp="1"/>
          </p:cNvSpPr>
          <p:nvPr>
            <p:ph type="body" sz="quarter" idx="16" hasCustomPrompt="1"/>
          </p:nvPr>
        </p:nvSpPr>
        <p:spPr bwMode="auto">
          <a:xfrm>
            <a:off x="5491137" y="1817039"/>
            <a:ext cx="2303488" cy="431075"/>
          </a:xfrm>
          <a:prstGeom prst="rect">
            <a:avLst/>
          </a:prstGeom>
          <a:noFill/>
        </p:spPr>
        <p:txBody>
          <a:bodyPr wrap="square" lIns="108000" tIns="36000" rIns="108000" bIns="0">
            <a:spAutoFit/>
          </a:bodyPr>
          <a:lstStyle>
            <a:lvl1pPr marL="0" indent="0">
              <a:lnSpc>
                <a:spcPct val="95000"/>
              </a:lnSpc>
              <a:spcBef>
                <a:spcPts val="0"/>
              </a:spcBef>
              <a:buFontTx/>
              <a:buNone/>
              <a:defRPr sz="900" b="1">
                <a:solidFill>
                  <a:schemeClr val="tx1"/>
                </a:solidFill>
              </a:defRPr>
            </a:lvl1pPr>
          </a:lstStyle>
          <a:p>
            <a:pPr lvl="0">
              <a:defRPr/>
            </a:pPr>
            <a:r>
              <a:rPr lang="fr-FR"/>
              <a:t>Texte</a:t>
            </a:r>
            <a:endParaRPr/>
          </a:p>
          <a:p>
            <a:pPr lvl="0">
              <a:defRPr/>
            </a:pPr>
            <a:r>
              <a:rPr lang="fr-FR"/>
              <a:t>sur 3 lignes </a:t>
            </a:r>
            <a:endParaRPr/>
          </a:p>
          <a:p>
            <a:pPr lvl="0">
              <a:defRPr/>
            </a:pPr>
            <a:r>
              <a:rPr lang="fr-FR"/>
              <a:t>maximum</a:t>
            </a:r>
            <a:endParaRPr/>
          </a:p>
        </p:txBody>
      </p:sp>
      <p:sp>
        <p:nvSpPr>
          <p:cNvPr id="10" name="Espace réservé du texte 20"/>
          <p:cNvSpPr>
            <a:spLocks noGrp="1"/>
          </p:cNvSpPr>
          <p:nvPr>
            <p:ph type="body" sz="quarter" idx="17" hasCustomPrompt="1"/>
          </p:nvPr>
        </p:nvSpPr>
        <p:spPr bwMode="auto">
          <a:xfrm>
            <a:off x="5491137" y="2508975"/>
            <a:ext cx="1454046" cy="434007"/>
          </a:xfrm>
          <a:prstGeom prst="rect">
            <a:avLst/>
          </a:prstGeom>
          <a:solidFill>
            <a:srgbClr val="E16F34"/>
          </a:solidFill>
        </p:spPr>
        <p:txBody>
          <a:bodyPr wrap="square" lIns="108000" tIns="108000" rIns="108000" bIns="108000">
            <a:noAutofit/>
          </a:bodyPr>
          <a:lstStyle>
            <a:lvl1pPr marL="0" indent="0">
              <a:lnSpc>
                <a:spcPct val="95000"/>
              </a:lnSpc>
              <a:spcBef>
                <a:spcPts val="0"/>
              </a:spcBef>
              <a:buFontTx/>
              <a:buNone/>
              <a:defRPr sz="2800" b="1">
                <a:solidFill>
                  <a:schemeClr val="bg1"/>
                </a:solidFill>
              </a:defRPr>
            </a:lvl1pPr>
          </a:lstStyle>
          <a:p>
            <a:pPr lvl="0">
              <a:defRPr/>
            </a:pPr>
            <a:r>
              <a:rPr lang="fr-FR"/>
              <a:t>0 000</a:t>
            </a:r>
            <a:endParaRPr/>
          </a:p>
        </p:txBody>
      </p:sp>
      <p:sp>
        <p:nvSpPr>
          <p:cNvPr id="11" name="Espace réservé du texte 20"/>
          <p:cNvSpPr>
            <a:spLocks noGrp="1"/>
          </p:cNvSpPr>
          <p:nvPr>
            <p:ph type="body" sz="quarter" idx="18" hasCustomPrompt="1"/>
          </p:nvPr>
        </p:nvSpPr>
        <p:spPr bwMode="auto">
          <a:xfrm>
            <a:off x="5491137" y="2942982"/>
            <a:ext cx="2303488" cy="431075"/>
          </a:xfrm>
          <a:prstGeom prst="rect">
            <a:avLst/>
          </a:prstGeom>
          <a:noFill/>
        </p:spPr>
        <p:txBody>
          <a:bodyPr wrap="square" lIns="108000" tIns="36000" rIns="108000" bIns="0">
            <a:spAutoFit/>
          </a:bodyPr>
          <a:lstStyle>
            <a:lvl1pPr marL="0" indent="0">
              <a:lnSpc>
                <a:spcPct val="95000"/>
              </a:lnSpc>
              <a:spcBef>
                <a:spcPts val="0"/>
              </a:spcBef>
              <a:buFontTx/>
              <a:buNone/>
              <a:defRPr sz="900" b="1">
                <a:solidFill>
                  <a:schemeClr val="tx1"/>
                </a:solidFill>
              </a:defRPr>
            </a:lvl1pPr>
          </a:lstStyle>
          <a:p>
            <a:pPr lvl="0">
              <a:defRPr/>
            </a:pPr>
            <a:r>
              <a:rPr lang="fr-FR"/>
              <a:t>Texte</a:t>
            </a:r>
            <a:endParaRPr/>
          </a:p>
          <a:p>
            <a:pPr lvl="0">
              <a:defRPr/>
            </a:pPr>
            <a:r>
              <a:rPr lang="fr-FR"/>
              <a:t>sur 3 lignes </a:t>
            </a:r>
            <a:endParaRPr/>
          </a:p>
          <a:p>
            <a:pPr lvl="0">
              <a:defRPr/>
            </a:pPr>
            <a:r>
              <a:rPr lang="fr-FR"/>
              <a:t>maximum</a:t>
            </a:r>
            <a:endParaRPr/>
          </a:p>
        </p:txBody>
      </p:sp>
      <p:sp>
        <p:nvSpPr>
          <p:cNvPr id="12" name="Espace réservé du texte 20"/>
          <p:cNvSpPr>
            <a:spLocks noGrp="1"/>
          </p:cNvSpPr>
          <p:nvPr>
            <p:ph type="body" sz="quarter" idx="19" hasCustomPrompt="1"/>
          </p:nvPr>
        </p:nvSpPr>
        <p:spPr bwMode="auto">
          <a:xfrm>
            <a:off x="5491137" y="3634918"/>
            <a:ext cx="1454046" cy="434007"/>
          </a:xfrm>
          <a:prstGeom prst="rect">
            <a:avLst/>
          </a:prstGeom>
          <a:solidFill>
            <a:srgbClr val="E16F34"/>
          </a:solidFill>
        </p:spPr>
        <p:txBody>
          <a:bodyPr wrap="square" lIns="108000" tIns="108000" rIns="108000" bIns="108000">
            <a:noAutofit/>
          </a:bodyPr>
          <a:lstStyle>
            <a:lvl1pPr marL="0" indent="0">
              <a:lnSpc>
                <a:spcPct val="95000"/>
              </a:lnSpc>
              <a:spcBef>
                <a:spcPts val="0"/>
              </a:spcBef>
              <a:buFontTx/>
              <a:buNone/>
              <a:defRPr sz="2800" b="1">
                <a:solidFill>
                  <a:schemeClr val="bg1"/>
                </a:solidFill>
              </a:defRPr>
            </a:lvl1pPr>
          </a:lstStyle>
          <a:p>
            <a:pPr lvl="0">
              <a:defRPr/>
            </a:pPr>
            <a:r>
              <a:rPr lang="fr-FR"/>
              <a:t>0 000</a:t>
            </a:r>
            <a:endParaRPr/>
          </a:p>
        </p:txBody>
      </p:sp>
      <p:sp>
        <p:nvSpPr>
          <p:cNvPr id="13" name="Espace réservé du texte 20"/>
          <p:cNvSpPr>
            <a:spLocks noGrp="1"/>
          </p:cNvSpPr>
          <p:nvPr>
            <p:ph type="body" sz="quarter" idx="20" hasCustomPrompt="1"/>
          </p:nvPr>
        </p:nvSpPr>
        <p:spPr bwMode="auto">
          <a:xfrm>
            <a:off x="5491137" y="4068925"/>
            <a:ext cx="2303488" cy="431075"/>
          </a:xfrm>
          <a:prstGeom prst="rect">
            <a:avLst/>
          </a:prstGeom>
          <a:noFill/>
        </p:spPr>
        <p:txBody>
          <a:bodyPr wrap="square" lIns="108000" tIns="36000" rIns="108000" bIns="0">
            <a:spAutoFit/>
          </a:bodyPr>
          <a:lstStyle>
            <a:lvl1pPr marL="0" indent="0">
              <a:lnSpc>
                <a:spcPct val="95000"/>
              </a:lnSpc>
              <a:spcBef>
                <a:spcPts val="0"/>
              </a:spcBef>
              <a:buFontTx/>
              <a:buNone/>
              <a:defRPr sz="900" b="1">
                <a:solidFill>
                  <a:schemeClr val="tx1"/>
                </a:solidFill>
              </a:defRPr>
            </a:lvl1pPr>
          </a:lstStyle>
          <a:p>
            <a:pPr lvl="0">
              <a:defRPr/>
            </a:pPr>
            <a:r>
              <a:rPr lang="fr-FR"/>
              <a:t>Texte</a:t>
            </a:r>
            <a:endParaRPr/>
          </a:p>
          <a:p>
            <a:pPr lvl="0">
              <a:defRPr/>
            </a:pPr>
            <a:r>
              <a:rPr lang="fr-FR"/>
              <a:t>sur 3 lignes </a:t>
            </a:r>
            <a:endParaRPr/>
          </a:p>
          <a:p>
            <a:pPr lvl="0">
              <a:defRPr/>
            </a:pPr>
            <a:r>
              <a:rPr lang="fr-FR"/>
              <a:t>maximum</a:t>
            </a:r>
            <a:endParaRPr/>
          </a:p>
        </p:txBody>
      </p:sp>
      <p:pic>
        <p:nvPicPr>
          <p:cNvPr id="14" name="Image 6"/>
          <p:cNvPicPr>
            <a:picLocks noChangeAspect="1"/>
          </p:cNvPicPr>
          <p:nvPr userDrawn="1"/>
        </p:nvPicPr>
        <p:blipFill>
          <a:blip r:embed="rId2"/>
          <a:stretch/>
        </p:blipFill>
        <p:spPr bwMode="gray">
          <a:xfrm>
            <a:off x="94304" y="4452470"/>
            <a:ext cx="762121" cy="588290"/>
          </a:xfrm>
          <a:prstGeom prst="rect">
            <a:avLst/>
          </a:prstGeom>
          <a:ln>
            <a:noFill/>
          </a:ln>
        </p:spPr>
      </p:pic>
      <p:sp>
        <p:nvSpPr>
          <p:cNvPr id="15" name="Rectangle 23"/>
          <p:cNvSpPr/>
          <p:nvPr userDrawn="1"/>
        </p:nvSpPr>
        <p:spPr bwMode="gray">
          <a:xfrm>
            <a:off x="5577140" y="4995755"/>
            <a:ext cx="3566860" cy="147744"/>
          </a:xfrm>
          <a:prstGeom prst="rect">
            <a:avLst/>
          </a:prstGeom>
          <a:solidFill>
            <a:srgbClr val="88B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6" name="Espace réservé du texte 22"/>
          <p:cNvSpPr>
            <a:spLocks noGrp="1"/>
          </p:cNvSpPr>
          <p:nvPr>
            <p:ph type="body" sz="quarter" idx="21" hasCustomPrompt="1"/>
          </p:nvPr>
        </p:nvSpPr>
        <p:spPr bwMode="auto">
          <a:xfrm>
            <a:off x="608014" y="1080000"/>
            <a:ext cx="4472813" cy="3420000"/>
          </a:xfrm>
          <a:prstGeom prst="rect">
            <a:avLst/>
          </a:prstGeom>
        </p:spPr>
        <p:txBody>
          <a:bodyPr lIns="0" tIns="0" rIns="0" bIns="0"/>
          <a:lstStyle>
            <a:lvl1pPr marL="0" marR="0" indent="0" algn="l" defTabSz="914400">
              <a:lnSpc>
                <a:spcPct val="90000"/>
              </a:lnSpc>
              <a:spcBef>
                <a:spcPts val="1000"/>
              </a:spcBef>
              <a:spcAft>
                <a:spcPts val="0"/>
              </a:spcAft>
              <a:buClr>
                <a:schemeClr val="tx2"/>
              </a:buClr>
              <a:buSzTx/>
              <a:buFontTx/>
              <a:buNone/>
              <a:defRPr sz="1600" b="1" i="0">
                <a:solidFill>
                  <a:schemeClr val="tx1"/>
                </a:solidFill>
                <a:latin typeface="+mn-lt"/>
              </a:defRPr>
            </a:lvl1pPr>
            <a:lvl2pPr marL="685800" indent="-228600">
              <a:buClrTx/>
              <a:buFont typeface="Wingdings"/>
              <a:buChar char="§"/>
              <a:defRPr sz="1350">
                <a:solidFill>
                  <a:schemeClr val="tx1"/>
                </a:solidFill>
                <a:latin typeface="+mn-lt"/>
              </a:defRPr>
            </a:lvl2pPr>
            <a:lvl3pPr marL="1257300" indent="-342900">
              <a:buClrTx/>
              <a:buFont typeface="Arial"/>
              <a:buChar char="•"/>
              <a:defRPr sz="1350">
                <a:solidFill>
                  <a:schemeClr val="tx1"/>
                </a:solidFill>
                <a:latin typeface="+mn-lt"/>
              </a:defRPr>
            </a:lvl3pPr>
            <a:lvl4pPr marL="1657350" indent="-285750">
              <a:buClrTx/>
              <a:buFont typeface="Wingdings"/>
              <a:buChar char="ü"/>
              <a:defRPr sz="1350">
                <a:solidFill>
                  <a:schemeClr val="tx1"/>
                </a:solidFill>
                <a:latin typeface="+mn-lt"/>
              </a:defRPr>
            </a:lvl4pPr>
            <a:lvl5pPr marL="1828800" indent="0">
              <a:buClr>
                <a:schemeClr val="tx2"/>
              </a:buClr>
              <a:buFontTx/>
              <a:buNone/>
              <a:defRPr sz="1350">
                <a:solidFill>
                  <a:schemeClr val="tx1"/>
                </a:solidFill>
                <a:latin typeface="+mn-lt"/>
              </a:defRPr>
            </a:lvl5pPr>
          </a:lstStyle>
          <a:p>
            <a:pPr marL="0" lvl="0" indent="0" algn="l" defTabSz="914400">
              <a:lnSpc>
                <a:spcPct val="90000"/>
              </a:lnSpc>
              <a:spcBef>
                <a:spcPts val="1000"/>
              </a:spcBef>
              <a:buClr>
                <a:schemeClr val="tx2"/>
              </a:buClr>
              <a:buFontTx/>
              <a:buNone/>
              <a:defRPr/>
            </a:pPr>
            <a:r>
              <a:rPr lang="fr-FR"/>
              <a:t>Cliquez pour insérer du texte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preserve="1" userDrawn="1">
  <p:cSld name="Texte + 5 chiffres">
    <p:spTree>
      <p:nvGrpSpPr>
        <p:cNvPr id="1" name=""/>
        <p:cNvGrpSpPr/>
        <p:nvPr/>
      </p:nvGrpSpPr>
      <p:grpSpPr bwMode="auto">
        <a:xfrm>
          <a:off x="0" y="0"/>
          <a:ext cx="0" cy="0"/>
          <a:chOff x="0" y="0"/>
          <a:chExt cx="0" cy="0"/>
        </a:xfrm>
      </p:grpSpPr>
      <p:sp>
        <p:nvSpPr>
          <p:cNvPr id="4" name="Espace réservé de la date 1"/>
          <p:cNvSpPr>
            <a:spLocks noGrp="1"/>
          </p:cNvSpPr>
          <p:nvPr>
            <p:ph type="dt" sz="half" idx="10"/>
          </p:nvPr>
        </p:nvSpPr>
        <p:spPr bwMode="auto"/>
        <p:txBody>
          <a:bodyPr/>
          <a:lstStyle/>
          <a:p>
            <a:pPr>
              <a:defRPr/>
            </a:pPr>
            <a:fld id="{26287AE3-0B5F-B949-B061-B9FC3F25EB01}" type="datetime3">
              <a:rPr lang="fr-FR"/>
              <a:t>11.12.23</a:t>
            </a:fld>
            <a:endParaRPr lang="fr-FR"/>
          </a:p>
        </p:txBody>
      </p:sp>
      <p:sp>
        <p:nvSpPr>
          <p:cNvPr id="5" name="Espace réservé du numéro de diapositive 3"/>
          <p:cNvSpPr>
            <a:spLocks noGrp="1"/>
          </p:cNvSpPr>
          <p:nvPr>
            <p:ph type="sldNum" sz="quarter" idx="12"/>
          </p:nvPr>
        </p:nvSpPr>
        <p:spPr bwMode="auto"/>
        <p:txBody>
          <a:bodyPr/>
          <a:lstStyle/>
          <a:p>
            <a:pPr>
              <a:defRPr/>
            </a:pPr>
            <a:r>
              <a:rPr lang="fr-FR"/>
              <a:t>P </a:t>
            </a:r>
            <a:fld id="{733122C9-A0B9-462F-8757-0847AD287B63}" type="slidenum">
              <a:rPr lang="fr-FR"/>
              <a:t>‹N°›</a:t>
            </a:fld>
            <a:endParaRPr lang="fr-FR"/>
          </a:p>
        </p:txBody>
      </p:sp>
      <p:sp>
        <p:nvSpPr>
          <p:cNvPr id="6" name="Titre 1"/>
          <p:cNvSpPr>
            <a:spLocks noGrp="1"/>
          </p:cNvSpPr>
          <p:nvPr>
            <p:ph type="title" hasCustomPrompt="1"/>
          </p:nvPr>
        </p:nvSpPr>
        <p:spPr bwMode="auto">
          <a:xfrm>
            <a:off x="985369" y="177388"/>
            <a:ext cx="4591771" cy="523926"/>
          </a:xfrm>
          <a:prstGeom prst="rect">
            <a:avLst/>
          </a:prstGeom>
        </p:spPr>
        <p:txBody>
          <a:bodyPr lIns="0" tIns="0" rIns="0" bIns="0" anchor="b" anchorCtr="0"/>
          <a:lstStyle>
            <a:lvl1pPr>
              <a:defRPr sz="1500" b="0">
                <a:solidFill>
                  <a:schemeClr val="tx1"/>
                </a:solidFill>
                <a:latin typeface="+mj-lt"/>
              </a:defRPr>
            </a:lvl1pPr>
          </a:lstStyle>
          <a:p>
            <a:pPr>
              <a:defRPr/>
            </a:pPr>
            <a:r>
              <a:rPr lang="fr-FR"/>
              <a:t>Titre sur</a:t>
            </a:r>
            <a:br>
              <a:rPr lang="fr-FR"/>
            </a:br>
            <a:r>
              <a:rPr lang="fr-FR"/>
              <a:t>2 lignes maximum</a:t>
            </a:r>
            <a:endParaRPr/>
          </a:p>
        </p:txBody>
      </p:sp>
      <p:sp>
        <p:nvSpPr>
          <p:cNvPr id="7" name="Rectangle 9"/>
          <p:cNvSpPr/>
          <p:nvPr userDrawn="1"/>
        </p:nvSpPr>
        <p:spPr bwMode="auto">
          <a:xfrm>
            <a:off x="608013" y="1288"/>
            <a:ext cx="252000" cy="64800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noFill/>
            </a:endParaRPr>
          </a:p>
        </p:txBody>
      </p:sp>
      <p:sp>
        <p:nvSpPr>
          <p:cNvPr id="8" name="Espace réservé du texte 22"/>
          <p:cNvSpPr>
            <a:spLocks noGrp="1"/>
          </p:cNvSpPr>
          <p:nvPr>
            <p:ph type="body" sz="quarter" idx="15" hasCustomPrompt="1"/>
          </p:nvPr>
        </p:nvSpPr>
        <p:spPr bwMode="auto">
          <a:xfrm>
            <a:off x="608014" y="1080000"/>
            <a:ext cx="3013551" cy="3420000"/>
          </a:xfrm>
          <a:prstGeom prst="rect">
            <a:avLst/>
          </a:prstGeom>
        </p:spPr>
        <p:txBody>
          <a:bodyPr lIns="0" tIns="0" rIns="0" bIns="0"/>
          <a:lstStyle>
            <a:lvl1pPr marL="0" indent="0">
              <a:buFontTx/>
              <a:buNone/>
              <a:defRPr sz="1600" b="1" i="0">
                <a:solidFill>
                  <a:schemeClr val="tx1"/>
                </a:solidFill>
                <a:latin typeface="+mn-lt"/>
              </a:defRPr>
            </a:lvl1pPr>
            <a:lvl2pPr marL="457200" indent="0">
              <a:buClr>
                <a:schemeClr val="accent4"/>
              </a:buClr>
              <a:buFontTx/>
              <a:buNone/>
              <a:defRPr sz="1350">
                <a:solidFill>
                  <a:schemeClr val="tx1"/>
                </a:solidFill>
                <a:latin typeface="+mn-lt"/>
              </a:defRPr>
            </a:lvl2pPr>
            <a:lvl3pPr marL="1257300" indent="-342900">
              <a:buFont typeface="Arial"/>
              <a:buChar char="•"/>
              <a:defRPr sz="1350">
                <a:solidFill>
                  <a:schemeClr val="bg2"/>
                </a:solidFill>
                <a:latin typeface="+mn-lt"/>
              </a:defRPr>
            </a:lvl3pPr>
            <a:lvl4pPr marL="1657350" indent="-285750">
              <a:buClr>
                <a:schemeClr val="tx2"/>
              </a:buClr>
              <a:buFont typeface="Wingdings"/>
              <a:buChar char="ü"/>
              <a:defRPr sz="1350">
                <a:solidFill>
                  <a:schemeClr val="bg2"/>
                </a:solidFill>
                <a:latin typeface="+mn-lt"/>
              </a:defRPr>
            </a:lvl4pPr>
            <a:lvl5pPr marL="1828800" indent="0">
              <a:buClr>
                <a:schemeClr val="tx2"/>
              </a:buClr>
              <a:buFontTx/>
              <a:buNone/>
              <a:defRPr sz="1350">
                <a:solidFill>
                  <a:schemeClr val="bg2"/>
                </a:solidFill>
                <a:latin typeface="+mn-lt"/>
              </a:defRPr>
            </a:lvl5pPr>
          </a:lstStyle>
          <a:p>
            <a:pPr lvl="0">
              <a:defRPr/>
            </a:pPr>
            <a:r>
              <a:rPr lang="fr-FR"/>
              <a:t>Cliquez pour insérer du texte</a:t>
            </a:r>
            <a:endParaRPr/>
          </a:p>
          <a:p>
            <a:pPr lvl="1">
              <a:defRPr/>
            </a:pPr>
            <a:r>
              <a:rPr lang="fr-FR"/>
              <a:t>Deuxième niveau</a:t>
            </a:r>
            <a:br>
              <a:rPr lang="fr-FR"/>
            </a:br>
            <a:endParaRPr lang="fr-FR"/>
          </a:p>
        </p:txBody>
      </p:sp>
      <p:sp>
        <p:nvSpPr>
          <p:cNvPr id="9" name="Espace réservé du texte 20"/>
          <p:cNvSpPr>
            <a:spLocks noGrp="1"/>
          </p:cNvSpPr>
          <p:nvPr>
            <p:ph type="body" sz="quarter" idx="17" hasCustomPrompt="1"/>
          </p:nvPr>
        </p:nvSpPr>
        <p:spPr bwMode="auto">
          <a:xfrm>
            <a:off x="6770557" y="1466236"/>
            <a:ext cx="1613941" cy="752308"/>
          </a:xfrm>
          <a:prstGeom prst="rect">
            <a:avLst/>
          </a:prstGeom>
          <a:solidFill>
            <a:schemeClr val="bg1"/>
          </a:solidFill>
        </p:spPr>
        <p:txBody>
          <a:bodyPr wrap="square" lIns="108000" tIns="108000" rIns="0" bIns="0" anchor="b" anchorCtr="0">
            <a:spAutoFit/>
          </a:bodyPr>
          <a:lstStyle>
            <a:lvl1pPr marL="0" indent="0">
              <a:lnSpc>
                <a:spcPct val="95000"/>
              </a:lnSpc>
              <a:spcBef>
                <a:spcPts val="0"/>
              </a:spcBef>
              <a:buFontTx/>
              <a:buNone/>
              <a:defRPr sz="4400" b="1" spc="-150">
                <a:solidFill>
                  <a:srgbClr val="88B14A"/>
                </a:solidFill>
              </a:defRPr>
            </a:lvl1pPr>
          </a:lstStyle>
          <a:p>
            <a:pPr lvl="0">
              <a:defRPr/>
            </a:pPr>
            <a:r>
              <a:rPr lang="fr-FR"/>
              <a:t>0 000</a:t>
            </a:r>
            <a:endParaRPr/>
          </a:p>
        </p:txBody>
      </p:sp>
      <p:sp>
        <p:nvSpPr>
          <p:cNvPr id="10" name="Espace réservé du texte 20"/>
          <p:cNvSpPr>
            <a:spLocks noGrp="1"/>
          </p:cNvSpPr>
          <p:nvPr>
            <p:ph type="body" sz="quarter" idx="18" hasCustomPrompt="1"/>
          </p:nvPr>
        </p:nvSpPr>
        <p:spPr bwMode="auto">
          <a:xfrm>
            <a:off x="6770558" y="2218544"/>
            <a:ext cx="1613941" cy="394723"/>
          </a:xfrm>
          <a:prstGeom prst="rect">
            <a:avLst/>
          </a:prstGeom>
          <a:noFill/>
        </p:spPr>
        <p:txBody>
          <a:bodyPr wrap="square" lIns="108000" tIns="0" rIns="108000" bIns="0">
            <a:spAutoFit/>
          </a:bodyPr>
          <a:lstStyle>
            <a:lvl1pPr marL="0" indent="0">
              <a:lnSpc>
                <a:spcPct val="95000"/>
              </a:lnSpc>
              <a:spcBef>
                <a:spcPts val="0"/>
              </a:spcBef>
              <a:buFontTx/>
              <a:buNone/>
              <a:defRPr sz="900" b="1">
                <a:solidFill>
                  <a:schemeClr val="tx1"/>
                </a:solidFill>
              </a:defRPr>
            </a:lvl1pPr>
          </a:lstStyle>
          <a:p>
            <a:pPr lvl="0">
              <a:defRPr/>
            </a:pPr>
            <a:r>
              <a:rPr lang="fr-FR"/>
              <a:t>Texte</a:t>
            </a:r>
            <a:endParaRPr/>
          </a:p>
          <a:p>
            <a:pPr lvl="0">
              <a:defRPr/>
            </a:pPr>
            <a:r>
              <a:rPr lang="fr-FR"/>
              <a:t>sur nombre de lignes </a:t>
            </a:r>
            <a:endParaRPr/>
          </a:p>
          <a:p>
            <a:pPr lvl="0">
              <a:defRPr/>
            </a:pPr>
            <a:r>
              <a:rPr lang="fr-FR"/>
              <a:t>souhaité</a:t>
            </a:r>
            <a:endParaRPr/>
          </a:p>
        </p:txBody>
      </p:sp>
      <p:sp>
        <p:nvSpPr>
          <p:cNvPr id="11" name="Espace réservé du texte 20"/>
          <p:cNvSpPr>
            <a:spLocks noGrp="1"/>
          </p:cNvSpPr>
          <p:nvPr>
            <p:ph type="body" sz="quarter" idx="19" hasCustomPrompt="1"/>
          </p:nvPr>
        </p:nvSpPr>
        <p:spPr bwMode="auto">
          <a:xfrm>
            <a:off x="4572000" y="1020593"/>
            <a:ext cx="1613941" cy="518398"/>
          </a:xfrm>
          <a:prstGeom prst="rect">
            <a:avLst/>
          </a:prstGeom>
          <a:solidFill>
            <a:schemeClr val="bg1"/>
          </a:solidFill>
        </p:spPr>
        <p:txBody>
          <a:bodyPr wrap="square" lIns="108000" tIns="108000" rIns="0" bIns="0" anchor="b" anchorCtr="0">
            <a:spAutoFit/>
          </a:bodyPr>
          <a:lstStyle>
            <a:lvl1pPr marL="0" indent="0">
              <a:lnSpc>
                <a:spcPct val="95000"/>
              </a:lnSpc>
              <a:spcBef>
                <a:spcPts val="0"/>
              </a:spcBef>
              <a:buFontTx/>
              <a:buNone/>
              <a:defRPr sz="2800" b="1" spc="-150">
                <a:solidFill>
                  <a:srgbClr val="E16F34"/>
                </a:solidFill>
              </a:defRPr>
            </a:lvl1pPr>
          </a:lstStyle>
          <a:p>
            <a:pPr lvl="0">
              <a:defRPr/>
            </a:pPr>
            <a:r>
              <a:rPr lang="fr-FR"/>
              <a:t>0 000</a:t>
            </a:r>
            <a:endParaRPr/>
          </a:p>
        </p:txBody>
      </p:sp>
      <p:sp>
        <p:nvSpPr>
          <p:cNvPr id="12" name="Espace réservé du texte 20"/>
          <p:cNvSpPr>
            <a:spLocks noGrp="1"/>
          </p:cNvSpPr>
          <p:nvPr>
            <p:ph type="body" sz="quarter" idx="20" hasCustomPrompt="1"/>
          </p:nvPr>
        </p:nvSpPr>
        <p:spPr bwMode="auto">
          <a:xfrm>
            <a:off x="4572001" y="1538991"/>
            <a:ext cx="1613941" cy="394723"/>
          </a:xfrm>
          <a:prstGeom prst="rect">
            <a:avLst/>
          </a:prstGeom>
          <a:noFill/>
        </p:spPr>
        <p:txBody>
          <a:bodyPr wrap="square" lIns="108000" tIns="0" rIns="108000" bIns="0">
            <a:spAutoFit/>
          </a:bodyPr>
          <a:lstStyle>
            <a:lvl1pPr marL="0" indent="0">
              <a:lnSpc>
                <a:spcPct val="95000"/>
              </a:lnSpc>
              <a:spcBef>
                <a:spcPts val="0"/>
              </a:spcBef>
              <a:buFontTx/>
              <a:buNone/>
              <a:defRPr sz="900" b="1">
                <a:solidFill>
                  <a:schemeClr val="tx1"/>
                </a:solidFill>
              </a:defRPr>
            </a:lvl1pPr>
          </a:lstStyle>
          <a:p>
            <a:pPr lvl="0">
              <a:defRPr/>
            </a:pPr>
            <a:r>
              <a:rPr lang="fr-FR"/>
              <a:t>Texte</a:t>
            </a:r>
            <a:endParaRPr/>
          </a:p>
          <a:p>
            <a:pPr lvl="0">
              <a:defRPr/>
            </a:pPr>
            <a:r>
              <a:rPr lang="fr-FR"/>
              <a:t>sur nombre de lignes </a:t>
            </a:r>
            <a:endParaRPr/>
          </a:p>
          <a:p>
            <a:pPr lvl="0">
              <a:defRPr/>
            </a:pPr>
            <a:r>
              <a:rPr lang="fr-FR"/>
              <a:t>souhaité</a:t>
            </a:r>
            <a:endParaRPr/>
          </a:p>
        </p:txBody>
      </p:sp>
      <p:sp>
        <p:nvSpPr>
          <p:cNvPr id="13" name="Espace réservé du texte 20"/>
          <p:cNvSpPr>
            <a:spLocks noGrp="1"/>
          </p:cNvSpPr>
          <p:nvPr>
            <p:ph type="body" sz="quarter" idx="21" hasCustomPrompt="1"/>
          </p:nvPr>
        </p:nvSpPr>
        <p:spPr bwMode="auto">
          <a:xfrm>
            <a:off x="5021704" y="2323309"/>
            <a:ext cx="1613941" cy="401442"/>
          </a:xfrm>
          <a:prstGeom prst="rect">
            <a:avLst/>
          </a:prstGeom>
          <a:solidFill>
            <a:schemeClr val="bg1"/>
          </a:solidFill>
        </p:spPr>
        <p:txBody>
          <a:bodyPr wrap="square" lIns="108000" tIns="108000" rIns="0" bIns="0" anchor="b" anchorCtr="0">
            <a:spAutoFit/>
          </a:bodyPr>
          <a:lstStyle>
            <a:lvl1pPr marL="0" indent="0">
              <a:lnSpc>
                <a:spcPct val="95000"/>
              </a:lnSpc>
              <a:spcBef>
                <a:spcPts val="0"/>
              </a:spcBef>
              <a:buFontTx/>
              <a:buNone/>
              <a:defRPr sz="2000" b="1" spc="0">
                <a:solidFill>
                  <a:srgbClr val="DD371A"/>
                </a:solidFill>
              </a:defRPr>
            </a:lvl1pPr>
          </a:lstStyle>
          <a:p>
            <a:pPr lvl="0">
              <a:defRPr/>
            </a:pPr>
            <a:r>
              <a:rPr lang="fr-FR"/>
              <a:t>0 000</a:t>
            </a:r>
            <a:endParaRPr/>
          </a:p>
        </p:txBody>
      </p:sp>
      <p:sp>
        <p:nvSpPr>
          <p:cNvPr id="14" name="Espace réservé du texte 20"/>
          <p:cNvSpPr>
            <a:spLocks noGrp="1"/>
          </p:cNvSpPr>
          <p:nvPr>
            <p:ph type="body" sz="quarter" idx="22" hasCustomPrompt="1"/>
          </p:nvPr>
        </p:nvSpPr>
        <p:spPr bwMode="auto">
          <a:xfrm>
            <a:off x="5021705" y="2724751"/>
            <a:ext cx="1613941" cy="394723"/>
          </a:xfrm>
          <a:prstGeom prst="rect">
            <a:avLst/>
          </a:prstGeom>
          <a:noFill/>
        </p:spPr>
        <p:txBody>
          <a:bodyPr wrap="square" lIns="108000" tIns="0" rIns="108000" bIns="0">
            <a:spAutoFit/>
          </a:bodyPr>
          <a:lstStyle>
            <a:lvl1pPr marL="0" indent="0">
              <a:lnSpc>
                <a:spcPct val="95000"/>
              </a:lnSpc>
              <a:spcBef>
                <a:spcPts val="0"/>
              </a:spcBef>
              <a:buFontTx/>
              <a:buNone/>
              <a:defRPr sz="900" b="1">
                <a:solidFill>
                  <a:schemeClr val="tx1"/>
                </a:solidFill>
              </a:defRPr>
            </a:lvl1pPr>
          </a:lstStyle>
          <a:p>
            <a:pPr lvl="0">
              <a:defRPr/>
            </a:pPr>
            <a:r>
              <a:rPr lang="fr-FR"/>
              <a:t>Texte</a:t>
            </a:r>
            <a:endParaRPr/>
          </a:p>
          <a:p>
            <a:pPr lvl="0">
              <a:defRPr/>
            </a:pPr>
            <a:r>
              <a:rPr lang="fr-FR"/>
              <a:t>sur nombre de lignes </a:t>
            </a:r>
            <a:endParaRPr/>
          </a:p>
          <a:p>
            <a:pPr lvl="0">
              <a:defRPr/>
            </a:pPr>
            <a:r>
              <a:rPr lang="fr-FR"/>
              <a:t>souhaité</a:t>
            </a:r>
            <a:endParaRPr/>
          </a:p>
        </p:txBody>
      </p:sp>
      <p:sp>
        <p:nvSpPr>
          <p:cNvPr id="15" name="Espace réservé du texte 20"/>
          <p:cNvSpPr>
            <a:spLocks noGrp="1"/>
          </p:cNvSpPr>
          <p:nvPr>
            <p:ph type="body" sz="quarter" idx="23" hasCustomPrompt="1"/>
          </p:nvPr>
        </p:nvSpPr>
        <p:spPr bwMode="auto">
          <a:xfrm>
            <a:off x="6455764" y="3239552"/>
            <a:ext cx="1613941" cy="518398"/>
          </a:xfrm>
          <a:prstGeom prst="rect">
            <a:avLst/>
          </a:prstGeom>
          <a:solidFill>
            <a:schemeClr val="bg1"/>
          </a:solidFill>
        </p:spPr>
        <p:txBody>
          <a:bodyPr wrap="square" lIns="108000" tIns="108000" rIns="0" bIns="0" anchor="b" anchorCtr="0">
            <a:spAutoFit/>
          </a:bodyPr>
          <a:lstStyle>
            <a:lvl1pPr marL="0" indent="0">
              <a:lnSpc>
                <a:spcPct val="95000"/>
              </a:lnSpc>
              <a:spcBef>
                <a:spcPts val="0"/>
              </a:spcBef>
              <a:buFontTx/>
              <a:buNone/>
              <a:defRPr sz="2800" b="1" spc="-150">
                <a:solidFill>
                  <a:srgbClr val="E16F34"/>
                </a:solidFill>
              </a:defRPr>
            </a:lvl1pPr>
          </a:lstStyle>
          <a:p>
            <a:pPr lvl="0">
              <a:defRPr/>
            </a:pPr>
            <a:r>
              <a:rPr lang="fr-FR"/>
              <a:t>0 000</a:t>
            </a:r>
            <a:endParaRPr/>
          </a:p>
        </p:txBody>
      </p:sp>
      <p:sp>
        <p:nvSpPr>
          <p:cNvPr id="16" name="Espace réservé du texte 20"/>
          <p:cNvSpPr>
            <a:spLocks noGrp="1"/>
          </p:cNvSpPr>
          <p:nvPr>
            <p:ph type="body" sz="quarter" idx="24" hasCustomPrompt="1"/>
          </p:nvPr>
        </p:nvSpPr>
        <p:spPr bwMode="auto">
          <a:xfrm>
            <a:off x="6455765" y="3757950"/>
            <a:ext cx="1613941" cy="394723"/>
          </a:xfrm>
          <a:prstGeom prst="rect">
            <a:avLst/>
          </a:prstGeom>
          <a:noFill/>
        </p:spPr>
        <p:txBody>
          <a:bodyPr wrap="square" lIns="108000" tIns="0" rIns="108000" bIns="0">
            <a:spAutoFit/>
          </a:bodyPr>
          <a:lstStyle>
            <a:lvl1pPr marL="0" indent="0">
              <a:lnSpc>
                <a:spcPct val="95000"/>
              </a:lnSpc>
              <a:spcBef>
                <a:spcPts val="0"/>
              </a:spcBef>
              <a:buFontTx/>
              <a:buNone/>
              <a:defRPr sz="900" b="1">
                <a:solidFill>
                  <a:schemeClr val="tx1"/>
                </a:solidFill>
              </a:defRPr>
            </a:lvl1pPr>
          </a:lstStyle>
          <a:p>
            <a:pPr lvl="0">
              <a:defRPr/>
            </a:pPr>
            <a:r>
              <a:rPr lang="fr-FR"/>
              <a:t>Texte</a:t>
            </a:r>
            <a:endParaRPr/>
          </a:p>
          <a:p>
            <a:pPr lvl="0">
              <a:defRPr/>
            </a:pPr>
            <a:r>
              <a:rPr lang="fr-FR"/>
              <a:t>sur nombre de lignes </a:t>
            </a:r>
            <a:endParaRPr/>
          </a:p>
          <a:p>
            <a:pPr lvl="0">
              <a:defRPr/>
            </a:pPr>
            <a:r>
              <a:rPr lang="fr-FR"/>
              <a:t>souhaité</a:t>
            </a:r>
            <a:endParaRPr/>
          </a:p>
        </p:txBody>
      </p:sp>
      <p:sp>
        <p:nvSpPr>
          <p:cNvPr id="17" name="Espace réservé du texte 20"/>
          <p:cNvSpPr>
            <a:spLocks noGrp="1"/>
          </p:cNvSpPr>
          <p:nvPr>
            <p:ph type="body" sz="quarter" idx="25" hasCustomPrompt="1"/>
          </p:nvPr>
        </p:nvSpPr>
        <p:spPr bwMode="auto">
          <a:xfrm>
            <a:off x="4117298" y="3471952"/>
            <a:ext cx="1613941" cy="635353"/>
          </a:xfrm>
          <a:prstGeom prst="rect">
            <a:avLst/>
          </a:prstGeom>
          <a:solidFill>
            <a:schemeClr val="bg1"/>
          </a:solidFill>
        </p:spPr>
        <p:txBody>
          <a:bodyPr wrap="square" lIns="108000" tIns="108000" rIns="0" bIns="0" anchor="b" anchorCtr="0">
            <a:spAutoFit/>
          </a:bodyPr>
          <a:lstStyle>
            <a:lvl1pPr marL="0" indent="0">
              <a:lnSpc>
                <a:spcPct val="95000"/>
              </a:lnSpc>
              <a:spcBef>
                <a:spcPts val="0"/>
              </a:spcBef>
              <a:buFontTx/>
              <a:buNone/>
              <a:defRPr sz="3600" b="1" spc="-150">
                <a:solidFill>
                  <a:srgbClr val="936037"/>
                </a:solidFill>
              </a:defRPr>
            </a:lvl1pPr>
          </a:lstStyle>
          <a:p>
            <a:pPr lvl="0">
              <a:defRPr/>
            </a:pPr>
            <a:r>
              <a:rPr lang="fr-FR"/>
              <a:t>0 000</a:t>
            </a:r>
            <a:endParaRPr/>
          </a:p>
        </p:txBody>
      </p:sp>
      <p:sp>
        <p:nvSpPr>
          <p:cNvPr id="18" name="Espace réservé du texte 20"/>
          <p:cNvSpPr>
            <a:spLocks noGrp="1"/>
          </p:cNvSpPr>
          <p:nvPr>
            <p:ph type="body" sz="quarter" idx="26" hasCustomPrompt="1"/>
          </p:nvPr>
        </p:nvSpPr>
        <p:spPr bwMode="auto">
          <a:xfrm>
            <a:off x="4117298" y="4107305"/>
            <a:ext cx="1613941" cy="394723"/>
          </a:xfrm>
          <a:prstGeom prst="rect">
            <a:avLst/>
          </a:prstGeom>
          <a:noFill/>
        </p:spPr>
        <p:txBody>
          <a:bodyPr wrap="square" lIns="108000" tIns="0" rIns="108000" bIns="0">
            <a:spAutoFit/>
          </a:bodyPr>
          <a:lstStyle>
            <a:lvl1pPr marL="0" indent="0">
              <a:lnSpc>
                <a:spcPct val="95000"/>
              </a:lnSpc>
              <a:spcBef>
                <a:spcPts val="0"/>
              </a:spcBef>
              <a:buFontTx/>
              <a:buNone/>
              <a:defRPr sz="900" b="1">
                <a:solidFill>
                  <a:schemeClr val="tx1"/>
                </a:solidFill>
              </a:defRPr>
            </a:lvl1pPr>
          </a:lstStyle>
          <a:p>
            <a:pPr lvl="0">
              <a:defRPr/>
            </a:pPr>
            <a:r>
              <a:rPr lang="fr-FR"/>
              <a:t>Texte</a:t>
            </a:r>
            <a:endParaRPr/>
          </a:p>
          <a:p>
            <a:pPr lvl="0">
              <a:defRPr/>
            </a:pPr>
            <a:r>
              <a:rPr lang="fr-FR"/>
              <a:t>sur nombre de lignes </a:t>
            </a:r>
            <a:endParaRPr/>
          </a:p>
          <a:p>
            <a:pPr lvl="0">
              <a:defRPr/>
            </a:pPr>
            <a:r>
              <a:rPr lang="fr-FR"/>
              <a:t>souhaité</a:t>
            </a:r>
            <a:endParaRPr/>
          </a:p>
        </p:txBody>
      </p:sp>
      <p:pic>
        <p:nvPicPr>
          <p:cNvPr id="19" name="Image 6"/>
          <p:cNvPicPr>
            <a:picLocks noChangeAspect="1"/>
          </p:cNvPicPr>
          <p:nvPr userDrawn="1"/>
        </p:nvPicPr>
        <p:blipFill>
          <a:blip r:embed="rId2"/>
          <a:stretch/>
        </p:blipFill>
        <p:spPr bwMode="gray">
          <a:xfrm>
            <a:off x="94304" y="4452470"/>
            <a:ext cx="762121" cy="588290"/>
          </a:xfrm>
          <a:prstGeom prst="rect">
            <a:avLst/>
          </a:prstGeom>
          <a:ln>
            <a:noFill/>
          </a:ln>
        </p:spPr>
      </p:pic>
      <p:sp>
        <p:nvSpPr>
          <p:cNvPr id="20" name="Rectangle 32"/>
          <p:cNvSpPr/>
          <p:nvPr userDrawn="1"/>
        </p:nvSpPr>
        <p:spPr bwMode="gray">
          <a:xfrm>
            <a:off x="5577140" y="4995755"/>
            <a:ext cx="3566860" cy="147744"/>
          </a:xfrm>
          <a:prstGeom prst="rect">
            <a:avLst/>
          </a:prstGeom>
          <a:solidFill>
            <a:srgbClr val="88B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PhAnim="0" preserve="1" userDrawn="1">
  <p:cSld name="3 photos V + légendes">
    <p:spTree>
      <p:nvGrpSpPr>
        <p:cNvPr id="1" name=""/>
        <p:cNvGrpSpPr/>
        <p:nvPr/>
      </p:nvGrpSpPr>
      <p:grpSpPr bwMode="auto">
        <a:xfrm>
          <a:off x="0" y="0"/>
          <a:ext cx="0" cy="0"/>
          <a:chOff x="0" y="0"/>
          <a:chExt cx="0" cy="0"/>
        </a:xfrm>
      </p:grpSpPr>
      <p:sp>
        <p:nvSpPr>
          <p:cNvPr id="4" name="Espace réservé de la date 1"/>
          <p:cNvSpPr>
            <a:spLocks noGrp="1"/>
          </p:cNvSpPr>
          <p:nvPr>
            <p:ph type="dt" sz="half" idx="10"/>
          </p:nvPr>
        </p:nvSpPr>
        <p:spPr bwMode="auto"/>
        <p:txBody>
          <a:bodyPr/>
          <a:lstStyle/>
          <a:p>
            <a:pPr>
              <a:defRPr/>
            </a:pPr>
            <a:fld id="{AC1BECFE-0483-BE4B-A4DE-D46D28BD729B}" type="datetime3">
              <a:rPr lang="fr-FR"/>
              <a:t>11.12.23</a:t>
            </a:fld>
            <a:endParaRPr lang="fr-FR"/>
          </a:p>
        </p:txBody>
      </p:sp>
      <p:sp>
        <p:nvSpPr>
          <p:cNvPr id="5" name="Espace réservé du numéro de diapositive 3"/>
          <p:cNvSpPr>
            <a:spLocks noGrp="1"/>
          </p:cNvSpPr>
          <p:nvPr>
            <p:ph type="sldNum" sz="quarter" idx="12"/>
          </p:nvPr>
        </p:nvSpPr>
        <p:spPr bwMode="auto"/>
        <p:txBody>
          <a:bodyPr/>
          <a:lstStyle/>
          <a:p>
            <a:pPr>
              <a:defRPr/>
            </a:pPr>
            <a:r>
              <a:rPr lang="fr-FR"/>
              <a:t>P </a:t>
            </a:r>
            <a:fld id="{733122C9-A0B9-462F-8757-0847AD287B63}" type="slidenum">
              <a:rPr lang="fr-FR"/>
              <a:t>‹N°›</a:t>
            </a:fld>
            <a:endParaRPr lang="fr-FR"/>
          </a:p>
        </p:txBody>
      </p:sp>
      <p:sp>
        <p:nvSpPr>
          <p:cNvPr id="6" name="Titre 1"/>
          <p:cNvSpPr>
            <a:spLocks noGrp="1"/>
          </p:cNvSpPr>
          <p:nvPr>
            <p:ph type="title" hasCustomPrompt="1"/>
          </p:nvPr>
        </p:nvSpPr>
        <p:spPr bwMode="auto">
          <a:xfrm>
            <a:off x="985369" y="177388"/>
            <a:ext cx="4591771" cy="523926"/>
          </a:xfrm>
          <a:prstGeom prst="rect">
            <a:avLst/>
          </a:prstGeom>
        </p:spPr>
        <p:txBody>
          <a:bodyPr lIns="0" tIns="0" rIns="0" bIns="0" anchor="b" anchorCtr="0"/>
          <a:lstStyle>
            <a:lvl1pPr>
              <a:defRPr sz="1500" b="0">
                <a:solidFill>
                  <a:schemeClr val="tx1"/>
                </a:solidFill>
                <a:latin typeface="+mj-lt"/>
              </a:defRPr>
            </a:lvl1pPr>
          </a:lstStyle>
          <a:p>
            <a:pPr>
              <a:defRPr/>
            </a:pPr>
            <a:r>
              <a:rPr lang="fr-FR"/>
              <a:t>Titre sur</a:t>
            </a:r>
            <a:br>
              <a:rPr lang="fr-FR"/>
            </a:br>
            <a:r>
              <a:rPr lang="fr-FR"/>
              <a:t>2 lignes maximum</a:t>
            </a:r>
            <a:endParaRPr/>
          </a:p>
        </p:txBody>
      </p:sp>
      <p:sp>
        <p:nvSpPr>
          <p:cNvPr id="7" name="Rectangle 9"/>
          <p:cNvSpPr/>
          <p:nvPr userDrawn="1"/>
        </p:nvSpPr>
        <p:spPr bwMode="auto">
          <a:xfrm>
            <a:off x="608013" y="1288"/>
            <a:ext cx="252000" cy="64800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noFill/>
            </a:endParaRPr>
          </a:p>
        </p:txBody>
      </p:sp>
      <p:sp>
        <p:nvSpPr>
          <p:cNvPr id="8" name="Espace réservé du texte 22"/>
          <p:cNvSpPr>
            <a:spLocks noGrp="1"/>
          </p:cNvSpPr>
          <p:nvPr>
            <p:ph type="body" sz="quarter" idx="15" hasCustomPrompt="1"/>
          </p:nvPr>
        </p:nvSpPr>
        <p:spPr bwMode="auto">
          <a:xfrm>
            <a:off x="1408433" y="3976070"/>
            <a:ext cx="1826507" cy="523927"/>
          </a:xfrm>
          <a:prstGeom prst="rect">
            <a:avLst/>
          </a:prstGeom>
        </p:spPr>
        <p:txBody>
          <a:bodyPr lIns="0" tIns="0" rIns="0" bIns="0" numCol="1" spcCol="900000"/>
          <a:lstStyle>
            <a:lvl1pPr marL="0" indent="0">
              <a:spcBef>
                <a:spcPts val="0"/>
              </a:spcBef>
              <a:buFontTx/>
              <a:buNone/>
              <a:defRPr lang="fr-FR" sz="800" b="0">
                <a:solidFill>
                  <a:schemeClr val="tx1"/>
                </a:solidFill>
              </a:defRPr>
            </a:lvl1pPr>
            <a:lvl2pPr marL="685800" indent="-228600">
              <a:buClr>
                <a:schemeClr val="accent4"/>
              </a:buClr>
              <a:buFont typeface="Wingdings"/>
              <a:buChar char="§"/>
              <a:defRPr sz="1350">
                <a:solidFill>
                  <a:schemeClr val="bg2"/>
                </a:solidFill>
                <a:latin typeface="+mn-lt"/>
              </a:defRPr>
            </a:lvl2pPr>
            <a:lvl3pPr marL="1257300" indent="-342900">
              <a:buFont typeface="Arial"/>
              <a:buChar char="•"/>
              <a:defRPr sz="1350">
                <a:solidFill>
                  <a:schemeClr val="bg2"/>
                </a:solidFill>
                <a:latin typeface="+mn-lt"/>
              </a:defRPr>
            </a:lvl3pPr>
            <a:lvl4pPr marL="1657350" indent="-285750">
              <a:buClr>
                <a:schemeClr val="tx2"/>
              </a:buClr>
              <a:buFont typeface="Wingdings"/>
              <a:buChar char="ü"/>
              <a:defRPr sz="1350">
                <a:solidFill>
                  <a:schemeClr val="bg2"/>
                </a:solidFill>
                <a:latin typeface="+mn-lt"/>
              </a:defRPr>
            </a:lvl4pPr>
            <a:lvl5pPr marL="1828800" indent="0">
              <a:buClr>
                <a:schemeClr val="tx2"/>
              </a:buClr>
              <a:buFontTx/>
              <a:buNone/>
              <a:defRPr lang="fr-FR" sz="1350" b="0" i="0">
                <a:solidFill>
                  <a:schemeClr val="bg2"/>
                </a:solidFill>
                <a:latin typeface="+mn-lt"/>
                <a:ea typeface="+mn-ea"/>
                <a:cs typeface="+mn-cs"/>
              </a:defRPr>
            </a:lvl5pPr>
          </a:lstStyle>
          <a:p>
            <a:pPr lvl="0">
              <a:defRPr/>
            </a:pPr>
            <a:r>
              <a:rPr lang="fr-FR"/>
              <a:t>Légende photo</a:t>
            </a:r>
            <a:endParaRPr/>
          </a:p>
        </p:txBody>
      </p:sp>
      <p:sp>
        <p:nvSpPr>
          <p:cNvPr id="9" name="Espace réservé pour une image  5"/>
          <p:cNvSpPr>
            <a:spLocks noGrp="1"/>
          </p:cNvSpPr>
          <p:nvPr>
            <p:ph type="pic" sz="quarter" idx="17" hasCustomPrompt="1"/>
          </p:nvPr>
        </p:nvSpPr>
        <p:spPr bwMode="auto">
          <a:xfrm>
            <a:off x="1408431" y="1079999"/>
            <a:ext cx="1826508" cy="2739762"/>
          </a:xfrm>
          <a:prstGeom prst="rect">
            <a:avLst/>
          </a:prstGeom>
          <a:solidFill>
            <a:schemeClr val="bg1">
              <a:lumMod val="95000"/>
            </a:schemeClr>
          </a:solidFill>
        </p:spPr>
        <p:txBody>
          <a:bodyPr lIns="108000" tIns="612000" rIns="108000"/>
          <a:lstStyle>
            <a:lvl1pPr marL="0" marR="0" indent="0" algn="ctr" defTabSz="914400">
              <a:lnSpc>
                <a:spcPct val="100000"/>
              </a:lnSpc>
              <a:spcBef>
                <a:spcPts val="0"/>
              </a:spcBef>
              <a:spcAft>
                <a:spcPts val="0"/>
              </a:spcAft>
              <a:buClr>
                <a:schemeClr val="tx2"/>
              </a:buClr>
              <a:buSzTx/>
              <a:buFontTx/>
              <a:buNone/>
              <a:defRPr lang="fr-FR" sz="1350" b="0" i="1">
                <a:solidFill>
                  <a:schemeClr val="bg1">
                    <a:lumMod val="65000"/>
                  </a:schemeClr>
                </a:solidFill>
                <a:latin typeface="Arial"/>
                <a:ea typeface="+mn-ea"/>
                <a:cs typeface="+mn-cs"/>
              </a:defRPr>
            </a:lvl1pPr>
          </a:lstStyle>
          <a:p>
            <a:pPr marL="0" marR="0" lvl="0" indent="0" algn="ctr" defTabSz="914400">
              <a:lnSpc>
                <a:spcPct val="100000"/>
              </a:lnSpc>
              <a:spcBef>
                <a:spcPts val="0"/>
              </a:spcBef>
              <a:spcAft>
                <a:spcPts val="0"/>
              </a:spcAft>
              <a:buClr>
                <a:schemeClr val="tx2"/>
              </a:buClr>
              <a:buSzTx/>
              <a:buFontTx/>
              <a:buNone/>
              <a:defRPr/>
            </a:pPr>
            <a:r>
              <a:rPr lang="fr-FR"/>
              <a:t>Cliquez sur l’icône ci-dessous pour insérer une image</a:t>
            </a:r>
            <a:endParaRPr/>
          </a:p>
        </p:txBody>
      </p:sp>
      <p:sp>
        <p:nvSpPr>
          <p:cNvPr id="10" name="Espace réservé du texte 22"/>
          <p:cNvSpPr>
            <a:spLocks noGrp="1"/>
          </p:cNvSpPr>
          <p:nvPr>
            <p:ph type="body" sz="quarter" idx="18" hasCustomPrompt="1"/>
          </p:nvPr>
        </p:nvSpPr>
        <p:spPr bwMode="auto">
          <a:xfrm>
            <a:off x="3658746" y="3976070"/>
            <a:ext cx="1826507" cy="523927"/>
          </a:xfrm>
          <a:prstGeom prst="rect">
            <a:avLst/>
          </a:prstGeom>
        </p:spPr>
        <p:txBody>
          <a:bodyPr lIns="0" tIns="0" rIns="0" bIns="0" numCol="1" spcCol="900000"/>
          <a:lstStyle>
            <a:lvl1pPr marL="0" indent="0">
              <a:spcBef>
                <a:spcPts val="0"/>
              </a:spcBef>
              <a:buFontTx/>
              <a:buNone/>
              <a:defRPr lang="fr-FR" sz="800" b="0">
                <a:solidFill>
                  <a:schemeClr val="tx1"/>
                </a:solidFill>
              </a:defRPr>
            </a:lvl1pPr>
            <a:lvl2pPr marL="685800" indent="-228600">
              <a:buClr>
                <a:schemeClr val="accent4"/>
              </a:buClr>
              <a:buFont typeface="Wingdings"/>
              <a:buChar char="§"/>
              <a:defRPr sz="1350">
                <a:solidFill>
                  <a:schemeClr val="bg2"/>
                </a:solidFill>
                <a:latin typeface="+mn-lt"/>
              </a:defRPr>
            </a:lvl2pPr>
            <a:lvl3pPr marL="1257300" indent="-342900">
              <a:buFont typeface="Arial"/>
              <a:buChar char="•"/>
              <a:defRPr sz="1350">
                <a:solidFill>
                  <a:schemeClr val="bg2"/>
                </a:solidFill>
                <a:latin typeface="+mn-lt"/>
              </a:defRPr>
            </a:lvl3pPr>
            <a:lvl4pPr marL="1657350" indent="-285750">
              <a:buClr>
                <a:schemeClr val="tx2"/>
              </a:buClr>
              <a:buFont typeface="Wingdings"/>
              <a:buChar char="ü"/>
              <a:defRPr sz="1350">
                <a:solidFill>
                  <a:schemeClr val="bg2"/>
                </a:solidFill>
                <a:latin typeface="+mn-lt"/>
              </a:defRPr>
            </a:lvl4pPr>
            <a:lvl5pPr marL="1828800" indent="0">
              <a:buClr>
                <a:schemeClr val="tx2"/>
              </a:buClr>
              <a:buFontTx/>
              <a:buNone/>
              <a:defRPr lang="fr-FR" sz="1350" b="0" i="0">
                <a:solidFill>
                  <a:schemeClr val="bg2"/>
                </a:solidFill>
                <a:latin typeface="+mn-lt"/>
                <a:ea typeface="+mn-ea"/>
                <a:cs typeface="+mn-cs"/>
              </a:defRPr>
            </a:lvl5pPr>
          </a:lstStyle>
          <a:p>
            <a:pPr lvl="0">
              <a:defRPr/>
            </a:pPr>
            <a:r>
              <a:rPr lang="fr-FR"/>
              <a:t>Légende photo</a:t>
            </a:r>
            <a:endParaRPr/>
          </a:p>
        </p:txBody>
      </p:sp>
      <p:sp>
        <p:nvSpPr>
          <p:cNvPr id="11" name="Espace réservé pour une image  5"/>
          <p:cNvSpPr>
            <a:spLocks noGrp="1"/>
          </p:cNvSpPr>
          <p:nvPr>
            <p:ph type="pic" sz="quarter" idx="19" hasCustomPrompt="1"/>
          </p:nvPr>
        </p:nvSpPr>
        <p:spPr bwMode="auto">
          <a:xfrm>
            <a:off x="3658745" y="1079999"/>
            <a:ext cx="1826508" cy="2739762"/>
          </a:xfrm>
          <a:prstGeom prst="rect">
            <a:avLst/>
          </a:prstGeom>
          <a:solidFill>
            <a:schemeClr val="bg1">
              <a:lumMod val="95000"/>
            </a:schemeClr>
          </a:solidFill>
        </p:spPr>
        <p:txBody>
          <a:bodyPr lIns="108000" tIns="612000" rIns="108000"/>
          <a:lstStyle>
            <a:lvl1pPr marL="0" marR="0" indent="0" algn="ctr" defTabSz="914400">
              <a:lnSpc>
                <a:spcPct val="100000"/>
              </a:lnSpc>
              <a:spcBef>
                <a:spcPts val="0"/>
              </a:spcBef>
              <a:spcAft>
                <a:spcPts val="0"/>
              </a:spcAft>
              <a:buClr>
                <a:schemeClr val="tx2"/>
              </a:buClr>
              <a:buSzTx/>
              <a:buFontTx/>
              <a:buNone/>
              <a:defRPr lang="fr-FR" sz="1350" b="0" i="1">
                <a:solidFill>
                  <a:schemeClr val="bg1">
                    <a:lumMod val="65000"/>
                  </a:schemeClr>
                </a:solidFill>
                <a:latin typeface="Arial"/>
                <a:ea typeface="+mn-ea"/>
                <a:cs typeface="+mn-cs"/>
              </a:defRPr>
            </a:lvl1pPr>
          </a:lstStyle>
          <a:p>
            <a:pPr marL="0" marR="0" lvl="0" indent="0" algn="ctr" defTabSz="914400">
              <a:lnSpc>
                <a:spcPct val="100000"/>
              </a:lnSpc>
              <a:spcBef>
                <a:spcPts val="0"/>
              </a:spcBef>
              <a:spcAft>
                <a:spcPts val="0"/>
              </a:spcAft>
              <a:buClr>
                <a:schemeClr val="tx2"/>
              </a:buClr>
              <a:buSzTx/>
              <a:buFontTx/>
              <a:buNone/>
              <a:defRPr/>
            </a:pPr>
            <a:r>
              <a:rPr lang="fr-FR"/>
              <a:t>Cliquez sur l’icône ci-dessous pour insérer une image</a:t>
            </a:r>
            <a:endParaRPr/>
          </a:p>
        </p:txBody>
      </p:sp>
      <p:sp>
        <p:nvSpPr>
          <p:cNvPr id="12" name="Espace réservé du texte 22"/>
          <p:cNvSpPr>
            <a:spLocks noGrp="1"/>
          </p:cNvSpPr>
          <p:nvPr>
            <p:ph type="body" sz="quarter" idx="20" hasCustomPrompt="1"/>
          </p:nvPr>
        </p:nvSpPr>
        <p:spPr bwMode="auto">
          <a:xfrm>
            <a:off x="5895563" y="3976070"/>
            <a:ext cx="1826507" cy="523927"/>
          </a:xfrm>
          <a:prstGeom prst="rect">
            <a:avLst/>
          </a:prstGeom>
        </p:spPr>
        <p:txBody>
          <a:bodyPr lIns="0" tIns="0" rIns="0" bIns="0" numCol="1" spcCol="900000"/>
          <a:lstStyle>
            <a:lvl1pPr marL="0" indent="0">
              <a:spcBef>
                <a:spcPts val="0"/>
              </a:spcBef>
              <a:buFontTx/>
              <a:buNone/>
              <a:defRPr lang="fr-FR" sz="800" b="0">
                <a:solidFill>
                  <a:schemeClr val="tx1"/>
                </a:solidFill>
              </a:defRPr>
            </a:lvl1pPr>
            <a:lvl2pPr marL="685800" indent="-228600">
              <a:buClr>
                <a:schemeClr val="accent4"/>
              </a:buClr>
              <a:buFont typeface="Wingdings"/>
              <a:buChar char="§"/>
              <a:defRPr sz="1350">
                <a:solidFill>
                  <a:schemeClr val="bg2"/>
                </a:solidFill>
                <a:latin typeface="+mn-lt"/>
              </a:defRPr>
            </a:lvl2pPr>
            <a:lvl3pPr marL="1257300" indent="-342900">
              <a:buFont typeface="Arial"/>
              <a:buChar char="•"/>
              <a:defRPr sz="1350">
                <a:solidFill>
                  <a:schemeClr val="bg2"/>
                </a:solidFill>
                <a:latin typeface="+mn-lt"/>
              </a:defRPr>
            </a:lvl3pPr>
            <a:lvl4pPr marL="1657350" indent="-285750">
              <a:buClr>
                <a:schemeClr val="tx2"/>
              </a:buClr>
              <a:buFont typeface="Wingdings"/>
              <a:buChar char="ü"/>
              <a:defRPr sz="1350">
                <a:solidFill>
                  <a:schemeClr val="bg2"/>
                </a:solidFill>
                <a:latin typeface="+mn-lt"/>
              </a:defRPr>
            </a:lvl4pPr>
            <a:lvl5pPr marL="1828800" indent="0">
              <a:buClr>
                <a:schemeClr val="tx2"/>
              </a:buClr>
              <a:buFontTx/>
              <a:buNone/>
              <a:defRPr lang="fr-FR" sz="1350" b="0" i="0">
                <a:solidFill>
                  <a:schemeClr val="bg2"/>
                </a:solidFill>
                <a:latin typeface="+mn-lt"/>
                <a:ea typeface="+mn-ea"/>
                <a:cs typeface="+mn-cs"/>
              </a:defRPr>
            </a:lvl5pPr>
          </a:lstStyle>
          <a:p>
            <a:pPr lvl="0">
              <a:defRPr/>
            </a:pPr>
            <a:r>
              <a:rPr lang="fr-FR"/>
              <a:t>Légende photo</a:t>
            </a:r>
            <a:endParaRPr/>
          </a:p>
        </p:txBody>
      </p:sp>
      <p:sp>
        <p:nvSpPr>
          <p:cNvPr id="13" name="Espace réservé pour une image  5"/>
          <p:cNvSpPr>
            <a:spLocks noGrp="1"/>
          </p:cNvSpPr>
          <p:nvPr>
            <p:ph type="pic" sz="quarter" idx="21" hasCustomPrompt="1"/>
          </p:nvPr>
        </p:nvSpPr>
        <p:spPr bwMode="auto">
          <a:xfrm>
            <a:off x="5895562" y="1079999"/>
            <a:ext cx="1826508" cy="2739762"/>
          </a:xfrm>
          <a:prstGeom prst="rect">
            <a:avLst/>
          </a:prstGeom>
          <a:solidFill>
            <a:schemeClr val="bg1">
              <a:lumMod val="95000"/>
            </a:schemeClr>
          </a:solidFill>
        </p:spPr>
        <p:txBody>
          <a:bodyPr lIns="108000" tIns="612000" rIns="108000"/>
          <a:lstStyle>
            <a:lvl1pPr marL="0" marR="0" indent="0" algn="ctr" defTabSz="914400">
              <a:lnSpc>
                <a:spcPct val="100000"/>
              </a:lnSpc>
              <a:spcBef>
                <a:spcPts val="0"/>
              </a:spcBef>
              <a:spcAft>
                <a:spcPts val="0"/>
              </a:spcAft>
              <a:buClr>
                <a:schemeClr val="tx2"/>
              </a:buClr>
              <a:buSzTx/>
              <a:buFontTx/>
              <a:buNone/>
              <a:defRPr lang="fr-FR" sz="1350" b="0" i="1">
                <a:solidFill>
                  <a:schemeClr val="bg1">
                    <a:lumMod val="65000"/>
                  </a:schemeClr>
                </a:solidFill>
                <a:latin typeface="Arial"/>
                <a:ea typeface="+mn-ea"/>
                <a:cs typeface="+mn-cs"/>
              </a:defRPr>
            </a:lvl1pPr>
          </a:lstStyle>
          <a:p>
            <a:pPr marL="0" marR="0" lvl="0" indent="0" algn="ctr" defTabSz="914400">
              <a:lnSpc>
                <a:spcPct val="100000"/>
              </a:lnSpc>
              <a:spcBef>
                <a:spcPts val="0"/>
              </a:spcBef>
              <a:spcAft>
                <a:spcPts val="0"/>
              </a:spcAft>
              <a:buClr>
                <a:schemeClr val="tx2"/>
              </a:buClr>
              <a:buSzTx/>
              <a:buFontTx/>
              <a:buNone/>
              <a:defRPr/>
            </a:pPr>
            <a:r>
              <a:rPr lang="fr-FR"/>
              <a:t>Cliquez sur l’icône ci-dessous pour insérer une image</a:t>
            </a:r>
            <a:endParaRPr/>
          </a:p>
        </p:txBody>
      </p:sp>
      <p:pic>
        <p:nvPicPr>
          <p:cNvPr id="14" name="Image 6"/>
          <p:cNvPicPr>
            <a:picLocks noChangeAspect="1"/>
          </p:cNvPicPr>
          <p:nvPr userDrawn="1"/>
        </p:nvPicPr>
        <p:blipFill>
          <a:blip r:embed="rId2"/>
          <a:stretch/>
        </p:blipFill>
        <p:spPr bwMode="gray">
          <a:xfrm>
            <a:off x="94304" y="4452470"/>
            <a:ext cx="762121" cy="588290"/>
          </a:xfrm>
          <a:prstGeom prst="rect">
            <a:avLst/>
          </a:prstGeom>
          <a:ln>
            <a:noFill/>
          </a:ln>
        </p:spPr>
      </p:pic>
      <p:sp>
        <p:nvSpPr>
          <p:cNvPr id="15" name="Rectangle 17"/>
          <p:cNvSpPr/>
          <p:nvPr userDrawn="1"/>
        </p:nvSpPr>
        <p:spPr bwMode="gray">
          <a:xfrm>
            <a:off x="5577140" y="4995755"/>
            <a:ext cx="3566860" cy="147744"/>
          </a:xfrm>
          <a:prstGeom prst="rect">
            <a:avLst/>
          </a:prstGeom>
          <a:solidFill>
            <a:srgbClr val="88B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PhAnim="0" preserve="1" userDrawn="1">
  <p:cSld name="3 photos H + 3 points">
    <p:spTree>
      <p:nvGrpSpPr>
        <p:cNvPr id="1" name=""/>
        <p:cNvGrpSpPr/>
        <p:nvPr/>
      </p:nvGrpSpPr>
      <p:grpSpPr bwMode="auto">
        <a:xfrm>
          <a:off x="0" y="0"/>
          <a:ext cx="0" cy="0"/>
          <a:chOff x="0" y="0"/>
          <a:chExt cx="0" cy="0"/>
        </a:xfrm>
      </p:grpSpPr>
      <p:sp>
        <p:nvSpPr>
          <p:cNvPr id="4" name="Espace réservé de la date 1"/>
          <p:cNvSpPr>
            <a:spLocks noGrp="1"/>
          </p:cNvSpPr>
          <p:nvPr>
            <p:ph type="dt" sz="half" idx="10"/>
          </p:nvPr>
        </p:nvSpPr>
        <p:spPr bwMode="auto"/>
        <p:txBody>
          <a:bodyPr/>
          <a:lstStyle/>
          <a:p>
            <a:pPr>
              <a:defRPr/>
            </a:pPr>
            <a:fld id="{DCFDBFEE-AE2E-1842-AAA1-D3D4F4AA1A4A}" type="datetime3">
              <a:rPr lang="fr-FR"/>
              <a:t>11.12.23</a:t>
            </a:fld>
            <a:endParaRPr lang="fr-FR"/>
          </a:p>
        </p:txBody>
      </p:sp>
      <p:sp>
        <p:nvSpPr>
          <p:cNvPr id="5" name="Espace réservé du numéro de diapositive 3"/>
          <p:cNvSpPr>
            <a:spLocks noGrp="1"/>
          </p:cNvSpPr>
          <p:nvPr>
            <p:ph type="sldNum" sz="quarter" idx="12"/>
          </p:nvPr>
        </p:nvSpPr>
        <p:spPr bwMode="auto"/>
        <p:txBody>
          <a:bodyPr/>
          <a:lstStyle/>
          <a:p>
            <a:pPr>
              <a:defRPr/>
            </a:pPr>
            <a:r>
              <a:rPr lang="fr-FR"/>
              <a:t>P </a:t>
            </a:r>
            <a:fld id="{733122C9-A0B9-462F-8757-0847AD287B63}" type="slidenum">
              <a:rPr lang="fr-FR"/>
              <a:t>‹N°›</a:t>
            </a:fld>
            <a:endParaRPr lang="fr-FR"/>
          </a:p>
        </p:txBody>
      </p:sp>
      <p:sp>
        <p:nvSpPr>
          <p:cNvPr id="6" name="Titre 1"/>
          <p:cNvSpPr>
            <a:spLocks noGrp="1"/>
          </p:cNvSpPr>
          <p:nvPr>
            <p:ph type="title" hasCustomPrompt="1"/>
          </p:nvPr>
        </p:nvSpPr>
        <p:spPr bwMode="auto">
          <a:xfrm>
            <a:off x="985369" y="177388"/>
            <a:ext cx="4591771" cy="523926"/>
          </a:xfrm>
          <a:prstGeom prst="rect">
            <a:avLst/>
          </a:prstGeom>
        </p:spPr>
        <p:txBody>
          <a:bodyPr lIns="0" tIns="0" rIns="0" bIns="0" anchor="b" anchorCtr="0"/>
          <a:lstStyle>
            <a:lvl1pPr>
              <a:defRPr sz="1500" b="0">
                <a:solidFill>
                  <a:schemeClr val="tx1"/>
                </a:solidFill>
                <a:latin typeface="+mj-lt"/>
              </a:defRPr>
            </a:lvl1pPr>
          </a:lstStyle>
          <a:p>
            <a:pPr>
              <a:defRPr/>
            </a:pPr>
            <a:r>
              <a:rPr lang="fr-FR"/>
              <a:t>Titre sur</a:t>
            </a:r>
            <a:br>
              <a:rPr lang="fr-FR"/>
            </a:br>
            <a:r>
              <a:rPr lang="fr-FR"/>
              <a:t>2 lignes maximum</a:t>
            </a:r>
            <a:endParaRPr/>
          </a:p>
        </p:txBody>
      </p:sp>
      <p:sp>
        <p:nvSpPr>
          <p:cNvPr id="7" name="Rectangle 9"/>
          <p:cNvSpPr/>
          <p:nvPr userDrawn="1"/>
        </p:nvSpPr>
        <p:spPr bwMode="auto">
          <a:xfrm>
            <a:off x="608013" y="1288"/>
            <a:ext cx="252000" cy="64800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noFill/>
            </a:endParaRPr>
          </a:p>
        </p:txBody>
      </p:sp>
      <p:sp>
        <p:nvSpPr>
          <p:cNvPr id="8" name="Espace réservé pour une image  5"/>
          <p:cNvSpPr>
            <a:spLocks noGrp="1"/>
          </p:cNvSpPr>
          <p:nvPr>
            <p:ph type="pic" sz="quarter" idx="22" hasCustomPrompt="1"/>
          </p:nvPr>
        </p:nvSpPr>
        <p:spPr bwMode="auto">
          <a:xfrm>
            <a:off x="612000" y="1074738"/>
            <a:ext cx="2416661" cy="1611108"/>
          </a:xfrm>
          <a:prstGeom prst="rect">
            <a:avLst/>
          </a:prstGeom>
          <a:solidFill>
            <a:schemeClr val="bg1">
              <a:lumMod val="95000"/>
            </a:schemeClr>
          </a:solidFill>
        </p:spPr>
        <p:txBody>
          <a:bodyPr lIns="0" tIns="216000" rIns="36000"/>
          <a:lstStyle>
            <a:lvl1pPr marL="0" marR="0" indent="0" algn="ctr" defTabSz="914400">
              <a:lnSpc>
                <a:spcPct val="100000"/>
              </a:lnSpc>
              <a:spcBef>
                <a:spcPts val="0"/>
              </a:spcBef>
              <a:spcAft>
                <a:spcPts val="0"/>
              </a:spcAft>
              <a:buClr>
                <a:schemeClr val="tx2"/>
              </a:buClr>
              <a:buSzTx/>
              <a:buFontTx/>
              <a:buNone/>
              <a:defRPr lang="fr-FR" sz="1350" b="0" i="1">
                <a:solidFill>
                  <a:schemeClr val="bg1">
                    <a:lumMod val="65000"/>
                  </a:schemeClr>
                </a:solidFill>
                <a:latin typeface="Arial"/>
                <a:ea typeface="+mn-ea"/>
                <a:cs typeface="+mn-cs"/>
              </a:defRPr>
            </a:lvl1pPr>
          </a:lstStyle>
          <a:p>
            <a:pPr marL="0" marR="0" lvl="0" indent="0" algn="ctr" defTabSz="914400">
              <a:lnSpc>
                <a:spcPct val="100000"/>
              </a:lnSpc>
              <a:spcBef>
                <a:spcPts val="0"/>
              </a:spcBef>
              <a:spcAft>
                <a:spcPts val="0"/>
              </a:spcAft>
              <a:buClr>
                <a:schemeClr val="tx2"/>
              </a:buClr>
              <a:buSzTx/>
              <a:buFontTx/>
              <a:buNone/>
              <a:defRPr/>
            </a:pPr>
            <a:r>
              <a:rPr lang="fr-FR"/>
              <a:t>Cliquez sur l’icône ci-dessous pour insérer une image</a:t>
            </a:r>
            <a:endParaRPr/>
          </a:p>
        </p:txBody>
      </p:sp>
      <p:sp>
        <p:nvSpPr>
          <p:cNvPr id="9" name="Espace réservé pour une image  5"/>
          <p:cNvSpPr>
            <a:spLocks noGrp="1"/>
          </p:cNvSpPr>
          <p:nvPr>
            <p:ph type="pic" sz="quarter" idx="27" hasCustomPrompt="1"/>
          </p:nvPr>
        </p:nvSpPr>
        <p:spPr bwMode="auto">
          <a:xfrm>
            <a:off x="3287182" y="1074738"/>
            <a:ext cx="2416661" cy="1611108"/>
          </a:xfrm>
          <a:prstGeom prst="rect">
            <a:avLst/>
          </a:prstGeom>
          <a:solidFill>
            <a:schemeClr val="bg1">
              <a:lumMod val="95000"/>
            </a:schemeClr>
          </a:solidFill>
        </p:spPr>
        <p:txBody>
          <a:bodyPr lIns="0" tIns="216000" rIns="36000"/>
          <a:lstStyle>
            <a:lvl1pPr marL="0" marR="0" indent="0" algn="ctr" defTabSz="914400">
              <a:lnSpc>
                <a:spcPct val="100000"/>
              </a:lnSpc>
              <a:spcBef>
                <a:spcPts val="0"/>
              </a:spcBef>
              <a:spcAft>
                <a:spcPts val="0"/>
              </a:spcAft>
              <a:buClr>
                <a:schemeClr val="tx2"/>
              </a:buClr>
              <a:buSzTx/>
              <a:buFontTx/>
              <a:buNone/>
              <a:defRPr lang="fr-FR" sz="1350" b="0" i="1">
                <a:solidFill>
                  <a:schemeClr val="bg1">
                    <a:lumMod val="65000"/>
                  </a:schemeClr>
                </a:solidFill>
                <a:latin typeface="Arial"/>
                <a:ea typeface="+mn-ea"/>
                <a:cs typeface="+mn-cs"/>
              </a:defRPr>
            </a:lvl1pPr>
          </a:lstStyle>
          <a:p>
            <a:pPr marL="0" marR="0" lvl="0" indent="0" algn="ctr" defTabSz="914400">
              <a:lnSpc>
                <a:spcPct val="100000"/>
              </a:lnSpc>
              <a:spcBef>
                <a:spcPts val="0"/>
              </a:spcBef>
              <a:spcAft>
                <a:spcPts val="0"/>
              </a:spcAft>
              <a:buClr>
                <a:schemeClr val="tx2"/>
              </a:buClr>
              <a:buSzTx/>
              <a:buFontTx/>
              <a:buNone/>
              <a:defRPr/>
            </a:pPr>
            <a:r>
              <a:rPr lang="fr-FR"/>
              <a:t>Cliquez sur l’icône ci-dessous pour insérer une image</a:t>
            </a:r>
            <a:endParaRPr/>
          </a:p>
        </p:txBody>
      </p:sp>
      <p:sp>
        <p:nvSpPr>
          <p:cNvPr id="10" name="Espace réservé pour une image  5"/>
          <p:cNvSpPr>
            <a:spLocks noGrp="1"/>
          </p:cNvSpPr>
          <p:nvPr>
            <p:ph type="pic" sz="quarter" idx="28" hasCustomPrompt="1"/>
          </p:nvPr>
        </p:nvSpPr>
        <p:spPr bwMode="auto">
          <a:xfrm>
            <a:off x="5962163" y="1074738"/>
            <a:ext cx="2416661" cy="1611108"/>
          </a:xfrm>
          <a:prstGeom prst="rect">
            <a:avLst/>
          </a:prstGeom>
          <a:solidFill>
            <a:schemeClr val="bg1">
              <a:lumMod val="95000"/>
            </a:schemeClr>
          </a:solidFill>
        </p:spPr>
        <p:txBody>
          <a:bodyPr lIns="0" tIns="216000" rIns="36000"/>
          <a:lstStyle>
            <a:lvl1pPr marL="0" marR="0" indent="0" algn="ctr" defTabSz="914400">
              <a:lnSpc>
                <a:spcPct val="100000"/>
              </a:lnSpc>
              <a:spcBef>
                <a:spcPts val="0"/>
              </a:spcBef>
              <a:spcAft>
                <a:spcPts val="0"/>
              </a:spcAft>
              <a:buClr>
                <a:schemeClr val="tx2"/>
              </a:buClr>
              <a:buSzTx/>
              <a:buFontTx/>
              <a:buNone/>
              <a:defRPr lang="fr-FR" sz="1350" b="0" i="1">
                <a:solidFill>
                  <a:schemeClr val="bg1">
                    <a:lumMod val="65000"/>
                  </a:schemeClr>
                </a:solidFill>
                <a:latin typeface="Arial"/>
                <a:ea typeface="+mn-ea"/>
                <a:cs typeface="+mn-cs"/>
              </a:defRPr>
            </a:lvl1pPr>
          </a:lstStyle>
          <a:p>
            <a:pPr marL="0" marR="0" lvl="0" indent="0" algn="ctr" defTabSz="914400">
              <a:lnSpc>
                <a:spcPct val="100000"/>
              </a:lnSpc>
              <a:spcBef>
                <a:spcPts val="0"/>
              </a:spcBef>
              <a:spcAft>
                <a:spcPts val="0"/>
              </a:spcAft>
              <a:buClr>
                <a:schemeClr val="tx2"/>
              </a:buClr>
              <a:buSzTx/>
              <a:buFontTx/>
              <a:buNone/>
              <a:defRPr/>
            </a:pPr>
            <a:r>
              <a:rPr lang="fr-FR"/>
              <a:t>Cliquez sur l’icône ci-dessous pour insérer une image</a:t>
            </a:r>
            <a:endParaRPr/>
          </a:p>
        </p:txBody>
      </p:sp>
      <p:sp>
        <p:nvSpPr>
          <p:cNvPr id="11" name="Espace réservé du texte 14"/>
          <p:cNvSpPr>
            <a:spLocks noGrp="1"/>
          </p:cNvSpPr>
          <p:nvPr>
            <p:ph type="body" sz="quarter" idx="30" hasCustomPrompt="1"/>
          </p:nvPr>
        </p:nvSpPr>
        <p:spPr bwMode="auto">
          <a:xfrm>
            <a:off x="608014" y="2782603"/>
            <a:ext cx="2416661" cy="266928"/>
          </a:xfrm>
          <a:prstGeom prst="rect">
            <a:avLst/>
          </a:prstGeom>
        </p:spPr>
        <p:txBody>
          <a:bodyPr/>
          <a:lstStyle>
            <a:lvl1pPr marL="0" indent="0" algn="ctr">
              <a:buFontTx/>
              <a:buNone/>
              <a:defRPr sz="1600" b="1">
                <a:solidFill>
                  <a:schemeClr val="tx1"/>
                </a:solidFill>
                <a:latin typeface="Arial"/>
                <a:cs typeface="Arial"/>
              </a:defRPr>
            </a:lvl1pPr>
          </a:lstStyle>
          <a:p>
            <a:pPr lvl="0">
              <a:defRPr/>
            </a:pPr>
            <a:r>
              <a:rPr lang="fr-FR"/>
              <a:t>N°1 sur une ligne</a:t>
            </a:r>
            <a:endParaRPr/>
          </a:p>
        </p:txBody>
      </p:sp>
      <p:sp>
        <p:nvSpPr>
          <p:cNvPr id="12" name="Espace réservé du texte 34"/>
          <p:cNvSpPr>
            <a:spLocks noGrp="1"/>
          </p:cNvSpPr>
          <p:nvPr>
            <p:ph type="body" sz="quarter" idx="31" hasCustomPrompt="1"/>
          </p:nvPr>
        </p:nvSpPr>
        <p:spPr bwMode="auto">
          <a:xfrm>
            <a:off x="608013" y="3111296"/>
            <a:ext cx="2416663" cy="424732"/>
          </a:xfrm>
          <a:prstGeom prst="rect">
            <a:avLst/>
          </a:prstGeom>
        </p:spPr>
        <p:txBody>
          <a:bodyPr>
            <a:spAutoFit/>
          </a:bodyPr>
          <a:lstStyle>
            <a:lvl1pPr marL="0" indent="0" algn="ctr">
              <a:spcBef>
                <a:spcPts val="0"/>
              </a:spcBef>
              <a:buFontTx/>
              <a:buNone/>
              <a:defRPr sz="1200">
                <a:latin typeface="+mn-lt"/>
              </a:defRPr>
            </a:lvl1pPr>
          </a:lstStyle>
          <a:p>
            <a:pPr lvl="0">
              <a:defRPr/>
            </a:pPr>
            <a:r>
              <a:rPr lang="fr-FR"/>
              <a:t>Insérez du texte sur le nombre de lignes souhaité</a:t>
            </a:r>
            <a:endParaRPr/>
          </a:p>
        </p:txBody>
      </p:sp>
      <p:sp>
        <p:nvSpPr>
          <p:cNvPr id="13" name="Espace réservé du texte 14"/>
          <p:cNvSpPr>
            <a:spLocks noGrp="1"/>
          </p:cNvSpPr>
          <p:nvPr>
            <p:ph type="body" sz="quarter" idx="32" hasCustomPrompt="1"/>
          </p:nvPr>
        </p:nvSpPr>
        <p:spPr bwMode="auto">
          <a:xfrm>
            <a:off x="3287182" y="2782603"/>
            <a:ext cx="2416661" cy="266928"/>
          </a:xfrm>
          <a:prstGeom prst="rect">
            <a:avLst/>
          </a:prstGeom>
        </p:spPr>
        <p:txBody>
          <a:bodyPr/>
          <a:lstStyle>
            <a:lvl1pPr marL="0" indent="0" algn="ctr">
              <a:buFontTx/>
              <a:buNone/>
              <a:defRPr sz="1600" b="1">
                <a:solidFill>
                  <a:schemeClr val="tx1"/>
                </a:solidFill>
                <a:latin typeface="+mn-lt"/>
              </a:defRPr>
            </a:lvl1pPr>
          </a:lstStyle>
          <a:p>
            <a:pPr lvl="0">
              <a:defRPr/>
            </a:pPr>
            <a:r>
              <a:rPr lang="fr-FR"/>
              <a:t>N°2 sur une ligne</a:t>
            </a:r>
            <a:endParaRPr/>
          </a:p>
        </p:txBody>
      </p:sp>
      <p:sp>
        <p:nvSpPr>
          <p:cNvPr id="14" name="Espace réservé du texte 34"/>
          <p:cNvSpPr>
            <a:spLocks noGrp="1"/>
          </p:cNvSpPr>
          <p:nvPr>
            <p:ph type="body" sz="quarter" idx="33" hasCustomPrompt="1"/>
          </p:nvPr>
        </p:nvSpPr>
        <p:spPr bwMode="auto">
          <a:xfrm>
            <a:off x="3287182" y="3111296"/>
            <a:ext cx="2416663" cy="424732"/>
          </a:xfrm>
          <a:prstGeom prst="rect">
            <a:avLst/>
          </a:prstGeom>
        </p:spPr>
        <p:txBody>
          <a:bodyPr>
            <a:spAutoFit/>
          </a:bodyPr>
          <a:lstStyle>
            <a:lvl1pPr marL="0" indent="0" algn="ctr">
              <a:spcBef>
                <a:spcPts val="0"/>
              </a:spcBef>
              <a:buFontTx/>
              <a:buNone/>
              <a:defRPr sz="1200">
                <a:latin typeface="+mn-lt"/>
              </a:defRPr>
            </a:lvl1pPr>
          </a:lstStyle>
          <a:p>
            <a:pPr lvl="0">
              <a:defRPr/>
            </a:pPr>
            <a:r>
              <a:rPr lang="fr-FR"/>
              <a:t>Insérez du texte sur le nombre de lignes souhaité</a:t>
            </a:r>
            <a:endParaRPr/>
          </a:p>
        </p:txBody>
      </p:sp>
      <p:sp>
        <p:nvSpPr>
          <p:cNvPr id="15" name="Espace réservé du texte 14"/>
          <p:cNvSpPr>
            <a:spLocks noGrp="1"/>
          </p:cNvSpPr>
          <p:nvPr>
            <p:ph type="body" sz="quarter" idx="34" hasCustomPrompt="1"/>
          </p:nvPr>
        </p:nvSpPr>
        <p:spPr bwMode="auto">
          <a:xfrm>
            <a:off x="5962163" y="2782603"/>
            <a:ext cx="2416661" cy="266928"/>
          </a:xfrm>
          <a:prstGeom prst="rect">
            <a:avLst/>
          </a:prstGeom>
        </p:spPr>
        <p:txBody>
          <a:bodyPr/>
          <a:lstStyle>
            <a:lvl1pPr marL="0" indent="0" algn="ctr">
              <a:buFontTx/>
              <a:buNone/>
              <a:defRPr sz="1600" b="1">
                <a:solidFill>
                  <a:schemeClr val="tx1"/>
                </a:solidFill>
                <a:latin typeface="+mn-lt"/>
              </a:defRPr>
            </a:lvl1pPr>
          </a:lstStyle>
          <a:p>
            <a:pPr lvl="0">
              <a:defRPr/>
            </a:pPr>
            <a:r>
              <a:rPr lang="fr-FR"/>
              <a:t>N°3 sur une ligne</a:t>
            </a:r>
            <a:endParaRPr/>
          </a:p>
        </p:txBody>
      </p:sp>
      <p:sp>
        <p:nvSpPr>
          <p:cNvPr id="16" name="Espace réservé du texte 34"/>
          <p:cNvSpPr>
            <a:spLocks noGrp="1"/>
          </p:cNvSpPr>
          <p:nvPr>
            <p:ph type="body" sz="quarter" idx="35" hasCustomPrompt="1"/>
          </p:nvPr>
        </p:nvSpPr>
        <p:spPr bwMode="auto">
          <a:xfrm>
            <a:off x="5962163" y="3111296"/>
            <a:ext cx="2416663" cy="424732"/>
          </a:xfrm>
          <a:prstGeom prst="rect">
            <a:avLst/>
          </a:prstGeom>
        </p:spPr>
        <p:txBody>
          <a:bodyPr>
            <a:spAutoFit/>
          </a:bodyPr>
          <a:lstStyle>
            <a:lvl1pPr marL="0" indent="0" algn="ctr">
              <a:spcBef>
                <a:spcPts val="0"/>
              </a:spcBef>
              <a:buFontTx/>
              <a:buNone/>
              <a:defRPr sz="1200">
                <a:latin typeface="+mn-lt"/>
              </a:defRPr>
            </a:lvl1pPr>
          </a:lstStyle>
          <a:p>
            <a:pPr lvl="0">
              <a:defRPr/>
            </a:pPr>
            <a:r>
              <a:rPr lang="fr-FR"/>
              <a:t>Insérez du texte sur le nombre de lignes souhaité</a:t>
            </a:r>
            <a:endParaRPr/>
          </a:p>
        </p:txBody>
      </p:sp>
      <p:pic>
        <p:nvPicPr>
          <p:cNvPr id="17" name="Image 6"/>
          <p:cNvPicPr>
            <a:picLocks noChangeAspect="1"/>
          </p:cNvPicPr>
          <p:nvPr userDrawn="1"/>
        </p:nvPicPr>
        <p:blipFill>
          <a:blip r:embed="rId2"/>
          <a:stretch/>
        </p:blipFill>
        <p:spPr bwMode="gray">
          <a:xfrm>
            <a:off x="94304" y="4452470"/>
            <a:ext cx="762121" cy="588290"/>
          </a:xfrm>
          <a:prstGeom prst="rect">
            <a:avLst/>
          </a:prstGeom>
          <a:ln>
            <a:noFill/>
          </a:ln>
        </p:spPr>
      </p:pic>
      <p:sp>
        <p:nvSpPr>
          <p:cNvPr id="18" name="Rectangle 19"/>
          <p:cNvSpPr/>
          <p:nvPr userDrawn="1"/>
        </p:nvSpPr>
        <p:spPr bwMode="gray">
          <a:xfrm>
            <a:off x="5577140" y="4995755"/>
            <a:ext cx="3566860" cy="147744"/>
          </a:xfrm>
          <a:prstGeom prst="rect">
            <a:avLst/>
          </a:prstGeom>
          <a:solidFill>
            <a:srgbClr val="88B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preserve="1" userDrawn="1">
  <p:cSld name="Intercalaire photo vierge - Signal_Noir">
    <p:bg>
      <p:bgPr>
        <a:solidFill>
          <a:schemeClr val="bg1"/>
        </a:solidFill>
        <a:effectLst/>
      </p:bgPr>
    </p:bg>
    <p:spTree>
      <p:nvGrpSpPr>
        <p:cNvPr id="1" name=""/>
        <p:cNvGrpSpPr/>
        <p:nvPr/>
      </p:nvGrpSpPr>
      <p:grpSpPr bwMode="auto">
        <a:xfrm>
          <a:off x="0" y="0"/>
          <a:ext cx="0" cy="0"/>
          <a:chOff x="0" y="0"/>
          <a:chExt cx="0" cy="0"/>
        </a:xfrm>
      </p:grpSpPr>
      <p:sp>
        <p:nvSpPr>
          <p:cNvPr id="4" name="Espace réservé pour une image  5"/>
          <p:cNvSpPr>
            <a:spLocks noGrp="1"/>
          </p:cNvSpPr>
          <p:nvPr>
            <p:ph type="pic" sz="quarter" idx="17" hasCustomPrompt="1"/>
          </p:nvPr>
        </p:nvSpPr>
        <p:spPr bwMode="auto">
          <a:xfrm>
            <a:off x="1" y="411163"/>
            <a:ext cx="4571998" cy="3600450"/>
          </a:xfrm>
          <a:prstGeom prst="rect">
            <a:avLst/>
          </a:prstGeom>
          <a:solidFill>
            <a:schemeClr val="bg1">
              <a:lumMod val="95000"/>
            </a:schemeClr>
          </a:solidFill>
          <a:ln>
            <a:noFill/>
          </a:ln>
        </p:spPr>
        <p:txBody>
          <a:bodyPr lIns="5400000" tIns="2052000" rIns="1584000"/>
          <a:lstStyle>
            <a:lvl1pPr marL="0" marR="0" indent="0" algn="l" defTabSz="914400">
              <a:lnSpc>
                <a:spcPct val="100000"/>
              </a:lnSpc>
              <a:spcBef>
                <a:spcPts val="0"/>
              </a:spcBef>
              <a:spcAft>
                <a:spcPts val="0"/>
              </a:spcAft>
              <a:buClr>
                <a:schemeClr val="tx2"/>
              </a:buClr>
              <a:buSzTx/>
              <a:buFontTx/>
              <a:buNone/>
              <a:defRPr lang="fr-FR" sz="1350" b="0" i="1">
                <a:solidFill>
                  <a:schemeClr val="bg1">
                    <a:lumMod val="65000"/>
                  </a:schemeClr>
                </a:solidFill>
                <a:latin typeface="Arial"/>
                <a:ea typeface="+mn-ea"/>
                <a:cs typeface="+mn-cs"/>
              </a:defRPr>
            </a:lvl1pPr>
          </a:lstStyle>
          <a:p>
            <a:pPr marL="0" marR="0" lvl="0" indent="0" algn="ctr" defTabSz="914400">
              <a:lnSpc>
                <a:spcPct val="100000"/>
              </a:lnSpc>
              <a:spcBef>
                <a:spcPts val="0"/>
              </a:spcBef>
              <a:spcAft>
                <a:spcPts val="0"/>
              </a:spcAft>
              <a:buClr>
                <a:schemeClr val="tx2"/>
              </a:buClr>
              <a:buSzTx/>
              <a:buFontTx/>
              <a:buNone/>
              <a:defRPr/>
            </a:pPr>
            <a:r>
              <a:rPr lang="fr-FR"/>
              <a:t>Cliquez sur l’icône centrale pour insérer une image</a:t>
            </a:r>
            <a:endParaRPr/>
          </a:p>
        </p:txBody>
      </p:sp>
      <p:sp>
        <p:nvSpPr>
          <p:cNvPr id="5" name="Espace réservé de la date 1"/>
          <p:cNvSpPr>
            <a:spLocks noGrp="1"/>
          </p:cNvSpPr>
          <p:nvPr>
            <p:ph type="dt" sz="half" idx="10"/>
          </p:nvPr>
        </p:nvSpPr>
        <p:spPr bwMode="auto"/>
        <p:txBody>
          <a:bodyPr/>
          <a:lstStyle/>
          <a:p>
            <a:pPr>
              <a:defRPr/>
            </a:pPr>
            <a:fld id="{8FEC859E-96FF-1D48-93F4-993BE9FE3962}" type="datetime3">
              <a:rPr lang="fr-FR"/>
              <a:t>11.12.23</a:t>
            </a:fld>
            <a:endParaRPr lang="fr-FR"/>
          </a:p>
        </p:txBody>
      </p:sp>
      <p:sp>
        <p:nvSpPr>
          <p:cNvPr id="6" name="Espace réservé du numéro de diapositive 3"/>
          <p:cNvSpPr>
            <a:spLocks noGrp="1"/>
          </p:cNvSpPr>
          <p:nvPr>
            <p:ph type="sldNum" sz="quarter" idx="12"/>
          </p:nvPr>
        </p:nvSpPr>
        <p:spPr bwMode="auto"/>
        <p:txBody>
          <a:bodyPr/>
          <a:lstStyle/>
          <a:p>
            <a:pPr>
              <a:defRPr/>
            </a:pPr>
            <a:r>
              <a:rPr lang="fr-FR"/>
              <a:t>P </a:t>
            </a:r>
            <a:fld id="{733122C9-A0B9-462F-8757-0847AD287B63}" type="slidenum">
              <a:rPr lang="fr-FR"/>
              <a:t>‹N°›</a:t>
            </a:fld>
            <a:endParaRPr lang="fr-FR"/>
          </a:p>
        </p:txBody>
      </p:sp>
      <p:sp>
        <p:nvSpPr>
          <p:cNvPr id="7" name="Sous-titre 2"/>
          <p:cNvSpPr>
            <a:spLocks noGrp="1"/>
          </p:cNvSpPr>
          <p:nvPr>
            <p:ph type="subTitle" idx="1" hasCustomPrompt="1"/>
          </p:nvPr>
        </p:nvSpPr>
        <p:spPr bwMode="gray">
          <a:xfrm>
            <a:off x="5292725" y="3288270"/>
            <a:ext cx="3851275" cy="1080000"/>
          </a:xfrm>
          <a:prstGeom prst="rect">
            <a:avLst/>
          </a:prstGeom>
          <a:noFill/>
        </p:spPr>
        <p:txBody>
          <a:bodyPr lIns="180000" tIns="180000" rIns="90000" bIns="108000" anchor="t" anchorCtr="0"/>
          <a:lstStyle>
            <a:lvl1pPr marL="0" indent="0">
              <a:spcBef>
                <a:spcPts val="600"/>
              </a:spcBef>
              <a:buFontTx/>
              <a:buNone/>
              <a:defRPr sz="1800" b="1">
                <a:solidFill>
                  <a:schemeClr val="tx1"/>
                </a:solidFill>
                <a:latin typeface="Arial"/>
                <a:cs typeface="Arial"/>
              </a:defRPr>
            </a:lvl1pPr>
            <a:lvl2pPr marL="457200" indent="0">
              <a:buFontTx/>
              <a:buNone/>
              <a:defRPr>
                <a:solidFill>
                  <a:schemeClr val="bg1"/>
                </a:solidFill>
                <a:latin typeface="+mn-lt"/>
              </a:defRPr>
            </a:lvl2pPr>
          </a:lstStyle>
          <a:p>
            <a:pPr>
              <a:defRPr/>
            </a:pPr>
            <a:r>
              <a:rPr lang="fr-FR"/>
              <a:t>Page intercalaire avec titre sur 2 lignes maximum</a:t>
            </a:r>
            <a:endParaRPr/>
          </a:p>
        </p:txBody>
      </p:sp>
      <p:sp>
        <p:nvSpPr>
          <p:cNvPr id="8" name="Espace réservé du texte 8"/>
          <p:cNvSpPr>
            <a:spLocks noGrp="1"/>
          </p:cNvSpPr>
          <p:nvPr>
            <p:ph type="body" sz="quarter" idx="13" hasCustomPrompt="1"/>
          </p:nvPr>
        </p:nvSpPr>
        <p:spPr bwMode="auto">
          <a:xfrm>
            <a:off x="5916707" y="4007907"/>
            <a:ext cx="3227294" cy="360363"/>
          </a:xfrm>
          <a:prstGeom prst="rect">
            <a:avLst/>
          </a:prstGeom>
        </p:spPr>
        <p:txBody>
          <a:bodyPr lIns="0" tIns="0" rIns="0" bIns="0" anchor="t" anchorCtr="0"/>
          <a:lstStyle>
            <a:lvl1pPr marL="0" indent="0">
              <a:lnSpc>
                <a:spcPts val="1580"/>
              </a:lnSpc>
              <a:spcBef>
                <a:spcPts val="0"/>
              </a:spcBef>
              <a:buFontTx/>
              <a:buNone/>
              <a:defRPr sz="1400">
                <a:solidFill>
                  <a:schemeClr val="tx1"/>
                </a:solidFill>
                <a:latin typeface="+mn-lt"/>
              </a:defRPr>
            </a:lvl1pPr>
            <a:lvl2pPr marL="457200" indent="0">
              <a:buFontTx/>
              <a:buNone/>
              <a:defRPr sz="1400">
                <a:latin typeface="+mn-lt"/>
              </a:defRPr>
            </a:lvl2pPr>
            <a:lvl3pPr marL="914400" indent="0">
              <a:buFontTx/>
              <a:buNone/>
              <a:defRPr sz="1400">
                <a:latin typeface="+mn-lt"/>
              </a:defRPr>
            </a:lvl3pPr>
            <a:lvl4pPr>
              <a:buFontTx/>
              <a:buNone/>
              <a:defRPr sz="1400">
                <a:latin typeface="+mn-lt"/>
              </a:defRPr>
            </a:lvl4pPr>
            <a:lvl5pPr>
              <a:buFontTx/>
              <a:buNone/>
              <a:defRPr sz="1400">
                <a:latin typeface="+mn-lt"/>
              </a:defRPr>
            </a:lvl5pPr>
          </a:lstStyle>
          <a:p>
            <a:pPr lvl="0">
              <a:defRPr/>
            </a:pPr>
            <a:r>
              <a:rPr lang="fr-FR"/>
              <a:t>Sous titre</a:t>
            </a:r>
            <a:endParaRPr/>
          </a:p>
        </p:txBody>
      </p:sp>
      <p:pic>
        <p:nvPicPr>
          <p:cNvPr id="9" name="Image 6"/>
          <p:cNvPicPr>
            <a:picLocks noChangeAspect="1"/>
          </p:cNvPicPr>
          <p:nvPr userDrawn="1"/>
        </p:nvPicPr>
        <p:blipFill>
          <a:blip r:embed="rId2"/>
          <a:stretch/>
        </p:blipFill>
        <p:spPr bwMode="gray">
          <a:xfrm>
            <a:off x="94304" y="4452470"/>
            <a:ext cx="762121" cy="588290"/>
          </a:xfrm>
          <a:prstGeom prst="rect">
            <a:avLst/>
          </a:prstGeom>
          <a:ln>
            <a:noFill/>
          </a:ln>
        </p:spPr>
      </p:pic>
      <p:pic>
        <p:nvPicPr>
          <p:cNvPr id="10" name="Image 11"/>
          <p:cNvPicPr>
            <a:picLocks noChangeAspect="1"/>
          </p:cNvPicPr>
          <p:nvPr userDrawn="1"/>
        </p:nvPicPr>
        <p:blipFill>
          <a:blip r:embed="rId3"/>
          <a:stretch/>
        </p:blipFill>
        <p:spPr bwMode="auto">
          <a:xfrm rot="12270882">
            <a:off x="7734145" y="411163"/>
            <a:ext cx="1800000" cy="1800000"/>
          </a:xfrm>
          <a:prstGeom prst="rect">
            <a:avLst/>
          </a:prstGeom>
        </p:spPr>
      </p:pic>
      <p:sp>
        <p:nvSpPr>
          <p:cNvPr id="11" name="Rectangle 2"/>
          <p:cNvSpPr/>
          <p:nvPr userDrawn="1"/>
        </p:nvSpPr>
        <p:spPr bwMode="auto">
          <a:xfrm>
            <a:off x="0" y="4008967"/>
            <a:ext cx="4571999" cy="358775"/>
          </a:xfrm>
          <a:prstGeom prst="rect">
            <a:avLst/>
          </a:prstGeom>
          <a:solidFill>
            <a:srgbClr val="4195D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PhAnim="0" preserve="1" userDrawn="1">
  <p:cSld name="3 photos H + légendes">
    <p:spTree>
      <p:nvGrpSpPr>
        <p:cNvPr id="1" name=""/>
        <p:cNvGrpSpPr/>
        <p:nvPr/>
      </p:nvGrpSpPr>
      <p:grpSpPr bwMode="auto">
        <a:xfrm>
          <a:off x="0" y="0"/>
          <a:ext cx="0" cy="0"/>
          <a:chOff x="0" y="0"/>
          <a:chExt cx="0" cy="0"/>
        </a:xfrm>
      </p:grpSpPr>
      <p:sp>
        <p:nvSpPr>
          <p:cNvPr id="4" name="Espace réservé de la date 1"/>
          <p:cNvSpPr>
            <a:spLocks noGrp="1"/>
          </p:cNvSpPr>
          <p:nvPr>
            <p:ph type="dt" sz="half" idx="10"/>
          </p:nvPr>
        </p:nvSpPr>
        <p:spPr bwMode="auto"/>
        <p:txBody>
          <a:bodyPr/>
          <a:lstStyle/>
          <a:p>
            <a:pPr>
              <a:defRPr/>
            </a:pPr>
            <a:fld id="{DCFDBFEE-AE2E-1842-AAA1-D3D4F4AA1A4A}" type="datetime3">
              <a:rPr lang="fr-FR"/>
              <a:t>11.12.23</a:t>
            </a:fld>
            <a:endParaRPr lang="fr-FR"/>
          </a:p>
        </p:txBody>
      </p:sp>
      <p:sp>
        <p:nvSpPr>
          <p:cNvPr id="5" name="Espace réservé du numéro de diapositive 3"/>
          <p:cNvSpPr>
            <a:spLocks noGrp="1"/>
          </p:cNvSpPr>
          <p:nvPr>
            <p:ph type="sldNum" sz="quarter" idx="12"/>
          </p:nvPr>
        </p:nvSpPr>
        <p:spPr bwMode="auto"/>
        <p:txBody>
          <a:bodyPr/>
          <a:lstStyle/>
          <a:p>
            <a:pPr>
              <a:defRPr/>
            </a:pPr>
            <a:r>
              <a:rPr lang="fr-FR"/>
              <a:t>P </a:t>
            </a:r>
            <a:fld id="{733122C9-A0B9-462F-8757-0847AD287B63}" type="slidenum">
              <a:rPr lang="fr-FR"/>
              <a:t>‹N°›</a:t>
            </a:fld>
            <a:endParaRPr lang="fr-FR"/>
          </a:p>
        </p:txBody>
      </p:sp>
      <p:sp>
        <p:nvSpPr>
          <p:cNvPr id="6" name="Titre 1"/>
          <p:cNvSpPr>
            <a:spLocks noGrp="1"/>
          </p:cNvSpPr>
          <p:nvPr>
            <p:ph type="title" hasCustomPrompt="1"/>
          </p:nvPr>
        </p:nvSpPr>
        <p:spPr bwMode="auto">
          <a:xfrm>
            <a:off x="985369" y="177388"/>
            <a:ext cx="4591771" cy="523926"/>
          </a:xfrm>
          <a:prstGeom prst="rect">
            <a:avLst/>
          </a:prstGeom>
        </p:spPr>
        <p:txBody>
          <a:bodyPr lIns="0" tIns="0" rIns="0" bIns="0" anchor="b" anchorCtr="0"/>
          <a:lstStyle>
            <a:lvl1pPr>
              <a:defRPr sz="1500" b="0">
                <a:solidFill>
                  <a:schemeClr val="tx1"/>
                </a:solidFill>
                <a:latin typeface="+mj-lt"/>
              </a:defRPr>
            </a:lvl1pPr>
          </a:lstStyle>
          <a:p>
            <a:pPr>
              <a:defRPr/>
            </a:pPr>
            <a:r>
              <a:rPr lang="fr-FR"/>
              <a:t>Titre sur</a:t>
            </a:r>
            <a:br>
              <a:rPr lang="fr-FR"/>
            </a:br>
            <a:r>
              <a:rPr lang="fr-FR"/>
              <a:t>2 lignes maximum</a:t>
            </a:r>
            <a:endParaRPr/>
          </a:p>
        </p:txBody>
      </p:sp>
      <p:sp>
        <p:nvSpPr>
          <p:cNvPr id="7" name="Rectangle 9"/>
          <p:cNvSpPr/>
          <p:nvPr userDrawn="1"/>
        </p:nvSpPr>
        <p:spPr bwMode="auto">
          <a:xfrm>
            <a:off x="608013" y="1288"/>
            <a:ext cx="252000" cy="64800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noFill/>
            </a:endParaRPr>
          </a:p>
        </p:txBody>
      </p:sp>
      <p:sp>
        <p:nvSpPr>
          <p:cNvPr id="8" name="Espace réservé du texte 22"/>
          <p:cNvSpPr>
            <a:spLocks noGrp="1"/>
          </p:cNvSpPr>
          <p:nvPr>
            <p:ph type="body" sz="quarter" idx="15" hasCustomPrompt="1"/>
          </p:nvPr>
        </p:nvSpPr>
        <p:spPr bwMode="auto">
          <a:xfrm>
            <a:off x="612000" y="4063875"/>
            <a:ext cx="4249244" cy="438275"/>
          </a:xfrm>
          <a:prstGeom prst="rect">
            <a:avLst/>
          </a:prstGeom>
        </p:spPr>
        <p:txBody>
          <a:bodyPr lIns="0" tIns="0" rIns="0" bIns="0" numCol="1" spcCol="900000"/>
          <a:lstStyle>
            <a:lvl1pPr marL="0" indent="0">
              <a:spcBef>
                <a:spcPts val="0"/>
              </a:spcBef>
              <a:buFontTx/>
              <a:buNone/>
              <a:defRPr lang="fr-FR" sz="800" b="0">
                <a:solidFill>
                  <a:schemeClr val="tx1"/>
                </a:solidFill>
              </a:defRPr>
            </a:lvl1pPr>
            <a:lvl2pPr marL="685800" indent="-228600">
              <a:buClr>
                <a:schemeClr val="accent4"/>
              </a:buClr>
              <a:buFont typeface="Wingdings"/>
              <a:buChar char="§"/>
              <a:defRPr sz="1350">
                <a:solidFill>
                  <a:schemeClr val="bg2"/>
                </a:solidFill>
                <a:latin typeface="+mn-lt"/>
              </a:defRPr>
            </a:lvl2pPr>
            <a:lvl3pPr marL="1257300" indent="-342900">
              <a:buFont typeface="Arial"/>
              <a:buChar char="•"/>
              <a:defRPr sz="1350">
                <a:solidFill>
                  <a:schemeClr val="bg2"/>
                </a:solidFill>
                <a:latin typeface="+mn-lt"/>
              </a:defRPr>
            </a:lvl3pPr>
            <a:lvl4pPr marL="1657350" indent="-285750">
              <a:buClr>
                <a:schemeClr val="tx2"/>
              </a:buClr>
              <a:buFont typeface="Wingdings"/>
              <a:buChar char="ü"/>
              <a:defRPr sz="1350">
                <a:solidFill>
                  <a:schemeClr val="bg2"/>
                </a:solidFill>
                <a:latin typeface="+mn-lt"/>
              </a:defRPr>
            </a:lvl4pPr>
            <a:lvl5pPr marL="1828800" indent="0">
              <a:buClr>
                <a:schemeClr val="tx2"/>
              </a:buClr>
              <a:buFontTx/>
              <a:buNone/>
              <a:defRPr lang="fr-FR" sz="1350" b="0" i="0">
                <a:solidFill>
                  <a:schemeClr val="bg2"/>
                </a:solidFill>
                <a:latin typeface="+mn-lt"/>
                <a:ea typeface="+mn-ea"/>
                <a:cs typeface="+mn-cs"/>
              </a:defRPr>
            </a:lvl5pPr>
          </a:lstStyle>
          <a:p>
            <a:pPr lvl="0">
              <a:defRPr/>
            </a:pPr>
            <a:r>
              <a:rPr lang="fr-FR"/>
              <a:t>Légende pour les 3 photos</a:t>
            </a:r>
            <a:endParaRPr/>
          </a:p>
        </p:txBody>
      </p:sp>
      <p:sp>
        <p:nvSpPr>
          <p:cNvPr id="9" name="Espace réservé pour une image  5"/>
          <p:cNvSpPr>
            <a:spLocks noGrp="1"/>
          </p:cNvSpPr>
          <p:nvPr>
            <p:ph type="pic" sz="quarter" idx="22" hasCustomPrompt="1"/>
          </p:nvPr>
        </p:nvSpPr>
        <p:spPr bwMode="auto">
          <a:xfrm>
            <a:off x="612000" y="1074737"/>
            <a:ext cx="4249244" cy="2832829"/>
          </a:xfrm>
          <a:prstGeom prst="rect">
            <a:avLst/>
          </a:prstGeom>
          <a:solidFill>
            <a:schemeClr val="bg1">
              <a:lumMod val="95000"/>
            </a:schemeClr>
          </a:solidFill>
        </p:spPr>
        <p:txBody>
          <a:bodyPr lIns="936000" tIns="684000" rIns="936000"/>
          <a:lstStyle>
            <a:lvl1pPr marL="0" marR="0" indent="0" algn="ctr" defTabSz="914400">
              <a:lnSpc>
                <a:spcPct val="100000"/>
              </a:lnSpc>
              <a:spcBef>
                <a:spcPts val="0"/>
              </a:spcBef>
              <a:spcAft>
                <a:spcPts val="0"/>
              </a:spcAft>
              <a:buClr>
                <a:schemeClr val="tx2"/>
              </a:buClr>
              <a:buSzTx/>
              <a:buFontTx/>
              <a:buNone/>
              <a:defRPr lang="fr-FR" sz="1350" b="0" i="1">
                <a:solidFill>
                  <a:schemeClr val="bg1">
                    <a:lumMod val="65000"/>
                  </a:schemeClr>
                </a:solidFill>
                <a:latin typeface="Arial"/>
                <a:ea typeface="+mn-ea"/>
                <a:cs typeface="+mn-cs"/>
              </a:defRPr>
            </a:lvl1pPr>
          </a:lstStyle>
          <a:p>
            <a:pPr marL="0" marR="0" lvl="0" indent="0" algn="ctr" defTabSz="914400">
              <a:lnSpc>
                <a:spcPct val="100000"/>
              </a:lnSpc>
              <a:spcBef>
                <a:spcPts val="0"/>
              </a:spcBef>
              <a:spcAft>
                <a:spcPts val="0"/>
              </a:spcAft>
              <a:buClr>
                <a:schemeClr val="tx2"/>
              </a:buClr>
              <a:buSzTx/>
              <a:buFontTx/>
              <a:buNone/>
              <a:defRPr/>
            </a:pPr>
            <a:r>
              <a:rPr lang="fr-FR"/>
              <a:t>Cliquez sur l’icône ci-dessous pour insérer une image</a:t>
            </a:r>
            <a:endParaRPr/>
          </a:p>
        </p:txBody>
      </p:sp>
      <p:sp>
        <p:nvSpPr>
          <p:cNvPr id="10" name="Espace réservé pour une image  5"/>
          <p:cNvSpPr>
            <a:spLocks noGrp="1"/>
          </p:cNvSpPr>
          <p:nvPr>
            <p:ph type="pic" sz="quarter" idx="27" hasCustomPrompt="1"/>
          </p:nvPr>
        </p:nvSpPr>
        <p:spPr bwMode="auto">
          <a:xfrm>
            <a:off x="5271554" y="334381"/>
            <a:ext cx="3107270" cy="2071513"/>
          </a:xfrm>
          <a:prstGeom prst="rect">
            <a:avLst/>
          </a:prstGeom>
          <a:solidFill>
            <a:schemeClr val="bg1">
              <a:lumMod val="95000"/>
            </a:schemeClr>
          </a:solidFill>
        </p:spPr>
        <p:txBody>
          <a:bodyPr lIns="396000" tIns="360000" rIns="396000"/>
          <a:lstStyle>
            <a:lvl1pPr marL="0" marR="0" indent="0" algn="ctr" defTabSz="914400">
              <a:lnSpc>
                <a:spcPct val="100000"/>
              </a:lnSpc>
              <a:spcBef>
                <a:spcPts val="0"/>
              </a:spcBef>
              <a:spcAft>
                <a:spcPts val="0"/>
              </a:spcAft>
              <a:buClr>
                <a:schemeClr val="tx2"/>
              </a:buClr>
              <a:buSzTx/>
              <a:buFontTx/>
              <a:buNone/>
              <a:defRPr lang="fr-FR" sz="1350" b="0" i="1">
                <a:solidFill>
                  <a:schemeClr val="bg1">
                    <a:lumMod val="65000"/>
                  </a:schemeClr>
                </a:solidFill>
                <a:latin typeface="Arial"/>
                <a:ea typeface="+mn-ea"/>
                <a:cs typeface="+mn-cs"/>
              </a:defRPr>
            </a:lvl1pPr>
          </a:lstStyle>
          <a:p>
            <a:pPr marL="0" marR="0" lvl="0" indent="0" algn="ctr" defTabSz="914400">
              <a:lnSpc>
                <a:spcPct val="100000"/>
              </a:lnSpc>
              <a:spcBef>
                <a:spcPts val="0"/>
              </a:spcBef>
              <a:spcAft>
                <a:spcPts val="0"/>
              </a:spcAft>
              <a:buClr>
                <a:schemeClr val="tx2"/>
              </a:buClr>
              <a:buSzTx/>
              <a:buFontTx/>
              <a:buNone/>
              <a:defRPr/>
            </a:pPr>
            <a:r>
              <a:rPr lang="fr-FR"/>
              <a:t>Cliquez sur l’icône ci-dessous pour insérer une image</a:t>
            </a:r>
            <a:endParaRPr/>
          </a:p>
        </p:txBody>
      </p:sp>
      <p:sp>
        <p:nvSpPr>
          <p:cNvPr id="11" name="Espace réservé pour une image  5"/>
          <p:cNvSpPr>
            <a:spLocks noGrp="1"/>
          </p:cNvSpPr>
          <p:nvPr>
            <p:ph type="pic" sz="quarter" idx="28" hasCustomPrompt="1"/>
          </p:nvPr>
        </p:nvSpPr>
        <p:spPr bwMode="auto">
          <a:xfrm>
            <a:off x="5271554" y="2837462"/>
            <a:ext cx="2523072" cy="1682048"/>
          </a:xfrm>
          <a:prstGeom prst="rect">
            <a:avLst/>
          </a:prstGeom>
          <a:solidFill>
            <a:schemeClr val="bg1">
              <a:lumMod val="95000"/>
            </a:schemeClr>
          </a:solidFill>
        </p:spPr>
        <p:txBody>
          <a:bodyPr lIns="0" tIns="216000" rIns="36000"/>
          <a:lstStyle>
            <a:lvl1pPr marL="0" marR="0" indent="0" algn="ctr" defTabSz="914400">
              <a:lnSpc>
                <a:spcPct val="100000"/>
              </a:lnSpc>
              <a:spcBef>
                <a:spcPts val="0"/>
              </a:spcBef>
              <a:spcAft>
                <a:spcPts val="0"/>
              </a:spcAft>
              <a:buClr>
                <a:schemeClr val="tx2"/>
              </a:buClr>
              <a:buSzTx/>
              <a:buFontTx/>
              <a:buNone/>
              <a:defRPr lang="fr-FR" sz="1350" b="0" i="1">
                <a:solidFill>
                  <a:schemeClr val="bg1">
                    <a:lumMod val="65000"/>
                  </a:schemeClr>
                </a:solidFill>
                <a:latin typeface="Arial"/>
                <a:ea typeface="+mn-ea"/>
                <a:cs typeface="+mn-cs"/>
              </a:defRPr>
            </a:lvl1pPr>
          </a:lstStyle>
          <a:p>
            <a:pPr marL="0" marR="0" lvl="0" indent="0" algn="ctr" defTabSz="914400">
              <a:lnSpc>
                <a:spcPct val="100000"/>
              </a:lnSpc>
              <a:spcBef>
                <a:spcPts val="0"/>
              </a:spcBef>
              <a:spcAft>
                <a:spcPts val="0"/>
              </a:spcAft>
              <a:buClr>
                <a:schemeClr val="tx2"/>
              </a:buClr>
              <a:buSzTx/>
              <a:buFontTx/>
              <a:buNone/>
              <a:defRPr/>
            </a:pPr>
            <a:r>
              <a:rPr lang="fr-FR"/>
              <a:t>Cliquez sur l’icône ci-dessous pour insérer une image</a:t>
            </a:r>
            <a:endParaRPr/>
          </a:p>
        </p:txBody>
      </p:sp>
      <p:pic>
        <p:nvPicPr>
          <p:cNvPr id="12" name="Image 6"/>
          <p:cNvPicPr>
            <a:picLocks noChangeAspect="1"/>
          </p:cNvPicPr>
          <p:nvPr userDrawn="1"/>
        </p:nvPicPr>
        <p:blipFill>
          <a:blip r:embed="rId2"/>
          <a:stretch/>
        </p:blipFill>
        <p:spPr bwMode="gray">
          <a:xfrm>
            <a:off x="94304" y="4452470"/>
            <a:ext cx="762121" cy="588290"/>
          </a:xfrm>
          <a:prstGeom prst="rect">
            <a:avLst/>
          </a:prstGeom>
          <a:ln>
            <a:noFill/>
          </a:ln>
        </p:spPr>
      </p:pic>
      <p:sp>
        <p:nvSpPr>
          <p:cNvPr id="13" name="Rectangle 18"/>
          <p:cNvSpPr/>
          <p:nvPr userDrawn="1"/>
        </p:nvSpPr>
        <p:spPr bwMode="gray">
          <a:xfrm>
            <a:off x="5577140" y="4995755"/>
            <a:ext cx="3566860" cy="147744"/>
          </a:xfrm>
          <a:prstGeom prst="rect">
            <a:avLst/>
          </a:prstGeom>
          <a:solidFill>
            <a:srgbClr val="88B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PhAnim="0" preserve="1" userDrawn="1">
  <p:cSld name="Conclusion">
    <p:spTree>
      <p:nvGrpSpPr>
        <p:cNvPr id="1" name=""/>
        <p:cNvGrpSpPr/>
        <p:nvPr/>
      </p:nvGrpSpPr>
      <p:grpSpPr bwMode="auto">
        <a:xfrm>
          <a:off x="0" y="0"/>
          <a:ext cx="0" cy="0"/>
          <a:chOff x="0" y="0"/>
          <a:chExt cx="0" cy="0"/>
        </a:xfrm>
      </p:grpSpPr>
      <p:sp>
        <p:nvSpPr>
          <p:cNvPr id="4" name="Espace réservé de la date 1"/>
          <p:cNvSpPr>
            <a:spLocks noGrp="1"/>
          </p:cNvSpPr>
          <p:nvPr>
            <p:ph type="dt" sz="half" idx="10"/>
          </p:nvPr>
        </p:nvSpPr>
        <p:spPr bwMode="auto"/>
        <p:txBody>
          <a:bodyPr/>
          <a:lstStyle/>
          <a:p>
            <a:pPr>
              <a:defRPr/>
            </a:pPr>
            <a:fld id="{DCFDBFEE-AE2E-1842-AAA1-D3D4F4AA1A4A}" type="datetime3">
              <a:rPr lang="fr-FR"/>
              <a:t>11.12.23</a:t>
            </a:fld>
            <a:endParaRPr lang="fr-FR"/>
          </a:p>
        </p:txBody>
      </p:sp>
      <p:sp>
        <p:nvSpPr>
          <p:cNvPr id="5" name="Espace réservé du numéro de diapositive 3"/>
          <p:cNvSpPr>
            <a:spLocks noGrp="1"/>
          </p:cNvSpPr>
          <p:nvPr>
            <p:ph type="sldNum" sz="quarter" idx="12"/>
          </p:nvPr>
        </p:nvSpPr>
        <p:spPr bwMode="auto"/>
        <p:txBody>
          <a:bodyPr/>
          <a:lstStyle/>
          <a:p>
            <a:pPr>
              <a:defRPr/>
            </a:pPr>
            <a:r>
              <a:rPr lang="fr-FR"/>
              <a:t>P </a:t>
            </a:r>
            <a:fld id="{733122C9-A0B9-462F-8757-0847AD287B63}" type="slidenum">
              <a:rPr lang="fr-FR"/>
              <a:t>‹N°›</a:t>
            </a:fld>
            <a:endParaRPr lang="fr-FR"/>
          </a:p>
        </p:txBody>
      </p:sp>
      <p:sp>
        <p:nvSpPr>
          <p:cNvPr id="6" name="ZoneTexte 2"/>
          <p:cNvSpPr>
            <a:spLocks noAdjustHandles="1"/>
          </p:cNvSpPr>
          <p:nvPr userDrawn="1"/>
        </p:nvSpPr>
        <p:spPr bwMode="auto">
          <a:xfrm>
            <a:off x="608013" y="4327161"/>
            <a:ext cx="3854059" cy="215444"/>
          </a:xfrm>
          <a:prstGeom prst="rect">
            <a:avLst/>
          </a:prstGeom>
          <a:noFill/>
        </p:spPr>
        <p:txBody>
          <a:bodyPr wrap="square" lIns="0" tIns="0" rIns="0" bIns="0" rtlCol="0">
            <a:spAutoFit/>
          </a:bodyPr>
          <a:lstStyle/>
          <a:p>
            <a:pPr>
              <a:defRPr/>
            </a:pPr>
            <a:r>
              <a:rPr lang="fr-FR" sz="1350" b="1" spc="0">
                <a:solidFill>
                  <a:srgbClr val="936037"/>
                </a:solidFill>
              </a:rPr>
              <a:t>terra-forma.cnrs.fr</a:t>
            </a:r>
            <a:endParaRPr/>
          </a:p>
        </p:txBody>
      </p:sp>
      <p:sp>
        <p:nvSpPr>
          <p:cNvPr id="7" name="Espace réservé du texte 22"/>
          <p:cNvSpPr>
            <a:spLocks noGrp="1"/>
          </p:cNvSpPr>
          <p:nvPr>
            <p:ph type="body" sz="quarter" idx="16"/>
          </p:nvPr>
        </p:nvSpPr>
        <p:spPr bwMode="auto">
          <a:xfrm>
            <a:off x="608014" y="651933"/>
            <a:ext cx="4421186" cy="3365589"/>
          </a:xfrm>
          <a:prstGeom prst="rect">
            <a:avLst/>
          </a:prstGeom>
        </p:spPr>
        <p:txBody>
          <a:bodyPr lIns="0" tIns="0" rIns="0" bIns="0"/>
          <a:lstStyle>
            <a:lvl1pPr marL="0" marR="0" indent="0" algn="l" defTabSz="914400">
              <a:lnSpc>
                <a:spcPct val="90000"/>
              </a:lnSpc>
              <a:spcBef>
                <a:spcPts val="1000"/>
              </a:spcBef>
              <a:spcAft>
                <a:spcPts val="0"/>
              </a:spcAft>
              <a:buClr>
                <a:schemeClr val="tx2"/>
              </a:buClr>
              <a:buSzTx/>
              <a:buFontTx/>
              <a:buNone/>
              <a:defRPr sz="1400" b="1" i="0">
                <a:solidFill>
                  <a:schemeClr val="tx1"/>
                </a:solidFill>
                <a:latin typeface="+mn-lt"/>
              </a:defRPr>
            </a:lvl1pPr>
            <a:lvl2pPr marL="685800" indent="-228600">
              <a:buClrTx/>
              <a:buFont typeface="Wingdings"/>
              <a:buChar char="§"/>
              <a:defRPr sz="1350">
                <a:solidFill>
                  <a:schemeClr val="tx1"/>
                </a:solidFill>
                <a:latin typeface="+mn-lt"/>
              </a:defRPr>
            </a:lvl2pPr>
            <a:lvl3pPr marL="1257300" indent="-342900">
              <a:buClrTx/>
              <a:buFont typeface="Arial"/>
              <a:buChar char="•"/>
              <a:defRPr sz="1350">
                <a:solidFill>
                  <a:schemeClr val="tx1"/>
                </a:solidFill>
                <a:latin typeface="+mn-lt"/>
              </a:defRPr>
            </a:lvl3pPr>
            <a:lvl4pPr marL="1657350" indent="-285750">
              <a:buClrTx/>
              <a:buFont typeface="Wingdings"/>
              <a:buChar char="ü"/>
              <a:defRPr sz="1350">
                <a:solidFill>
                  <a:schemeClr val="tx1"/>
                </a:solidFill>
                <a:latin typeface="+mn-lt"/>
              </a:defRPr>
            </a:lvl4pPr>
            <a:lvl5pPr marL="1828800" indent="0">
              <a:buClr>
                <a:schemeClr val="tx2"/>
              </a:buClr>
              <a:buFontTx/>
              <a:buNone/>
              <a:defRPr sz="1350">
                <a:solidFill>
                  <a:schemeClr val="tx1"/>
                </a:solidFill>
                <a:latin typeface="+mn-lt"/>
              </a:defRPr>
            </a:lvl5pPr>
          </a:lstStyle>
          <a:p>
            <a:pPr algn="just">
              <a:defRPr/>
            </a:pPr>
            <a:endParaRPr lang="fr-FR" sz="1600" b="0"/>
          </a:p>
        </p:txBody>
      </p:sp>
      <p:pic>
        <p:nvPicPr>
          <p:cNvPr id="8" name="Image 6"/>
          <p:cNvPicPr>
            <a:picLocks noChangeAspect="1"/>
          </p:cNvPicPr>
          <p:nvPr userDrawn="1"/>
        </p:nvPicPr>
        <p:blipFill>
          <a:blip r:embed="rId2"/>
          <a:stretch/>
        </p:blipFill>
        <p:spPr bwMode="gray">
          <a:xfrm>
            <a:off x="5536155" y="1203598"/>
            <a:ext cx="2027760" cy="2402660"/>
          </a:xfrm>
          <a:prstGeom prst="rect">
            <a:avLst/>
          </a:prstGeom>
          <a:ln>
            <a:noFill/>
          </a:ln>
        </p:spPr>
      </p:pic>
      <p:pic>
        <p:nvPicPr>
          <p:cNvPr id="9" name="Image 8"/>
          <p:cNvPicPr>
            <a:picLocks noChangeAspect="1"/>
          </p:cNvPicPr>
          <p:nvPr userDrawn="1"/>
        </p:nvPicPr>
        <p:blipFill>
          <a:blip r:embed="rId3"/>
          <a:stretch/>
        </p:blipFill>
        <p:spPr bwMode="auto">
          <a:xfrm>
            <a:off x="5520902" y="3914892"/>
            <a:ext cx="584439" cy="584439"/>
          </a:xfrm>
          <a:prstGeom prst="rect">
            <a:avLst/>
          </a:prstGeom>
        </p:spPr>
      </p:pic>
      <p:pic>
        <p:nvPicPr>
          <p:cNvPr id="10" name="Image 9"/>
          <p:cNvPicPr>
            <a:picLocks noChangeAspect="1"/>
          </p:cNvPicPr>
          <p:nvPr userDrawn="1"/>
        </p:nvPicPr>
        <p:blipFill>
          <a:blip r:embed="rId4"/>
          <a:stretch/>
        </p:blipFill>
        <p:spPr bwMode="auto">
          <a:xfrm>
            <a:off x="6332944" y="4074674"/>
            <a:ext cx="1250354" cy="275078"/>
          </a:xfrm>
          <a:prstGeom prst="rect">
            <a:avLst/>
          </a:prstGeom>
        </p:spPr>
      </p:pic>
      <p:pic>
        <p:nvPicPr>
          <p:cNvPr id="11" name="Image 10"/>
          <p:cNvPicPr>
            <a:picLocks noChangeAspect="1"/>
          </p:cNvPicPr>
          <p:nvPr userDrawn="1"/>
        </p:nvPicPr>
        <p:blipFill>
          <a:blip r:embed="rId5"/>
          <a:stretch/>
        </p:blipFill>
        <p:spPr bwMode="auto">
          <a:xfrm>
            <a:off x="7650397" y="3961424"/>
            <a:ext cx="1235487" cy="491375"/>
          </a:xfrm>
          <a:prstGeom prst="rect">
            <a:avLst/>
          </a:prstGeom>
        </p:spPr>
      </p:pic>
      <p:pic>
        <p:nvPicPr>
          <p:cNvPr id="15" name="Image 14"/>
          <p:cNvPicPr>
            <a:picLocks noChangeAspect="1"/>
          </p:cNvPicPr>
          <p:nvPr userDrawn="1"/>
        </p:nvPicPr>
        <p:blipFill>
          <a:blip r:embed="rId6"/>
          <a:stretch/>
        </p:blipFill>
        <p:spPr bwMode="auto">
          <a:xfrm>
            <a:off x="6531209" y="153424"/>
            <a:ext cx="2065412" cy="1163515"/>
          </a:xfrm>
          <a:prstGeom prst="rect">
            <a:avLst/>
          </a:prstGeom>
        </p:spPr>
      </p:pic>
      <p:pic>
        <p:nvPicPr>
          <p:cNvPr id="16" name="Image 15"/>
          <p:cNvPicPr>
            <a:picLocks noChangeAspect="1"/>
          </p:cNvPicPr>
          <p:nvPr userDrawn="1"/>
        </p:nvPicPr>
        <p:blipFill>
          <a:blip r:embed="rId7"/>
          <a:stretch/>
        </p:blipFill>
        <p:spPr bwMode="auto">
          <a:xfrm>
            <a:off x="7484475" y="1093364"/>
            <a:ext cx="915566" cy="915566"/>
          </a:xfrm>
          <a:prstGeom prst="rect">
            <a:avLst/>
          </a:prstGeom>
        </p:spPr>
      </p:pic>
      <p:sp>
        <p:nvSpPr>
          <p:cNvPr id="17" name="Rectangle 16"/>
          <p:cNvSpPr/>
          <p:nvPr userDrawn="1"/>
        </p:nvSpPr>
        <p:spPr bwMode="auto">
          <a:xfrm rot="16199999">
            <a:off x="7801441" y="1069170"/>
            <a:ext cx="1590500" cy="276999"/>
          </a:xfrm>
          <a:prstGeom prst="rect">
            <a:avLst/>
          </a:prstGeom>
        </p:spPr>
        <p:txBody>
          <a:bodyPr wrap="none">
            <a:spAutoFit/>
          </a:bodyPr>
          <a:lstStyle/>
          <a:p>
            <a:pPr>
              <a:defRPr/>
            </a:pPr>
            <a:r>
              <a:rPr lang="en-GB" sz="1200" i="0" u="none" strike="noStrike">
                <a:solidFill>
                  <a:srgbClr val="565655"/>
                </a:solidFill>
                <a:latin typeface="Arial"/>
              </a:rPr>
              <a:t>ANR-21-ESRE-0014</a:t>
            </a:r>
            <a:endParaRPr lang="en-GB" sz="1200"/>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PhAnim="0" preserve="1" userDrawn="1">
  <p:cSld name="Indications techniques">
    <p:spTree>
      <p:nvGrpSpPr>
        <p:cNvPr id="1" name=""/>
        <p:cNvGrpSpPr/>
        <p:nvPr/>
      </p:nvGrpSpPr>
      <p:grpSpPr bwMode="auto">
        <a:xfrm>
          <a:off x="0" y="0"/>
          <a:ext cx="0" cy="0"/>
          <a:chOff x="0" y="0"/>
          <a:chExt cx="0" cy="0"/>
        </a:xfrm>
      </p:grpSpPr>
      <p:sp>
        <p:nvSpPr>
          <p:cNvPr id="4" name="Espace réservé de la date 1"/>
          <p:cNvSpPr>
            <a:spLocks noGrp="1"/>
          </p:cNvSpPr>
          <p:nvPr>
            <p:ph type="dt" sz="half" idx="10"/>
          </p:nvPr>
        </p:nvSpPr>
        <p:spPr bwMode="auto"/>
        <p:txBody>
          <a:bodyPr/>
          <a:lstStyle/>
          <a:p>
            <a:pPr>
              <a:defRPr/>
            </a:pPr>
            <a:fld id="{DCFDBFEE-AE2E-1842-AAA1-D3D4F4AA1A4A}" type="datetime3">
              <a:rPr lang="fr-FR"/>
              <a:t>11.12.23</a:t>
            </a:fld>
            <a:endParaRPr lang="fr-FR"/>
          </a:p>
        </p:txBody>
      </p:sp>
      <p:sp>
        <p:nvSpPr>
          <p:cNvPr id="5" name="Espace réservé du numéro de diapositive 3"/>
          <p:cNvSpPr>
            <a:spLocks noGrp="1"/>
          </p:cNvSpPr>
          <p:nvPr>
            <p:ph type="sldNum" sz="quarter" idx="12"/>
          </p:nvPr>
        </p:nvSpPr>
        <p:spPr bwMode="auto"/>
        <p:txBody>
          <a:bodyPr/>
          <a:lstStyle/>
          <a:p>
            <a:pPr>
              <a:defRPr/>
            </a:pPr>
            <a:r>
              <a:rPr lang="fr-FR"/>
              <a:t>P </a:t>
            </a:r>
            <a:fld id="{733122C9-A0B9-462F-8757-0847AD287B63}" type="slidenum">
              <a:rPr lang="fr-FR"/>
              <a:t>‹N°›</a:t>
            </a:fld>
            <a:endParaRPr lang="fr-FR"/>
          </a:p>
        </p:txBody>
      </p:sp>
      <p:sp>
        <p:nvSpPr>
          <p:cNvPr id="6" name="ZoneTexte 5"/>
          <p:cNvSpPr>
            <a:spLocks noAdjustHandles="1"/>
          </p:cNvSpPr>
          <p:nvPr userDrawn="1"/>
        </p:nvSpPr>
        <p:spPr bwMode="auto">
          <a:xfrm>
            <a:off x="608013" y="649288"/>
            <a:ext cx="7770812" cy="3852862"/>
          </a:xfrm>
          <a:prstGeom prst="rect">
            <a:avLst/>
          </a:prstGeom>
          <a:noFill/>
        </p:spPr>
        <p:txBody>
          <a:bodyPr wrap="square" rtlCol="0" anchor="t" anchorCtr="0">
            <a:noAutofit/>
          </a:bodyPr>
          <a:lstStyle/>
          <a:p>
            <a:pPr algn="ctr">
              <a:defRPr/>
            </a:pPr>
            <a:r>
              <a:rPr lang="fr-FR" sz="1400"/>
              <a:t>Pour commencer à créer votre présentation, </a:t>
            </a:r>
            <a:endParaRPr/>
          </a:p>
          <a:p>
            <a:pPr algn="ctr">
              <a:defRPr/>
            </a:pPr>
            <a:r>
              <a:rPr lang="fr-FR" sz="1400"/>
              <a:t>rendez vous dans le menu </a:t>
            </a:r>
            <a:endParaRPr/>
          </a:p>
          <a:p>
            <a:pPr algn="ctr">
              <a:defRPr/>
            </a:pPr>
            <a:r>
              <a:rPr lang="fr-FR" sz="1400"/>
              <a:t>Affichage &gt; Masque &gt; Masque des diapositives</a:t>
            </a:r>
            <a:endParaRPr/>
          </a:p>
          <a:p>
            <a:pPr algn="ctr">
              <a:defRPr/>
            </a:pPr>
            <a:endParaRPr lang="fr-FR" sz="1400"/>
          </a:p>
          <a:p>
            <a:pPr algn="ctr">
              <a:defRPr/>
            </a:pPr>
            <a:r>
              <a:rPr lang="fr-FR" sz="1400"/>
              <a:t>Allez sur le premier masque blanc, renseignez le </a:t>
            </a:r>
            <a:endParaRPr/>
          </a:p>
          <a:p>
            <a:pPr algn="ctr">
              <a:defRPr/>
            </a:pPr>
            <a:r>
              <a:rPr lang="fr-FR" sz="1400"/>
              <a:t>TITRE DE VOTRE PRÉSENTATION </a:t>
            </a:r>
            <a:endParaRPr/>
          </a:p>
          <a:p>
            <a:pPr algn="ctr">
              <a:defRPr/>
            </a:pPr>
            <a:r>
              <a:rPr lang="fr-FR" sz="1400"/>
              <a:t>en bas de page, puis fermez le mode masque.</a:t>
            </a:r>
            <a:endParaRPr/>
          </a:p>
          <a:p>
            <a:pPr algn="ctr">
              <a:defRPr/>
            </a:pPr>
            <a:r>
              <a:rPr lang="fr-FR" sz="1400"/>
              <a:t>____</a:t>
            </a:r>
            <a:endParaRPr/>
          </a:p>
          <a:p>
            <a:pPr algn="ctr">
              <a:defRPr/>
            </a:pPr>
            <a:endParaRPr lang="fr-FR" sz="1400"/>
          </a:p>
          <a:p>
            <a:pPr algn="ctr">
              <a:defRPr/>
            </a:pPr>
            <a:r>
              <a:rPr lang="fr-FR" sz="1400"/>
              <a:t>Si vous souhaitez ne rien inscrire dans une zone de texte réservé, </a:t>
            </a:r>
            <a:endParaRPr/>
          </a:p>
          <a:p>
            <a:pPr algn="ctr">
              <a:defRPr/>
            </a:pPr>
            <a:r>
              <a:rPr lang="fr-FR" sz="1400"/>
              <a:t>tapez un espace pour faire disparaître le texte du masque.</a:t>
            </a:r>
            <a:endParaRPr/>
          </a:p>
          <a:p>
            <a:pPr algn="ctr">
              <a:defRPr/>
            </a:pPr>
            <a:r>
              <a:rPr lang="fr-FR" sz="1400"/>
              <a:t>____</a:t>
            </a:r>
            <a:endParaRPr/>
          </a:p>
          <a:p>
            <a:pPr algn="ctr">
              <a:defRPr/>
            </a:pPr>
            <a:endParaRPr lang="fr-FR" sz="1400"/>
          </a:p>
          <a:p>
            <a:pPr algn="ctr">
              <a:defRPr/>
            </a:pPr>
            <a:r>
              <a:rPr lang="fr-FR" sz="1400"/>
              <a:t>Les photos des diapositives « Titre de présentation photo » et « Intercalaire photo » </a:t>
            </a:r>
            <a:endParaRPr/>
          </a:p>
          <a:p>
            <a:pPr algn="ctr">
              <a:defRPr/>
            </a:pPr>
            <a:r>
              <a:rPr lang="fr-FR" sz="1400"/>
              <a:t>peuvent être remplacées par les vôtres. </a:t>
            </a:r>
            <a:endParaRPr/>
          </a:p>
          <a:p>
            <a:pPr algn="ctr">
              <a:defRPr/>
            </a:pPr>
            <a:r>
              <a:rPr lang="fr-FR" sz="1400"/>
              <a:t>Pour cela, utilisez le masque « Titre de présentation vierge » et « Intercalaire photo vierge », </a:t>
            </a:r>
            <a:endParaRPr/>
          </a:p>
          <a:p>
            <a:pPr algn="ctr">
              <a:defRPr/>
            </a:pPr>
            <a:r>
              <a:rPr lang="fr-FR" sz="1400"/>
              <a:t>et insérez votre image dans l’emplacement gris en cliquant sur l’icône centrale.</a:t>
            </a:r>
            <a:endParaRPr/>
          </a:p>
          <a:p>
            <a:pPr algn="ctr">
              <a:defRPr/>
            </a:pPr>
            <a:endParaRPr lang="fr-F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userDrawn="1">
  <p:cSld name="1_Intercalaire photo vierge - Signal_Noir">
    <p:bg>
      <p:bgPr>
        <a:solidFill>
          <a:schemeClr val="bg1"/>
        </a:solidFill>
        <a:effectLst/>
      </p:bgPr>
    </p:bg>
    <p:spTree>
      <p:nvGrpSpPr>
        <p:cNvPr id="1" name=""/>
        <p:cNvGrpSpPr/>
        <p:nvPr/>
      </p:nvGrpSpPr>
      <p:grpSpPr bwMode="auto">
        <a:xfrm>
          <a:off x="0" y="0"/>
          <a:ext cx="0" cy="0"/>
          <a:chOff x="0" y="0"/>
          <a:chExt cx="0" cy="0"/>
        </a:xfrm>
      </p:grpSpPr>
      <p:sp>
        <p:nvSpPr>
          <p:cNvPr id="4" name="Espace réservé pour une image  5"/>
          <p:cNvSpPr>
            <a:spLocks noGrp="1"/>
          </p:cNvSpPr>
          <p:nvPr>
            <p:ph type="pic" sz="quarter" idx="17" hasCustomPrompt="1"/>
          </p:nvPr>
        </p:nvSpPr>
        <p:spPr bwMode="auto">
          <a:xfrm>
            <a:off x="1" y="411163"/>
            <a:ext cx="4571998" cy="3600450"/>
          </a:xfrm>
          <a:prstGeom prst="rect">
            <a:avLst/>
          </a:prstGeom>
          <a:solidFill>
            <a:schemeClr val="bg1">
              <a:lumMod val="95000"/>
            </a:schemeClr>
          </a:solidFill>
          <a:ln>
            <a:noFill/>
          </a:ln>
        </p:spPr>
        <p:txBody>
          <a:bodyPr lIns="5400000" tIns="2052000" rIns="1584000"/>
          <a:lstStyle>
            <a:lvl1pPr marL="0" marR="0" indent="0" algn="l" defTabSz="914400">
              <a:lnSpc>
                <a:spcPct val="100000"/>
              </a:lnSpc>
              <a:spcBef>
                <a:spcPts val="0"/>
              </a:spcBef>
              <a:spcAft>
                <a:spcPts val="0"/>
              </a:spcAft>
              <a:buClr>
                <a:schemeClr val="tx2"/>
              </a:buClr>
              <a:buSzTx/>
              <a:buFontTx/>
              <a:buNone/>
              <a:defRPr lang="fr-FR" sz="1350" b="0" i="1">
                <a:solidFill>
                  <a:schemeClr val="bg1">
                    <a:lumMod val="65000"/>
                  </a:schemeClr>
                </a:solidFill>
                <a:latin typeface="Arial"/>
                <a:ea typeface="+mn-ea"/>
                <a:cs typeface="+mn-cs"/>
              </a:defRPr>
            </a:lvl1pPr>
          </a:lstStyle>
          <a:p>
            <a:pPr marL="0" marR="0" lvl="0" indent="0" algn="ctr" defTabSz="914400">
              <a:lnSpc>
                <a:spcPct val="100000"/>
              </a:lnSpc>
              <a:spcBef>
                <a:spcPts val="0"/>
              </a:spcBef>
              <a:spcAft>
                <a:spcPts val="0"/>
              </a:spcAft>
              <a:buClr>
                <a:schemeClr val="tx2"/>
              </a:buClr>
              <a:buSzTx/>
              <a:buFontTx/>
              <a:buNone/>
              <a:defRPr/>
            </a:pPr>
            <a:r>
              <a:rPr lang="fr-FR"/>
              <a:t>Cliquez sur l’icône centrale pour insérer une image</a:t>
            </a:r>
            <a:endParaRPr/>
          </a:p>
        </p:txBody>
      </p:sp>
      <p:sp>
        <p:nvSpPr>
          <p:cNvPr id="5" name="Espace réservé de la date 1"/>
          <p:cNvSpPr>
            <a:spLocks noGrp="1"/>
          </p:cNvSpPr>
          <p:nvPr>
            <p:ph type="dt" sz="half" idx="10"/>
          </p:nvPr>
        </p:nvSpPr>
        <p:spPr bwMode="auto"/>
        <p:txBody>
          <a:bodyPr/>
          <a:lstStyle/>
          <a:p>
            <a:pPr>
              <a:defRPr/>
            </a:pPr>
            <a:fld id="{8FEC859E-96FF-1D48-93F4-993BE9FE3962}" type="datetime3">
              <a:rPr lang="fr-FR"/>
              <a:t>11.12.23</a:t>
            </a:fld>
            <a:endParaRPr lang="fr-FR"/>
          </a:p>
        </p:txBody>
      </p:sp>
      <p:sp>
        <p:nvSpPr>
          <p:cNvPr id="6" name="Espace réservé du numéro de diapositive 3"/>
          <p:cNvSpPr>
            <a:spLocks noGrp="1"/>
          </p:cNvSpPr>
          <p:nvPr>
            <p:ph type="sldNum" sz="quarter" idx="12"/>
          </p:nvPr>
        </p:nvSpPr>
        <p:spPr bwMode="auto"/>
        <p:txBody>
          <a:bodyPr/>
          <a:lstStyle/>
          <a:p>
            <a:pPr>
              <a:defRPr/>
            </a:pPr>
            <a:r>
              <a:rPr lang="fr-FR"/>
              <a:t>P </a:t>
            </a:r>
            <a:fld id="{733122C9-A0B9-462F-8757-0847AD287B63}" type="slidenum">
              <a:rPr lang="fr-FR"/>
              <a:t>‹N°›</a:t>
            </a:fld>
            <a:endParaRPr lang="fr-FR"/>
          </a:p>
        </p:txBody>
      </p:sp>
      <p:sp>
        <p:nvSpPr>
          <p:cNvPr id="7" name="Sous-titre 2"/>
          <p:cNvSpPr>
            <a:spLocks noGrp="1"/>
          </p:cNvSpPr>
          <p:nvPr>
            <p:ph type="subTitle" idx="1" hasCustomPrompt="1"/>
          </p:nvPr>
        </p:nvSpPr>
        <p:spPr bwMode="gray">
          <a:xfrm>
            <a:off x="5292725" y="3296733"/>
            <a:ext cx="3851275" cy="1080000"/>
          </a:xfrm>
          <a:prstGeom prst="rect">
            <a:avLst/>
          </a:prstGeom>
          <a:noFill/>
        </p:spPr>
        <p:txBody>
          <a:bodyPr lIns="180000" tIns="180000" rIns="90000" bIns="108000" anchor="t" anchorCtr="0"/>
          <a:lstStyle>
            <a:lvl1pPr marL="0" indent="0">
              <a:spcBef>
                <a:spcPts val="600"/>
              </a:spcBef>
              <a:buFontTx/>
              <a:buNone/>
              <a:defRPr sz="1800" b="1">
                <a:solidFill>
                  <a:schemeClr val="tx1"/>
                </a:solidFill>
                <a:latin typeface="+mn-lt"/>
              </a:defRPr>
            </a:lvl1pPr>
            <a:lvl2pPr marL="457200" indent="0">
              <a:buFontTx/>
              <a:buNone/>
              <a:defRPr>
                <a:solidFill>
                  <a:schemeClr val="bg1"/>
                </a:solidFill>
                <a:latin typeface="+mn-lt"/>
              </a:defRPr>
            </a:lvl2pPr>
          </a:lstStyle>
          <a:p>
            <a:pPr>
              <a:defRPr/>
            </a:pPr>
            <a:r>
              <a:rPr lang="fr-FR"/>
              <a:t>Page intercalaire avec titre sur 2 lignes maximum</a:t>
            </a:r>
            <a:endParaRPr/>
          </a:p>
        </p:txBody>
      </p:sp>
      <p:sp>
        <p:nvSpPr>
          <p:cNvPr id="8" name="Espace réservé du texte 8"/>
          <p:cNvSpPr>
            <a:spLocks noGrp="1"/>
          </p:cNvSpPr>
          <p:nvPr>
            <p:ph type="body" sz="quarter" idx="13" hasCustomPrompt="1"/>
          </p:nvPr>
        </p:nvSpPr>
        <p:spPr bwMode="auto">
          <a:xfrm>
            <a:off x="5916707" y="4016370"/>
            <a:ext cx="3227294" cy="360363"/>
          </a:xfrm>
          <a:prstGeom prst="rect">
            <a:avLst/>
          </a:prstGeom>
        </p:spPr>
        <p:txBody>
          <a:bodyPr lIns="0" tIns="0" rIns="0" bIns="0" anchor="t" anchorCtr="0"/>
          <a:lstStyle>
            <a:lvl1pPr marL="0" indent="0">
              <a:lnSpc>
                <a:spcPts val="1580"/>
              </a:lnSpc>
              <a:spcBef>
                <a:spcPts val="0"/>
              </a:spcBef>
              <a:buFontTx/>
              <a:buNone/>
              <a:defRPr sz="1400">
                <a:solidFill>
                  <a:schemeClr val="tx1"/>
                </a:solidFill>
                <a:latin typeface="+mn-lt"/>
              </a:defRPr>
            </a:lvl1pPr>
            <a:lvl2pPr marL="457200" indent="0">
              <a:buFontTx/>
              <a:buNone/>
              <a:defRPr sz="1400">
                <a:latin typeface="+mn-lt"/>
              </a:defRPr>
            </a:lvl2pPr>
            <a:lvl3pPr marL="914400" indent="0">
              <a:buFontTx/>
              <a:buNone/>
              <a:defRPr sz="1400">
                <a:latin typeface="+mn-lt"/>
              </a:defRPr>
            </a:lvl3pPr>
            <a:lvl4pPr>
              <a:buFontTx/>
              <a:buNone/>
              <a:defRPr sz="1400">
                <a:latin typeface="+mn-lt"/>
              </a:defRPr>
            </a:lvl4pPr>
            <a:lvl5pPr>
              <a:buFontTx/>
              <a:buNone/>
              <a:defRPr sz="1400">
                <a:latin typeface="+mn-lt"/>
              </a:defRPr>
            </a:lvl5pPr>
          </a:lstStyle>
          <a:p>
            <a:pPr lvl="0">
              <a:defRPr/>
            </a:pPr>
            <a:r>
              <a:rPr lang="fr-FR"/>
              <a:t>Sous titre</a:t>
            </a:r>
            <a:endParaRPr/>
          </a:p>
        </p:txBody>
      </p:sp>
      <p:sp>
        <p:nvSpPr>
          <p:cNvPr id="9" name="Rectangle 2"/>
          <p:cNvSpPr/>
          <p:nvPr userDrawn="1"/>
        </p:nvSpPr>
        <p:spPr bwMode="auto">
          <a:xfrm>
            <a:off x="0" y="4008967"/>
            <a:ext cx="4571999" cy="358775"/>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pic>
        <p:nvPicPr>
          <p:cNvPr id="10" name="Image 13"/>
          <p:cNvPicPr>
            <a:picLocks noChangeAspect="1"/>
          </p:cNvPicPr>
          <p:nvPr userDrawn="1"/>
        </p:nvPicPr>
        <p:blipFill>
          <a:blip r:embed="rId2"/>
          <a:stretch/>
        </p:blipFill>
        <p:spPr bwMode="auto">
          <a:xfrm rot="1063927">
            <a:off x="8110075" y="436787"/>
            <a:ext cx="1283962" cy="1800000"/>
          </a:xfrm>
          <a:prstGeom prst="rect">
            <a:avLst/>
          </a:prstGeom>
        </p:spPr>
      </p:pic>
      <p:pic>
        <p:nvPicPr>
          <p:cNvPr id="11" name="Image 6"/>
          <p:cNvPicPr>
            <a:picLocks noChangeAspect="1"/>
          </p:cNvPicPr>
          <p:nvPr userDrawn="1"/>
        </p:nvPicPr>
        <p:blipFill>
          <a:blip r:embed="rId3"/>
          <a:stretch/>
        </p:blipFill>
        <p:spPr bwMode="gray">
          <a:xfrm>
            <a:off x="94304" y="4452470"/>
            <a:ext cx="762121" cy="588290"/>
          </a:xfrm>
          <a:prstGeom prst="rect">
            <a:avLst/>
          </a:prstGeom>
          <a:ln>
            <a:noFill/>
          </a:ln>
        </p:spPr>
      </p:pic>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PhAnim="0" preserve="1" userDrawn="1">
  <p:cSld name="2_Intercalaire photo vierge - Signal_Noir">
    <p:bg>
      <p:bgPr>
        <a:solidFill>
          <a:schemeClr val="bg1"/>
        </a:solidFill>
        <a:effectLst/>
      </p:bgPr>
    </p:bg>
    <p:spTree>
      <p:nvGrpSpPr>
        <p:cNvPr id="1" name=""/>
        <p:cNvGrpSpPr/>
        <p:nvPr/>
      </p:nvGrpSpPr>
      <p:grpSpPr bwMode="auto">
        <a:xfrm>
          <a:off x="0" y="0"/>
          <a:ext cx="0" cy="0"/>
          <a:chOff x="0" y="0"/>
          <a:chExt cx="0" cy="0"/>
        </a:xfrm>
      </p:grpSpPr>
      <p:pic>
        <p:nvPicPr>
          <p:cNvPr id="4" name="Image 12"/>
          <p:cNvPicPr>
            <a:picLocks noChangeAspect="1"/>
          </p:cNvPicPr>
          <p:nvPr userDrawn="1"/>
        </p:nvPicPr>
        <p:blipFill>
          <a:blip r:embed="rId2"/>
          <a:stretch/>
        </p:blipFill>
        <p:spPr bwMode="auto">
          <a:xfrm>
            <a:off x="8001112" y="356188"/>
            <a:ext cx="1800000" cy="1800000"/>
          </a:xfrm>
          <a:prstGeom prst="rect">
            <a:avLst/>
          </a:prstGeom>
        </p:spPr>
      </p:pic>
      <p:sp>
        <p:nvSpPr>
          <p:cNvPr id="5" name="Espace réservé pour une image  5"/>
          <p:cNvSpPr>
            <a:spLocks noGrp="1"/>
          </p:cNvSpPr>
          <p:nvPr>
            <p:ph type="pic" sz="quarter" idx="17" hasCustomPrompt="1"/>
          </p:nvPr>
        </p:nvSpPr>
        <p:spPr bwMode="auto">
          <a:xfrm>
            <a:off x="1" y="411163"/>
            <a:ext cx="4572000" cy="3600450"/>
          </a:xfrm>
          <a:prstGeom prst="rect">
            <a:avLst/>
          </a:prstGeom>
          <a:solidFill>
            <a:schemeClr val="bg1">
              <a:lumMod val="95000"/>
            </a:schemeClr>
          </a:solidFill>
          <a:ln>
            <a:noFill/>
          </a:ln>
        </p:spPr>
        <p:txBody>
          <a:bodyPr lIns="5400000" tIns="2052000" rIns="1584000"/>
          <a:lstStyle>
            <a:lvl1pPr marL="0" marR="0" indent="0" algn="l" defTabSz="914400">
              <a:lnSpc>
                <a:spcPct val="100000"/>
              </a:lnSpc>
              <a:spcBef>
                <a:spcPts val="0"/>
              </a:spcBef>
              <a:spcAft>
                <a:spcPts val="0"/>
              </a:spcAft>
              <a:buClr>
                <a:schemeClr val="tx2"/>
              </a:buClr>
              <a:buSzTx/>
              <a:buFontTx/>
              <a:buNone/>
              <a:defRPr lang="fr-FR" sz="1350" b="0" i="1">
                <a:solidFill>
                  <a:schemeClr val="bg1">
                    <a:lumMod val="65000"/>
                  </a:schemeClr>
                </a:solidFill>
                <a:latin typeface="Arial"/>
                <a:ea typeface="+mn-ea"/>
                <a:cs typeface="+mn-cs"/>
              </a:defRPr>
            </a:lvl1pPr>
          </a:lstStyle>
          <a:p>
            <a:pPr marL="0" marR="0" lvl="0" indent="0" algn="ctr" defTabSz="914400">
              <a:lnSpc>
                <a:spcPct val="100000"/>
              </a:lnSpc>
              <a:spcBef>
                <a:spcPts val="0"/>
              </a:spcBef>
              <a:spcAft>
                <a:spcPts val="0"/>
              </a:spcAft>
              <a:buClr>
                <a:schemeClr val="tx2"/>
              </a:buClr>
              <a:buSzTx/>
              <a:buFontTx/>
              <a:buNone/>
              <a:defRPr/>
            </a:pPr>
            <a:r>
              <a:rPr lang="fr-FR"/>
              <a:t>Cliquez sur l’icône centrale pour insérer une image</a:t>
            </a:r>
            <a:endParaRPr/>
          </a:p>
        </p:txBody>
      </p:sp>
      <p:sp>
        <p:nvSpPr>
          <p:cNvPr id="6" name="Espace réservé de la date 1"/>
          <p:cNvSpPr>
            <a:spLocks noGrp="1"/>
          </p:cNvSpPr>
          <p:nvPr>
            <p:ph type="dt" sz="half" idx="10"/>
          </p:nvPr>
        </p:nvSpPr>
        <p:spPr bwMode="auto"/>
        <p:txBody>
          <a:bodyPr/>
          <a:lstStyle/>
          <a:p>
            <a:pPr>
              <a:defRPr/>
            </a:pPr>
            <a:fld id="{8FEC859E-96FF-1D48-93F4-993BE9FE3962}" type="datetime3">
              <a:rPr lang="fr-FR"/>
              <a:t>11.12.23</a:t>
            </a:fld>
            <a:endParaRPr lang="fr-FR"/>
          </a:p>
        </p:txBody>
      </p:sp>
      <p:sp>
        <p:nvSpPr>
          <p:cNvPr id="7" name="Espace réservé du numéro de diapositive 3"/>
          <p:cNvSpPr>
            <a:spLocks noGrp="1"/>
          </p:cNvSpPr>
          <p:nvPr>
            <p:ph type="sldNum" sz="quarter" idx="12"/>
          </p:nvPr>
        </p:nvSpPr>
        <p:spPr bwMode="auto"/>
        <p:txBody>
          <a:bodyPr/>
          <a:lstStyle/>
          <a:p>
            <a:pPr>
              <a:defRPr/>
            </a:pPr>
            <a:r>
              <a:rPr lang="fr-FR"/>
              <a:t>P </a:t>
            </a:r>
            <a:fld id="{733122C9-A0B9-462F-8757-0847AD287B63}" type="slidenum">
              <a:rPr lang="fr-FR"/>
              <a:t>‹N°›</a:t>
            </a:fld>
            <a:endParaRPr lang="fr-FR"/>
          </a:p>
        </p:txBody>
      </p:sp>
      <p:sp>
        <p:nvSpPr>
          <p:cNvPr id="8" name="Sous-titre 2"/>
          <p:cNvSpPr>
            <a:spLocks noGrp="1"/>
          </p:cNvSpPr>
          <p:nvPr>
            <p:ph type="subTitle" idx="1" hasCustomPrompt="1"/>
          </p:nvPr>
        </p:nvSpPr>
        <p:spPr bwMode="gray">
          <a:xfrm>
            <a:off x="5292725" y="3296733"/>
            <a:ext cx="3851275" cy="1080000"/>
          </a:xfrm>
          <a:prstGeom prst="rect">
            <a:avLst/>
          </a:prstGeom>
          <a:noFill/>
        </p:spPr>
        <p:txBody>
          <a:bodyPr lIns="180000" tIns="180000" rIns="90000" bIns="108000" anchor="t" anchorCtr="0"/>
          <a:lstStyle>
            <a:lvl1pPr marL="0" indent="0">
              <a:spcBef>
                <a:spcPts val="600"/>
              </a:spcBef>
              <a:buFontTx/>
              <a:buNone/>
              <a:defRPr sz="1800" b="1">
                <a:solidFill>
                  <a:schemeClr val="tx1"/>
                </a:solidFill>
                <a:latin typeface="+mn-lt"/>
              </a:defRPr>
            </a:lvl1pPr>
            <a:lvl2pPr marL="457200" indent="0">
              <a:buFontTx/>
              <a:buNone/>
              <a:defRPr>
                <a:solidFill>
                  <a:schemeClr val="bg1"/>
                </a:solidFill>
                <a:latin typeface="+mn-lt"/>
              </a:defRPr>
            </a:lvl2pPr>
          </a:lstStyle>
          <a:p>
            <a:pPr>
              <a:defRPr/>
            </a:pPr>
            <a:r>
              <a:rPr lang="fr-FR"/>
              <a:t>Page intercalaire avec titre sur 2 lignes maximum</a:t>
            </a:r>
            <a:endParaRPr/>
          </a:p>
        </p:txBody>
      </p:sp>
      <p:sp>
        <p:nvSpPr>
          <p:cNvPr id="9" name="Espace réservé du texte 8"/>
          <p:cNvSpPr>
            <a:spLocks noGrp="1"/>
          </p:cNvSpPr>
          <p:nvPr>
            <p:ph type="body" sz="quarter" idx="13" hasCustomPrompt="1"/>
          </p:nvPr>
        </p:nvSpPr>
        <p:spPr bwMode="auto">
          <a:xfrm>
            <a:off x="5916707" y="4016370"/>
            <a:ext cx="3227294" cy="360363"/>
          </a:xfrm>
          <a:prstGeom prst="rect">
            <a:avLst/>
          </a:prstGeom>
        </p:spPr>
        <p:txBody>
          <a:bodyPr lIns="0" tIns="0" rIns="0" bIns="0" anchor="t" anchorCtr="0"/>
          <a:lstStyle>
            <a:lvl1pPr marL="0" indent="0">
              <a:lnSpc>
                <a:spcPts val="1580"/>
              </a:lnSpc>
              <a:spcBef>
                <a:spcPts val="0"/>
              </a:spcBef>
              <a:buFontTx/>
              <a:buNone/>
              <a:defRPr sz="1400">
                <a:solidFill>
                  <a:schemeClr val="tx1"/>
                </a:solidFill>
                <a:latin typeface="+mn-lt"/>
              </a:defRPr>
            </a:lvl1pPr>
            <a:lvl2pPr marL="457200" indent="0">
              <a:buFontTx/>
              <a:buNone/>
              <a:defRPr sz="1400">
                <a:latin typeface="+mn-lt"/>
              </a:defRPr>
            </a:lvl2pPr>
            <a:lvl3pPr marL="914400" indent="0">
              <a:buFontTx/>
              <a:buNone/>
              <a:defRPr sz="1400">
                <a:latin typeface="+mn-lt"/>
              </a:defRPr>
            </a:lvl3pPr>
            <a:lvl4pPr>
              <a:buFontTx/>
              <a:buNone/>
              <a:defRPr sz="1400">
                <a:latin typeface="+mn-lt"/>
              </a:defRPr>
            </a:lvl4pPr>
            <a:lvl5pPr>
              <a:buFontTx/>
              <a:buNone/>
              <a:defRPr sz="1400">
                <a:latin typeface="+mn-lt"/>
              </a:defRPr>
            </a:lvl5pPr>
          </a:lstStyle>
          <a:p>
            <a:pPr lvl="0">
              <a:defRPr/>
            </a:pPr>
            <a:r>
              <a:rPr lang="fr-FR"/>
              <a:t>Sous titre</a:t>
            </a:r>
            <a:endParaRPr/>
          </a:p>
        </p:txBody>
      </p:sp>
      <p:sp>
        <p:nvSpPr>
          <p:cNvPr id="10" name="Rectangle 2"/>
          <p:cNvSpPr/>
          <p:nvPr userDrawn="1"/>
        </p:nvSpPr>
        <p:spPr bwMode="auto">
          <a:xfrm>
            <a:off x="0" y="4008967"/>
            <a:ext cx="4571999" cy="358775"/>
          </a:xfrm>
          <a:prstGeom prst="rect">
            <a:avLst/>
          </a:prstGeom>
          <a:solidFill>
            <a:srgbClr val="DD371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pic>
        <p:nvPicPr>
          <p:cNvPr id="11" name="Image 6"/>
          <p:cNvPicPr>
            <a:picLocks noChangeAspect="1"/>
          </p:cNvPicPr>
          <p:nvPr userDrawn="1"/>
        </p:nvPicPr>
        <p:blipFill>
          <a:blip r:embed="rId3"/>
          <a:stretch/>
        </p:blipFill>
        <p:spPr bwMode="gray">
          <a:xfrm>
            <a:off x="94304" y="4452470"/>
            <a:ext cx="762121" cy="588290"/>
          </a:xfrm>
          <a:prstGeom prst="rect">
            <a:avLst/>
          </a:prstGeom>
          <a:ln>
            <a:noFill/>
          </a:ln>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PhAnim="0" preserve="1" userDrawn="1">
  <p:cSld name="3_Intercalaire photo vierge - Signal_Noir">
    <p:bg>
      <p:bgPr>
        <a:solidFill>
          <a:schemeClr val="bg1"/>
        </a:solidFill>
        <a:effectLst/>
      </p:bgPr>
    </p:bg>
    <p:spTree>
      <p:nvGrpSpPr>
        <p:cNvPr id="1" name=""/>
        <p:cNvGrpSpPr/>
        <p:nvPr/>
      </p:nvGrpSpPr>
      <p:grpSpPr bwMode="auto">
        <a:xfrm>
          <a:off x="0" y="0"/>
          <a:ext cx="0" cy="0"/>
          <a:chOff x="0" y="0"/>
          <a:chExt cx="0" cy="0"/>
        </a:xfrm>
      </p:grpSpPr>
      <p:sp>
        <p:nvSpPr>
          <p:cNvPr id="4" name="Espace réservé pour une image  5"/>
          <p:cNvSpPr>
            <a:spLocks noGrp="1"/>
          </p:cNvSpPr>
          <p:nvPr>
            <p:ph type="pic" sz="quarter" idx="17" hasCustomPrompt="1"/>
          </p:nvPr>
        </p:nvSpPr>
        <p:spPr bwMode="auto">
          <a:xfrm>
            <a:off x="1" y="411163"/>
            <a:ext cx="4572000" cy="3600450"/>
          </a:xfrm>
          <a:prstGeom prst="rect">
            <a:avLst/>
          </a:prstGeom>
          <a:solidFill>
            <a:schemeClr val="bg1">
              <a:lumMod val="95000"/>
            </a:schemeClr>
          </a:solidFill>
          <a:ln>
            <a:noFill/>
          </a:ln>
        </p:spPr>
        <p:txBody>
          <a:bodyPr lIns="5400000" tIns="2052000" rIns="1584000"/>
          <a:lstStyle>
            <a:lvl1pPr marL="0" marR="0" indent="0" algn="l" defTabSz="914400">
              <a:lnSpc>
                <a:spcPct val="100000"/>
              </a:lnSpc>
              <a:spcBef>
                <a:spcPts val="0"/>
              </a:spcBef>
              <a:spcAft>
                <a:spcPts val="0"/>
              </a:spcAft>
              <a:buClr>
                <a:schemeClr val="tx2"/>
              </a:buClr>
              <a:buSzTx/>
              <a:buFontTx/>
              <a:buNone/>
              <a:defRPr lang="fr-FR" sz="1350" b="0" i="1">
                <a:solidFill>
                  <a:schemeClr val="bg1">
                    <a:lumMod val="65000"/>
                  </a:schemeClr>
                </a:solidFill>
                <a:latin typeface="Arial"/>
                <a:ea typeface="+mn-ea"/>
                <a:cs typeface="+mn-cs"/>
              </a:defRPr>
            </a:lvl1pPr>
          </a:lstStyle>
          <a:p>
            <a:pPr marL="0" marR="0" lvl="0" indent="0" algn="ctr" defTabSz="914400">
              <a:lnSpc>
                <a:spcPct val="100000"/>
              </a:lnSpc>
              <a:spcBef>
                <a:spcPts val="0"/>
              </a:spcBef>
              <a:spcAft>
                <a:spcPts val="0"/>
              </a:spcAft>
              <a:buClr>
                <a:schemeClr val="tx2"/>
              </a:buClr>
              <a:buSzTx/>
              <a:buFontTx/>
              <a:buNone/>
              <a:defRPr/>
            </a:pPr>
            <a:r>
              <a:rPr lang="fr-FR"/>
              <a:t>Cliquez sur l’icône centrale pour insérer une image</a:t>
            </a:r>
            <a:endParaRPr/>
          </a:p>
        </p:txBody>
      </p:sp>
      <p:sp>
        <p:nvSpPr>
          <p:cNvPr id="5" name="Espace réservé de la date 1"/>
          <p:cNvSpPr>
            <a:spLocks noGrp="1"/>
          </p:cNvSpPr>
          <p:nvPr>
            <p:ph type="dt" sz="half" idx="10"/>
          </p:nvPr>
        </p:nvSpPr>
        <p:spPr bwMode="auto"/>
        <p:txBody>
          <a:bodyPr/>
          <a:lstStyle/>
          <a:p>
            <a:pPr>
              <a:defRPr/>
            </a:pPr>
            <a:fld id="{8FEC859E-96FF-1D48-93F4-993BE9FE3962}" type="datetime3">
              <a:rPr lang="fr-FR"/>
              <a:t>11.12.23</a:t>
            </a:fld>
            <a:endParaRPr lang="fr-FR"/>
          </a:p>
        </p:txBody>
      </p:sp>
      <p:sp>
        <p:nvSpPr>
          <p:cNvPr id="6" name="Espace réservé du numéro de diapositive 3"/>
          <p:cNvSpPr>
            <a:spLocks noGrp="1"/>
          </p:cNvSpPr>
          <p:nvPr>
            <p:ph type="sldNum" sz="quarter" idx="12"/>
          </p:nvPr>
        </p:nvSpPr>
        <p:spPr bwMode="auto"/>
        <p:txBody>
          <a:bodyPr/>
          <a:lstStyle/>
          <a:p>
            <a:pPr>
              <a:defRPr/>
            </a:pPr>
            <a:r>
              <a:rPr lang="fr-FR"/>
              <a:t>P </a:t>
            </a:r>
            <a:fld id="{733122C9-A0B9-462F-8757-0847AD287B63}" type="slidenum">
              <a:rPr lang="fr-FR"/>
              <a:t>‹N°›</a:t>
            </a:fld>
            <a:endParaRPr lang="fr-FR"/>
          </a:p>
        </p:txBody>
      </p:sp>
      <p:sp>
        <p:nvSpPr>
          <p:cNvPr id="7" name="Sous-titre 2"/>
          <p:cNvSpPr>
            <a:spLocks noGrp="1"/>
          </p:cNvSpPr>
          <p:nvPr>
            <p:ph type="subTitle" idx="1" hasCustomPrompt="1"/>
          </p:nvPr>
        </p:nvSpPr>
        <p:spPr bwMode="gray">
          <a:xfrm>
            <a:off x="5292725" y="3652338"/>
            <a:ext cx="3851275" cy="1080000"/>
          </a:xfrm>
          <a:prstGeom prst="rect">
            <a:avLst/>
          </a:prstGeom>
          <a:noFill/>
        </p:spPr>
        <p:txBody>
          <a:bodyPr lIns="180000" tIns="180000" rIns="90000" bIns="108000" anchor="t" anchorCtr="0"/>
          <a:lstStyle>
            <a:lvl1pPr marL="0" indent="0">
              <a:spcBef>
                <a:spcPts val="600"/>
              </a:spcBef>
              <a:buFontTx/>
              <a:buNone/>
              <a:defRPr sz="1800" b="1">
                <a:solidFill>
                  <a:schemeClr val="tx1"/>
                </a:solidFill>
                <a:latin typeface="+mn-lt"/>
              </a:defRPr>
            </a:lvl1pPr>
            <a:lvl2pPr marL="457200" indent="0">
              <a:buFontTx/>
              <a:buNone/>
              <a:defRPr>
                <a:solidFill>
                  <a:schemeClr val="bg1"/>
                </a:solidFill>
                <a:latin typeface="+mn-lt"/>
              </a:defRPr>
            </a:lvl2pPr>
          </a:lstStyle>
          <a:p>
            <a:pPr>
              <a:defRPr/>
            </a:pPr>
            <a:r>
              <a:rPr lang="fr-FR"/>
              <a:t>Page intercalaire avec titre sur 2 lignes maximum</a:t>
            </a:r>
            <a:endParaRPr/>
          </a:p>
        </p:txBody>
      </p:sp>
      <p:sp>
        <p:nvSpPr>
          <p:cNvPr id="8" name="Espace réservé du texte 8"/>
          <p:cNvSpPr>
            <a:spLocks noGrp="1"/>
          </p:cNvSpPr>
          <p:nvPr>
            <p:ph type="body" sz="quarter" idx="13" hasCustomPrompt="1"/>
          </p:nvPr>
        </p:nvSpPr>
        <p:spPr bwMode="auto">
          <a:xfrm>
            <a:off x="5916707" y="4371975"/>
            <a:ext cx="3227294" cy="360363"/>
          </a:xfrm>
          <a:prstGeom prst="rect">
            <a:avLst/>
          </a:prstGeom>
        </p:spPr>
        <p:txBody>
          <a:bodyPr lIns="0" tIns="0" rIns="0" bIns="0" anchor="t" anchorCtr="0"/>
          <a:lstStyle>
            <a:lvl1pPr marL="0" indent="0">
              <a:lnSpc>
                <a:spcPts val="1580"/>
              </a:lnSpc>
              <a:spcBef>
                <a:spcPts val="0"/>
              </a:spcBef>
              <a:buFontTx/>
              <a:buNone/>
              <a:defRPr sz="1400">
                <a:solidFill>
                  <a:schemeClr val="tx1"/>
                </a:solidFill>
                <a:latin typeface="+mn-lt"/>
              </a:defRPr>
            </a:lvl1pPr>
            <a:lvl2pPr marL="457200" indent="0">
              <a:buFontTx/>
              <a:buNone/>
              <a:defRPr sz="1400">
                <a:latin typeface="+mn-lt"/>
              </a:defRPr>
            </a:lvl2pPr>
            <a:lvl3pPr marL="914400" indent="0">
              <a:buFontTx/>
              <a:buNone/>
              <a:defRPr sz="1400">
                <a:latin typeface="+mn-lt"/>
              </a:defRPr>
            </a:lvl3pPr>
            <a:lvl4pPr>
              <a:buFontTx/>
              <a:buNone/>
              <a:defRPr sz="1400">
                <a:latin typeface="+mn-lt"/>
              </a:defRPr>
            </a:lvl4pPr>
            <a:lvl5pPr>
              <a:buFontTx/>
              <a:buNone/>
              <a:defRPr sz="1400">
                <a:latin typeface="+mn-lt"/>
              </a:defRPr>
            </a:lvl5pPr>
          </a:lstStyle>
          <a:p>
            <a:pPr lvl="0">
              <a:defRPr/>
            </a:pPr>
            <a:r>
              <a:rPr lang="fr-FR"/>
              <a:t>Sous titre</a:t>
            </a:r>
            <a:endParaRPr/>
          </a:p>
        </p:txBody>
      </p:sp>
      <p:sp>
        <p:nvSpPr>
          <p:cNvPr id="9" name="Rectangle 2"/>
          <p:cNvSpPr/>
          <p:nvPr userDrawn="1"/>
        </p:nvSpPr>
        <p:spPr bwMode="auto">
          <a:xfrm>
            <a:off x="0" y="4011083"/>
            <a:ext cx="4571999" cy="358775"/>
          </a:xfrm>
          <a:prstGeom prst="rect">
            <a:avLst/>
          </a:prstGeom>
          <a:solidFill>
            <a:srgbClr val="E16F3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pic>
        <p:nvPicPr>
          <p:cNvPr id="10" name="Image 12"/>
          <p:cNvPicPr>
            <a:picLocks noChangeAspect="1"/>
          </p:cNvPicPr>
          <p:nvPr userDrawn="1"/>
        </p:nvPicPr>
        <p:blipFill>
          <a:blip r:embed="rId2"/>
          <a:stretch/>
        </p:blipFill>
        <p:spPr bwMode="auto">
          <a:xfrm>
            <a:off x="8122315" y="411163"/>
            <a:ext cx="1241856" cy="2160000"/>
          </a:xfrm>
          <a:prstGeom prst="rect">
            <a:avLst/>
          </a:prstGeom>
        </p:spPr>
      </p:pic>
      <p:pic>
        <p:nvPicPr>
          <p:cNvPr id="11" name="Image 6"/>
          <p:cNvPicPr>
            <a:picLocks noChangeAspect="1"/>
          </p:cNvPicPr>
          <p:nvPr userDrawn="1"/>
        </p:nvPicPr>
        <p:blipFill>
          <a:blip r:embed="rId3"/>
          <a:stretch/>
        </p:blipFill>
        <p:spPr bwMode="gray">
          <a:xfrm>
            <a:off x="94304" y="4452470"/>
            <a:ext cx="762121" cy="588290"/>
          </a:xfrm>
          <a:prstGeom prst="rect">
            <a:avLst/>
          </a:prstGeom>
          <a:ln>
            <a:noFill/>
          </a:ln>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userDrawn="1">
  <p:cSld name="4_Intercalaire photo vierge - Signal_Noir">
    <p:bg>
      <p:bgPr>
        <a:solidFill>
          <a:schemeClr val="bg1"/>
        </a:solidFill>
        <a:effectLst/>
      </p:bgPr>
    </p:bg>
    <p:spTree>
      <p:nvGrpSpPr>
        <p:cNvPr id="1" name=""/>
        <p:cNvGrpSpPr/>
        <p:nvPr/>
      </p:nvGrpSpPr>
      <p:grpSpPr bwMode="auto">
        <a:xfrm>
          <a:off x="0" y="0"/>
          <a:ext cx="0" cy="0"/>
          <a:chOff x="0" y="0"/>
          <a:chExt cx="0" cy="0"/>
        </a:xfrm>
      </p:grpSpPr>
      <p:sp>
        <p:nvSpPr>
          <p:cNvPr id="4" name="Espace réservé pour une image  5"/>
          <p:cNvSpPr>
            <a:spLocks noGrp="1"/>
          </p:cNvSpPr>
          <p:nvPr>
            <p:ph type="pic" sz="quarter" idx="17" hasCustomPrompt="1"/>
          </p:nvPr>
        </p:nvSpPr>
        <p:spPr bwMode="auto">
          <a:xfrm>
            <a:off x="1" y="411163"/>
            <a:ext cx="4572000" cy="3600450"/>
          </a:xfrm>
          <a:prstGeom prst="rect">
            <a:avLst/>
          </a:prstGeom>
          <a:solidFill>
            <a:schemeClr val="bg1">
              <a:lumMod val="95000"/>
            </a:schemeClr>
          </a:solidFill>
          <a:ln>
            <a:noFill/>
          </a:ln>
        </p:spPr>
        <p:txBody>
          <a:bodyPr lIns="5400000" tIns="2052000" rIns="1584000"/>
          <a:lstStyle>
            <a:lvl1pPr marL="0" marR="0" indent="0" algn="l" defTabSz="914400">
              <a:lnSpc>
                <a:spcPct val="100000"/>
              </a:lnSpc>
              <a:spcBef>
                <a:spcPts val="0"/>
              </a:spcBef>
              <a:spcAft>
                <a:spcPts val="0"/>
              </a:spcAft>
              <a:buClr>
                <a:schemeClr val="tx2"/>
              </a:buClr>
              <a:buSzTx/>
              <a:buFontTx/>
              <a:buNone/>
              <a:defRPr lang="fr-FR" sz="1350" b="0" i="1">
                <a:solidFill>
                  <a:schemeClr val="bg1">
                    <a:lumMod val="65000"/>
                  </a:schemeClr>
                </a:solidFill>
                <a:latin typeface="Arial"/>
                <a:ea typeface="+mn-ea"/>
                <a:cs typeface="+mn-cs"/>
              </a:defRPr>
            </a:lvl1pPr>
          </a:lstStyle>
          <a:p>
            <a:pPr marL="0" marR="0" lvl="0" indent="0" algn="ctr" defTabSz="914400">
              <a:lnSpc>
                <a:spcPct val="100000"/>
              </a:lnSpc>
              <a:spcBef>
                <a:spcPts val="0"/>
              </a:spcBef>
              <a:spcAft>
                <a:spcPts val="0"/>
              </a:spcAft>
              <a:buClr>
                <a:schemeClr val="tx2"/>
              </a:buClr>
              <a:buSzTx/>
              <a:buFontTx/>
              <a:buNone/>
              <a:defRPr/>
            </a:pPr>
            <a:r>
              <a:rPr lang="fr-FR"/>
              <a:t>Cliquez sur l’icône centrale pour insérer une image</a:t>
            </a:r>
            <a:endParaRPr/>
          </a:p>
        </p:txBody>
      </p:sp>
      <p:sp>
        <p:nvSpPr>
          <p:cNvPr id="5" name="Espace réservé de la date 1"/>
          <p:cNvSpPr>
            <a:spLocks noGrp="1"/>
          </p:cNvSpPr>
          <p:nvPr>
            <p:ph type="dt" sz="half" idx="10"/>
          </p:nvPr>
        </p:nvSpPr>
        <p:spPr bwMode="auto"/>
        <p:txBody>
          <a:bodyPr/>
          <a:lstStyle/>
          <a:p>
            <a:pPr>
              <a:defRPr/>
            </a:pPr>
            <a:fld id="{8FEC859E-96FF-1D48-93F4-993BE9FE3962}" type="datetime3">
              <a:rPr lang="fr-FR"/>
              <a:t>11.12.23</a:t>
            </a:fld>
            <a:endParaRPr lang="fr-FR"/>
          </a:p>
        </p:txBody>
      </p:sp>
      <p:sp>
        <p:nvSpPr>
          <p:cNvPr id="6" name="Espace réservé du numéro de diapositive 3"/>
          <p:cNvSpPr>
            <a:spLocks noGrp="1"/>
          </p:cNvSpPr>
          <p:nvPr>
            <p:ph type="sldNum" sz="quarter" idx="12"/>
          </p:nvPr>
        </p:nvSpPr>
        <p:spPr bwMode="auto"/>
        <p:txBody>
          <a:bodyPr/>
          <a:lstStyle/>
          <a:p>
            <a:pPr>
              <a:defRPr/>
            </a:pPr>
            <a:r>
              <a:rPr lang="fr-FR"/>
              <a:t>P </a:t>
            </a:r>
            <a:fld id="{733122C9-A0B9-462F-8757-0847AD287B63}" type="slidenum">
              <a:rPr lang="fr-FR"/>
              <a:t>‹N°›</a:t>
            </a:fld>
            <a:endParaRPr lang="fr-FR"/>
          </a:p>
        </p:txBody>
      </p:sp>
      <p:sp>
        <p:nvSpPr>
          <p:cNvPr id="7" name="Sous-titre 2"/>
          <p:cNvSpPr>
            <a:spLocks noGrp="1"/>
          </p:cNvSpPr>
          <p:nvPr>
            <p:ph type="subTitle" idx="1" hasCustomPrompt="1"/>
          </p:nvPr>
        </p:nvSpPr>
        <p:spPr bwMode="gray">
          <a:xfrm>
            <a:off x="5292725" y="3652338"/>
            <a:ext cx="3851275" cy="1080000"/>
          </a:xfrm>
          <a:prstGeom prst="rect">
            <a:avLst/>
          </a:prstGeom>
          <a:noFill/>
        </p:spPr>
        <p:txBody>
          <a:bodyPr lIns="180000" tIns="180000" rIns="90000" bIns="108000" anchor="t" anchorCtr="0"/>
          <a:lstStyle>
            <a:lvl1pPr marL="0" indent="0">
              <a:spcBef>
                <a:spcPts val="600"/>
              </a:spcBef>
              <a:buFontTx/>
              <a:buNone/>
              <a:defRPr sz="1800" b="1">
                <a:solidFill>
                  <a:schemeClr val="tx1"/>
                </a:solidFill>
                <a:latin typeface="+mn-lt"/>
              </a:defRPr>
            </a:lvl1pPr>
            <a:lvl2pPr marL="457200" indent="0">
              <a:buFontTx/>
              <a:buNone/>
              <a:defRPr>
                <a:solidFill>
                  <a:schemeClr val="bg1"/>
                </a:solidFill>
                <a:latin typeface="+mn-lt"/>
              </a:defRPr>
            </a:lvl2pPr>
          </a:lstStyle>
          <a:p>
            <a:pPr>
              <a:defRPr/>
            </a:pPr>
            <a:r>
              <a:rPr lang="fr-FR"/>
              <a:t>Page intercalaire avec titre sur 2 lignes maximum</a:t>
            </a:r>
            <a:endParaRPr/>
          </a:p>
        </p:txBody>
      </p:sp>
      <p:sp>
        <p:nvSpPr>
          <p:cNvPr id="8" name="Espace réservé du texte 8"/>
          <p:cNvSpPr>
            <a:spLocks noGrp="1"/>
          </p:cNvSpPr>
          <p:nvPr>
            <p:ph type="body" sz="quarter" idx="13" hasCustomPrompt="1"/>
          </p:nvPr>
        </p:nvSpPr>
        <p:spPr bwMode="auto">
          <a:xfrm>
            <a:off x="5916707" y="4371975"/>
            <a:ext cx="3227294" cy="360363"/>
          </a:xfrm>
          <a:prstGeom prst="rect">
            <a:avLst/>
          </a:prstGeom>
        </p:spPr>
        <p:txBody>
          <a:bodyPr lIns="0" tIns="0" rIns="0" bIns="0" anchor="t" anchorCtr="0"/>
          <a:lstStyle>
            <a:lvl1pPr marL="0" indent="0">
              <a:lnSpc>
                <a:spcPts val="1580"/>
              </a:lnSpc>
              <a:spcBef>
                <a:spcPts val="0"/>
              </a:spcBef>
              <a:buFontTx/>
              <a:buNone/>
              <a:defRPr sz="1400">
                <a:solidFill>
                  <a:schemeClr val="tx1"/>
                </a:solidFill>
                <a:latin typeface="+mn-lt"/>
              </a:defRPr>
            </a:lvl1pPr>
            <a:lvl2pPr marL="457200" indent="0">
              <a:buFontTx/>
              <a:buNone/>
              <a:defRPr sz="1400">
                <a:latin typeface="+mn-lt"/>
              </a:defRPr>
            </a:lvl2pPr>
            <a:lvl3pPr marL="914400" indent="0">
              <a:buFontTx/>
              <a:buNone/>
              <a:defRPr sz="1400">
                <a:latin typeface="+mn-lt"/>
              </a:defRPr>
            </a:lvl3pPr>
            <a:lvl4pPr>
              <a:buFontTx/>
              <a:buNone/>
              <a:defRPr sz="1400">
                <a:latin typeface="+mn-lt"/>
              </a:defRPr>
            </a:lvl4pPr>
            <a:lvl5pPr>
              <a:buFontTx/>
              <a:buNone/>
              <a:defRPr sz="1400">
                <a:latin typeface="+mn-lt"/>
              </a:defRPr>
            </a:lvl5pPr>
          </a:lstStyle>
          <a:p>
            <a:pPr lvl="0">
              <a:defRPr/>
            </a:pPr>
            <a:r>
              <a:rPr lang="fr-FR"/>
              <a:t>Sous titre</a:t>
            </a:r>
            <a:endParaRPr/>
          </a:p>
        </p:txBody>
      </p:sp>
      <p:sp>
        <p:nvSpPr>
          <p:cNvPr id="9" name="Rectangle 2"/>
          <p:cNvSpPr/>
          <p:nvPr userDrawn="1"/>
        </p:nvSpPr>
        <p:spPr bwMode="auto">
          <a:xfrm>
            <a:off x="0" y="4008967"/>
            <a:ext cx="4571999" cy="358775"/>
          </a:xfrm>
          <a:prstGeom prst="rect">
            <a:avLst/>
          </a:prstGeom>
          <a:solidFill>
            <a:srgbClr val="88B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pic>
        <p:nvPicPr>
          <p:cNvPr id="10" name="Image 12"/>
          <p:cNvPicPr>
            <a:picLocks noChangeAspect="1"/>
          </p:cNvPicPr>
          <p:nvPr userDrawn="1"/>
        </p:nvPicPr>
        <p:blipFill>
          <a:blip r:embed="rId2"/>
          <a:stretch/>
        </p:blipFill>
        <p:spPr bwMode="auto">
          <a:xfrm>
            <a:off x="8023999" y="620379"/>
            <a:ext cx="1120001" cy="720000"/>
          </a:xfrm>
          <a:prstGeom prst="rect">
            <a:avLst/>
          </a:prstGeom>
        </p:spPr>
      </p:pic>
      <p:pic>
        <p:nvPicPr>
          <p:cNvPr id="11" name="Image 13"/>
          <p:cNvPicPr>
            <a:picLocks noChangeAspect="1"/>
          </p:cNvPicPr>
          <p:nvPr userDrawn="1"/>
        </p:nvPicPr>
        <p:blipFill>
          <a:blip r:embed="rId2"/>
          <a:stretch/>
        </p:blipFill>
        <p:spPr bwMode="auto">
          <a:xfrm>
            <a:off x="6903998" y="620379"/>
            <a:ext cx="1120001" cy="720000"/>
          </a:xfrm>
          <a:prstGeom prst="rect">
            <a:avLst/>
          </a:prstGeom>
        </p:spPr>
      </p:pic>
      <p:pic>
        <p:nvPicPr>
          <p:cNvPr id="12" name="Image 6"/>
          <p:cNvPicPr>
            <a:picLocks noChangeAspect="1"/>
          </p:cNvPicPr>
          <p:nvPr userDrawn="1"/>
        </p:nvPicPr>
        <p:blipFill>
          <a:blip r:embed="rId3"/>
          <a:stretch/>
        </p:blipFill>
        <p:spPr bwMode="gray">
          <a:xfrm>
            <a:off x="94304" y="4452470"/>
            <a:ext cx="762121" cy="588290"/>
          </a:xfrm>
          <a:prstGeom prst="rect">
            <a:avLst/>
          </a:prstGeom>
          <a:ln>
            <a:noFill/>
          </a:ln>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PhAnim="0" preserve="1" userDrawn="1">
  <p:cSld name="Texte + 1 chiffre">
    <p:spTree>
      <p:nvGrpSpPr>
        <p:cNvPr id="1" name=""/>
        <p:cNvGrpSpPr/>
        <p:nvPr/>
      </p:nvGrpSpPr>
      <p:grpSpPr bwMode="auto">
        <a:xfrm>
          <a:off x="0" y="0"/>
          <a:ext cx="0" cy="0"/>
          <a:chOff x="0" y="0"/>
          <a:chExt cx="0" cy="0"/>
        </a:xfrm>
      </p:grpSpPr>
      <p:sp>
        <p:nvSpPr>
          <p:cNvPr id="4" name="Espace réservé de la date 1"/>
          <p:cNvSpPr>
            <a:spLocks noGrp="1"/>
          </p:cNvSpPr>
          <p:nvPr>
            <p:ph type="dt" sz="half" idx="10"/>
          </p:nvPr>
        </p:nvSpPr>
        <p:spPr bwMode="auto"/>
        <p:txBody>
          <a:bodyPr/>
          <a:lstStyle/>
          <a:p>
            <a:pPr>
              <a:defRPr/>
            </a:pPr>
            <a:fld id="{AB2B1204-2AEA-E444-9A99-D02961C25721}" type="datetime3">
              <a:rPr lang="fr-FR"/>
              <a:t>11.12.23</a:t>
            </a:fld>
            <a:endParaRPr lang="fr-FR"/>
          </a:p>
        </p:txBody>
      </p:sp>
      <p:sp>
        <p:nvSpPr>
          <p:cNvPr id="5" name="Espace réservé du numéro de diapositive 3"/>
          <p:cNvSpPr>
            <a:spLocks noGrp="1"/>
          </p:cNvSpPr>
          <p:nvPr>
            <p:ph type="sldNum" sz="quarter" idx="12"/>
          </p:nvPr>
        </p:nvSpPr>
        <p:spPr bwMode="auto"/>
        <p:txBody>
          <a:bodyPr/>
          <a:lstStyle/>
          <a:p>
            <a:pPr>
              <a:defRPr/>
            </a:pPr>
            <a:r>
              <a:rPr lang="fr-FR"/>
              <a:t>P </a:t>
            </a:r>
            <a:fld id="{733122C9-A0B9-462F-8757-0847AD287B63}" type="slidenum">
              <a:rPr lang="fr-FR"/>
              <a:t>‹N°›</a:t>
            </a:fld>
            <a:endParaRPr lang="fr-FR"/>
          </a:p>
        </p:txBody>
      </p:sp>
      <p:sp>
        <p:nvSpPr>
          <p:cNvPr id="6" name="Titre 1"/>
          <p:cNvSpPr>
            <a:spLocks noGrp="1"/>
          </p:cNvSpPr>
          <p:nvPr>
            <p:ph type="title" hasCustomPrompt="1"/>
          </p:nvPr>
        </p:nvSpPr>
        <p:spPr bwMode="auto">
          <a:xfrm>
            <a:off x="985369" y="177388"/>
            <a:ext cx="4591771" cy="523926"/>
          </a:xfrm>
          <a:prstGeom prst="rect">
            <a:avLst/>
          </a:prstGeom>
        </p:spPr>
        <p:txBody>
          <a:bodyPr lIns="0" tIns="0" rIns="0" bIns="0" anchor="b" anchorCtr="0"/>
          <a:lstStyle>
            <a:lvl1pPr>
              <a:defRPr sz="1500" b="0">
                <a:solidFill>
                  <a:schemeClr val="tx1"/>
                </a:solidFill>
                <a:latin typeface="+mj-lt"/>
              </a:defRPr>
            </a:lvl1pPr>
          </a:lstStyle>
          <a:p>
            <a:pPr>
              <a:defRPr/>
            </a:pPr>
            <a:r>
              <a:rPr lang="fr-FR"/>
              <a:t>Titre sur</a:t>
            </a:r>
            <a:br>
              <a:rPr lang="fr-FR"/>
            </a:br>
            <a:r>
              <a:rPr lang="fr-FR"/>
              <a:t>2 lignes maximum</a:t>
            </a:r>
            <a:endParaRPr/>
          </a:p>
        </p:txBody>
      </p:sp>
      <p:sp>
        <p:nvSpPr>
          <p:cNvPr id="7" name="Rectangle 9"/>
          <p:cNvSpPr/>
          <p:nvPr userDrawn="1"/>
        </p:nvSpPr>
        <p:spPr bwMode="auto">
          <a:xfrm>
            <a:off x="608013" y="1288"/>
            <a:ext cx="252000" cy="64800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noFill/>
            </a:endParaRPr>
          </a:p>
        </p:txBody>
      </p:sp>
      <p:sp>
        <p:nvSpPr>
          <p:cNvPr id="8" name="Espace réservé du texte 5"/>
          <p:cNvSpPr>
            <a:spLocks noGrp="1"/>
          </p:cNvSpPr>
          <p:nvPr>
            <p:ph type="body" sz="quarter" idx="13" hasCustomPrompt="1"/>
          </p:nvPr>
        </p:nvSpPr>
        <p:spPr bwMode="auto">
          <a:xfrm>
            <a:off x="6840512" y="1401989"/>
            <a:ext cx="1958975" cy="558800"/>
          </a:xfrm>
          <a:prstGeom prst="rect">
            <a:avLst/>
          </a:prstGeom>
        </p:spPr>
        <p:txBody>
          <a:bodyPr lIns="72000" tIns="0" rIns="0" bIns="0" anchor="b" anchorCtr="0"/>
          <a:lstStyle>
            <a:lvl1pPr marL="3175" indent="0" algn="l" defTabSz="914400">
              <a:lnSpc>
                <a:spcPct val="93000"/>
              </a:lnSpc>
              <a:spcBef>
                <a:spcPts val="0"/>
              </a:spcBef>
              <a:spcAft>
                <a:spcPts val="0"/>
              </a:spcAft>
              <a:buFont typeface="Arial"/>
              <a:buNone/>
              <a:defRPr lang="fr-FR" sz="2250" b="1" i="1">
                <a:solidFill>
                  <a:schemeClr val="tx1"/>
                </a:solidFill>
                <a:latin typeface="+mn-lt"/>
                <a:ea typeface="+mn-ea"/>
                <a:cs typeface="+mn-cs"/>
              </a:defRPr>
            </a:lvl1pPr>
          </a:lstStyle>
          <a:p>
            <a:pPr>
              <a:defRPr/>
            </a:pPr>
            <a:r>
              <a:rPr lang="fr-FR"/>
              <a:t>Texte/Chiffre</a:t>
            </a:r>
            <a:endParaRPr/>
          </a:p>
        </p:txBody>
      </p:sp>
      <p:sp>
        <p:nvSpPr>
          <p:cNvPr id="9" name="Espace réservé du texte 20"/>
          <p:cNvSpPr>
            <a:spLocks noGrp="1"/>
          </p:cNvSpPr>
          <p:nvPr>
            <p:ph type="body" sz="quarter" idx="14" hasCustomPrompt="1"/>
          </p:nvPr>
        </p:nvSpPr>
        <p:spPr bwMode="auto">
          <a:xfrm>
            <a:off x="6840512" y="1960789"/>
            <a:ext cx="2303488" cy="539736"/>
          </a:xfrm>
          <a:prstGeom prst="rect">
            <a:avLst/>
          </a:prstGeom>
          <a:solidFill>
            <a:srgbClr val="E16F34"/>
          </a:solidFill>
        </p:spPr>
        <p:txBody>
          <a:bodyPr wrap="square" lIns="108000" tIns="108000" rIns="360000" bIns="108000">
            <a:spAutoFit/>
          </a:bodyPr>
          <a:lstStyle>
            <a:lvl1pPr marL="0" indent="0">
              <a:lnSpc>
                <a:spcPct val="95000"/>
              </a:lnSpc>
              <a:spcBef>
                <a:spcPts val="0"/>
              </a:spcBef>
              <a:buFontTx/>
              <a:buNone/>
              <a:defRPr sz="1100" b="1">
                <a:solidFill>
                  <a:schemeClr val="bg1"/>
                </a:solidFill>
              </a:defRPr>
            </a:lvl1pPr>
          </a:lstStyle>
          <a:p>
            <a:pPr lvl="0">
              <a:defRPr/>
            </a:pPr>
            <a:r>
              <a:rPr lang="fr-FR"/>
              <a:t>Message sur le nombre de lignes souhaité</a:t>
            </a:r>
            <a:endParaRPr/>
          </a:p>
        </p:txBody>
      </p:sp>
      <p:sp>
        <p:nvSpPr>
          <p:cNvPr id="10" name="Espace réservé du texte 22"/>
          <p:cNvSpPr>
            <a:spLocks noGrp="1"/>
          </p:cNvSpPr>
          <p:nvPr>
            <p:ph type="body" sz="quarter" idx="15" hasCustomPrompt="1"/>
          </p:nvPr>
        </p:nvSpPr>
        <p:spPr bwMode="auto">
          <a:xfrm>
            <a:off x="608014" y="1080000"/>
            <a:ext cx="5513512" cy="3420000"/>
          </a:xfrm>
          <a:prstGeom prst="rect">
            <a:avLst/>
          </a:prstGeom>
        </p:spPr>
        <p:txBody>
          <a:bodyPr lIns="0" tIns="0" rIns="0" bIns="0"/>
          <a:lstStyle>
            <a:lvl1pPr marL="0" marR="0" indent="0" algn="l" defTabSz="914400">
              <a:lnSpc>
                <a:spcPct val="90000"/>
              </a:lnSpc>
              <a:spcBef>
                <a:spcPts val="1000"/>
              </a:spcBef>
              <a:spcAft>
                <a:spcPts val="0"/>
              </a:spcAft>
              <a:buClr>
                <a:schemeClr val="tx2"/>
              </a:buClr>
              <a:buSzTx/>
              <a:buFontTx/>
              <a:buNone/>
              <a:defRPr sz="1600" b="1" i="0">
                <a:solidFill>
                  <a:schemeClr val="tx1"/>
                </a:solidFill>
                <a:latin typeface="+mn-lt"/>
              </a:defRPr>
            </a:lvl1pPr>
            <a:lvl2pPr marL="685800" indent="-228600">
              <a:buClrTx/>
              <a:buFont typeface="Wingdings"/>
              <a:buChar char="§"/>
              <a:defRPr sz="1350">
                <a:solidFill>
                  <a:schemeClr val="tx1"/>
                </a:solidFill>
                <a:latin typeface="+mn-lt"/>
              </a:defRPr>
            </a:lvl2pPr>
            <a:lvl3pPr marL="1257300" indent="-342900">
              <a:buClrTx/>
              <a:buFont typeface="Arial"/>
              <a:buChar char="•"/>
              <a:defRPr sz="1350">
                <a:solidFill>
                  <a:schemeClr val="tx1"/>
                </a:solidFill>
                <a:latin typeface="+mn-lt"/>
              </a:defRPr>
            </a:lvl3pPr>
            <a:lvl4pPr marL="1657350" indent="-285750">
              <a:buClrTx/>
              <a:buFont typeface="Wingdings"/>
              <a:buChar char="ü"/>
              <a:defRPr sz="1350">
                <a:solidFill>
                  <a:schemeClr val="tx1"/>
                </a:solidFill>
                <a:latin typeface="+mn-lt"/>
              </a:defRPr>
            </a:lvl4pPr>
            <a:lvl5pPr marL="1828800" indent="0">
              <a:buClr>
                <a:schemeClr val="tx2"/>
              </a:buClr>
              <a:buFontTx/>
              <a:buNone/>
              <a:defRPr sz="1350">
                <a:solidFill>
                  <a:schemeClr val="tx1"/>
                </a:solidFill>
                <a:latin typeface="+mn-lt"/>
              </a:defRPr>
            </a:lvl5pPr>
          </a:lstStyle>
          <a:p>
            <a:pPr marL="0" lvl="0" indent="0" algn="l" defTabSz="914400">
              <a:lnSpc>
                <a:spcPct val="90000"/>
              </a:lnSpc>
              <a:spcBef>
                <a:spcPts val="1000"/>
              </a:spcBef>
              <a:buClr>
                <a:schemeClr val="tx2"/>
              </a:buClr>
              <a:buFontTx/>
              <a:buNone/>
              <a:defRPr/>
            </a:pPr>
            <a:r>
              <a:rPr lang="fr-FR"/>
              <a:t>Cliquez pour insérer du texte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p:txBody>
      </p:sp>
      <p:pic>
        <p:nvPicPr>
          <p:cNvPr id="11" name="Image 6"/>
          <p:cNvPicPr>
            <a:picLocks noChangeAspect="1"/>
          </p:cNvPicPr>
          <p:nvPr userDrawn="1"/>
        </p:nvPicPr>
        <p:blipFill>
          <a:blip r:embed="rId2"/>
          <a:stretch/>
        </p:blipFill>
        <p:spPr bwMode="gray">
          <a:xfrm>
            <a:off x="94304" y="4452470"/>
            <a:ext cx="762121" cy="588290"/>
          </a:xfrm>
          <a:prstGeom prst="rect">
            <a:avLst/>
          </a:prstGeom>
          <a:ln>
            <a:noFill/>
          </a:ln>
        </p:spPr>
      </p:pic>
      <p:sp>
        <p:nvSpPr>
          <p:cNvPr id="12" name="Rectangle 14"/>
          <p:cNvSpPr/>
          <p:nvPr userDrawn="1"/>
        </p:nvSpPr>
        <p:spPr bwMode="gray">
          <a:xfrm>
            <a:off x="5577140" y="4995755"/>
            <a:ext cx="3566860" cy="147744"/>
          </a:xfrm>
          <a:prstGeom prst="rect">
            <a:avLst/>
          </a:prstGeom>
          <a:solidFill>
            <a:srgbClr val="88B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PhAnim="0" preserve="1" userDrawn="1">
  <p:cSld name="Texte message court">
    <p:spTree>
      <p:nvGrpSpPr>
        <p:cNvPr id="1" name=""/>
        <p:cNvGrpSpPr/>
        <p:nvPr/>
      </p:nvGrpSpPr>
      <p:grpSpPr bwMode="auto">
        <a:xfrm>
          <a:off x="0" y="0"/>
          <a:ext cx="0" cy="0"/>
          <a:chOff x="0" y="0"/>
          <a:chExt cx="0" cy="0"/>
        </a:xfrm>
      </p:grpSpPr>
      <p:sp>
        <p:nvSpPr>
          <p:cNvPr id="4" name="Espace réservé de la date 1"/>
          <p:cNvSpPr>
            <a:spLocks noGrp="1"/>
          </p:cNvSpPr>
          <p:nvPr>
            <p:ph type="dt" sz="half" idx="10"/>
          </p:nvPr>
        </p:nvSpPr>
        <p:spPr bwMode="auto"/>
        <p:txBody>
          <a:bodyPr/>
          <a:lstStyle/>
          <a:p>
            <a:pPr>
              <a:defRPr/>
            </a:pPr>
            <a:fld id="{AB2B1204-2AEA-E444-9A99-D02961C25721}" type="datetime3">
              <a:rPr lang="fr-FR"/>
              <a:t>11.12.23</a:t>
            </a:fld>
            <a:endParaRPr lang="fr-FR"/>
          </a:p>
        </p:txBody>
      </p:sp>
      <p:sp>
        <p:nvSpPr>
          <p:cNvPr id="5" name="Espace réservé du numéro de diapositive 3"/>
          <p:cNvSpPr>
            <a:spLocks noGrp="1"/>
          </p:cNvSpPr>
          <p:nvPr>
            <p:ph type="sldNum" sz="quarter" idx="12"/>
          </p:nvPr>
        </p:nvSpPr>
        <p:spPr bwMode="auto"/>
        <p:txBody>
          <a:bodyPr/>
          <a:lstStyle/>
          <a:p>
            <a:pPr>
              <a:defRPr/>
            </a:pPr>
            <a:r>
              <a:rPr lang="fr-FR"/>
              <a:t>P </a:t>
            </a:r>
            <a:fld id="{733122C9-A0B9-462F-8757-0847AD287B63}" type="slidenum">
              <a:rPr lang="fr-FR"/>
              <a:t>‹N°›</a:t>
            </a:fld>
            <a:endParaRPr lang="fr-FR"/>
          </a:p>
        </p:txBody>
      </p:sp>
      <p:sp>
        <p:nvSpPr>
          <p:cNvPr id="6" name="Titre 1"/>
          <p:cNvSpPr>
            <a:spLocks noGrp="1"/>
          </p:cNvSpPr>
          <p:nvPr>
            <p:ph type="title" hasCustomPrompt="1"/>
          </p:nvPr>
        </p:nvSpPr>
        <p:spPr bwMode="auto">
          <a:xfrm>
            <a:off x="985369" y="177388"/>
            <a:ext cx="4591771" cy="523926"/>
          </a:xfrm>
          <a:prstGeom prst="rect">
            <a:avLst/>
          </a:prstGeom>
        </p:spPr>
        <p:txBody>
          <a:bodyPr lIns="0" tIns="0" rIns="0" bIns="0" anchor="b" anchorCtr="0"/>
          <a:lstStyle>
            <a:lvl1pPr>
              <a:defRPr sz="1500" b="0">
                <a:solidFill>
                  <a:schemeClr val="tx1"/>
                </a:solidFill>
                <a:latin typeface="+mj-lt"/>
              </a:defRPr>
            </a:lvl1pPr>
          </a:lstStyle>
          <a:p>
            <a:pPr>
              <a:defRPr/>
            </a:pPr>
            <a:r>
              <a:rPr lang="fr-FR"/>
              <a:t>Titre sur</a:t>
            </a:r>
            <a:br>
              <a:rPr lang="fr-FR"/>
            </a:br>
            <a:r>
              <a:rPr lang="fr-FR"/>
              <a:t>2 lignes maximum</a:t>
            </a:r>
            <a:endParaRPr/>
          </a:p>
        </p:txBody>
      </p:sp>
      <p:sp>
        <p:nvSpPr>
          <p:cNvPr id="7" name="Rectangle 9"/>
          <p:cNvSpPr/>
          <p:nvPr userDrawn="1"/>
        </p:nvSpPr>
        <p:spPr bwMode="auto">
          <a:xfrm>
            <a:off x="608013" y="1288"/>
            <a:ext cx="252000" cy="64800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noFill/>
            </a:endParaRPr>
          </a:p>
        </p:txBody>
      </p:sp>
      <p:sp>
        <p:nvSpPr>
          <p:cNvPr id="8" name="Rectangle 12"/>
          <p:cNvSpPr/>
          <p:nvPr userDrawn="1"/>
        </p:nvSpPr>
        <p:spPr bwMode="gray">
          <a:xfrm>
            <a:off x="5577140" y="4995755"/>
            <a:ext cx="3566860" cy="147744"/>
          </a:xfrm>
          <a:prstGeom prst="rect">
            <a:avLst/>
          </a:prstGeom>
          <a:solidFill>
            <a:srgbClr val="88B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9" name="Espace réservé du texte 20"/>
          <p:cNvSpPr>
            <a:spLocks noGrp="1"/>
          </p:cNvSpPr>
          <p:nvPr>
            <p:ph type="body" sz="quarter" idx="14" hasCustomPrompt="1"/>
          </p:nvPr>
        </p:nvSpPr>
        <p:spPr bwMode="auto">
          <a:xfrm>
            <a:off x="1397213" y="1074738"/>
            <a:ext cx="6357436" cy="3427413"/>
          </a:xfrm>
          <a:prstGeom prst="rect">
            <a:avLst/>
          </a:prstGeom>
          <a:noFill/>
        </p:spPr>
        <p:txBody>
          <a:bodyPr wrap="square" lIns="0" tIns="0" rIns="0" bIns="0" anchor="ctr" anchorCtr="0">
            <a:noAutofit/>
          </a:bodyPr>
          <a:lstStyle>
            <a:lvl1pPr marL="0" indent="0" algn="ctr">
              <a:lnSpc>
                <a:spcPct val="95000"/>
              </a:lnSpc>
              <a:spcBef>
                <a:spcPts val="1600"/>
              </a:spcBef>
              <a:buFontTx/>
              <a:buNone/>
              <a:defRPr sz="2800" b="1">
                <a:solidFill>
                  <a:schemeClr val="tx1"/>
                </a:solidFill>
              </a:defRPr>
            </a:lvl1pPr>
          </a:lstStyle>
          <a:p>
            <a:pPr lvl="0">
              <a:defRPr/>
            </a:pPr>
            <a:r>
              <a:rPr lang="fr-FR"/>
              <a:t>Texte message court</a:t>
            </a:r>
            <a:br>
              <a:rPr lang="fr-FR"/>
            </a:br>
            <a:r>
              <a:rPr lang="fr-FR"/>
              <a:t>Ovit moluptae nonemquatem. Aces</a:t>
            </a:r>
            <a:endParaRPr/>
          </a:p>
          <a:p>
            <a:pPr lvl="0">
              <a:defRPr/>
            </a:pPr>
            <a:r>
              <a:rPr lang="fr-FR"/>
              <a:t>ipitia neseque sinctur aute dolenih icillenimini imincitam, quossit ut aut aut vendipsum experciam</a:t>
            </a:r>
          </a:p>
        </p:txBody>
      </p:sp>
      <p:pic>
        <p:nvPicPr>
          <p:cNvPr id="10" name="Image 6"/>
          <p:cNvPicPr>
            <a:picLocks noChangeAspect="1"/>
          </p:cNvPicPr>
          <p:nvPr userDrawn="1"/>
        </p:nvPicPr>
        <p:blipFill>
          <a:blip r:embed="rId2"/>
          <a:stretch/>
        </p:blipFill>
        <p:spPr bwMode="gray">
          <a:xfrm>
            <a:off x="94304" y="4452470"/>
            <a:ext cx="762121" cy="588290"/>
          </a:xfrm>
          <a:prstGeom prst="rect">
            <a:avLst/>
          </a:prstGeom>
          <a:ln>
            <a:noFill/>
          </a:ln>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PhAnim="0" preserve="1" userDrawn="1">
  <p:cSld name="Texte de pleine page">
    <p:spTree>
      <p:nvGrpSpPr>
        <p:cNvPr id="1" name=""/>
        <p:cNvGrpSpPr/>
        <p:nvPr/>
      </p:nvGrpSpPr>
      <p:grpSpPr bwMode="auto">
        <a:xfrm>
          <a:off x="0" y="0"/>
          <a:ext cx="0" cy="0"/>
          <a:chOff x="0" y="0"/>
          <a:chExt cx="0" cy="0"/>
        </a:xfrm>
      </p:grpSpPr>
      <p:sp>
        <p:nvSpPr>
          <p:cNvPr id="4" name="Espace réservé de la date 1"/>
          <p:cNvSpPr>
            <a:spLocks noGrp="1"/>
          </p:cNvSpPr>
          <p:nvPr>
            <p:ph type="dt" sz="half" idx="10"/>
          </p:nvPr>
        </p:nvSpPr>
        <p:spPr bwMode="auto"/>
        <p:txBody>
          <a:bodyPr/>
          <a:lstStyle/>
          <a:p>
            <a:pPr>
              <a:defRPr/>
            </a:pPr>
            <a:fld id="{F9FD301D-BA0C-2C40-967E-F0EF1AB3C51D}" type="datetime3">
              <a:rPr lang="fr-FR"/>
              <a:t>11.12.23</a:t>
            </a:fld>
            <a:endParaRPr lang="fr-FR"/>
          </a:p>
        </p:txBody>
      </p:sp>
      <p:sp>
        <p:nvSpPr>
          <p:cNvPr id="5" name="Espace réservé du numéro de diapositive 3"/>
          <p:cNvSpPr>
            <a:spLocks noGrp="1"/>
          </p:cNvSpPr>
          <p:nvPr>
            <p:ph type="sldNum" sz="quarter" idx="12"/>
          </p:nvPr>
        </p:nvSpPr>
        <p:spPr bwMode="auto"/>
        <p:txBody>
          <a:bodyPr/>
          <a:lstStyle/>
          <a:p>
            <a:pPr>
              <a:defRPr/>
            </a:pPr>
            <a:r>
              <a:rPr lang="fr-FR"/>
              <a:t>P </a:t>
            </a:r>
            <a:fld id="{733122C9-A0B9-462F-8757-0847AD287B63}" type="slidenum">
              <a:rPr lang="fr-FR"/>
              <a:t>‹N°›</a:t>
            </a:fld>
            <a:endParaRPr lang="fr-FR"/>
          </a:p>
        </p:txBody>
      </p:sp>
      <p:sp>
        <p:nvSpPr>
          <p:cNvPr id="6" name="Titre 1"/>
          <p:cNvSpPr>
            <a:spLocks noGrp="1"/>
          </p:cNvSpPr>
          <p:nvPr>
            <p:ph type="title" hasCustomPrompt="1"/>
          </p:nvPr>
        </p:nvSpPr>
        <p:spPr bwMode="auto">
          <a:xfrm>
            <a:off x="985369" y="177388"/>
            <a:ext cx="4591771" cy="523926"/>
          </a:xfrm>
          <a:prstGeom prst="rect">
            <a:avLst/>
          </a:prstGeom>
        </p:spPr>
        <p:txBody>
          <a:bodyPr lIns="0" tIns="0" rIns="0" bIns="0" anchor="b" anchorCtr="0"/>
          <a:lstStyle>
            <a:lvl1pPr>
              <a:defRPr sz="1500" b="0">
                <a:solidFill>
                  <a:schemeClr val="tx1"/>
                </a:solidFill>
                <a:latin typeface="+mj-lt"/>
              </a:defRPr>
            </a:lvl1pPr>
          </a:lstStyle>
          <a:p>
            <a:pPr>
              <a:defRPr/>
            </a:pPr>
            <a:r>
              <a:rPr lang="fr-FR"/>
              <a:t>Titre sur</a:t>
            </a:r>
            <a:br>
              <a:rPr lang="fr-FR"/>
            </a:br>
            <a:r>
              <a:rPr lang="fr-FR"/>
              <a:t>2 lignes maximum</a:t>
            </a:r>
            <a:endParaRPr/>
          </a:p>
        </p:txBody>
      </p:sp>
      <p:sp>
        <p:nvSpPr>
          <p:cNvPr id="7" name="Rectangle 9"/>
          <p:cNvSpPr/>
          <p:nvPr userDrawn="1"/>
        </p:nvSpPr>
        <p:spPr bwMode="auto">
          <a:xfrm>
            <a:off x="608013" y="1288"/>
            <a:ext cx="252000" cy="648000"/>
          </a:xfrm>
          <a:prstGeom prst="rect">
            <a:avLst/>
          </a:prstGeom>
          <a:solidFill>
            <a:srgbClr val="FFD2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noFill/>
            </a:endParaRPr>
          </a:p>
        </p:txBody>
      </p:sp>
      <p:pic>
        <p:nvPicPr>
          <p:cNvPr id="8" name="Image 6"/>
          <p:cNvPicPr>
            <a:picLocks noChangeAspect="1"/>
          </p:cNvPicPr>
          <p:nvPr userDrawn="1"/>
        </p:nvPicPr>
        <p:blipFill>
          <a:blip r:embed="rId2"/>
          <a:stretch/>
        </p:blipFill>
        <p:spPr bwMode="gray">
          <a:xfrm>
            <a:off x="94304" y="4452470"/>
            <a:ext cx="762121" cy="588290"/>
          </a:xfrm>
          <a:prstGeom prst="rect">
            <a:avLst/>
          </a:prstGeom>
          <a:ln>
            <a:noFill/>
          </a:ln>
        </p:spPr>
      </p:pic>
      <p:sp>
        <p:nvSpPr>
          <p:cNvPr id="9" name="Rectangle 14"/>
          <p:cNvSpPr/>
          <p:nvPr userDrawn="1"/>
        </p:nvSpPr>
        <p:spPr bwMode="gray">
          <a:xfrm>
            <a:off x="5577140" y="4995755"/>
            <a:ext cx="3566860" cy="147744"/>
          </a:xfrm>
          <a:prstGeom prst="rect">
            <a:avLst/>
          </a:prstGeom>
          <a:solidFill>
            <a:srgbClr val="88B14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fr-FR"/>
          </a:p>
        </p:txBody>
      </p:sp>
      <p:sp>
        <p:nvSpPr>
          <p:cNvPr id="10" name="Espace réservé du texte 22"/>
          <p:cNvSpPr>
            <a:spLocks noGrp="1"/>
          </p:cNvSpPr>
          <p:nvPr>
            <p:ph type="body" sz="quarter" idx="16" hasCustomPrompt="1"/>
          </p:nvPr>
        </p:nvSpPr>
        <p:spPr bwMode="auto">
          <a:xfrm>
            <a:off x="608013" y="1080000"/>
            <a:ext cx="7770151" cy="3420000"/>
          </a:xfrm>
          <a:prstGeom prst="rect">
            <a:avLst/>
          </a:prstGeom>
        </p:spPr>
        <p:txBody>
          <a:bodyPr lIns="0" tIns="0" rIns="0" bIns="0" numCol="1" spcCol="540000"/>
          <a:lstStyle>
            <a:lvl1pPr marL="0" marR="0" indent="0" algn="l" defTabSz="914400">
              <a:lnSpc>
                <a:spcPct val="90000"/>
              </a:lnSpc>
              <a:spcBef>
                <a:spcPts val="1000"/>
              </a:spcBef>
              <a:spcAft>
                <a:spcPts val="0"/>
              </a:spcAft>
              <a:buClr>
                <a:schemeClr val="tx2"/>
              </a:buClr>
              <a:buSzTx/>
              <a:buFontTx/>
              <a:buNone/>
              <a:defRPr sz="1600" b="1" i="0">
                <a:solidFill>
                  <a:schemeClr val="tx1"/>
                </a:solidFill>
                <a:latin typeface="+mn-lt"/>
              </a:defRPr>
            </a:lvl1pPr>
            <a:lvl2pPr marL="685800" indent="-228600">
              <a:buClrTx/>
              <a:buFont typeface="Wingdings"/>
              <a:buChar char="§"/>
              <a:defRPr sz="1350">
                <a:solidFill>
                  <a:schemeClr val="tx1"/>
                </a:solidFill>
                <a:latin typeface="+mn-lt"/>
              </a:defRPr>
            </a:lvl2pPr>
            <a:lvl3pPr marL="1257300" indent="-342900">
              <a:buClrTx/>
              <a:buFont typeface="Arial"/>
              <a:buChar char="•"/>
              <a:defRPr sz="1350">
                <a:solidFill>
                  <a:schemeClr val="tx1"/>
                </a:solidFill>
                <a:latin typeface="+mn-lt"/>
              </a:defRPr>
            </a:lvl3pPr>
            <a:lvl4pPr marL="1657350" indent="-285750">
              <a:buClrTx/>
              <a:buFont typeface="Wingdings"/>
              <a:buChar char="ü"/>
              <a:defRPr sz="1350">
                <a:solidFill>
                  <a:schemeClr val="tx1"/>
                </a:solidFill>
                <a:latin typeface="+mn-lt"/>
              </a:defRPr>
            </a:lvl4pPr>
            <a:lvl5pPr marL="1828800" indent="0">
              <a:buClr>
                <a:schemeClr val="tx2"/>
              </a:buClr>
              <a:buFontTx/>
              <a:buNone/>
              <a:defRPr sz="1350">
                <a:solidFill>
                  <a:schemeClr val="tx1"/>
                </a:solidFill>
                <a:latin typeface="+mn-lt"/>
              </a:defRPr>
            </a:lvl5pPr>
          </a:lstStyle>
          <a:p>
            <a:pPr marL="0" lvl="0" indent="0" algn="l" defTabSz="914400">
              <a:lnSpc>
                <a:spcPct val="90000"/>
              </a:lnSpc>
              <a:spcBef>
                <a:spcPts val="1000"/>
              </a:spcBef>
              <a:buClr>
                <a:schemeClr val="tx2"/>
              </a:buClr>
              <a:buFontTx/>
              <a:buNone/>
              <a:defRPr/>
            </a:pPr>
            <a:r>
              <a:rPr lang="fr-FR"/>
              <a:t>Cliquez pour insérer du texte</a:t>
            </a:r>
            <a:endParaRPr/>
          </a:p>
          <a:p>
            <a:pPr lvl="1">
              <a:defRPr/>
            </a:pPr>
            <a:r>
              <a:rPr lang="fr-FR"/>
              <a:t>Deuxième niveau</a:t>
            </a:r>
            <a:endParaRPr/>
          </a:p>
          <a:p>
            <a:pPr lvl="2">
              <a:defRPr/>
            </a:pPr>
            <a:r>
              <a:rPr lang="fr-FR"/>
              <a:t>Troisième niveau</a:t>
            </a:r>
            <a:endParaRPr/>
          </a:p>
          <a:p>
            <a:pPr lvl="3">
              <a:defRPr/>
            </a:pPr>
            <a:r>
              <a:rPr lang="fr-FR"/>
              <a:t>Quatrième niveau</a:t>
            </a:r>
            <a:endParaRPr/>
          </a:p>
          <a:p>
            <a:pPr lvl="4">
              <a:defRPr/>
            </a:pPr>
            <a:r>
              <a:rPr lang="fr-FR"/>
              <a:t>Cinquième niveau</a:t>
            </a:r>
            <a:endParaRPr/>
          </a:p>
          <a:p>
            <a:pPr lvl="4">
              <a:defRPr/>
            </a:pPr>
            <a:endParaRPr lang="fr-FR"/>
          </a:p>
          <a:p>
            <a:pPr lvl="1">
              <a:defRPr/>
            </a:pPr>
            <a:r>
              <a:rPr lang="fr-FR"/>
              <a:t>As et audit acepreperis iusdam elecus dolorion erovid ut apistibus.</a:t>
            </a:r>
            <a:endParaRPr/>
          </a:p>
          <a:p>
            <a:pPr lvl="1">
              <a:defRPr/>
            </a:pPr>
            <a:r>
              <a:rPr lang="fr-FR"/>
              <a:t>Sus ulparum ser plique solorrumquid quam iur, sitatur.</a:t>
            </a:r>
            <a:endParaRPr/>
          </a:p>
          <a:p>
            <a:pPr lvl="1">
              <a:defRPr/>
            </a:pPr>
            <a:endParaRPr lang="fr-FR"/>
          </a:p>
          <a:p>
            <a:pPr lvl="0">
              <a:defRPr/>
            </a:pPr>
            <a:r>
              <a:rPr lang="fr-FR"/>
              <a:t>Bit volorro dem quia cuptatur sit aut doleceptur magnimporio conse nis aut earument </a:t>
            </a:r>
            <a:endParaRPr/>
          </a:p>
          <a:p>
            <a:pPr lvl="1">
              <a:defRPr/>
            </a:pPr>
            <a:r>
              <a:rPr lang="fr-FR"/>
              <a:t>acea sum et, ea dolore vel iducias iur, qui sendi sinvelendant molupic aborem rentur aut voluptus sedit, omniatur?</a:t>
            </a: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bwMode="auto">
        <a:xfrm>
          <a:off x="0" y="0"/>
          <a:ext cx="0" cy="0"/>
          <a:chOff x="0" y="0"/>
          <a:chExt cx="0" cy="0"/>
        </a:xfrm>
      </p:grpSpPr>
      <p:sp>
        <p:nvSpPr>
          <p:cNvPr id="4" name="Espace réservé de la date 3"/>
          <p:cNvSpPr>
            <a:spLocks noGrp="1"/>
          </p:cNvSpPr>
          <p:nvPr>
            <p:ph type="dt" sz="half" idx="2"/>
          </p:nvPr>
        </p:nvSpPr>
        <p:spPr bwMode="auto">
          <a:xfrm>
            <a:off x="7866466" y="4807965"/>
            <a:ext cx="511698" cy="152300"/>
          </a:xfrm>
          <a:prstGeom prst="rect">
            <a:avLst/>
          </a:prstGeom>
        </p:spPr>
        <p:txBody>
          <a:bodyPr vert="horz" lIns="0" tIns="0" rIns="0" bIns="0" rtlCol="0" anchor="b" anchorCtr="0"/>
          <a:lstStyle>
            <a:lvl1pPr marL="0" indent="0" algn="r">
              <a:buClr>
                <a:schemeClr val="tx2"/>
              </a:buClr>
              <a:buFontTx/>
              <a:buNone/>
              <a:defRPr sz="700" b="1" i="0">
                <a:solidFill>
                  <a:schemeClr val="tx1"/>
                </a:solidFill>
                <a:latin typeface="+mn-lt"/>
              </a:defRPr>
            </a:lvl1pPr>
          </a:lstStyle>
          <a:p>
            <a:pPr>
              <a:defRPr/>
            </a:pPr>
            <a:fld id="{EDFB2E4D-4180-2742-811E-53D85AF875CD}" type="datetime3">
              <a:rPr lang="fr-FR"/>
              <a:t>11.12.23</a:t>
            </a:fld>
            <a:endParaRPr lang="fr-FR"/>
          </a:p>
        </p:txBody>
      </p:sp>
      <p:sp>
        <p:nvSpPr>
          <p:cNvPr id="5" name="Espace réservé du numéro de diapositive 5"/>
          <p:cNvSpPr>
            <a:spLocks noGrp="1"/>
          </p:cNvSpPr>
          <p:nvPr>
            <p:ph type="sldNum" sz="quarter" idx="4"/>
          </p:nvPr>
        </p:nvSpPr>
        <p:spPr bwMode="auto">
          <a:xfrm>
            <a:off x="8451849" y="4807965"/>
            <a:ext cx="449263" cy="152300"/>
          </a:xfrm>
          <a:prstGeom prst="rect">
            <a:avLst/>
          </a:prstGeom>
        </p:spPr>
        <p:txBody>
          <a:bodyPr vert="horz" lIns="0" tIns="0" rIns="0" bIns="0" rtlCol="0" anchor="b" anchorCtr="0"/>
          <a:lstStyle>
            <a:lvl1pPr algn="r">
              <a:defRPr sz="700" b="1" i="0">
                <a:solidFill>
                  <a:schemeClr val="tx1"/>
                </a:solidFill>
                <a:latin typeface="Arial"/>
                <a:cs typeface="Arial"/>
              </a:defRPr>
            </a:lvl1pPr>
          </a:lstStyle>
          <a:p>
            <a:pPr>
              <a:defRPr/>
            </a:pPr>
            <a:r>
              <a:rPr lang="fr-FR"/>
              <a:t>P </a:t>
            </a:r>
            <a:fld id="{733122C9-A0B9-462F-8757-0847AD287B63}" type="slidenum">
              <a:rPr lang="fr-FR"/>
              <a:t>‹N°›</a:t>
            </a:fld>
            <a:endParaRPr lang="fr-FR"/>
          </a:p>
        </p:txBody>
      </p:sp>
      <p:sp>
        <p:nvSpPr>
          <p:cNvPr id="6" name="ZoneTexte 1"/>
          <p:cNvSpPr>
            <a:spLocks noAdjustHandles="1"/>
          </p:cNvSpPr>
          <p:nvPr userDrawn="1"/>
        </p:nvSpPr>
        <p:spPr bwMode="auto">
          <a:xfrm>
            <a:off x="2925973" y="4807965"/>
            <a:ext cx="4866807" cy="152300"/>
          </a:xfrm>
          <a:prstGeom prst="rect">
            <a:avLst/>
          </a:prstGeom>
          <a:noFill/>
        </p:spPr>
        <p:txBody>
          <a:bodyPr wrap="square" lIns="0" tIns="0" rIns="0" bIns="0" rtlCol="0" anchor="b" anchorCtr="0">
            <a:noAutofit/>
          </a:bodyPr>
          <a:lstStyle/>
          <a:p>
            <a:pPr marL="0" marR="0" lvl="0" indent="0" algn="r" defTabSz="914400">
              <a:lnSpc>
                <a:spcPct val="100000"/>
              </a:lnSpc>
              <a:spcBef>
                <a:spcPts val="0"/>
              </a:spcBef>
              <a:spcAft>
                <a:spcPts val="0"/>
              </a:spcAft>
              <a:buClrTx/>
              <a:buSzTx/>
              <a:buFontTx/>
              <a:buNone/>
              <a:defRPr/>
            </a:pPr>
            <a:r>
              <a:rPr lang="fr-FR" sz="700" b="1" i="0">
                <a:solidFill>
                  <a:schemeClr val="tx1"/>
                </a:solidFill>
                <a:latin typeface="+mn-lt"/>
                <a:ea typeface="+mn-ea"/>
                <a:cs typeface="+mn-cs"/>
              </a:rPr>
              <a:t>REUNION XXXX</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Lst>
  <p:hf hdr="0"/>
  <p:txStyles>
    <p:titleStyle>
      <a:lvl1pPr algn="l" defTabSz="914400">
        <a:lnSpc>
          <a:spcPct val="90000"/>
        </a:lnSpc>
        <a:spcBef>
          <a:spcPts val="0"/>
        </a:spcBef>
        <a:buNone/>
        <a:defRPr sz="4400" b="1" i="0">
          <a:solidFill>
            <a:schemeClr val="tx1"/>
          </a:solidFill>
          <a:latin typeface="Arial Black"/>
          <a:ea typeface="+mj-ea"/>
          <a:cs typeface="+mj-cs"/>
        </a:defRPr>
      </a:lvl1pPr>
    </p:titleStyle>
    <p:bodyStyle>
      <a:lvl1pPr marL="228600" indent="-228600" algn="l" defTabSz="914400">
        <a:lnSpc>
          <a:spcPct val="90000"/>
        </a:lnSpc>
        <a:spcBef>
          <a:spcPts val="1000"/>
        </a:spcBef>
        <a:buClr>
          <a:schemeClr val="tx2"/>
        </a:buClr>
        <a:buFont typeface="Arial"/>
        <a:buChar char="•"/>
        <a:defRPr sz="2800" b="0" i="0">
          <a:solidFill>
            <a:schemeClr val="tx1"/>
          </a:solidFill>
          <a:latin typeface="Arial"/>
          <a:ea typeface="+mn-ea"/>
          <a:cs typeface="+mn-cs"/>
        </a:defRPr>
      </a:lvl1pPr>
      <a:lvl2pPr marL="685800" indent="-228600" algn="l" defTabSz="914400">
        <a:lnSpc>
          <a:spcPct val="90000"/>
        </a:lnSpc>
        <a:spcBef>
          <a:spcPts val="500"/>
        </a:spcBef>
        <a:buClr>
          <a:schemeClr val="tx2"/>
        </a:buClr>
        <a:buFont typeface="Arial"/>
        <a:buChar char="•"/>
        <a:defRPr sz="2400" b="0" i="0">
          <a:solidFill>
            <a:schemeClr val="tx1"/>
          </a:solidFill>
          <a:latin typeface="Arial"/>
          <a:ea typeface="+mn-ea"/>
          <a:cs typeface="+mn-cs"/>
        </a:defRPr>
      </a:lvl2pPr>
      <a:lvl3pPr marL="1257300" indent="-342900" algn="l" defTabSz="914400">
        <a:lnSpc>
          <a:spcPct val="90000"/>
        </a:lnSpc>
        <a:spcBef>
          <a:spcPts val="500"/>
        </a:spcBef>
        <a:buClr>
          <a:schemeClr val="tx2"/>
        </a:buClr>
        <a:buFont typeface="Arial"/>
        <a:buChar char="•"/>
        <a:defRPr sz="2000" b="0" i="0">
          <a:solidFill>
            <a:schemeClr val="tx1"/>
          </a:solidFill>
          <a:latin typeface="Arial"/>
          <a:ea typeface="+mn-ea"/>
          <a:cs typeface="+mn-cs"/>
        </a:defRPr>
      </a:lvl3pPr>
      <a:lvl4pPr marL="1371600" indent="0" algn="l" defTabSz="914400">
        <a:lnSpc>
          <a:spcPct val="90000"/>
        </a:lnSpc>
        <a:spcBef>
          <a:spcPts val="500"/>
        </a:spcBef>
        <a:buFont typeface="Arial"/>
        <a:buNone/>
        <a:defRPr sz="1800" b="0" i="0">
          <a:solidFill>
            <a:schemeClr val="tx1"/>
          </a:solidFill>
          <a:latin typeface="Arial"/>
          <a:ea typeface="+mn-ea"/>
          <a:cs typeface="+mn-cs"/>
        </a:defRPr>
      </a:lvl4pPr>
      <a:lvl5pPr marL="1828800" indent="0" algn="l" defTabSz="914400">
        <a:lnSpc>
          <a:spcPct val="90000"/>
        </a:lnSpc>
        <a:spcBef>
          <a:spcPts val="500"/>
        </a:spcBef>
        <a:buFont typeface="Arial"/>
        <a:buNone/>
        <a:defRPr sz="1800" b="0" i="0">
          <a:solidFill>
            <a:schemeClr val="tx1"/>
          </a:solidFill>
          <a:latin typeface="Arial"/>
          <a:ea typeface="+mn-ea"/>
          <a:cs typeface="+mn-cs"/>
        </a:defRPr>
      </a:lvl5pPr>
      <a:lvl6pPr marL="2514600" indent="-228600" algn="l" defTabSz="914400">
        <a:lnSpc>
          <a:spcPct val="90000"/>
        </a:lnSpc>
        <a:spcBef>
          <a:spcPts val="500"/>
        </a:spcBef>
        <a:buFont typeface="Arial"/>
        <a:buChar char="•"/>
        <a:defRPr sz="1800">
          <a:solidFill>
            <a:schemeClr val="tx1"/>
          </a:solidFill>
          <a:latin typeface="+mn-lt"/>
          <a:ea typeface="+mn-ea"/>
          <a:cs typeface="+mn-cs"/>
        </a:defRPr>
      </a:lvl6pPr>
      <a:lvl7pPr marL="2971800" indent="-228600" algn="l" defTabSz="914400">
        <a:lnSpc>
          <a:spcPct val="90000"/>
        </a:lnSpc>
        <a:spcBef>
          <a:spcPts val="500"/>
        </a:spcBef>
        <a:buFont typeface="Arial"/>
        <a:buChar char="•"/>
        <a:defRPr sz="1800">
          <a:solidFill>
            <a:schemeClr val="tx1"/>
          </a:solidFill>
          <a:latin typeface="+mn-lt"/>
          <a:ea typeface="+mn-ea"/>
          <a:cs typeface="+mn-cs"/>
        </a:defRPr>
      </a:lvl7pPr>
      <a:lvl8pPr marL="3429000" indent="-228600" algn="l" defTabSz="914400">
        <a:lnSpc>
          <a:spcPct val="90000"/>
        </a:lnSpc>
        <a:spcBef>
          <a:spcPts val="500"/>
        </a:spcBef>
        <a:buFont typeface="Arial"/>
        <a:buChar char="•"/>
        <a:defRPr sz="1800">
          <a:solidFill>
            <a:schemeClr val="tx1"/>
          </a:solidFill>
          <a:latin typeface="+mn-lt"/>
          <a:ea typeface="+mn-ea"/>
          <a:cs typeface="+mn-cs"/>
        </a:defRPr>
      </a:lvl8pPr>
      <a:lvl9pPr marL="3886200" indent="-228600" algn="l" defTabSz="914400">
        <a:lnSpc>
          <a:spcPct val="90000"/>
        </a:lnSpc>
        <a:spcBef>
          <a:spcPts val="500"/>
        </a:spcBef>
        <a:buFont typeface="Arial"/>
        <a:buChar char="•"/>
        <a:defRPr sz="1800">
          <a:solidFill>
            <a:schemeClr val="tx1"/>
          </a:solidFill>
          <a:latin typeface="+mn-lt"/>
          <a:ea typeface="+mn-ea"/>
          <a:cs typeface="+mn-cs"/>
        </a:defRPr>
      </a:lvl9pPr>
    </p:bodyStyle>
    <p:otherStyle>
      <a:defPPr>
        <a:defRPr lang="fr-FR"/>
      </a:defPPr>
      <a:lvl1pPr marL="0" algn="l" defTabSz="914400">
        <a:defRPr sz="1800">
          <a:solidFill>
            <a:schemeClr val="tx1"/>
          </a:solidFill>
          <a:latin typeface="+mn-lt"/>
          <a:ea typeface="+mn-ea"/>
          <a:cs typeface="+mn-cs"/>
        </a:defRPr>
      </a:lvl1pPr>
      <a:lvl2pPr marL="457200" algn="l" defTabSz="914400">
        <a:defRPr sz="1800">
          <a:solidFill>
            <a:schemeClr val="tx1"/>
          </a:solidFill>
          <a:latin typeface="+mn-lt"/>
          <a:ea typeface="+mn-ea"/>
          <a:cs typeface="+mn-cs"/>
        </a:defRPr>
      </a:lvl2pPr>
      <a:lvl3pPr marL="914400" algn="l" defTabSz="914400">
        <a:defRPr sz="1800">
          <a:solidFill>
            <a:schemeClr val="tx1"/>
          </a:solidFill>
          <a:latin typeface="+mn-lt"/>
          <a:ea typeface="+mn-ea"/>
          <a:cs typeface="+mn-cs"/>
        </a:defRPr>
      </a:lvl3pPr>
      <a:lvl4pPr marL="1371600" algn="l" defTabSz="914400">
        <a:defRPr sz="1800">
          <a:solidFill>
            <a:schemeClr val="tx1"/>
          </a:solidFill>
          <a:latin typeface="+mn-lt"/>
          <a:ea typeface="+mn-ea"/>
          <a:cs typeface="+mn-cs"/>
        </a:defRPr>
      </a:lvl4pPr>
      <a:lvl5pPr marL="1828800" algn="l" defTabSz="914400">
        <a:defRPr sz="1800">
          <a:solidFill>
            <a:schemeClr val="tx1"/>
          </a:solidFill>
          <a:latin typeface="+mn-lt"/>
          <a:ea typeface="+mn-ea"/>
          <a:cs typeface="+mn-cs"/>
        </a:defRPr>
      </a:lvl5pPr>
      <a:lvl6pPr marL="2286000" algn="l" defTabSz="914400">
        <a:defRPr sz="1800">
          <a:solidFill>
            <a:schemeClr val="tx1"/>
          </a:solidFill>
          <a:latin typeface="+mn-lt"/>
          <a:ea typeface="+mn-ea"/>
          <a:cs typeface="+mn-cs"/>
        </a:defRPr>
      </a:lvl6pPr>
      <a:lvl7pPr marL="2743200" algn="l" defTabSz="914400">
        <a:defRPr sz="1800">
          <a:solidFill>
            <a:schemeClr val="tx1"/>
          </a:solidFill>
          <a:latin typeface="+mn-lt"/>
          <a:ea typeface="+mn-ea"/>
          <a:cs typeface="+mn-cs"/>
        </a:defRPr>
      </a:lvl7pPr>
      <a:lvl8pPr marL="3200400" algn="l" defTabSz="914400">
        <a:defRPr sz="1800">
          <a:solidFill>
            <a:schemeClr val="tx1"/>
          </a:solidFill>
          <a:latin typeface="+mn-lt"/>
          <a:ea typeface="+mn-ea"/>
          <a:cs typeface="+mn-cs"/>
        </a:defRPr>
      </a:lvl8pPr>
      <a:lvl9pPr marL="3657600" algn="l" defTabSz="914400">
        <a:defRPr sz="18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hyperlink" Target="https://indico.in2p3.fr/event/30645/" TargetMode="External"/><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0.xml"/></Relationships>
</file>

<file path=ppt/slides/_rels/slide4.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3.jpg"/><Relationship Id="rId7" Type="http://schemas.openxmlformats.org/officeDocument/2006/relationships/image" Target="../media/image19.jpg"/><Relationship Id="rId2" Type="http://schemas.openxmlformats.org/officeDocument/2006/relationships/image" Target="../media/image15.jpeg"/><Relationship Id="rId1" Type="http://schemas.openxmlformats.org/officeDocument/2006/relationships/slideLayout" Target="../slideLayouts/slideLayout10.xml"/><Relationship Id="rId6" Type="http://schemas.openxmlformats.org/officeDocument/2006/relationships/image" Target="../media/image18.jpg"/><Relationship Id="rId5" Type="http://schemas.openxmlformats.org/officeDocument/2006/relationships/image" Target="../media/image17.jpg"/><Relationship Id="rId4" Type="http://schemas.openxmlformats.org/officeDocument/2006/relationships/image" Target="../media/image16.png"/></Relationships>
</file>

<file path=ppt/slides/slide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Espace réservé du numéro de diapositive 2"/>
          <p:cNvSpPr>
            <a:spLocks noGrp="1"/>
          </p:cNvSpPr>
          <p:nvPr>
            <p:ph type="sldNum" sz="quarter" idx="12"/>
          </p:nvPr>
        </p:nvSpPr>
        <p:spPr bwMode="auto"/>
        <p:txBody>
          <a:bodyPr/>
          <a:lstStyle/>
          <a:p>
            <a:pPr>
              <a:defRPr/>
            </a:pPr>
            <a:r>
              <a:rPr lang="fr-FR"/>
              <a:t>P </a:t>
            </a:r>
            <a:fld id="{733122C9-A0B9-462F-8757-0847AD287B63}" type="slidenum">
              <a:rPr lang="fr-FR"/>
              <a:t>1</a:t>
            </a:fld>
            <a:endParaRPr lang="fr-FR"/>
          </a:p>
        </p:txBody>
      </p:sp>
      <p:sp>
        <p:nvSpPr>
          <p:cNvPr id="4" name="Titre 3"/>
          <p:cNvSpPr>
            <a:spLocks noGrp="1"/>
          </p:cNvSpPr>
          <p:nvPr>
            <p:ph type="title"/>
          </p:nvPr>
        </p:nvSpPr>
        <p:spPr bwMode="auto">
          <a:xfrm>
            <a:off x="901497" y="-119106"/>
            <a:ext cx="4591771" cy="523926"/>
          </a:xfrm>
        </p:spPr>
        <p:txBody>
          <a:bodyPr/>
          <a:lstStyle/>
          <a:p>
            <a:pPr>
              <a:defRPr/>
            </a:pPr>
            <a:r>
              <a:rPr lang="fr-FR" dirty="0"/>
              <a:t>WP3. Du capteur au Cloud</a:t>
            </a:r>
            <a:endParaRPr dirty="0"/>
          </a:p>
        </p:txBody>
      </p:sp>
      <p:sp>
        <p:nvSpPr>
          <p:cNvPr id="7" name="Espace réservé du texte 6"/>
          <p:cNvSpPr>
            <a:spLocks noGrp="1"/>
          </p:cNvSpPr>
          <p:nvPr>
            <p:ph type="body" sz="quarter" idx="17"/>
          </p:nvPr>
        </p:nvSpPr>
        <p:spPr bwMode="auto">
          <a:xfrm>
            <a:off x="467544" y="861750"/>
            <a:ext cx="4954272" cy="3420000"/>
          </a:xfrm>
        </p:spPr>
        <p:txBody>
          <a:bodyPr/>
          <a:lstStyle/>
          <a:p>
            <a:pPr>
              <a:lnSpc>
                <a:spcPct val="100000"/>
              </a:lnSpc>
              <a:defRPr/>
            </a:pPr>
            <a:r>
              <a:rPr lang="fr-FR" sz="1200" dirty="0">
                <a:solidFill>
                  <a:srgbClr val="FF0000"/>
                </a:solidFill>
              </a:rPr>
              <a:t>Avancées depuis novembre 23</a:t>
            </a:r>
            <a:endParaRPr sz="1400" dirty="0">
              <a:solidFill>
                <a:srgbClr val="FF0000"/>
              </a:solidFill>
            </a:endParaRPr>
          </a:p>
          <a:p>
            <a:pPr>
              <a:lnSpc>
                <a:spcPct val="100000"/>
              </a:lnSpc>
              <a:defRPr/>
            </a:pPr>
            <a:r>
              <a:rPr lang="fr-FR" sz="1100" dirty="0"/>
              <a:t>Echange avec les « pilotes » du projet TF</a:t>
            </a:r>
            <a:r>
              <a:rPr lang="fr-FR" sz="1100" b="0" dirty="0"/>
              <a:t>: </a:t>
            </a:r>
          </a:p>
          <a:p>
            <a:pPr>
              <a:lnSpc>
                <a:spcPct val="100000"/>
              </a:lnSpc>
              <a:defRPr/>
            </a:pPr>
            <a:r>
              <a:rPr lang="fr-FR" sz="1050" b="0" dirty="0"/>
              <a:t>Ce que j’en retiens:</a:t>
            </a:r>
          </a:p>
          <a:p>
            <a:pPr marL="171450" indent="-171450">
              <a:lnSpc>
                <a:spcPct val="100000"/>
              </a:lnSpc>
              <a:buFont typeface="Arial" panose="020B0604020202020204" pitchFamily="34" charset="0"/>
              <a:buChar char="•"/>
              <a:defRPr/>
            </a:pPr>
            <a:r>
              <a:rPr lang="fr-FR" sz="1050" b="0" dirty="0"/>
              <a:t>WP3.1: Soutien au développement d’un infra LoRaWAN nationale TF</a:t>
            </a:r>
          </a:p>
          <a:p>
            <a:pPr marL="171450" indent="-171450">
              <a:lnSpc>
                <a:spcPct val="100000"/>
              </a:lnSpc>
              <a:buFont typeface="Arial" panose="020B0604020202020204" pitchFamily="34" charset="0"/>
              <a:buChar char="•"/>
              <a:defRPr/>
            </a:pPr>
            <a:r>
              <a:rPr lang="fr-FR" sz="1050" b="0" dirty="0"/>
              <a:t>WP3.2: Besoin de discuter de l’ambition </a:t>
            </a:r>
            <a:r>
              <a:rPr lang="fr-FR" sz="1050" b="0" dirty="0">
                <a:sym typeface="Wingdings" panose="05000000000000000000" pitchFamily="2" charset="2"/>
              </a:rPr>
              <a:t> </a:t>
            </a:r>
            <a:r>
              <a:rPr lang="fr-FR" sz="1050" b="0" dirty="0"/>
              <a:t>rédiger un CST </a:t>
            </a:r>
            <a:r>
              <a:rPr lang="fr-FR" sz="1050" b="0" dirty="0">
                <a:sym typeface="Wingdings" panose="05000000000000000000" pitchFamily="2" charset="2"/>
              </a:rPr>
              <a:t> qui pour animer ?</a:t>
            </a:r>
            <a:endParaRPr lang="fr-FR" sz="1100" dirty="0"/>
          </a:p>
          <a:p>
            <a:pPr>
              <a:lnSpc>
                <a:spcPct val="100000"/>
              </a:lnSpc>
              <a:defRPr/>
            </a:pPr>
            <a:r>
              <a:rPr lang="fr-FR" sz="1100" dirty="0"/>
              <a:t>Rex LoRa @Clermont</a:t>
            </a:r>
            <a:r>
              <a:rPr lang="fr-FR" sz="1100" b="0" dirty="0"/>
              <a:t> : </a:t>
            </a:r>
          </a:p>
          <a:p>
            <a:pPr marL="171450" indent="-171450">
              <a:lnSpc>
                <a:spcPct val="100000"/>
              </a:lnSpc>
              <a:buFont typeface="Arial" panose="020B0604020202020204" pitchFamily="34" charset="0"/>
              <a:buChar char="•"/>
              <a:defRPr/>
            </a:pPr>
            <a:r>
              <a:rPr lang="fr-FR" sz="1050" b="0" dirty="0"/>
              <a:t>voir diapo suivante</a:t>
            </a:r>
            <a:endParaRPr lang="fr-FR" sz="1050" dirty="0"/>
          </a:p>
        </p:txBody>
      </p:sp>
      <p:sp>
        <p:nvSpPr>
          <p:cNvPr id="5" name="Espace réservé de la date 1">
            <a:extLst>
              <a:ext uri="{FF2B5EF4-FFF2-40B4-BE49-F238E27FC236}">
                <a16:creationId xmlns:a16="http://schemas.microsoft.com/office/drawing/2014/main" id="{A3B1CA42-D343-2813-B92B-26378B4C13B0}"/>
              </a:ext>
            </a:extLst>
          </p:cNvPr>
          <p:cNvSpPr>
            <a:spLocks noGrp="1"/>
          </p:cNvSpPr>
          <p:nvPr>
            <p:ph type="dt" sz="half" idx="10"/>
          </p:nvPr>
        </p:nvSpPr>
        <p:spPr bwMode="auto">
          <a:xfrm>
            <a:off x="7866466" y="4807965"/>
            <a:ext cx="511698" cy="152300"/>
          </a:xfrm>
        </p:spPr>
        <p:txBody>
          <a:bodyPr/>
          <a:lstStyle/>
          <a:p>
            <a:pPr>
              <a:defRPr/>
            </a:pPr>
            <a:r>
              <a:rPr lang="fr-FR" dirty="0"/>
              <a:t>11.12.23</a:t>
            </a:r>
            <a:endParaRPr dirty="0"/>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Espace réservé du numéro de diapositive 2"/>
          <p:cNvSpPr>
            <a:spLocks noGrp="1"/>
          </p:cNvSpPr>
          <p:nvPr>
            <p:ph type="sldNum" sz="quarter" idx="12"/>
          </p:nvPr>
        </p:nvSpPr>
        <p:spPr bwMode="auto"/>
        <p:txBody>
          <a:bodyPr/>
          <a:lstStyle/>
          <a:p>
            <a:pPr>
              <a:defRPr/>
            </a:pPr>
            <a:r>
              <a:rPr lang="fr-FR"/>
              <a:t>P </a:t>
            </a:r>
            <a:fld id="{733122C9-A0B9-462F-8757-0847AD287B63}" type="slidenum">
              <a:rPr lang="fr-FR"/>
              <a:t>2</a:t>
            </a:fld>
            <a:endParaRPr lang="fr-FR"/>
          </a:p>
        </p:txBody>
      </p:sp>
      <p:sp>
        <p:nvSpPr>
          <p:cNvPr id="4" name="Titre 3"/>
          <p:cNvSpPr>
            <a:spLocks noGrp="1"/>
          </p:cNvSpPr>
          <p:nvPr>
            <p:ph type="title"/>
          </p:nvPr>
        </p:nvSpPr>
        <p:spPr bwMode="auto">
          <a:xfrm>
            <a:off x="901497" y="-119106"/>
            <a:ext cx="4591771" cy="523926"/>
          </a:xfrm>
        </p:spPr>
        <p:txBody>
          <a:bodyPr/>
          <a:lstStyle/>
          <a:p>
            <a:pPr>
              <a:lnSpc>
                <a:spcPct val="100000"/>
              </a:lnSpc>
              <a:defRPr/>
            </a:pPr>
            <a:r>
              <a:rPr lang="fr-FR" sz="1600" b="1" dirty="0"/>
              <a:t>Atelier « Rex LoRa @Clermont »</a:t>
            </a:r>
            <a:r>
              <a:rPr lang="fr-FR" sz="1400" b="1" dirty="0"/>
              <a:t> </a:t>
            </a:r>
          </a:p>
        </p:txBody>
      </p:sp>
      <p:sp>
        <p:nvSpPr>
          <p:cNvPr id="7" name="Espace réservé du texte 6"/>
          <p:cNvSpPr>
            <a:spLocks noGrp="1"/>
          </p:cNvSpPr>
          <p:nvPr>
            <p:ph type="body" sz="quarter" idx="17"/>
          </p:nvPr>
        </p:nvSpPr>
        <p:spPr bwMode="auto">
          <a:xfrm>
            <a:off x="150648" y="699542"/>
            <a:ext cx="8842704" cy="3956439"/>
          </a:xfrm>
        </p:spPr>
        <p:txBody>
          <a:bodyPr/>
          <a:lstStyle/>
          <a:p>
            <a:pPr marL="171450" indent="-171450">
              <a:lnSpc>
                <a:spcPct val="100000"/>
              </a:lnSpc>
              <a:buFont typeface="Arial" panose="020B0604020202020204" pitchFamily="34" charset="0"/>
              <a:buChar char="•"/>
              <a:defRPr/>
            </a:pPr>
            <a:r>
              <a:rPr lang="fr-FR" sz="1100" b="1" dirty="0">
                <a:solidFill>
                  <a:srgbClr val="000000"/>
                </a:solidFill>
                <a:latin typeface="Arial"/>
                <a:cs typeface="Arial"/>
              </a:rPr>
              <a:t>Tout est ici</a:t>
            </a:r>
            <a:r>
              <a:rPr lang="fr-FR" sz="1100" b="0" dirty="0">
                <a:solidFill>
                  <a:srgbClr val="000000"/>
                </a:solidFill>
                <a:latin typeface="Arial"/>
                <a:cs typeface="Arial"/>
              </a:rPr>
              <a:t>: </a:t>
            </a:r>
            <a:r>
              <a:rPr lang="fr-FR" sz="1100" b="0" dirty="0">
                <a:hlinkClick r:id="rId2"/>
              </a:rPr>
              <a:t>https://indico.in2p3.fr/event/30645/</a:t>
            </a:r>
            <a:endParaRPr lang="fr-FR" sz="1100" b="0" dirty="0"/>
          </a:p>
          <a:p>
            <a:pPr marL="171450" indent="-171450">
              <a:lnSpc>
                <a:spcPct val="100000"/>
              </a:lnSpc>
              <a:buFont typeface="Arial" panose="020B0604020202020204" pitchFamily="34" charset="0"/>
              <a:buChar char="•"/>
              <a:defRPr/>
            </a:pPr>
            <a:r>
              <a:rPr lang="fr-FR" sz="1100" b="1" dirty="0">
                <a:solidFill>
                  <a:srgbClr val="000000"/>
                </a:solidFill>
                <a:latin typeface="Arial"/>
                <a:cs typeface="Arial"/>
              </a:rPr>
              <a:t>Mon bilan:</a:t>
            </a:r>
          </a:p>
          <a:p>
            <a:pPr marL="857250" lvl="1" indent="-171450">
              <a:lnSpc>
                <a:spcPct val="100000"/>
              </a:lnSpc>
              <a:buFont typeface="Arial" panose="020B0604020202020204" pitchFamily="34" charset="0"/>
              <a:buChar char="•"/>
              <a:defRPr/>
            </a:pPr>
            <a:r>
              <a:rPr lang="fr-FR" sz="1000" dirty="0">
                <a:solidFill>
                  <a:srgbClr val="000000"/>
                </a:solidFill>
                <a:latin typeface="Arial"/>
                <a:cs typeface="Arial"/>
              </a:rPr>
              <a:t>Un moment unique d’échange sur la chaine « Collecte-Transfert-Gestion » de la donnée</a:t>
            </a:r>
          </a:p>
          <a:p>
            <a:pPr marL="857250" lvl="1" indent="-171450">
              <a:lnSpc>
                <a:spcPct val="100000"/>
              </a:lnSpc>
              <a:buFont typeface="Arial" panose="020B0604020202020204" pitchFamily="34" charset="0"/>
              <a:buChar char="•"/>
              <a:defRPr/>
            </a:pPr>
            <a:r>
              <a:rPr kumimoji="0" lang="fr-FR" sz="1000" i="0" u="none" strike="noStrike" kern="0" cap="none" spc="0" normalizeH="0" baseline="0" noProof="0" dirty="0">
                <a:ln>
                  <a:noFill/>
                </a:ln>
                <a:solidFill>
                  <a:srgbClr val="000000"/>
                </a:solidFill>
                <a:effectLst/>
                <a:uLnTx/>
                <a:uFillTx/>
                <a:latin typeface="Arial"/>
                <a:cs typeface="Arial"/>
              </a:rPr>
              <a:t>Chacun est reparti avec le/les maillons qui lui manquait</a:t>
            </a:r>
          </a:p>
          <a:p>
            <a:pPr marL="857250" lvl="1" indent="-171450">
              <a:lnSpc>
                <a:spcPct val="100000"/>
              </a:lnSpc>
              <a:buFont typeface="Arial" panose="020B0604020202020204" pitchFamily="34" charset="0"/>
              <a:buChar char="•"/>
              <a:defRPr/>
            </a:pPr>
            <a:r>
              <a:rPr lang="fr-FR" sz="1000" dirty="0">
                <a:solidFill>
                  <a:srgbClr val="000000"/>
                </a:solidFill>
                <a:latin typeface="Arial"/>
                <a:cs typeface="Arial"/>
              </a:rPr>
              <a:t>Parfait enchainement des sujets abordés: « Le LoRa/LoRaWAN pour les Nuls » </a:t>
            </a:r>
            <a:r>
              <a:rPr lang="fr-FR" sz="1000" dirty="0">
                <a:solidFill>
                  <a:srgbClr val="000000"/>
                </a:solidFill>
                <a:latin typeface="Arial"/>
                <a:cs typeface="Arial"/>
                <a:sym typeface="Wingdings" panose="05000000000000000000" pitchFamily="2" charset="2"/>
              </a:rPr>
              <a:t> </a:t>
            </a:r>
            <a:r>
              <a:rPr lang="fr-FR" sz="1000" dirty="0">
                <a:solidFill>
                  <a:srgbClr val="000000"/>
                </a:solidFill>
                <a:latin typeface="Arial"/>
                <a:cs typeface="Arial"/>
              </a:rPr>
              <a:t>Rex sur les sites </a:t>
            </a:r>
            <a:r>
              <a:rPr lang="fr-FR" sz="1000" dirty="0">
                <a:solidFill>
                  <a:srgbClr val="000000"/>
                </a:solidFill>
                <a:latin typeface="Arial"/>
                <a:cs typeface="Arial"/>
                <a:sym typeface="Wingdings" panose="05000000000000000000" pitchFamily="2" charset="2"/>
              </a:rPr>
              <a:t> Visite du site de la ZATU  Modes de p</a:t>
            </a:r>
            <a:r>
              <a:rPr lang="fr-FR" sz="1000" dirty="0">
                <a:solidFill>
                  <a:srgbClr val="000000"/>
                </a:solidFill>
                <a:latin typeface="Arial"/>
                <a:cs typeface="Arial"/>
              </a:rPr>
              <a:t>roduction de la données </a:t>
            </a:r>
            <a:r>
              <a:rPr lang="fr-FR" sz="1000" dirty="0">
                <a:solidFill>
                  <a:srgbClr val="000000"/>
                </a:solidFill>
                <a:latin typeface="Arial"/>
                <a:cs typeface="Arial"/>
                <a:sym typeface="Wingdings" panose="05000000000000000000" pitchFamily="2" charset="2"/>
              </a:rPr>
              <a:t> Ex du CEBA  Quid de l’infra Terra Forma ?</a:t>
            </a:r>
          </a:p>
          <a:p>
            <a:pPr marL="171450" indent="-171450">
              <a:lnSpc>
                <a:spcPct val="100000"/>
              </a:lnSpc>
              <a:buFont typeface="Arial" panose="020B0604020202020204" pitchFamily="34" charset="0"/>
              <a:buChar char="•"/>
              <a:defRPr/>
            </a:pPr>
            <a:r>
              <a:rPr lang="fr-FR" sz="1100" dirty="0">
                <a:solidFill>
                  <a:srgbClr val="000000"/>
                </a:solidFill>
                <a:latin typeface="Arial"/>
                <a:cs typeface="Arial"/>
                <a:sym typeface="Wingdings" panose="05000000000000000000" pitchFamily="2" charset="2"/>
              </a:rPr>
              <a:t>Bilan de Julien M.:</a:t>
            </a:r>
          </a:p>
          <a:p>
            <a:pPr lvl="1" indent="0">
              <a:lnSpc>
                <a:spcPct val="100000"/>
              </a:lnSpc>
              <a:buNone/>
              <a:defRPr/>
            </a:pPr>
            <a:r>
              <a:rPr kumimoji="0" lang="fr-FR" sz="1000" b="0" i="1" u="none" strike="noStrike" kern="0" cap="none" spc="0" normalizeH="0" baseline="0" noProof="0" dirty="0">
                <a:ln>
                  <a:noFill/>
                </a:ln>
                <a:solidFill>
                  <a:srgbClr val="000000"/>
                </a:solidFill>
                <a:effectLst/>
                <a:uLnTx/>
                <a:uFillTx/>
                <a:latin typeface="Arial"/>
                <a:cs typeface="Arial"/>
              </a:rPr>
              <a:t>« Je pense que </a:t>
            </a:r>
            <a:r>
              <a:rPr kumimoji="0" lang="fr-FR" sz="1000" b="1" i="1" u="none" strike="noStrike" kern="0" cap="none" spc="0" normalizeH="0" baseline="0" noProof="0" dirty="0">
                <a:ln>
                  <a:noFill/>
                </a:ln>
                <a:solidFill>
                  <a:srgbClr val="000000"/>
                </a:solidFill>
                <a:effectLst/>
                <a:uLnTx/>
                <a:uFillTx/>
                <a:latin typeface="Arial"/>
                <a:cs typeface="Arial"/>
              </a:rPr>
              <a:t>c’était bien de faire un point </a:t>
            </a:r>
            <a:r>
              <a:rPr kumimoji="0" lang="fr-FR" sz="1000" b="0" i="1" u="none" strike="noStrike" kern="0" cap="none" spc="0" normalizeH="0" baseline="0" noProof="0" dirty="0">
                <a:ln>
                  <a:noFill/>
                </a:ln>
                <a:solidFill>
                  <a:srgbClr val="000000"/>
                </a:solidFill>
                <a:effectLst/>
                <a:uLnTx/>
                <a:uFillTx/>
                <a:latin typeface="Arial"/>
                <a:cs typeface="Arial"/>
              </a:rPr>
              <a:t>comme ça car on voit bien que les </a:t>
            </a:r>
            <a:r>
              <a:rPr kumimoji="0" lang="fr-FR" sz="1000" b="1" i="1" u="none" strike="noStrike" kern="0" cap="none" spc="0" normalizeH="0" baseline="0" noProof="0" dirty="0">
                <a:ln>
                  <a:noFill/>
                </a:ln>
                <a:solidFill>
                  <a:srgbClr val="000000"/>
                </a:solidFill>
                <a:effectLst/>
                <a:uLnTx/>
                <a:uFillTx/>
                <a:latin typeface="Arial"/>
                <a:cs typeface="Arial"/>
              </a:rPr>
              <a:t>sites pilotes ne comprenaient pas trop </a:t>
            </a:r>
            <a:r>
              <a:rPr kumimoji="0" lang="fr-FR" sz="1000" b="0" i="1" u="none" strike="noStrike" kern="0" cap="none" spc="0" normalizeH="0" baseline="0" noProof="0" dirty="0">
                <a:ln>
                  <a:noFill/>
                </a:ln>
                <a:solidFill>
                  <a:srgbClr val="000000"/>
                </a:solidFill>
                <a:effectLst/>
                <a:uLnTx/>
                <a:uFillTx/>
                <a:latin typeface="Arial"/>
                <a:cs typeface="Arial"/>
              </a:rPr>
              <a:t>la philosophie derrière TF. </a:t>
            </a:r>
            <a:r>
              <a:rPr kumimoji="0" lang="fr-FR" sz="1000" b="1" i="1" u="none" strike="noStrike" kern="0" cap="none" spc="0" normalizeH="0" baseline="0" noProof="0" dirty="0">
                <a:ln>
                  <a:noFill/>
                </a:ln>
                <a:solidFill>
                  <a:srgbClr val="000000"/>
                </a:solidFill>
                <a:effectLst/>
                <a:uLnTx/>
                <a:uFillTx/>
                <a:latin typeface="Arial"/>
                <a:cs typeface="Arial"/>
              </a:rPr>
              <a:t>J’espère que ça va vite prendre </a:t>
            </a:r>
            <a:r>
              <a:rPr kumimoji="0" lang="fr-FR" sz="1000" b="0" i="1" u="none" strike="noStrike" kern="0" cap="none" spc="0" normalizeH="0" baseline="0" noProof="0" dirty="0">
                <a:ln>
                  <a:noFill/>
                </a:ln>
                <a:solidFill>
                  <a:srgbClr val="000000"/>
                </a:solidFill>
                <a:effectLst/>
                <a:uLnTx/>
                <a:uFillTx/>
                <a:latin typeface="Arial"/>
                <a:cs typeface="Arial"/>
              </a:rPr>
              <a:t>et qu’on pourra tester une infra TF même si c’est tout petit pour le moment, mais au moins montrer la philo et la faisabilité de la chose. La présentation de David et Jérémy était </a:t>
            </a:r>
            <a:r>
              <a:rPr kumimoji="0" lang="fr-FR" sz="1000" b="1" i="1" u="none" strike="noStrike" kern="0" cap="none" spc="0" normalizeH="0" baseline="0" noProof="0" dirty="0">
                <a:ln>
                  <a:noFill/>
                </a:ln>
                <a:solidFill>
                  <a:srgbClr val="000000"/>
                </a:solidFill>
                <a:effectLst/>
                <a:uLnTx/>
                <a:uFillTx/>
                <a:latin typeface="Arial"/>
                <a:cs typeface="Arial"/>
              </a:rPr>
              <a:t>super intéressante </a:t>
            </a:r>
            <a:r>
              <a:rPr kumimoji="0" lang="fr-FR" sz="1000" b="0" i="1" u="none" strike="noStrike" kern="0" cap="none" spc="0" normalizeH="0" baseline="0" noProof="0" dirty="0">
                <a:ln>
                  <a:noFill/>
                </a:ln>
                <a:solidFill>
                  <a:srgbClr val="000000"/>
                </a:solidFill>
                <a:effectLst/>
                <a:uLnTx/>
                <a:uFillTx/>
                <a:latin typeface="Arial"/>
                <a:cs typeface="Arial"/>
              </a:rPr>
              <a:t>pour la partie après le LNS je trouve. »</a:t>
            </a:r>
            <a:endParaRPr lang="fr-FR" sz="1000" dirty="0">
              <a:solidFill>
                <a:srgbClr val="000000"/>
              </a:solidFill>
              <a:latin typeface="Arial"/>
              <a:cs typeface="Arial"/>
            </a:endParaRPr>
          </a:p>
          <a:p>
            <a:pPr marL="171450" indent="-171450">
              <a:lnSpc>
                <a:spcPct val="100000"/>
              </a:lnSpc>
              <a:buFont typeface="Arial" panose="020B0604020202020204" pitchFamily="34" charset="0"/>
              <a:buChar char="•"/>
              <a:defRPr/>
            </a:pPr>
            <a:r>
              <a:rPr lang="fr-FR" sz="1100" dirty="0">
                <a:solidFill>
                  <a:srgbClr val="000000"/>
                </a:solidFill>
                <a:latin typeface="Arial"/>
                <a:cs typeface="Arial"/>
              </a:rPr>
              <a:t>Quelques points d’attention du côté des sites pilotes:</a:t>
            </a:r>
          </a:p>
          <a:p>
            <a:pPr marL="857250" lvl="1" indent="-171450">
              <a:lnSpc>
                <a:spcPct val="100000"/>
              </a:lnSpc>
              <a:buFont typeface="Arial" panose="020B0604020202020204" pitchFamily="34" charset="0"/>
              <a:buChar char="•"/>
              <a:defRPr/>
            </a:pPr>
            <a:r>
              <a:rPr kumimoji="0" lang="fr-FR" sz="1000" i="0" u="none" strike="noStrike" kern="0" cap="none" spc="0" normalizeH="0" baseline="0" noProof="0" dirty="0">
                <a:ln>
                  <a:noFill/>
                </a:ln>
                <a:solidFill>
                  <a:srgbClr val="000000"/>
                </a:solidFill>
                <a:effectLst/>
                <a:uLnTx/>
                <a:uFillTx/>
                <a:latin typeface="Arial"/>
                <a:cs typeface="Arial"/>
              </a:rPr>
              <a:t>Sentiment de ne pas être assez représentés/intégrés dans le projet: quels projets scientifiques, besoins </a:t>
            </a:r>
            <a:r>
              <a:rPr kumimoji="0" lang="fr-FR" sz="1000" i="0" u="none" strike="noStrike" kern="0" cap="none" spc="0" normalizeH="0" baseline="0" noProof="0" dirty="0" err="1">
                <a:ln>
                  <a:noFill/>
                </a:ln>
                <a:solidFill>
                  <a:srgbClr val="000000"/>
                </a:solidFill>
                <a:effectLst/>
                <a:uLnTx/>
                <a:uFillTx/>
                <a:latin typeface="Arial"/>
                <a:cs typeface="Arial"/>
              </a:rPr>
              <a:t>instrum</a:t>
            </a:r>
            <a:r>
              <a:rPr kumimoji="0" lang="fr-FR" sz="1000" i="0" u="none" strike="noStrike" kern="0" cap="none" spc="0" normalizeH="0" baseline="0" noProof="0" dirty="0">
                <a:ln>
                  <a:noFill/>
                </a:ln>
                <a:solidFill>
                  <a:srgbClr val="000000"/>
                </a:solidFill>
                <a:effectLst/>
                <a:uLnTx/>
                <a:uFillTx/>
                <a:latin typeface="Arial"/>
                <a:cs typeface="Arial"/>
              </a:rPr>
              <a:t>. ? Où en sont les dev. WP2 ?</a:t>
            </a:r>
            <a:endParaRPr lang="fr-FR" sz="1000" dirty="0">
              <a:solidFill>
                <a:srgbClr val="000000"/>
              </a:solidFill>
              <a:latin typeface="Arial"/>
              <a:cs typeface="Arial"/>
            </a:endParaRPr>
          </a:p>
          <a:p>
            <a:pPr marL="444500" lvl="1" indent="0">
              <a:lnSpc>
                <a:spcPct val="100000"/>
              </a:lnSpc>
              <a:buNone/>
              <a:defRPr/>
            </a:pPr>
            <a:r>
              <a:rPr lang="fr-FR" sz="1000" dirty="0">
                <a:solidFill>
                  <a:srgbClr val="000000"/>
                </a:solidFill>
                <a:latin typeface="Arial"/>
                <a:cs typeface="Arial"/>
                <a:sym typeface="Wingdings" panose="05000000000000000000" pitchFamily="2" charset="2"/>
              </a:rPr>
              <a:t> </a:t>
            </a:r>
            <a:r>
              <a:rPr lang="fr-FR" sz="1000" dirty="0"/>
              <a:t>Quelle procédure mettre en place sur le triptyque : Développeur de capteurs (WP2, voir WP4) - Infra Lora (WP3) - Sites pilote (WPX) * ? Participation à des réunions du Comex ?</a:t>
            </a:r>
            <a:endParaRPr kumimoji="0" lang="fr-FR" sz="1000" i="0" u="none" strike="noStrike" kern="0" cap="none" spc="0" normalizeH="0" baseline="0" noProof="0" dirty="0">
              <a:ln>
                <a:noFill/>
              </a:ln>
              <a:solidFill>
                <a:srgbClr val="000000"/>
              </a:solidFill>
              <a:effectLst/>
              <a:uLnTx/>
              <a:uFillTx/>
              <a:latin typeface="Arial"/>
              <a:cs typeface="Arial"/>
            </a:endParaRPr>
          </a:p>
          <a:p>
            <a:pPr marL="857250" lvl="1" indent="-171450">
              <a:lnSpc>
                <a:spcPct val="100000"/>
              </a:lnSpc>
              <a:buFont typeface="Arial" panose="020B0604020202020204" pitchFamily="34" charset="0"/>
              <a:buChar char="•"/>
              <a:defRPr/>
            </a:pPr>
            <a:r>
              <a:rPr lang="fr-FR" sz="1000" dirty="0">
                <a:solidFill>
                  <a:srgbClr val="000000"/>
                </a:solidFill>
                <a:latin typeface="Arial"/>
                <a:cs typeface="Arial"/>
              </a:rPr>
              <a:t>Besoin de </a:t>
            </a:r>
            <a:r>
              <a:rPr lang="fr-FR" sz="1000" b="1" i="1" dirty="0">
                <a:solidFill>
                  <a:srgbClr val="000000"/>
                </a:solidFill>
                <a:latin typeface="Arial"/>
                <a:cs typeface="Arial"/>
              </a:rPr>
              <a:t>concret</a:t>
            </a:r>
            <a:r>
              <a:rPr lang="fr-FR" sz="1000" dirty="0">
                <a:solidFill>
                  <a:srgbClr val="000000"/>
                </a:solidFill>
                <a:latin typeface="Arial"/>
                <a:cs typeface="Arial"/>
              </a:rPr>
              <a:t> avec un minimum de temps disponible</a:t>
            </a:r>
          </a:p>
          <a:p>
            <a:pPr marL="171450" indent="-171450">
              <a:lnSpc>
                <a:spcPct val="100000"/>
              </a:lnSpc>
              <a:buFont typeface="Arial" panose="020B0604020202020204" pitchFamily="34" charset="0"/>
              <a:buChar char="•"/>
              <a:defRPr/>
            </a:pPr>
            <a:r>
              <a:rPr kumimoji="0" lang="fr-FR" sz="1100" i="0" u="none" strike="noStrike" kern="0" cap="none" spc="0" normalizeH="0" baseline="0" noProof="0" dirty="0">
                <a:ln>
                  <a:noFill/>
                </a:ln>
                <a:solidFill>
                  <a:srgbClr val="000000"/>
                </a:solidFill>
                <a:effectLst/>
                <a:uLnTx/>
                <a:uFillTx/>
                <a:latin typeface="Arial"/>
                <a:cs typeface="Arial"/>
              </a:rPr>
              <a:t>Point d’achoppement:</a:t>
            </a:r>
            <a:endParaRPr lang="fr-FR" sz="1100" dirty="0">
              <a:solidFill>
                <a:srgbClr val="000000"/>
              </a:solidFill>
              <a:latin typeface="Arial"/>
              <a:cs typeface="Arial"/>
            </a:endParaRPr>
          </a:p>
          <a:p>
            <a:pPr marL="857250" lvl="1" indent="-171450">
              <a:lnSpc>
                <a:spcPct val="100000"/>
              </a:lnSpc>
              <a:buFont typeface="Arial" panose="020B0604020202020204" pitchFamily="34" charset="0"/>
              <a:buChar char="•"/>
              <a:defRPr/>
            </a:pPr>
            <a:r>
              <a:rPr lang="fr-FR" sz="1000" dirty="0">
                <a:solidFill>
                  <a:srgbClr val="000000"/>
                </a:solidFill>
                <a:latin typeface="Arial"/>
                <a:cs typeface="Arial"/>
              </a:rPr>
              <a:t>Uniformisation/standardisation d’un flux Terra Forma ?</a:t>
            </a:r>
            <a:endParaRPr kumimoji="0" lang="fr-FR" sz="1000" i="0" u="none" strike="noStrike" kern="0" cap="none" spc="0" normalizeH="0" baseline="0" noProof="0" dirty="0">
              <a:ln>
                <a:noFill/>
              </a:ln>
              <a:solidFill>
                <a:srgbClr val="000000"/>
              </a:solidFill>
              <a:effectLst/>
              <a:uLnTx/>
              <a:uFillTx/>
              <a:latin typeface="Arial"/>
              <a:cs typeface="Arial"/>
            </a:endParaRPr>
          </a:p>
          <a:p>
            <a:pPr marL="857250" lvl="1" indent="-171450" algn="just">
              <a:buFont typeface="Arial" panose="020B0604020202020204" pitchFamily="34" charset="0"/>
              <a:buChar char="•"/>
            </a:pPr>
            <a:endParaRPr lang="fr-FR" sz="1000" b="0" i="1" dirty="0"/>
          </a:p>
        </p:txBody>
      </p:sp>
      <p:pic>
        <p:nvPicPr>
          <p:cNvPr id="8" name="Image 7" descr="Une image contenant Visage humain, miroir, cadre photo, intérieur&#10;&#10;Description générée automatiquement">
            <a:extLst>
              <a:ext uri="{FF2B5EF4-FFF2-40B4-BE49-F238E27FC236}">
                <a16:creationId xmlns:a16="http://schemas.microsoft.com/office/drawing/2014/main" id="{1EBECB98-D1E6-57BF-35A2-FA10DA8EFAAE}"/>
              </a:ext>
            </a:extLst>
          </p:cNvPr>
          <p:cNvPicPr>
            <a:picLocks noChangeAspect="1"/>
          </p:cNvPicPr>
          <p:nvPr/>
        </p:nvPicPr>
        <p:blipFill rotWithShape="1">
          <a:blip r:embed="rId3"/>
          <a:srcRect l="16262" r="18263"/>
          <a:stretch/>
        </p:blipFill>
        <p:spPr>
          <a:xfrm rot="5400000">
            <a:off x="6782902" y="344211"/>
            <a:ext cx="1872209" cy="1286727"/>
          </a:xfrm>
          <a:prstGeom prst="rect">
            <a:avLst/>
          </a:prstGeom>
        </p:spPr>
      </p:pic>
      <p:sp>
        <p:nvSpPr>
          <p:cNvPr id="6" name="Espace réservé de la date 1">
            <a:extLst>
              <a:ext uri="{FF2B5EF4-FFF2-40B4-BE49-F238E27FC236}">
                <a16:creationId xmlns:a16="http://schemas.microsoft.com/office/drawing/2014/main" id="{DCD148B2-B84A-4C08-845E-D63EC5333546}"/>
              </a:ext>
            </a:extLst>
          </p:cNvPr>
          <p:cNvSpPr>
            <a:spLocks noGrp="1"/>
          </p:cNvSpPr>
          <p:nvPr>
            <p:ph type="dt" sz="half" idx="10"/>
          </p:nvPr>
        </p:nvSpPr>
        <p:spPr bwMode="auto">
          <a:xfrm>
            <a:off x="7866466" y="4807965"/>
            <a:ext cx="511698" cy="152300"/>
          </a:xfrm>
        </p:spPr>
        <p:txBody>
          <a:bodyPr/>
          <a:lstStyle/>
          <a:p>
            <a:pPr>
              <a:defRPr/>
            </a:pPr>
            <a:r>
              <a:rPr lang="fr-FR" dirty="0"/>
              <a:t>11.12.23</a:t>
            </a:r>
            <a:endParaRPr dirty="0"/>
          </a:p>
        </p:txBody>
      </p:sp>
      <p:sp>
        <p:nvSpPr>
          <p:cNvPr id="10" name="ZoneTexte 9">
            <a:extLst>
              <a:ext uri="{FF2B5EF4-FFF2-40B4-BE49-F238E27FC236}">
                <a16:creationId xmlns:a16="http://schemas.microsoft.com/office/drawing/2014/main" id="{10915711-0280-6093-5288-73F80D72A773}"/>
              </a:ext>
            </a:extLst>
          </p:cNvPr>
          <p:cNvSpPr txBox="1"/>
          <p:nvPr/>
        </p:nvSpPr>
        <p:spPr>
          <a:xfrm>
            <a:off x="1010823" y="4577132"/>
            <a:ext cx="6092164" cy="461665"/>
          </a:xfrm>
          <a:prstGeom prst="rect">
            <a:avLst/>
          </a:prstGeom>
          <a:noFill/>
        </p:spPr>
        <p:txBody>
          <a:bodyPr wrap="square">
            <a:spAutoFit/>
          </a:bodyPr>
          <a:lstStyle/>
          <a:p>
            <a:r>
              <a:rPr lang="fr-FR" sz="800" dirty="0"/>
              <a:t>* JF: « Ça permet à la fois aux collègues qui développe les capteurs de comprendre les attentes des sites pilotes quand il y en a et aussi aux sites pilotes de savoir à quoi s'attendre en termes d'accueil de tests et à tous de bien cerner le système Lora avec la question des serveurs et gestion de trame sous-jacentes»</a:t>
            </a:r>
          </a:p>
        </p:txBody>
      </p:sp>
    </p:spTree>
    <p:extLst>
      <p:ext uri="{BB962C8B-B14F-4D97-AF65-F5344CB8AC3E}">
        <p14:creationId xmlns:p14="http://schemas.microsoft.com/office/powerpoint/2010/main" val="35806801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7">
                                            <p:txEl>
                                              <p:pRg st="1" end="1"/>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7">
                                            <p:txEl>
                                              <p:pRg st="2" end="2"/>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7">
                                            <p:txEl>
                                              <p:pRg st="3" end="3"/>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
                                            <p:txEl>
                                              <p:pRg st="4" end="4"/>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7">
                                            <p:txEl>
                                              <p:pRg st="5" end="5"/>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7">
                                            <p:txEl>
                                              <p:pRg st="6" end="6"/>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xEl>
                                              <p:pRg st="7" end="7"/>
                                            </p:txEl>
                                          </p:spTgt>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7">
                                            <p:txEl>
                                              <p:pRg st="8" end="8"/>
                                            </p:txEl>
                                          </p:spTgt>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7">
                                            <p:txEl>
                                              <p:pRg st="9" end="9"/>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7">
                                            <p:txEl>
                                              <p:pRg st="10" end="10"/>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7">
                                            <p:txEl>
                                              <p:pRg st="11" end="11"/>
                                            </p:txEl>
                                          </p:spTgt>
                                        </p:tgtEl>
                                        <p:attrNameLst>
                                          <p:attrName>style.visibility</p:attrName>
                                        </p:attrNameLst>
                                      </p:cBhvr>
                                      <p:to>
                                        <p:strVal val="visible"/>
                                      </p:to>
                                    </p:set>
                                  </p:childTnLst>
                                </p:cTn>
                              </p:par>
                              <p:par>
                                <p:cTn id="33" presetID="1" presetClass="entr" presetSubtype="0" fill="hold" nodeType="withEffect">
                                  <p:stCondLst>
                                    <p:cond delay="0"/>
                                  </p:stCondLst>
                                  <p:childTnLst>
                                    <p:set>
                                      <p:cBhvr>
                                        <p:cTn id="34" dur="1" fill="hold">
                                          <p:stCondLst>
                                            <p:cond delay="0"/>
                                          </p:stCondLst>
                                        </p:cTn>
                                        <p:tgtEl>
                                          <p:spTgt spid="7">
                                            <p:txEl>
                                              <p:pRg st="12" end="1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pic>
        <p:nvPicPr>
          <p:cNvPr id="18" name="Image 17">
            <a:extLst>
              <a:ext uri="{FF2B5EF4-FFF2-40B4-BE49-F238E27FC236}">
                <a16:creationId xmlns:a16="http://schemas.microsoft.com/office/drawing/2014/main" id="{6CF081A4-1E0C-C8E9-9645-556EFCD0EFC9}"/>
              </a:ext>
            </a:extLst>
          </p:cNvPr>
          <p:cNvPicPr>
            <a:picLocks noChangeAspect="1"/>
          </p:cNvPicPr>
          <p:nvPr/>
        </p:nvPicPr>
        <p:blipFill>
          <a:blip r:embed="rId2"/>
          <a:stretch>
            <a:fillRect/>
          </a:stretch>
        </p:blipFill>
        <p:spPr>
          <a:xfrm>
            <a:off x="6172487" y="183235"/>
            <a:ext cx="2755351" cy="2066513"/>
          </a:xfrm>
          <a:prstGeom prst="rect">
            <a:avLst/>
          </a:prstGeom>
        </p:spPr>
      </p:pic>
      <p:sp>
        <p:nvSpPr>
          <p:cNvPr id="3" name="Espace réservé du numéro de diapositive 2"/>
          <p:cNvSpPr>
            <a:spLocks noGrp="1"/>
          </p:cNvSpPr>
          <p:nvPr>
            <p:ph type="sldNum" sz="quarter" idx="12"/>
          </p:nvPr>
        </p:nvSpPr>
        <p:spPr bwMode="auto"/>
        <p:txBody>
          <a:bodyPr/>
          <a:lstStyle/>
          <a:p>
            <a:pPr>
              <a:defRPr/>
            </a:pPr>
            <a:r>
              <a:rPr lang="fr-FR"/>
              <a:t>P </a:t>
            </a:r>
            <a:fld id="{733122C9-A0B9-462F-8757-0847AD287B63}" type="slidenum">
              <a:rPr lang="fr-FR"/>
              <a:t>3</a:t>
            </a:fld>
            <a:endParaRPr lang="fr-FR"/>
          </a:p>
        </p:txBody>
      </p:sp>
      <p:sp>
        <p:nvSpPr>
          <p:cNvPr id="4" name="Titre 3"/>
          <p:cNvSpPr>
            <a:spLocks noGrp="1"/>
          </p:cNvSpPr>
          <p:nvPr>
            <p:ph type="title"/>
          </p:nvPr>
        </p:nvSpPr>
        <p:spPr bwMode="auto">
          <a:xfrm>
            <a:off x="901497" y="-119106"/>
            <a:ext cx="4591771" cy="523926"/>
          </a:xfrm>
        </p:spPr>
        <p:txBody>
          <a:bodyPr/>
          <a:lstStyle/>
          <a:p>
            <a:pPr>
              <a:defRPr/>
            </a:pPr>
            <a:r>
              <a:rPr lang="fr-FR" dirty="0"/>
              <a:t>WP3 Du Capteur au Cloud</a:t>
            </a:r>
            <a:endParaRPr dirty="0"/>
          </a:p>
        </p:txBody>
      </p:sp>
      <p:sp>
        <p:nvSpPr>
          <p:cNvPr id="7" name="Espace réservé du texte 6"/>
          <p:cNvSpPr>
            <a:spLocks noGrp="1"/>
          </p:cNvSpPr>
          <p:nvPr>
            <p:ph type="body" sz="quarter" idx="17"/>
          </p:nvPr>
        </p:nvSpPr>
        <p:spPr bwMode="auto">
          <a:xfrm>
            <a:off x="44016" y="849319"/>
            <a:ext cx="8554672" cy="3956439"/>
          </a:xfrm>
        </p:spPr>
        <p:txBody>
          <a:bodyPr/>
          <a:lstStyle/>
          <a:p>
            <a:pPr>
              <a:lnSpc>
                <a:spcPct val="100000"/>
              </a:lnSpc>
              <a:defRPr/>
            </a:pPr>
            <a:r>
              <a:rPr lang="fr-FR" sz="1400" dirty="0">
                <a:solidFill>
                  <a:srgbClr val="FF0000"/>
                </a:solidFill>
              </a:rPr>
              <a:t>Atelier « Rex LoRa @Clermont »</a:t>
            </a:r>
            <a:r>
              <a:rPr lang="fr-FR" sz="1200" b="0" dirty="0"/>
              <a:t> </a:t>
            </a:r>
          </a:p>
          <a:p>
            <a:pPr marL="171450" indent="-171450">
              <a:lnSpc>
                <a:spcPct val="100000"/>
              </a:lnSpc>
              <a:buFont typeface="Arial" panose="020B0604020202020204" pitchFamily="34" charset="0"/>
              <a:buChar char="•"/>
              <a:defRPr/>
            </a:pPr>
            <a:r>
              <a:rPr lang="fr-FR" sz="1100" b="1" dirty="0">
                <a:solidFill>
                  <a:srgbClr val="000000"/>
                </a:solidFill>
                <a:latin typeface="Arial"/>
                <a:cs typeface="Arial"/>
              </a:rPr>
              <a:t>Plan d’actions</a:t>
            </a:r>
          </a:p>
          <a:p>
            <a:pPr marL="857250" lvl="1" indent="-171450">
              <a:lnSpc>
                <a:spcPct val="150000"/>
              </a:lnSpc>
              <a:buFont typeface="Arial" panose="020B0604020202020204" pitchFamily="34" charset="0"/>
              <a:buChar char="•"/>
              <a:defRPr/>
            </a:pPr>
            <a:r>
              <a:rPr lang="fr-FR" sz="1100" dirty="0"/>
              <a:t>D</a:t>
            </a:r>
            <a:r>
              <a:rPr lang="fr-FR" sz="1100" b="0" dirty="0"/>
              <a:t>émonstrateur d’une </a:t>
            </a:r>
            <a:r>
              <a:rPr lang="fr-FR" sz="1100" b="1" dirty="0"/>
              <a:t>infra LoRaWAN TF </a:t>
            </a:r>
            <a:r>
              <a:rPr lang="fr-FR" sz="1100" b="0" dirty="0"/>
              <a:t>aux Journées TF 2024 @Lautaret</a:t>
            </a:r>
          </a:p>
          <a:p>
            <a:pPr marL="857250" lvl="1" indent="-171450">
              <a:lnSpc>
                <a:spcPct val="150000"/>
              </a:lnSpc>
              <a:buFont typeface="Arial" panose="020B0604020202020204" pitchFamily="34" charset="0"/>
              <a:buChar char="•"/>
              <a:defRPr/>
            </a:pPr>
            <a:r>
              <a:rPr lang="fr-FR" sz="1100" dirty="0"/>
              <a:t>Définir les </a:t>
            </a:r>
            <a:r>
              <a:rPr lang="fr-FR" sz="1100" b="1" dirty="0"/>
              <a:t>modes opératoires </a:t>
            </a:r>
            <a:r>
              <a:rPr lang="fr-FR" sz="1100" dirty="0"/>
              <a:t>de déploiement WP5 – WP2 – WP3</a:t>
            </a:r>
          </a:p>
          <a:p>
            <a:pPr marL="857250" lvl="1" indent="-171450">
              <a:lnSpc>
                <a:spcPct val="150000"/>
              </a:lnSpc>
              <a:buFont typeface="Arial" panose="020B0604020202020204" pitchFamily="34" charset="0"/>
              <a:buChar char="•"/>
              <a:defRPr/>
            </a:pPr>
            <a:r>
              <a:rPr lang="fr-FR" sz="1100" b="0" dirty="0"/>
              <a:t>GT « Parc Instrumental »</a:t>
            </a:r>
          </a:p>
          <a:p>
            <a:pPr marL="1428750" lvl="2" indent="-171450">
              <a:lnSpc>
                <a:spcPct val="150000"/>
              </a:lnSpc>
              <a:buFont typeface="Arial" panose="020B0604020202020204" pitchFamily="34" charset="0"/>
              <a:buChar char="•"/>
              <a:defRPr/>
            </a:pPr>
            <a:r>
              <a:rPr lang="fr-FR" sz="1100" b="1" dirty="0"/>
              <a:t>Fiche instrument </a:t>
            </a:r>
            <a:r>
              <a:rPr lang="fr-FR" sz="1100" dirty="0"/>
              <a:t>à définir pour enrichir les </a:t>
            </a:r>
            <a:r>
              <a:rPr lang="fr-FR" sz="1100" dirty="0" err="1"/>
              <a:t>meta-données</a:t>
            </a:r>
            <a:r>
              <a:rPr lang="fr-FR" sz="1100" dirty="0"/>
              <a:t> (GMI?)</a:t>
            </a:r>
          </a:p>
          <a:p>
            <a:pPr marL="1428750" lvl="2" indent="-171450">
              <a:lnSpc>
                <a:spcPct val="150000"/>
              </a:lnSpc>
              <a:buFont typeface="Arial" panose="020B0604020202020204" pitchFamily="34" charset="0"/>
              <a:buChar char="•"/>
              <a:defRPr/>
            </a:pPr>
            <a:r>
              <a:rPr lang="fr-FR" sz="1100" b="0" dirty="0"/>
              <a:t>Compatibilité avec l’existant ? </a:t>
            </a:r>
            <a:r>
              <a:rPr lang="fr-FR" sz="1100" b="1" dirty="0"/>
              <a:t>Co-construction</a:t>
            </a:r>
            <a:r>
              <a:rPr lang="fr-FR" sz="1100" b="0" dirty="0"/>
              <a:t> avec sites</a:t>
            </a:r>
          </a:p>
          <a:p>
            <a:pPr marL="857250" lvl="1" indent="-171450">
              <a:lnSpc>
                <a:spcPct val="150000"/>
              </a:lnSpc>
              <a:buFont typeface="Arial" panose="020B0604020202020204" pitchFamily="34" charset="0"/>
              <a:buChar char="•"/>
              <a:defRPr/>
            </a:pPr>
            <a:r>
              <a:rPr lang="fr-FR" sz="1100" dirty="0"/>
              <a:t>Test d’une infra « </a:t>
            </a:r>
            <a:r>
              <a:rPr lang="fr-FR" sz="1100" b="1" dirty="0"/>
              <a:t>CEBA-like</a:t>
            </a:r>
            <a:r>
              <a:rPr lang="fr-FR" sz="1100" dirty="0"/>
              <a:t> » sur site pilotes ? Quelle ambition avec quelles ressources ?</a:t>
            </a:r>
          </a:p>
          <a:p>
            <a:pPr marL="1428750" lvl="2" indent="-171450">
              <a:lnSpc>
                <a:spcPct val="150000"/>
              </a:lnSpc>
              <a:buFont typeface="Arial" panose="020B0604020202020204" pitchFamily="34" charset="0"/>
              <a:buChar char="•"/>
              <a:defRPr/>
            </a:pPr>
            <a:r>
              <a:rPr lang="fr-FR" sz="1100" b="0" dirty="0"/>
              <a:t>Evaluation du temps nécessaire pour intégrer un nouveau flux</a:t>
            </a:r>
          </a:p>
          <a:p>
            <a:pPr marL="857250" lvl="1" indent="-171450" algn="just">
              <a:buFont typeface="Arial" panose="020B0604020202020204" pitchFamily="34" charset="0"/>
              <a:buChar char="•"/>
            </a:pPr>
            <a:endParaRPr lang="fr-FR" sz="1000" b="0" i="1" dirty="0"/>
          </a:p>
          <a:p>
            <a:pPr marL="857250" lvl="1" indent="-171450">
              <a:lnSpc>
                <a:spcPct val="100000"/>
              </a:lnSpc>
              <a:buFont typeface="Arial" panose="020B0604020202020204" pitchFamily="34" charset="0"/>
              <a:buChar char="•"/>
              <a:defRPr/>
            </a:pPr>
            <a:endParaRPr kumimoji="0" lang="fr-FR" sz="1000" i="0" u="none" strike="noStrike" kern="0" cap="none" spc="0" normalizeH="0" baseline="0" noProof="0" dirty="0">
              <a:ln>
                <a:noFill/>
              </a:ln>
              <a:solidFill>
                <a:srgbClr val="000000"/>
              </a:solidFill>
              <a:effectLst/>
              <a:uLnTx/>
              <a:uFillTx/>
              <a:latin typeface="Arial"/>
              <a:cs typeface="Arial"/>
            </a:endParaRPr>
          </a:p>
        </p:txBody>
      </p:sp>
      <p:sp>
        <p:nvSpPr>
          <p:cNvPr id="19" name="Espace réservé de la date 1">
            <a:extLst>
              <a:ext uri="{FF2B5EF4-FFF2-40B4-BE49-F238E27FC236}">
                <a16:creationId xmlns:a16="http://schemas.microsoft.com/office/drawing/2014/main" id="{5C5BDDF1-C412-D26E-00D8-9E584B877319}"/>
              </a:ext>
            </a:extLst>
          </p:cNvPr>
          <p:cNvSpPr>
            <a:spLocks noGrp="1"/>
          </p:cNvSpPr>
          <p:nvPr>
            <p:ph type="dt" sz="half" idx="10"/>
          </p:nvPr>
        </p:nvSpPr>
        <p:spPr bwMode="auto">
          <a:xfrm>
            <a:off x="7866466" y="4807965"/>
            <a:ext cx="511698" cy="152300"/>
          </a:xfrm>
        </p:spPr>
        <p:txBody>
          <a:bodyPr/>
          <a:lstStyle/>
          <a:p>
            <a:pPr>
              <a:defRPr/>
            </a:pPr>
            <a:r>
              <a:rPr lang="fr-FR" dirty="0"/>
              <a:t>11.12.23</a:t>
            </a:r>
            <a:endParaRPr dirty="0"/>
          </a:p>
        </p:txBody>
      </p:sp>
    </p:spTree>
    <p:extLst>
      <p:ext uri="{BB962C8B-B14F-4D97-AF65-F5344CB8AC3E}">
        <p14:creationId xmlns:p14="http://schemas.microsoft.com/office/powerpoint/2010/main" val="2750583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bwMode="auto">
        <a:xfrm>
          <a:off x="0" y="0"/>
          <a:ext cx="0" cy="0"/>
          <a:chOff x="0" y="0"/>
          <a:chExt cx="0" cy="0"/>
        </a:xfrm>
      </p:grpSpPr>
      <p:sp>
        <p:nvSpPr>
          <p:cNvPr id="3" name="Espace réservé du numéro de diapositive 2"/>
          <p:cNvSpPr>
            <a:spLocks noGrp="1"/>
          </p:cNvSpPr>
          <p:nvPr>
            <p:ph type="sldNum" sz="quarter" idx="12"/>
          </p:nvPr>
        </p:nvSpPr>
        <p:spPr bwMode="auto"/>
        <p:txBody>
          <a:bodyPr/>
          <a:lstStyle/>
          <a:p>
            <a:pPr>
              <a:defRPr/>
            </a:pPr>
            <a:r>
              <a:rPr lang="fr-FR"/>
              <a:t>P </a:t>
            </a:r>
            <a:fld id="{733122C9-A0B9-462F-8757-0847AD287B63}" type="slidenum">
              <a:rPr lang="fr-FR"/>
              <a:t>4</a:t>
            </a:fld>
            <a:endParaRPr lang="fr-FR"/>
          </a:p>
        </p:txBody>
      </p:sp>
      <p:sp>
        <p:nvSpPr>
          <p:cNvPr id="4" name="Titre 3"/>
          <p:cNvSpPr>
            <a:spLocks noGrp="1"/>
          </p:cNvSpPr>
          <p:nvPr>
            <p:ph type="title"/>
          </p:nvPr>
        </p:nvSpPr>
        <p:spPr bwMode="auto">
          <a:xfrm>
            <a:off x="901497" y="-119106"/>
            <a:ext cx="4591771" cy="523926"/>
          </a:xfrm>
        </p:spPr>
        <p:txBody>
          <a:bodyPr/>
          <a:lstStyle/>
          <a:p>
            <a:pPr>
              <a:defRPr/>
            </a:pPr>
            <a:r>
              <a:rPr lang="fr-FR" dirty="0"/>
              <a:t>WP3 Du Capteur au Cloud</a:t>
            </a:r>
            <a:endParaRPr dirty="0"/>
          </a:p>
        </p:txBody>
      </p:sp>
      <p:sp>
        <p:nvSpPr>
          <p:cNvPr id="10" name="ZoneTexte 9">
            <a:extLst>
              <a:ext uri="{FF2B5EF4-FFF2-40B4-BE49-F238E27FC236}">
                <a16:creationId xmlns:a16="http://schemas.microsoft.com/office/drawing/2014/main" id="{955FF2CA-8503-A0E1-E6C1-E11B20FC886F}"/>
              </a:ext>
            </a:extLst>
          </p:cNvPr>
          <p:cNvSpPr txBox="1"/>
          <p:nvPr/>
        </p:nvSpPr>
        <p:spPr bwMode="auto">
          <a:xfrm>
            <a:off x="117244" y="763715"/>
            <a:ext cx="2558714" cy="338554"/>
          </a:xfrm>
          <a:prstGeom prst="rect">
            <a:avLst/>
          </a:prstGeom>
          <a:noFill/>
        </p:spPr>
        <p:txBody>
          <a:bodyPr wrap="none" rtlCol="0">
            <a:spAutoFit/>
          </a:bodyPr>
          <a:lstStyle/>
          <a:p>
            <a:r>
              <a:rPr lang="fr-FR" sz="1600" dirty="0">
                <a:solidFill>
                  <a:srgbClr val="FF0000"/>
                </a:solidFill>
              </a:rPr>
              <a:t>Merci à Patrick Chardon !!</a:t>
            </a:r>
          </a:p>
        </p:txBody>
      </p:sp>
      <p:pic>
        <p:nvPicPr>
          <p:cNvPr id="12" name="Image 11" descr="Une image contenant plein air, habits, personne, arbre&#10;&#10;Description générée automatiquement">
            <a:extLst>
              <a:ext uri="{FF2B5EF4-FFF2-40B4-BE49-F238E27FC236}">
                <a16:creationId xmlns:a16="http://schemas.microsoft.com/office/drawing/2014/main" id="{36D6A1AB-BC67-F7CE-4103-FE8566D59687}"/>
              </a:ext>
            </a:extLst>
          </p:cNvPr>
          <p:cNvPicPr>
            <a:picLocks noChangeAspect="1"/>
          </p:cNvPicPr>
          <p:nvPr/>
        </p:nvPicPr>
        <p:blipFill>
          <a:blip r:embed="rId2"/>
          <a:stretch>
            <a:fillRect/>
          </a:stretch>
        </p:blipFill>
        <p:spPr>
          <a:xfrm>
            <a:off x="-16189" y="1612232"/>
            <a:ext cx="2558715" cy="1919036"/>
          </a:xfrm>
          <a:prstGeom prst="rect">
            <a:avLst/>
          </a:prstGeom>
        </p:spPr>
      </p:pic>
      <p:sp>
        <p:nvSpPr>
          <p:cNvPr id="13" name="Espace réservé de la date 1">
            <a:extLst>
              <a:ext uri="{FF2B5EF4-FFF2-40B4-BE49-F238E27FC236}">
                <a16:creationId xmlns:a16="http://schemas.microsoft.com/office/drawing/2014/main" id="{0A10A155-7C93-82D5-3751-8DBF17898449}"/>
              </a:ext>
            </a:extLst>
          </p:cNvPr>
          <p:cNvSpPr>
            <a:spLocks noGrp="1"/>
          </p:cNvSpPr>
          <p:nvPr>
            <p:ph type="dt" sz="half" idx="10"/>
          </p:nvPr>
        </p:nvSpPr>
        <p:spPr bwMode="auto">
          <a:xfrm>
            <a:off x="7866466" y="4807965"/>
            <a:ext cx="511698" cy="152300"/>
          </a:xfrm>
        </p:spPr>
        <p:txBody>
          <a:bodyPr/>
          <a:lstStyle/>
          <a:p>
            <a:pPr>
              <a:defRPr/>
            </a:pPr>
            <a:r>
              <a:rPr lang="fr-FR" dirty="0"/>
              <a:t>11.12.23</a:t>
            </a:r>
            <a:endParaRPr dirty="0"/>
          </a:p>
        </p:txBody>
      </p:sp>
      <p:pic>
        <p:nvPicPr>
          <p:cNvPr id="14" name="Image 13" descr="Une image contenant Visage humain, miroir, cadre photo, intérieur&#10;&#10;Description générée automatiquement">
            <a:extLst>
              <a:ext uri="{FF2B5EF4-FFF2-40B4-BE49-F238E27FC236}">
                <a16:creationId xmlns:a16="http://schemas.microsoft.com/office/drawing/2014/main" id="{74A97AA3-0879-1B3D-7796-EB6EBE55C1DC}"/>
              </a:ext>
            </a:extLst>
          </p:cNvPr>
          <p:cNvPicPr>
            <a:picLocks noChangeAspect="1"/>
          </p:cNvPicPr>
          <p:nvPr/>
        </p:nvPicPr>
        <p:blipFill rotWithShape="1">
          <a:blip r:embed="rId3"/>
          <a:srcRect l="16262" r="18263"/>
          <a:stretch/>
        </p:blipFill>
        <p:spPr bwMode="auto">
          <a:xfrm rot="5400000">
            <a:off x="5515535" y="316067"/>
            <a:ext cx="1795272" cy="1233850"/>
          </a:xfrm>
          <a:prstGeom prst="rect">
            <a:avLst/>
          </a:prstGeom>
        </p:spPr>
      </p:pic>
      <p:pic>
        <p:nvPicPr>
          <p:cNvPr id="15" name="Image 14">
            <a:extLst>
              <a:ext uri="{FF2B5EF4-FFF2-40B4-BE49-F238E27FC236}">
                <a16:creationId xmlns:a16="http://schemas.microsoft.com/office/drawing/2014/main" id="{1D97361C-BBFD-E4AA-D28E-4035C8001278}"/>
              </a:ext>
            </a:extLst>
          </p:cNvPr>
          <p:cNvPicPr>
            <a:picLocks noChangeAspect="1"/>
          </p:cNvPicPr>
          <p:nvPr/>
        </p:nvPicPr>
        <p:blipFill>
          <a:blip r:embed="rId4"/>
          <a:stretch>
            <a:fillRect/>
          </a:stretch>
        </p:blipFill>
        <p:spPr>
          <a:xfrm>
            <a:off x="7458250" y="100319"/>
            <a:ext cx="1568506" cy="2787774"/>
          </a:xfrm>
          <a:prstGeom prst="rect">
            <a:avLst/>
          </a:prstGeom>
        </p:spPr>
      </p:pic>
      <p:pic>
        <p:nvPicPr>
          <p:cNvPr id="17" name="Image 16" descr="Une image contenant plein air, habits, personne, homme&#10;&#10;Description générée automatiquement">
            <a:extLst>
              <a:ext uri="{FF2B5EF4-FFF2-40B4-BE49-F238E27FC236}">
                <a16:creationId xmlns:a16="http://schemas.microsoft.com/office/drawing/2014/main" id="{9A465C9D-A2D3-3F79-3D84-61D7BA3F735F}"/>
              </a:ext>
            </a:extLst>
          </p:cNvPr>
          <p:cNvPicPr>
            <a:picLocks noChangeAspect="1"/>
          </p:cNvPicPr>
          <p:nvPr/>
        </p:nvPicPr>
        <p:blipFill>
          <a:blip r:embed="rId5"/>
          <a:stretch>
            <a:fillRect/>
          </a:stretch>
        </p:blipFill>
        <p:spPr>
          <a:xfrm>
            <a:off x="4516888" y="1928575"/>
            <a:ext cx="2558715" cy="1919036"/>
          </a:xfrm>
          <a:prstGeom prst="rect">
            <a:avLst/>
          </a:prstGeom>
        </p:spPr>
      </p:pic>
      <p:pic>
        <p:nvPicPr>
          <p:cNvPr id="19" name="Image 18" descr="Une image contenant plein air, habits, personne, arbre&#10;&#10;Description générée automatiquement">
            <a:extLst>
              <a:ext uri="{FF2B5EF4-FFF2-40B4-BE49-F238E27FC236}">
                <a16:creationId xmlns:a16="http://schemas.microsoft.com/office/drawing/2014/main" id="{162F2DE9-06CA-A634-8E99-55E5B2BD8F03}"/>
              </a:ext>
            </a:extLst>
          </p:cNvPr>
          <p:cNvPicPr>
            <a:picLocks noChangeAspect="1"/>
          </p:cNvPicPr>
          <p:nvPr/>
        </p:nvPicPr>
        <p:blipFill>
          <a:blip r:embed="rId6"/>
          <a:stretch>
            <a:fillRect/>
          </a:stretch>
        </p:blipFill>
        <p:spPr>
          <a:xfrm>
            <a:off x="4991170" y="3868425"/>
            <a:ext cx="1484784" cy="1113588"/>
          </a:xfrm>
          <a:prstGeom prst="rect">
            <a:avLst/>
          </a:prstGeom>
        </p:spPr>
      </p:pic>
      <p:pic>
        <p:nvPicPr>
          <p:cNvPr id="21" name="Image 20" descr="Une image contenant Visage humain, miroir, cadre photo, intérieur&#10;&#10;Description générée automatiquement">
            <a:extLst>
              <a:ext uri="{FF2B5EF4-FFF2-40B4-BE49-F238E27FC236}">
                <a16:creationId xmlns:a16="http://schemas.microsoft.com/office/drawing/2014/main" id="{7D56A261-E994-2709-A389-77D3B8C2E5A3}"/>
              </a:ext>
            </a:extLst>
          </p:cNvPr>
          <p:cNvPicPr>
            <a:picLocks noChangeAspect="1"/>
          </p:cNvPicPr>
          <p:nvPr/>
        </p:nvPicPr>
        <p:blipFill rotWithShape="1">
          <a:blip r:embed="rId3"/>
          <a:srcRect l="17978" r="17767"/>
          <a:stretch/>
        </p:blipFill>
        <p:spPr>
          <a:xfrm rot="5400000">
            <a:off x="4147285" y="341994"/>
            <a:ext cx="1687771" cy="1181996"/>
          </a:xfrm>
          <a:prstGeom prst="rect">
            <a:avLst/>
          </a:prstGeom>
        </p:spPr>
      </p:pic>
      <p:pic>
        <p:nvPicPr>
          <p:cNvPr id="23" name="Image 22" descr="Une image contenant plein air, habits, personne, chaussures&#10;&#10;Description générée automatiquement">
            <a:extLst>
              <a:ext uri="{FF2B5EF4-FFF2-40B4-BE49-F238E27FC236}">
                <a16:creationId xmlns:a16="http://schemas.microsoft.com/office/drawing/2014/main" id="{8FF6B229-23C8-35D4-A356-3921424D712D}"/>
              </a:ext>
            </a:extLst>
          </p:cNvPr>
          <p:cNvPicPr>
            <a:picLocks noChangeAspect="1"/>
          </p:cNvPicPr>
          <p:nvPr/>
        </p:nvPicPr>
        <p:blipFill>
          <a:blip r:embed="rId7"/>
          <a:stretch>
            <a:fillRect/>
          </a:stretch>
        </p:blipFill>
        <p:spPr>
          <a:xfrm>
            <a:off x="2626386" y="1183984"/>
            <a:ext cx="1706157" cy="3032427"/>
          </a:xfrm>
          <a:prstGeom prst="rect">
            <a:avLst/>
          </a:prstGeom>
        </p:spPr>
      </p:pic>
      <p:pic>
        <p:nvPicPr>
          <p:cNvPr id="25" name="Image 24" descr="Une image contenant personne, habits, plein air, bâtiment&#10;&#10;Description générée automatiquement">
            <a:extLst>
              <a:ext uri="{FF2B5EF4-FFF2-40B4-BE49-F238E27FC236}">
                <a16:creationId xmlns:a16="http://schemas.microsoft.com/office/drawing/2014/main" id="{91B10735-18AE-308A-D7D7-2B882960AC41}"/>
              </a:ext>
            </a:extLst>
          </p:cNvPr>
          <p:cNvPicPr>
            <a:picLocks noChangeAspect="1"/>
          </p:cNvPicPr>
          <p:nvPr/>
        </p:nvPicPr>
        <p:blipFill>
          <a:blip r:embed="rId8"/>
          <a:stretch>
            <a:fillRect/>
          </a:stretch>
        </p:blipFill>
        <p:spPr>
          <a:xfrm>
            <a:off x="7631394" y="3001550"/>
            <a:ext cx="1269718" cy="1692957"/>
          </a:xfrm>
          <a:prstGeom prst="rect">
            <a:avLst/>
          </a:prstGeom>
        </p:spPr>
      </p:pic>
    </p:spTree>
    <p:extLst>
      <p:ext uri="{BB962C8B-B14F-4D97-AF65-F5344CB8AC3E}">
        <p14:creationId xmlns:p14="http://schemas.microsoft.com/office/powerpoint/2010/main" val="4054772667"/>
      </p:ext>
    </p:extLst>
  </p:cSld>
  <p:clrMapOvr>
    <a:masterClrMapping/>
  </p:clrMapOvr>
</p:sld>
</file>

<file path=ppt/theme/theme1.xml><?xml version="1.0" encoding="utf-8"?>
<a:theme xmlns:a="http://schemas.openxmlformats.org/drawingml/2006/main" name="Masque titre du document">
  <a:themeElements>
    <a:clrScheme name="Theme CNRS">
      <a:dk1>
        <a:srgbClr val="000000"/>
      </a:dk1>
      <a:lt1>
        <a:srgbClr val="FFFFFF"/>
      </a:lt1>
      <a:dk2>
        <a:srgbClr val="5FBEDC"/>
      </a:dk2>
      <a:lt2>
        <a:srgbClr val="0C284B"/>
      </a:lt2>
      <a:accent1>
        <a:srgbClr val="0C284B"/>
      </a:accent1>
      <a:accent2>
        <a:srgbClr val="5FBEDC"/>
      </a:accent2>
      <a:accent3>
        <a:srgbClr val="4B6487"/>
      </a:accent3>
      <a:accent4>
        <a:srgbClr val="115596"/>
      </a:accent4>
      <a:accent5>
        <a:srgbClr val="0F69B4"/>
      </a:accent5>
      <a:accent6>
        <a:srgbClr val="3978BC"/>
      </a:accent6>
      <a:hlink>
        <a:srgbClr val="000000"/>
      </a:hlink>
      <a:folHlink>
        <a:srgbClr val="000000"/>
      </a:folHlink>
    </a:clrScheme>
    <a:fontScheme name="Arial Black-Arial">
      <a:majorFont>
        <a:latin typeface="Arial Black"/>
        <a:ea typeface="Arial"/>
        <a:cs typeface="Arial"/>
      </a:majorFont>
      <a:minorFont>
        <a:latin typeface="Arial"/>
        <a:ea typeface="Arial"/>
        <a:cs typeface="Arial"/>
      </a:minorFont>
    </a:fontScheme>
    <a:fmtScheme name="Office">
      <a:fillStyleLst>
        <a:solidFill>
          <a:schemeClr val="phClr"/>
        </a:solidFill>
        <a:gradFill>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effectStyle>
      </a:effectStyleLst>
      <a:bgFillStyleLst>
        <a:solidFill>
          <a:schemeClr val="phClr"/>
        </a:solidFill>
        <a:solidFill>
          <a:schemeClr val="phClr">
            <a:tint val="95000"/>
            <a:satMod val="170000"/>
          </a:schemeClr>
        </a:solidFill>
        <a:gradFill>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PPT_CNRS_2019_def</Template>
  <TotalTime>259</TotalTime>
  <Words>508</Words>
  <Application>Microsoft Office PowerPoint</Application>
  <DocSecurity>0</DocSecurity>
  <PresentationFormat>Affichage à l'écran (16:9)</PresentationFormat>
  <Paragraphs>43</Paragraphs>
  <Slides>4</Slides>
  <Notes>0</Notes>
  <HiddenSlides>0</HiddenSlides>
  <MMClips>0</MMClips>
  <ScaleCrop>false</ScaleCrop>
  <HeadingPairs>
    <vt:vector size="6" baseType="variant">
      <vt:variant>
        <vt:lpstr>Polices utilisées</vt:lpstr>
      </vt:variant>
      <vt:variant>
        <vt:i4>3</vt:i4>
      </vt:variant>
      <vt:variant>
        <vt:lpstr>Thème</vt:lpstr>
      </vt:variant>
      <vt:variant>
        <vt:i4>1</vt:i4>
      </vt:variant>
      <vt:variant>
        <vt:lpstr>Titres des diapositives</vt:lpstr>
      </vt:variant>
      <vt:variant>
        <vt:i4>4</vt:i4>
      </vt:variant>
    </vt:vector>
  </HeadingPairs>
  <TitlesOfParts>
    <vt:vector size="8" baseType="lpstr">
      <vt:lpstr>Arial Black</vt:lpstr>
      <vt:lpstr>Arial</vt:lpstr>
      <vt:lpstr>Wingdings</vt:lpstr>
      <vt:lpstr>Masque titre du document</vt:lpstr>
      <vt:lpstr>WP3. Du capteur au Cloud</vt:lpstr>
      <vt:lpstr>Atelier « Rex LoRa @Clermont » </vt:lpstr>
      <vt:lpstr>WP3 Du Capteur au Cloud</vt:lpstr>
      <vt:lpstr>WP3 Du Capteur au Cloud</vt:lpstr>
    </vt:vector>
  </TitlesOfParts>
  <Manager/>
  <Company>CNRS-DR16</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subject>CNRS</dc:subject>
  <dc:creator>CALLON Corentin</dc:creator>
  <cp:keywords/>
  <dc:description/>
  <cp:lastModifiedBy>LAURENT ROYER</cp:lastModifiedBy>
  <cp:revision>176</cp:revision>
  <dcterms:created xsi:type="dcterms:W3CDTF">2021-02-23T10:22:49Z</dcterms:created>
  <dcterms:modified xsi:type="dcterms:W3CDTF">2023-12-11T11:33:52Z</dcterms:modified>
  <cp:category/>
  <dc:identifier/>
  <cp:contentStatus/>
  <dc:language/>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0x010100A70A40E86A24154B814CF0FF2318376D</vt:lpwstr>
  </property>
</Properties>
</file>