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11" autoAdjust="0"/>
    <p:restoredTop sz="94662"/>
  </p:normalViewPr>
  <p:slideViewPr>
    <p:cSldViewPr snapToGrid="0" snapToObjects="1">
      <p:cViewPr>
        <p:scale>
          <a:sx n="102" d="100"/>
          <a:sy n="102" d="100"/>
        </p:scale>
        <p:origin x="-104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990601" y="6378090"/>
            <a:ext cx="94834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8626-02C1-9A41-92E2-B32556E93120}" type="datetime1">
              <a:rPr lang="fr-FR" smtClean="0"/>
              <a:t>27/11/2023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3660-C050-6B43-9D79-F62B72D22478}" type="datetime1">
              <a:rPr lang="fr-FR" smtClean="0"/>
              <a:t>27/11/2023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27/11/2023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8BF5-B124-ED4A-830A-74136F32A955}" type="datetime1">
              <a:rPr lang="fr-FR" smtClean="0"/>
              <a:t>27/11/2023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7B93-C274-5145-A000-CB3C4C299276}" type="datetime1">
              <a:rPr lang="fr-FR" smtClean="0"/>
              <a:t>27/11/2023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446A-C998-E74D-B40A-3D85AE400872}" type="datetime1">
              <a:rPr lang="fr-FR" smtClean="0"/>
              <a:t>27/11/2023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4792-454E-A44F-AA73-D24DA1523389}" type="datetime1">
              <a:rPr lang="fr-FR" smtClean="0"/>
              <a:t>27/11/2023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D6EE-48B8-B94B-8125-5284D87A1071}" type="datetime1">
              <a:rPr lang="fr-FR" smtClean="0"/>
              <a:t>27/11/2023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9E6D-86D9-3840-A20C-974EAA01A451}" type="datetime1">
              <a:rPr lang="fr-FR" smtClean="0"/>
              <a:t>27/11/2023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C672-3030-F744-9471-48B3CD0701F7}" type="datetime1">
              <a:rPr lang="fr-FR" smtClean="0"/>
              <a:t>27/11/2023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690A7-F214-FF42-80DD-9F17E1892B00}" type="datetime1">
              <a:rPr lang="fr-FR" smtClean="0"/>
              <a:t>27/11/2023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6829494" y="6364235"/>
            <a:ext cx="37163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77" y="6425157"/>
            <a:ext cx="608780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odemeta/codemeta/blob/master/crosswalk.csv" TargetMode="External"/><Relationship Id="rId2" Type="http://schemas.openxmlformats.org/officeDocument/2006/relationships/hyperlink" Target="https://escape-ossr.gitlab.io/eossr/metadata/ossr_metadata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369" y="3366993"/>
            <a:ext cx="7827264" cy="1595705"/>
          </a:xfrm>
        </p:spPr>
        <p:txBody>
          <a:bodyPr/>
          <a:lstStyle/>
          <a:p>
            <a:r>
              <a:rPr lang="it-IT" dirty="0"/>
              <a:t>ESCAPE OSSR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5867" y="5294293"/>
            <a:ext cx="6858000" cy="978508"/>
          </a:xfrm>
        </p:spPr>
        <p:txBody>
          <a:bodyPr/>
          <a:lstStyle/>
          <a:p>
            <a:r>
              <a:rPr lang="it-IT" dirty="0"/>
              <a:t>T. Vuillaume, 30/11/2023</a:t>
            </a:r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4B26C1-AB28-AC45-827B-7F4CCD0A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eOSSR </a:t>
            </a:r>
            <a:r>
              <a:rPr lang="fr-FR" dirty="0" err="1"/>
              <a:t>status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FE1BA3-C7EC-6B44-8390-22D9935E2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troubles </a:t>
            </a:r>
            <a:r>
              <a:rPr lang="fr-FR" dirty="0" err="1"/>
              <a:t>after</a:t>
            </a:r>
            <a:r>
              <a:rPr lang="fr-FR" dirty="0"/>
              <a:t> Zenodo </a:t>
            </a:r>
            <a:r>
              <a:rPr lang="fr-FR" dirty="0" err="1"/>
              <a:t>backend</a:t>
            </a:r>
            <a:r>
              <a:rPr lang="fr-FR" dirty="0"/>
              <a:t> update </a:t>
            </a:r>
          </a:p>
          <a:p>
            <a:r>
              <a:rPr lang="fr-FR" dirty="0"/>
              <a:t> Most bug </a:t>
            </a:r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fixed</a:t>
            </a:r>
            <a:r>
              <a:rPr lang="fr-FR" dirty="0"/>
              <a:t> in master</a:t>
            </a:r>
          </a:p>
          <a:p>
            <a:pPr lvl="1"/>
            <a:r>
              <a:rPr lang="fr-FR" dirty="0"/>
              <a:t> all unit tests are passing</a:t>
            </a:r>
          </a:p>
          <a:p>
            <a:pPr lvl="1"/>
            <a:r>
              <a:rPr lang="fr-FR" dirty="0"/>
              <a:t> </a:t>
            </a:r>
            <a:r>
              <a:rPr lang="fr-FR" dirty="0" err="1"/>
              <a:t>CLIs</a:t>
            </a:r>
            <a:r>
              <a:rPr lang="fr-FR" dirty="0"/>
              <a:t> scripts are </a:t>
            </a:r>
            <a:r>
              <a:rPr lang="fr-FR" dirty="0" err="1"/>
              <a:t>working</a:t>
            </a:r>
            <a:endParaRPr lang="fr-FR" dirty="0"/>
          </a:p>
          <a:p>
            <a:pPr lvl="1"/>
            <a:r>
              <a:rPr lang="fr-FR" dirty="0"/>
              <a:t> =&gt; main </a:t>
            </a:r>
            <a:r>
              <a:rPr lang="fr-FR" dirty="0" err="1"/>
              <a:t>functionnalities</a:t>
            </a:r>
            <a:r>
              <a:rPr lang="fr-FR" dirty="0"/>
              <a:t> </a:t>
            </a:r>
            <a:r>
              <a:rPr lang="fr-FR" dirty="0" err="1"/>
              <a:t>recovered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 </a:t>
            </a:r>
            <a:r>
              <a:rPr lang="fr-FR" dirty="0" err="1"/>
              <a:t>Breaking</a:t>
            </a:r>
            <a:r>
              <a:rPr lang="fr-FR" dirty="0"/>
              <a:t> API changes</a:t>
            </a:r>
          </a:p>
          <a:p>
            <a:pPr lvl="1"/>
            <a:r>
              <a:rPr lang="fr-FR" dirty="0"/>
              <a:t> </a:t>
            </a:r>
            <a:r>
              <a:rPr lang="fr-FR" dirty="0" err="1"/>
              <a:t>Took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as an </a:t>
            </a:r>
            <a:r>
              <a:rPr lang="fr-FR" dirty="0" err="1"/>
              <a:t>opportunity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refactoring</a:t>
            </a:r>
            <a:r>
              <a:rPr lang="fr-FR" dirty="0"/>
              <a:t>  and </a:t>
            </a:r>
            <a:r>
              <a:rPr lang="fr-FR" dirty="0" err="1"/>
              <a:t>streamline</a:t>
            </a:r>
            <a:r>
              <a:rPr lang="fr-FR" dirty="0"/>
              <a:t> the API</a:t>
            </a:r>
          </a:p>
          <a:p>
            <a:pPr lvl="1"/>
            <a:r>
              <a:rPr lang="fr-FR" dirty="0"/>
              <a:t> v2.0.0 </a:t>
            </a:r>
            <a:r>
              <a:rPr lang="fr-FR" dirty="0" err="1"/>
              <a:t>coming</a:t>
            </a:r>
            <a:r>
              <a:rPr lang="fr-FR" dirty="0"/>
              <a:t> </a:t>
            </a:r>
            <a:r>
              <a:rPr lang="fr-FR" dirty="0" err="1"/>
              <a:t>soon</a:t>
            </a:r>
            <a:r>
              <a:rPr lang="fr-FR" dirty="0"/>
              <a:t> to </a:t>
            </a:r>
            <a:r>
              <a:rPr lang="fr-FR" dirty="0" err="1"/>
              <a:t>provide</a:t>
            </a:r>
            <a:r>
              <a:rPr lang="fr-FR" dirty="0"/>
              <a:t> a </a:t>
            </a:r>
            <a:r>
              <a:rPr lang="fr-FR" dirty="0" err="1"/>
              <a:t>working</a:t>
            </a:r>
            <a:r>
              <a:rPr lang="fr-FR" dirty="0"/>
              <a:t> release to </a:t>
            </a:r>
            <a:r>
              <a:rPr lang="fr-FR" dirty="0" err="1"/>
              <a:t>users</a:t>
            </a:r>
            <a:r>
              <a:rPr lang="fr-FR" dirty="0"/>
              <a:t> (</a:t>
            </a:r>
            <a:r>
              <a:rPr lang="fr-FR" dirty="0" err="1"/>
              <a:t>might</a:t>
            </a:r>
            <a:r>
              <a:rPr lang="fr-FR" dirty="0"/>
              <a:t> not </a:t>
            </a:r>
            <a:r>
              <a:rPr lang="fr-FR" dirty="0" err="1"/>
              <a:t>be</a:t>
            </a:r>
            <a:r>
              <a:rPr lang="fr-FR" dirty="0"/>
              <a:t> exempt of bugs – tests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users</a:t>
            </a:r>
            <a:r>
              <a:rPr lang="fr-FR" dirty="0"/>
              <a:t> are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welcome</a:t>
            </a:r>
            <a:r>
              <a:rPr lang="fr-FR" dirty="0"/>
              <a:t> =&gt; open issues)</a:t>
            </a:r>
          </a:p>
          <a:p>
            <a:pPr lvl="1"/>
            <a:endParaRPr lang="fr-FR" dirty="0"/>
          </a:p>
          <a:p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changes in the </a:t>
            </a:r>
            <a:r>
              <a:rPr lang="fr-FR" dirty="0" err="1"/>
              <a:t>metadata</a:t>
            </a:r>
            <a:r>
              <a:rPr lang="fr-FR" dirty="0"/>
              <a:t> </a:t>
            </a:r>
            <a:r>
              <a:rPr lang="fr-FR" dirty="0" err="1"/>
              <a:t>schema</a:t>
            </a:r>
            <a:endParaRPr lang="fr-FR" dirty="0"/>
          </a:p>
          <a:p>
            <a:pPr lvl="1"/>
            <a:r>
              <a:rPr lang="fr-FR" dirty="0"/>
              <a:t> keywords are </a:t>
            </a:r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subjects</a:t>
            </a:r>
            <a:r>
              <a:rPr lang="fr-FR" dirty="0"/>
              <a:t> in Zenodo, in </a:t>
            </a:r>
            <a:r>
              <a:rPr lang="fr-FR" dirty="0" err="1"/>
              <a:t>particular</a:t>
            </a:r>
            <a:r>
              <a:rPr lang="fr-FR" dirty="0"/>
              <a:t> to </a:t>
            </a:r>
            <a:r>
              <a:rPr lang="fr-FR" dirty="0" err="1"/>
              <a:t>search</a:t>
            </a:r>
            <a:r>
              <a:rPr lang="fr-FR" dirty="0"/>
              <a:t> for records:</a:t>
            </a:r>
          </a:p>
          <a:p>
            <a:pPr marL="457200" lvl="1" indent="0">
              <a:buNone/>
            </a:pPr>
            <a:r>
              <a:rPr lang="fr-FR" dirty="0"/>
              <a:t>`</a:t>
            </a:r>
            <a:r>
              <a:rPr lang="fr-FR" dirty="0" err="1"/>
              <a:t>search_records</a:t>
            </a:r>
            <a:r>
              <a:rPr lang="fr-FR" dirty="0"/>
              <a:t>(‘free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search</a:t>
            </a:r>
            <a:r>
              <a:rPr lang="fr-FR" dirty="0"/>
              <a:t>’, </a:t>
            </a:r>
            <a:r>
              <a:rPr lang="fr-FR" dirty="0" err="1"/>
              <a:t>subjects</a:t>
            </a:r>
            <a:r>
              <a:rPr lang="fr-FR" dirty="0"/>
              <a:t>=‘CTA’ )`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6E5E9F-FEA3-B244-AF7D-6DF6169F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27/11/2023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8FB066-046F-0F4D-ADA9-1717B09A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5D7FCD-E0A0-DC41-A643-1138B1B9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20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0688A-D947-6544-80F1-D5A3E534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codemeta</a:t>
            </a:r>
            <a:r>
              <a:rPr lang="en-US" dirty="0"/>
              <a:t> v3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48700D-EC50-B64E-B730-14CA8BF65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Re-implemented how the </a:t>
            </a:r>
            <a:r>
              <a:rPr lang="en-US" dirty="0" err="1"/>
              <a:t>codemetatozenodo</a:t>
            </a:r>
            <a:r>
              <a:rPr lang="en-US" dirty="0"/>
              <a:t> converter works to</a:t>
            </a:r>
          </a:p>
          <a:p>
            <a:pPr lvl="1"/>
            <a:r>
              <a:rPr lang="en-US" dirty="0"/>
              <a:t> be actually based on the metadata table </a:t>
            </a:r>
            <a:r>
              <a:rPr lang="en-US" dirty="0">
                <a:hlinkClick r:id="rId2"/>
              </a:rPr>
              <a:t>https://escape-ossr.gitlab.io/eossr/metadata/ossr_metadata.html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 this is derived from </a:t>
            </a:r>
            <a:r>
              <a:rPr lang="en-US" dirty="0">
                <a:hlinkClick r:id="rId3"/>
              </a:rPr>
              <a:t>https://github.com/codemeta/codemeta/blob/master/crosswalk.csv</a:t>
            </a:r>
            <a:r>
              <a:rPr lang="en-US" dirty="0"/>
              <a:t> - </a:t>
            </a:r>
            <a:r>
              <a:rPr lang="en-US" b="1" dirty="0"/>
              <a:t>but </a:t>
            </a:r>
            <a:r>
              <a:rPr lang="en-US" b="1" dirty="0" err="1"/>
              <a:t>codemeta</a:t>
            </a:r>
            <a:r>
              <a:rPr lang="en-US" b="1" dirty="0"/>
              <a:t> table is not actionable</a:t>
            </a:r>
          </a:p>
          <a:p>
            <a:pPr lvl="1"/>
            <a:r>
              <a:rPr lang="en-US" dirty="0"/>
              <a:t> the converter uses the </a:t>
            </a:r>
            <a:r>
              <a:rPr lang="en-US" i="1" dirty="0"/>
              <a:t>Property</a:t>
            </a:r>
            <a:r>
              <a:rPr lang="en-US" dirty="0"/>
              <a:t> and </a:t>
            </a:r>
            <a:r>
              <a:rPr lang="en-US" i="1" dirty="0"/>
              <a:t>Type</a:t>
            </a:r>
            <a:r>
              <a:rPr lang="en-US" dirty="0"/>
              <a:t> columns to know how to convert</a:t>
            </a:r>
          </a:p>
          <a:p>
            <a:pPr lvl="1"/>
            <a:r>
              <a:rPr lang="en-US" dirty="0"/>
              <a:t> updating the table automatically updates the converter – as less hardcoding as possible</a:t>
            </a:r>
          </a:p>
          <a:p>
            <a:pPr lvl="1"/>
            <a:endParaRPr lang="en-US" dirty="0"/>
          </a:p>
          <a:p>
            <a:r>
              <a:rPr lang="en-US" dirty="0"/>
              <a:t> Updated table with </a:t>
            </a:r>
            <a:r>
              <a:rPr lang="en-US" dirty="0" err="1"/>
              <a:t>codemeta</a:t>
            </a:r>
            <a:r>
              <a:rPr lang="en-US" dirty="0"/>
              <a:t> 3.0 (note: no </a:t>
            </a:r>
            <a:r>
              <a:rPr lang="en-US" dirty="0" err="1"/>
              <a:t>doi</a:t>
            </a:r>
            <a:r>
              <a:rPr lang="en-US" dirty="0"/>
              <a:t> for codemeta-3.0?!)</a:t>
            </a:r>
          </a:p>
          <a:p>
            <a:r>
              <a:rPr lang="en-US" dirty="0"/>
              <a:t> Inclusion of codemeta-1.0 and codemeta-2.0 for backward compatibility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62BAAC-5113-5945-AE8B-242A6C69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29/11/2023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2653C9-BB39-444A-BF56-BD29FF96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AAF0DA-D0ED-F64D-86AC-5F8D45B7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27B3F02-B616-9B47-AFA3-1A924B79EF1C}"/>
              </a:ext>
            </a:extLst>
          </p:cNvPr>
          <p:cNvSpPr txBox="1"/>
          <p:nvPr/>
        </p:nvSpPr>
        <p:spPr>
          <a:xfrm>
            <a:off x="112486" y="1308677"/>
            <a:ext cx="725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✅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905BA0A-B84B-614F-AEF6-D617057B079C}"/>
              </a:ext>
            </a:extLst>
          </p:cNvPr>
          <p:cNvSpPr txBox="1"/>
          <p:nvPr/>
        </p:nvSpPr>
        <p:spPr>
          <a:xfrm>
            <a:off x="112486" y="4652129"/>
            <a:ext cx="725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⏳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DEDBC6C-88E4-5D42-B4A7-CC27E8BF246C}"/>
              </a:ext>
            </a:extLst>
          </p:cNvPr>
          <p:cNvSpPr txBox="1"/>
          <p:nvPr/>
        </p:nvSpPr>
        <p:spPr>
          <a:xfrm>
            <a:off x="112486" y="5287008"/>
            <a:ext cx="725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⏳</a:t>
            </a:r>
          </a:p>
        </p:txBody>
      </p:sp>
    </p:spTree>
    <p:extLst>
      <p:ext uri="{BB962C8B-B14F-4D97-AF65-F5344CB8AC3E}">
        <p14:creationId xmlns:p14="http://schemas.microsoft.com/office/powerpoint/2010/main" val="153998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90FE55-4A22-9442-9BD0-1C70D36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268" y="160028"/>
            <a:ext cx="9949131" cy="1032353"/>
          </a:xfrm>
        </p:spPr>
        <p:txBody>
          <a:bodyPr>
            <a:normAutofit fontScale="90000"/>
          </a:bodyPr>
          <a:lstStyle/>
          <a:p>
            <a:r>
              <a:rPr lang="en-US" dirty="0"/>
              <a:t>New functionality coming for communities: network graph!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830A17-044B-A845-AE79-7F628D43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27/11/2023</a:t>
            </a:fld>
            <a:endParaRPr lang="it-IT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FF3D87-D032-E745-81C2-9C2871F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96FBAD-6B64-5546-9669-4741E8C22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EFBF99E-9FDF-F74C-9F62-E127F4470F08}"/>
              </a:ext>
            </a:extLst>
          </p:cNvPr>
          <p:cNvSpPr txBox="1"/>
          <p:nvPr/>
        </p:nvSpPr>
        <p:spPr>
          <a:xfrm>
            <a:off x="232227" y="1466042"/>
            <a:ext cx="40349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Records can be part of several communities </a:t>
            </a:r>
            <a:r>
              <a:rPr lang="en-US" dirty="0">
                <a:sym typeface="Wingdings" pitchFamily="2" charset="2"/>
              </a:rPr>
              <a:t> use them to link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Build a graph with nodes as communities and edges as 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Node size = number of records in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Edge size = number of shared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Use Louvain algorithm to cluster communities = color coded edges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r>
              <a:rPr lang="en-US" dirty="0" err="1">
                <a:sym typeface="Wingdings" pitchFamily="2" charset="2"/>
              </a:rPr>
              <a:t>Algo</a:t>
            </a:r>
            <a:r>
              <a:rPr lang="en-US" dirty="0">
                <a:sym typeface="Wingdings" pitchFamily="2" charset="2"/>
              </a:rPr>
              <a:t>: start from a community, get its metadata, get list of records, for each record list other communities, repeat</a:t>
            </a:r>
          </a:p>
          <a:p>
            <a:r>
              <a:rPr lang="en-US" dirty="0">
                <a:sym typeface="Wingdings" pitchFamily="2" charset="2"/>
              </a:rPr>
              <a:t>Beware: this is exponential ! - limit to 2 degrees of neighborhood </a:t>
            </a:r>
            <a:endParaRPr lang="en-US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37FED37-8F66-6E4E-8637-3D93AEF402E8}"/>
              </a:ext>
            </a:extLst>
          </p:cNvPr>
          <p:cNvGrpSpPr/>
          <p:nvPr/>
        </p:nvGrpSpPr>
        <p:grpSpPr>
          <a:xfrm>
            <a:off x="2610929" y="992037"/>
            <a:ext cx="10450286" cy="4420674"/>
            <a:chOff x="2610929" y="879303"/>
            <a:chExt cx="10450286" cy="4420674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E9780870-151D-D249-B9E0-E1F7E21E5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0929" y="879303"/>
              <a:ext cx="10450286" cy="4420674"/>
            </a:xfrm>
            <a:prstGeom prst="rect">
              <a:avLst/>
            </a:prstGeom>
          </p:spPr>
        </p:pic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53C20294-1C0C-E84F-9C9D-800336B77489}"/>
                </a:ext>
              </a:extLst>
            </p:cNvPr>
            <p:cNvGrpSpPr/>
            <p:nvPr/>
          </p:nvGrpSpPr>
          <p:grpSpPr>
            <a:xfrm>
              <a:off x="4267199" y="3075967"/>
              <a:ext cx="4441372" cy="1128085"/>
              <a:chOff x="4267199" y="3075967"/>
              <a:chExt cx="4441372" cy="1128085"/>
            </a:xfrm>
          </p:grpSpPr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4E5197B-6134-C140-BA70-A6861ECBBC0C}"/>
                  </a:ext>
                </a:extLst>
              </p:cNvPr>
              <p:cNvSpPr txBox="1"/>
              <p:nvPr/>
            </p:nvSpPr>
            <p:spPr>
              <a:xfrm>
                <a:off x="4267199" y="3711609"/>
                <a:ext cx="250956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chemeClr val="accent2">
                        <a:lumMod val="75000"/>
                      </a:schemeClr>
                    </a:solidFill>
                  </a:rPr>
                  <a:t>We are here !</a:t>
                </a:r>
              </a:p>
            </p:txBody>
          </p:sp>
          <p:sp>
            <p:nvSpPr>
              <p:cNvPr id="11" name="Forme libre 10">
                <a:extLst>
                  <a:ext uri="{FF2B5EF4-FFF2-40B4-BE49-F238E27FC236}">
                    <a16:creationId xmlns:a16="http://schemas.microsoft.com/office/drawing/2014/main" id="{CD648D55-4D3E-AB48-BFCC-5C27F1F2CA92}"/>
                  </a:ext>
                </a:extLst>
              </p:cNvPr>
              <p:cNvSpPr/>
              <p:nvPr/>
            </p:nvSpPr>
            <p:spPr>
              <a:xfrm>
                <a:off x="6349042" y="3075967"/>
                <a:ext cx="2359529" cy="907310"/>
              </a:xfrm>
              <a:custGeom>
                <a:avLst/>
                <a:gdLst>
                  <a:gd name="connsiteX0" fmla="*/ 0 w 2119085"/>
                  <a:gd name="connsiteY0" fmla="*/ 1596572 h 1596572"/>
                  <a:gd name="connsiteX1" fmla="*/ 1161143 w 2119085"/>
                  <a:gd name="connsiteY1" fmla="*/ 986972 h 1596572"/>
                  <a:gd name="connsiteX2" fmla="*/ 2119085 w 2119085"/>
                  <a:gd name="connsiteY2" fmla="*/ 0 h 1596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19085" h="1596572">
                    <a:moveTo>
                      <a:pt x="0" y="1596572"/>
                    </a:moveTo>
                    <a:cubicBezTo>
                      <a:pt x="403981" y="1424819"/>
                      <a:pt x="807962" y="1253067"/>
                      <a:pt x="1161143" y="986972"/>
                    </a:cubicBezTo>
                    <a:cubicBezTo>
                      <a:pt x="1514324" y="720877"/>
                      <a:pt x="1816704" y="360438"/>
                      <a:pt x="2119085" y="0"/>
                    </a:cubicBezTo>
                  </a:path>
                </a:pathLst>
              </a:custGeom>
              <a:noFill/>
              <a:ln w="635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2F9DF776-F7D8-564C-90AD-62387931E2A9}"/>
              </a:ext>
            </a:extLst>
          </p:cNvPr>
          <p:cNvSpPr txBox="1"/>
          <p:nvPr/>
        </p:nvSpPr>
        <p:spPr>
          <a:xfrm>
            <a:off x="4647155" y="5455540"/>
            <a:ext cx="7415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for the OSSR: we are more connected to “FAIR” and “EOSC” communities than to science domain or ESFRIs communities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7832A37-D35C-0748-B3DB-5219BF12B74E}"/>
              </a:ext>
            </a:extLst>
          </p:cNvPr>
          <p:cNvSpPr txBox="1"/>
          <p:nvPr/>
        </p:nvSpPr>
        <p:spPr>
          <a:xfrm>
            <a:off x="5425822" y="1144546"/>
            <a:ext cx="222355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Html version in </a:t>
            </a:r>
            <a:r>
              <a:rPr lang="en-US" dirty="0" err="1"/>
              <a:t>indico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9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4" id="{0399BF53-39D8-E843-B39E-0ADDE2660B33}" vid="{4500F628-7872-8946-AB35-76E816C84F1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2889</TotalTime>
  <Words>385</Words>
  <Application>Microsoft Macintosh PowerPoint</Application>
  <PresentationFormat>Grand écran</PresentationFormat>
  <Paragraphs>49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Tema di Office</vt:lpstr>
      <vt:lpstr>ESCAPE OSSR</vt:lpstr>
      <vt:lpstr>eOSSR status</vt:lpstr>
      <vt:lpstr>codemeta v3</vt:lpstr>
      <vt:lpstr>New functionality coming for communities: network graph!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ESCAPE OSSR</dc:title>
  <dc:creator>Thomas Vuillaume</dc:creator>
  <cp:lastModifiedBy>Thomas Vuillaume</cp:lastModifiedBy>
  <cp:revision>7</cp:revision>
  <cp:lastPrinted>2023-11-29T17:54:21Z</cp:lastPrinted>
  <dcterms:created xsi:type="dcterms:W3CDTF">2023-11-27T17:47:48Z</dcterms:created>
  <dcterms:modified xsi:type="dcterms:W3CDTF">2023-11-29T17:57:20Z</dcterms:modified>
</cp:coreProperties>
</file>