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7" r:id="rId2"/>
    <p:sldId id="269" r:id="rId3"/>
    <p:sldId id="270" r:id="rId4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5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5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13.11.23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13.11.23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13.11.23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13.11.23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13.11.23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13.11.23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13.11.23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n2p3.fr/event/30645" TargetMode="External"/><Relationship Id="rId2" Type="http://schemas.openxmlformats.org/officeDocument/2006/relationships/hyperlink" Target="https://resana.numerique.gouv.fr/public/perimetre/consulter/130507?information=10565279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Réseau de communication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121784" y="771550"/>
            <a:ext cx="4367937" cy="3420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Avancées depuis octobre 23</a:t>
            </a:r>
            <a:endParaRPr sz="14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Démarche qualité </a:t>
            </a:r>
            <a:r>
              <a:rPr lang="fr-FR" sz="1100" b="0" dirty="0"/>
              <a:t>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u="sng" dirty="0"/>
              <a:t>Rédaction en cours </a:t>
            </a:r>
            <a:r>
              <a:rPr lang="fr-FR" sz="1050" b="0" dirty="0"/>
              <a:t>d’un CST [2] pour une infrastructure LoRaWAN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3-4 octobre @Grenoble: « Brainstorming » en F2F avec Didier D.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1" dirty="0"/>
              <a:t>19-20 oct</a:t>
            </a:r>
            <a:r>
              <a:rPr lang="fr-FR" sz="900" dirty="0"/>
              <a:t>.: a</a:t>
            </a:r>
            <a:r>
              <a:rPr lang="fr-FR" sz="900" b="1" dirty="0"/>
              <a:t>telier @Lyon.; 6 participants</a:t>
            </a:r>
            <a:r>
              <a:rPr lang="fr-FR" sz="900" dirty="0"/>
              <a:t> (merci Isabelle)</a:t>
            </a:r>
            <a:endParaRPr lang="fr-FR" sz="900" b="1" dirty="0">
              <a:solidFill>
                <a:srgbClr val="FF0000"/>
              </a:solidFill>
            </a:endParaRP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>
                <a:solidFill>
                  <a:srgbClr val="FF0000"/>
                </a:solidFill>
                <a:sym typeface="Wingdings" panose="05000000000000000000" pitchFamily="2" charset="2"/>
              </a:rPr>
              <a:t>10 novembre: version 2.0 partagée avec contributeurs</a:t>
            </a:r>
            <a:endParaRPr lang="fr-FR" sz="9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fr-FR" sz="1100" dirty="0"/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Rex LoRa @Clermont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Programme [4] discuté et validé avec participants</a:t>
            </a:r>
            <a:endParaRPr lang="fr-FR" sz="105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Logistique OK</a:t>
            </a:r>
            <a:endParaRPr lang="fr-FR" sz="900" b="0" dirty="0">
              <a:sym typeface="Wingdings" panose="05000000000000000000" pitchFamily="2" charset="2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1050" b="0" dirty="0">
              <a:sym typeface="Wingdings" panose="05000000000000000000" pitchFamily="2" charset="2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5819B89-5DD0-965A-A565-1950B87A97F5}"/>
              </a:ext>
            </a:extLst>
          </p:cNvPr>
          <p:cNvSpPr txBox="1"/>
          <p:nvPr/>
        </p:nvSpPr>
        <p:spPr>
          <a:xfrm>
            <a:off x="1043608" y="4526381"/>
            <a:ext cx="58825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[2] </a:t>
            </a:r>
            <a:r>
              <a:rPr lang="en-GB" sz="1000" dirty="0">
                <a:hlinkClick r:id="rId2"/>
              </a:rPr>
              <a:t>https://resana.numerique.gouv.fr/public/perimetre/consulter/130507?information=10565279</a:t>
            </a:r>
            <a:endParaRPr lang="en-GB" sz="1000" dirty="0"/>
          </a:p>
          <a:p>
            <a:r>
              <a:rPr lang="fr-FR" sz="1000" dirty="0"/>
              <a:t>[4] </a:t>
            </a:r>
            <a:r>
              <a:rPr lang="fr-FR" sz="1000" b="0" u="sng" dirty="0">
                <a:hlinkClick r:id="rId3" tooltip="https://indico.in2p3.fr/event/30645/"/>
              </a:rPr>
              <a:t>https://indico.in2p3.fr/event/30645</a:t>
            </a:r>
            <a:endParaRPr lang="fr-FR" sz="1000" b="0" u="sng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9835AFD-2775-D6A1-7599-7F6373BC52D8}"/>
              </a:ext>
            </a:extLst>
          </p:cNvPr>
          <p:cNvSpPr txBox="1">
            <a:spLocks/>
          </p:cNvSpPr>
          <p:nvPr/>
        </p:nvSpPr>
        <p:spPr bwMode="auto">
          <a:xfrm>
            <a:off x="5466296" y="771550"/>
            <a:ext cx="3658128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§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spcBef>
                <a:spcPts val="500"/>
              </a:spcBef>
              <a:buClrTx/>
              <a:buFont typeface="Arial"/>
              <a:buChar char="•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ü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Tx/>
              <a:buNone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Feuille de route</a:t>
            </a:r>
            <a:endParaRPr lang="fr-FR" sz="14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Démarche qualité </a:t>
            </a:r>
            <a:r>
              <a:rPr lang="fr-FR" sz="1100" b="0" dirty="0"/>
              <a:t>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0" dirty="0"/>
              <a:t>Soumettre le CST</a:t>
            </a:r>
          </a:p>
          <a:p>
            <a:pPr>
              <a:lnSpc>
                <a:spcPct val="100000"/>
              </a:lnSpc>
              <a:defRPr/>
            </a:pPr>
            <a:endParaRPr lang="fr-FR" sz="200" b="0" dirty="0"/>
          </a:p>
          <a:p>
            <a:pPr>
              <a:lnSpc>
                <a:spcPct val="100000"/>
              </a:lnSpc>
              <a:defRPr/>
            </a:pPr>
            <a:endParaRPr lang="fr-FR" sz="1100" dirty="0"/>
          </a:p>
          <a:p>
            <a:pPr>
              <a:lnSpc>
                <a:spcPct val="100000"/>
              </a:lnSpc>
              <a:defRPr/>
            </a:pPr>
            <a:endParaRPr lang="fr-FR" sz="1100" dirty="0"/>
          </a:p>
          <a:p>
            <a:pPr>
              <a:lnSpc>
                <a:spcPct val="100000"/>
              </a:lnSpc>
              <a:defRPr/>
            </a:pPr>
            <a:endParaRPr lang="fr-FR" sz="1100" dirty="0"/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Rex LoRa @Clermont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Travailler sur le contenu</a:t>
            </a:r>
            <a:endParaRPr lang="fr-FR" sz="11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1400"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A3B1CA42-D343-2813-B92B-26378B4C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13.11.23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Réseau de communication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121784" y="771550"/>
            <a:ext cx="8194632" cy="3420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400" dirty="0">
                <a:solidFill>
                  <a:srgbClr val="FF0000"/>
                </a:solidFill>
              </a:rPr>
              <a:t>CST « </a:t>
            </a:r>
            <a:r>
              <a:rPr lang="fr-FR" sz="1400" dirty="0" err="1">
                <a:solidFill>
                  <a:srgbClr val="FF0000"/>
                </a:solidFill>
              </a:rPr>
              <a:t>Infrasctructure</a:t>
            </a:r>
            <a:r>
              <a:rPr lang="fr-FR" sz="1400" dirty="0">
                <a:solidFill>
                  <a:srgbClr val="FF0000"/>
                </a:solidFill>
              </a:rPr>
              <a:t> LoRaWAN</a:t>
            </a:r>
            <a:endParaRPr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200" dirty="0"/>
              <a:t>Atelier @ Lyon:</a:t>
            </a:r>
            <a:endParaRPr lang="fr-FR" sz="1200" b="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0" u="sng" dirty="0"/>
              <a:t>Sur la forme: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2 x 4h de travail « intensif »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Les participants ont apprécié travail en petit groupe, en « huis clos », sur un sujet concret d’intérêt pour TF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0" u="sng" dirty="0"/>
              <a:t>Sur le fond: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Proposition d’une architecture LoRaWAN « classique » mais à grande qualité de service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Infra ouverte à toute option de protocole compatible (</a:t>
            </a:r>
            <a:r>
              <a:rPr lang="fr-FR" sz="1100" dirty="0" err="1"/>
              <a:t>roaming</a:t>
            </a:r>
            <a:r>
              <a:rPr lang="fr-FR" sz="1100" dirty="0"/>
              <a:t>, relai, M2M, …) </a:t>
            </a:r>
            <a:r>
              <a:rPr lang="fr-FR" sz="1100" dirty="0">
                <a:sym typeface="Wingdings" panose="05000000000000000000" pitchFamily="2" charset="2"/>
              </a:rPr>
              <a:t> évoqué en annexe du CST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/>
              <a:t>Consensus pour proposer un serveur (LNS) national; expression d’intérêt de Rahim pour la prise en charge @Toulouse</a:t>
            </a:r>
            <a:endParaRPr lang="fr-FR" sz="1350" dirty="0"/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2E725B2F-3696-9A09-D1A4-82BFE187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7866466" y="4807965"/>
            <a:ext cx="511698" cy="152300"/>
          </a:xfrm>
        </p:spPr>
        <p:txBody>
          <a:bodyPr/>
          <a:lstStyle/>
          <a:p>
            <a:pPr>
              <a:defRPr/>
            </a:pPr>
            <a:r>
              <a:rPr lang="fr-FR" dirty="0"/>
              <a:t>13.11.23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384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13.11.23</a:t>
            </a:r>
            <a:endParaRPr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Réseau de communication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121784" y="775551"/>
            <a:ext cx="8194632" cy="216024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400" dirty="0">
                <a:solidFill>
                  <a:srgbClr val="FF0000"/>
                </a:solidFill>
              </a:rPr>
              <a:t>Atelier « Rex LoRa @Clermont »</a:t>
            </a:r>
            <a:r>
              <a:rPr lang="fr-FR" sz="1200" b="0" dirty="0"/>
              <a:t>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ensibilisation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par l’exemple plutôt que 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formation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(sur le modèle de la Fresque du Climat ?)</a:t>
            </a:r>
          </a:p>
          <a:p>
            <a:pPr marL="365125" marR="0" lvl="1" indent="0" algn="l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</a:t>
            </a:r>
            <a:r>
              <a:rPr lang="fr-FR" sz="1100" i="1" dirty="0">
                <a:solidFill>
                  <a:srgbClr val="000000"/>
                </a:solidFill>
                <a:latin typeface="Arial"/>
                <a:cs typeface="Arial"/>
                <a:sym typeface="Wingdings" panose="05000000000000000000" pitchFamily="2" charset="2"/>
              </a:rPr>
              <a:t> « </a:t>
            </a:r>
            <a:r>
              <a:rPr kumimoji="0" lang="fr-FR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faire émerger </a:t>
            </a:r>
            <a:r>
              <a:rPr kumimoji="0" lang="fr-FR" sz="11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des </a:t>
            </a:r>
            <a:r>
              <a:rPr kumimoji="0" lang="fr-FR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idées communes</a:t>
            </a:r>
            <a:r>
              <a:rPr kumimoji="0" lang="fr-FR" sz="11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sur un ensemble de </a:t>
            </a:r>
            <a:r>
              <a:rPr kumimoji="0" lang="fr-FR" sz="11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pré-requis</a:t>
            </a:r>
            <a:r>
              <a:rPr kumimoji="0" lang="fr-FR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minimum </a:t>
            </a:r>
            <a:r>
              <a:rPr kumimoji="0" lang="fr-FR" sz="11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pour les sites Terra-Forma ("ce qu'il faudrait mieux faire"), et déterminer en particulier </a:t>
            </a:r>
            <a:r>
              <a:rPr kumimoji="0" lang="fr-FR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les options à écarter </a:t>
            </a:r>
            <a:r>
              <a:rPr kumimoji="0" lang="fr-FR" sz="11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("ce qu'il ne faudrait pas faire") »</a:t>
            </a:r>
          </a:p>
          <a:p>
            <a:pPr marL="285750" indent="-285750">
              <a:lnSpc>
                <a:spcPct val="100000"/>
              </a:lnSpc>
              <a:spcBef>
                <a:spcPts val="5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kumimoji="0" lang="fr-FR" sz="11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Deux blocs sessions: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La couche « terrain » dont visite sur le terrain (ZATU)</a:t>
            </a:r>
          </a:p>
          <a:p>
            <a:pPr marL="1108075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0000"/>
                </a:solidFill>
                <a:latin typeface="Arial"/>
                <a:cs typeface="Arial"/>
              </a:rPr>
              <a:t>Julien, Nicolas, Laurent, …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La couche backend</a:t>
            </a:r>
          </a:p>
          <a:p>
            <a:pPr marL="1108075" lvl="2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dirty="0">
                <a:solidFill>
                  <a:srgbClr val="000000"/>
                </a:solidFill>
                <a:cs typeface="Arial"/>
              </a:rPr>
              <a:t>David, Jérémy, …</a:t>
            </a:r>
            <a:endParaRPr lang="fr-FR" sz="1100" b="0" u="sng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81EF0EF-3DB0-9047-9B08-3A91BCC175CC}"/>
              </a:ext>
            </a:extLst>
          </p:cNvPr>
          <p:cNvSpPr txBox="1"/>
          <p:nvPr/>
        </p:nvSpPr>
        <p:spPr>
          <a:xfrm>
            <a:off x="251520" y="3053324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https://indico.in2p3.fr/event/30645/</a:t>
            </a:r>
          </a:p>
        </p:txBody>
      </p:sp>
    </p:spTree>
    <p:extLst>
      <p:ext uri="{BB962C8B-B14F-4D97-AF65-F5344CB8AC3E}">
        <p14:creationId xmlns:p14="http://schemas.microsoft.com/office/powerpoint/2010/main" val="27505835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181</TotalTime>
  <Words>359</Words>
  <Application>Microsoft Office PowerPoint</Application>
  <DocSecurity>0</DocSecurity>
  <PresentationFormat>Affichage à l'écran (16:9)</PresentationFormat>
  <Paragraphs>48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Wingdings</vt:lpstr>
      <vt:lpstr>Arial Black</vt:lpstr>
      <vt:lpstr>Masque titre du document</vt:lpstr>
      <vt:lpstr>WP3. Réseau de communication</vt:lpstr>
      <vt:lpstr>WP3. Réseau de communication</vt:lpstr>
      <vt:lpstr>WP3. Réseau de communication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172</cp:revision>
  <dcterms:created xsi:type="dcterms:W3CDTF">2021-02-23T10:22:49Z</dcterms:created>
  <dcterms:modified xsi:type="dcterms:W3CDTF">2023-11-13T11:08:31Z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