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5"/>
  </p:notesMasterIdLst>
  <p:handoutMasterIdLst>
    <p:handoutMasterId r:id="rId26"/>
  </p:handoutMasterIdLst>
  <p:sldIdLst>
    <p:sldId id="307" r:id="rId3"/>
    <p:sldId id="369" r:id="rId4"/>
    <p:sldId id="391" r:id="rId5"/>
    <p:sldId id="390" r:id="rId6"/>
    <p:sldId id="325" r:id="rId7"/>
    <p:sldId id="392" r:id="rId8"/>
    <p:sldId id="393" r:id="rId9"/>
    <p:sldId id="394" r:id="rId10"/>
    <p:sldId id="404" r:id="rId11"/>
    <p:sldId id="401" r:id="rId12"/>
    <p:sldId id="400" r:id="rId13"/>
    <p:sldId id="405" r:id="rId14"/>
    <p:sldId id="406" r:id="rId15"/>
    <p:sldId id="407" r:id="rId16"/>
    <p:sldId id="411" r:id="rId17"/>
    <p:sldId id="408" r:id="rId18"/>
    <p:sldId id="410" r:id="rId19"/>
    <p:sldId id="336" r:id="rId20"/>
    <p:sldId id="344" r:id="rId21"/>
    <p:sldId id="412" r:id="rId22"/>
    <p:sldId id="413" r:id="rId23"/>
    <p:sldId id="414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2"/>
    <a:srgbClr val="E6E6E6"/>
    <a:srgbClr val="D9D9D9"/>
    <a:srgbClr val="E6AF00"/>
    <a:srgbClr val="CC9B00"/>
    <a:srgbClr val="FFBDBD"/>
    <a:srgbClr val="CCFFCC"/>
    <a:srgbClr val="00863D"/>
    <a:srgbClr val="339933"/>
    <a:srgbClr val="B2D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1"/>
    </p:cViewPr>
  </p:sorterViewPr>
  <p:notesViewPr>
    <p:cSldViewPr snapToGrid="0">
      <p:cViewPr varScale="1">
        <p:scale>
          <a:sx n="79" d="100"/>
          <a:sy n="79" d="100"/>
        </p:scale>
        <p:origin x="39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fis\users\rchimie\robin\Th&#232;se%20PREDIS\Manips\Manip%207%20-%20Test%20sur%20&#233;chantillon%20synth&#233;tique%20de%20SS\R&#233;sultats\FTIR\Echantillon%207-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fis\users\rchimie\robin\Th&#232;se%20PREDIS\Manips\Manip%207%20-%20Test%20sur%20&#233;chantillon%20synth&#233;tique%20de%20SS\R&#233;sultats\FTIR\Echantillon%207-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Feuil1!$A$2:$A$2525</c:f>
              <c:numCache>
                <c:formatCode>General</c:formatCode>
                <c:ptCount val="2524"/>
                <c:pt idx="0">
                  <c:v>3998.48479</c:v>
                </c:pt>
                <c:pt idx="1">
                  <c:v>3997.0582899999999</c:v>
                </c:pt>
                <c:pt idx="2">
                  <c:v>3995.6317800000002</c:v>
                </c:pt>
                <c:pt idx="3">
                  <c:v>3994.2052800000001</c:v>
                </c:pt>
                <c:pt idx="4">
                  <c:v>3992.7787800000001</c:v>
                </c:pt>
                <c:pt idx="5">
                  <c:v>3991.3522800000001</c:v>
                </c:pt>
                <c:pt idx="6">
                  <c:v>3989.92578</c:v>
                </c:pt>
                <c:pt idx="7">
                  <c:v>3988.4992699999998</c:v>
                </c:pt>
                <c:pt idx="8">
                  <c:v>3987.0727700000002</c:v>
                </c:pt>
                <c:pt idx="9">
                  <c:v>3985.6462700000002</c:v>
                </c:pt>
                <c:pt idx="10">
                  <c:v>3984.2197700000002</c:v>
                </c:pt>
                <c:pt idx="11">
                  <c:v>3982.7932700000001</c:v>
                </c:pt>
                <c:pt idx="12">
                  <c:v>3981.3667599999999</c:v>
                </c:pt>
                <c:pt idx="13">
                  <c:v>3979.9402599999999</c:v>
                </c:pt>
                <c:pt idx="14">
                  <c:v>3978.5137599999998</c:v>
                </c:pt>
                <c:pt idx="15">
                  <c:v>3977.0872599999998</c:v>
                </c:pt>
                <c:pt idx="16">
                  <c:v>3975.6607600000002</c:v>
                </c:pt>
                <c:pt idx="17">
                  <c:v>3974.2342600000002</c:v>
                </c:pt>
                <c:pt idx="18">
                  <c:v>3972.8077499999999</c:v>
                </c:pt>
                <c:pt idx="19">
                  <c:v>3971.3812499999999</c:v>
                </c:pt>
                <c:pt idx="20">
                  <c:v>3969.9547499999999</c:v>
                </c:pt>
                <c:pt idx="21">
                  <c:v>3968.5282499999998</c:v>
                </c:pt>
                <c:pt idx="22">
                  <c:v>3967.1017499999998</c:v>
                </c:pt>
                <c:pt idx="23">
                  <c:v>3965.67524</c:v>
                </c:pt>
                <c:pt idx="24">
                  <c:v>3964.24874</c:v>
                </c:pt>
                <c:pt idx="25">
                  <c:v>3962.82224</c:v>
                </c:pt>
                <c:pt idx="26">
                  <c:v>3961.3957399999999</c:v>
                </c:pt>
                <c:pt idx="27">
                  <c:v>3959.9692399999999</c:v>
                </c:pt>
                <c:pt idx="28">
                  <c:v>3958.5427300000001</c:v>
                </c:pt>
                <c:pt idx="29">
                  <c:v>3957.1162300000001</c:v>
                </c:pt>
                <c:pt idx="30">
                  <c:v>3955.6897300000001</c:v>
                </c:pt>
                <c:pt idx="31">
                  <c:v>3954.26323</c:v>
                </c:pt>
                <c:pt idx="32">
                  <c:v>3952.83673</c:v>
                </c:pt>
                <c:pt idx="33">
                  <c:v>3951.41023</c:v>
                </c:pt>
                <c:pt idx="34">
                  <c:v>3949.9837200000002</c:v>
                </c:pt>
                <c:pt idx="35">
                  <c:v>3948.5572200000001</c:v>
                </c:pt>
                <c:pt idx="36">
                  <c:v>3947.1307200000001</c:v>
                </c:pt>
                <c:pt idx="37">
                  <c:v>3945.7042200000001</c:v>
                </c:pt>
                <c:pt idx="38">
                  <c:v>3944.27772</c:v>
                </c:pt>
                <c:pt idx="39">
                  <c:v>3942.8512099999998</c:v>
                </c:pt>
                <c:pt idx="40">
                  <c:v>3941.4247099999998</c:v>
                </c:pt>
                <c:pt idx="41">
                  <c:v>3939.9982100000002</c:v>
                </c:pt>
                <c:pt idx="42">
                  <c:v>3938.5717100000002</c:v>
                </c:pt>
                <c:pt idx="43">
                  <c:v>3937.1452100000001</c:v>
                </c:pt>
                <c:pt idx="44">
                  <c:v>3935.7186999999999</c:v>
                </c:pt>
                <c:pt idx="45">
                  <c:v>3934.2921999999999</c:v>
                </c:pt>
                <c:pt idx="46">
                  <c:v>3932.8656999999998</c:v>
                </c:pt>
                <c:pt idx="47">
                  <c:v>3931.4391999999998</c:v>
                </c:pt>
                <c:pt idx="48">
                  <c:v>3930.0127000000002</c:v>
                </c:pt>
                <c:pt idx="49">
                  <c:v>3928.5862000000002</c:v>
                </c:pt>
                <c:pt idx="50">
                  <c:v>3927.15969</c:v>
                </c:pt>
                <c:pt idx="51">
                  <c:v>3925.7331899999999</c:v>
                </c:pt>
                <c:pt idx="52">
                  <c:v>3924.3066899999999</c:v>
                </c:pt>
                <c:pt idx="53">
                  <c:v>3922.8801899999999</c:v>
                </c:pt>
                <c:pt idx="54">
                  <c:v>3921.4536899999998</c:v>
                </c:pt>
                <c:pt idx="55">
                  <c:v>3920.02718</c:v>
                </c:pt>
                <c:pt idx="56">
                  <c:v>3918.60068</c:v>
                </c:pt>
                <c:pt idx="57">
                  <c:v>3917.17418</c:v>
                </c:pt>
                <c:pt idx="58">
                  <c:v>3915.7476799999999</c:v>
                </c:pt>
                <c:pt idx="59">
                  <c:v>3914.3211799999999</c:v>
                </c:pt>
                <c:pt idx="60">
                  <c:v>3912.8946700000001</c:v>
                </c:pt>
                <c:pt idx="61">
                  <c:v>3911.4681700000001</c:v>
                </c:pt>
                <c:pt idx="62">
                  <c:v>3910.0416700000001</c:v>
                </c:pt>
                <c:pt idx="63">
                  <c:v>3908.61517</c:v>
                </c:pt>
                <c:pt idx="64">
                  <c:v>3907.18867</c:v>
                </c:pt>
                <c:pt idx="65">
                  <c:v>3905.7621600000002</c:v>
                </c:pt>
                <c:pt idx="66">
                  <c:v>3904.3356600000002</c:v>
                </c:pt>
                <c:pt idx="67">
                  <c:v>3902.9091600000002</c:v>
                </c:pt>
                <c:pt idx="68">
                  <c:v>3901.4826600000001</c:v>
                </c:pt>
                <c:pt idx="69">
                  <c:v>3900.0561600000001</c:v>
                </c:pt>
                <c:pt idx="70">
                  <c:v>3898.6296600000001</c:v>
                </c:pt>
                <c:pt idx="71">
                  <c:v>3897.2031499999998</c:v>
                </c:pt>
                <c:pt idx="72">
                  <c:v>3895.7766499999998</c:v>
                </c:pt>
                <c:pt idx="73">
                  <c:v>3894.3501500000002</c:v>
                </c:pt>
                <c:pt idx="74">
                  <c:v>3892.9236500000002</c:v>
                </c:pt>
                <c:pt idx="75">
                  <c:v>3891.4971500000001</c:v>
                </c:pt>
                <c:pt idx="76">
                  <c:v>3890.0706399999999</c:v>
                </c:pt>
                <c:pt idx="77">
                  <c:v>3888.6441399999999</c:v>
                </c:pt>
                <c:pt idx="78">
                  <c:v>3887.2176399999998</c:v>
                </c:pt>
                <c:pt idx="79">
                  <c:v>3885.7911399999998</c:v>
                </c:pt>
                <c:pt idx="80">
                  <c:v>3884.3646399999998</c:v>
                </c:pt>
                <c:pt idx="81">
                  <c:v>3882.93813</c:v>
                </c:pt>
                <c:pt idx="82">
                  <c:v>3881.51163</c:v>
                </c:pt>
                <c:pt idx="83">
                  <c:v>3880.0851299999999</c:v>
                </c:pt>
                <c:pt idx="84">
                  <c:v>3878.6586299999999</c:v>
                </c:pt>
                <c:pt idx="85">
                  <c:v>3877.2321299999999</c:v>
                </c:pt>
                <c:pt idx="86">
                  <c:v>3875.8056299999998</c:v>
                </c:pt>
                <c:pt idx="87">
                  <c:v>3874.3791200000001</c:v>
                </c:pt>
                <c:pt idx="88">
                  <c:v>3872.95262</c:v>
                </c:pt>
                <c:pt idx="89">
                  <c:v>3871.52612</c:v>
                </c:pt>
                <c:pt idx="90">
                  <c:v>3870.09962</c:v>
                </c:pt>
                <c:pt idx="91">
                  <c:v>3868.6731199999999</c:v>
                </c:pt>
                <c:pt idx="92">
                  <c:v>3867.2466100000001</c:v>
                </c:pt>
                <c:pt idx="93">
                  <c:v>3865.8201100000001</c:v>
                </c:pt>
                <c:pt idx="94">
                  <c:v>3864.3936100000001</c:v>
                </c:pt>
                <c:pt idx="95">
                  <c:v>3862.96711</c:v>
                </c:pt>
                <c:pt idx="96">
                  <c:v>3861.54061</c:v>
                </c:pt>
                <c:pt idx="97">
                  <c:v>3860.1140999999998</c:v>
                </c:pt>
                <c:pt idx="98">
                  <c:v>3858.6876000000002</c:v>
                </c:pt>
                <c:pt idx="99">
                  <c:v>3857.2611000000002</c:v>
                </c:pt>
                <c:pt idx="100">
                  <c:v>3855.8346000000001</c:v>
                </c:pt>
                <c:pt idx="101">
                  <c:v>3854.4081000000001</c:v>
                </c:pt>
                <c:pt idx="102">
                  <c:v>3852.9816000000001</c:v>
                </c:pt>
                <c:pt idx="103">
                  <c:v>3851.5550899999998</c:v>
                </c:pt>
                <c:pt idx="104">
                  <c:v>3850.1285899999998</c:v>
                </c:pt>
                <c:pt idx="105">
                  <c:v>3848.7020900000002</c:v>
                </c:pt>
                <c:pt idx="106">
                  <c:v>3847.2755900000002</c:v>
                </c:pt>
                <c:pt idx="107">
                  <c:v>3845.8490900000002</c:v>
                </c:pt>
                <c:pt idx="108">
                  <c:v>3844.4225799999999</c:v>
                </c:pt>
                <c:pt idx="109">
                  <c:v>3842.9960799999999</c:v>
                </c:pt>
                <c:pt idx="110">
                  <c:v>3841.5695799999999</c:v>
                </c:pt>
                <c:pt idx="111">
                  <c:v>3840.1430799999998</c:v>
                </c:pt>
                <c:pt idx="112">
                  <c:v>3838.7165799999998</c:v>
                </c:pt>
                <c:pt idx="113">
                  <c:v>3837.29007</c:v>
                </c:pt>
                <c:pt idx="114">
                  <c:v>3835.86357</c:v>
                </c:pt>
                <c:pt idx="115">
                  <c:v>3834.4370699999999</c:v>
                </c:pt>
                <c:pt idx="116">
                  <c:v>3833.0105699999999</c:v>
                </c:pt>
                <c:pt idx="117">
                  <c:v>3831.5840699999999</c:v>
                </c:pt>
                <c:pt idx="118">
                  <c:v>3830.1575600000001</c:v>
                </c:pt>
                <c:pt idx="119">
                  <c:v>3828.7310600000001</c:v>
                </c:pt>
                <c:pt idx="120">
                  <c:v>3827.30456</c:v>
                </c:pt>
                <c:pt idx="121">
                  <c:v>3825.87806</c:v>
                </c:pt>
                <c:pt idx="122">
                  <c:v>3824.45156</c:v>
                </c:pt>
                <c:pt idx="123">
                  <c:v>3823.0250599999999</c:v>
                </c:pt>
                <c:pt idx="124">
                  <c:v>3821.5985500000002</c:v>
                </c:pt>
                <c:pt idx="125">
                  <c:v>3820.1720500000001</c:v>
                </c:pt>
                <c:pt idx="126">
                  <c:v>3818.7455500000001</c:v>
                </c:pt>
                <c:pt idx="127">
                  <c:v>3817.3190500000001</c:v>
                </c:pt>
                <c:pt idx="128">
                  <c:v>3815.89255</c:v>
                </c:pt>
                <c:pt idx="129">
                  <c:v>3814.4660399999998</c:v>
                </c:pt>
                <c:pt idx="130">
                  <c:v>3813.0395400000002</c:v>
                </c:pt>
                <c:pt idx="131">
                  <c:v>3811.6130400000002</c:v>
                </c:pt>
                <c:pt idx="132">
                  <c:v>3810.1865400000002</c:v>
                </c:pt>
                <c:pt idx="133">
                  <c:v>3808.7600400000001</c:v>
                </c:pt>
                <c:pt idx="134">
                  <c:v>3807.3335299999999</c:v>
                </c:pt>
                <c:pt idx="135">
                  <c:v>3805.9070299999998</c:v>
                </c:pt>
                <c:pt idx="136">
                  <c:v>3804.4805299999998</c:v>
                </c:pt>
                <c:pt idx="137">
                  <c:v>3803.0540299999998</c:v>
                </c:pt>
                <c:pt idx="138">
                  <c:v>3801.6275300000002</c:v>
                </c:pt>
                <c:pt idx="139">
                  <c:v>3800.2010300000002</c:v>
                </c:pt>
                <c:pt idx="140">
                  <c:v>3798.7745199999999</c:v>
                </c:pt>
                <c:pt idx="141">
                  <c:v>3797.3480199999999</c:v>
                </c:pt>
                <c:pt idx="142">
                  <c:v>3795.9215199999999</c:v>
                </c:pt>
                <c:pt idx="143">
                  <c:v>3794.4950199999998</c:v>
                </c:pt>
                <c:pt idx="144">
                  <c:v>3793.0685199999998</c:v>
                </c:pt>
                <c:pt idx="145">
                  <c:v>3791.64201</c:v>
                </c:pt>
                <c:pt idx="146">
                  <c:v>3790.21551</c:v>
                </c:pt>
                <c:pt idx="147">
                  <c:v>3788.78901</c:v>
                </c:pt>
                <c:pt idx="148">
                  <c:v>3787.3625099999999</c:v>
                </c:pt>
                <c:pt idx="149">
                  <c:v>3785.9360099999999</c:v>
                </c:pt>
                <c:pt idx="150">
                  <c:v>3784.5095000000001</c:v>
                </c:pt>
                <c:pt idx="151">
                  <c:v>3783.0830000000001</c:v>
                </c:pt>
                <c:pt idx="152">
                  <c:v>3781.6565000000001</c:v>
                </c:pt>
                <c:pt idx="153">
                  <c:v>3780.23</c:v>
                </c:pt>
                <c:pt idx="154">
                  <c:v>3778.8035</c:v>
                </c:pt>
                <c:pt idx="155">
                  <c:v>3777.377</c:v>
                </c:pt>
                <c:pt idx="156">
                  <c:v>3775.9504900000002</c:v>
                </c:pt>
                <c:pt idx="157">
                  <c:v>3774.5239900000001</c:v>
                </c:pt>
                <c:pt idx="158">
                  <c:v>3773.0974900000001</c:v>
                </c:pt>
                <c:pt idx="159">
                  <c:v>3771.6709900000001</c:v>
                </c:pt>
                <c:pt idx="160">
                  <c:v>3770.24449</c:v>
                </c:pt>
                <c:pt idx="161">
                  <c:v>3768.8179799999998</c:v>
                </c:pt>
                <c:pt idx="162">
                  <c:v>3767.3914799999998</c:v>
                </c:pt>
                <c:pt idx="163">
                  <c:v>3765.9649800000002</c:v>
                </c:pt>
                <c:pt idx="164">
                  <c:v>3764.5384800000002</c:v>
                </c:pt>
                <c:pt idx="165">
                  <c:v>3763.1119800000001</c:v>
                </c:pt>
                <c:pt idx="166">
                  <c:v>3761.6854699999999</c:v>
                </c:pt>
                <c:pt idx="167">
                  <c:v>3760.2589699999999</c:v>
                </c:pt>
                <c:pt idx="168">
                  <c:v>3758.8324699999998</c:v>
                </c:pt>
                <c:pt idx="169">
                  <c:v>3757.4059699999998</c:v>
                </c:pt>
                <c:pt idx="170">
                  <c:v>3755.9794700000002</c:v>
                </c:pt>
                <c:pt idx="171">
                  <c:v>3754.55296</c:v>
                </c:pt>
                <c:pt idx="172">
                  <c:v>3753.12646</c:v>
                </c:pt>
                <c:pt idx="173">
                  <c:v>3751.6999599999999</c:v>
                </c:pt>
                <c:pt idx="174">
                  <c:v>3750.2734599999999</c:v>
                </c:pt>
                <c:pt idx="175">
                  <c:v>3748.8469599999999</c:v>
                </c:pt>
                <c:pt idx="176">
                  <c:v>3747.4204599999998</c:v>
                </c:pt>
                <c:pt idx="177">
                  <c:v>3745.99395</c:v>
                </c:pt>
                <c:pt idx="178">
                  <c:v>3744.56745</c:v>
                </c:pt>
                <c:pt idx="179">
                  <c:v>3743.14095</c:v>
                </c:pt>
                <c:pt idx="180">
                  <c:v>3741.7144499999999</c:v>
                </c:pt>
                <c:pt idx="181">
                  <c:v>3740.2879499999999</c:v>
                </c:pt>
                <c:pt idx="182">
                  <c:v>3738.8614400000001</c:v>
                </c:pt>
                <c:pt idx="183">
                  <c:v>3737.4349400000001</c:v>
                </c:pt>
                <c:pt idx="184">
                  <c:v>3736.0084400000001</c:v>
                </c:pt>
                <c:pt idx="185">
                  <c:v>3734.58194</c:v>
                </c:pt>
                <c:pt idx="186">
                  <c:v>3733.15544</c:v>
                </c:pt>
                <c:pt idx="187">
                  <c:v>3731.7289300000002</c:v>
                </c:pt>
                <c:pt idx="188">
                  <c:v>3730.3024300000002</c:v>
                </c:pt>
                <c:pt idx="189">
                  <c:v>3728.8759300000002</c:v>
                </c:pt>
                <c:pt idx="190">
                  <c:v>3727.4494300000001</c:v>
                </c:pt>
                <c:pt idx="191">
                  <c:v>3726.0229300000001</c:v>
                </c:pt>
                <c:pt idx="192">
                  <c:v>3724.5964300000001</c:v>
                </c:pt>
                <c:pt idx="193">
                  <c:v>3723.1699199999998</c:v>
                </c:pt>
                <c:pt idx="194">
                  <c:v>3721.7434199999998</c:v>
                </c:pt>
                <c:pt idx="195">
                  <c:v>3720.3169200000002</c:v>
                </c:pt>
                <c:pt idx="196">
                  <c:v>3718.8904200000002</c:v>
                </c:pt>
                <c:pt idx="197">
                  <c:v>3717.4639200000001</c:v>
                </c:pt>
                <c:pt idx="198">
                  <c:v>3716.0374099999999</c:v>
                </c:pt>
                <c:pt idx="199">
                  <c:v>3714.6109099999999</c:v>
                </c:pt>
                <c:pt idx="200">
                  <c:v>3713.1844099999998</c:v>
                </c:pt>
                <c:pt idx="201">
                  <c:v>3711.7579099999998</c:v>
                </c:pt>
                <c:pt idx="202">
                  <c:v>3710.3314099999998</c:v>
                </c:pt>
                <c:pt idx="203">
                  <c:v>3708.9049</c:v>
                </c:pt>
                <c:pt idx="204">
                  <c:v>3707.4784</c:v>
                </c:pt>
                <c:pt idx="205">
                  <c:v>3706.0518999999999</c:v>
                </c:pt>
                <c:pt idx="206">
                  <c:v>3704.6253999999999</c:v>
                </c:pt>
                <c:pt idx="207">
                  <c:v>3703.1988999999999</c:v>
                </c:pt>
                <c:pt idx="208">
                  <c:v>3701.7723999999998</c:v>
                </c:pt>
                <c:pt idx="209">
                  <c:v>3700.3458900000001</c:v>
                </c:pt>
                <c:pt idx="210">
                  <c:v>3698.91939</c:v>
                </c:pt>
                <c:pt idx="211">
                  <c:v>3697.49289</c:v>
                </c:pt>
                <c:pt idx="212">
                  <c:v>3696.06639</c:v>
                </c:pt>
                <c:pt idx="213">
                  <c:v>3694.6398899999999</c:v>
                </c:pt>
                <c:pt idx="214">
                  <c:v>3693.2133800000001</c:v>
                </c:pt>
                <c:pt idx="215">
                  <c:v>3691.7868800000001</c:v>
                </c:pt>
                <c:pt idx="216">
                  <c:v>3690.3603800000001</c:v>
                </c:pt>
                <c:pt idx="217">
                  <c:v>3688.93388</c:v>
                </c:pt>
                <c:pt idx="218">
                  <c:v>3687.50738</c:v>
                </c:pt>
                <c:pt idx="219">
                  <c:v>3686.0808699999998</c:v>
                </c:pt>
                <c:pt idx="220">
                  <c:v>3684.6543700000002</c:v>
                </c:pt>
                <c:pt idx="221">
                  <c:v>3683.2278700000002</c:v>
                </c:pt>
                <c:pt idx="222">
                  <c:v>3681.8013700000001</c:v>
                </c:pt>
                <c:pt idx="223">
                  <c:v>3680.3748700000001</c:v>
                </c:pt>
                <c:pt idx="224">
                  <c:v>3678.9483599999999</c:v>
                </c:pt>
                <c:pt idx="225">
                  <c:v>3677.5218599999998</c:v>
                </c:pt>
                <c:pt idx="226">
                  <c:v>3676.0953599999998</c:v>
                </c:pt>
                <c:pt idx="227">
                  <c:v>3674.6688600000002</c:v>
                </c:pt>
                <c:pt idx="228">
                  <c:v>3673.2423600000002</c:v>
                </c:pt>
                <c:pt idx="229">
                  <c:v>3671.8158600000002</c:v>
                </c:pt>
                <c:pt idx="230">
                  <c:v>3670.3893499999999</c:v>
                </c:pt>
                <c:pt idx="231">
                  <c:v>3668.9628499999999</c:v>
                </c:pt>
                <c:pt idx="232">
                  <c:v>3667.5363499999999</c:v>
                </c:pt>
                <c:pt idx="233">
                  <c:v>3666.1098499999998</c:v>
                </c:pt>
                <c:pt idx="234">
                  <c:v>3664.6833499999998</c:v>
                </c:pt>
                <c:pt idx="235">
                  <c:v>3663.25684</c:v>
                </c:pt>
                <c:pt idx="236">
                  <c:v>3661.83034</c:v>
                </c:pt>
                <c:pt idx="237">
                  <c:v>3660.4038399999999</c:v>
                </c:pt>
                <c:pt idx="238">
                  <c:v>3658.9773399999999</c:v>
                </c:pt>
                <c:pt idx="239">
                  <c:v>3657.5508399999999</c:v>
                </c:pt>
                <c:pt idx="240">
                  <c:v>3656.1243300000001</c:v>
                </c:pt>
                <c:pt idx="241">
                  <c:v>3654.6978300000001</c:v>
                </c:pt>
                <c:pt idx="242">
                  <c:v>3653.27133</c:v>
                </c:pt>
                <c:pt idx="243">
                  <c:v>3651.84483</c:v>
                </c:pt>
                <c:pt idx="244">
                  <c:v>3650.41833</c:v>
                </c:pt>
                <c:pt idx="245">
                  <c:v>3648.9918299999999</c:v>
                </c:pt>
                <c:pt idx="246">
                  <c:v>3647.5653200000002</c:v>
                </c:pt>
                <c:pt idx="247">
                  <c:v>3646.1388200000001</c:v>
                </c:pt>
                <c:pt idx="248">
                  <c:v>3644.7123200000001</c:v>
                </c:pt>
                <c:pt idx="249">
                  <c:v>3643.2858200000001</c:v>
                </c:pt>
                <c:pt idx="250">
                  <c:v>3641.85932</c:v>
                </c:pt>
                <c:pt idx="251">
                  <c:v>3640.4328099999998</c:v>
                </c:pt>
                <c:pt idx="252">
                  <c:v>3639.0063100000002</c:v>
                </c:pt>
                <c:pt idx="253">
                  <c:v>3637.5798100000002</c:v>
                </c:pt>
                <c:pt idx="254">
                  <c:v>3636.1533100000001</c:v>
                </c:pt>
                <c:pt idx="255">
                  <c:v>3634.7268100000001</c:v>
                </c:pt>
                <c:pt idx="256">
                  <c:v>3633.3002999999999</c:v>
                </c:pt>
                <c:pt idx="257">
                  <c:v>3631.8737999999998</c:v>
                </c:pt>
                <c:pt idx="258">
                  <c:v>3630.4472999999998</c:v>
                </c:pt>
                <c:pt idx="259">
                  <c:v>3629.0207999999998</c:v>
                </c:pt>
                <c:pt idx="260">
                  <c:v>3627.5943000000002</c:v>
                </c:pt>
                <c:pt idx="261">
                  <c:v>3626.1678000000002</c:v>
                </c:pt>
                <c:pt idx="262">
                  <c:v>3624.7412899999999</c:v>
                </c:pt>
                <c:pt idx="263">
                  <c:v>3623.3147899999999</c:v>
                </c:pt>
                <c:pt idx="264">
                  <c:v>3621.8882899999999</c:v>
                </c:pt>
                <c:pt idx="265">
                  <c:v>3620.4617899999998</c:v>
                </c:pt>
                <c:pt idx="266">
                  <c:v>3619.0352899999998</c:v>
                </c:pt>
                <c:pt idx="267">
                  <c:v>3617.60878</c:v>
                </c:pt>
                <c:pt idx="268">
                  <c:v>3616.18228</c:v>
                </c:pt>
                <c:pt idx="269">
                  <c:v>3614.75578</c:v>
                </c:pt>
                <c:pt idx="270">
                  <c:v>3613.3292799999999</c:v>
                </c:pt>
                <c:pt idx="271">
                  <c:v>3611.9027799999999</c:v>
                </c:pt>
                <c:pt idx="272">
                  <c:v>3610.4762700000001</c:v>
                </c:pt>
                <c:pt idx="273">
                  <c:v>3609.0497700000001</c:v>
                </c:pt>
                <c:pt idx="274">
                  <c:v>3607.62327</c:v>
                </c:pt>
                <c:pt idx="275">
                  <c:v>3606.19677</c:v>
                </c:pt>
                <c:pt idx="276">
                  <c:v>3604.77027</c:v>
                </c:pt>
                <c:pt idx="277">
                  <c:v>3603.3437600000002</c:v>
                </c:pt>
                <c:pt idx="278">
                  <c:v>3601.9172600000002</c:v>
                </c:pt>
                <c:pt idx="279">
                  <c:v>3600.4907600000001</c:v>
                </c:pt>
                <c:pt idx="280">
                  <c:v>3599.0642600000001</c:v>
                </c:pt>
                <c:pt idx="281">
                  <c:v>3597.6377600000001</c:v>
                </c:pt>
                <c:pt idx="282">
                  <c:v>3596.21126</c:v>
                </c:pt>
                <c:pt idx="283">
                  <c:v>3594.7847499999998</c:v>
                </c:pt>
                <c:pt idx="284">
                  <c:v>3593.3582500000002</c:v>
                </c:pt>
                <c:pt idx="285">
                  <c:v>3591.9317500000002</c:v>
                </c:pt>
                <c:pt idx="286">
                  <c:v>3590.5052500000002</c:v>
                </c:pt>
                <c:pt idx="287">
                  <c:v>3589.0787500000001</c:v>
                </c:pt>
                <c:pt idx="288">
                  <c:v>3587.6522399999999</c:v>
                </c:pt>
                <c:pt idx="289">
                  <c:v>3586.2257399999999</c:v>
                </c:pt>
                <c:pt idx="290">
                  <c:v>3584.7992399999998</c:v>
                </c:pt>
                <c:pt idx="291">
                  <c:v>3583.3727399999998</c:v>
                </c:pt>
                <c:pt idx="292">
                  <c:v>3581.9462400000002</c:v>
                </c:pt>
                <c:pt idx="293">
                  <c:v>3580.51973</c:v>
                </c:pt>
                <c:pt idx="294">
                  <c:v>3579.0932299999999</c:v>
                </c:pt>
                <c:pt idx="295">
                  <c:v>3577.6667299999999</c:v>
                </c:pt>
                <c:pt idx="296">
                  <c:v>3576.2402299999999</c:v>
                </c:pt>
                <c:pt idx="297">
                  <c:v>3574.8137299999999</c:v>
                </c:pt>
                <c:pt idx="298">
                  <c:v>3573.3872299999998</c:v>
                </c:pt>
                <c:pt idx="299">
                  <c:v>3571.96072</c:v>
                </c:pt>
                <c:pt idx="300">
                  <c:v>3570.53422</c:v>
                </c:pt>
                <c:pt idx="301">
                  <c:v>3569.10772</c:v>
                </c:pt>
                <c:pt idx="302">
                  <c:v>3567.6812199999999</c:v>
                </c:pt>
                <c:pt idx="303">
                  <c:v>3566.2547199999999</c:v>
                </c:pt>
                <c:pt idx="304">
                  <c:v>3564.8282100000001</c:v>
                </c:pt>
                <c:pt idx="305">
                  <c:v>3563.4017100000001</c:v>
                </c:pt>
                <c:pt idx="306">
                  <c:v>3561.9752100000001</c:v>
                </c:pt>
                <c:pt idx="307">
                  <c:v>3560.54871</c:v>
                </c:pt>
                <c:pt idx="308">
                  <c:v>3559.12221</c:v>
                </c:pt>
                <c:pt idx="309">
                  <c:v>3557.6957000000002</c:v>
                </c:pt>
                <c:pt idx="310">
                  <c:v>3556.2692000000002</c:v>
                </c:pt>
                <c:pt idx="311">
                  <c:v>3554.8427000000001</c:v>
                </c:pt>
                <c:pt idx="312">
                  <c:v>3553.4162000000001</c:v>
                </c:pt>
                <c:pt idx="313">
                  <c:v>3551.9897000000001</c:v>
                </c:pt>
                <c:pt idx="314">
                  <c:v>3550.5632000000001</c:v>
                </c:pt>
                <c:pt idx="315">
                  <c:v>3549.1366899999998</c:v>
                </c:pt>
                <c:pt idx="316">
                  <c:v>3547.7101899999998</c:v>
                </c:pt>
                <c:pt idx="317">
                  <c:v>3546.2836900000002</c:v>
                </c:pt>
                <c:pt idx="318">
                  <c:v>3544.8571900000002</c:v>
                </c:pt>
                <c:pt idx="319">
                  <c:v>3543.4306900000001</c:v>
                </c:pt>
                <c:pt idx="320">
                  <c:v>3542.0041799999999</c:v>
                </c:pt>
                <c:pt idx="321">
                  <c:v>3540.5776799999999</c:v>
                </c:pt>
                <c:pt idx="322">
                  <c:v>3539.1511799999998</c:v>
                </c:pt>
                <c:pt idx="323">
                  <c:v>3537.7246799999998</c:v>
                </c:pt>
                <c:pt idx="324">
                  <c:v>3536.2981799999998</c:v>
                </c:pt>
                <c:pt idx="325">
                  <c:v>3534.87167</c:v>
                </c:pt>
                <c:pt idx="326">
                  <c:v>3533.44517</c:v>
                </c:pt>
                <c:pt idx="327">
                  <c:v>3532.0186699999999</c:v>
                </c:pt>
                <c:pt idx="328">
                  <c:v>3530.5921699999999</c:v>
                </c:pt>
                <c:pt idx="329">
                  <c:v>3529.1656699999999</c:v>
                </c:pt>
                <c:pt idx="330">
                  <c:v>3527.7391600000001</c:v>
                </c:pt>
                <c:pt idx="331">
                  <c:v>3526.3126600000001</c:v>
                </c:pt>
                <c:pt idx="332">
                  <c:v>3524.88616</c:v>
                </c:pt>
                <c:pt idx="333">
                  <c:v>3523.45966</c:v>
                </c:pt>
                <c:pt idx="334">
                  <c:v>3522.03316</c:v>
                </c:pt>
                <c:pt idx="335">
                  <c:v>3520.6066599999999</c:v>
                </c:pt>
                <c:pt idx="336">
                  <c:v>3519.1801500000001</c:v>
                </c:pt>
                <c:pt idx="337">
                  <c:v>3517.7536500000001</c:v>
                </c:pt>
                <c:pt idx="338">
                  <c:v>3516.3271500000001</c:v>
                </c:pt>
                <c:pt idx="339">
                  <c:v>3514.90065</c:v>
                </c:pt>
                <c:pt idx="340">
                  <c:v>3513.47415</c:v>
                </c:pt>
                <c:pt idx="341">
                  <c:v>3512.0476399999998</c:v>
                </c:pt>
                <c:pt idx="342">
                  <c:v>3510.6211400000002</c:v>
                </c:pt>
                <c:pt idx="343">
                  <c:v>3509.1946400000002</c:v>
                </c:pt>
                <c:pt idx="344">
                  <c:v>3507.7681400000001</c:v>
                </c:pt>
                <c:pt idx="345">
                  <c:v>3506.3416400000001</c:v>
                </c:pt>
                <c:pt idx="346">
                  <c:v>3504.9151299999999</c:v>
                </c:pt>
                <c:pt idx="347">
                  <c:v>3503.4886299999998</c:v>
                </c:pt>
                <c:pt idx="348">
                  <c:v>3502.0621299999998</c:v>
                </c:pt>
                <c:pt idx="349">
                  <c:v>3500.6356300000002</c:v>
                </c:pt>
                <c:pt idx="350">
                  <c:v>3499.2091300000002</c:v>
                </c:pt>
                <c:pt idx="351">
                  <c:v>3497.7826300000002</c:v>
                </c:pt>
                <c:pt idx="352">
                  <c:v>3496.3561199999999</c:v>
                </c:pt>
                <c:pt idx="353">
                  <c:v>3494.9296199999999</c:v>
                </c:pt>
                <c:pt idx="354">
                  <c:v>3493.5031199999999</c:v>
                </c:pt>
                <c:pt idx="355">
                  <c:v>3492.0766199999998</c:v>
                </c:pt>
                <c:pt idx="356">
                  <c:v>3490.6501199999998</c:v>
                </c:pt>
                <c:pt idx="357">
                  <c:v>3489.22361</c:v>
                </c:pt>
                <c:pt idx="358">
                  <c:v>3487.79711</c:v>
                </c:pt>
                <c:pt idx="359">
                  <c:v>3486.3706099999999</c:v>
                </c:pt>
                <c:pt idx="360">
                  <c:v>3484.9441099999999</c:v>
                </c:pt>
                <c:pt idx="361">
                  <c:v>3483.5176099999999</c:v>
                </c:pt>
                <c:pt idx="362">
                  <c:v>3482.0911000000001</c:v>
                </c:pt>
                <c:pt idx="363">
                  <c:v>3480.6646000000001</c:v>
                </c:pt>
                <c:pt idx="364">
                  <c:v>3479.2381</c:v>
                </c:pt>
                <c:pt idx="365">
                  <c:v>3477.8116</c:v>
                </c:pt>
                <c:pt idx="366">
                  <c:v>3476.3851</c:v>
                </c:pt>
                <c:pt idx="367">
                  <c:v>3474.9585999999999</c:v>
                </c:pt>
                <c:pt idx="368">
                  <c:v>3473.5320900000002</c:v>
                </c:pt>
                <c:pt idx="369">
                  <c:v>3472.1055900000001</c:v>
                </c:pt>
                <c:pt idx="370">
                  <c:v>3470.6790900000001</c:v>
                </c:pt>
                <c:pt idx="371">
                  <c:v>3469.2525900000001</c:v>
                </c:pt>
                <c:pt idx="372">
                  <c:v>3467.82609</c:v>
                </c:pt>
                <c:pt idx="373">
                  <c:v>3466.3995799999998</c:v>
                </c:pt>
                <c:pt idx="374">
                  <c:v>3464.9730800000002</c:v>
                </c:pt>
                <c:pt idx="375">
                  <c:v>3463.5465800000002</c:v>
                </c:pt>
                <c:pt idx="376">
                  <c:v>3462.1200800000001</c:v>
                </c:pt>
                <c:pt idx="377">
                  <c:v>3460.6935800000001</c:v>
                </c:pt>
                <c:pt idx="378">
                  <c:v>3459.2670699999999</c:v>
                </c:pt>
                <c:pt idx="379">
                  <c:v>3457.8405699999998</c:v>
                </c:pt>
                <c:pt idx="380">
                  <c:v>3456.4140699999998</c:v>
                </c:pt>
                <c:pt idx="381">
                  <c:v>3454.9875699999998</c:v>
                </c:pt>
                <c:pt idx="382">
                  <c:v>3453.5610700000002</c:v>
                </c:pt>
                <c:pt idx="383">
                  <c:v>3452.13456</c:v>
                </c:pt>
                <c:pt idx="384">
                  <c:v>3450.7080599999999</c:v>
                </c:pt>
                <c:pt idx="385">
                  <c:v>3449.2815599999999</c:v>
                </c:pt>
                <c:pt idx="386">
                  <c:v>3447.8550599999999</c:v>
                </c:pt>
                <c:pt idx="387">
                  <c:v>3446.4285599999998</c:v>
                </c:pt>
                <c:pt idx="388">
                  <c:v>3445.0020599999998</c:v>
                </c:pt>
                <c:pt idx="389">
                  <c:v>3443.57555</c:v>
                </c:pt>
                <c:pt idx="390">
                  <c:v>3442.14905</c:v>
                </c:pt>
                <c:pt idx="391">
                  <c:v>3440.72255</c:v>
                </c:pt>
                <c:pt idx="392">
                  <c:v>3439.2960499999999</c:v>
                </c:pt>
                <c:pt idx="393">
                  <c:v>3437.8695499999999</c:v>
                </c:pt>
                <c:pt idx="394">
                  <c:v>3436.4430400000001</c:v>
                </c:pt>
                <c:pt idx="395">
                  <c:v>3435.0165400000001</c:v>
                </c:pt>
                <c:pt idx="396">
                  <c:v>3433.59004</c:v>
                </c:pt>
                <c:pt idx="397">
                  <c:v>3432.16354</c:v>
                </c:pt>
                <c:pt idx="398">
                  <c:v>3430.73704</c:v>
                </c:pt>
                <c:pt idx="399">
                  <c:v>3429.3105300000002</c:v>
                </c:pt>
                <c:pt idx="400">
                  <c:v>3427.8840300000002</c:v>
                </c:pt>
                <c:pt idx="401">
                  <c:v>3426.4575300000001</c:v>
                </c:pt>
                <c:pt idx="402">
                  <c:v>3425.0310300000001</c:v>
                </c:pt>
                <c:pt idx="403">
                  <c:v>3423.6045300000001</c:v>
                </c:pt>
                <c:pt idx="404">
                  <c:v>3422.17803</c:v>
                </c:pt>
                <c:pt idx="405">
                  <c:v>3420.7515199999998</c:v>
                </c:pt>
                <c:pt idx="406">
                  <c:v>3419.3250200000002</c:v>
                </c:pt>
                <c:pt idx="407">
                  <c:v>3417.8985200000002</c:v>
                </c:pt>
                <c:pt idx="408">
                  <c:v>3416.4720200000002</c:v>
                </c:pt>
                <c:pt idx="409">
                  <c:v>3415.0455200000001</c:v>
                </c:pt>
                <c:pt idx="410">
                  <c:v>3413.6190099999999</c:v>
                </c:pt>
                <c:pt idx="411">
                  <c:v>3412.1925099999999</c:v>
                </c:pt>
                <c:pt idx="412">
                  <c:v>3410.7660099999998</c:v>
                </c:pt>
                <c:pt idx="413">
                  <c:v>3409.3395099999998</c:v>
                </c:pt>
                <c:pt idx="414">
                  <c:v>3407.9130100000002</c:v>
                </c:pt>
                <c:pt idx="415">
                  <c:v>3406.4865</c:v>
                </c:pt>
                <c:pt idx="416">
                  <c:v>3405.06</c:v>
                </c:pt>
                <c:pt idx="417">
                  <c:v>3403.6334999999999</c:v>
                </c:pt>
                <c:pt idx="418">
                  <c:v>3402.2069999999999</c:v>
                </c:pt>
                <c:pt idx="419">
                  <c:v>3400.7804999999998</c:v>
                </c:pt>
                <c:pt idx="420">
                  <c:v>3399.3539999999998</c:v>
                </c:pt>
                <c:pt idx="421">
                  <c:v>3397.92749</c:v>
                </c:pt>
                <c:pt idx="422">
                  <c:v>3396.50099</c:v>
                </c:pt>
                <c:pt idx="423">
                  <c:v>3395.07449</c:v>
                </c:pt>
                <c:pt idx="424">
                  <c:v>3393.6479899999999</c:v>
                </c:pt>
                <c:pt idx="425">
                  <c:v>3392.2214899999999</c:v>
                </c:pt>
                <c:pt idx="426">
                  <c:v>3390.7949800000001</c:v>
                </c:pt>
                <c:pt idx="427">
                  <c:v>3389.3684800000001</c:v>
                </c:pt>
                <c:pt idx="428">
                  <c:v>3387.9419800000001</c:v>
                </c:pt>
                <c:pt idx="429">
                  <c:v>3386.51548</c:v>
                </c:pt>
                <c:pt idx="430">
                  <c:v>3385.08898</c:v>
                </c:pt>
                <c:pt idx="431">
                  <c:v>3383.6624700000002</c:v>
                </c:pt>
                <c:pt idx="432">
                  <c:v>3382.2359700000002</c:v>
                </c:pt>
                <c:pt idx="433">
                  <c:v>3380.8094700000001</c:v>
                </c:pt>
                <c:pt idx="434">
                  <c:v>3379.3829700000001</c:v>
                </c:pt>
                <c:pt idx="435">
                  <c:v>3377.9564700000001</c:v>
                </c:pt>
                <c:pt idx="436">
                  <c:v>3376.5299599999998</c:v>
                </c:pt>
                <c:pt idx="437">
                  <c:v>3375.1034599999998</c:v>
                </c:pt>
                <c:pt idx="438">
                  <c:v>3373.6769599999998</c:v>
                </c:pt>
                <c:pt idx="439">
                  <c:v>3372.2504600000002</c:v>
                </c:pt>
                <c:pt idx="440">
                  <c:v>3370.8239600000002</c:v>
                </c:pt>
                <c:pt idx="441">
                  <c:v>3369.3974600000001</c:v>
                </c:pt>
                <c:pt idx="442">
                  <c:v>3367.9709499999999</c:v>
                </c:pt>
                <c:pt idx="443">
                  <c:v>3366.5444499999999</c:v>
                </c:pt>
                <c:pt idx="444">
                  <c:v>3365.1179499999998</c:v>
                </c:pt>
                <c:pt idx="445">
                  <c:v>3363.6914499999998</c:v>
                </c:pt>
                <c:pt idx="446">
                  <c:v>3362.2649500000002</c:v>
                </c:pt>
                <c:pt idx="447">
                  <c:v>3360.83844</c:v>
                </c:pt>
                <c:pt idx="448">
                  <c:v>3359.41194</c:v>
                </c:pt>
                <c:pt idx="449">
                  <c:v>3357.9854399999999</c:v>
                </c:pt>
                <c:pt idx="450">
                  <c:v>3356.5589399999999</c:v>
                </c:pt>
                <c:pt idx="451">
                  <c:v>3355.1324399999999</c:v>
                </c:pt>
                <c:pt idx="452">
                  <c:v>3353.7059300000001</c:v>
                </c:pt>
                <c:pt idx="453">
                  <c:v>3352.27943</c:v>
                </c:pt>
                <c:pt idx="454">
                  <c:v>3350.85293</c:v>
                </c:pt>
                <c:pt idx="455">
                  <c:v>3349.42643</c:v>
                </c:pt>
                <c:pt idx="456">
                  <c:v>3347.9999299999999</c:v>
                </c:pt>
                <c:pt idx="457">
                  <c:v>3346.5734299999999</c:v>
                </c:pt>
                <c:pt idx="458">
                  <c:v>3345.1469200000001</c:v>
                </c:pt>
                <c:pt idx="459">
                  <c:v>3343.7204200000001</c:v>
                </c:pt>
                <c:pt idx="460">
                  <c:v>3342.2939200000001</c:v>
                </c:pt>
                <c:pt idx="461">
                  <c:v>3340.86742</c:v>
                </c:pt>
                <c:pt idx="462">
                  <c:v>3339.44092</c:v>
                </c:pt>
                <c:pt idx="463">
                  <c:v>3338.0144100000002</c:v>
                </c:pt>
                <c:pt idx="464">
                  <c:v>3336.5879100000002</c:v>
                </c:pt>
                <c:pt idx="465">
                  <c:v>3335.1614100000002</c:v>
                </c:pt>
                <c:pt idx="466">
                  <c:v>3333.7349100000001</c:v>
                </c:pt>
                <c:pt idx="467">
                  <c:v>3332.3084100000001</c:v>
                </c:pt>
                <c:pt idx="468">
                  <c:v>3330.8818999999999</c:v>
                </c:pt>
                <c:pt idx="469">
                  <c:v>3329.4553999999998</c:v>
                </c:pt>
                <c:pt idx="470">
                  <c:v>3328.0288999999998</c:v>
                </c:pt>
                <c:pt idx="471">
                  <c:v>3326.6024000000002</c:v>
                </c:pt>
                <c:pt idx="472">
                  <c:v>3325.1759000000002</c:v>
                </c:pt>
                <c:pt idx="473">
                  <c:v>3323.7494000000002</c:v>
                </c:pt>
                <c:pt idx="474">
                  <c:v>3322.3228899999999</c:v>
                </c:pt>
                <c:pt idx="475">
                  <c:v>3320.8963899999999</c:v>
                </c:pt>
                <c:pt idx="476">
                  <c:v>3319.4698899999999</c:v>
                </c:pt>
                <c:pt idx="477">
                  <c:v>3318.0433899999998</c:v>
                </c:pt>
                <c:pt idx="478">
                  <c:v>3316.6168899999998</c:v>
                </c:pt>
                <c:pt idx="479">
                  <c:v>3315.19038</c:v>
                </c:pt>
                <c:pt idx="480">
                  <c:v>3313.76388</c:v>
                </c:pt>
                <c:pt idx="481">
                  <c:v>3312.3373799999999</c:v>
                </c:pt>
                <c:pt idx="482">
                  <c:v>3310.9108799999999</c:v>
                </c:pt>
                <c:pt idx="483">
                  <c:v>3309.4843799999999</c:v>
                </c:pt>
                <c:pt idx="484">
                  <c:v>3308.0578700000001</c:v>
                </c:pt>
                <c:pt idx="485">
                  <c:v>3306.6313700000001</c:v>
                </c:pt>
                <c:pt idx="486">
                  <c:v>3305.20487</c:v>
                </c:pt>
                <c:pt idx="487">
                  <c:v>3303.77837</c:v>
                </c:pt>
                <c:pt idx="488">
                  <c:v>3302.35187</c:v>
                </c:pt>
                <c:pt idx="489">
                  <c:v>3300.9253699999999</c:v>
                </c:pt>
                <c:pt idx="490">
                  <c:v>3299.4988600000001</c:v>
                </c:pt>
                <c:pt idx="491">
                  <c:v>3298.0723600000001</c:v>
                </c:pt>
                <c:pt idx="492">
                  <c:v>3296.6458600000001</c:v>
                </c:pt>
                <c:pt idx="493">
                  <c:v>3295.2193600000001</c:v>
                </c:pt>
                <c:pt idx="494">
                  <c:v>3293.79286</c:v>
                </c:pt>
                <c:pt idx="495">
                  <c:v>3292.3663499999998</c:v>
                </c:pt>
                <c:pt idx="496">
                  <c:v>3290.9398500000002</c:v>
                </c:pt>
                <c:pt idx="497">
                  <c:v>3289.5133500000002</c:v>
                </c:pt>
                <c:pt idx="498">
                  <c:v>3288.0868500000001</c:v>
                </c:pt>
                <c:pt idx="499">
                  <c:v>3286.6603500000001</c:v>
                </c:pt>
                <c:pt idx="500">
                  <c:v>3285.2338399999999</c:v>
                </c:pt>
                <c:pt idx="501">
                  <c:v>3283.8073399999998</c:v>
                </c:pt>
                <c:pt idx="502">
                  <c:v>3282.3808399999998</c:v>
                </c:pt>
                <c:pt idx="503">
                  <c:v>3280.9543399999998</c:v>
                </c:pt>
                <c:pt idx="504">
                  <c:v>3279.5278400000002</c:v>
                </c:pt>
                <c:pt idx="505">
                  <c:v>3278.10133</c:v>
                </c:pt>
                <c:pt idx="506">
                  <c:v>3276.6748299999999</c:v>
                </c:pt>
                <c:pt idx="507">
                  <c:v>3275.2483299999999</c:v>
                </c:pt>
                <c:pt idx="508">
                  <c:v>3273.8218299999999</c:v>
                </c:pt>
                <c:pt idx="509">
                  <c:v>3272.3953299999998</c:v>
                </c:pt>
                <c:pt idx="510">
                  <c:v>3270.9688299999998</c:v>
                </c:pt>
                <c:pt idx="511">
                  <c:v>3269.54232</c:v>
                </c:pt>
                <c:pt idx="512">
                  <c:v>3268.11582</c:v>
                </c:pt>
                <c:pt idx="513">
                  <c:v>3266.68932</c:v>
                </c:pt>
                <c:pt idx="514">
                  <c:v>3265.2628199999999</c:v>
                </c:pt>
                <c:pt idx="515">
                  <c:v>3263.8363199999999</c:v>
                </c:pt>
                <c:pt idx="516">
                  <c:v>3262.4098100000001</c:v>
                </c:pt>
                <c:pt idx="517">
                  <c:v>3260.9833100000001</c:v>
                </c:pt>
                <c:pt idx="518">
                  <c:v>3259.55681</c:v>
                </c:pt>
                <c:pt idx="519">
                  <c:v>3258.13031</c:v>
                </c:pt>
                <c:pt idx="520">
                  <c:v>3256.70381</c:v>
                </c:pt>
                <c:pt idx="521">
                  <c:v>3255.2773000000002</c:v>
                </c:pt>
                <c:pt idx="522">
                  <c:v>3253.8508000000002</c:v>
                </c:pt>
                <c:pt idx="523">
                  <c:v>3252.4243000000001</c:v>
                </c:pt>
                <c:pt idx="524">
                  <c:v>3250.9978000000001</c:v>
                </c:pt>
                <c:pt idx="525">
                  <c:v>3249.5713000000001</c:v>
                </c:pt>
                <c:pt idx="526">
                  <c:v>3248.1448</c:v>
                </c:pt>
                <c:pt idx="527">
                  <c:v>3246.7182899999998</c:v>
                </c:pt>
                <c:pt idx="528">
                  <c:v>3245.2917900000002</c:v>
                </c:pt>
                <c:pt idx="529">
                  <c:v>3243.8652900000002</c:v>
                </c:pt>
                <c:pt idx="530">
                  <c:v>3242.4387900000002</c:v>
                </c:pt>
                <c:pt idx="531">
                  <c:v>3241.0122900000001</c:v>
                </c:pt>
                <c:pt idx="532">
                  <c:v>3239.5857799999999</c:v>
                </c:pt>
                <c:pt idx="533">
                  <c:v>3238.1592799999999</c:v>
                </c:pt>
                <c:pt idx="534">
                  <c:v>3236.7327799999998</c:v>
                </c:pt>
                <c:pt idx="535">
                  <c:v>3235.3062799999998</c:v>
                </c:pt>
                <c:pt idx="536">
                  <c:v>3233.8797800000002</c:v>
                </c:pt>
                <c:pt idx="537">
                  <c:v>3232.45327</c:v>
                </c:pt>
                <c:pt idx="538">
                  <c:v>3231.0267699999999</c:v>
                </c:pt>
                <c:pt idx="539">
                  <c:v>3229.6002699999999</c:v>
                </c:pt>
                <c:pt idx="540">
                  <c:v>3228.1737699999999</c:v>
                </c:pt>
                <c:pt idx="541">
                  <c:v>3226.7472699999998</c:v>
                </c:pt>
                <c:pt idx="542">
                  <c:v>3225.3207699999998</c:v>
                </c:pt>
                <c:pt idx="543">
                  <c:v>3223.89426</c:v>
                </c:pt>
                <c:pt idx="544">
                  <c:v>3222.46776</c:v>
                </c:pt>
                <c:pt idx="545">
                  <c:v>3221.04126</c:v>
                </c:pt>
                <c:pt idx="546">
                  <c:v>3219.6147599999999</c:v>
                </c:pt>
                <c:pt idx="547">
                  <c:v>3218.1882599999999</c:v>
                </c:pt>
                <c:pt idx="548">
                  <c:v>3216.7617500000001</c:v>
                </c:pt>
                <c:pt idx="549">
                  <c:v>3215.3352500000001</c:v>
                </c:pt>
                <c:pt idx="550">
                  <c:v>3213.9087500000001</c:v>
                </c:pt>
                <c:pt idx="551">
                  <c:v>3212.48225</c:v>
                </c:pt>
                <c:pt idx="552">
                  <c:v>3211.05575</c:v>
                </c:pt>
                <c:pt idx="553">
                  <c:v>3209.6292400000002</c:v>
                </c:pt>
                <c:pt idx="554">
                  <c:v>3208.2027400000002</c:v>
                </c:pt>
                <c:pt idx="555">
                  <c:v>3206.7762400000001</c:v>
                </c:pt>
                <c:pt idx="556">
                  <c:v>3205.3497400000001</c:v>
                </c:pt>
                <c:pt idx="557">
                  <c:v>3203.9232400000001</c:v>
                </c:pt>
                <c:pt idx="558">
                  <c:v>3202.4967299999998</c:v>
                </c:pt>
                <c:pt idx="559">
                  <c:v>3201.0702299999998</c:v>
                </c:pt>
                <c:pt idx="560">
                  <c:v>3199.6437299999998</c:v>
                </c:pt>
                <c:pt idx="561">
                  <c:v>3198.2172300000002</c:v>
                </c:pt>
                <c:pt idx="562">
                  <c:v>3196.7907300000002</c:v>
                </c:pt>
                <c:pt idx="563">
                  <c:v>3195.3642300000001</c:v>
                </c:pt>
                <c:pt idx="564">
                  <c:v>3193.9377199999999</c:v>
                </c:pt>
                <c:pt idx="565">
                  <c:v>3192.5112199999999</c:v>
                </c:pt>
                <c:pt idx="566">
                  <c:v>3191.0847199999998</c:v>
                </c:pt>
                <c:pt idx="567">
                  <c:v>3189.6582199999998</c:v>
                </c:pt>
                <c:pt idx="568">
                  <c:v>3188.2317200000002</c:v>
                </c:pt>
                <c:pt idx="569">
                  <c:v>3186.80521</c:v>
                </c:pt>
                <c:pt idx="570">
                  <c:v>3185.37871</c:v>
                </c:pt>
                <c:pt idx="571">
                  <c:v>3183.9522099999999</c:v>
                </c:pt>
                <c:pt idx="572">
                  <c:v>3182.5257099999999</c:v>
                </c:pt>
                <c:pt idx="573">
                  <c:v>3181.0992099999999</c:v>
                </c:pt>
                <c:pt idx="574">
                  <c:v>3179.6727000000001</c:v>
                </c:pt>
                <c:pt idx="575">
                  <c:v>3178.2462</c:v>
                </c:pt>
                <c:pt idx="576">
                  <c:v>3176.8197</c:v>
                </c:pt>
                <c:pt idx="577">
                  <c:v>3175.3932</c:v>
                </c:pt>
                <c:pt idx="578">
                  <c:v>3173.9666999999999</c:v>
                </c:pt>
                <c:pt idx="579">
                  <c:v>3172.5401999999999</c:v>
                </c:pt>
                <c:pt idx="580">
                  <c:v>3171.1136900000001</c:v>
                </c:pt>
                <c:pt idx="581">
                  <c:v>3169.6871900000001</c:v>
                </c:pt>
                <c:pt idx="582">
                  <c:v>3168.2606900000001</c:v>
                </c:pt>
                <c:pt idx="583">
                  <c:v>3166.83419</c:v>
                </c:pt>
                <c:pt idx="584">
                  <c:v>3165.40769</c:v>
                </c:pt>
                <c:pt idx="585">
                  <c:v>3163.9811800000002</c:v>
                </c:pt>
                <c:pt idx="586">
                  <c:v>3162.5546800000002</c:v>
                </c:pt>
                <c:pt idx="587">
                  <c:v>3161.1281800000002</c:v>
                </c:pt>
                <c:pt idx="588">
                  <c:v>3159.7016800000001</c:v>
                </c:pt>
                <c:pt idx="589">
                  <c:v>3158.2751800000001</c:v>
                </c:pt>
                <c:pt idx="590">
                  <c:v>3156.8486699999999</c:v>
                </c:pt>
                <c:pt idx="591">
                  <c:v>3155.4221699999998</c:v>
                </c:pt>
                <c:pt idx="592">
                  <c:v>3153.9956699999998</c:v>
                </c:pt>
                <c:pt idx="593">
                  <c:v>3152.5691700000002</c:v>
                </c:pt>
                <c:pt idx="594">
                  <c:v>3151.1426700000002</c:v>
                </c:pt>
                <c:pt idx="595">
                  <c:v>3149.7161700000001</c:v>
                </c:pt>
                <c:pt idx="596">
                  <c:v>3148.2896599999999</c:v>
                </c:pt>
                <c:pt idx="597">
                  <c:v>3146.8631599999999</c:v>
                </c:pt>
                <c:pt idx="598">
                  <c:v>3145.4366599999998</c:v>
                </c:pt>
                <c:pt idx="599">
                  <c:v>3144.0101599999998</c:v>
                </c:pt>
                <c:pt idx="600">
                  <c:v>3142.5836599999998</c:v>
                </c:pt>
                <c:pt idx="601">
                  <c:v>3141.15715</c:v>
                </c:pt>
                <c:pt idx="602">
                  <c:v>3139.73065</c:v>
                </c:pt>
                <c:pt idx="603">
                  <c:v>3138.3041499999999</c:v>
                </c:pt>
                <c:pt idx="604">
                  <c:v>3136.8776499999999</c:v>
                </c:pt>
                <c:pt idx="605">
                  <c:v>3135.4511499999999</c:v>
                </c:pt>
                <c:pt idx="606">
                  <c:v>3134.0246400000001</c:v>
                </c:pt>
                <c:pt idx="607">
                  <c:v>3132.5981400000001</c:v>
                </c:pt>
                <c:pt idx="608">
                  <c:v>3131.17164</c:v>
                </c:pt>
                <c:pt idx="609">
                  <c:v>3129.74514</c:v>
                </c:pt>
                <c:pt idx="610">
                  <c:v>3128.31864</c:v>
                </c:pt>
                <c:pt idx="611">
                  <c:v>3126.8921300000002</c:v>
                </c:pt>
                <c:pt idx="612">
                  <c:v>3125.4656300000001</c:v>
                </c:pt>
                <c:pt idx="613">
                  <c:v>3124.0391300000001</c:v>
                </c:pt>
                <c:pt idx="614">
                  <c:v>3122.6126300000001</c:v>
                </c:pt>
                <c:pt idx="615">
                  <c:v>3121.18613</c:v>
                </c:pt>
                <c:pt idx="616">
                  <c:v>3119.75963</c:v>
                </c:pt>
                <c:pt idx="617">
                  <c:v>3118.3331199999998</c:v>
                </c:pt>
                <c:pt idx="618">
                  <c:v>3116.9066200000002</c:v>
                </c:pt>
                <c:pt idx="619">
                  <c:v>3115.4801200000002</c:v>
                </c:pt>
                <c:pt idx="620">
                  <c:v>3114.0536200000001</c:v>
                </c:pt>
                <c:pt idx="621">
                  <c:v>3112.6271200000001</c:v>
                </c:pt>
                <c:pt idx="622">
                  <c:v>3111.2006099999999</c:v>
                </c:pt>
                <c:pt idx="623">
                  <c:v>3109.7741099999998</c:v>
                </c:pt>
                <c:pt idx="624">
                  <c:v>3108.3476099999998</c:v>
                </c:pt>
                <c:pt idx="625">
                  <c:v>3106.9211100000002</c:v>
                </c:pt>
                <c:pt idx="626">
                  <c:v>3105.4946100000002</c:v>
                </c:pt>
                <c:pt idx="627">
                  <c:v>3104.0681</c:v>
                </c:pt>
                <c:pt idx="628">
                  <c:v>3102.6415999999999</c:v>
                </c:pt>
                <c:pt idx="629">
                  <c:v>3101.2150999999999</c:v>
                </c:pt>
                <c:pt idx="630">
                  <c:v>3099.7885999999999</c:v>
                </c:pt>
                <c:pt idx="631">
                  <c:v>3098.3620999999998</c:v>
                </c:pt>
                <c:pt idx="632">
                  <c:v>3096.9355999999998</c:v>
                </c:pt>
                <c:pt idx="633">
                  <c:v>3095.50909</c:v>
                </c:pt>
                <c:pt idx="634">
                  <c:v>3094.08259</c:v>
                </c:pt>
                <c:pt idx="635">
                  <c:v>3092.6560899999999</c:v>
                </c:pt>
                <c:pt idx="636">
                  <c:v>3091.2295899999999</c:v>
                </c:pt>
                <c:pt idx="637">
                  <c:v>3089.8030899999999</c:v>
                </c:pt>
                <c:pt idx="638">
                  <c:v>3088.3765800000001</c:v>
                </c:pt>
                <c:pt idx="639">
                  <c:v>3086.9500800000001</c:v>
                </c:pt>
                <c:pt idx="640">
                  <c:v>3085.52358</c:v>
                </c:pt>
                <c:pt idx="641">
                  <c:v>3084.09708</c:v>
                </c:pt>
                <c:pt idx="642">
                  <c:v>3082.67058</c:v>
                </c:pt>
                <c:pt idx="643">
                  <c:v>3081.2440700000002</c:v>
                </c:pt>
                <c:pt idx="644">
                  <c:v>3079.8175700000002</c:v>
                </c:pt>
                <c:pt idx="645">
                  <c:v>3078.3910700000001</c:v>
                </c:pt>
                <c:pt idx="646">
                  <c:v>3076.9645700000001</c:v>
                </c:pt>
                <c:pt idx="647">
                  <c:v>3075.5380700000001</c:v>
                </c:pt>
                <c:pt idx="648">
                  <c:v>3074.11157</c:v>
                </c:pt>
                <c:pt idx="649">
                  <c:v>3072.6850599999998</c:v>
                </c:pt>
                <c:pt idx="650">
                  <c:v>3071.2585600000002</c:v>
                </c:pt>
                <c:pt idx="651">
                  <c:v>3069.8320600000002</c:v>
                </c:pt>
                <c:pt idx="652">
                  <c:v>3068.4055600000002</c:v>
                </c:pt>
                <c:pt idx="653">
                  <c:v>3066.9790600000001</c:v>
                </c:pt>
                <c:pt idx="654">
                  <c:v>3065.5525499999999</c:v>
                </c:pt>
                <c:pt idx="655">
                  <c:v>3064.1260499999999</c:v>
                </c:pt>
                <c:pt idx="656">
                  <c:v>3062.6995499999998</c:v>
                </c:pt>
                <c:pt idx="657">
                  <c:v>3061.2730499999998</c:v>
                </c:pt>
                <c:pt idx="658">
                  <c:v>3059.8465500000002</c:v>
                </c:pt>
                <c:pt idx="659">
                  <c:v>3058.42004</c:v>
                </c:pt>
                <c:pt idx="660">
                  <c:v>3056.9935399999999</c:v>
                </c:pt>
                <c:pt idx="661">
                  <c:v>3055.5670399999999</c:v>
                </c:pt>
                <c:pt idx="662">
                  <c:v>3054.1405399999999</c:v>
                </c:pt>
                <c:pt idx="663">
                  <c:v>3052.7140399999998</c:v>
                </c:pt>
                <c:pt idx="664">
                  <c:v>3051.2875300000001</c:v>
                </c:pt>
                <c:pt idx="665">
                  <c:v>3049.86103</c:v>
                </c:pt>
                <c:pt idx="666">
                  <c:v>3048.43453</c:v>
                </c:pt>
                <c:pt idx="667">
                  <c:v>3047.00803</c:v>
                </c:pt>
                <c:pt idx="668">
                  <c:v>3045.5815299999999</c:v>
                </c:pt>
                <c:pt idx="669">
                  <c:v>3044.1550299999999</c:v>
                </c:pt>
                <c:pt idx="670">
                  <c:v>3042.7285200000001</c:v>
                </c:pt>
                <c:pt idx="671">
                  <c:v>3041.3020200000001</c:v>
                </c:pt>
                <c:pt idx="672">
                  <c:v>3039.8755200000001</c:v>
                </c:pt>
                <c:pt idx="673">
                  <c:v>3038.44902</c:v>
                </c:pt>
                <c:pt idx="674">
                  <c:v>3037.02252</c:v>
                </c:pt>
                <c:pt idx="675">
                  <c:v>3035.5960100000002</c:v>
                </c:pt>
                <c:pt idx="676">
                  <c:v>3034.1695100000002</c:v>
                </c:pt>
                <c:pt idx="677">
                  <c:v>3032.7430100000001</c:v>
                </c:pt>
                <c:pt idx="678">
                  <c:v>3031.3165100000001</c:v>
                </c:pt>
                <c:pt idx="679">
                  <c:v>3029.8900100000001</c:v>
                </c:pt>
                <c:pt idx="680">
                  <c:v>3028.4634999999998</c:v>
                </c:pt>
                <c:pt idx="681">
                  <c:v>3027.0369999999998</c:v>
                </c:pt>
                <c:pt idx="682">
                  <c:v>3025.6104999999998</c:v>
                </c:pt>
                <c:pt idx="683">
                  <c:v>3024.1840000000002</c:v>
                </c:pt>
                <c:pt idx="684">
                  <c:v>3022.7575000000002</c:v>
                </c:pt>
                <c:pt idx="685">
                  <c:v>3021.3310000000001</c:v>
                </c:pt>
                <c:pt idx="686">
                  <c:v>3019.9044899999999</c:v>
                </c:pt>
                <c:pt idx="687">
                  <c:v>3018.4779899999999</c:v>
                </c:pt>
                <c:pt idx="688">
                  <c:v>3017.0514899999998</c:v>
                </c:pt>
                <c:pt idx="689">
                  <c:v>3015.6249899999998</c:v>
                </c:pt>
                <c:pt idx="690">
                  <c:v>3014.1984900000002</c:v>
                </c:pt>
                <c:pt idx="691">
                  <c:v>3012.77198</c:v>
                </c:pt>
                <c:pt idx="692">
                  <c:v>3011.34548</c:v>
                </c:pt>
                <c:pt idx="693">
                  <c:v>3009.9189799999999</c:v>
                </c:pt>
                <c:pt idx="694">
                  <c:v>3008.4924799999999</c:v>
                </c:pt>
                <c:pt idx="695">
                  <c:v>3007.0659799999999</c:v>
                </c:pt>
                <c:pt idx="696">
                  <c:v>3005.6394700000001</c:v>
                </c:pt>
                <c:pt idx="697">
                  <c:v>3004.21297</c:v>
                </c:pt>
                <c:pt idx="698">
                  <c:v>3002.78647</c:v>
                </c:pt>
                <c:pt idx="699">
                  <c:v>3001.35997</c:v>
                </c:pt>
                <c:pt idx="700">
                  <c:v>2999.9334699999999</c:v>
                </c:pt>
                <c:pt idx="701">
                  <c:v>2998.5069699999999</c:v>
                </c:pt>
                <c:pt idx="702">
                  <c:v>2997.0804600000001</c:v>
                </c:pt>
                <c:pt idx="703">
                  <c:v>2995.6539600000001</c:v>
                </c:pt>
                <c:pt idx="704">
                  <c:v>2994.2274600000001</c:v>
                </c:pt>
                <c:pt idx="705">
                  <c:v>2992.80096</c:v>
                </c:pt>
                <c:pt idx="706">
                  <c:v>2991.37446</c:v>
                </c:pt>
                <c:pt idx="707">
                  <c:v>2989.9479500000002</c:v>
                </c:pt>
                <c:pt idx="708">
                  <c:v>2988.5214500000002</c:v>
                </c:pt>
                <c:pt idx="709">
                  <c:v>2987.0949500000002</c:v>
                </c:pt>
                <c:pt idx="710">
                  <c:v>2985.6684500000001</c:v>
                </c:pt>
                <c:pt idx="711">
                  <c:v>2984.2419500000001</c:v>
                </c:pt>
                <c:pt idx="712">
                  <c:v>2982.8154399999999</c:v>
                </c:pt>
                <c:pt idx="713">
                  <c:v>2981.3889399999998</c:v>
                </c:pt>
                <c:pt idx="714">
                  <c:v>2979.9624399999998</c:v>
                </c:pt>
                <c:pt idx="715">
                  <c:v>2978.5359400000002</c:v>
                </c:pt>
                <c:pt idx="716">
                  <c:v>2977.1094400000002</c:v>
                </c:pt>
                <c:pt idx="717">
                  <c:v>2975.6829299999999</c:v>
                </c:pt>
                <c:pt idx="718">
                  <c:v>2974.2564299999999</c:v>
                </c:pt>
                <c:pt idx="719">
                  <c:v>2972.8299299999999</c:v>
                </c:pt>
                <c:pt idx="720">
                  <c:v>2971.4034299999998</c:v>
                </c:pt>
                <c:pt idx="721">
                  <c:v>2969.9769299999998</c:v>
                </c:pt>
                <c:pt idx="722">
                  <c:v>2968.5504299999998</c:v>
                </c:pt>
                <c:pt idx="723">
                  <c:v>2967.12392</c:v>
                </c:pt>
                <c:pt idx="724">
                  <c:v>2965.69742</c:v>
                </c:pt>
                <c:pt idx="725">
                  <c:v>2964.2709199999999</c:v>
                </c:pt>
                <c:pt idx="726">
                  <c:v>2962.8444199999999</c:v>
                </c:pt>
                <c:pt idx="727">
                  <c:v>2961.4179199999999</c:v>
                </c:pt>
                <c:pt idx="728">
                  <c:v>2959.9914100000001</c:v>
                </c:pt>
                <c:pt idx="729">
                  <c:v>2958.5649100000001</c:v>
                </c:pt>
                <c:pt idx="730">
                  <c:v>2957.13841</c:v>
                </c:pt>
                <c:pt idx="731">
                  <c:v>2955.71191</c:v>
                </c:pt>
                <c:pt idx="732">
                  <c:v>2954.28541</c:v>
                </c:pt>
                <c:pt idx="733">
                  <c:v>2952.8589000000002</c:v>
                </c:pt>
                <c:pt idx="734">
                  <c:v>2951.4324000000001</c:v>
                </c:pt>
                <c:pt idx="735">
                  <c:v>2950.0059000000001</c:v>
                </c:pt>
                <c:pt idx="736">
                  <c:v>2948.5794000000001</c:v>
                </c:pt>
                <c:pt idx="737">
                  <c:v>2947.1529</c:v>
                </c:pt>
                <c:pt idx="738">
                  <c:v>2945.7264</c:v>
                </c:pt>
                <c:pt idx="739">
                  <c:v>2944.2998899999998</c:v>
                </c:pt>
                <c:pt idx="740">
                  <c:v>2942.8733900000002</c:v>
                </c:pt>
                <c:pt idx="741">
                  <c:v>2941.4468900000002</c:v>
                </c:pt>
                <c:pt idx="742">
                  <c:v>2940.0203900000001</c:v>
                </c:pt>
                <c:pt idx="743">
                  <c:v>2938.5938900000001</c:v>
                </c:pt>
                <c:pt idx="744">
                  <c:v>2937.1673799999999</c:v>
                </c:pt>
                <c:pt idx="745">
                  <c:v>2935.7408799999998</c:v>
                </c:pt>
                <c:pt idx="746">
                  <c:v>2934.3143799999998</c:v>
                </c:pt>
                <c:pt idx="747">
                  <c:v>2932.8878800000002</c:v>
                </c:pt>
                <c:pt idx="748">
                  <c:v>2931.4613800000002</c:v>
                </c:pt>
                <c:pt idx="749">
                  <c:v>2930.03487</c:v>
                </c:pt>
                <c:pt idx="750">
                  <c:v>2928.6083699999999</c:v>
                </c:pt>
                <c:pt idx="751">
                  <c:v>2927.1818699999999</c:v>
                </c:pt>
                <c:pt idx="752">
                  <c:v>2925.7553699999999</c:v>
                </c:pt>
                <c:pt idx="753">
                  <c:v>2924.3288699999998</c:v>
                </c:pt>
                <c:pt idx="754">
                  <c:v>2922.9023699999998</c:v>
                </c:pt>
                <c:pt idx="755">
                  <c:v>2921.47586</c:v>
                </c:pt>
                <c:pt idx="756">
                  <c:v>2920.04936</c:v>
                </c:pt>
                <c:pt idx="757">
                  <c:v>2918.6228599999999</c:v>
                </c:pt>
                <c:pt idx="758">
                  <c:v>2917.1963599999999</c:v>
                </c:pt>
                <c:pt idx="759">
                  <c:v>2915.7698599999999</c:v>
                </c:pt>
                <c:pt idx="760">
                  <c:v>2914.3433500000001</c:v>
                </c:pt>
                <c:pt idx="761">
                  <c:v>2912.9168500000001</c:v>
                </c:pt>
                <c:pt idx="762">
                  <c:v>2911.49035</c:v>
                </c:pt>
                <c:pt idx="763">
                  <c:v>2910.06385</c:v>
                </c:pt>
                <c:pt idx="764">
                  <c:v>2908.63735</c:v>
                </c:pt>
                <c:pt idx="765">
                  <c:v>2907.2108400000002</c:v>
                </c:pt>
                <c:pt idx="766">
                  <c:v>2905.7843400000002</c:v>
                </c:pt>
                <c:pt idx="767">
                  <c:v>2904.3578400000001</c:v>
                </c:pt>
                <c:pt idx="768">
                  <c:v>2902.9313400000001</c:v>
                </c:pt>
                <c:pt idx="769">
                  <c:v>2901.5048400000001</c:v>
                </c:pt>
                <c:pt idx="770">
                  <c:v>2900.0783299999998</c:v>
                </c:pt>
                <c:pt idx="771">
                  <c:v>2898.6518299999998</c:v>
                </c:pt>
                <c:pt idx="772">
                  <c:v>2897.2253300000002</c:v>
                </c:pt>
                <c:pt idx="773">
                  <c:v>2895.7988300000002</c:v>
                </c:pt>
                <c:pt idx="774">
                  <c:v>2894.3723300000001</c:v>
                </c:pt>
                <c:pt idx="775">
                  <c:v>2892.9458300000001</c:v>
                </c:pt>
                <c:pt idx="776">
                  <c:v>2891.5193199999999</c:v>
                </c:pt>
                <c:pt idx="777">
                  <c:v>2890.0928199999998</c:v>
                </c:pt>
                <c:pt idx="778">
                  <c:v>2888.6663199999998</c:v>
                </c:pt>
                <c:pt idx="779">
                  <c:v>2887.2398199999998</c:v>
                </c:pt>
                <c:pt idx="780">
                  <c:v>2885.8133200000002</c:v>
                </c:pt>
                <c:pt idx="781">
                  <c:v>2884.38681</c:v>
                </c:pt>
                <c:pt idx="782">
                  <c:v>2882.9603099999999</c:v>
                </c:pt>
                <c:pt idx="783">
                  <c:v>2881.5338099999999</c:v>
                </c:pt>
                <c:pt idx="784">
                  <c:v>2880.1073099999999</c:v>
                </c:pt>
                <c:pt idx="785">
                  <c:v>2878.6808099999998</c:v>
                </c:pt>
                <c:pt idx="786">
                  <c:v>2877.2543000000001</c:v>
                </c:pt>
                <c:pt idx="787">
                  <c:v>2875.8278</c:v>
                </c:pt>
                <c:pt idx="788">
                  <c:v>2874.4013</c:v>
                </c:pt>
                <c:pt idx="789">
                  <c:v>2872.9748</c:v>
                </c:pt>
                <c:pt idx="790">
                  <c:v>2871.5482999999999</c:v>
                </c:pt>
                <c:pt idx="791">
                  <c:v>2870.1217999999999</c:v>
                </c:pt>
                <c:pt idx="792">
                  <c:v>2868.6952900000001</c:v>
                </c:pt>
                <c:pt idx="793">
                  <c:v>2867.2687900000001</c:v>
                </c:pt>
                <c:pt idx="794">
                  <c:v>2865.84229</c:v>
                </c:pt>
                <c:pt idx="795">
                  <c:v>2864.41579</c:v>
                </c:pt>
                <c:pt idx="796">
                  <c:v>2862.98929</c:v>
                </c:pt>
                <c:pt idx="797">
                  <c:v>2861.5627800000002</c:v>
                </c:pt>
                <c:pt idx="798">
                  <c:v>2860.1362800000002</c:v>
                </c:pt>
                <c:pt idx="799">
                  <c:v>2858.7097800000001</c:v>
                </c:pt>
                <c:pt idx="800">
                  <c:v>2857.2832800000001</c:v>
                </c:pt>
                <c:pt idx="801">
                  <c:v>2855.8567800000001</c:v>
                </c:pt>
                <c:pt idx="802">
                  <c:v>2854.4302699999998</c:v>
                </c:pt>
                <c:pt idx="803">
                  <c:v>2853.0037699999998</c:v>
                </c:pt>
                <c:pt idx="804">
                  <c:v>2851.5772700000002</c:v>
                </c:pt>
                <c:pt idx="805">
                  <c:v>2850.1507700000002</c:v>
                </c:pt>
                <c:pt idx="806">
                  <c:v>2848.7242700000002</c:v>
                </c:pt>
                <c:pt idx="807">
                  <c:v>2847.2977700000001</c:v>
                </c:pt>
                <c:pt idx="808">
                  <c:v>2845.8712599999999</c:v>
                </c:pt>
                <c:pt idx="809">
                  <c:v>2844.4447599999999</c:v>
                </c:pt>
                <c:pt idx="810">
                  <c:v>2843.0182599999998</c:v>
                </c:pt>
                <c:pt idx="811">
                  <c:v>2841.5917599999998</c:v>
                </c:pt>
                <c:pt idx="812">
                  <c:v>2840.1652600000002</c:v>
                </c:pt>
                <c:pt idx="813">
                  <c:v>2838.73875</c:v>
                </c:pt>
                <c:pt idx="814">
                  <c:v>2837.3122499999999</c:v>
                </c:pt>
                <c:pt idx="815">
                  <c:v>2835.8857499999999</c:v>
                </c:pt>
                <c:pt idx="816">
                  <c:v>2834.4592499999999</c:v>
                </c:pt>
                <c:pt idx="817">
                  <c:v>2833.0327499999999</c:v>
                </c:pt>
                <c:pt idx="818">
                  <c:v>2831.6062400000001</c:v>
                </c:pt>
                <c:pt idx="819">
                  <c:v>2830.17974</c:v>
                </c:pt>
                <c:pt idx="820">
                  <c:v>2828.75324</c:v>
                </c:pt>
                <c:pt idx="821">
                  <c:v>2827.32674</c:v>
                </c:pt>
                <c:pt idx="822">
                  <c:v>2825.9002399999999</c:v>
                </c:pt>
                <c:pt idx="823">
                  <c:v>2824.4737300000002</c:v>
                </c:pt>
                <c:pt idx="824">
                  <c:v>2823.0472300000001</c:v>
                </c:pt>
                <c:pt idx="825">
                  <c:v>2821.6207300000001</c:v>
                </c:pt>
                <c:pt idx="826">
                  <c:v>2820.1942300000001</c:v>
                </c:pt>
                <c:pt idx="827">
                  <c:v>2818.76773</c:v>
                </c:pt>
                <c:pt idx="828">
                  <c:v>2817.34123</c:v>
                </c:pt>
                <c:pt idx="829">
                  <c:v>2815.9147200000002</c:v>
                </c:pt>
                <c:pt idx="830">
                  <c:v>2814.4882200000002</c:v>
                </c:pt>
                <c:pt idx="831">
                  <c:v>2813.0617200000002</c:v>
                </c:pt>
                <c:pt idx="832">
                  <c:v>2811.6352200000001</c:v>
                </c:pt>
                <c:pt idx="833">
                  <c:v>2810.2087200000001</c:v>
                </c:pt>
                <c:pt idx="834">
                  <c:v>2808.7822099999998</c:v>
                </c:pt>
                <c:pt idx="835">
                  <c:v>2807.3557099999998</c:v>
                </c:pt>
                <c:pt idx="836">
                  <c:v>2805.9292099999998</c:v>
                </c:pt>
                <c:pt idx="837">
                  <c:v>2804.5027100000002</c:v>
                </c:pt>
                <c:pt idx="838">
                  <c:v>2803.0762100000002</c:v>
                </c:pt>
                <c:pt idx="839">
                  <c:v>2801.6496999999999</c:v>
                </c:pt>
                <c:pt idx="840">
                  <c:v>2800.2231999999999</c:v>
                </c:pt>
                <c:pt idx="841">
                  <c:v>2798.7966999999999</c:v>
                </c:pt>
                <c:pt idx="842">
                  <c:v>2797.3701999999998</c:v>
                </c:pt>
                <c:pt idx="843">
                  <c:v>2795.9436999999998</c:v>
                </c:pt>
                <c:pt idx="844">
                  <c:v>2794.5171999999998</c:v>
                </c:pt>
                <c:pt idx="845">
                  <c:v>2793.09069</c:v>
                </c:pt>
                <c:pt idx="846">
                  <c:v>2791.66419</c:v>
                </c:pt>
                <c:pt idx="847">
                  <c:v>2790.2376899999999</c:v>
                </c:pt>
                <c:pt idx="848">
                  <c:v>2788.8111899999999</c:v>
                </c:pt>
                <c:pt idx="849">
                  <c:v>2787.3846899999999</c:v>
                </c:pt>
                <c:pt idx="850">
                  <c:v>2785.9581800000001</c:v>
                </c:pt>
                <c:pt idx="851">
                  <c:v>2784.5316800000001</c:v>
                </c:pt>
                <c:pt idx="852">
                  <c:v>2783.10518</c:v>
                </c:pt>
                <c:pt idx="853">
                  <c:v>2781.67868</c:v>
                </c:pt>
                <c:pt idx="854">
                  <c:v>2780.25218</c:v>
                </c:pt>
                <c:pt idx="855">
                  <c:v>2778.8256700000002</c:v>
                </c:pt>
                <c:pt idx="856">
                  <c:v>2777.3991700000001</c:v>
                </c:pt>
                <c:pt idx="857">
                  <c:v>2775.9726700000001</c:v>
                </c:pt>
                <c:pt idx="858">
                  <c:v>2774.5461700000001</c:v>
                </c:pt>
                <c:pt idx="859">
                  <c:v>2773.11967</c:v>
                </c:pt>
                <c:pt idx="860">
                  <c:v>2771.69317</c:v>
                </c:pt>
                <c:pt idx="861">
                  <c:v>2770.2666599999998</c:v>
                </c:pt>
                <c:pt idx="862">
                  <c:v>2768.8401600000002</c:v>
                </c:pt>
                <c:pt idx="863">
                  <c:v>2767.4136600000002</c:v>
                </c:pt>
                <c:pt idx="864">
                  <c:v>2765.9871600000001</c:v>
                </c:pt>
                <c:pt idx="865">
                  <c:v>2764.5606600000001</c:v>
                </c:pt>
                <c:pt idx="866">
                  <c:v>2763.1341499999999</c:v>
                </c:pt>
                <c:pt idx="867">
                  <c:v>2761.7076499999998</c:v>
                </c:pt>
                <c:pt idx="868">
                  <c:v>2760.2811499999998</c:v>
                </c:pt>
                <c:pt idx="869">
                  <c:v>2758.8546500000002</c:v>
                </c:pt>
                <c:pt idx="870">
                  <c:v>2757.4281500000002</c:v>
                </c:pt>
                <c:pt idx="871">
                  <c:v>2756.00164</c:v>
                </c:pt>
                <c:pt idx="872">
                  <c:v>2754.5751399999999</c:v>
                </c:pt>
                <c:pt idx="873">
                  <c:v>2753.1486399999999</c:v>
                </c:pt>
                <c:pt idx="874">
                  <c:v>2751.7221399999999</c:v>
                </c:pt>
                <c:pt idx="875">
                  <c:v>2750.2956399999998</c:v>
                </c:pt>
                <c:pt idx="876">
                  <c:v>2748.8691399999998</c:v>
                </c:pt>
                <c:pt idx="877">
                  <c:v>2747.44263</c:v>
                </c:pt>
                <c:pt idx="878">
                  <c:v>2746.01613</c:v>
                </c:pt>
                <c:pt idx="879">
                  <c:v>2744.5896299999999</c:v>
                </c:pt>
                <c:pt idx="880">
                  <c:v>2743.1631299999999</c:v>
                </c:pt>
                <c:pt idx="881">
                  <c:v>2741.7366299999999</c:v>
                </c:pt>
                <c:pt idx="882">
                  <c:v>2740.3101200000001</c:v>
                </c:pt>
                <c:pt idx="883">
                  <c:v>2738.8836200000001</c:v>
                </c:pt>
                <c:pt idx="884">
                  <c:v>2737.45712</c:v>
                </c:pt>
                <c:pt idx="885">
                  <c:v>2736.03062</c:v>
                </c:pt>
                <c:pt idx="886">
                  <c:v>2734.60412</c:v>
                </c:pt>
                <c:pt idx="887">
                  <c:v>2733.1776100000002</c:v>
                </c:pt>
                <c:pt idx="888">
                  <c:v>2731.7511100000002</c:v>
                </c:pt>
                <c:pt idx="889">
                  <c:v>2730.3246100000001</c:v>
                </c:pt>
                <c:pt idx="890">
                  <c:v>2728.8981100000001</c:v>
                </c:pt>
                <c:pt idx="891">
                  <c:v>2727.4716100000001</c:v>
                </c:pt>
                <c:pt idx="892">
                  <c:v>2726.0450999999998</c:v>
                </c:pt>
                <c:pt idx="893">
                  <c:v>2724.6185999999998</c:v>
                </c:pt>
                <c:pt idx="894">
                  <c:v>2723.1921000000002</c:v>
                </c:pt>
                <c:pt idx="895">
                  <c:v>2721.7656000000002</c:v>
                </c:pt>
                <c:pt idx="896">
                  <c:v>2720.3391000000001</c:v>
                </c:pt>
                <c:pt idx="897">
                  <c:v>2718.9126000000001</c:v>
                </c:pt>
                <c:pt idx="898">
                  <c:v>2717.4860899999999</c:v>
                </c:pt>
                <c:pt idx="899">
                  <c:v>2716.0595899999998</c:v>
                </c:pt>
                <c:pt idx="900">
                  <c:v>2714.6330899999998</c:v>
                </c:pt>
                <c:pt idx="901">
                  <c:v>2713.2065899999998</c:v>
                </c:pt>
                <c:pt idx="902">
                  <c:v>2711.7800900000002</c:v>
                </c:pt>
                <c:pt idx="903">
                  <c:v>2710.35358</c:v>
                </c:pt>
                <c:pt idx="904">
                  <c:v>2708.9270799999999</c:v>
                </c:pt>
                <c:pt idx="905">
                  <c:v>2707.5005799999999</c:v>
                </c:pt>
                <c:pt idx="906">
                  <c:v>2706.0740799999999</c:v>
                </c:pt>
                <c:pt idx="907">
                  <c:v>2704.6475799999998</c:v>
                </c:pt>
                <c:pt idx="908">
                  <c:v>2703.2210700000001</c:v>
                </c:pt>
                <c:pt idx="909">
                  <c:v>2701.79457</c:v>
                </c:pt>
                <c:pt idx="910">
                  <c:v>2700.36807</c:v>
                </c:pt>
                <c:pt idx="911">
                  <c:v>2698.94157</c:v>
                </c:pt>
                <c:pt idx="912">
                  <c:v>2697.5150699999999</c:v>
                </c:pt>
                <c:pt idx="913">
                  <c:v>2696.0885699999999</c:v>
                </c:pt>
                <c:pt idx="914">
                  <c:v>2694.6620600000001</c:v>
                </c:pt>
                <c:pt idx="915">
                  <c:v>2693.2355600000001</c:v>
                </c:pt>
                <c:pt idx="916">
                  <c:v>2691.80906</c:v>
                </c:pt>
                <c:pt idx="917">
                  <c:v>2690.38256</c:v>
                </c:pt>
                <c:pt idx="918">
                  <c:v>2688.95606</c:v>
                </c:pt>
                <c:pt idx="919">
                  <c:v>2687.5295500000002</c:v>
                </c:pt>
                <c:pt idx="920">
                  <c:v>2686.1030500000002</c:v>
                </c:pt>
                <c:pt idx="921">
                  <c:v>2684.6765500000001</c:v>
                </c:pt>
                <c:pt idx="922">
                  <c:v>2683.2500500000001</c:v>
                </c:pt>
                <c:pt idx="923">
                  <c:v>2681.8235500000001</c:v>
                </c:pt>
                <c:pt idx="924">
                  <c:v>2680.3970399999998</c:v>
                </c:pt>
                <c:pt idx="925">
                  <c:v>2678.9705399999998</c:v>
                </c:pt>
                <c:pt idx="926">
                  <c:v>2677.5440400000002</c:v>
                </c:pt>
                <c:pt idx="927">
                  <c:v>2676.1175400000002</c:v>
                </c:pt>
                <c:pt idx="928">
                  <c:v>2674.6910400000002</c:v>
                </c:pt>
                <c:pt idx="929">
                  <c:v>2673.2645400000001</c:v>
                </c:pt>
                <c:pt idx="930">
                  <c:v>2671.8380299999999</c:v>
                </c:pt>
                <c:pt idx="931">
                  <c:v>2670.4115299999999</c:v>
                </c:pt>
                <c:pt idx="932">
                  <c:v>2668.9850299999998</c:v>
                </c:pt>
                <c:pt idx="933">
                  <c:v>2667.5585299999998</c:v>
                </c:pt>
                <c:pt idx="934">
                  <c:v>2666.1320300000002</c:v>
                </c:pt>
                <c:pt idx="935">
                  <c:v>2664.70552</c:v>
                </c:pt>
                <c:pt idx="936">
                  <c:v>2663.2790199999999</c:v>
                </c:pt>
                <c:pt idx="937">
                  <c:v>2661.8525199999999</c:v>
                </c:pt>
                <c:pt idx="938">
                  <c:v>2660.4260199999999</c:v>
                </c:pt>
                <c:pt idx="939">
                  <c:v>2658.9995199999998</c:v>
                </c:pt>
                <c:pt idx="940">
                  <c:v>2657.5730100000001</c:v>
                </c:pt>
                <c:pt idx="941">
                  <c:v>2656.14651</c:v>
                </c:pt>
                <c:pt idx="942">
                  <c:v>2654.72001</c:v>
                </c:pt>
                <c:pt idx="943">
                  <c:v>2653.29351</c:v>
                </c:pt>
                <c:pt idx="944">
                  <c:v>2651.8670099999999</c:v>
                </c:pt>
                <c:pt idx="945">
                  <c:v>2650.4405000000002</c:v>
                </c:pt>
                <c:pt idx="946">
                  <c:v>2649.0140000000001</c:v>
                </c:pt>
                <c:pt idx="947">
                  <c:v>2647.5875000000001</c:v>
                </c:pt>
                <c:pt idx="948">
                  <c:v>2646.1610000000001</c:v>
                </c:pt>
                <c:pt idx="949">
                  <c:v>2644.7345</c:v>
                </c:pt>
                <c:pt idx="950">
                  <c:v>2643.308</c:v>
                </c:pt>
                <c:pt idx="951">
                  <c:v>2641.8814900000002</c:v>
                </c:pt>
                <c:pt idx="952">
                  <c:v>2640.4549900000002</c:v>
                </c:pt>
                <c:pt idx="953">
                  <c:v>2639.0284900000001</c:v>
                </c:pt>
                <c:pt idx="954">
                  <c:v>2637.6019900000001</c:v>
                </c:pt>
                <c:pt idx="955">
                  <c:v>2636.1754900000001</c:v>
                </c:pt>
                <c:pt idx="956">
                  <c:v>2634.7489799999998</c:v>
                </c:pt>
                <c:pt idx="957">
                  <c:v>2633.3224799999998</c:v>
                </c:pt>
                <c:pt idx="958">
                  <c:v>2631.8959799999998</c:v>
                </c:pt>
                <c:pt idx="959">
                  <c:v>2630.4694800000002</c:v>
                </c:pt>
                <c:pt idx="960">
                  <c:v>2629.0429800000002</c:v>
                </c:pt>
                <c:pt idx="961">
                  <c:v>2627.6164699999999</c:v>
                </c:pt>
                <c:pt idx="962">
                  <c:v>2626.1899699999999</c:v>
                </c:pt>
                <c:pt idx="963">
                  <c:v>2624.7634699999999</c:v>
                </c:pt>
                <c:pt idx="964">
                  <c:v>2623.3369699999998</c:v>
                </c:pt>
                <c:pt idx="965">
                  <c:v>2621.9104699999998</c:v>
                </c:pt>
                <c:pt idx="966">
                  <c:v>2620.4839700000002</c:v>
                </c:pt>
                <c:pt idx="967">
                  <c:v>2619.05746</c:v>
                </c:pt>
                <c:pt idx="968">
                  <c:v>2617.63096</c:v>
                </c:pt>
                <c:pt idx="969">
                  <c:v>2616.2044599999999</c:v>
                </c:pt>
                <c:pt idx="970">
                  <c:v>2614.7779599999999</c:v>
                </c:pt>
                <c:pt idx="971">
                  <c:v>2613.3514599999999</c:v>
                </c:pt>
                <c:pt idx="972">
                  <c:v>2611.9249500000001</c:v>
                </c:pt>
                <c:pt idx="973">
                  <c:v>2610.49845</c:v>
                </c:pt>
                <c:pt idx="974">
                  <c:v>2609.07195</c:v>
                </c:pt>
                <c:pt idx="975">
                  <c:v>2607.64545</c:v>
                </c:pt>
                <c:pt idx="976">
                  <c:v>2606.2189499999999</c:v>
                </c:pt>
                <c:pt idx="977">
                  <c:v>2604.7924400000002</c:v>
                </c:pt>
                <c:pt idx="978">
                  <c:v>2603.3659400000001</c:v>
                </c:pt>
                <c:pt idx="979">
                  <c:v>2601.9394400000001</c:v>
                </c:pt>
                <c:pt idx="980">
                  <c:v>2600.5129400000001</c:v>
                </c:pt>
                <c:pt idx="981">
                  <c:v>2599.08644</c:v>
                </c:pt>
                <c:pt idx="982">
                  <c:v>2597.65994</c:v>
                </c:pt>
                <c:pt idx="983">
                  <c:v>2596.2334300000002</c:v>
                </c:pt>
                <c:pt idx="984">
                  <c:v>2594.8069300000002</c:v>
                </c:pt>
                <c:pt idx="985">
                  <c:v>2593.3804300000002</c:v>
                </c:pt>
                <c:pt idx="986">
                  <c:v>2591.9539300000001</c:v>
                </c:pt>
                <c:pt idx="987">
                  <c:v>2590.5274300000001</c:v>
                </c:pt>
                <c:pt idx="988">
                  <c:v>2589.1009199999999</c:v>
                </c:pt>
                <c:pt idx="989">
                  <c:v>2587.6744199999998</c:v>
                </c:pt>
                <c:pt idx="990">
                  <c:v>2586.2479199999998</c:v>
                </c:pt>
                <c:pt idx="991">
                  <c:v>2584.8214200000002</c:v>
                </c:pt>
                <c:pt idx="992">
                  <c:v>2583.3949200000002</c:v>
                </c:pt>
                <c:pt idx="993">
                  <c:v>2581.9684099999999</c:v>
                </c:pt>
                <c:pt idx="994">
                  <c:v>2580.5419099999999</c:v>
                </c:pt>
                <c:pt idx="995">
                  <c:v>2579.1154099999999</c:v>
                </c:pt>
                <c:pt idx="996">
                  <c:v>2577.6889099999999</c:v>
                </c:pt>
                <c:pt idx="997">
                  <c:v>2576.2624099999998</c:v>
                </c:pt>
                <c:pt idx="998">
                  <c:v>2574.8359</c:v>
                </c:pt>
                <c:pt idx="999">
                  <c:v>2573.4094</c:v>
                </c:pt>
                <c:pt idx="1000">
                  <c:v>2571.9829</c:v>
                </c:pt>
                <c:pt idx="1001">
                  <c:v>2570.5563999999999</c:v>
                </c:pt>
                <c:pt idx="1002">
                  <c:v>2569.1298999999999</c:v>
                </c:pt>
                <c:pt idx="1003">
                  <c:v>2567.7033999999999</c:v>
                </c:pt>
                <c:pt idx="1004">
                  <c:v>2566.2768900000001</c:v>
                </c:pt>
                <c:pt idx="1005">
                  <c:v>2564.8503900000001</c:v>
                </c:pt>
                <c:pt idx="1006">
                  <c:v>2563.42389</c:v>
                </c:pt>
                <c:pt idx="1007">
                  <c:v>2561.99739</c:v>
                </c:pt>
                <c:pt idx="1008">
                  <c:v>2560.57089</c:v>
                </c:pt>
                <c:pt idx="1009">
                  <c:v>2559.1443800000002</c:v>
                </c:pt>
                <c:pt idx="1010">
                  <c:v>2557.7178800000002</c:v>
                </c:pt>
                <c:pt idx="1011">
                  <c:v>2556.2913800000001</c:v>
                </c:pt>
                <c:pt idx="1012">
                  <c:v>2554.8648800000001</c:v>
                </c:pt>
                <c:pt idx="1013">
                  <c:v>2553.4383800000001</c:v>
                </c:pt>
                <c:pt idx="1014">
                  <c:v>2552.0118699999998</c:v>
                </c:pt>
                <c:pt idx="1015">
                  <c:v>2550.5853699999998</c:v>
                </c:pt>
                <c:pt idx="1016">
                  <c:v>2549.1588700000002</c:v>
                </c:pt>
                <c:pt idx="1017">
                  <c:v>2547.7323700000002</c:v>
                </c:pt>
                <c:pt idx="1018">
                  <c:v>2546.3058700000001</c:v>
                </c:pt>
                <c:pt idx="1019">
                  <c:v>2544.8793700000001</c:v>
                </c:pt>
                <c:pt idx="1020">
                  <c:v>2543.4528599999999</c:v>
                </c:pt>
                <c:pt idx="1021">
                  <c:v>2542.0263599999998</c:v>
                </c:pt>
                <c:pt idx="1022">
                  <c:v>2540.5998599999998</c:v>
                </c:pt>
                <c:pt idx="1023">
                  <c:v>2539.1733599999998</c:v>
                </c:pt>
                <c:pt idx="1024">
                  <c:v>2537.7468600000002</c:v>
                </c:pt>
                <c:pt idx="1025">
                  <c:v>2536.32035</c:v>
                </c:pt>
                <c:pt idx="1026">
                  <c:v>2534.8938499999999</c:v>
                </c:pt>
                <c:pt idx="1027">
                  <c:v>2533.4673499999999</c:v>
                </c:pt>
                <c:pt idx="1028">
                  <c:v>2532.0408499999999</c:v>
                </c:pt>
                <c:pt idx="1029">
                  <c:v>2530.6143499999998</c:v>
                </c:pt>
                <c:pt idx="1030">
                  <c:v>2529.1878400000001</c:v>
                </c:pt>
                <c:pt idx="1031">
                  <c:v>2527.76134</c:v>
                </c:pt>
                <c:pt idx="1032">
                  <c:v>2526.33484</c:v>
                </c:pt>
                <c:pt idx="1033">
                  <c:v>2524.90834</c:v>
                </c:pt>
                <c:pt idx="1034">
                  <c:v>2523.4818399999999</c:v>
                </c:pt>
                <c:pt idx="1035">
                  <c:v>2522.0553399999999</c:v>
                </c:pt>
                <c:pt idx="1036">
                  <c:v>2520.6288300000001</c:v>
                </c:pt>
                <c:pt idx="1037">
                  <c:v>2519.2023300000001</c:v>
                </c:pt>
                <c:pt idx="1038">
                  <c:v>2517.77583</c:v>
                </c:pt>
                <c:pt idx="1039">
                  <c:v>2516.34933</c:v>
                </c:pt>
                <c:pt idx="1040">
                  <c:v>2514.92283</c:v>
                </c:pt>
                <c:pt idx="1041">
                  <c:v>2513.4963200000002</c:v>
                </c:pt>
                <c:pt idx="1042">
                  <c:v>2512.0698200000002</c:v>
                </c:pt>
                <c:pt idx="1043">
                  <c:v>2510.6433200000001</c:v>
                </c:pt>
                <c:pt idx="1044">
                  <c:v>2509.2168200000001</c:v>
                </c:pt>
                <c:pt idx="1045">
                  <c:v>2507.7903200000001</c:v>
                </c:pt>
                <c:pt idx="1046">
                  <c:v>2506.3638099999998</c:v>
                </c:pt>
                <c:pt idx="1047">
                  <c:v>2504.9373099999998</c:v>
                </c:pt>
                <c:pt idx="1048">
                  <c:v>2503.5108100000002</c:v>
                </c:pt>
                <c:pt idx="1049">
                  <c:v>2502.0843100000002</c:v>
                </c:pt>
                <c:pt idx="1050">
                  <c:v>2500.6578100000002</c:v>
                </c:pt>
                <c:pt idx="1051">
                  <c:v>2499.2312999999999</c:v>
                </c:pt>
                <c:pt idx="1052">
                  <c:v>2497.8047999999999</c:v>
                </c:pt>
                <c:pt idx="1053">
                  <c:v>2496.3782999999999</c:v>
                </c:pt>
                <c:pt idx="1054">
                  <c:v>2494.9517999999998</c:v>
                </c:pt>
                <c:pt idx="1055">
                  <c:v>2493.5252999999998</c:v>
                </c:pt>
                <c:pt idx="1056">
                  <c:v>2492.0988000000002</c:v>
                </c:pt>
                <c:pt idx="1057">
                  <c:v>2490.67229</c:v>
                </c:pt>
                <c:pt idx="1058">
                  <c:v>2489.2457899999999</c:v>
                </c:pt>
                <c:pt idx="1059">
                  <c:v>2487.8192899999999</c:v>
                </c:pt>
                <c:pt idx="1060">
                  <c:v>2486.3927899999999</c:v>
                </c:pt>
                <c:pt idx="1061">
                  <c:v>2484.9662899999998</c:v>
                </c:pt>
                <c:pt idx="1062">
                  <c:v>2483.5397800000001</c:v>
                </c:pt>
                <c:pt idx="1063">
                  <c:v>2482.11328</c:v>
                </c:pt>
                <c:pt idx="1064">
                  <c:v>2480.68678</c:v>
                </c:pt>
                <c:pt idx="1065">
                  <c:v>2479.26028</c:v>
                </c:pt>
                <c:pt idx="1066">
                  <c:v>2477.8337799999999</c:v>
                </c:pt>
                <c:pt idx="1067">
                  <c:v>2476.4072700000002</c:v>
                </c:pt>
                <c:pt idx="1068">
                  <c:v>2474.9807700000001</c:v>
                </c:pt>
                <c:pt idx="1069">
                  <c:v>2473.5542700000001</c:v>
                </c:pt>
                <c:pt idx="1070">
                  <c:v>2472.1277700000001</c:v>
                </c:pt>
                <c:pt idx="1071">
                  <c:v>2470.70127</c:v>
                </c:pt>
                <c:pt idx="1072">
                  <c:v>2469.27477</c:v>
                </c:pt>
                <c:pt idx="1073">
                  <c:v>2467.8482600000002</c:v>
                </c:pt>
                <c:pt idx="1074">
                  <c:v>2466.4217600000002</c:v>
                </c:pt>
                <c:pt idx="1075">
                  <c:v>2464.9952600000001</c:v>
                </c:pt>
                <c:pt idx="1076">
                  <c:v>2463.5687600000001</c:v>
                </c:pt>
                <c:pt idx="1077">
                  <c:v>2462.1422600000001</c:v>
                </c:pt>
                <c:pt idx="1078">
                  <c:v>2460.7157499999998</c:v>
                </c:pt>
                <c:pt idx="1079">
                  <c:v>2459.2892499999998</c:v>
                </c:pt>
                <c:pt idx="1080">
                  <c:v>2457.8627499999998</c:v>
                </c:pt>
                <c:pt idx="1081">
                  <c:v>2456.4362500000002</c:v>
                </c:pt>
                <c:pt idx="1082">
                  <c:v>2455.0097500000002</c:v>
                </c:pt>
                <c:pt idx="1083">
                  <c:v>2453.5832399999999</c:v>
                </c:pt>
                <c:pt idx="1084">
                  <c:v>2452.1567399999999</c:v>
                </c:pt>
                <c:pt idx="1085">
                  <c:v>2450.7302399999999</c:v>
                </c:pt>
                <c:pt idx="1086">
                  <c:v>2449.3037399999998</c:v>
                </c:pt>
                <c:pt idx="1087">
                  <c:v>2447.8772399999998</c:v>
                </c:pt>
                <c:pt idx="1088">
                  <c:v>2446.4507400000002</c:v>
                </c:pt>
                <c:pt idx="1089">
                  <c:v>2445.02423</c:v>
                </c:pt>
                <c:pt idx="1090">
                  <c:v>2443.59773</c:v>
                </c:pt>
                <c:pt idx="1091">
                  <c:v>2442.1712299999999</c:v>
                </c:pt>
                <c:pt idx="1092">
                  <c:v>2440.7447299999999</c:v>
                </c:pt>
                <c:pt idx="1093">
                  <c:v>2439.3182299999999</c:v>
                </c:pt>
                <c:pt idx="1094">
                  <c:v>2437.8917200000001</c:v>
                </c:pt>
                <c:pt idx="1095">
                  <c:v>2436.46522</c:v>
                </c:pt>
                <c:pt idx="1096">
                  <c:v>2435.03872</c:v>
                </c:pt>
                <c:pt idx="1097">
                  <c:v>2433.61222</c:v>
                </c:pt>
                <c:pt idx="1098">
                  <c:v>2432.1857199999999</c:v>
                </c:pt>
                <c:pt idx="1099">
                  <c:v>2430.7592100000002</c:v>
                </c:pt>
                <c:pt idx="1100">
                  <c:v>2429.3327100000001</c:v>
                </c:pt>
                <c:pt idx="1101">
                  <c:v>2427.9062100000001</c:v>
                </c:pt>
                <c:pt idx="1102">
                  <c:v>2426.4797100000001</c:v>
                </c:pt>
                <c:pt idx="1103">
                  <c:v>2425.05321</c:v>
                </c:pt>
                <c:pt idx="1104">
                  <c:v>2423.6266999999998</c:v>
                </c:pt>
                <c:pt idx="1105">
                  <c:v>2422.2002000000002</c:v>
                </c:pt>
                <c:pt idx="1106">
                  <c:v>2420.7737000000002</c:v>
                </c:pt>
                <c:pt idx="1107">
                  <c:v>2419.3472000000002</c:v>
                </c:pt>
                <c:pt idx="1108">
                  <c:v>2417.9207000000001</c:v>
                </c:pt>
                <c:pt idx="1109">
                  <c:v>2416.4942000000001</c:v>
                </c:pt>
                <c:pt idx="1110">
                  <c:v>2415.0676899999999</c:v>
                </c:pt>
                <c:pt idx="1111">
                  <c:v>2413.6411899999998</c:v>
                </c:pt>
                <c:pt idx="1112">
                  <c:v>2412.2146899999998</c:v>
                </c:pt>
                <c:pt idx="1113">
                  <c:v>2410.7881900000002</c:v>
                </c:pt>
                <c:pt idx="1114">
                  <c:v>2409.3616900000002</c:v>
                </c:pt>
                <c:pt idx="1115">
                  <c:v>2407.9351799999999</c:v>
                </c:pt>
                <c:pt idx="1116">
                  <c:v>2406.5086799999999</c:v>
                </c:pt>
                <c:pt idx="1117">
                  <c:v>2405.0821799999999</c:v>
                </c:pt>
                <c:pt idx="1118">
                  <c:v>2403.6556799999998</c:v>
                </c:pt>
                <c:pt idx="1119">
                  <c:v>2402.2291799999998</c:v>
                </c:pt>
                <c:pt idx="1120">
                  <c:v>2400.80267</c:v>
                </c:pt>
                <c:pt idx="1121">
                  <c:v>2399.37617</c:v>
                </c:pt>
                <c:pt idx="1122">
                  <c:v>2397.94967</c:v>
                </c:pt>
                <c:pt idx="1123">
                  <c:v>2396.5231699999999</c:v>
                </c:pt>
                <c:pt idx="1124">
                  <c:v>2395.0966699999999</c:v>
                </c:pt>
                <c:pt idx="1125">
                  <c:v>2393.6701699999999</c:v>
                </c:pt>
                <c:pt idx="1126">
                  <c:v>2392.2436600000001</c:v>
                </c:pt>
                <c:pt idx="1127">
                  <c:v>2390.8171600000001</c:v>
                </c:pt>
                <c:pt idx="1128">
                  <c:v>2389.39066</c:v>
                </c:pt>
                <c:pt idx="1129">
                  <c:v>2387.96416</c:v>
                </c:pt>
                <c:pt idx="1130">
                  <c:v>2386.53766</c:v>
                </c:pt>
                <c:pt idx="1131">
                  <c:v>2385.1111500000002</c:v>
                </c:pt>
                <c:pt idx="1132">
                  <c:v>2383.6846500000001</c:v>
                </c:pt>
                <c:pt idx="1133">
                  <c:v>2382.2581500000001</c:v>
                </c:pt>
                <c:pt idx="1134">
                  <c:v>2380.8316500000001</c:v>
                </c:pt>
                <c:pt idx="1135">
                  <c:v>2379.40515</c:v>
                </c:pt>
                <c:pt idx="1136">
                  <c:v>2377.9786399999998</c:v>
                </c:pt>
                <c:pt idx="1137">
                  <c:v>2376.5521399999998</c:v>
                </c:pt>
                <c:pt idx="1138">
                  <c:v>2375.1256400000002</c:v>
                </c:pt>
                <c:pt idx="1139">
                  <c:v>2373.6991400000002</c:v>
                </c:pt>
                <c:pt idx="1140">
                  <c:v>2372.2726400000001</c:v>
                </c:pt>
                <c:pt idx="1141">
                  <c:v>2370.8461400000001</c:v>
                </c:pt>
                <c:pt idx="1142">
                  <c:v>2369.4196299999999</c:v>
                </c:pt>
                <c:pt idx="1143">
                  <c:v>2367.9931299999998</c:v>
                </c:pt>
                <c:pt idx="1144">
                  <c:v>2366.5666299999998</c:v>
                </c:pt>
                <c:pt idx="1145">
                  <c:v>2365.1401300000002</c:v>
                </c:pt>
                <c:pt idx="1146">
                  <c:v>2363.7136300000002</c:v>
                </c:pt>
                <c:pt idx="1147">
                  <c:v>2362.28712</c:v>
                </c:pt>
                <c:pt idx="1148">
                  <c:v>2360.8606199999999</c:v>
                </c:pt>
                <c:pt idx="1149">
                  <c:v>2359.4341199999999</c:v>
                </c:pt>
                <c:pt idx="1150">
                  <c:v>2358.0076199999999</c:v>
                </c:pt>
                <c:pt idx="1151">
                  <c:v>2356.5811199999998</c:v>
                </c:pt>
                <c:pt idx="1152">
                  <c:v>2355.15461</c:v>
                </c:pt>
                <c:pt idx="1153">
                  <c:v>2353.72811</c:v>
                </c:pt>
                <c:pt idx="1154">
                  <c:v>2352.30161</c:v>
                </c:pt>
                <c:pt idx="1155">
                  <c:v>2350.8751099999999</c:v>
                </c:pt>
                <c:pt idx="1156">
                  <c:v>2349.4486099999999</c:v>
                </c:pt>
                <c:pt idx="1157">
                  <c:v>2348.0221000000001</c:v>
                </c:pt>
                <c:pt idx="1158">
                  <c:v>2346.5956000000001</c:v>
                </c:pt>
                <c:pt idx="1159">
                  <c:v>2345.1691000000001</c:v>
                </c:pt>
                <c:pt idx="1160">
                  <c:v>2343.7426</c:v>
                </c:pt>
                <c:pt idx="1161">
                  <c:v>2342.3161</c:v>
                </c:pt>
                <c:pt idx="1162">
                  <c:v>2340.8896</c:v>
                </c:pt>
                <c:pt idx="1163">
                  <c:v>2339.4630900000002</c:v>
                </c:pt>
                <c:pt idx="1164">
                  <c:v>2338.0365900000002</c:v>
                </c:pt>
                <c:pt idx="1165">
                  <c:v>2336.6100900000001</c:v>
                </c:pt>
                <c:pt idx="1166">
                  <c:v>2335.1835900000001</c:v>
                </c:pt>
                <c:pt idx="1167">
                  <c:v>2333.7570900000001</c:v>
                </c:pt>
                <c:pt idx="1168">
                  <c:v>2332.3305799999998</c:v>
                </c:pt>
                <c:pt idx="1169">
                  <c:v>2330.9040799999998</c:v>
                </c:pt>
                <c:pt idx="1170">
                  <c:v>2329.4775800000002</c:v>
                </c:pt>
                <c:pt idx="1171">
                  <c:v>2328.0510800000002</c:v>
                </c:pt>
                <c:pt idx="1172">
                  <c:v>2326.6245800000002</c:v>
                </c:pt>
                <c:pt idx="1173">
                  <c:v>2325.1980699999999</c:v>
                </c:pt>
                <c:pt idx="1174">
                  <c:v>2323.7715699999999</c:v>
                </c:pt>
                <c:pt idx="1175">
                  <c:v>2322.3450699999999</c:v>
                </c:pt>
                <c:pt idx="1176">
                  <c:v>2320.9185699999998</c:v>
                </c:pt>
                <c:pt idx="1177">
                  <c:v>2319.4920699999998</c:v>
                </c:pt>
                <c:pt idx="1178">
                  <c:v>2318.0655700000002</c:v>
                </c:pt>
                <c:pt idx="1179">
                  <c:v>2316.63906</c:v>
                </c:pt>
                <c:pt idx="1180">
                  <c:v>2315.2125599999999</c:v>
                </c:pt>
                <c:pt idx="1181">
                  <c:v>2313.7860599999999</c:v>
                </c:pt>
                <c:pt idx="1182">
                  <c:v>2312.3595599999999</c:v>
                </c:pt>
                <c:pt idx="1183">
                  <c:v>2310.9330599999998</c:v>
                </c:pt>
                <c:pt idx="1184">
                  <c:v>2309.5065500000001</c:v>
                </c:pt>
                <c:pt idx="1185">
                  <c:v>2308.08005</c:v>
                </c:pt>
                <c:pt idx="1186">
                  <c:v>2306.65355</c:v>
                </c:pt>
                <c:pt idx="1187">
                  <c:v>2305.22705</c:v>
                </c:pt>
                <c:pt idx="1188">
                  <c:v>2303.8005499999999</c:v>
                </c:pt>
                <c:pt idx="1189">
                  <c:v>2302.3740400000002</c:v>
                </c:pt>
                <c:pt idx="1190">
                  <c:v>2300.9475400000001</c:v>
                </c:pt>
                <c:pt idx="1191">
                  <c:v>2299.5210400000001</c:v>
                </c:pt>
                <c:pt idx="1192">
                  <c:v>2298.0945400000001</c:v>
                </c:pt>
                <c:pt idx="1193">
                  <c:v>2296.66804</c:v>
                </c:pt>
                <c:pt idx="1194">
                  <c:v>2295.24154</c:v>
                </c:pt>
                <c:pt idx="1195">
                  <c:v>2293.8150300000002</c:v>
                </c:pt>
                <c:pt idx="1196">
                  <c:v>2292.3885300000002</c:v>
                </c:pt>
                <c:pt idx="1197">
                  <c:v>2290.9620300000001</c:v>
                </c:pt>
                <c:pt idx="1198">
                  <c:v>2289.5355300000001</c:v>
                </c:pt>
                <c:pt idx="1199">
                  <c:v>2288.1090300000001</c:v>
                </c:pt>
                <c:pt idx="1200">
                  <c:v>2286.6825199999998</c:v>
                </c:pt>
                <c:pt idx="1201">
                  <c:v>2285.2560199999998</c:v>
                </c:pt>
                <c:pt idx="1202">
                  <c:v>2283.8295199999998</c:v>
                </c:pt>
                <c:pt idx="1203">
                  <c:v>2282.4030200000002</c:v>
                </c:pt>
                <c:pt idx="1204">
                  <c:v>2280.9765200000002</c:v>
                </c:pt>
                <c:pt idx="1205">
                  <c:v>2279.5500099999999</c:v>
                </c:pt>
                <c:pt idx="1206">
                  <c:v>2278.1235099999999</c:v>
                </c:pt>
                <c:pt idx="1207">
                  <c:v>2276.6970099999999</c:v>
                </c:pt>
                <c:pt idx="1208">
                  <c:v>2275.2705099999998</c:v>
                </c:pt>
                <c:pt idx="1209">
                  <c:v>2273.8440099999998</c:v>
                </c:pt>
                <c:pt idx="1210">
                  <c:v>2272.4175</c:v>
                </c:pt>
                <c:pt idx="1211">
                  <c:v>2270.991</c:v>
                </c:pt>
                <c:pt idx="1212">
                  <c:v>2269.5645</c:v>
                </c:pt>
                <c:pt idx="1213">
                  <c:v>2268.1379999999999</c:v>
                </c:pt>
                <c:pt idx="1214">
                  <c:v>2266.7114999999999</c:v>
                </c:pt>
                <c:pt idx="1215">
                  <c:v>2265.2849999999999</c:v>
                </c:pt>
                <c:pt idx="1216">
                  <c:v>2263.8584900000001</c:v>
                </c:pt>
                <c:pt idx="1217">
                  <c:v>2262.43199</c:v>
                </c:pt>
                <c:pt idx="1218">
                  <c:v>2261.00549</c:v>
                </c:pt>
                <c:pt idx="1219">
                  <c:v>2259.57899</c:v>
                </c:pt>
                <c:pt idx="1220">
                  <c:v>2258.1524899999999</c:v>
                </c:pt>
                <c:pt idx="1221">
                  <c:v>2256.7259800000002</c:v>
                </c:pt>
                <c:pt idx="1222">
                  <c:v>2255.2994800000001</c:v>
                </c:pt>
                <c:pt idx="1223">
                  <c:v>2253.8729800000001</c:v>
                </c:pt>
                <c:pt idx="1224">
                  <c:v>2252.4464800000001</c:v>
                </c:pt>
                <c:pt idx="1225">
                  <c:v>2251.01998</c:v>
                </c:pt>
                <c:pt idx="1226">
                  <c:v>2249.5934699999998</c:v>
                </c:pt>
                <c:pt idx="1227">
                  <c:v>2248.1669700000002</c:v>
                </c:pt>
                <c:pt idx="1228">
                  <c:v>2246.7404700000002</c:v>
                </c:pt>
                <c:pt idx="1229">
                  <c:v>2245.3139700000002</c:v>
                </c:pt>
                <c:pt idx="1230">
                  <c:v>2243.8874700000001</c:v>
                </c:pt>
                <c:pt idx="1231">
                  <c:v>2242.4609700000001</c:v>
                </c:pt>
                <c:pt idx="1232">
                  <c:v>2241.0344599999999</c:v>
                </c:pt>
                <c:pt idx="1233">
                  <c:v>2239.6079599999998</c:v>
                </c:pt>
                <c:pt idx="1234">
                  <c:v>2238.1814599999998</c:v>
                </c:pt>
                <c:pt idx="1235">
                  <c:v>2236.7549600000002</c:v>
                </c:pt>
                <c:pt idx="1236">
                  <c:v>2235.3284600000002</c:v>
                </c:pt>
                <c:pt idx="1237">
                  <c:v>2233.9019499999999</c:v>
                </c:pt>
                <c:pt idx="1238">
                  <c:v>2232.4754499999999</c:v>
                </c:pt>
                <c:pt idx="1239">
                  <c:v>2231.0489499999999</c:v>
                </c:pt>
                <c:pt idx="1240">
                  <c:v>2229.6224499999998</c:v>
                </c:pt>
                <c:pt idx="1241">
                  <c:v>2228.1959499999998</c:v>
                </c:pt>
                <c:pt idx="1242">
                  <c:v>2226.76944</c:v>
                </c:pt>
                <c:pt idx="1243">
                  <c:v>2225.34294</c:v>
                </c:pt>
                <c:pt idx="1244">
                  <c:v>2223.91644</c:v>
                </c:pt>
                <c:pt idx="1245">
                  <c:v>2222.4899399999999</c:v>
                </c:pt>
                <c:pt idx="1246">
                  <c:v>2221.0634399999999</c:v>
                </c:pt>
                <c:pt idx="1247">
                  <c:v>2219.6369399999999</c:v>
                </c:pt>
                <c:pt idx="1248">
                  <c:v>2218.2104300000001</c:v>
                </c:pt>
                <c:pt idx="1249">
                  <c:v>2216.7839300000001</c:v>
                </c:pt>
                <c:pt idx="1250">
                  <c:v>2215.35743</c:v>
                </c:pt>
                <c:pt idx="1251">
                  <c:v>2213.93093</c:v>
                </c:pt>
                <c:pt idx="1252">
                  <c:v>2212.50443</c:v>
                </c:pt>
                <c:pt idx="1253">
                  <c:v>2211.0779200000002</c:v>
                </c:pt>
                <c:pt idx="1254">
                  <c:v>2209.6514200000001</c:v>
                </c:pt>
                <c:pt idx="1255">
                  <c:v>2208.2249200000001</c:v>
                </c:pt>
                <c:pt idx="1256">
                  <c:v>2206.7984200000001</c:v>
                </c:pt>
                <c:pt idx="1257">
                  <c:v>2205.37192</c:v>
                </c:pt>
                <c:pt idx="1258">
                  <c:v>2203.9454099999998</c:v>
                </c:pt>
                <c:pt idx="1259">
                  <c:v>2202.5189099999998</c:v>
                </c:pt>
                <c:pt idx="1260">
                  <c:v>2201.0924100000002</c:v>
                </c:pt>
                <c:pt idx="1261">
                  <c:v>2199.6659100000002</c:v>
                </c:pt>
                <c:pt idx="1262">
                  <c:v>2198.2394100000001</c:v>
                </c:pt>
                <c:pt idx="1263">
                  <c:v>2196.8128999999999</c:v>
                </c:pt>
                <c:pt idx="1264">
                  <c:v>2195.3863999999999</c:v>
                </c:pt>
                <c:pt idx="1265">
                  <c:v>2193.9598999999998</c:v>
                </c:pt>
                <c:pt idx="1266">
                  <c:v>2192.5333999999998</c:v>
                </c:pt>
                <c:pt idx="1267">
                  <c:v>2191.1069000000002</c:v>
                </c:pt>
                <c:pt idx="1268">
                  <c:v>2189.6804000000002</c:v>
                </c:pt>
                <c:pt idx="1269">
                  <c:v>2188.25389</c:v>
                </c:pt>
                <c:pt idx="1270">
                  <c:v>2186.8273899999999</c:v>
                </c:pt>
                <c:pt idx="1271">
                  <c:v>2185.4008899999999</c:v>
                </c:pt>
                <c:pt idx="1272">
                  <c:v>2183.9743899999999</c:v>
                </c:pt>
                <c:pt idx="1273">
                  <c:v>2182.5478899999998</c:v>
                </c:pt>
                <c:pt idx="1274">
                  <c:v>2181.12138</c:v>
                </c:pt>
                <c:pt idx="1275">
                  <c:v>2179.69488</c:v>
                </c:pt>
                <c:pt idx="1276">
                  <c:v>2178.26838</c:v>
                </c:pt>
                <c:pt idx="1277">
                  <c:v>2176.8418799999999</c:v>
                </c:pt>
                <c:pt idx="1278">
                  <c:v>2175.4153799999999</c:v>
                </c:pt>
                <c:pt idx="1279">
                  <c:v>2173.9888700000001</c:v>
                </c:pt>
                <c:pt idx="1280">
                  <c:v>2172.5623700000001</c:v>
                </c:pt>
                <c:pt idx="1281">
                  <c:v>2171.1358700000001</c:v>
                </c:pt>
                <c:pt idx="1282">
                  <c:v>2169.70937</c:v>
                </c:pt>
                <c:pt idx="1283">
                  <c:v>2168.28287</c:v>
                </c:pt>
                <c:pt idx="1284">
                  <c:v>2166.85637</c:v>
                </c:pt>
                <c:pt idx="1285">
                  <c:v>2165.4298600000002</c:v>
                </c:pt>
                <c:pt idx="1286">
                  <c:v>2164.0033600000002</c:v>
                </c:pt>
                <c:pt idx="1287">
                  <c:v>2162.5768600000001</c:v>
                </c:pt>
                <c:pt idx="1288">
                  <c:v>2161.1503600000001</c:v>
                </c:pt>
                <c:pt idx="1289">
                  <c:v>2159.7238600000001</c:v>
                </c:pt>
                <c:pt idx="1290">
                  <c:v>2158.2973499999998</c:v>
                </c:pt>
                <c:pt idx="1291">
                  <c:v>2156.8708499999998</c:v>
                </c:pt>
                <c:pt idx="1292">
                  <c:v>2155.4443500000002</c:v>
                </c:pt>
                <c:pt idx="1293">
                  <c:v>2154.0178500000002</c:v>
                </c:pt>
                <c:pt idx="1294">
                  <c:v>2152.5913500000001</c:v>
                </c:pt>
                <c:pt idx="1295">
                  <c:v>2151.1648399999999</c:v>
                </c:pt>
                <c:pt idx="1296">
                  <c:v>2149.7383399999999</c:v>
                </c:pt>
                <c:pt idx="1297">
                  <c:v>2148.3118399999998</c:v>
                </c:pt>
                <c:pt idx="1298">
                  <c:v>2146.8853399999998</c:v>
                </c:pt>
                <c:pt idx="1299">
                  <c:v>2145.4588399999998</c:v>
                </c:pt>
                <c:pt idx="1300">
                  <c:v>2144.0323400000002</c:v>
                </c:pt>
                <c:pt idx="1301">
                  <c:v>2142.60583</c:v>
                </c:pt>
                <c:pt idx="1302">
                  <c:v>2141.1793299999999</c:v>
                </c:pt>
                <c:pt idx="1303">
                  <c:v>2139.7528299999999</c:v>
                </c:pt>
                <c:pt idx="1304">
                  <c:v>2138.3263299999999</c:v>
                </c:pt>
                <c:pt idx="1305">
                  <c:v>2136.8998299999998</c:v>
                </c:pt>
                <c:pt idx="1306">
                  <c:v>2135.4733200000001</c:v>
                </c:pt>
                <c:pt idx="1307">
                  <c:v>2134.04682</c:v>
                </c:pt>
                <c:pt idx="1308">
                  <c:v>2132.62032</c:v>
                </c:pt>
                <c:pt idx="1309">
                  <c:v>2131.19382</c:v>
                </c:pt>
                <c:pt idx="1310">
                  <c:v>2129.7673199999999</c:v>
                </c:pt>
                <c:pt idx="1311">
                  <c:v>2128.3408100000001</c:v>
                </c:pt>
                <c:pt idx="1312">
                  <c:v>2126.9143100000001</c:v>
                </c:pt>
                <c:pt idx="1313">
                  <c:v>2125.4878100000001</c:v>
                </c:pt>
                <c:pt idx="1314">
                  <c:v>2124.06131</c:v>
                </c:pt>
                <c:pt idx="1315">
                  <c:v>2122.63481</c:v>
                </c:pt>
                <c:pt idx="1316">
                  <c:v>2121.20831</c:v>
                </c:pt>
                <c:pt idx="1317">
                  <c:v>2119.7818000000002</c:v>
                </c:pt>
                <c:pt idx="1318">
                  <c:v>2118.3553000000002</c:v>
                </c:pt>
                <c:pt idx="1319">
                  <c:v>2116.9288000000001</c:v>
                </c:pt>
                <c:pt idx="1320">
                  <c:v>2115.5023000000001</c:v>
                </c:pt>
                <c:pt idx="1321">
                  <c:v>2114.0758000000001</c:v>
                </c:pt>
                <c:pt idx="1322">
                  <c:v>2112.6492899999998</c:v>
                </c:pt>
                <c:pt idx="1323">
                  <c:v>2111.2227899999998</c:v>
                </c:pt>
                <c:pt idx="1324">
                  <c:v>2109.7962900000002</c:v>
                </c:pt>
                <c:pt idx="1325">
                  <c:v>2108.3697900000002</c:v>
                </c:pt>
                <c:pt idx="1326">
                  <c:v>2106.9432900000002</c:v>
                </c:pt>
                <c:pt idx="1327">
                  <c:v>2105.5167799999999</c:v>
                </c:pt>
                <c:pt idx="1328">
                  <c:v>2104.0902799999999</c:v>
                </c:pt>
                <c:pt idx="1329">
                  <c:v>2102.6637799999999</c:v>
                </c:pt>
                <c:pt idx="1330">
                  <c:v>2101.2372799999998</c:v>
                </c:pt>
                <c:pt idx="1331">
                  <c:v>2099.8107799999998</c:v>
                </c:pt>
                <c:pt idx="1332">
                  <c:v>2098.38427</c:v>
                </c:pt>
                <c:pt idx="1333">
                  <c:v>2096.95777</c:v>
                </c:pt>
                <c:pt idx="1334">
                  <c:v>2095.5312699999999</c:v>
                </c:pt>
                <c:pt idx="1335">
                  <c:v>2094.1047699999999</c:v>
                </c:pt>
                <c:pt idx="1336">
                  <c:v>2092.6782699999999</c:v>
                </c:pt>
                <c:pt idx="1337">
                  <c:v>2091.2517699999999</c:v>
                </c:pt>
                <c:pt idx="1338">
                  <c:v>2089.8252600000001</c:v>
                </c:pt>
                <c:pt idx="1339">
                  <c:v>2088.39876</c:v>
                </c:pt>
                <c:pt idx="1340">
                  <c:v>2086.97226</c:v>
                </c:pt>
                <c:pt idx="1341">
                  <c:v>2085.54576</c:v>
                </c:pt>
                <c:pt idx="1342">
                  <c:v>2084.1192599999999</c:v>
                </c:pt>
                <c:pt idx="1343">
                  <c:v>2082.6927500000002</c:v>
                </c:pt>
                <c:pt idx="1344">
                  <c:v>2081.2662500000001</c:v>
                </c:pt>
                <c:pt idx="1345">
                  <c:v>2079.8397500000001</c:v>
                </c:pt>
                <c:pt idx="1346">
                  <c:v>2078.4132500000001</c:v>
                </c:pt>
                <c:pt idx="1347">
                  <c:v>2076.98675</c:v>
                </c:pt>
                <c:pt idx="1348">
                  <c:v>2075.5602399999998</c:v>
                </c:pt>
                <c:pt idx="1349">
                  <c:v>2074.1337400000002</c:v>
                </c:pt>
                <c:pt idx="1350">
                  <c:v>2072.7072400000002</c:v>
                </c:pt>
                <c:pt idx="1351">
                  <c:v>2071.2807400000002</c:v>
                </c:pt>
                <c:pt idx="1352">
                  <c:v>2069.8542400000001</c:v>
                </c:pt>
                <c:pt idx="1353">
                  <c:v>2068.4277400000001</c:v>
                </c:pt>
                <c:pt idx="1354">
                  <c:v>2067.0012299999999</c:v>
                </c:pt>
                <c:pt idx="1355">
                  <c:v>2065.5747299999998</c:v>
                </c:pt>
                <c:pt idx="1356">
                  <c:v>2064.1482299999998</c:v>
                </c:pt>
                <c:pt idx="1357">
                  <c:v>2062.7217300000002</c:v>
                </c:pt>
                <c:pt idx="1358">
                  <c:v>2061.2952300000002</c:v>
                </c:pt>
                <c:pt idx="1359">
                  <c:v>2059.8687199999999</c:v>
                </c:pt>
                <c:pt idx="1360">
                  <c:v>2058.4422199999999</c:v>
                </c:pt>
                <c:pt idx="1361">
                  <c:v>2057.0157199999999</c:v>
                </c:pt>
                <c:pt idx="1362">
                  <c:v>2055.5892199999998</c:v>
                </c:pt>
                <c:pt idx="1363">
                  <c:v>2054.1627199999998</c:v>
                </c:pt>
                <c:pt idx="1364">
                  <c:v>2052.73621</c:v>
                </c:pt>
                <c:pt idx="1365">
                  <c:v>2051.30971</c:v>
                </c:pt>
                <c:pt idx="1366">
                  <c:v>2049.88321</c:v>
                </c:pt>
                <c:pt idx="1367">
                  <c:v>2048.4567099999999</c:v>
                </c:pt>
                <c:pt idx="1368">
                  <c:v>2047.0302099999999</c:v>
                </c:pt>
                <c:pt idx="1369">
                  <c:v>2045.6037100000001</c:v>
                </c:pt>
                <c:pt idx="1370">
                  <c:v>2044.1772000000001</c:v>
                </c:pt>
                <c:pt idx="1371">
                  <c:v>2042.7507000000001</c:v>
                </c:pt>
                <c:pt idx="1372">
                  <c:v>2041.3242</c:v>
                </c:pt>
                <c:pt idx="1373">
                  <c:v>2039.8977</c:v>
                </c:pt>
                <c:pt idx="1374">
                  <c:v>2038.4712</c:v>
                </c:pt>
                <c:pt idx="1375">
                  <c:v>2037.0446899999999</c:v>
                </c:pt>
                <c:pt idx="1376">
                  <c:v>2035.6181899999999</c:v>
                </c:pt>
                <c:pt idx="1377">
                  <c:v>2034.1916900000001</c:v>
                </c:pt>
                <c:pt idx="1378">
                  <c:v>2032.7651900000001</c:v>
                </c:pt>
                <c:pt idx="1379">
                  <c:v>2031.33869</c:v>
                </c:pt>
                <c:pt idx="1380">
                  <c:v>2029.91218</c:v>
                </c:pt>
                <c:pt idx="1381">
                  <c:v>2028.48568</c:v>
                </c:pt>
                <c:pt idx="1382">
                  <c:v>2027.05918</c:v>
                </c:pt>
                <c:pt idx="1383">
                  <c:v>2025.6326799999999</c:v>
                </c:pt>
                <c:pt idx="1384">
                  <c:v>2024.2061799999999</c:v>
                </c:pt>
                <c:pt idx="1385">
                  <c:v>2022.7796699999999</c:v>
                </c:pt>
                <c:pt idx="1386">
                  <c:v>2021.3531700000001</c:v>
                </c:pt>
                <c:pt idx="1387">
                  <c:v>2019.9266700000001</c:v>
                </c:pt>
                <c:pt idx="1388">
                  <c:v>2018.50017</c:v>
                </c:pt>
                <c:pt idx="1389">
                  <c:v>2017.07367</c:v>
                </c:pt>
                <c:pt idx="1390">
                  <c:v>2015.64717</c:v>
                </c:pt>
                <c:pt idx="1391">
                  <c:v>2014.22066</c:v>
                </c:pt>
                <c:pt idx="1392">
                  <c:v>2012.7941599999999</c:v>
                </c:pt>
                <c:pt idx="1393">
                  <c:v>2011.3676599999999</c:v>
                </c:pt>
                <c:pt idx="1394">
                  <c:v>2009.9411600000001</c:v>
                </c:pt>
                <c:pt idx="1395">
                  <c:v>2008.51466</c:v>
                </c:pt>
                <c:pt idx="1396">
                  <c:v>2007.08815</c:v>
                </c:pt>
                <c:pt idx="1397">
                  <c:v>2005.66165</c:v>
                </c:pt>
                <c:pt idx="1398">
                  <c:v>2004.23515</c:v>
                </c:pt>
                <c:pt idx="1399">
                  <c:v>2002.8086499999999</c:v>
                </c:pt>
                <c:pt idx="1400">
                  <c:v>2001.3821499999999</c:v>
                </c:pt>
                <c:pt idx="1401">
                  <c:v>1999.9556399999999</c:v>
                </c:pt>
                <c:pt idx="1402">
                  <c:v>1998.5291400000001</c:v>
                </c:pt>
                <c:pt idx="1403">
                  <c:v>1997.1026400000001</c:v>
                </c:pt>
                <c:pt idx="1404">
                  <c:v>1995.67614</c:v>
                </c:pt>
                <c:pt idx="1405">
                  <c:v>1994.24964</c:v>
                </c:pt>
                <c:pt idx="1406">
                  <c:v>1992.82314</c:v>
                </c:pt>
                <c:pt idx="1407">
                  <c:v>1991.39663</c:v>
                </c:pt>
                <c:pt idx="1408">
                  <c:v>1989.9701299999999</c:v>
                </c:pt>
                <c:pt idx="1409">
                  <c:v>1988.5436299999999</c:v>
                </c:pt>
                <c:pt idx="1410">
                  <c:v>1987.1171300000001</c:v>
                </c:pt>
                <c:pt idx="1411">
                  <c:v>1985.6906300000001</c:v>
                </c:pt>
                <c:pt idx="1412">
                  <c:v>1984.26412</c:v>
                </c:pt>
                <c:pt idx="1413">
                  <c:v>1982.83762</c:v>
                </c:pt>
                <c:pt idx="1414">
                  <c:v>1981.41112</c:v>
                </c:pt>
                <c:pt idx="1415">
                  <c:v>1979.9846199999999</c:v>
                </c:pt>
                <c:pt idx="1416">
                  <c:v>1978.5581199999999</c:v>
                </c:pt>
                <c:pt idx="1417">
                  <c:v>1977.1316099999999</c:v>
                </c:pt>
                <c:pt idx="1418">
                  <c:v>1975.7051100000001</c:v>
                </c:pt>
                <c:pt idx="1419">
                  <c:v>1974.2786100000001</c:v>
                </c:pt>
                <c:pt idx="1420">
                  <c:v>1972.85211</c:v>
                </c:pt>
                <c:pt idx="1421">
                  <c:v>1971.42561</c:v>
                </c:pt>
                <c:pt idx="1422">
                  <c:v>1969.99911</c:v>
                </c:pt>
                <c:pt idx="1423">
                  <c:v>1968.5726</c:v>
                </c:pt>
                <c:pt idx="1424">
                  <c:v>1967.1460999999999</c:v>
                </c:pt>
                <c:pt idx="1425">
                  <c:v>1965.7195999999999</c:v>
                </c:pt>
                <c:pt idx="1426">
                  <c:v>1964.2931000000001</c:v>
                </c:pt>
                <c:pt idx="1427">
                  <c:v>1962.8666000000001</c:v>
                </c:pt>
                <c:pt idx="1428">
                  <c:v>1961.4400900000001</c:v>
                </c:pt>
                <c:pt idx="1429">
                  <c:v>1960.01359</c:v>
                </c:pt>
                <c:pt idx="1430">
                  <c:v>1958.58709</c:v>
                </c:pt>
                <c:pt idx="1431">
                  <c:v>1957.16059</c:v>
                </c:pt>
                <c:pt idx="1432">
                  <c:v>1955.7340899999999</c:v>
                </c:pt>
                <c:pt idx="1433">
                  <c:v>1954.3075799999999</c:v>
                </c:pt>
                <c:pt idx="1434">
                  <c:v>1952.8810800000001</c:v>
                </c:pt>
                <c:pt idx="1435">
                  <c:v>1951.4545800000001</c:v>
                </c:pt>
                <c:pt idx="1436">
                  <c:v>1950.02808</c:v>
                </c:pt>
                <c:pt idx="1437">
                  <c:v>1948.60158</c:v>
                </c:pt>
                <c:pt idx="1438">
                  <c:v>1947.17507</c:v>
                </c:pt>
                <c:pt idx="1439">
                  <c:v>1945.74857</c:v>
                </c:pt>
                <c:pt idx="1440">
                  <c:v>1944.3220699999999</c:v>
                </c:pt>
                <c:pt idx="1441">
                  <c:v>1942.8955699999999</c:v>
                </c:pt>
                <c:pt idx="1442">
                  <c:v>1941.4690700000001</c:v>
                </c:pt>
                <c:pt idx="1443">
                  <c:v>1940.0425700000001</c:v>
                </c:pt>
                <c:pt idx="1444">
                  <c:v>1938.6160600000001</c:v>
                </c:pt>
                <c:pt idx="1445">
                  <c:v>1937.18956</c:v>
                </c:pt>
                <c:pt idx="1446">
                  <c:v>1935.76306</c:v>
                </c:pt>
                <c:pt idx="1447">
                  <c:v>1934.33656</c:v>
                </c:pt>
                <c:pt idx="1448">
                  <c:v>1932.9100599999999</c:v>
                </c:pt>
                <c:pt idx="1449">
                  <c:v>1931.4835499999999</c:v>
                </c:pt>
                <c:pt idx="1450">
                  <c:v>1930.0570499999999</c:v>
                </c:pt>
                <c:pt idx="1451">
                  <c:v>1928.6305500000001</c:v>
                </c:pt>
                <c:pt idx="1452">
                  <c:v>1927.2040500000001</c:v>
                </c:pt>
                <c:pt idx="1453">
                  <c:v>1925.77755</c:v>
                </c:pt>
                <c:pt idx="1454">
                  <c:v>1924.35104</c:v>
                </c:pt>
                <c:pt idx="1455">
                  <c:v>1922.92454</c:v>
                </c:pt>
                <c:pt idx="1456">
                  <c:v>1921.4980399999999</c:v>
                </c:pt>
                <c:pt idx="1457">
                  <c:v>1920.0715399999999</c:v>
                </c:pt>
                <c:pt idx="1458">
                  <c:v>1918.6450400000001</c:v>
                </c:pt>
                <c:pt idx="1459">
                  <c:v>1917.2185400000001</c:v>
                </c:pt>
                <c:pt idx="1460">
                  <c:v>1915.7920300000001</c:v>
                </c:pt>
                <c:pt idx="1461">
                  <c:v>1914.36553</c:v>
                </c:pt>
                <c:pt idx="1462">
                  <c:v>1912.93903</c:v>
                </c:pt>
                <c:pt idx="1463">
                  <c:v>1911.51253</c:v>
                </c:pt>
                <c:pt idx="1464">
                  <c:v>1910.0860299999999</c:v>
                </c:pt>
                <c:pt idx="1465">
                  <c:v>1908.6595199999999</c:v>
                </c:pt>
                <c:pt idx="1466">
                  <c:v>1907.2330199999999</c:v>
                </c:pt>
                <c:pt idx="1467">
                  <c:v>1905.8065200000001</c:v>
                </c:pt>
                <c:pt idx="1468">
                  <c:v>1904.3800200000001</c:v>
                </c:pt>
                <c:pt idx="1469">
                  <c:v>1902.95352</c:v>
                </c:pt>
                <c:pt idx="1470">
                  <c:v>1901.52701</c:v>
                </c:pt>
                <c:pt idx="1471">
                  <c:v>1900.10051</c:v>
                </c:pt>
                <c:pt idx="1472">
                  <c:v>1898.67401</c:v>
                </c:pt>
                <c:pt idx="1473">
                  <c:v>1897.2475099999999</c:v>
                </c:pt>
                <c:pt idx="1474">
                  <c:v>1895.8210099999999</c:v>
                </c:pt>
                <c:pt idx="1475">
                  <c:v>1894.3945100000001</c:v>
                </c:pt>
                <c:pt idx="1476">
                  <c:v>1892.9680000000001</c:v>
                </c:pt>
                <c:pt idx="1477">
                  <c:v>1891.5415</c:v>
                </c:pt>
                <c:pt idx="1478">
                  <c:v>1890.115</c:v>
                </c:pt>
                <c:pt idx="1479">
                  <c:v>1888.6885</c:v>
                </c:pt>
                <c:pt idx="1480">
                  <c:v>1887.2619999999999</c:v>
                </c:pt>
                <c:pt idx="1481">
                  <c:v>1885.8354899999999</c:v>
                </c:pt>
                <c:pt idx="1482">
                  <c:v>1884.4089899999999</c:v>
                </c:pt>
                <c:pt idx="1483">
                  <c:v>1882.9824900000001</c:v>
                </c:pt>
                <c:pt idx="1484">
                  <c:v>1881.5559900000001</c:v>
                </c:pt>
                <c:pt idx="1485">
                  <c:v>1880.12949</c:v>
                </c:pt>
                <c:pt idx="1486">
                  <c:v>1878.70298</c:v>
                </c:pt>
                <c:pt idx="1487">
                  <c:v>1877.27648</c:v>
                </c:pt>
                <c:pt idx="1488">
                  <c:v>1875.84998</c:v>
                </c:pt>
                <c:pt idx="1489">
                  <c:v>1874.4234799999999</c:v>
                </c:pt>
                <c:pt idx="1490">
                  <c:v>1872.9969799999999</c:v>
                </c:pt>
                <c:pt idx="1491">
                  <c:v>1871.5704699999999</c:v>
                </c:pt>
                <c:pt idx="1492">
                  <c:v>1870.1439700000001</c:v>
                </c:pt>
                <c:pt idx="1493">
                  <c:v>1868.71747</c:v>
                </c:pt>
                <c:pt idx="1494">
                  <c:v>1867.29097</c:v>
                </c:pt>
                <c:pt idx="1495">
                  <c:v>1865.86447</c:v>
                </c:pt>
                <c:pt idx="1496">
                  <c:v>1864.43797</c:v>
                </c:pt>
                <c:pt idx="1497">
                  <c:v>1863.0114599999999</c:v>
                </c:pt>
                <c:pt idx="1498">
                  <c:v>1861.5849599999999</c:v>
                </c:pt>
                <c:pt idx="1499">
                  <c:v>1860.1584600000001</c:v>
                </c:pt>
                <c:pt idx="1500">
                  <c:v>1858.7319600000001</c:v>
                </c:pt>
                <c:pt idx="1501">
                  <c:v>1857.30546</c:v>
                </c:pt>
                <c:pt idx="1502">
                  <c:v>1855.87895</c:v>
                </c:pt>
                <c:pt idx="1503">
                  <c:v>1854.45245</c:v>
                </c:pt>
                <c:pt idx="1504">
                  <c:v>1853.02595</c:v>
                </c:pt>
                <c:pt idx="1505">
                  <c:v>1851.5994499999999</c:v>
                </c:pt>
                <c:pt idx="1506">
                  <c:v>1850.1729499999999</c:v>
                </c:pt>
                <c:pt idx="1507">
                  <c:v>1848.7464399999999</c:v>
                </c:pt>
                <c:pt idx="1508">
                  <c:v>1847.3199400000001</c:v>
                </c:pt>
                <c:pt idx="1509">
                  <c:v>1845.8934400000001</c:v>
                </c:pt>
                <c:pt idx="1510">
                  <c:v>1844.46694</c:v>
                </c:pt>
                <c:pt idx="1511">
                  <c:v>1843.04044</c:v>
                </c:pt>
                <c:pt idx="1512">
                  <c:v>1841.61394</c:v>
                </c:pt>
                <c:pt idx="1513">
                  <c:v>1840.1874299999999</c:v>
                </c:pt>
                <c:pt idx="1514">
                  <c:v>1838.7609299999999</c:v>
                </c:pt>
                <c:pt idx="1515">
                  <c:v>1837.3344300000001</c:v>
                </c:pt>
                <c:pt idx="1516">
                  <c:v>1835.9079300000001</c:v>
                </c:pt>
                <c:pt idx="1517">
                  <c:v>1834.48143</c:v>
                </c:pt>
                <c:pt idx="1518">
                  <c:v>1833.05492</c:v>
                </c:pt>
                <c:pt idx="1519">
                  <c:v>1831.62842</c:v>
                </c:pt>
                <c:pt idx="1520">
                  <c:v>1830.20192</c:v>
                </c:pt>
                <c:pt idx="1521">
                  <c:v>1828.7754199999999</c:v>
                </c:pt>
                <c:pt idx="1522">
                  <c:v>1827.3489199999999</c:v>
                </c:pt>
                <c:pt idx="1523">
                  <c:v>1825.9224099999999</c:v>
                </c:pt>
                <c:pt idx="1524">
                  <c:v>1824.4959100000001</c:v>
                </c:pt>
                <c:pt idx="1525">
                  <c:v>1823.0694100000001</c:v>
                </c:pt>
                <c:pt idx="1526">
                  <c:v>1821.64291</c:v>
                </c:pt>
                <c:pt idx="1527">
                  <c:v>1820.21641</c:v>
                </c:pt>
                <c:pt idx="1528">
                  <c:v>1818.78991</c:v>
                </c:pt>
                <c:pt idx="1529">
                  <c:v>1817.3634</c:v>
                </c:pt>
                <c:pt idx="1530">
                  <c:v>1815.9368999999999</c:v>
                </c:pt>
                <c:pt idx="1531">
                  <c:v>1814.5103999999999</c:v>
                </c:pt>
                <c:pt idx="1532">
                  <c:v>1813.0839000000001</c:v>
                </c:pt>
                <c:pt idx="1533">
                  <c:v>1811.6574000000001</c:v>
                </c:pt>
                <c:pt idx="1534">
                  <c:v>1810.23089</c:v>
                </c:pt>
                <c:pt idx="1535">
                  <c:v>1808.80439</c:v>
                </c:pt>
                <c:pt idx="1536">
                  <c:v>1807.37789</c:v>
                </c:pt>
                <c:pt idx="1537">
                  <c:v>1805.9513899999999</c:v>
                </c:pt>
                <c:pt idx="1538">
                  <c:v>1804.5248899999999</c:v>
                </c:pt>
                <c:pt idx="1539">
                  <c:v>1803.0983799999999</c:v>
                </c:pt>
                <c:pt idx="1540">
                  <c:v>1801.6718800000001</c:v>
                </c:pt>
                <c:pt idx="1541">
                  <c:v>1800.2453800000001</c:v>
                </c:pt>
                <c:pt idx="1542">
                  <c:v>1798.81888</c:v>
                </c:pt>
                <c:pt idx="1543">
                  <c:v>1797.39238</c:v>
                </c:pt>
                <c:pt idx="1544">
                  <c:v>1795.96587</c:v>
                </c:pt>
                <c:pt idx="1545">
                  <c:v>1794.53937</c:v>
                </c:pt>
                <c:pt idx="1546">
                  <c:v>1793.1128699999999</c:v>
                </c:pt>
                <c:pt idx="1547">
                  <c:v>1791.6863699999999</c:v>
                </c:pt>
                <c:pt idx="1548">
                  <c:v>1790.2598700000001</c:v>
                </c:pt>
                <c:pt idx="1549">
                  <c:v>1788.8333700000001</c:v>
                </c:pt>
                <c:pt idx="1550">
                  <c:v>1787.4068600000001</c:v>
                </c:pt>
                <c:pt idx="1551">
                  <c:v>1785.98036</c:v>
                </c:pt>
                <c:pt idx="1552">
                  <c:v>1784.55386</c:v>
                </c:pt>
                <c:pt idx="1553">
                  <c:v>1783.12736</c:v>
                </c:pt>
                <c:pt idx="1554">
                  <c:v>1781.7008599999999</c:v>
                </c:pt>
                <c:pt idx="1555">
                  <c:v>1780.2743499999999</c:v>
                </c:pt>
                <c:pt idx="1556">
                  <c:v>1778.8478500000001</c:v>
                </c:pt>
                <c:pt idx="1557">
                  <c:v>1777.4213500000001</c:v>
                </c:pt>
                <c:pt idx="1558">
                  <c:v>1775.99485</c:v>
                </c:pt>
                <c:pt idx="1559">
                  <c:v>1774.56835</c:v>
                </c:pt>
                <c:pt idx="1560">
                  <c:v>1773.14184</c:v>
                </c:pt>
                <c:pt idx="1561">
                  <c:v>1771.71534</c:v>
                </c:pt>
                <c:pt idx="1562">
                  <c:v>1770.2888399999999</c:v>
                </c:pt>
                <c:pt idx="1563">
                  <c:v>1768.8623399999999</c:v>
                </c:pt>
                <c:pt idx="1564">
                  <c:v>1767.4358400000001</c:v>
                </c:pt>
                <c:pt idx="1565">
                  <c:v>1766.0093400000001</c:v>
                </c:pt>
                <c:pt idx="1566">
                  <c:v>1764.5828300000001</c:v>
                </c:pt>
                <c:pt idx="1567">
                  <c:v>1763.15633</c:v>
                </c:pt>
                <c:pt idx="1568">
                  <c:v>1761.72983</c:v>
                </c:pt>
                <c:pt idx="1569">
                  <c:v>1760.30333</c:v>
                </c:pt>
                <c:pt idx="1570">
                  <c:v>1758.8768299999999</c:v>
                </c:pt>
                <c:pt idx="1571">
                  <c:v>1757.4503199999999</c:v>
                </c:pt>
                <c:pt idx="1572">
                  <c:v>1756.0238199999999</c:v>
                </c:pt>
                <c:pt idx="1573">
                  <c:v>1754.5973200000001</c:v>
                </c:pt>
                <c:pt idx="1574">
                  <c:v>1753.17082</c:v>
                </c:pt>
                <c:pt idx="1575">
                  <c:v>1751.74432</c:v>
                </c:pt>
                <c:pt idx="1576">
                  <c:v>1750.31781</c:v>
                </c:pt>
                <c:pt idx="1577">
                  <c:v>1748.89131</c:v>
                </c:pt>
                <c:pt idx="1578">
                  <c:v>1747.4648099999999</c:v>
                </c:pt>
                <c:pt idx="1579">
                  <c:v>1746.0383099999999</c:v>
                </c:pt>
                <c:pt idx="1580">
                  <c:v>1744.6118100000001</c:v>
                </c:pt>
                <c:pt idx="1581">
                  <c:v>1743.1853100000001</c:v>
                </c:pt>
                <c:pt idx="1582">
                  <c:v>1741.7588000000001</c:v>
                </c:pt>
                <c:pt idx="1583">
                  <c:v>1740.3323</c:v>
                </c:pt>
                <c:pt idx="1584">
                  <c:v>1738.9058</c:v>
                </c:pt>
                <c:pt idx="1585">
                  <c:v>1737.4793</c:v>
                </c:pt>
                <c:pt idx="1586">
                  <c:v>1736.0527999999999</c:v>
                </c:pt>
                <c:pt idx="1587">
                  <c:v>1734.6262899999999</c:v>
                </c:pt>
                <c:pt idx="1588">
                  <c:v>1733.1997899999999</c:v>
                </c:pt>
                <c:pt idx="1589">
                  <c:v>1731.7732900000001</c:v>
                </c:pt>
                <c:pt idx="1590">
                  <c:v>1730.3467900000001</c:v>
                </c:pt>
                <c:pt idx="1591">
                  <c:v>1728.92029</c:v>
                </c:pt>
                <c:pt idx="1592">
                  <c:v>1727.49378</c:v>
                </c:pt>
                <c:pt idx="1593">
                  <c:v>1726.06728</c:v>
                </c:pt>
                <c:pt idx="1594">
                  <c:v>1724.6407799999999</c:v>
                </c:pt>
                <c:pt idx="1595">
                  <c:v>1723.2142799999999</c:v>
                </c:pt>
                <c:pt idx="1596">
                  <c:v>1721.7877800000001</c:v>
                </c:pt>
                <c:pt idx="1597">
                  <c:v>1720.3612700000001</c:v>
                </c:pt>
                <c:pt idx="1598">
                  <c:v>1718.9347700000001</c:v>
                </c:pt>
                <c:pt idx="1599">
                  <c:v>1717.50827</c:v>
                </c:pt>
                <c:pt idx="1600">
                  <c:v>1716.08177</c:v>
                </c:pt>
                <c:pt idx="1601">
                  <c:v>1714.65527</c:v>
                </c:pt>
                <c:pt idx="1602">
                  <c:v>1713.2287699999999</c:v>
                </c:pt>
                <c:pt idx="1603">
                  <c:v>1711.8022599999999</c:v>
                </c:pt>
                <c:pt idx="1604">
                  <c:v>1710.3757599999999</c:v>
                </c:pt>
                <c:pt idx="1605">
                  <c:v>1708.9492600000001</c:v>
                </c:pt>
                <c:pt idx="1606">
                  <c:v>1707.5227600000001</c:v>
                </c:pt>
                <c:pt idx="1607">
                  <c:v>1706.09626</c:v>
                </c:pt>
                <c:pt idx="1608">
                  <c:v>1704.66975</c:v>
                </c:pt>
                <c:pt idx="1609">
                  <c:v>1703.24325</c:v>
                </c:pt>
                <c:pt idx="1610">
                  <c:v>1701.81675</c:v>
                </c:pt>
                <c:pt idx="1611">
                  <c:v>1700.3902499999999</c:v>
                </c:pt>
                <c:pt idx="1612">
                  <c:v>1698.9637499999999</c:v>
                </c:pt>
                <c:pt idx="1613">
                  <c:v>1697.5372400000001</c:v>
                </c:pt>
                <c:pt idx="1614">
                  <c:v>1696.1107400000001</c:v>
                </c:pt>
                <c:pt idx="1615">
                  <c:v>1694.68424</c:v>
                </c:pt>
                <c:pt idx="1616">
                  <c:v>1693.25774</c:v>
                </c:pt>
                <c:pt idx="1617">
                  <c:v>1691.83124</c:v>
                </c:pt>
                <c:pt idx="1618">
                  <c:v>1690.4047399999999</c:v>
                </c:pt>
                <c:pt idx="1619">
                  <c:v>1688.9782299999999</c:v>
                </c:pt>
                <c:pt idx="1620">
                  <c:v>1687.5517299999999</c:v>
                </c:pt>
                <c:pt idx="1621">
                  <c:v>1686.1252300000001</c:v>
                </c:pt>
                <c:pt idx="1622">
                  <c:v>1684.6987300000001</c:v>
                </c:pt>
                <c:pt idx="1623">
                  <c:v>1683.27223</c:v>
                </c:pt>
                <c:pt idx="1624">
                  <c:v>1681.84572</c:v>
                </c:pt>
                <c:pt idx="1625">
                  <c:v>1680.41922</c:v>
                </c:pt>
                <c:pt idx="1626">
                  <c:v>1678.99272</c:v>
                </c:pt>
                <c:pt idx="1627">
                  <c:v>1677.5662199999999</c:v>
                </c:pt>
                <c:pt idx="1628">
                  <c:v>1676.1397199999999</c:v>
                </c:pt>
                <c:pt idx="1629">
                  <c:v>1674.7132099999999</c:v>
                </c:pt>
                <c:pt idx="1630">
                  <c:v>1673.2867100000001</c:v>
                </c:pt>
                <c:pt idx="1631">
                  <c:v>1671.8602100000001</c:v>
                </c:pt>
                <c:pt idx="1632">
                  <c:v>1670.43371</c:v>
                </c:pt>
                <c:pt idx="1633">
                  <c:v>1669.00721</c:v>
                </c:pt>
                <c:pt idx="1634">
                  <c:v>1667.58071</c:v>
                </c:pt>
                <c:pt idx="1635">
                  <c:v>1666.1541999999999</c:v>
                </c:pt>
                <c:pt idx="1636">
                  <c:v>1664.7276999999999</c:v>
                </c:pt>
                <c:pt idx="1637">
                  <c:v>1663.3012000000001</c:v>
                </c:pt>
                <c:pt idx="1638">
                  <c:v>1661.8747000000001</c:v>
                </c:pt>
                <c:pt idx="1639">
                  <c:v>1660.4482</c:v>
                </c:pt>
                <c:pt idx="1640">
                  <c:v>1659.02169</c:v>
                </c:pt>
                <c:pt idx="1641">
                  <c:v>1657.59519</c:v>
                </c:pt>
                <c:pt idx="1642">
                  <c:v>1656.16869</c:v>
                </c:pt>
                <c:pt idx="1643">
                  <c:v>1654.7421899999999</c:v>
                </c:pt>
                <c:pt idx="1644">
                  <c:v>1653.3156899999999</c:v>
                </c:pt>
                <c:pt idx="1645">
                  <c:v>1651.8891799999999</c:v>
                </c:pt>
                <c:pt idx="1646">
                  <c:v>1650.4626800000001</c:v>
                </c:pt>
                <c:pt idx="1647">
                  <c:v>1649.0361800000001</c:v>
                </c:pt>
                <c:pt idx="1648">
                  <c:v>1647.60968</c:v>
                </c:pt>
                <c:pt idx="1649">
                  <c:v>1646.18318</c:v>
                </c:pt>
                <c:pt idx="1650">
                  <c:v>1644.75667</c:v>
                </c:pt>
                <c:pt idx="1651">
                  <c:v>1643.33017</c:v>
                </c:pt>
                <c:pt idx="1652">
                  <c:v>1641.9036699999999</c:v>
                </c:pt>
                <c:pt idx="1653">
                  <c:v>1640.4771699999999</c:v>
                </c:pt>
                <c:pt idx="1654">
                  <c:v>1639.0506700000001</c:v>
                </c:pt>
                <c:pt idx="1655">
                  <c:v>1637.62417</c:v>
                </c:pt>
                <c:pt idx="1656">
                  <c:v>1636.19766</c:v>
                </c:pt>
                <c:pt idx="1657">
                  <c:v>1634.77116</c:v>
                </c:pt>
                <c:pt idx="1658">
                  <c:v>1633.34466</c:v>
                </c:pt>
                <c:pt idx="1659">
                  <c:v>1631.9181599999999</c:v>
                </c:pt>
                <c:pt idx="1660">
                  <c:v>1630.4916599999999</c:v>
                </c:pt>
                <c:pt idx="1661">
                  <c:v>1629.0651499999999</c:v>
                </c:pt>
                <c:pt idx="1662">
                  <c:v>1627.6386500000001</c:v>
                </c:pt>
                <c:pt idx="1663">
                  <c:v>1626.2121500000001</c:v>
                </c:pt>
                <c:pt idx="1664">
                  <c:v>1624.78565</c:v>
                </c:pt>
                <c:pt idx="1665">
                  <c:v>1623.35915</c:v>
                </c:pt>
                <c:pt idx="1666">
                  <c:v>1621.93264</c:v>
                </c:pt>
                <c:pt idx="1667">
                  <c:v>1620.50614</c:v>
                </c:pt>
                <c:pt idx="1668">
                  <c:v>1619.0796399999999</c:v>
                </c:pt>
                <c:pt idx="1669">
                  <c:v>1617.6531399999999</c:v>
                </c:pt>
                <c:pt idx="1670">
                  <c:v>1616.2266400000001</c:v>
                </c:pt>
                <c:pt idx="1671">
                  <c:v>1614.8001400000001</c:v>
                </c:pt>
                <c:pt idx="1672">
                  <c:v>1613.37363</c:v>
                </c:pt>
                <c:pt idx="1673">
                  <c:v>1611.94713</c:v>
                </c:pt>
                <c:pt idx="1674">
                  <c:v>1610.52063</c:v>
                </c:pt>
                <c:pt idx="1675">
                  <c:v>1609.09413</c:v>
                </c:pt>
                <c:pt idx="1676">
                  <c:v>1607.6676299999999</c:v>
                </c:pt>
                <c:pt idx="1677">
                  <c:v>1606.2411199999999</c:v>
                </c:pt>
                <c:pt idx="1678">
                  <c:v>1604.8146200000001</c:v>
                </c:pt>
                <c:pt idx="1679">
                  <c:v>1603.3881200000001</c:v>
                </c:pt>
                <c:pt idx="1680">
                  <c:v>1601.96162</c:v>
                </c:pt>
                <c:pt idx="1681">
                  <c:v>1600.53512</c:v>
                </c:pt>
                <c:pt idx="1682">
                  <c:v>1599.10861</c:v>
                </c:pt>
                <c:pt idx="1683">
                  <c:v>1597.68211</c:v>
                </c:pt>
                <c:pt idx="1684">
                  <c:v>1596.2556099999999</c:v>
                </c:pt>
                <c:pt idx="1685">
                  <c:v>1594.8291099999999</c:v>
                </c:pt>
                <c:pt idx="1686">
                  <c:v>1593.4026100000001</c:v>
                </c:pt>
                <c:pt idx="1687">
                  <c:v>1591.9761100000001</c:v>
                </c:pt>
                <c:pt idx="1688">
                  <c:v>1590.5496000000001</c:v>
                </c:pt>
                <c:pt idx="1689">
                  <c:v>1589.1231</c:v>
                </c:pt>
                <c:pt idx="1690">
                  <c:v>1587.6966</c:v>
                </c:pt>
                <c:pt idx="1691">
                  <c:v>1586.2701</c:v>
                </c:pt>
                <c:pt idx="1692">
                  <c:v>1584.8435999999999</c:v>
                </c:pt>
                <c:pt idx="1693">
                  <c:v>1583.4170899999999</c:v>
                </c:pt>
                <c:pt idx="1694">
                  <c:v>1581.9905900000001</c:v>
                </c:pt>
                <c:pt idx="1695">
                  <c:v>1580.5640900000001</c:v>
                </c:pt>
                <c:pt idx="1696">
                  <c:v>1579.13759</c:v>
                </c:pt>
                <c:pt idx="1697">
                  <c:v>1577.71109</c:v>
                </c:pt>
                <c:pt idx="1698">
                  <c:v>1576.28458</c:v>
                </c:pt>
                <c:pt idx="1699">
                  <c:v>1574.85808</c:v>
                </c:pt>
                <c:pt idx="1700">
                  <c:v>1573.4315799999999</c:v>
                </c:pt>
                <c:pt idx="1701">
                  <c:v>1572.0050799999999</c:v>
                </c:pt>
                <c:pt idx="1702">
                  <c:v>1570.5785800000001</c:v>
                </c:pt>
                <c:pt idx="1703">
                  <c:v>1569.1520700000001</c:v>
                </c:pt>
                <c:pt idx="1704">
                  <c:v>1567.7255700000001</c:v>
                </c:pt>
                <c:pt idx="1705">
                  <c:v>1566.29907</c:v>
                </c:pt>
                <c:pt idx="1706">
                  <c:v>1564.87257</c:v>
                </c:pt>
                <c:pt idx="1707">
                  <c:v>1563.44607</c:v>
                </c:pt>
                <c:pt idx="1708">
                  <c:v>1562.0195699999999</c:v>
                </c:pt>
                <c:pt idx="1709">
                  <c:v>1560.5930599999999</c:v>
                </c:pt>
                <c:pt idx="1710">
                  <c:v>1559.1665599999999</c:v>
                </c:pt>
                <c:pt idx="1711">
                  <c:v>1557.7400600000001</c:v>
                </c:pt>
                <c:pt idx="1712">
                  <c:v>1556.3135600000001</c:v>
                </c:pt>
                <c:pt idx="1713">
                  <c:v>1554.88706</c:v>
                </c:pt>
                <c:pt idx="1714">
                  <c:v>1553.46055</c:v>
                </c:pt>
                <c:pt idx="1715">
                  <c:v>1552.03405</c:v>
                </c:pt>
                <c:pt idx="1716">
                  <c:v>1550.6075499999999</c:v>
                </c:pt>
                <c:pt idx="1717">
                  <c:v>1549.1810499999999</c:v>
                </c:pt>
                <c:pt idx="1718">
                  <c:v>1547.7545500000001</c:v>
                </c:pt>
                <c:pt idx="1719">
                  <c:v>1546.3280400000001</c:v>
                </c:pt>
                <c:pt idx="1720">
                  <c:v>1544.9015400000001</c:v>
                </c:pt>
                <c:pt idx="1721">
                  <c:v>1543.47504</c:v>
                </c:pt>
                <c:pt idx="1722">
                  <c:v>1542.04854</c:v>
                </c:pt>
                <c:pt idx="1723">
                  <c:v>1540.62204</c:v>
                </c:pt>
                <c:pt idx="1724">
                  <c:v>1539.1955399999999</c:v>
                </c:pt>
                <c:pt idx="1725">
                  <c:v>1537.7690299999999</c:v>
                </c:pt>
                <c:pt idx="1726">
                  <c:v>1536.3425299999999</c:v>
                </c:pt>
                <c:pt idx="1727">
                  <c:v>1534.9160300000001</c:v>
                </c:pt>
                <c:pt idx="1728">
                  <c:v>1533.4895300000001</c:v>
                </c:pt>
                <c:pt idx="1729">
                  <c:v>1532.06303</c:v>
                </c:pt>
                <c:pt idx="1730">
                  <c:v>1530.63652</c:v>
                </c:pt>
                <c:pt idx="1731">
                  <c:v>1529.21002</c:v>
                </c:pt>
                <c:pt idx="1732">
                  <c:v>1527.78352</c:v>
                </c:pt>
                <c:pt idx="1733">
                  <c:v>1526.3570199999999</c:v>
                </c:pt>
                <c:pt idx="1734">
                  <c:v>1524.9305199999999</c:v>
                </c:pt>
                <c:pt idx="1735">
                  <c:v>1523.5040100000001</c:v>
                </c:pt>
                <c:pt idx="1736">
                  <c:v>1522.0775100000001</c:v>
                </c:pt>
                <c:pt idx="1737">
                  <c:v>1520.65101</c:v>
                </c:pt>
                <c:pt idx="1738">
                  <c:v>1519.22451</c:v>
                </c:pt>
                <c:pt idx="1739">
                  <c:v>1517.79801</c:v>
                </c:pt>
                <c:pt idx="1740">
                  <c:v>1516.3715099999999</c:v>
                </c:pt>
                <c:pt idx="1741">
                  <c:v>1514.9449999999999</c:v>
                </c:pt>
                <c:pt idx="1742">
                  <c:v>1513.5184999999999</c:v>
                </c:pt>
                <c:pt idx="1743">
                  <c:v>1512.0920000000001</c:v>
                </c:pt>
                <c:pt idx="1744">
                  <c:v>1510.6655000000001</c:v>
                </c:pt>
                <c:pt idx="1745">
                  <c:v>1509.239</c:v>
                </c:pt>
                <c:pt idx="1746">
                  <c:v>1507.81249</c:v>
                </c:pt>
                <c:pt idx="1747">
                  <c:v>1506.38599</c:v>
                </c:pt>
                <c:pt idx="1748">
                  <c:v>1504.95949</c:v>
                </c:pt>
                <c:pt idx="1749">
                  <c:v>1503.5329899999999</c:v>
                </c:pt>
                <c:pt idx="1750">
                  <c:v>1502.1064899999999</c:v>
                </c:pt>
                <c:pt idx="1751">
                  <c:v>1500.6799799999999</c:v>
                </c:pt>
                <c:pt idx="1752">
                  <c:v>1499.2534800000001</c:v>
                </c:pt>
                <c:pt idx="1753">
                  <c:v>1497.82698</c:v>
                </c:pt>
                <c:pt idx="1754">
                  <c:v>1496.40048</c:v>
                </c:pt>
                <c:pt idx="1755">
                  <c:v>1494.97398</c:v>
                </c:pt>
                <c:pt idx="1756">
                  <c:v>1493.54748</c:v>
                </c:pt>
                <c:pt idx="1757">
                  <c:v>1492.1209699999999</c:v>
                </c:pt>
                <c:pt idx="1758">
                  <c:v>1490.6944699999999</c:v>
                </c:pt>
                <c:pt idx="1759">
                  <c:v>1489.2679700000001</c:v>
                </c:pt>
                <c:pt idx="1760">
                  <c:v>1487.8414700000001</c:v>
                </c:pt>
                <c:pt idx="1761">
                  <c:v>1486.41497</c:v>
                </c:pt>
                <c:pt idx="1762">
                  <c:v>1484.98846</c:v>
                </c:pt>
                <c:pt idx="1763">
                  <c:v>1483.56196</c:v>
                </c:pt>
                <c:pt idx="1764">
                  <c:v>1482.13546</c:v>
                </c:pt>
                <c:pt idx="1765">
                  <c:v>1480.7089599999999</c:v>
                </c:pt>
                <c:pt idx="1766">
                  <c:v>1479.2824599999999</c:v>
                </c:pt>
                <c:pt idx="1767">
                  <c:v>1477.8559499999999</c:v>
                </c:pt>
                <c:pt idx="1768">
                  <c:v>1476.4294500000001</c:v>
                </c:pt>
                <c:pt idx="1769">
                  <c:v>1475.0029500000001</c:v>
                </c:pt>
                <c:pt idx="1770">
                  <c:v>1473.57645</c:v>
                </c:pt>
                <c:pt idx="1771">
                  <c:v>1472.14995</c:v>
                </c:pt>
                <c:pt idx="1772">
                  <c:v>1470.72344</c:v>
                </c:pt>
                <c:pt idx="1773">
                  <c:v>1469.2969399999999</c:v>
                </c:pt>
                <c:pt idx="1774">
                  <c:v>1467.8704399999999</c:v>
                </c:pt>
                <c:pt idx="1775">
                  <c:v>1466.4439400000001</c:v>
                </c:pt>
                <c:pt idx="1776">
                  <c:v>1465.0174400000001</c:v>
                </c:pt>
                <c:pt idx="1777">
                  <c:v>1463.59094</c:v>
                </c:pt>
                <c:pt idx="1778">
                  <c:v>1462.16443</c:v>
                </c:pt>
                <c:pt idx="1779">
                  <c:v>1460.73793</c:v>
                </c:pt>
                <c:pt idx="1780">
                  <c:v>1459.31143</c:v>
                </c:pt>
                <c:pt idx="1781">
                  <c:v>1457.8849299999999</c:v>
                </c:pt>
                <c:pt idx="1782">
                  <c:v>1456.4584299999999</c:v>
                </c:pt>
                <c:pt idx="1783">
                  <c:v>1455.0319199999999</c:v>
                </c:pt>
                <c:pt idx="1784">
                  <c:v>1453.6054200000001</c:v>
                </c:pt>
                <c:pt idx="1785">
                  <c:v>1452.1789200000001</c:v>
                </c:pt>
                <c:pt idx="1786">
                  <c:v>1450.75242</c:v>
                </c:pt>
                <c:pt idx="1787">
                  <c:v>1449.32592</c:v>
                </c:pt>
                <c:pt idx="1788">
                  <c:v>1447.89941</c:v>
                </c:pt>
                <c:pt idx="1789">
                  <c:v>1446.47291</c:v>
                </c:pt>
                <c:pt idx="1790">
                  <c:v>1445.0464099999999</c:v>
                </c:pt>
                <c:pt idx="1791">
                  <c:v>1443.6199099999999</c:v>
                </c:pt>
                <c:pt idx="1792">
                  <c:v>1442.1934100000001</c:v>
                </c:pt>
                <c:pt idx="1793">
                  <c:v>1440.7669100000001</c:v>
                </c:pt>
                <c:pt idx="1794">
                  <c:v>1439.3404</c:v>
                </c:pt>
                <c:pt idx="1795">
                  <c:v>1437.9139</c:v>
                </c:pt>
                <c:pt idx="1796">
                  <c:v>1436.4874</c:v>
                </c:pt>
                <c:pt idx="1797">
                  <c:v>1435.0608999999999</c:v>
                </c:pt>
                <c:pt idx="1798">
                  <c:v>1433.6343999999999</c:v>
                </c:pt>
                <c:pt idx="1799">
                  <c:v>1432.2078899999999</c:v>
                </c:pt>
                <c:pt idx="1800">
                  <c:v>1430.7813900000001</c:v>
                </c:pt>
                <c:pt idx="1801">
                  <c:v>1429.3548900000001</c:v>
                </c:pt>
                <c:pt idx="1802">
                  <c:v>1427.92839</c:v>
                </c:pt>
                <c:pt idx="1803">
                  <c:v>1426.50189</c:v>
                </c:pt>
                <c:pt idx="1804">
                  <c:v>1425.07538</c:v>
                </c:pt>
                <c:pt idx="1805">
                  <c:v>1423.64888</c:v>
                </c:pt>
                <c:pt idx="1806">
                  <c:v>1422.2223799999999</c:v>
                </c:pt>
                <c:pt idx="1807">
                  <c:v>1420.7958799999999</c:v>
                </c:pt>
                <c:pt idx="1808">
                  <c:v>1419.3693800000001</c:v>
                </c:pt>
                <c:pt idx="1809">
                  <c:v>1417.9428800000001</c:v>
                </c:pt>
                <c:pt idx="1810">
                  <c:v>1416.5163700000001</c:v>
                </c:pt>
                <c:pt idx="1811">
                  <c:v>1415.08987</c:v>
                </c:pt>
                <c:pt idx="1812">
                  <c:v>1413.66337</c:v>
                </c:pt>
                <c:pt idx="1813">
                  <c:v>1412.23687</c:v>
                </c:pt>
                <c:pt idx="1814">
                  <c:v>1410.8103699999999</c:v>
                </c:pt>
                <c:pt idx="1815">
                  <c:v>1409.3838599999999</c:v>
                </c:pt>
                <c:pt idx="1816">
                  <c:v>1407.9573600000001</c:v>
                </c:pt>
                <c:pt idx="1817">
                  <c:v>1406.5308600000001</c:v>
                </c:pt>
                <c:pt idx="1818">
                  <c:v>1405.10436</c:v>
                </c:pt>
                <c:pt idx="1819">
                  <c:v>1403.67786</c:v>
                </c:pt>
                <c:pt idx="1820">
                  <c:v>1402.25135</c:v>
                </c:pt>
                <c:pt idx="1821">
                  <c:v>1400.82485</c:v>
                </c:pt>
                <c:pt idx="1822">
                  <c:v>1399.3983499999999</c:v>
                </c:pt>
                <c:pt idx="1823">
                  <c:v>1397.9718499999999</c:v>
                </c:pt>
                <c:pt idx="1824">
                  <c:v>1396.5453500000001</c:v>
                </c:pt>
                <c:pt idx="1825">
                  <c:v>1395.1188400000001</c:v>
                </c:pt>
                <c:pt idx="1826">
                  <c:v>1393.6923400000001</c:v>
                </c:pt>
                <c:pt idx="1827">
                  <c:v>1392.26584</c:v>
                </c:pt>
                <c:pt idx="1828">
                  <c:v>1390.83934</c:v>
                </c:pt>
                <c:pt idx="1829">
                  <c:v>1389.41284</c:v>
                </c:pt>
                <c:pt idx="1830">
                  <c:v>1387.9863399999999</c:v>
                </c:pt>
                <c:pt idx="1831">
                  <c:v>1386.5598299999999</c:v>
                </c:pt>
                <c:pt idx="1832">
                  <c:v>1385.1333299999999</c:v>
                </c:pt>
                <c:pt idx="1833">
                  <c:v>1383.7068300000001</c:v>
                </c:pt>
                <c:pt idx="1834">
                  <c:v>1382.28033</c:v>
                </c:pt>
                <c:pt idx="1835">
                  <c:v>1380.85383</c:v>
                </c:pt>
                <c:pt idx="1836">
                  <c:v>1379.42732</c:v>
                </c:pt>
                <c:pt idx="1837">
                  <c:v>1378.00082</c:v>
                </c:pt>
                <c:pt idx="1838">
                  <c:v>1376.5743199999999</c:v>
                </c:pt>
                <c:pt idx="1839">
                  <c:v>1375.1478199999999</c:v>
                </c:pt>
                <c:pt idx="1840">
                  <c:v>1373.7213200000001</c:v>
                </c:pt>
                <c:pt idx="1841">
                  <c:v>1372.2948100000001</c:v>
                </c:pt>
                <c:pt idx="1842">
                  <c:v>1370.8683100000001</c:v>
                </c:pt>
                <c:pt idx="1843">
                  <c:v>1369.44181</c:v>
                </c:pt>
                <c:pt idx="1844">
                  <c:v>1368.01531</c:v>
                </c:pt>
                <c:pt idx="1845">
                  <c:v>1366.58881</c:v>
                </c:pt>
                <c:pt idx="1846">
                  <c:v>1365.1623099999999</c:v>
                </c:pt>
                <c:pt idx="1847">
                  <c:v>1363.7357999999999</c:v>
                </c:pt>
                <c:pt idx="1848">
                  <c:v>1362.3092999999999</c:v>
                </c:pt>
                <c:pt idx="1849">
                  <c:v>1360.8828000000001</c:v>
                </c:pt>
                <c:pt idx="1850">
                  <c:v>1359.4563000000001</c:v>
                </c:pt>
                <c:pt idx="1851">
                  <c:v>1358.0298</c:v>
                </c:pt>
                <c:pt idx="1852">
                  <c:v>1356.60329</c:v>
                </c:pt>
                <c:pt idx="1853">
                  <c:v>1355.17679</c:v>
                </c:pt>
                <c:pt idx="1854">
                  <c:v>1353.7502899999999</c:v>
                </c:pt>
                <c:pt idx="1855">
                  <c:v>1352.3237899999999</c:v>
                </c:pt>
                <c:pt idx="1856">
                  <c:v>1350.8972900000001</c:v>
                </c:pt>
                <c:pt idx="1857">
                  <c:v>1349.4707800000001</c:v>
                </c:pt>
                <c:pt idx="1858">
                  <c:v>1348.0442800000001</c:v>
                </c:pt>
                <c:pt idx="1859">
                  <c:v>1346.61778</c:v>
                </c:pt>
                <c:pt idx="1860">
                  <c:v>1345.19128</c:v>
                </c:pt>
                <c:pt idx="1861">
                  <c:v>1343.76478</c:v>
                </c:pt>
                <c:pt idx="1862">
                  <c:v>1342.3382799999999</c:v>
                </c:pt>
                <c:pt idx="1863">
                  <c:v>1340.9117699999999</c:v>
                </c:pt>
                <c:pt idx="1864">
                  <c:v>1339.4852699999999</c:v>
                </c:pt>
                <c:pt idx="1865">
                  <c:v>1338.0587700000001</c:v>
                </c:pt>
                <c:pt idx="1866">
                  <c:v>1336.6322700000001</c:v>
                </c:pt>
                <c:pt idx="1867">
                  <c:v>1335.20577</c:v>
                </c:pt>
                <c:pt idx="1868">
                  <c:v>1333.77926</c:v>
                </c:pt>
                <c:pt idx="1869">
                  <c:v>1332.35276</c:v>
                </c:pt>
                <c:pt idx="1870">
                  <c:v>1330.92626</c:v>
                </c:pt>
                <c:pt idx="1871">
                  <c:v>1329.4997599999999</c:v>
                </c:pt>
                <c:pt idx="1872">
                  <c:v>1328.0732599999999</c:v>
                </c:pt>
                <c:pt idx="1873">
                  <c:v>1326.6467500000001</c:v>
                </c:pt>
                <c:pt idx="1874">
                  <c:v>1325.2202500000001</c:v>
                </c:pt>
                <c:pt idx="1875">
                  <c:v>1323.79375</c:v>
                </c:pt>
                <c:pt idx="1876">
                  <c:v>1322.36725</c:v>
                </c:pt>
                <c:pt idx="1877">
                  <c:v>1320.94075</c:v>
                </c:pt>
                <c:pt idx="1878">
                  <c:v>1319.51424</c:v>
                </c:pt>
                <c:pt idx="1879">
                  <c:v>1318.0877399999999</c:v>
                </c:pt>
                <c:pt idx="1880">
                  <c:v>1316.6612399999999</c:v>
                </c:pt>
                <c:pt idx="1881">
                  <c:v>1315.2347400000001</c:v>
                </c:pt>
                <c:pt idx="1882">
                  <c:v>1313.8082400000001</c:v>
                </c:pt>
                <c:pt idx="1883">
                  <c:v>1312.38174</c:v>
                </c:pt>
                <c:pt idx="1884">
                  <c:v>1310.95523</c:v>
                </c:pt>
                <c:pt idx="1885">
                  <c:v>1309.52873</c:v>
                </c:pt>
                <c:pt idx="1886">
                  <c:v>1308.10223</c:v>
                </c:pt>
                <c:pt idx="1887">
                  <c:v>1306.6757299999999</c:v>
                </c:pt>
                <c:pt idx="1888">
                  <c:v>1305.2492299999999</c:v>
                </c:pt>
                <c:pt idx="1889">
                  <c:v>1303.8227199999999</c:v>
                </c:pt>
                <c:pt idx="1890">
                  <c:v>1302.3962200000001</c:v>
                </c:pt>
                <c:pt idx="1891">
                  <c:v>1300.9697200000001</c:v>
                </c:pt>
                <c:pt idx="1892">
                  <c:v>1299.54322</c:v>
                </c:pt>
                <c:pt idx="1893">
                  <c:v>1298.11672</c:v>
                </c:pt>
                <c:pt idx="1894">
                  <c:v>1296.69021</c:v>
                </c:pt>
                <c:pt idx="1895">
                  <c:v>1295.2637099999999</c:v>
                </c:pt>
                <c:pt idx="1896">
                  <c:v>1293.8372099999999</c:v>
                </c:pt>
                <c:pt idx="1897">
                  <c:v>1292.4107100000001</c:v>
                </c:pt>
                <c:pt idx="1898">
                  <c:v>1290.9842100000001</c:v>
                </c:pt>
                <c:pt idx="1899">
                  <c:v>1289.55771</c:v>
                </c:pt>
                <c:pt idx="1900">
                  <c:v>1288.1312</c:v>
                </c:pt>
                <c:pt idx="1901">
                  <c:v>1286.7047</c:v>
                </c:pt>
                <c:pt idx="1902">
                  <c:v>1285.2782</c:v>
                </c:pt>
                <c:pt idx="1903">
                  <c:v>1283.8516999999999</c:v>
                </c:pt>
                <c:pt idx="1904">
                  <c:v>1282.4251999999999</c:v>
                </c:pt>
                <c:pt idx="1905">
                  <c:v>1280.9986899999999</c:v>
                </c:pt>
                <c:pt idx="1906">
                  <c:v>1279.5721900000001</c:v>
                </c:pt>
                <c:pt idx="1907">
                  <c:v>1278.1456900000001</c:v>
                </c:pt>
                <c:pt idx="1908">
                  <c:v>1276.71919</c:v>
                </c:pt>
                <c:pt idx="1909">
                  <c:v>1275.29269</c:v>
                </c:pt>
                <c:pt idx="1910">
                  <c:v>1273.86618</c:v>
                </c:pt>
                <c:pt idx="1911">
                  <c:v>1272.43968</c:v>
                </c:pt>
                <c:pt idx="1912">
                  <c:v>1271.0131799999999</c:v>
                </c:pt>
                <c:pt idx="1913">
                  <c:v>1269.5866799999999</c:v>
                </c:pt>
                <c:pt idx="1914">
                  <c:v>1268.1601800000001</c:v>
                </c:pt>
                <c:pt idx="1915">
                  <c:v>1266.73368</c:v>
                </c:pt>
                <c:pt idx="1916">
                  <c:v>1265.30717</c:v>
                </c:pt>
                <c:pt idx="1917">
                  <c:v>1263.88067</c:v>
                </c:pt>
                <c:pt idx="1918">
                  <c:v>1262.45417</c:v>
                </c:pt>
                <c:pt idx="1919">
                  <c:v>1261.0276699999999</c:v>
                </c:pt>
                <c:pt idx="1920">
                  <c:v>1259.6011699999999</c:v>
                </c:pt>
                <c:pt idx="1921">
                  <c:v>1258.1746599999999</c:v>
                </c:pt>
                <c:pt idx="1922">
                  <c:v>1256.7481600000001</c:v>
                </c:pt>
                <c:pt idx="1923">
                  <c:v>1255.3216600000001</c:v>
                </c:pt>
                <c:pt idx="1924">
                  <c:v>1253.89516</c:v>
                </c:pt>
                <c:pt idx="1925">
                  <c:v>1252.46866</c:v>
                </c:pt>
                <c:pt idx="1926">
                  <c:v>1251.04215</c:v>
                </c:pt>
                <c:pt idx="1927">
                  <c:v>1249.61565</c:v>
                </c:pt>
                <c:pt idx="1928">
                  <c:v>1248.1891499999999</c:v>
                </c:pt>
                <c:pt idx="1929">
                  <c:v>1246.7626499999999</c:v>
                </c:pt>
                <c:pt idx="1930">
                  <c:v>1245.3361500000001</c:v>
                </c:pt>
                <c:pt idx="1931">
                  <c:v>1243.9096400000001</c:v>
                </c:pt>
                <c:pt idx="1932">
                  <c:v>1242.48314</c:v>
                </c:pt>
                <c:pt idx="1933">
                  <c:v>1241.05664</c:v>
                </c:pt>
                <c:pt idx="1934">
                  <c:v>1239.63014</c:v>
                </c:pt>
                <c:pt idx="1935">
                  <c:v>1238.20364</c:v>
                </c:pt>
                <c:pt idx="1936">
                  <c:v>1236.7771399999999</c:v>
                </c:pt>
                <c:pt idx="1937">
                  <c:v>1235.3506299999999</c:v>
                </c:pt>
                <c:pt idx="1938">
                  <c:v>1233.9241300000001</c:v>
                </c:pt>
                <c:pt idx="1939">
                  <c:v>1232.4976300000001</c:v>
                </c:pt>
                <c:pt idx="1940">
                  <c:v>1231.07113</c:v>
                </c:pt>
                <c:pt idx="1941">
                  <c:v>1229.64463</c:v>
                </c:pt>
                <c:pt idx="1942">
                  <c:v>1228.21812</c:v>
                </c:pt>
                <c:pt idx="1943">
                  <c:v>1226.79162</c:v>
                </c:pt>
                <c:pt idx="1944">
                  <c:v>1225.3651199999999</c:v>
                </c:pt>
                <c:pt idx="1945">
                  <c:v>1223.9386199999999</c:v>
                </c:pt>
                <c:pt idx="1946">
                  <c:v>1222.5121200000001</c:v>
                </c:pt>
                <c:pt idx="1947">
                  <c:v>1221.0856100000001</c:v>
                </c:pt>
                <c:pt idx="1948">
                  <c:v>1219.6591100000001</c:v>
                </c:pt>
                <c:pt idx="1949">
                  <c:v>1218.23261</c:v>
                </c:pt>
                <c:pt idx="1950">
                  <c:v>1216.80611</c:v>
                </c:pt>
                <c:pt idx="1951">
                  <c:v>1215.37961</c:v>
                </c:pt>
                <c:pt idx="1952">
                  <c:v>1213.9531099999999</c:v>
                </c:pt>
                <c:pt idx="1953">
                  <c:v>1212.5265999999999</c:v>
                </c:pt>
                <c:pt idx="1954">
                  <c:v>1211.1001000000001</c:v>
                </c:pt>
                <c:pt idx="1955">
                  <c:v>1209.6736000000001</c:v>
                </c:pt>
                <c:pt idx="1956">
                  <c:v>1208.2471</c:v>
                </c:pt>
                <c:pt idx="1957">
                  <c:v>1206.8206</c:v>
                </c:pt>
                <c:pt idx="1958">
                  <c:v>1205.39409</c:v>
                </c:pt>
                <c:pt idx="1959">
                  <c:v>1203.96759</c:v>
                </c:pt>
                <c:pt idx="1960">
                  <c:v>1202.5410899999999</c:v>
                </c:pt>
                <c:pt idx="1961">
                  <c:v>1201.1145899999999</c:v>
                </c:pt>
                <c:pt idx="1962">
                  <c:v>1199.6880900000001</c:v>
                </c:pt>
                <c:pt idx="1963">
                  <c:v>1198.2615800000001</c:v>
                </c:pt>
                <c:pt idx="1964">
                  <c:v>1196.8350800000001</c:v>
                </c:pt>
                <c:pt idx="1965">
                  <c:v>1195.40858</c:v>
                </c:pt>
                <c:pt idx="1966">
                  <c:v>1193.98208</c:v>
                </c:pt>
                <c:pt idx="1967">
                  <c:v>1192.55558</c:v>
                </c:pt>
                <c:pt idx="1968">
                  <c:v>1191.1290799999999</c:v>
                </c:pt>
                <c:pt idx="1969">
                  <c:v>1189.7025699999999</c:v>
                </c:pt>
                <c:pt idx="1970">
                  <c:v>1188.2760699999999</c:v>
                </c:pt>
                <c:pt idx="1971">
                  <c:v>1186.8495700000001</c:v>
                </c:pt>
                <c:pt idx="1972">
                  <c:v>1185.4230700000001</c:v>
                </c:pt>
                <c:pt idx="1973">
                  <c:v>1183.99657</c:v>
                </c:pt>
                <c:pt idx="1974">
                  <c:v>1182.57006</c:v>
                </c:pt>
                <c:pt idx="1975">
                  <c:v>1181.14356</c:v>
                </c:pt>
                <c:pt idx="1976">
                  <c:v>1179.7170599999999</c:v>
                </c:pt>
                <c:pt idx="1977">
                  <c:v>1178.2905599999999</c:v>
                </c:pt>
                <c:pt idx="1978">
                  <c:v>1176.8640600000001</c:v>
                </c:pt>
                <c:pt idx="1979">
                  <c:v>1175.4375500000001</c:v>
                </c:pt>
                <c:pt idx="1980">
                  <c:v>1174.0110500000001</c:v>
                </c:pt>
                <c:pt idx="1981">
                  <c:v>1172.58455</c:v>
                </c:pt>
                <c:pt idx="1982">
                  <c:v>1171.15805</c:v>
                </c:pt>
                <c:pt idx="1983">
                  <c:v>1169.73155</c:v>
                </c:pt>
                <c:pt idx="1984">
                  <c:v>1168.30504</c:v>
                </c:pt>
                <c:pt idx="1985">
                  <c:v>1166.8785399999999</c:v>
                </c:pt>
                <c:pt idx="1986">
                  <c:v>1165.4520399999999</c:v>
                </c:pt>
                <c:pt idx="1987">
                  <c:v>1164.0255400000001</c:v>
                </c:pt>
                <c:pt idx="1988">
                  <c:v>1162.5990400000001</c:v>
                </c:pt>
                <c:pt idx="1989">
                  <c:v>1161.17254</c:v>
                </c:pt>
                <c:pt idx="1990">
                  <c:v>1159.74603</c:v>
                </c:pt>
                <c:pt idx="1991">
                  <c:v>1158.31953</c:v>
                </c:pt>
                <c:pt idx="1992">
                  <c:v>1156.89303</c:v>
                </c:pt>
                <c:pt idx="1993">
                  <c:v>1155.4665299999999</c:v>
                </c:pt>
                <c:pt idx="1994">
                  <c:v>1154.0400299999999</c:v>
                </c:pt>
                <c:pt idx="1995">
                  <c:v>1152.6135200000001</c:v>
                </c:pt>
                <c:pt idx="1996">
                  <c:v>1151.1870200000001</c:v>
                </c:pt>
                <c:pt idx="1997">
                  <c:v>1149.76052</c:v>
                </c:pt>
                <c:pt idx="1998">
                  <c:v>1148.33402</c:v>
                </c:pt>
                <c:pt idx="1999">
                  <c:v>1146.90752</c:v>
                </c:pt>
                <c:pt idx="2000">
                  <c:v>1145.48101</c:v>
                </c:pt>
                <c:pt idx="2001">
                  <c:v>1144.0545099999999</c:v>
                </c:pt>
                <c:pt idx="2002">
                  <c:v>1142.6280099999999</c:v>
                </c:pt>
                <c:pt idx="2003">
                  <c:v>1141.2015100000001</c:v>
                </c:pt>
                <c:pt idx="2004">
                  <c:v>1139.7750100000001</c:v>
                </c:pt>
                <c:pt idx="2005">
                  <c:v>1138.34851</c:v>
                </c:pt>
                <c:pt idx="2006">
                  <c:v>1136.922</c:v>
                </c:pt>
                <c:pt idx="2007">
                  <c:v>1135.4955</c:v>
                </c:pt>
                <c:pt idx="2008">
                  <c:v>1134.069</c:v>
                </c:pt>
                <c:pt idx="2009">
                  <c:v>1132.6424999999999</c:v>
                </c:pt>
                <c:pt idx="2010">
                  <c:v>1131.2159999999999</c:v>
                </c:pt>
                <c:pt idx="2011">
                  <c:v>1129.7894899999999</c:v>
                </c:pt>
                <c:pt idx="2012">
                  <c:v>1128.3629900000001</c:v>
                </c:pt>
                <c:pt idx="2013">
                  <c:v>1126.93649</c:v>
                </c:pt>
                <c:pt idx="2014">
                  <c:v>1125.50999</c:v>
                </c:pt>
                <c:pt idx="2015">
                  <c:v>1124.08349</c:v>
                </c:pt>
                <c:pt idx="2016">
                  <c:v>1122.65698</c:v>
                </c:pt>
                <c:pt idx="2017">
                  <c:v>1121.2304799999999</c:v>
                </c:pt>
                <c:pt idx="2018">
                  <c:v>1119.8039799999999</c:v>
                </c:pt>
                <c:pt idx="2019">
                  <c:v>1118.3774800000001</c:v>
                </c:pt>
                <c:pt idx="2020">
                  <c:v>1116.9509800000001</c:v>
                </c:pt>
                <c:pt idx="2021">
                  <c:v>1115.52448</c:v>
                </c:pt>
                <c:pt idx="2022">
                  <c:v>1114.09797</c:v>
                </c:pt>
                <c:pt idx="2023">
                  <c:v>1112.67147</c:v>
                </c:pt>
                <c:pt idx="2024">
                  <c:v>1111.24497</c:v>
                </c:pt>
                <c:pt idx="2025">
                  <c:v>1109.8184699999999</c:v>
                </c:pt>
                <c:pt idx="2026">
                  <c:v>1108.3919699999999</c:v>
                </c:pt>
                <c:pt idx="2027">
                  <c:v>1106.9654599999999</c:v>
                </c:pt>
                <c:pt idx="2028">
                  <c:v>1105.5389600000001</c:v>
                </c:pt>
                <c:pt idx="2029">
                  <c:v>1104.1124600000001</c:v>
                </c:pt>
                <c:pt idx="2030">
                  <c:v>1102.68596</c:v>
                </c:pt>
                <c:pt idx="2031">
                  <c:v>1101.25946</c:v>
                </c:pt>
                <c:pt idx="2032">
                  <c:v>1099.83295</c:v>
                </c:pt>
                <c:pt idx="2033">
                  <c:v>1098.4064499999999</c:v>
                </c:pt>
                <c:pt idx="2034">
                  <c:v>1096.9799499999999</c:v>
                </c:pt>
                <c:pt idx="2035">
                  <c:v>1095.5534500000001</c:v>
                </c:pt>
                <c:pt idx="2036">
                  <c:v>1094.1269500000001</c:v>
                </c:pt>
                <c:pt idx="2037">
                  <c:v>1092.7004400000001</c:v>
                </c:pt>
                <c:pt idx="2038">
                  <c:v>1091.27394</c:v>
                </c:pt>
                <c:pt idx="2039">
                  <c:v>1089.84744</c:v>
                </c:pt>
                <c:pt idx="2040">
                  <c:v>1088.42094</c:v>
                </c:pt>
                <c:pt idx="2041">
                  <c:v>1086.9944399999999</c:v>
                </c:pt>
                <c:pt idx="2042">
                  <c:v>1085.5679399999999</c:v>
                </c:pt>
                <c:pt idx="2043">
                  <c:v>1084.1414299999999</c:v>
                </c:pt>
                <c:pt idx="2044">
                  <c:v>1082.7149300000001</c:v>
                </c:pt>
                <c:pt idx="2045">
                  <c:v>1081.2884300000001</c:v>
                </c:pt>
                <c:pt idx="2046">
                  <c:v>1079.86193</c:v>
                </c:pt>
                <c:pt idx="2047">
                  <c:v>1078.43543</c:v>
                </c:pt>
                <c:pt idx="2048">
                  <c:v>1077.00892</c:v>
                </c:pt>
                <c:pt idx="2049">
                  <c:v>1075.58242</c:v>
                </c:pt>
                <c:pt idx="2050">
                  <c:v>1074.1559199999999</c:v>
                </c:pt>
                <c:pt idx="2051">
                  <c:v>1072.7294199999999</c:v>
                </c:pt>
                <c:pt idx="2052">
                  <c:v>1071.3029200000001</c:v>
                </c:pt>
                <c:pt idx="2053">
                  <c:v>1069.8764100000001</c:v>
                </c:pt>
                <c:pt idx="2054">
                  <c:v>1068.44991</c:v>
                </c:pt>
                <c:pt idx="2055">
                  <c:v>1067.02341</c:v>
                </c:pt>
                <c:pt idx="2056">
                  <c:v>1065.59691</c:v>
                </c:pt>
                <c:pt idx="2057">
                  <c:v>1064.1704099999999</c:v>
                </c:pt>
                <c:pt idx="2058">
                  <c:v>1062.7439099999999</c:v>
                </c:pt>
                <c:pt idx="2059">
                  <c:v>1061.3173999999999</c:v>
                </c:pt>
                <c:pt idx="2060">
                  <c:v>1059.8909000000001</c:v>
                </c:pt>
                <c:pt idx="2061">
                  <c:v>1058.4644000000001</c:v>
                </c:pt>
                <c:pt idx="2062">
                  <c:v>1057.0379</c:v>
                </c:pt>
                <c:pt idx="2063">
                  <c:v>1055.6114</c:v>
                </c:pt>
                <c:pt idx="2064">
                  <c:v>1054.18489</c:v>
                </c:pt>
                <c:pt idx="2065">
                  <c:v>1052.75839</c:v>
                </c:pt>
                <c:pt idx="2066">
                  <c:v>1051.3318899999999</c:v>
                </c:pt>
                <c:pt idx="2067">
                  <c:v>1049.9053899999999</c:v>
                </c:pt>
                <c:pt idx="2068">
                  <c:v>1048.4788900000001</c:v>
                </c:pt>
                <c:pt idx="2069">
                  <c:v>1047.0523800000001</c:v>
                </c:pt>
                <c:pt idx="2070">
                  <c:v>1045.6258800000001</c:v>
                </c:pt>
                <c:pt idx="2071">
                  <c:v>1044.19938</c:v>
                </c:pt>
                <c:pt idx="2072">
                  <c:v>1042.77288</c:v>
                </c:pt>
                <c:pt idx="2073">
                  <c:v>1041.34638</c:v>
                </c:pt>
                <c:pt idx="2074">
                  <c:v>1039.9198799999999</c:v>
                </c:pt>
                <c:pt idx="2075">
                  <c:v>1038.4933699999999</c:v>
                </c:pt>
                <c:pt idx="2076">
                  <c:v>1037.0668700000001</c:v>
                </c:pt>
                <c:pt idx="2077">
                  <c:v>1035.6403700000001</c:v>
                </c:pt>
                <c:pt idx="2078">
                  <c:v>1034.21387</c:v>
                </c:pt>
                <c:pt idx="2079">
                  <c:v>1032.78737</c:v>
                </c:pt>
                <c:pt idx="2080">
                  <c:v>1031.36086</c:v>
                </c:pt>
                <c:pt idx="2081">
                  <c:v>1029.93436</c:v>
                </c:pt>
                <c:pt idx="2082">
                  <c:v>1028.5078599999999</c:v>
                </c:pt>
                <c:pt idx="2083">
                  <c:v>1027.0813599999999</c:v>
                </c:pt>
                <c:pt idx="2084">
                  <c:v>1025.6548600000001</c:v>
                </c:pt>
                <c:pt idx="2085">
                  <c:v>1024.2283500000001</c:v>
                </c:pt>
                <c:pt idx="2086">
                  <c:v>1022.8018499999999</c:v>
                </c:pt>
                <c:pt idx="2087">
                  <c:v>1021.37535</c:v>
                </c:pt>
                <c:pt idx="2088">
                  <c:v>1019.94885</c:v>
                </c:pt>
                <c:pt idx="2089">
                  <c:v>1018.52235</c:v>
                </c:pt>
                <c:pt idx="2090">
                  <c:v>1017.09584</c:v>
                </c:pt>
                <c:pt idx="2091">
                  <c:v>1015.66934</c:v>
                </c:pt>
                <c:pt idx="2092">
                  <c:v>1014.24284</c:v>
                </c:pt>
                <c:pt idx="2093">
                  <c:v>1012.81634</c:v>
                </c:pt>
                <c:pt idx="2094">
                  <c:v>1011.38984</c:v>
                </c:pt>
                <c:pt idx="2095">
                  <c:v>1009.96334</c:v>
                </c:pt>
                <c:pt idx="2096">
                  <c:v>1008.53683</c:v>
                </c:pt>
                <c:pt idx="2097">
                  <c:v>1007.11033</c:v>
                </c:pt>
                <c:pt idx="2098">
                  <c:v>1005.6838299999999</c:v>
                </c:pt>
                <c:pt idx="2099">
                  <c:v>1004.25733</c:v>
                </c:pt>
                <c:pt idx="2100">
                  <c:v>1002.83083</c:v>
                </c:pt>
                <c:pt idx="2101">
                  <c:v>1001.40432</c:v>
                </c:pt>
                <c:pt idx="2102">
                  <c:v>999.97781999999995</c:v>
                </c:pt>
                <c:pt idx="2103">
                  <c:v>998.55132000000003</c:v>
                </c:pt>
                <c:pt idx="2104">
                  <c:v>997.12482</c:v>
                </c:pt>
                <c:pt idx="2105">
                  <c:v>995.69831999999997</c:v>
                </c:pt>
                <c:pt idx="2106">
                  <c:v>994.27180999999996</c:v>
                </c:pt>
                <c:pt idx="2107">
                  <c:v>992.84531000000004</c:v>
                </c:pt>
                <c:pt idx="2108">
                  <c:v>991.41881000000001</c:v>
                </c:pt>
                <c:pt idx="2109">
                  <c:v>989.99230999999997</c:v>
                </c:pt>
                <c:pt idx="2110">
                  <c:v>988.56581000000006</c:v>
                </c:pt>
                <c:pt idx="2111">
                  <c:v>987.13931000000002</c:v>
                </c:pt>
                <c:pt idx="2112">
                  <c:v>985.71280000000002</c:v>
                </c:pt>
                <c:pt idx="2113">
                  <c:v>984.28629999999998</c:v>
                </c:pt>
                <c:pt idx="2114">
                  <c:v>982.85979999999995</c:v>
                </c:pt>
                <c:pt idx="2115">
                  <c:v>981.43330000000003</c:v>
                </c:pt>
                <c:pt idx="2116">
                  <c:v>980.0068</c:v>
                </c:pt>
                <c:pt idx="2117">
                  <c:v>978.58028999999999</c:v>
                </c:pt>
                <c:pt idx="2118">
                  <c:v>977.15378999999996</c:v>
                </c:pt>
                <c:pt idx="2119">
                  <c:v>975.72729000000004</c:v>
                </c:pt>
                <c:pt idx="2120">
                  <c:v>974.30079000000001</c:v>
                </c:pt>
                <c:pt idx="2121">
                  <c:v>972.87428999999997</c:v>
                </c:pt>
                <c:pt idx="2122">
                  <c:v>971.44777999999997</c:v>
                </c:pt>
                <c:pt idx="2123">
                  <c:v>970.02128000000005</c:v>
                </c:pt>
                <c:pt idx="2124">
                  <c:v>968.59478000000001</c:v>
                </c:pt>
                <c:pt idx="2125">
                  <c:v>967.16827999999998</c:v>
                </c:pt>
                <c:pt idx="2126">
                  <c:v>965.74177999999995</c:v>
                </c:pt>
                <c:pt idx="2127">
                  <c:v>964.31528000000003</c:v>
                </c:pt>
                <c:pt idx="2128">
                  <c:v>962.88877000000002</c:v>
                </c:pt>
                <c:pt idx="2129">
                  <c:v>961.46226999999999</c:v>
                </c:pt>
                <c:pt idx="2130">
                  <c:v>960.03576999999996</c:v>
                </c:pt>
                <c:pt idx="2131">
                  <c:v>958.60927000000004</c:v>
                </c:pt>
                <c:pt idx="2132">
                  <c:v>957.18277</c:v>
                </c:pt>
                <c:pt idx="2133">
                  <c:v>955.75626</c:v>
                </c:pt>
                <c:pt idx="2134">
                  <c:v>954.32975999999996</c:v>
                </c:pt>
                <c:pt idx="2135">
                  <c:v>952.90326000000005</c:v>
                </c:pt>
                <c:pt idx="2136">
                  <c:v>951.47676000000001</c:v>
                </c:pt>
                <c:pt idx="2137">
                  <c:v>950.05025999999998</c:v>
                </c:pt>
                <c:pt idx="2138">
                  <c:v>948.62374999999997</c:v>
                </c:pt>
                <c:pt idx="2139">
                  <c:v>947.19725000000005</c:v>
                </c:pt>
                <c:pt idx="2140">
                  <c:v>945.77075000000002</c:v>
                </c:pt>
                <c:pt idx="2141">
                  <c:v>944.34424999999999</c:v>
                </c:pt>
                <c:pt idx="2142">
                  <c:v>942.91774999999996</c:v>
                </c:pt>
                <c:pt idx="2143">
                  <c:v>941.49123999999995</c:v>
                </c:pt>
                <c:pt idx="2144">
                  <c:v>940.06474000000003</c:v>
                </c:pt>
                <c:pt idx="2145">
                  <c:v>938.63824</c:v>
                </c:pt>
                <c:pt idx="2146">
                  <c:v>937.21173999999996</c:v>
                </c:pt>
                <c:pt idx="2147">
                  <c:v>935.78524000000004</c:v>
                </c:pt>
                <c:pt idx="2148">
                  <c:v>934.35874000000001</c:v>
                </c:pt>
                <c:pt idx="2149">
                  <c:v>932.93223</c:v>
                </c:pt>
                <c:pt idx="2150">
                  <c:v>931.50572999999997</c:v>
                </c:pt>
                <c:pt idx="2151">
                  <c:v>930.07923000000005</c:v>
                </c:pt>
                <c:pt idx="2152">
                  <c:v>928.65273000000002</c:v>
                </c:pt>
                <c:pt idx="2153">
                  <c:v>927.22622999999999</c:v>
                </c:pt>
                <c:pt idx="2154">
                  <c:v>925.79971999999998</c:v>
                </c:pt>
                <c:pt idx="2155">
                  <c:v>924.37321999999995</c:v>
                </c:pt>
                <c:pt idx="2156">
                  <c:v>922.94672000000003</c:v>
                </c:pt>
                <c:pt idx="2157">
                  <c:v>921.52021999999999</c:v>
                </c:pt>
                <c:pt idx="2158">
                  <c:v>920.09371999999996</c:v>
                </c:pt>
                <c:pt idx="2159">
                  <c:v>918.66720999999995</c:v>
                </c:pt>
                <c:pt idx="2160">
                  <c:v>917.24071000000004</c:v>
                </c:pt>
                <c:pt idx="2161">
                  <c:v>915.81421</c:v>
                </c:pt>
                <c:pt idx="2162">
                  <c:v>914.38770999999997</c:v>
                </c:pt>
                <c:pt idx="2163">
                  <c:v>912.96121000000005</c:v>
                </c:pt>
                <c:pt idx="2164">
                  <c:v>911.53471000000002</c:v>
                </c:pt>
                <c:pt idx="2165">
                  <c:v>910.10820000000001</c:v>
                </c:pt>
                <c:pt idx="2166">
                  <c:v>908.68169999999998</c:v>
                </c:pt>
                <c:pt idx="2167">
                  <c:v>907.25519999999995</c:v>
                </c:pt>
                <c:pt idx="2168">
                  <c:v>905.82870000000003</c:v>
                </c:pt>
                <c:pt idx="2169">
                  <c:v>904.40219999999999</c:v>
                </c:pt>
                <c:pt idx="2170">
                  <c:v>902.97568999999999</c:v>
                </c:pt>
                <c:pt idx="2171">
                  <c:v>901.54918999999995</c:v>
                </c:pt>
                <c:pt idx="2172">
                  <c:v>900.12269000000003</c:v>
                </c:pt>
                <c:pt idx="2173">
                  <c:v>898.69619</c:v>
                </c:pt>
                <c:pt idx="2174">
                  <c:v>897.26968999999997</c:v>
                </c:pt>
                <c:pt idx="2175">
                  <c:v>895.84317999999996</c:v>
                </c:pt>
                <c:pt idx="2176">
                  <c:v>894.41668000000004</c:v>
                </c:pt>
                <c:pt idx="2177">
                  <c:v>892.99018000000001</c:v>
                </c:pt>
                <c:pt idx="2178">
                  <c:v>891.56367999999998</c:v>
                </c:pt>
                <c:pt idx="2179">
                  <c:v>890.13717999999994</c:v>
                </c:pt>
                <c:pt idx="2180">
                  <c:v>888.71068000000002</c:v>
                </c:pt>
                <c:pt idx="2181">
                  <c:v>887.28417000000002</c:v>
                </c:pt>
                <c:pt idx="2182">
                  <c:v>885.85766999999998</c:v>
                </c:pt>
                <c:pt idx="2183">
                  <c:v>884.43116999999995</c:v>
                </c:pt>
                <c:pt idx="2184">
                  <c:v>883.00467000000003</c:v>
                </c:pt>
                <c:pt idx="2185">
                  <c:v>881.57817</c:v>
                </c:pt>
                <c:pt idx="2186">
                  <c:v>880.15165999999999</c:v>
                </c:pt>
                <c:pt idx="2187">
                  <c:v>878.72515999999996</c:v>
                </c:pt>
                <c:pt idx="2188">
                  <c:v>877.29866000000004</c:v>
                </c:pt>
                <c:pt idx="2189">
                  <c:v>875.87216000000001</c:v>
                </c:pt>
                <c:pt idx="2190">
                  <c:v>874.44565999999998</c:v>
                </c:pt>
                <c:pt idx="2191">
                  <c:v>873.01914999999997</c:v>
                </c:pt>
                <c:pt idx="2192">
                  <c:v>871.59265000000005</c:v>
                </c:pt>
                <c:pt idx="2193">
                  <c:v>870.16615000000002</c:v>
                </c:pt>
                <c:pt idx="2194">
                  <c:v>868.73964999999998</c:v>
                </c:pt>
                <c:pt idx="2195">
                  <c:v>867.31314999999995</c:v>
                </c:pt>
                <c:pt idx="2196">
                  <c:v>865.88665000000003</c:v>
                </c:pt>
                <c:pt idx="2197">
                  <c:v>864.46014000000002</c:v>
                </c:pt>
                <c:pt idx="2198">
                  <c:v>863.03363999999999</c:v>
                </c:pt>
                <c:pt idx="2199">
                  <c:v>861.60713999999996</c:v>
                </c:pt>
                <c:pt idx="2200">
                  <c:v>860.18064000000004</c:v>
                </c:pt>
                <c:pt idx="2201">
                  <c:v>858.75414000000001</c:v>
                </c:pt>
                <c:pt idx="2202">
                  <c:v>857.32763</c:v>
                </c:pt>
                <c:pt idx="2203">
                  <c:v>855.90112999999997</c:v>
                </c:pt>
                <c:pt idx="2204">
                  <c:v>854.47463000000005</c:v>
                </c:pt>
                <c:pt idx="2205">
                  <c:v>853.04813000000001</c:v>
                </c:pt>
                <c:pt idx="2206">
                  <c:v>851.62162999999998</c:v>
                </c:pt>
                <c:pt idx="2207">
                  <c:v>850.19511999999997</c:v>
                </c:pt>
                <c:pt idx="2208">
                  <c:v>848.76862000000006</c:v>
                </c:pt>
                <c:pt idx="2209">
                  <c:v>847.34212000000002</c:v>
                </c:pt>
                <c:pt idx="2210">
                  <c:v>845.91561999999999</c:v>
                </c:pt>
                <c:pt idx="2211">
                  <c:v>844.48911999999996</c:v>
                </c:pt>
                <c:pt idx="2212">
                  <c:v>843.06260999999995</c:v>
                </c:pt>
                <c:pt idx="2213">
                  <c:v>841.63611000000003</c:v>
                </c:pt>
                <c:pt idx="2214">
                  <c:v>840.20961</c:v>
                </c:pt>
                <c:pt idx="2215">
                  <c:v>838.78310999999997</c:v>
                </c:pt>
                <c:pt idx="2216">
                  <c:v>837.35661000000005</c:v>
                </c:pt>
                <c:pt idx="2217">
                  <c:v>835.93011000000001</c:v>
                </c:pt>
                <c:pt idx="2218">
                  <c:v>834.50360000000001</c:v>
                </c:pt>
                <c:pt idx="2219">
                  <c:v>833.07709999999997</c:v>
                </c:pt>
                <c:pt idx="2220">
                  <c:v>831.65060000000005</c:v>
                </c:pt>
                <c:pt idx="2221">
                  <c:v>830.22410000000002</c:v>
                </c:pt>
                <c:pt idx="2222">
                  <c:v>828.79759999999999</c:v>
                </c:pt>
                <c:pt idx="2223">
                  <c:v>827.37108999999998</c:v>
                </c:pt>
                <c:pt idx="2224">
                  <c:v>825.94458999999995</c:v>
                </c:pt>
                <c:pt idx="2225">
                  <c:v>824.51809000000003</c:v>
                </c:pt>
                <c:pt idx="2226">
                  <c:v>823.09159</c:v>
                </c:pt>
                <c:pt idx="2227">
                  <c:v>821.66508999999996</c:v>
                </c:pt>
                <c:pt idx="2228">
                  <c:v>820.23857999999996</c:v>
                </c:pt>
                <c:pt idx="2229">
                  <c:v>818.81208000000004</c:v>
                </c:pt>
                <c:pt idx="2230">
                  <c:v>817.38558</c:v>
                </c:pt>
                <c:pt idx="2231">
                  <c:v>815.95907999999997</c:v>
                </c:pt>
                <c:pt idx="2232">
                  <c:v>814.53258000000005</c:v>
                </c:pt>
                <c:pt idx="2233">
                  <c:v>813.10608000000002</c:v>
                </c:pt>
                <c:pt idx="2234">
                  <c:v>811.67957000000001</c:v>
                </c:pt>
                <c:pt idx="2235">
                  <c:v>810.25306999999998</c:v>
                </c:pt>
                <c:pt idx="2236">
                  <c:v>808.82656999999995</c:v>
                </c:pt>
                <c:pt idx="2237">
                  <c:v>807.40007000000003</c:v>
                </c:pt>
                <c:pt idx="2238">
                  <c:v>805.97357</c:v>
                </c:pt>
                <c:pt idx="2239">
                  <c:v>804.54705999999999</c:v>
                </c:pt>
                <c:pt idx="2240">
                  <c:v>803.12055999999995</c:v>
                </c:pt>
                <c:pt idx="2241">
                  <c:v>801.69406000000004</c:v>
                </c:pt>
                <c:pt idx="2242">
                  <c:v>800.26756</c:v>
                </c:pt>
                <c:pt idx="2243">
                  <c:v>798.84105999999997</c:v>
                </c:pt>
                <c:pt idx="2244">
                  <c:v>797.41454999999996</c:v>
                </c:pt>
                <c:pt idx="2245">
                  <c:v>795.98805000000004</c:v>
                </c:pt>
                <c:pt idx="2246">
                  <c:v>794.56155000000001</c:v>
                </c:pt>
                <c:pt idx="2247">
                  <c:v>793.13504999999998</c:v>
                </c:pt>
                <c:pt idx="2248">
                  <c:v>791.70854999999995</c:v>
                </c:pt>
                <c:pt idx="2249">
                  <c:v>790.28205000000003</c:v>
                </c:pt>
                <c:pt idx="2250">
                  <c:v>788.85554000000002</c:v>
                </c:pt>
                <c:pt idx="2251">
                  <c:v>787.42903999999999</c:v>
                </c:pt>
                <c:pt idx="2252">
                  <c:v>786.00253999999995</c:v>
                </c:pt>
                <c:pt idx="2253">
                  <c:v>784.57604000000003</c:v>
                </c:pt>
                <c:pt idx="2254">
                  <c:v>783.14954</c:v>
                </c:pt>
                <c:pt idx="2255">
                  <c:v>781.72302999999999</c:v>
                </c:pt>
                <c:pt idx="2256">
                  <c:v>780.29652999999996</c:v>
                </c:pt>
                <c:pt idx="2257">
                  <c:v>778.87003000000004</c:v>
                </c:pt>
                <c:pt idx="2258">
                  <c:v>777.44353000000001</c:v>
                </c:pt>
                <c:pt idx="2259">
                  <c:v>776.01702999999998</c:v>
                </c:pt>
                <c:pt idx="2260">
                  <c:v>774.59051999999997</c:v>
                </c:pt>
                <c:pt idx="2261">
                  <c:v>773.16402000000005</c:v>
                </c:pt>
                <c:pt idx="2262">
                  <c:v>771.73752000000002</c:v>
                </c:pt>
                <c:pt idx="2263">
                  <c:v>770.31101999999998</c:v>
                </c:pt>
                <c:pt idx="2264">
                  <c:v>768.88451999999995</c:v>
                </c:pt>
                <c:pt idx="2265">
                  <c:v>767.45800999999994</c:v>
                </c:pt>
                <c:pt idx="2266">
                  <c:v>766.03151000000003</c:v>
                </c:pt>
                <c:pt idx="2267">
                  <c:v>764.60500999999999</c:v>
                </c:pt>
                <c:pt idx="2268">
                  <c:v>763.17850999999996</c:v>
                </c:pt>
                <c:pt idx="2269">
                  <c:v>761.75201000000004</c:v>
                </c:pt>
                <c:pt idx="2270">
                  <c:v>760.32551000000001</c:v>
                </c:pt>
                <c:pt idx="2271">
                  <c:v>758.899</c:v>
                </c:pt>
                <c:pt idx="2272">
                  <c:v>757.47249999999997</c:v>
                </c:pt>
                <c:pt idx="2273">
                  <c:v>756.04600000000005</c:v>
                </c:pt>
                <c:pt idx="2274">
                  <c:v>754.61950000000002</c:v>
                </c:pt>
                <c:pt idx="2275">
                  <c:v>753.19299999999998</c:v>
                </c:pt>
                <c:pt idx="2276">
                  <c:v>751.76648999999998</c:v>
                </c:pt>
                <c:pt idx="2277">
                  <c:v>750.33998999999994</c:v>
                </c:pt>
                <c:pt idx="2278">
                  <c:v>748.91349000000002</c:v>
                </c:pt>
                <c:pt idx="2279">
                  <c:v>747.48698999999999</c:v>
                </c:pt>
                <c:pt idx="2280">
                  <c:v>746.06048999999996</c:v>
                </c:pt>
                <c:pt idx="2281">
                  <c:v>744.63397999999995</c:v>
                </c:pt>
                <c:pt idx="2282">
                  <c:v>743.20748000000003</c:v>
                </c:pt>
                <c:pt idx="2283">
                  <c:v>741.78098</c:v>
                </c:pt>
                <c:pt idx="2284">
                  <c:v>740.35447999999997</c:v>
                </c:pt>
                <c:pt idx="2285">
                  <c:v>738.92798000000005</c:v>
                </c:pt>
                <c:pt idx="2286">
                  <c:v>737.50148000000002</c:v>
                </c:pt>
                <c:pt idx="2287">
                  <c:v>736.07497000000001</c:v>
                </c:pt>
                <c:pt idx="2288">
                  <c:v>734.64846999999997</c:v>
                </c:pt>
                <c:pt idx="2289">
                  <c:v>733.22197000000006</c:v>
                </c:pt>
                <c:pt idx="2290">
                  <c:v>731.79547000000002</c:v>
                </c:pt>
                <c:pt idx="2291">
                  <c:v>730.36896999999999</c:v>
                </c:pt>
                <c:pt idx="2292">
                  <c:v>728.94245999999998</c:v>
                </c:pt>
                <c:pt idx="2293">
                  <c:v>727.51595999999995</c:v>
                </c:pt>
                <c:pt idx="2294">
                  <c:v>726.08946000000003</c:v>
                </c:pt>
                <c:pt idx="2295">
                  <c:v>724.66296</c:v>
                </c:pt>
                <c:pt idx="2296">
                  <c:v>723.23645999999997</c:v>
                </c:pt>
                <c:pt idx="2297">
                  <c:v>721.80994999999996</c:v>
                </c:pt>
                <c:pt idx="2298">
                  <c:v>720.38345000000004</c:v>
                </c:pt>
                <c:pt idx="2299">
                  <c:v>718.95695000000001</c:v>
                </c:pt>
                <c:pt idx="2300">
                  <c:v>717.53044999999997</c:v>
                </c:pt>
                <c:pt idx="2301">
                  <c:v>716.10395000000005</c:v>
                </c:pt>
                <c:pt idx="2302">
                  <c:v>714.67745000000002</c:v>
                </c:pt>
                <c:pt idx="2303">
                  <c:v>713.25094000000001</c:v>
                </c:pt>
                <c:pt idx="2304">
                  <c:v>711.82443999999998</c:v>
                </c:pt>
                <c:pt idx="2305">
                  <c:v>710.39793999999995</c:v>
                </c:pt>
                <c:pt idx="2306">
                  <c:v>708.97144000000003</c:v>
                </c:pt>
                <c:pt idx="2307">
                  <c:v>707.54494</c:v>
                </c:pt>
                <c:pt idx="2308">
                  <c:v>706.11842999999999</c:v>
                </c:pt>
                <c:pt idx="2309">
                  <c:v>704.69192999999996</c:v>
                </c:pt>
                <c:pt idx="2310">
                  <c:v>703.26543000000004</c:v>
                </c:pt>
                <c:pt idx="2311">
                  <c:v>701.83893</c:v>
                </c:pt>
                <c:pt idx="2312">
                  <c:v>700.41242999999997</c:v>
                </c:pt>
                <c:pt idx="2313">
                  <c:v>698.98591999999996</c:v>
                </c:pt>
                <c:pt idx="2314">
                  <c:v>697.55942000000005</c:v>
                </c:pt>
                <c:pt idx="2315">
                  <c:v>696.13292000000001</c:v>
                </c:pt>
                <c:pt idx="2316">
                  <c:v>694.70641999999998</c:v>
                </c:pt>
                <c:pt idx="2317">
                  <c:v>693.27991999999995</c:v>
                </c:pt>
                <c:pt idx="2318">
                  <c:v>691.85341000000005</c:v>
                </c:pt>
                <c:pt idx="2319">
                  <c:v>690.42691000000002</c:v>
                </c:pt>
                <c:pt idx="2320">
                  <c:v>689.00040999999999</c:v>
                </c:pt>
                <c:pt idx="2321">
                  <c:v>687.57390999999996</c:v>
                </c:pt>
                <c:pt idx="2322">
                  <c:v>686.14741000000004</c:v>
                </c:pt>
                <c:pt idx="2323">
                  <c:v>684.72091</c:v>
                </c:pt>
                <c:pt idx="2324">
                  <c:v>683.2944</c:v>
                </c:pt>
                <c:pt idx="2325">
                  <c:v>681.86789999999996</c:v>
                </c:pt>
                <c:pt idx="2326">
                  <c:v>680.44140000000004</c:v>
                </c:pt>
                <c:pt idx="2327">
                  <c:v>679.01490000000001</c:v>
                </c:pt>
                <c:pt idx="2328">
                  <c:v>677.58839999999998</c:v>
                </c:pt>
                <c:pt idx="2329">
                  <c:v>676.16188999999997</c:v>
                </c:pt>
                <c:pt idx="2330">
                  <c:v>674.73539000000005</c:v>
                </c:pt>
                <c:pt idx="2331">
                  <c:v>673.30889000000002</c:v>
                </c:pt>
                <c:pt idx="2332">
                  <c:v>671.88238999999999</c:v>
                </c:pt>
                <c:pt idx="2333">
                  <c:v>670.45588999999995</c:v>
                </c:pt>
                <c:pt idx="2334">
                  <c:v>669.02937999999995</c:v>
                </c:pt>
                <c:pt idx="2335">
                  <c:v>667.60288000000003</c:v>
                </c:pt>
                <c:pt idx="2336">
                  <c:v>666.17637999999999</c:v>
                </c:pt>
                <c:pt idx="2337">
                  <c:v>664.74987999999996</c:v>
                </c:pt>
                <c:pt idx="2338">
                  <c:v>663.32338000000004</c:v>
                </c:pt>
                <c:pt idx="2339">
                  <c:v>661.89688000000001</c:v>
                </c:pt>
                <c:pt idx="2340">
                  <c:v>660.47037</c:v>
                </c:pt>
                <c:pt idx="2341">
                  <c:v>659.04386999999997</c:v>
                </c:pt>
                <c:pt idx="2342">
                  <c:v>657.61737000000005</c:v>
                </c:pt>
                <c:pt idx="2343">
                  <c:v>656.19087000000002</c:v>
                </c:pt>
                <c:pt idx="2344">
                  <c:v>654.76436999999999</c:v>
                </c:pt>
                <c:pt idx="2345">
                  <c:v>653.33785999999998</c:v>
                </c:pt>
                <c:pt idx="2346">
                  <c:v>651.91135999999995</c:v>
                </c:pt>
                <c:pt idx="2347">
                  <c:v>650.48486000000003</c:v>
                </c:pt>
                <c:pt idx="2348">
                  <c:v>649.05835999999999</c:v>
                </c:pt>
                <c:pt idx="2349">
                  <c:v>647.63185999999996</c:v>
                </c:pt>
                <c:pt idx="2350">
                  <c:v>646.20534999999995</c:v>
                </c:pt>
                <c:pt idx="2351">
                  <c:v>644.77885000000003</c:v>
                </c:pt>
                <c:pt idx="2352">
                  <c:v>643.35235</c:v>
                </c:pt>
                <c:pt idx="2353">
                  <c:v>641.92584999999997</c:v>
                </c:pt>
                <c:pt idx="2354">
                  <c:v>640.49935000000005</c:v>
                </c:pt>
                <c:pt idx="2355">
                  <c:v>639.07285000000002</c:v>
                </c:pt>
                <c:pt idx="2356">
                  <c:v>637.64634000000001</c:v>
                </c:pt>
                <c:pt idx="2357">
                  <c:v>636.21983999999998</c:v>
                </c:pt>
                <c:pt idx="2358">
                  <c:v>634.79333999999994</c:v>
                </c:pt>
                <c:pt idx="2359">
                  <c:v>633.36684000000002</c:v>
                </c:pt>
                <c:pt idx="2360">
                  <c:v>631.94033999999999</c:v>
                </c:pt>
                <c:pt idx="2361">
                  <c:v>630.51382999999998</c:v>
                </c:pt>
                <c:pt idx="2362">
                  <c:v>629.08732999999995</c:v>
                </c:pt>
                <c:pt idx="2363">
                  <c:v>627.66083000000003</c:v>
                </c:pt>
                <c:pt idx="2364">
                  <c:v>626.23433</c:v>
                </c:pt>
                <c:pt idx="2365">
                  <c:v>624.80782999999997</c:v>
                </c:pt>
                <c:pt idx="2366">
                  <c:v>623.38131999999996</c:v>
                </c:pt>
                <c:pt idx="2367">
                  <c:v>621.95482000000004</c:v>
                </c:pt>
                <c:pt idx="2368">
                  <c:v>620.52832000000001</c:v>
                </c:pt>
                <c:pt idx="2369">
                  <c:v>619.10181999999998</c:v>
                </c:pt>
                <c:pt idx="2370">
                  <c:v>617.67532000000006</c:v>
                </c:pt>
                <c:pt idx="2371">
                  <c:v>616.24881000000005</c:v>
                </c:pt>
                <c:pt idx="2372">
                  <c:v>614.82231000000002</c:v>
                </c:pt>
                <c:pt idx="2373">
                  <c:v>613.39580999999998</c:v>
                </c:pt>
                <c:pt idx="2374">
                  <c:v>611.96930999999995</c:v>
                </c:pt>
                <c:pt idx="2375">
                  <c:v>610.54281000000003</c:v>
                </c:pt>
                <c:pt idx="2376">
                  <c:v>609.11631</c:v>
                </c:pt>
                <c:pt idx="2377">
                  <c:v>607.68979999999999</c:v>
                </c:pt>
                <c:pt idx="2378">
                  <c:v>606.26329999999996</c:v>
                </c:pt>
                <c:pt idx="2379">
                  <c:v>604.83680000000004</c:v>
                </c:pt>
                <c:pt idx="2380">
                  <c:v>603.41030000000001</c:v>
                </c:pt>
                <c:pt idx="2381">
                  <c:v>601.98379999999997</c:v>
                </c:pt>
                <c:pt idx="2382">
                  <c:v>600.55728999999997</c:v>
                </c:pt>
                <c:pt idx="2383">
                  <c:v>599.13079000000005</c:v>
                </c:pt>
                <c:pt idx="2384">
                  <c:v>597.70429000000001</c:v>
                </c:pt>
                <c:pt idx="2385">
                  <c:v>596.27778999999998</c:v>
                </c:pt>
                <c:pt idx="2386">
                  <c:v>594.85128999999995</c:v>
                </c:pt>
                <c:pt idx="2387">
                  <c:v>593.42478000000006</c:v>
                </c:pt>
                <c:pt idx="2388">
                  <c:v>591.99828000000002</c:v>
                </c:pt>
                <c:pt idx="2389">
                  <c:v>590.57177999999999</c:v>
                </c:pt>
                <c:pt idx="2390">
                  <c:v>589.14527999999996</c:v>
                </c:pt>
                <c:pt idx="2391">
                  <c:v>587.71878000000004</c:v>
                </c:pt>
                <c:pt idx="2392">
                  <c:v>586.29228000000001</c:v>
                </c:pt>
                <c:pt idx="2393">
                  <c:v>584.86577</c:v>
                </c:pt>
                <c:pt idx="2394">
                  <c:v>583.43926999999996</c:v>
                </c:pt>
                <c:pt idx="2395">
                  <c:v>582.01277000000005</c:v>
                </c:pt>
                <c:pt idx="2396">
                  <c:v>580.58627000000001</c:v>
                </c:pt>
                <c:pt idx="2397">
                  <c:v>579.15976999999998</c:v>
                </c:pt>
                <c:pt idx="2398">
                  <c:v>577.73325999999997</c:v>
                </c:pt>
                <c:pt idx="2399">
                  <c:v>576.30676000000005</c:v>
                </c:pt>
                <c:pt idx="2400">
                  <c:v>574.88026000000002</c:v>
                </c:pt>
                <c:pt idx="2401">
                  <c:v>573.45375999999999</c:v>
                </c:pt>
                <c:pt idx="2402">
                  <c:v>572.02725999999996</c:v>
                </c:pt>
                <c:pt idx="2403">
                  <c:v>570.60074999999995</c:v>
                </c:pt>
                <c:pt idx="2404">
                  <c:v>569.17425000000003</c:v>
                </c:pt>
                <c:pt idx="2405">
                  <c:v>567.74775</c:v>
                </c:pt>
                <c:pt idx="2406">
                  <c:v>566.32124999999996</c:v>
                </c:pt>
                <c:pt idx="2407">
                  <c:v>564.89475000000004</c:v>
                </c:pt>
                <c:pt idx="2408">
                  <c:v>563.46825000000001</c:v>
                </c:pt>
                <c:pt idx="2409">
                  <c:v>562.04174</c:v>
                </c:pt>
                <c:pt idx="2410">
                  <c:v>560.61523999999997</c:v>
                </c:pt>
                <c:pt idx="2411">
                  <c:v>559.18874000000005</c:v>
                </c:pt>
                <c:pt idx="2412">
                  <c:v>557.76224000000002</c:v>
                </c:pt>
                <c:pt idx="2413">
                  <c:v>556.33573999999999</c:v>
                </c:pt>
                <c:pt idx="2414">
                  <c:v>554.90922999999998</c:v>
                </c:pt>
                <c:pt idx="2415">
                  <c:v>553.48272999999995</c:v>
                </c:pt>
                <c:pt idx="2416">
                  <c:v>552.05623000000003</c:v>
                </c:pt>
                <c:pt idx="2417">
                  <c:v>550.62973</c:v>
                </c:pt>
                <c:pt idx="2418">
                  <c:v>549.20322999999996</c:v>
                </c:pt>
                <c:pt idx="2419">
                  <c:v>547.77671999999995</c:v>
                </c:pt>
                <c:pt idx="2420">
                  <c:v>546.35022000000004</c:v>
                </c:pt>
                <c:pt idx="2421">
                  <c:v>544.92372</c:v>
                </c:pt>
                <c:pt idx="2422">
                  <c:v>543.49721999999997</c:v>
                </c:pt>
                <c:pt idx="2423">
                  <c:v>542.07072000000005</c:v>
                </c:pt>
                <c:pt idx="2424">
                  <c:v>540.64421000000004</c:v>
                </c:pt>
                <c:pt idx="2425">
                  <c:v>539.21771000000001</c:v>
                </c:pt>
                <c:pt idx="2426">
                  <c:v>537.79120999999998</c:v>
                </c:pt>
                <c:pt idx="2427">
                  <c:v>536.36470999999995</c:v>
                </c:pt>
                <c:pt idx="2428">
                  <c:v>534.93821000000003</c:v>
                </c:pt>
                <c:pt idx="2429">
                  <c:v>533.51170999999999</c:v>
                </c:pt>
                <c:pt idx="2430">
                  <c:v>532.08519999999999</c:v>
                </c:pt>
                <c:pt idx="2431">
                  <c:v>530.65869999999995</c:v>
                </c:pt>
                <c:pt idx="2432">
                  <c:v>529.23220000000003</c:v>
                </c:pt>
                <c:pt idx="2433">
                  <c:v>527.8057</c:v>
                </c:pt>
                <c:pt idx="2434">
                  <c:v>526.37919999999997</c:v>
                </c:pt>
                <c:pt idx="2435">
                  <c:v>524.95268999999996</c:v>
                </c:pt>
                <c:pt idx="2436">
                  <c:v>523.52619000000004</c:v>
                </c:pt>
                <c:pt idx="2437">
                  <c:v>522.09969000000001</c:v>
                </c:pt>
                <c:pt idx="2438">
                  <c:v>520.67318999999998</c:v>
                </c:pt>
                <c:pt idx="2439">
                  <c:v>519.24668999999994</c:v>
                </c:pt>
                <c:pt idx="2440">
                  <c:v>517.82018000000005</c:v>
                </c:pt>
                <c:pt idx="2441">
                  <c:v>516.39368000000002</c:v>
                </c:pt>
                <c:pt idx="2442">
                  <c:v>514.96717999999998</c:v>
                </c:pt>
                <c:pt idx="2443">
                  <c:v>513.54067999999995</c:v>
                </c:pt>
                <c:pt idx="2444">
                  <c:v>512.11418000000003</c:v>
                </c:pt>
                <c:pt idx="2445">
                  <c:v>510.68768</c:v>
                </c:pt>
                <c:pt idx="2446">
                  <c:v>509.26116999999999</c:v>
                </c:pt>
                <c:pt idx="2447">
                  <c:v>507.83467000000002</c:v>
                </c:pt>
                <c:pt idx="2448">
                  <c:v>506.40816999999998</c:v>
                </c:pt>
                <c:pt idx="2449">
                  <c:v>504.98167000000001</c:v>
                </c:pt>
                <c:pt idx="2450">
                  <c:v>503.55516999999998</c:v>
                </c:pt>
                <c:pt idx="2451">
                  <c:v>502.12866000000002</c:v>
                </c:pt>
                <c:pt idx="2452">
                  <c:v>500.70215999999999</c:v>
                </c:pt>
                <c:pt idx="2453">
                  <c:v>499.27566000000002</c:v>
                </c:pt>
                <c:pt idx="2454">
                  <c:v>497.84915999999998</c:v>
                </c:pt>
                <c:pt idx="2455">
                  <c:v>496.42266000000001</c:v>
                </c:pt>
                <c:pt idx="2456">
                  <c:v>494.99615</c:v>
                </c:pt>
                <c:pt idx="2457">
                  <c:v>493.56965000000002</c:v>
                </c:pt>
                <c:pt idx="2458">
                  <c:v>492.14314999999999</c:v>
                </c:pt>
                <c:pt idx="2459">
                  <c:v>490.71665000000002</c:v>
                </c:pt>
                <c:pt idx="2460">
                  <c:v>489.29014999999998</c:v>
                </c:pt>
                <c:pt idx="2461">
                  <c:v>487.86365000000001</c:v>
                </c:pt>
                <c:pt idx="2462">
                  <c:v>486.43714</c:v>
                </c:pt>
                <c:pt idx="2463">
                  <c:v>485.01064000000002</c:v>
                </c:pt>
                <c:pt idx="2464">
                  <c:v>483.58413999999999</c:v>
                </c:pt>
                <c:pt idx="2465">
                  <c:v>482.15764000000001</c:v>
                </c:pt>
                <c:pt idx="2466">
                  <c:v>480.73113999999998</c:v>
                </c:pt>
                <c:pt idx="2467">
                  <c:v>479.30462999999997</c:v>
                </c:pt>
                <c:pt idx="2468">
                  <c:v>477.87813</c:v>
                </c:pt>
                <c:pt idx="2469">
                  <c:v>476.45163000000002</c:v>
                </c:pt>
                <c:pt idx="2470">
                  <c:v>475.02512999999999</c:v>
                </c:pt>
                <c:pt idx="2471">
                  <c:v>473.59863000000001</c:v>
                </c:pt>
                <c:pt idx="2472">
                  <c:v>472.17212000000001</c:v>
                </c:pt>
                <c:pt idx="2473">
                  <c:v>470.74561999999997</c:v>
                </c:pt>
                <c:pt idx="2474">
                  <c:v>469.31912</c:v>
                </c:pt>
                <c:pt idx="2475">
                  <c:v>467.89262000000002</c:v>
                </c:pt>
                <c:pt idx="2476">
                  <c:v>466.46611999999999</c:v>
                </c:pt>
                <c:pt idx="2477">
                  <c:v>465.03960999999998</c:v>
                </c:pt>
                <c:pt idx="2478">
                  <c:v>463.61311000000001</c:v>
                </c:pt>
                <c:pt idx="2479">
                  <c:v>462.18660999999997</c:v>
                </c:pt>
                <c:pt idx="2480">
                  <c:v>460.76011</c:v>
                </c:pt>
                <c:pt idx="2481">
                  <c:v>459.33361000000002</c:v>
                </c:pt>
                <c:pt idx="2482">
                  <c:v>457.90710999999999</c:v>
                </c:pt>
                <c:pt idx="2483">
                  <c:v>456.48059999999998</c:v>
                </c:pt>
                <c:pt idx="2484">
                  <c:v>455.05410000000001</c:v>
                </c:pt>
                <c:pt idx="2485">
                  <c:v>453.62759999999997</c:v>
                </c:pt>
                <c:pt idx="2486">
                  <c:v>452.2011</c:v>
                </c:pt>
                <c:pt idx="2487">
                  <c:v>450.77460000000002</c:v>
                </c:pt>
                <c:pt idx="2488">
                  <c:v>449.34809000000001</c:v>
                </c:pt>
                <c:pt idx="2489">
                  <c:v>447.92158999999998</c:v>
                </c:pt>
                <c:pt idx="2490">
                  <c:v>446.49509</c:v>
                </c:pt>
                <c:pt idx="2491">
                  <c:v>445.06858999999997</c:v>
                </c:pt>
                <c:pt idx="2492">
                  <c:v>443.64209</c:v>
                </c:pt>
                <c:pt idx="2493">
                  <c:v>442.21557999999999</c:v>
                </c:pt>
                <c:pt idx="2494">
                  <c:v>440.78908000000001</c:v>
                </c:pt>
                <c:pt idx="2495">
                  <c:v>439.36257999999998</c:v>
                </c:pt>
                <c:pt idx="2496">
                  <c:v>437.93608</c:v>
                </c:pt>
                <c:pt idx="2497">
                  <c:v>436.50958000000003</c:v>
                </c:pt>
                <c:pt idx="2498">
                  <c:v>435.08308</c:v>
                </c:pt>
                <c:pt idx="2499">
                  <c:v>433.65656999999999</c:v>
                </c:pt>
                <c:pt idx="2500">
                  <c:v>432.23007000000001</c:v>
                </c:pt>
                <c:pt idx="2501">
                  <c:v>430.80356999999998</c:v>
                </c:pt>
                <c:pt idx="2502">
                  <c:v>429.37707</c:v>
                </c:pt>
                <c:pt idx="2503">
                  <c:v>427.95057000000003</c:v>
                </c:pt>
                <c:pt idx="2504">
                  <c:v>426.52406000000002</c:v>
                </c:pt>
                <c:pt idx="2505">
                  <c:v>425.09755999999999</c:v>
                </c:pt>
                <c:pt idx="2506">
                  <c:v>423.67106000000001</c:v>
                </c:pt>
                <c:pt idx="2507">
                  <c:v>422.24455999999998</c:v>
                </c:pt>
                <c:pt idx="2508">
                  <c:v>420.81806</c:v>
                </c:pt>
                <c:pt idx="2509">
                  <c:v>419.39155</c:v>
                </c:pt>
                <c:pt idx="2510">
                  <c:v>417.96505000000002</c:v>
                </c:pt>
                <c:pt idx="2511">
                  <c:v>416.53854999999999</c:v>
                </c:pt>
                <c:pt idx="2512">
                  <c:v>415.11205000000001</c:v>
                </c:pt>
                <c:pt idx="2513">
                  <c:v>413.68554999999998</c:v>
                </c:pt>
                <c:pt idx="2514">
                  <c:v>412.25905</c:v>
                </c:pt>
                <c:pt idx="2515">
                  <c:v>410.83253999999999</c:v>
                </c:pt>
                <c:pt idx="2516">
                  <c:v>409.40604000000002</c:v>
                </c:pt>
                <c:pt idx="2517">
                  <c:v>407.97953999999999</c:v>
                </c:pt>
                <c:pt idx="2518">
                  <c:v>406.55304000000001</c:v>
                </c:pt>
                <c:pt idx="2519">
                  <c:v>405.12653999999998</c:v>
                </c:pt>
                <c:pt idx="2520">
                  <c:v>403.70003000000003</c:v>
                </c:pt>
                <c:pt idx="2521">
                  <c:v>402.27352999999999</c:v>
                </c:pt>
                <c:pt idx="2522">
                  <c:v>400.84703000000002</c:v>
                </c:pt>
                <c:pt idx="2523">
                  <c:v>399.42052999999999</c:v>
                </c:pt>
              </c:numCache>
            </c:numRef>
          </c:xVal>
          <c:yVal>
            <c:numRef>
              <c:f>Feuil1!$C$2:$C$2525</c:f>
              <c:numCache>
                <c:formatCode>General</c:formatCode>
                <c:ptCount val="2524"/>
                <c:pt idx="0">
                  <c:v>89.846000000000004</c:v>
                </c:pt>
                <c:pt idx="1">
                  <c:v>89.844999999999999</c:v>
                </c:pt>
                <c:pt idx="2">
                  <c:v>89.85</c:v>
                </c:pt>
                <c:pt idx="3">
                  <c:v>89.858000000000004</c:v>
                </c:pt>
                <c:pt idx="4">
                  <c:v>89.861000000000004</c:v>
                </c:pt>
                <c:pt idx="5">
                  <c:v>89.86699999999999</c:v>
                </c:pt>
                <c:pt idx="6">
                  <c:v>89.882999999999996</c:v>
                </c:pt>
                <c:pt idx="7">
                  <c:v>89.897000000000006</c:v>
                </c:pt>
                <c:pt idx="8">
                  <c:v>89.896000000000001</c:v>
                </c:pt>
                <c:pt idx="9">
                  <c:v>89.884</c:v>
                </c:pt>
                <c:pt idx="10">
                  <c:v>89.878999999999991</c:v>
                </c:pt>
                <c:pt idx="11">
                  <c:v>89.885999999999996</c:v>
                </c:pt>
                <c:pt idx="12">
                  <c:v>89.897999999999996</c:v>
                </c:pt>
                <c:pt idx="13">
                  <c:v>89.905999999999992</c:v>
                </c:pt>
                <c:pt idx="14">
                  <c:v>89.903000000000006</c:v>
                </c:pt>
                <c:pt idx="15">
                  <c:v>89.9</c:v>
                </c:pt>
                <c:pt idx="16">
                  <c:v>89.91</c:v>
                </c:pt>
                <c:pt idx="17">
                  <c:v>89.933999999999997</c:v>
                </c:pt>
                <c:pt idx="18">
                  <c:v>89.954999999999998</c:v>
                </c:pt>
                <c:pt idx="19">
                  <c:v>89.960999999999999</c:v>
                </c:pt>
                <c:pt idx="20">
                  <c:v>89.962000000000003</c:v>
                </c:pt>
                <c:pt idx="21">
                  <c:v>89.966000000000008</c:v>
                </c:pt>
                <c:pt idx="22">
                  <c:v>89.964999999999989</c:v>
                </c:pt>
                <c:pt idx="23">
                  <c:v>89.947999999999993</c:v>
                </c:pt>
                <c:pt idx="24">
                  <c:v>89.927999999999997</c:v>
                </c:pt>
                <c:pt idx="25">
                  <c:v>89.935000000000002</c:v>
                </c:pt>
                <c:pt idx="26">
                  <c:v>89.972999999999999</c:v>
                </c:pt>
                <c:pt idx="27">
                  <c:v>90.009</c:v>
                </c:pt>
                <c:pt idx="28">
                  <c:v>90.016999999999996</c:v>
                </c:pt>
                <c:pt idx="29">
                  <c:v>90.007999999999996</c:v>
                </c:pt>
                <c:pt idx="30">
                  <c:v>89.995999999999995</c:v>
                </c:pt>
                <c:pt idx="31">
                  <c:v>89.975000000000009</c:v>
                </c:pt>
                <c:pt idx="32">
                  <c:v>89.944999999999993</c:v>
                </c:pt>
                <c:pt idx="33">
                  <c:v>89.927000000000007</c:v>
                </c:pt>
                <c:pt idx="34">
                  <c:v>89.956000000000003</c:v>
                </c:pt>
                <c:pt idx="35">
                  <c:v>90.03</c:v>
                </c:pt>
                <c:pt idx="36">
                  <c:v>90.073000000000008</c:v>
                </c:pt>
                <c:pt idx="37">
                  <c:v>90.043999999999997</c:v>
                </c:pt>
                <c:pt idx="38">
                  <c:v>90.010999999999996</c:v>
                </c:pt>
                <c:pt idx="39">
                  <c:v>90.058000000000007</c:v>
                </c:pt>
                <c:pt idx="40">
                  <c:v>90.143000000000001</c:v>
                </c:pt>
                <c:pt idx="41">
                  <c:v>90.173000000000002</c:v>
                </c:pt>
                <c:pt idx="42">
                  <c:v>90.137999999999991</c:v>
                </c:pt>
                <c:pt idx="43">
                  <c:v>90.075999999999993</c:v>
                </c:pt>
                <c:pt idx="44">
                  <c:v>90.003</c:v>
                </c:pt>
                <c:pt idx="45">
                  <c:v>89.944999999999993</c:v>
                </c:pt>
                <c:pt idx="46">
                  <c:v>89.964999999999989</c:v>
                </c:pt>
                <c:pt idx="47">
                  <c:v>90.081000000000003</c:v>
                </c:pt>
                <c:pt idx="48">
                  <c:v>90.192000000000007</c:v>
                </c:pt>
                <c:pt idx="49">
                  <c:v>90.19</c:v>
                </c:pt>
                <c:pt idx="50">
                  <c:v>90.105000000000004</c:v>
                </c:pt>
                <c:pt idx="51">
                  <c:v>90.058000000000007</c:v>
                </c:pt>
                <c:pt idx="52">
                  <c:v>90.105000000000004</c:v>
                </c:pt>
                <c:pt idx="53">
                  <c:v>90.161999999999992</c:v>
                </c:pt>
                <c:pt idx="54">
                  <c:v>90.137</c:v>
                </c:pt>
                <c:pt idx="55">
                  <c:v>90.076999999999998</c:v>
                </c:pt>
                <c:pt idx="56">
                  <c:v>90.096000000000004</c:v>
                </c:pt>
                <c:pt idx="57">
                  <c:v>90.222999999999999</c:v>
                </c:pt>
                <c:pt idx="58">
                  <c:v>90.352000000000004</c:v>
                </c:pt>
                <c:pt idx="59">
                  <c:v>90.379000000000005</c:v>
                </c:pt>
                <c:pt idx="60">
                  <c:v>90.322999999999993</c:v>
                </c:pt>
                <c:pt idx="61">
                  <c:v>90.24799999999999</c:v>
                </c:pt>
                <c:pt idx="62">
                  <c:v>90.167000000000002</c:v>
                </c:pt>
                <c:pt idx="63">
                  <c:v>90.043999999999997</c:v>
                </c:pt>
                <c:pt idx="64">
                  <c:v>89.888999999999996</c:v>
                </c:pt>
                <c:pt idx="65">
                  <c:v>89.795999999999992</c:v>
                </c:pt>
                <c:pt idx="66">
                  <c:v>89.878999999999991</c:v>
                </c:pt>
                <c:pt idx="67">
                  <c:v>90.100999999999999</c:v>
                </c:pt>
                <c:pt idx="68">
                  <c:v>90.314000000000007</c:v>
                </c:pt>
                <c:pt idx="69">
                  <c:v>90.478999999999999</c:v>
                </c:pt>
                <c:pt idx="70">
                  <c:v>90.585999999999999</c:v>
                </c:pt>
                <c:pt idx="71">
                  <c:v>90.554000000000002</c:v>
                </c:pt>
                <c:pt idx="72">
                  <c:v>90.375</c:v>
                </c:pt>
                <c:pt idx="73">
                  <c:v>90.167000000000002</c:v>
                </c:pt>
                <c:pt idx="74">
                  <c:v>90.112000000000009</c:v>
                </c:pt>
                <c:pt idx="75">
                  <c:v>90.283999999999992</c:v>
                </c:pt>
                <c:pt idx="76">
                  <c:v>90.435000000000002</c:v>
                </c:pt>
                <c:pt idx="77">
                  <c:v>90.361999999999995</c:v>
                </c:pt>
                <c:pt idx="78">
                  <c:v>90.216999999999999</c:v>
                </c:pt>
                <c:pt idx="79">
                  <c:v>90.213999999999999</c:v>
                </c:pt>
                <c:pt idx="80">
                  <c:v>90.32</c:v>
                </c:pt>
                <c:pt idx="81">
                  <c:v>90.353000000000009</c:v>
                </c:pt>
                <c:pt idx="82">
                  <c:v>90.379000000000005</c:v>
                </c:pt>
                <c:pt idx="83">
                  <c:v>90.515999999999991</c:v>
                </c:pt>
                <c:pt idx="84">
                  <c:v>90.58</c:v>
                </c:pt>
                <c:pt idx="85">
                  <c:v>90.438000000000002</c:v>
                </c:pt>
                <c:pt idx="86">
                  <c:v>90.238</c:v>
                </c:pt>
                <c:pt idx="87">
                  <c:v>90.14</c:v>
                </c:pt>
                <c:pt idx="88">
                  <c:v>90.147000000000006</c:v>
                </c:pt>
                <c:pt idx="89">
                  <c:v>90.224999999999994</c:v>
                </c:pt>
                <c:pt idx="90">
                  <c:v>90.417000000000002</c:v>
                </c:pt>
                <c:pt idx="91">
                  <c:v>90.59</c:v>
                </c:pt>
                <c:pt idx="92">
                  <c:v>90.549000000000007</c:v>
                </c:pt>
                <c:pt idx="93">
                  <c:v>90.415000000000006</c:v>
                </c:pt>
                <c:pt idx="94">
                  <c:v>90.44</c:v>
                </c:pt>
                <c:pt idx="95">
                  <c:v>90.632999999999996</c:v>
                </c:pt>
                <c:pt idx="96">
                  <c:v>90.728999999999999</c:v>
                </c:pt>
                <c:pt idx="97">
                  <c:v>90.617000000000004</c:v>
                </c:pt>
                <c:pt idx="98">
                  <c:v>90.378</c:v>
                </c:pt>
                <c:pt idx="99">
                  <c:v>90.09</c:v>
                </c:pt>
                <c:pt idx="100">
                  <c:v>89.853999999999999</c:v>
                </c:pt>
                <c:pt idx="101">
                  <c:v>89.962000000000003</c:v>
                </c:pt>
                <c:pt idx="102">
                  <c:v>90.668000000000006</c:v>
                </c:pt>
                <c:pt idx="103">
                  <c:v>91.225999999999999</c:v>
                </c:pt>
                <c:pt idx="104">
                  <c:v>91.195000000000007</c:v>
                </c:pt>
                <c:pt idx="105">
                  <c:v>90.935000000000002</c:v>
                </c:pt>
                <c:pt idx="106">
                  <c:v>90.66</c:v>
                </c:pt>
                <c:pt idx="107">
                  <c:v>90.442000000000007</c:v>
                </c:pt>
                <c:pt idx="108">
                  <c:v>90.311999999999998</c:v>
                </c:pt>
                <c:pt idx="109">
                  <c:v>90.260999999999996</c:v>
                </c:pt>
                <c:pt idx="110">
                  <c:v>90.234999999999999</c:v>
                </c:pt>
                <c:pt idx="111">
                  <c:v>90.25800000000001</c:v>
                </c:pt>
                <c:pt idx="112">
                  <c:v>90.448999999999998</c:v>
                </c:pt>
                <c:pt idx="113">
                  <c:v>90.751999999999995</c:v>
                </c:pt>
                <c:pt idx="114">
                  <c:v>90.911000000000001</c:v>
                </c:pt>
                <c:pt idx="115">
                  <c:v>90.896999999999991</c:v>
                </c:pt>
                <c:pt idx="116">
                  <c:v>90.850999999999999</c:v>
                </c:pt>
                <c:pt idx="117">
                  <c:v>90.832999999999998</c:v>
                </c:pt>
                <c:pt idx="118">
                  <c:v>90.792000000000002</c:v>
                </c:pt>
                <c:pt idx="119">
                  <c:v>90.716999999999999</c:v>
                </c:pt>
                <c:pt idx="120">
                  <c:v>90.663000000000011</c:v>
                </c:pt>
                <c:pt idx="121">
                  <c:v>90.619</c:v>
                </c:pt>
                <c:pt idx="122">
                  <c:v>90.497</c:v>
                </c:pt>
                <c:pt idx="123">
                  <c:v>90.352000000000004</c:v>
                </c:pt>
                <c:pt idx="124">
                  <c:v>90.435000000000002</c:v>
                </c:pt>
                <c:pt idx="125">
                  <c:v>90.754999999999995</c:v>
                </c:pt>
                <c:pt idx="126">
                  <c:v>90.903999999999996</c:v>
                </c:pt>
                <c:pt idx="127">
                  <c:v>90.905000000000001</c:v>
                </c:pt>
                <c:pt idx="128">
                  <c:v>91.033000000000001</c:v>
                </c:pt>
                <c:pt idx="129">
                  <c:v>91.191999999999993</c:v>
                </c:pt>
                <c:pt idx="130">
                  <c:v>91.149000000000001</c:v>
                </c:pt>
                <c:pt idx="131">
                  <c:v>90.939000000000007</c:v>
                </c:pt>
                <c:pt idx="132">
                  <c:v>90.695999999999998</c:v>
                </c:pt>
                <c:pt idx="133">
                  <c:v>90.552999999999997</c:v>
                </c:pt>
                <c:pt idx="134">
                  <c:v>90.61099999999999</c:v>
                </c:pt>
                <c:pt idx="135">
                  <c:v>90.741</c:v>
                </c:pt>
                <c:pt idx="136">
                  <c:v>90.706000000000003</c:v>
                </c:pt>
                <c:pt idx="137">
                  <c:v>90.623000000000005</c:v>
                </c:pt>
                <c:pt idx="138">
                  <c:v>90.790999999999997</c:v>
                </c:pt>
                <c:pt idx="139">
                  <c:v>91.100999999999999</c:v>
                </c:pt>
                <c:pt idx="140">
                  <c:v>91.194000000000003</c:v>
                </c:pt>
                <c:pt idx="141">
                  <c:v>91.171000000000006</c:v>
                </c:pt>
                <c:pt idx="142">
                  <c:v>91.210000000000008</c:v>
                </c:pt>
                <c:pt idx="143">
                  <c:v>91.242000000000004</c:v>
                </c:pt>
                <c:pt idx="144">
                  <c:v>91.182000000000002</c:v>
                </c:pt>
                <c:pt idx="145">
                  <c:v>91.084000000000003</c:v>
                </c:pt>
                <c:pt idx="146">
                  <c:v>91.010999999999996</c:v>
                </c:pt>
                <c:pt idx="147">
                  <c:v>90.959000000000003</c:v>
                </c:pt>
                <c:pt idx="148">
                  <c:v>90.920999999999992</c:v>
                </c:pt>
                <c:pt idx="149">
                  <c:v>90.944999999999993</c:v>
                </c:pt>
                <c:pt idx="150">
                  <c:v>91.022000000000006</c:v>
                </c:pt>
                <c:pt idx="151">
                  <c:v>91.045000000000002</c:v>
                </c:pt>
                <c:pt idx="152">
                  <c:v>90.998000000000005</c:v>
                </c:pt>
                <c:pt idx="153">
                  <c:v>91.012</c:v>
                </c:pt>
                <c:pt idx="154">
                  <c:v>91.156999999999996</c:v>
                </c:pt>
                <c:pt idx="155">
                  <c:v>91.283000000000001</c:v>
                </c:pt>
                <c:pt idx="156">
                  <c:v>91.259</c:v>
                </c:pt>
                <c:pt idx="157">
                  <c:v>91.125</c:v>
                </c:pt>
                <c:pt idx="158">
                  <c:v>90.971999999999994</c:v>
                </c:pt>
                <c:pt idx="159">
                  <c:v>90.891999999999996</c:v>
                </c:pt>
                <c:pt idx="160">
                  <c:v>90.963999999999999</c:v>
                </c:pt>
                <c:pt idx="161">
                  <c:v>91.123000000000005</c:v>
                </c:pt>
                <c:pt idx="162">
                  <c:v>91.23</c:v>
                </c:pt>
                <c:pt idx="163">
                  <c:v>91.286999999999992</c:v>
                </c:pt>
                <c:pt idx="164">
                  <c:v>91.310999999999993</c:v>
                </c:pt>
                <c:pt idx="165">
                  <c:v>91.242999999999995</c:v>
                </c:pt>
                <c:pt idx="166">
                  <c:v>91.102999999999994</c:v>
                </c:pt>
                <c:pt idx="167">
                  <c:v>91.042999999999992</c:v>
                </c:pt>
                <c:pt idx="168">
                  <c:v>91.156999999999996</c:v>
                </c:pt>
                <c:pt idx="169">
                  <c:v>91.275999999999996</c:v>
                </c:pt>
                <c:pt idx="170">
                  <c:v>91.207000000000008</c:v>
                </c:pt>
                <c:pt idx="171">
                  <c:v>90.986000000000004</c:v>
                </c:pt>
                <c:pt idx="172">
                  <c:v>90.775999999999996</c:v>
                </c:pt>
                <c:pt idx="173">
                  <c:v>90.844000000000008</c:v>
                </c:pt>
                <c:pt idx="174">
                  <c:v>91.285000000000011</c:v>
                </c:pt>
                <c:pt idx="175">
                  <c:v>91.552000000000007</c:v>
                </c:pt>
                <c:pt idx="176">
                  <c:v>91.442999999999998</c:v>
                </c:pt>
                <c:pt idx="177">
                  <c:v>91.338999999999999</c:v>
                </c:pt>
                <c:pt idx="178">
                  <c:v>91.527999999999992</c:v>
                </c:pt>
                <c:pt idx="179">
                  <c:v>91.79</c:v>
                </c:pt>
                <c:pt idx="180">
                  <c:v>91.76100000000001</c:v>
                </c:pt>
                <c:pt idx="181">
                  <c:v>91.501000000000005</c:v>
                </c:pt>
                <c:pt idx="182">
                  <c:v>91.200999999999993</c:v>
                </c:pt>
                <c:pt idx="183">
                  <c:v>91.025999999999996</c:v>
                </c:pt>
                <c:pt idx="184">
                  <c:v>91.152999999999992</c:v>
                </c:pt>
                <c:pt idx="185">
                  <c:v>91.60199999999999</c:v>
                </c:pt>
                <c:pt idx="186">
                  <c:v>92.001000000000005</c:v>
                </c:pt>
                <c:pt idx="187">
                  <c:v>92.076999999999998</c:v>
                </c:pt>
                <c:pt idx="188">
                  <c:v>91.92</c:v>
                </c:pt>
                <c:pt idx="189">
                  <c:v>91.695000000000007</c:v>
                </c:pt>
                <c:pt idx="190">
                  <c:v>91.534000000000006</c:v>
                </c:pt>
                <c:pt idx="191">
                  <c:v>91.522000000000006</c:v>
                </c:pt>
                <c:pt idx="192">
                  <c:v>91.634</c:v>
                </c:pt>
                <c:pt idx="193">
                  <c:v>91.763999999999996</c:v>
                </c:pt>
                <c:pt idx="194">
                  <c:v>91.863</c:v>
                </c:pt>
                <c:pt idx="195">
                  <c:v>91.923999999999992</c:v>
                </c:pt>
                <c:pt idx="196">
                  <c:v>91.924999999999997</c:v>
                </c:pt>
                <c:pt idx="197">
                  <c:v>91.846000000000004</c:v>
                </c:pt>
                <c:pt idx="198">
                  <c:v>91.686999999999998</c:v>
                </c:pt>
                <c:pt idx="199">
                  <c:v>91.486000000000004</c:v>
                </c:pt>
                <c:pt idx="200">
                  <c:v>91.372</c:v>
                </c:pt>
                <c:pt idx="201">
                  <c:v>91.573000000000008</c:v>
                </c:pt>
                <c:pt idx="202">
                  <c:v>92.04</c:v>
                </c:pt>
                <c:pt idx="203">
                  <c:v>92.306999999999988</c:v>
                </c:pt>
                <c:pt idx="204">
                  <c:v>92.266999999999996</c:v>
                </c:pt>
                <c:pt idx="205">
                  <c:v>92.090999999999994</c:v>
                </c:pt>
                <c:pt idx="206">
                  <c:v>91.915000000000006</c:v>
                </c:pt>
                <c:pt idx="207">
                  <c:v>91.856999999999999</c:v>
                </c:pt>
                <c:pt idx="208">
                  <c:v>91.968999999999994</c:v>
                </c:pt>
                <c:pt idx="209">
                  <c:v>92.113</c:v>
                </c:pt>
                <c:pt idx="210">
                  <c:v>92.135000000000005</c:v>
                </c:pt>
                <c:pt idx="211">
                  <c:v>92.066999999999993</c:v>
                </c:pt>
                <c:pt idx="212">
                  <c:v>91.977000000000004</c:v>
                </c:pt>
                <c:pt idx="213">
                  <c:v>91.868000000000009</c:v>
                </c:pt>
                <c:pt idx="214">
                  <c:v>91.722999999999999</c:v>
                </c:pt>
                <c:pt idx="215">
                  <c:v>91.617999999999995</c:v>
                </c:pt>
                <c:pt idx="216">
                  <c:v>91.762999999999991</c:v>
                </c:pt>
                <c:pt idx="217">
                  <c:v>92.22399999999999</c:v>
                </c:pt>
                <c:pt idx="218">
                  <c:v>92.566000000000003</c:v>
                </c:pt>
                <c:pt idx="219">
                  <c:v>92.569000000000003</c:v>
                </c:pt>
                <c:pt idx="220">
                  <c:v>92.405000000000001</c:v>
                </c:pt>
                <c:pt idx="221">
                  <c:v>92.216999999999999</c:v>
                </c:pt>
                <c:pt idx="222">
                  <c:v>92.056000000000012</c:v>
                </c:pt>
                <c:pt idx="223">
                  <c:v>91.92</c:v>
                </c:pt>
                <c:pt idx="224">
                  <c:v>91.785000000000011</c:v>
                </c:pt>
                <c:pt idx="225">
                  <c:v>91.725999999999999</c:v>
                </c:pt>
                <c:pt idx="226">
                  <c:v>91.962999999999994</c:v>
                </c:pt>
                <c:pt idx="227">
                  <c:v>92.379000000000005</c:v>
                </c:pt>
                <c:pt idx="228">
                  <c:v>92.447999999999993</c:v>
                </c:pt>
                <c:pt idx="229">
                  <c:v>92.286999999999992</c:v>
                </c:pt>
                <c:pt idx="230">
                  <c:v>92.338999999999999</c:v>
                </c:pt>
                <c:pt idx="231">
                  <c:v>92.658000000000001</c:v>
                </c:pt>
                <c:pt idx="232">
                  <c:v>92.801999999999992</c:v>
                </c:pt>
                <c:pt idx="233">
                  <c:v>92.679999999999993</c:v>
                </c:pt>
                <c:pt idx="234">
                  <c:v>92.5</c:v>
                </c:pt>
                <c:pt idx="235">
                  <c:v>92.379000000000005</c:v>
                </c:pt>
                <c:pt idx="236">
                  <c:v>92.312000000000012</c:v>
                </c:pt>
                <c:pt idx="237">
                  <c:v>92.242999999999995</c:v>
                </c:pt>
                <c:pt idx="238">
                  <c:v>92.168999999999997</c:v>
                </c:pt>
                <c:pt idx="239">
                  <c:v>92.179000000000002</c:v>
                </c:pt>
                <c:pt idx="240">
                  <c:v>92.300000000000011</c:v>
                </c:pt>
                <c:pt idx="241">
                  <c:v>92.332000000000008</c:v>
                </c:pt>
                <c:pt idx="242">
                  <c:v>92.12700000000001</c:v>
                </c:pt>
                <c:pt idx="243">
                  <c:v>91.807000000000002</c:v>
                </c:pt>
                <c:pt idx="244">
                  <c:v>91.698999999999998</c:v>
                </c:pt>
                <c:pt idx="245">
                  <c:v>92.195999999999998</c:v>
                </c:pt>
                <c:pt idx="246">
                  <c:v>92.837999999999994</c:v>
                </c:pt>
                <c:pt idx="247">
                  <c:v>92.935000000000002</c:v>
                </c:pt>
                <c:pt idx="248">
                  <c:v>92.727000000000004</c:v>
                </c:pt>
                <c:pt idx="249">
                  <c:v>92.494</c:v>
                </c:pt>
                <c:pt idx="250">
                  <c:v>92.34</c:v>
                </c:pt>
                <c:pt idx="251">
                  <c:v>92.271999999999991</c:v>
                </c:pt>
                <c:pt idx="252">
                  <c:v>92.233000000000004</c:v>
                </c:pt>
                <c:pt idx="253">
                  <c:v>92.179999999999993</c:v>
                </c:pt>
                <c:pt idx="254">
                  <c:v>92.111000000000004</c:v>
                </c:pt>
                <c:pt idx="255">
                  <c:v>92.037000000000006</c:v>
                </c:pt>
                <c:pt idx="256">
                  <c:v>91.929000000000002</c:v>
                </c:pt>
                <c:pt idx="257">
                  <c:v>91.771999999999991</c:v>
                </c:pt>
                <c:pt idx="258">
                  <c:v>91.698000000000008</c:v>
                </c:pt>
                <c:pt idx="259">
                  <c:v>91.972999999999999</c:v>
                </c:pt>
                <c:pt idx="260">
                  <c:v>92.41</c:v>
                </c:pt>
                <c:pt idx="261">
                  <c:v>92.47</c:v>
                </c:pt>
                <c:pt idx="262">
                  <c:v>92.227999999999994</c:v>
                </c:pt>
                <c:pt idx="263">
                  <c:v>91.917000000000002</c:v>
                </c:pt>
                <c:pt idx="264">
                  <c:v>91.658000000000001</c:v>
                </c:pt>
                <c:pt idx="265">
                  <c:v>91.555999999999997</c:v>
                </c:pt>
                <c:pt idx="266">
                  <c:v>91.671999999999997</c:v>
                </c:pt>
                <c:pt idx="267">
                  <c:v>91.81</c:v>
                </c:pt>
                <c:pt idx="268">
                  <c:v>91.771000000000001</c:v>
                </c:pt>
                <c:pt idx="269">
                  <c:v>91.659000000000006</c:v>
                </c:pt>
                <c:pt idx="270">
                  <c:v>91.61399999999999</c:v>
                </c:pt>
                <c:pt idx="271">
                  <c:v>91.593999999999994</c:v>
                </c:pt>
                <c:pt idx="272">
                  <c:v>91.53</c:v>
                </c:pt>
                <c:pt idx="273">
                  <c:v>91.491</c:v>
                </c:pt>
                <c:pt idx="274">
                  <c:v>91.531999999999996</c:v>
                </c:pt>
                <c:pt idx="275">
                  <c:v>91.534000000000006</c:v>
                </c:pt>
                <c:pt idx="276">
                  <c:v>91.4</c:v>
                </c:pt>
                <c:pt idx="277">
                  <c:v>91.198999999999998</c:v>
                </c:pt>
                <c:pt idx="278">
                  <c:v>91.045000000000002</c:v>
                </c:pt>
                <c:pt idx="279">
                  <c:v>90.986000000000004</c:v>
                </c:pt>
                <c:pt idx="280">
                  <c:v>90.957999999999998</c:v>
                </c:pt>
                <c:pt idx="281">
                  <c:v>90.900999999999996</c:v>
                </c:pt>
                <c:pt idx="282">
                  <c:v>90.847999999999999</c:v>
                </c:pt>
                <c:pt idx="283">
                  <c:v>90.842999999999989</c:v>
                </c:pt>
                <c:pt idx="284">
                  <c:v>90.820999999999998</c:v>
                </c:pt>
                <c:pt idx="285">
                  <c:v>90.677999999999997</c:v>
                </c:pt>
                <c:pt idx="286">
                  <c:v>90.436999999999998</c:v>
                </c:pt>
                <c:pt idx="287">
                  <c:v>90.256</c:v>
                </c:pt>
                <c:pt idx="288">
                  <c:v>90.317000000000007</c:v>
                </c:pt>
                <c:pt idx="289">
                  <c:v>90.512</c:v>
                </c:pt>
                <c:pt idx="290">
                  <c:v>90.531999999999996</c:v>
                </c:pt>
                <c:pt idx="291">
                  <c:v>90.376999999999995</c:v>
                </c:pt>
                <c:pt idx="292">
                  <c:v>90.195000000000007</c:v>
                </c:pt>
                <c:pt idx="293">
                  <c:v>90.061000000000007</c:v>
                </c:pt>
                <c:pt idx="294">
                  <c:v>89.971000000000004</c:v>
                </c:pt>
                <c:pt idx="295">
                  <c:v>89.900999999999996</c:v>
                </c:pt>
                <c:pt idx="296">
                  <c:v>89.835999999999999</c:v>
                </c:pt>
                <c:pt idx="297">
                  <c:v>89.765000000000001</c:v>
                </c:pt>
                <c:pt idx="298">
                  <c:v>89.66</c:v>
                </c:pt>
                <c:pt idx="299">
                  <c:v>89.492999999999995</c:v>
                </c:pt>
                <c:pt idx="300">
                  <c:v>89.274000000000001</c:v>
                </c:pt>
                <c:pt idx="301">
                  <c:v>89.090999999999994</c:v>
                </c:pt>
                <c:pt idx="302">
                  <c:v>89.1</c:v>
                </c:pt>
                <c:pt idx="303">
                  <c:v>89.314000000000007</c:v>
                </c:pt>
                <c:pt idx="304">
                  <c:v>89.439000000000007</c:v>
                </c:pt>
                <c:pt idx="305">
                  <c:v>89.350999999999999</c:v>
                </c:pt>
                <c:pt idx="306">
                  <c:v>89.185000000000002</c:v>
                </c:pt>
                <c:pt idx="307">
                  <c:v>89.048000000000002</c:v>
                </c:pt>
                <c:pt idx="308">
                  <c:v>88.948999999999998</c:v>
                </c:pt>
                <c:pt idx="309">
                  <c:v>88.844999999999999</c:v>
                </c:pt>
                <c:pt idx="310">
                  <c:v>88.712999999999994</c:v>
                </c:pt>
                <c:pt idx="311">
                  <c:v>88.578000000000003</c:v>
                </c:pt>
                <c:pt idx="312">
                  <c:v>88.492999999999995</c:v>
                </c:pt>
                <c:pt idx="313">
                  <c:v>88.459000000000003</c:v>
                </c:pt>
                <c:pt idx="314">
                  <c:v>88.402999999999992</c:v>
                </c:pt>
                <c:pt idx="315">
                  <c:v>88.28</c:v>
                </c:pt>
                <c:pt idx="316">
                  <c:v>88.153000000000006</c:v>
                </c:pt>
                <c:pt idx="317">
                  <c:v>88.105999999999995</c:v>
                </c:pt>
                <c:pt idx="318">
                  <c:v>88.129000000000005</c:v>
                </c:pt>
                <c:pt idx="319">
                  <c:v>88.126000000000005</c:v>
                </c:pt>
                <c:pt idx="320">
                  <c:v>88.049000000000007</c:v>
                </c:pt>
                <c:pt idx="321">
                  <c:v>87.92</c:v>
                </c:pt>
                <c:pt idx="322">
                  <c:v>87.780999999999992</c:v>
                </c:pt>
                <c:pt idx="323">
                  <c:v>87.676000000000002</c:v>
                </c:pt>
                <c:pt idx="324">
                  <c:v>87.617000000000004</c:v>
                </c:pt>
                <c:pt idx="325">
                  <c:v>87.564999999999998</c:v>
                </c:pt>
                <c:pt idx="326">
                  <c:v>87.477000000000004</c:v>
                </c:pt>
                <c:pt idx="327">
                  <c:v>87.353999999999999</c:v>
                </c:pt>
                <c:pt idx="328">
                  <c:v>87.236999999999995</c:v>
                </c:pt>
                <c:pt idx="329">
                  <c:v>87.161000000000001</c:v>
                </c:pt>
                <c:pt idx="330">
                  <c:v>87.119</c:v>
                </c:pt>
                <c:pt idx="331">
                  <c:v>87.076999999999998</c:v>
                </c:pt>
                <c:pt idx="332">
                  <c:v>87.028000000000006</c:v>
                </c:pt>
                <c:pt idx="333">
                  <c:v>86.989000000000004</c:v>
                </c:pt>
                <c:pt idx="334">
                  <c:v>86.948999999999998</c:v>
                </c:pt>
                <c:pt idx="335">
                  <c:v>86.881</c:v>
                </c:pt>
                <c:pt idx="336">
                  <c:v>86.789000000000001</c:v>
                </c:pt>
                <c:pt idx="337">
                  <c:v>86.694999999999993</c:v>
                </c:pt>
                <c:pt idx="338">
                  <c:v>86.606999999999999</c:v>
                </c:pt>
                <c:pt idx="339">
                  <c:v>86.512999999999991</c:v>
                </c:pt>
                <c:pt idx="340">
                  <c:v>86.405000000000001</c:v>
                </c:pt>
                <c:pt idx="341">
                  <c:v>86.302999999999997</c:v>
                </c:pt>
                <c:pt idx="342">
                  <c:v>86.240000000000009</c:v>
                </c:pt>
                <c:pt idx="343">
                  <c:v>86.210999999999999</c:v>
                </c:pt>
                <c:pt idx="344">
                  <c:v>86.162000000000006</c:v>
                </c:pt>
                <c:pt idx="345">
                  <c:v>86.058000000000007</c:v>
                </c:pt>
                <c:pt idx="346">
                  <c:v>85.947000000000003</c:v>
                </c:pt>
                <c:pt idx="347">
                  <c:v>85.894999999999996</c:v>
                </c:pt>
                <c:pt idx="348">
                  <c:v>85.894000000000005</c:v>
                </c:pt>
                <c:pt idx="349">
                  <c:v>85.86</c:v>
                </c:pt>
                <c:pt idx="350">
                  <c:v>85.763999999999996</c:v>
                </c:pt>
                <c:pt idx="351">
                  <c:v>85.653000000000006</c:v>
                </c:pt>
                <c:pt idx="352">
                  <c:v>85.572000000000003</c:v>
                </c:pt>
                <c:pt idx="353">
                  <c:v>85.516000000000005</c:v>
                </c:pt>
                <c:pt idx="354">
                  <c:v>85.450999999999993</c:v>
                </c:pt>
                <c:pt idx="355">
                  <c:v>85.365000000000009</c:v>
                </c:pt>
                <c:pt idx="356">
                  <c:v>85.275000000000006</c:v>
                </c:pt>
                <c:pt idx="357">
                  <c:v>85.206999999999994</c:v>
                </c:pt>
                <c:pt idx="358">
                  <c:v>85.158000000000001</c:v>
                </c:pt>
                <c:pt idx="359">
                  <c:v>85.100999999999999</c:v>
                </c:pt>
                <c:pt idx="360">
                  <c:v>85.024000000000001</c:v>
                </c:pt>
                <c:pt idx="361">
                  <c:v>84.944000000000003</c:v>
                </c:pt>
                <c:pt idx="362">
                  <c:v>84.887</c:v>
                </c:pt>
                <c:pt idx="363">
                  <c:v>84.847999999999999</c:v>
                </c:pt>
                <c:pt idx="364">
                  <c:v>84.792999999999992</c:v>
                </c:pt>
                <c:pt idx="365">
                  <c:v>84.710999999999999</c:v>
                </c:pt>
                <c:pt idx="366">
                  <c:v>84.620999999999995</c:v>
                </c:pt>
                <c:pt idx="367">
                  <c:v>84.545999999999992</c:v>
                </c:pt>
                <c:pt idx="368">
                  <c:v>84.483000000000004</c:v>
                </c:pt>
                <c:pt idx="369">
                  <c:v>84.418000000000006</c:v>
                </c:pt>
                <c:pt idx="370">
                  <c:v>84.347999999999999</c:v>
                </c:pt>
                <c:pt idx="371">
                  <c:v>84.281999999999996</c:v>
                </c:pt>
                <c:pt idx="372">
                  <c:v>84.225999999999999</c:v>
                </c:pt>
                <c:pt idx="373">
                  <c:v>84.17</c:v>
                </c:pt>
                <c:pt idx="374">
                  <c:v>84.106000000000009</c:v>
                </c:pt>
                <c:pt idx="375">
                  <c:v>84.04</c:v>
                </c:pt>
                <c:pt idx="376">
                  <c:v>83.986999999999995</c:v>
                </c:pt>
                <c:pt idx="377">
                  <c:v>83.942000000000007</c:v>
                </c:pt>
                <c:pt idx="378">
                  <c:v>83.887</c:v>
                </c:pt>
                <c:pt idx="379">
                  <c:v>83.814999999999998</c:v>
                </c:pt>
                <c:pt idx="380">
                  <c:v>83.734999999999999</c:v>
                </c:pt>
                <c:pt idx="381">
                  <c:v>83.658000000000001</c:v>
                </c:pt>
                <c:pt idx="382">
                  <c:v>83.588999999999999</c:v>
                </c:pt>
                <c:pt idx="383">
                  <c:v>83.516000000000005</c:v>
                </c:pt>
                <c:pt idx="384">
                  <c:v>83.426999999999992</c:v>
                </c:pt>
                <c:pt idx="385">
                  <c:v>83.337999999999994</c:v>
                </c:pt>
                <c:pt idx="386">
                  <c:v>83.286000000000001</c:v>
                </c:pt>
                <c:pt idx="387">
                  <c:v>83.269000000000005</c:v>
                </c:pt>
                <c:pt idx="388">
                  <c:v>83.245000000000005</c:v>
                </c:pt>
                <c:pt idx="389">
                  <c:v>83.189000000000007</c:v>
                </c:pt>
                <c:pt idx="390">
                  <c:v>83.119</c:v>
                </c:pt>
                <c:pt idx="391">
                  <c:v>83.055999999999997</c:v>
                </c:pt>
                <c:pt idx="392">
                  <c:v>83</c:v>
                </c:pt>
                <c:pt idx="393">
                  <c:v>82.942000000000007</c:v>
                </c:pt>
                <c:pt idx="394">
                  <c:v>82.88</c:v>
                </c:pt>
                <c:pt idx="395">
                  <c:v>82.815000000000012</c:v>
                </c:pt>
                <c:pt idx="396">
                  <c:v>82.750999999999991</c:v>
                </c:pt>
                <c:pt idx="397">
                  <c:v>82.691999999999993</c:v>
                </c:pt>
                <c:pt idx="398">
                  <c:v>82.640999999999991</c:v>
                </c:pt>
                <c:pt idx="399">
                  <c:v>82.591999999999999</c:v>
                </c:pt>
                <c:pt idx="400">
                  <c:v>82.534999999999997</c:v>
                </c:pt>
                <c:pt idx="401">
                  <c:v>82.465999999999994</c:v>
                </c:pt>
                <c:pt idx="402">
                  <c:v>82.39</c:v>
                </c:pt>
                <c:pt idx="403">
                  <c:v>82.323000000000008</c:v>
                </c:pt>
                <c:pt idx="404">
                  <c:v>82.281999999999996</c:v>
                </c:pt>
                <c:pt idx="405">
                  <c:v>82.260999999999996</c:v>
                </c:pt>
                <c:pt idx="406">
                  <c:v>82.231999999999999</c:v>
                </c:pt>
                <c:pt idx="407">
                  <c:v>82.179000000000002</c:v>
                </c:pt>
                <c:pt idx="408">
                  <c:v>82.115000000000009</c:v>
                </c:pt>
                <c:pt idx="409">
                  <c:v>82.058999999999997</c:v>
                </c:pt>
                <c:pt idx="410">
                  <c:v>82.012</c:v>
                </c:pt>
                <c:pt idx="411">
                  <c:v>81.963999999999999</c:v>
                </c:pt>
                <c:pt idx="412">
                  <c:v>81.910000000000011</c:v>
                </c:pt>
                <c:pt idx="413">
                  <c:v>81.855000000000004</c:v>
                </c:pt>
                <c:pt idx="414">
                  <c:v>81.804000000000002</c:v>
                </c:pt>
                <c:pt idx="415">
                  <c:v>81.753</c:v>
                </c:pt>
                <c:pt idx="416">
                  <c:v>81.703000000000003</c:v>
                </c:pt>
                <c:pt idx="417">
                  <c:v>81.662000000000006</c:v>
                </c:pt>
                <c:pt idx="418">
                  <c:v>81.628999999999991</c:v>
                </c:pt>
                <c:pt idx="419">
                  <c:v>81.593000000000004</c:v>
                </c:pt>
                <c:pt idx="420">
                  <c:v>81.55</c:v>
                </c:pt>
                <c:pt idx="421">
                  <c:v>81.501999999999995</c:v>
                </c:pt>
                <c:pt idx="422">
                  <c:v>81.448999999999998</c:v>
                </c:pt>
                <c:pt idx="423">
                  <c:v>81.391999999999996</c:v>
                </c:pt>
                <c:pt idx="424">
                  <c:v>81.345999999999989</c:v>
                </c:pt>
                <c:pt idx="425">
                  <c:v>81.317999999999998</c:v>
                </c:pt>
                <c:pt idx="426">
                  <c:v>81.293000000000006</c:v>
                </c:pt>
                <c:pt idx="427">
                  <c:v>81.249000000000009</c:v>
                </c:pt>
                <c:pt idx="428">
                  <c:v>81.19</c:v>
                </c:pt>
                <c:pt idx="429">
                  <c:v>81.14</c:v>
                </c:pt>
                <c:pt idx="430">
                  <c:v>81.108000000000004</c:v>
                </c:pt>
                <c:pt idx="431">
                  <c:v>81.082999999999998</c:v>
                </c:pt>
                <c:pt idx="432">
                  <c:v>81.051000000000002</c:v>
                </c:pt>
                <c:pt idx="433">
                  <c:v>81.006999999999991</c:v>
                </c:pt>
                <c:pt idx="434">
                  <c:v>80.959000000000003</c:v>
                </c:pt>
                <c:pt idx="435">
                  <c:v>80.915999999999997</c:v>
                </c:pt>
                <c:pt idx="436">
                  <c:v>80.878</c:v>
                </c:pt>
                <c:pt idx="437">
                  <c:v>80.841999999999999</c:v>
                </c:pt>
                <c:pt idx="438">
                  <c:v>80.805000000000007</c:v>
                </c:pt>
                <c:pt idx="439">
                  <c:v>80.771000000000001</c:v>
                </c:pt>
                <c:pt idx="440">
                  <c:v>80.741</c:v>
                </c:pt>
                <c:pt idx="441">
                  <c:v>80.715000000000003</c:v>
                </c:pt>
                <c:pt idx="442">
                  <c:v>80.69</c:v>
                </c:pt>
                <c:pt idx="443">
                  <c:v>80.658000000000001</c:v>
                </c:pt>
                <c:pt idx="444">
                  <c:v>80.617000000000004</c:v>
                </c:pt>
                <c:pt idx="445">
                  <c:v>80.576000000000008</c:v>
                </c:pt>
                <c:pt idx="446">
                  <c:v>80.542999999999992</c:v>
                </c:pt>
                <c:pt idx="447">
                  <c:v>80.518000000000001</c:v>
                </c:pt>
                <c:pt idx="448">
                  <c:v>80.491</c:v>
                </c:pt>
                <c:pt idx="449">
                  <c:v>80.456999999999994</c:v>
                </c:pt>
                <c:pt idx="450">
                  <c:v>80.423000000000002</c:v>
                </c:pt>
                <c:pt idx="451">
                  <c:v>80.396000000000001</c:v>
                </c:pt>
                <c:pt idx="452">
                  <c:v>80.375</c:v>
                </c:pt>
                <c:pt idx="453">
                  <c:v>80.356999999999999</c:v>
                </c:pt>
                <c:pt idx="454">
                  <c:v>80.338999999999999</c:v>
                </c:pt>
                <c:pt idx="455">
                  <c:v>80.317000000000007</c:v>
                </c:pt>
                <c:pt idx="456">
                  <c:v>80.290999999999997</c:v>
                </c:pt>
                <c:pt idx="457">
                  <c:v>80.266000000000005</c:v>
                </c:pt>
                <c:pt idx="458">
                  <c:v>80.242000000000004</c:v>
                </c:pt>
                <c:pt idx="459">
                  <c:v>80.215000000000003</c:v>
                </c:pt>
                <c:pt idx="460">
                  <c:v>80.186999999999998</c:v>
                </c:pt>
                <c:pt idx="461">
                  <c:v>80.161000000000001</c:v>
                </c:pt>
                <c:pt idx="462">
                  <c:v>80.14</c:v>
                </c:pt>
                <c:pt idx="463">
                  <c:v>80.123999999999995</c:v>
                </c:pt>
                <c:pt idx="464">
                  <c:v>80.11</c:v>
                </c:pt>
                <c:pt idx="465">
                  <c:v>80.091999999999999</c:v>
                </c:pt>
                <c:pt idx="466">
                  <c:v>80.066999999999993</c:v>
                </c:pt>
                <c:pt idx="467">
                  <c:v>80.040000000000006</c:v>
                </c:pt>
                <c:pt idx="468">
                  <c:v>80.015999999999991</c:v>
                </c:pt>
                <c:pt idx="469">
                  <c:v>79.998000000000005</c:v>
                </c:pt>
                <c:pt idx="470">
                  <c:v>79.986000000000004</c:v>
                </c:pt>
                <c:pt idx="471">
                  <c:v>79.97999999999999</c:v>
                </c:pt>
                <c:pt idx="472">
                  <c:v>79.974000000000004</c:v>
                </c:pt>
                <c:pt idx="473">
                  <c:v>79.962000000000003</c:v>
                </c:pt>
                <c:pt idx="474">
                  <c:v>79.942999999999998</c:v>
                </c:pt>
                <c:pt idx="475">
                  <c:v>79.918000000000006</c:v>
                </c:pt>
                <c:pt idx="476">
                  <c:v>79.894000000000005</c:v>
                </c:pt>
                <c:pt idx="477">
                  <c:v>79.872</c:v>
                </c:pt>
                <c:pt idx="478">
                  <c:v>79.849999999999994</c:v>
                </c:pt>
                <c:pt idx="479">
                  <c:v>79.832999999999998</c:v>
                </c:pt>
                <c:pt idx="480">
                  <c:v>79.822999999999993</c:v>
                </c:pt>
                <c:pt idx="481">
                  <c:v>79.820000000000007</c:v>
                </c:pt>
                <c:pt idx="482">
                  <c:v>79.822000000000003</c:v>
                </c:pt>
                <c:pt idx="483">
                  <c:v>79.831000000000003</c:v>
                </c:pt>
                <c:pt idx="484">
                  <c:v>79.844000000000008</c:v>
                </c:pt>
                <c:pt idx="485">
                  <c:v>79.845999999999989</c:v>
                </c:pt>
                <c:pt idx="486">
                  <c:v>79.826999999999998</c:v>
                </c:pt>
                <c:pt idx="487">
                  <c:v>79.796000000000006</c:v>
                </c:pt>
                <c:pt idx="488">
                  <c:v>79.77</c:v>
                </c:pt>
                <c:pt idx="489">
                  <c:v>79.751999999999995</c:v>
                </c:pt>
                <c:pt idx="490">
                  <c:v>79.737000000000009</c:v>
                </c:pt>
                <c:pt idx="491">
                  <c:v>79.722000000000008</c:v>
                </c:pt>
                <c:pt idx="492">
                  <c:v>79.710000000000008</c:v>
                </c:pt>
                <c:pt idx="493">
                  <c:v>79.703000000000003</c:v>
                </c:pt>
                <c:pt idx="494">
                  <c:v>79.695999999999998</c:v>
                </c:pt>
                <c:pt idx="495">
                  <c:v>79.688000000000002</c:v>
                </c:pt>
                <c:pt idx="496">
                  <c:v>79.676999999999992</c:v>
                </c:pt>
                <c:pt idx="497">
                  <c:v>79.664000000000001</c:v>
                </c:pt>
                <c:pt idx="498">
                  <c:v>79.652999999999992</c:v>
                </c:pt>
                <c:pt idx="499">
                  <c:v>79.643000000000001</c:v>
                </c:pt>
                <c:pt idx="500">
                  <c:v>79.635999999999996</c:v>
                </c:pt>
                <c:pt idx="501">
                  <c:v>79.635000000000005</c:v>
                </c:pt>
                <c:pt idx="502">
                  <c:v>79.637</c:v>
                </c:pt>
                <c:pt idx="503">
                  <c:v>79.634</c:v>
                </c:pt>
                <c:pt idx="504">
                  <c:v>79.623000000000005</c:v>
                </c:pt>
                <c:pt idx="505">
                  <c:v>79.606999999999999</c:v>
                </c:pt>
                <c:pt idx="506">
                  <c:v>79.596000000000004</c:v>
                </c:pt>
                <c:pt idx="507">
                  <c:v>79.594999999999999</c:v>
                </c:pt>
                <c:pt idx="508">
                  <c:v>79.599000000000004</c:v>
                </c:pt>
                <c:pt idx="509">
                  <c:v>79.60199999999999</c:v>
                </c:pt>
                <c:pt idx="510">
                  <c:v>79.596000000000004</c:v>
                </c:pt>
                <c:pt idx="511">
                  <c:v>79.581999999999994</c:v>
                </c:pt>
                <c:pt idx="512">
                  <c:v>79.562999999999988</c:v>
                </c:pt>
                <c:pt idx="513">
                  <c:v>79.543999999999997</c:v>
                </c:pt>
                <c:pt idx="514">
                  <c:v>79.527999999999992</c:v>
                </c:pt>
                <c:pt idx="515">
                  <c:v>79.515999999999991</c:v>
                </c:pt>
                <c:pt idx="516">
                  <c:v>79.50500000000001</c:v>
                </c:pt>
                <c:pt idx="517">
                  <c:v>79.498000000000005</c:v>
                </c:pt>
                <c:pt idx="518">
                  <c:v>79.497</c:v>
                </c:pt>
                <c:pt idx="519">
                  <c:v>79.494</c:v>
                </c:pt>
                <c:pt idx="520">
                  <c:v>79.489000000000004</c:v>
                </c:pt>
                <c:pt idx="521">
                  <c:v>79.483999999999995</c:v>
                </c:pt>
                <c:pt idx="522">
                  <c:v>79.486000000000004</c:v>
                </c:pt>
                <c:pt idx="523">
                  <c:v>79.490000000000009</c:v>
                </c:pt>
                <c:pt idx="524">
                  <c:v>79.488</c:v>
                </c:pt>
                <c:pt idx="525">
                  <c:v>79.481999999999999</c:v>
                </c:pt>
                <c:pt idx="526">
                  <c:v>79.478999999999999</c:v>
                </c:pt>
                <c:pt idx="527">
                  <c:v>79.478999999999999</c:v>
                </c:pt>
                <c:pt idx="528">
                  <c:v>79.478999999999999</c:v>
                </c:pt>
                <c:pt idx="529">
                  <c:v>79.474999999999994</c:v>
                </c:pt>
                <c:pt idx="530">
                  <c:v>79.463999999999999</c:v>
                </c:pt>
                <c:pt idx="531">
                  <c:v>79.447999999999993</c:v>
                </c:pt>
                <c:pt idx="532">
                  <c:v>79.433999999999997</c:v>
                </c:pt>
                <c:pt idx="533">
                  <c:v>79.424999999999997</c:v>
                </c:pt>
                <c:pt idx="534">
                  <c:v>79.42</c:v>
                </c:pt>
                <c:pt idx="535">
                  <c:v>79.418000000000006</c:v>
                </c:pt>
                <c:pt idx="536">
                  <c:v>79.415000000000006</c:v>
                </c:pt>
                <c:pt idx="537">
                  <c:v>79.411000000000001</c:v>
                </c:pt>
                <c:pt idx="538">
                  <c:v>79.408999999999992</c:v>
                </c:pt>
                <c:pt idx="539">
                  <c:v>79.411000000000001</c:v>
                </c:pt>
                <c:pt idx="540">
                  <c:v>79.414000000000001</c:v>
                </c:pt>
                <c:pt idx="541">
                  <c:v>79.41</c:v>
                </c:pt>
                <c:pt idx="542">
                  <c:v>79.396999999999991</c:v>
                </c:pt>
                <c:pt idx="543">
                  <c:v>79.38</c:v>
                </c:pt>
                <c:pt idx="544">
                  <c:v>79.369</c:v>
                </c:pt>
                <c:pt idx="545">
                  <c:v>79.369</c:v>
                </c:pt>
                <c:pt idx="546">
                  <c:v>79.378</c:v>
                </c:pt>
                <c:pt idx="547">
                  <c:v>79.385999999999996</c:v>
                </c:pt>
                <c:pt idx="548">
                  <c:v>79.384999999999991</c:v>
                </c:pt>
                <c:pt idx="549">
                  <c:v>79.376000000000005</c:v>
                </c:pt>
                <c:pt idx="550">
                  <c:v>79.367000000000004</c:v>
                </c:pt>
                <c:pt idx="551">
                  <c:v>79.36</c:v>
                </c:pt>
                <c:pt idx="552">
                  <c:v>79.356000000000009</c:v>
                </c:pt>
                <c:pt idx="553">
                  <c:v>79.361999999999995</c:v>
                </c:pt>
                <c:pt idx="554">
                  <c:v>79.376999999999995</c:v>
                </c:pt>
                <c:pt idx="555">
                  <c:v>79.39</c:v>
                </c:pt>
                <c:pt idx="556">
                  <c:v>79.393000000000001</c:v>
                </c:pt>
                <c:pt idx="557">
                  <c:v>79.388000000000005</c:v>
                </c:pt>
                <c:pt idx="558">
                  <c:v>79.381</c:v>
                </c:pt>
                <c:pt idx="559">
                  <c:v>79.376999999999995</c:v>
                </c:pt>
                <c:pt idx="560">
                  <c:v>79.378</c:v>
                </c:pt>
                <c:pt idx="561">
                  <c:v>79.381</c:v>
                </c:pt>
                <c:pt idx="562">
                  <c:v>79.384</c:v>
                </c:pt>
                <c:pt idx="563">
                  <c:v>79.38300000000001</c:v>
                </c:pt>
                <c:pt idx="564">
                  <c:v>79.378</c:v>
                </c:pt>
                <c:pt idx="565">
                  <c:v>79.373000000000005</c:v>
                </c:pt>
                <c:pt idx="566">
                  <c:v>79.373999999999995</c:v>
                </c:pt>
                <c:pt idx="567">
                  <c:v>79.38</c:v>
                </c:pt>
                <c:pt idx="568">
                  <c:v>79.388000000000005</c:v>
                </c:pt>
                <c:pt idx="569">
                  <c:v>79.397999999999996</c:v>
                </c:pt>
                <c:pt idx="570">
                  <c:v>79.408999999999992</c:v>
                </c:pt>
                <c:pt idx="571">
                  <c:v>79.418999999999997</c:v>
                </c:pt>
                <c:pt idx="572">
                  <c:v>79.423000000000002</c:v>
                </c:pt>
                <c:pt idx="573">
                  <c:v>79.42</c:v>
                </c:pt>
                <c:pt idx="574">
                  <c:v>79.415000000000006</c:v>
                </c:pt>
                <c:pt idx="575">
                  <c:v>79.417000000000002</c:v>
                </c:pt>
                <c:pt idx="576">
                  <c:v>79.421999999999997</c:v>
                </c:pt>
                <c:pt idx="577">
                  <c:v>79.423999999999992</c:v>
                </c:pt>
                <c:pt idx="578">
                  <c:v>79.421999999999997</c:v>
                </c:pt>
                <c:pt idx="579">
                  <c:v>79.421999999999997</c:v>
                </c:pt>
                <c:pt idx="580">
                  <c:v>79.429000000000002</c:v>
                </c:pt>
                <c:pt idx="581">
                  <c:v>79.44</c:v>
                </c:pt>
                <c:pt idx="582">
                  <c:v>79.451000000000008</c:v>
                </c:pt>
                <c:pt idx="583">
                  <c:v>79.460999999999999</c:v>
                </c:pt>
                <c:pt idx="584">
                  <c:v>79.468999999999994</c:v>
                </c:pt>
                <c:pt idx="585">
                  <c:v>79.475999999999999</c:v>
                </c:pt>
                <c:pt idx="586">
                  <c:v>79.481999999999999</c:v>
                </c:pt>
                <c:pt idx="587">
                  <c:v>79.486999999999995</c:v>
                </c:pt>
                <c:pt idx="588">
                  <c:v>79.49199999999999</c:v>
                </c:pt>
                <c:pt idx="589">
                  <c:v>79.498999999999995</c:v>
                </c:pt>
                <c:pt idx="590">
                  <c:v>79.509</c:v>
                </c:pt>
                <c:pt idx="591">
                  <c:v>79.521000000000001</c:v>
                </c:pt>
                <c:pt idx="592">
                  <c:v>79.530999999999992</c:v>
                </c:pt>
                <c:pt idx="593">
                  <c:v>79.534000000000006</c:v>
                </c:pt>
                <c:pt idx="594">
                  <c:v>79.531999999999996</c:v>
                </c:pt>
                <c:pt idx="595">
                  <c:v>79.530999999999992</c:v>
                </c:pt>
                <c:pt idx="596">
                  <c:v>79.537000000000006</c:v>
                </c:pt>
                <c:pt idx="597">
                  <c:v>79.55</c:v>
                </c:pt>
                <c:pt idx="598">
                  <c:v>79.562999999999988</c:v>
                </c:pt>
                <c:pt idx="599">
                  <c:v>79.573999999999998</c:v>
                </c:pt>
                <c:pt idx="600">
                  <c:v>79.584999999999994</c:v>
                </c:pt>
                <c:pt idx="601">
                  <c:v>79.594999999999999</c:v>
                </c:pt>
                <c:pt idx="602">
                  <c:v>79.600999999999999</c:v>
                </c:pt>
                <c:pt idx="603">
                  <c:v>79.603000000000009</c:v>
                </c:pt>
                <c:pt idx="604">
                  <c:v>79.60199999999999</c:v>
                </c:pt>
                <c:pt idx="605">
                  <c:v>79.603999999999999</c:v>
                </c:pt>
                <c:pt idx="606">
                  <c:v>79.62</c:v>
                </c:pt>
                <c:pt idx="607">
                  <c:v>79.647000000000006</c:v>
                </c:pt>
                <c:pt idx="608">
                  <c:v>79.67</c:v>
                </c:pt>
                <c:pt idx="609">
                  <c:v>79.674999999999997</c:v>
                </c:pt>
                <c:pt idx="610">
                  <c:v>79.668000000000006</c:v>
                </c:pt>
                <c:pt idx="611">
                  <c:v>79.664000000000001</c:v>
                </c:pt>
                <c:pt idx="612">
                  <c:v>79.67</c:v>
                </c:pt>
                <c:pt idx="613">
                  <c:v>79.684999999999988</c:v>
                </c:pt>
                <c:pt idx="614">
                  <c:v>79.703999999999994</c:v>
                </c:pt>
                <c:pt idx="615">
                  <c:v>79.722000000000008</c:v>
                </c:pt>
                <c:pt idx="616">
                  <c:v>79.733000000000004</c:v>
                </c:pt>
                <c:pt idx="617">
                  <c:v>79.739000000000004</c:v>
                </c:pt>
                <c:pt idx="618">
                  <c:v>79.75</c:v>
                </c:pt>
                <c:pt idx="619">
                  <c:v>79.774000000000001</c:v>
                </c:pt>
                <c:pt idx="620">
                  <c:v>79.800000000000011</c:v>
                </c:pt>
                <c:pt idx="621">
                  <c:v>79.816000000000003</c:v>
                </c:pt>
                <c:pt idx="622">
                  <c:v>79.818999999999988</c:v>
                </c:pt>
                <c:pt idx="623">
                  <c:v>79.818999999999988</c:v>
                </c:pt>
                <c:pt idx="624">
                  <c:v>79.823999999999998</c:v>
                </c:pt>
                <c:pt idx="625">
                  <c:v>79.828000000000003</c:v>
                </c:pt>
                <c:pt idx="626">
                  <c:v>79.823999999999998</c:v>
                </c:pt>
                <c:pt idx="627">
                  <c:v>79.816000000000003</c:v>
                </c:pt>
                <c:pt idx="628">
                  <c:v>79.820000000000007</c:v>
                </c:pt>
                <c:pt idx="629">
                  <c:v>79.844000000000008</c:v>
                </c:pt>
                <c:pt idx="630">
                  <c:v>79.873999999999995</c:v>
                </c:pt>
                <c:pt idx="631">
                  <c:v>79.894000000000005</c:v>
                </c:pt>
                <c:pt idx="632">
                  <c:v>79.903999999999996</c:v>
                </c:pt>
                <c:pt idx="633">
                  <c:v>79.915999999999997</c:v>
                </c:pt>
                <c:pt idx="634">
                  <c:v>79.932999999999993</c:v>
                </c:pt>
                <c:pt idx="635">
                  <c:v>79.944999999999993</c:v>
                </c:pt>
                <c:pt idx="636">
                  <c:v>79.95</c:v>
                </c:pt>
                <c:pt idx="637">
                  <c:v>79.954000000000008</c:v>
                </c:pt>
                <c:pt idx="638">
                  <c:v>79.960999999999999</c:v>
                </c:pt>
                <c:pt idx="639">
                  <c:v>79.975999999999999</c:v>
                </c:pt>
                <c:pt idx="640">
                  <c:v>79.995000000000005</c:v>
                </c:pt>
                <c:pt idx="641">
                  <c:v>80.010000000000005</c:v>
                </c:pt>
                <c:pt idx="642">
                  <c:v>80.02</c:v>
                </c:pt>
                <c:pt idx="643">
                  <c:v>80.03</c:v>
                </c:pt>
                <c:pt idx="644">
                  <c:v>80.044000000000011</c:v>
                </c:pt>
                <c:pt idx="645">
                  <c:v>80.06</c:v>
                </c:pt>
                <c:pt idx="646">
                  <c:v>80.070999999999998</c:v>
                </c:pt>
                <c:pt idx="647">
                  <c:v>80.073000000000008</c:v>
                </c:pt>
                <c:pt idx="648">
                  <c:v>80.072000000000003</c:v>
                </c:pt>
                <c:pt idx="649">
                  <c:v>80.075000000000003</c:v>
                </c:pt>
                <c:pt idx="650">
                  <c:v>80.087000000000003</c:v>
                </c:pt>
                <c:pt idx="651">
                  <c:v>80.105999999999995</c:v>
                </c:pt>
                <c:pt idx="652">
                  <c:v>80.123000000000005</c:v>
                </c:pt>
                <c:pt idx="653">
                  <c:v>80.137</c:v>
                </c:pt>
                <c:pt idx="654">
                  <c:v>80.152000000000001</c:v>
                </c:pt>
                <c:pt idx="655">
                  <c:v>80.167999999999992</c:v>
                </c:pt>
                <c:pt idx="656">
                  <c:v>80.179999999999993</c:v>
                </c:pt>
                <c:pt idx="657">
                  <c:v>80.183999999999997</c:v>
                </c:pt>
                <c:pt idx="658">
                  <c:v>80.183999999999997</c:v>
                </c:pt>
                <c:pt idx="659">
                  <c:v>80.188999999999993</c:v>
                </c:pt>
                <c:pt idx="660">
                  <c:v>80.206999999999994</c:v>
                </c:pt>
                <c:pt idx="661">
                  <c:v>80.233000000000004</c:v>
                </c:pt>
                <c:pt idx="662">
                  <c:v>80.256</c:v>
                </c:pt>
                <c:pt idx="663">
                  <c:v>80.266999999999996</c:v>
                </c:pt>
                <c:pt idx="664">
                  <c:v>80.268000000000001</c:v>
                </c:pt>
                <c:pt idx="665">
                  <c:v>80.27300000000001</c:v>
                </c:pt>
                <c:pt idx="666">
                  <c:v>80.289999999999992</c:v>
                </c:pt>
                <c:pt idx="667">
                  <c:v>80.313999999999993</c:v>
                </c:pt>
                <c:pt idx="668">
                  <c:v>80.337000000000003</c:v>
                </c:pt>
                <c:pt idx="669">
                  <c:v>80.355000000000004</c:v>
                </c:pt>
                <c:pt idx="670">
                  <c:v>80.367000000000004</c:v>
                </c:pt>
                <c:pt idx="671">
                  <c:v>80.373000000000005</c:v>
                </c:pt>
                <c:pt idx="672">
                  <c:v>80.379000000000005</c:v>
                </c:pt>
                <c:pt idx="673">
                  <c:v>80.385999999999996</c:v>
                </c:pt>
                <c:pt idx="674">
                  <c:v>80.39500000000001</c:v>
                </c:pt>
                <c:pt idx="675">
                  <c:v>80.406000000000006</c:v>
                </c:pt>
                <c:pt idx="676">
                  <c:v>80.417000000000002</c:v>
                </c:pt>
                <c:pt idx="677">
                  <c:v>80.432000000000002</c:v>
                </c:pt>
                <c:pt idx="678">
                  <c:v>80.454000000000008</c:v>
                </c:pt>
                <c:pt idx="679">
                  <c:v>80.472999999999999</c:v>
                </c:pt>
                <c:pt idx="680">
                  <c:v>80.481000000000009</c:v>
                </c:pt>
                <c:pt idx="681">
                  <c:v>80.481999999999999</c:v>
                </c:pt>
                <c:pt idx="682">
                  <c:v>80.489000000000004</c:v>
                </c:pt>
                <c:pt idx="683">
                  <c:v>80.503999999999991</c:v>
                </c:pt>
                <c:pt idx="684">
                  <c:v>80.522000000000006</c:v>
                </c:pt>
                <c:pt idx="685">
                  <c:v>80.539000000000001</c:v>
                </c:pt>
                <c:pt idx="686">
                  <c:v>80.552999999999997</c:v>
                </c:pt>
                <c:pt idx="687">
                  <c:v>80.566999999999993</c:v>
                </c:pt>
                <c:pt idx="688">
                  <c:v>80.581000000000003</c:v>
                </c:pt>
                <c:pt idx="689">
                  <c:v>80.596000000000004</c:v>
                </c:pt>
                <c:pt idx="690">
                  <c:v>80.615000000000009</c:v>
                </c:pt>
                <c:pt idx="691">
                  <c:v>80.635999999999996</c:v>
                </c:pt>
                <c:pt idx="692">
                  <c:v>80.656999999999996</c:v>
                </c:pt>
                <c:pt idx="693">
                  <c:v>80.674000000000007</c:v>
                </c:pt>
                <c:pt idx="694">
                  <c:v>80.682000000000002</c:v>
                </c:pt>
                <c:pt idx="695">
                  <c:v>80.683999999999997</c:v>
                </c:pt>
                <c:pt idx="696">
                  <c:v>80.688999999999993</c:v>
                </c:pt>
                <c:pt idx="697">
                  <c:v>80.701999999999998</c:v>
                </c:pt>
                <c:pt idx="698">
                  <c:v>80.722000000000008</c:v>
                </c:pt>
                <c:pt idx="699">
                  <c:v>80.74799999999999</c:v>
                </c:pt>
                <c:pt idx="700">
                  <c:v>80.774000000000001</c:v>
                </c:pt>
                <c:pt idx="701">
                  <c:v>80.794999999999987</c:v>
                </c:pt>
                <c:pt idx="702">
                  <c:v>80.807000000000002</c:v>
                </c:pt>
                <c:pt idx="703">
                  <c:v>80.813000000000002</c:v>
                </c:pt>
                <c:pt idx="704">
                  <c:v>80.822000000000003</c:v>
                </c:pt>
                <c:pt idx="705">
                  <c:v>80.832999999999998</c:v>
                </c:pt>
                <c:pt idx="706">
                  <c:v>80.844000000000008</c:v>
                </c:pt>
                <c:pt idx="707">
                  <c:v>80.852999999999994</c:v>
                </c:pt>
                <c:pt idx="708">
                  <c:v>80.867000000000004</c:v>
                </c:pt>
                <c:pt idx="709">
                  <c:v>80.887</c:v>
                </c:pt>
                <c:pt idx="710">
                  <c:v>80.906999999999996</c:v>
                </c:pt>
                <c:pt idx="711">
                  <c:v>80.922000000000011</c:v>
                </c:pt>
                <c:pt idx="712">
                  <c:v>80.935000000000002</c:v>
                </c:pt>
                <c:pt idx="713">
                  <c:v>80.950999999999993</c:v>
                </c:pt>
                <c:pt idx="714">
                  <c:v>80.966000000000008</c:v>
                </c:pt>
                <c:pt idx="715">
                  <c:v>80.977000000000004</c:v>
                </c:pt>
                <c:pt idx="716">
                  <c:v>80.986000000000004</c:v>
                </c:pt>
                <c:pt idx="717">
                  <c:v>80.997</c:v>
                </c:pt>
                <c:pt idx="718">
                  <c:v>81.012</c:v>
                </c:pt>
                <c:pt idx="719">
                  <c:v>81.028000000000006</c:v>
                </c:pt>
                <c:pt idx="720">
                  <c:v>81.040999999999997</c:v>
                </c:pt>
                <c:pt idx="721">
                  <c:v>81.05</c:v>
                </c:pt>
                <c:pt idx="722">
                  <c:v>81.057000000000002</c:v>
                </c:pt>
                <c:pt idx="723">
                  <c:v>81.067999999999998</c:v>
                </c:pt>
                <c:pt idx="724">
                  <c:v>81.081000000000003</c:v>
                </c:pt>
                <c:pt idx="725">
                  <c:v>81.093999999999994</c:v>
                </c:pt>
                <c:pt idx="726">
                  <c:v>81.103999999999999</c:v>
                </c:pt>
                <c:pt idx="727">
                  <c:v>81.114000000000004</c:v>
                </c:pt>
                <c:pt idx="728">
                  <c:v>81.123999999999995</c:v>
                </c:pt>
                <c:pt idx="729">
                  <c:v>81.134</c:v>
                </c:pt>
                <c:pt idx="730">
                  <c:v>81.146000000000001</c:v>
                </c:pt>
                <c:pt idx="731">
                  <c:v>81.159000000000006</c:v>
                </c:pt>
                <c:pt idx="732">
                  <c:v>81.174000000000007</c:v>
                </c:pt>
                <c:pt idx="733">
                  <c:v>81.186999999999998</c:v>
                </c:pt>
                <c:pt idx="734">
                  <c:v>81.198999999999998</c:v>
                </c:pt>
                <c:pt idx="735">
                  <c:v>81.211999999999989</c:v>
                </c:pt>
                <c:pt idx="736">
                  <c:v>81.227000000000004</c:v>
                </c:pt>
                <c:pt idx="737">
                  <c:v>81.244</c:v>
                </c:pt>
                <c:pt idx="738">
                  <c:v>81.26100000000001</c:v>
                </c:pt>
                <c:pt idx="739">
                  <c:v>81.277000000000001</c:v>
                </c:pt>
                <c:pt idx="740">
                  <c:v>81.292000000000002</c:v>
                </c:pt>
                <c:pt idx="741">
                  <c:v>81.305000000000007</c:v>
                </c:pt>
                <c:pt idx="742">
                  <c:v>81.316000000000003</c:v>
                </c:pt>
                <c:pt idx="743">
                  <c:v>81.325999999999993</c:v>
                </c:pt>
                <c:pt idx="744">
                  <c:v>81.335999999999999</c:v>
                </c:pt>
                <c:pt idx="745">
                  <c:v>81.349999999999994</c:v>
                </c:pt>
                <c:pt idx="746">
                  <c:v>81.367000000000004</c:v>
                </c:pt>
                <c:pt idx="747">
                  <c:v>81.38300000000001</c:v>
                </c:pt>
                <c:pt idx="748">
                  <c:v>81.396000000000001</c:v>
                </c:pt>
                <c:pt idx="749">
                  <c:v>81.406000000000006</c:v>
                </c:pt>
                <c:pt idx="750">
                  <c:v>81.415999999999997</c:v>
                </c:pt>
                <c:pt idx="751">
                  <c:v>81.430000000000007</c:v>
                </c:pt>
                <c:pt idx="752">
                  <c:v>81.448999999999998</c:v>
                </c:pt>
                <c:pt idx="753">
                  <c:v>81.47</c:v>
                </c:pt>
                <c:pt idx="754">
                  <c:v>81.486000000000004</c:v>
                </c:pt>
                <c:pt idx="755">
                  <c:v>81.49499999999999</c:v>
                </c:pt>
                <c:pt idx="756">
                  <c:v>81.503</c:v>
                </c:pt>
                <c:pt idx="757">
                  <c:v>81.513999999999996</c:v>
                </c:pt>
                <c:pt idx="758">
                  <c:v>81.532000000000011</c:v>
                </c:pt>
                <c:pt idx="759">
                  <c:v>81.552000000000007</c:v>
                </c:pt>
                <c:pt idx="760">
                  <c:v>81.567000000000007</c:v>
                </c:pt>
                <c:pt idx="761">
                  <c:v>81.573999999999998</c:v>
                </c:pt>
                <c:pt idx="762">
                  <c:v>81.579000000000008</c:v>
                </c:pt>
                <c:pt idx="763">
                  <c:v>81.588999999999999</c:v>
                </c:pt>
                <c:pt idx="764">
                  <c:v>81.603000000000009</c:v>
                </c:pt>
                <c:pt idx="765">
                  <c:v>81.617999999999995</c:v>
                </c:pt>
                <c:pt idx="766">
                  <c:v>81.634</c:v>
                </c:pt>
                <c:pt idx="767">
                  <c:v>81.652000000000001</c:v>
                </c:pt>
                <c:pt idx="768">
                  <c:v>81.671000000000006</c:v>
                </c:pt>
                <c:pt idx="769">
                  <c:v>81.686000000000007</c:v>
                </c:pt>
                <c:pt idx="770">
                  <c:v>81.698000000000008</c:v>
                </c:pt>
                <c:pt idx="771">
                  <c:v>81.709000000000003</c:v>
                </c:pt>
                <c:pt idx="772">
                  <c:v>81.721000000000004</c:v>
                </c:pt>
                <c:pt idx="773">
                  <c:v>81.731999999999999</c:v>
                </c:pt>
                <c:pt idx="774">
                  <c:v>81.73899999999999</c:v>
                </c:pt>
                <c:pt idx="775">
                  <c:v>81.745999999999995</c:v>
                </c:pt>
                <c:pt idx="776">
                  <c:v>81.756</c:v>
                </c:pt>
                <c:pt idx="777">
                  <c:v>81.77</c:v>
                </c:pt>
                <c:pt idx="778">
                  <c:v>81.784999999999997</c:v>
                </c:pt>
                <c:pt idx="779">
                  <c:v>81.799000000000007</c:v>
                </c:pt>
                <c:pt idx="780">
                  <c:v>81.814999999999998</c:v>
                </c:pt>
                <c:pt idx="781">
                  <c:v>81.832000000000008</c:v>
                </c:pt>
                <c:pt idx="782">
                  <c:v>81.849000000000004</c:v>
                </c:pt>
                <c:pt idx="783">
                  <c:v>81.864000000000004</c:v>
                </c:pt>
                <c:pt idx="784">
                  <c:v>81.876999999999995</c:v>
                </c:pt>
                <c:pt idx="785">
                  <c:v>81.89</c:v>
                </c:pt>
                <c:pt idx="786">
                  <c:v>81.905000000000001</c:v>
                </c:pt>
                <c:pt idx="787">
                  <c:v>81.920999999999992</c:v>
                </c:pt>
                <c:pt idx="788">
                  <c:v>81.936999999999998</c:v>
                </c:pt>
                <c:pt idx="789">
                  <c:v>81.95</c:v>
                </c:pt>
                <c:pt idx="790">
                  <c:v>81.962000000000003</c:v>
                </c:pt>
                <c:pt idx="791">
                  <c:v>81.977000000000004</c:v>
                </c:pt>
                <c:pt idx="792">
                  <c:v>81.99499999999999</c:v>
                </c:pt>
                <c:pt idx="793">
                  <c:v>82.012</c:v>
                </c:pt>
                <c:pt idx="794">
                  <c:v>82.025000000000006</c:v>
                </c:pt>
                <c:pt idx="795">
                  <c:v>82.036000000000001</c:v>
                </c:pt>
                <c:pt idx="796">
                  <c:v>82.045999999999992</c:v>
                </c:pt>
                <c:pt idx="797">
                  <c:v>82.058999999999997</c:v>
                </c:pt>
                <c:pt idx="798">
                  <c:v>82.072999999999993</c:v>
                </c:pt>
                <c:pt idx="799">
                  <c:v>82.087000000000003</c:v>
                </c:pt>
                <c:pt idx="800">
                  <c:v>82.1</c:v>
                </c:pt>
                <c:pt idx="801">
                  <c:v>82.11</c:v>
                </c:pt>
                <c:pt idx="802">
                  <c:v>82.122</c:v>
                </c:pt>
                <c:pt idx="803">
                  <c:v>82.138999999999996</c:v>
                </c:pt>
                <c:pt idx="804">
                  <c:v>82.156999999999996</c:v>
                </c:pt>
                <c:pt idx="805">
                  <c:v>82.171000000000006</c:v>
                </c:pt>
                <c:pt idx="806">
                  <c:v>82.179999999999993</c:v>
                </c:pt>
                <c:pt idx="807">
                  <c:v>82.189000000000007</c:v>
                </c:pt>
                <c:pt idx="808">
                  <c:v>82.201999999999998</c:v>
                </c:pt>
                <c:pt idx="809">
                  <c:v>82.218000000000004</c:v>
                </c:pt>
                <c:pt idx="810">
                  <c:v>82.233000000000004</c:v>
                </c:pt>
                <c:pt idx="811">
                  <c:v>82.245999999999995</c:v>
                </c:pt>
                <c:pt idx="812">
                  <c:v>82.259</c:v>
                </c:pt>
                <c:pt idx="813">
                  <c:v>82.272000000000006</c:v>
                </c:pt>
                <c:pt idx="814">
                  <c:v>82.286000000000001</c:v>
                </c:pt>
                <c:pt idx="815">
                  <c:v>82.301999999999992</c:v>
                </c:pt>
                <c:pt idx="816">
                  <c:v>82.316000000000003</c:v>
                </c:pt>
                <c:pt idx="817">
                  <c:v>82.323999999999998</c:v>
                </c:pt>
                <c:pt idx="818">
                  <c:v>82.33</c:v>
                </c:pt>
                <c:pt idx="819">
                  <c:v>82.34</c:v>
                </c:pt>
                <c:pt idx="820">
                  <c:v>82.356999999999999</c:v>
                </c:pt>
                <c:pt idx="821">
                  <c:v>82.379000000000005</c:v>
                </c:pt>
                <c:pt idx="822">
                  <c:v>82.402000000000001</c:v>
                </c:pt>
                <c:pt idx="823">
                  <c:v>82.424999999999997</c:v>
                </c:pt>
                <c:pt idx="824">
                  <c:v>82.442000000000007</c:v>
                </c:pt>
                <c:pt idx="825">
                  <c:v>82.454000000000008</c:v>
                </c:pt>
                <c:pt idx="826">
                  <c:v>82.46</c:v>
                </c:pt>
                <c:pt idx="827">
                  <c:v>82.463999999999999</c:v>
                </c:pt>
                <c:pt idx="828">
                  <c:v>82.471000000000004</c:v>
                </c:pt>
                <c:pt idx="829">
                  <c:v>82.488</c:v>
                </c:pt>
                <c:pt idx="830">
                  <c:v>82.513000000000005</c:v>
                </c:pt>
                <c:pt idx="831">
                  <c:v>82.537000000000006</c:v>
                </c:pt>
                <c:pt idx="832">
                  <c:v>82.552000000000007</c:v>
                </c:pt>
                <c:pt idx="833">
                  <c:v>82.56</c:v>
                </c:pt>
                <c:pt idx="834">
                  <c:v>82.567999999999998</c:v>
                </c:pt>
                <c:pt idx="835">
                  <c:v>82.581000000000003</c:v>
                </c:pt>
                <c:pt idx="836">
                  <c:v>82.600999999999999</c:v>
                </c:pt>
                <c:pt idx="837">
                  <c:v>82.62</c:v>
                </c:pt>
                <c:pt idx="838">
                  <c:v>82.635999999999996</c:v>
                </c:pt>
                <c:pt idx="839">
                  <c:v>82.647000000000006</c:v>
                </c:pt>
                <c:pt idx="840">
                  <c:v>82.655999999999992</c:v>
                </c:pt>
                <c:pt idx="841">
                  <c:v>82.665000000000006</c:v>
                </c:pt>
                <c:pt idx="842">
                  <c:v>82.676000000000002</c:v>
                </c:pt>
                <c:pt idx="843">
                  <c:v>82.691999999999993</c:v>
                </c:pt>
                <c:pt idx="844">
                  <c:v>82.707999999999998</c:v>
                </c:pt>
                <c:pt idx="845">
                  <c:v>82.721999999999994</c:v>
                </c:pt>
                <c:pt idx="846">
                  <c:v>82.733999999999995</c:v>
                </c:pt>
                <c:pt idx="847">
                  <c:v>82.747</c:v>
                </c:pt>
                <c:pt idx="848">
                  <c:v>82.762</c:v>
                </c:pt>
                <c:pt idx="849">
                  <c:v>82.777000000000001</c:v>
                </c:pt>
                <c:pt idx="850">
                  <c:v>82.790999999999997</c:v>
                </c:pt>
                <c:pt idx="851">
                  <c:v>82.805999999999997</c:v>
                </c:pt>
                <c:pt idx="852">
                  <c:v>82.819000000000003</c:v>
                </c:pt>
                <c:pt idx="853">
                  <c:v>82.831000000000003</c:v>
                </c:pt>
                <c:pt idx="854">
                  <c:v>82.840999999999994</c:v>
                </c:pt>
                <c:pt idx="855">
                  <c:v>82.852000000000004</c:v>
                </c:pt>
                <c:pt idx="856">
                  <c:v>82.867000000000004</c:v>
                </c:pt>
                <c:pt idx="857">
                  <c:v>82.882999999999996</c:v>
                </c:pt>
                <c:pt idx="858">
                  <c:v>82.899000000000001</c:v>
                </c:pt>
                <c:pt idx="859">
                  <c:v>82.911000000000001</c:v>
                </c:pt>
                <c:pt idx="860">
                  <c:v>82.921000000000006</c:v>
                </c:pt>
                <c:pt idx="861">
                  <c:v>82.931999999999988</c:v>
                </c:pt>
                <c:pt idx="862">
                  <c:v>82.945999999999998</c:v>
                </c:pt>
                <c:pt idx="863">
                  <c:v>82.962000000000003</c:v>
                </c:pt>
                <c:pt idx="864">
                  <c:v>82.975999999999999</c:v>
                </c:pt>
                <c:pt idx="865">
                  <c:v>82.986999999999995</c:v>
                </c:pt>
                <c:pt idx="866">
                  <c:v>82.998999999999995</c:v>
                </c:pt>
                <c:pt idx="867">
                  <c:v>83.010999999999996</c:v>
                </c:pt>
                <c:pt idx="868">
                  <c:v>83.021999999999991</c:v>
                </c:pt>
                <c:pt idx="869">
                  <c:v>83.033000000000001</c:v>
                </c:pt>
                <c:pt idx="870">
                  <c:v>83.045999999999992</c:v>
                </c:pt>
                <c:pt idx="871">
                  <c:v>83.064000000000007</c:v>
                </c:pt>
                <c:pt idx="872">
                  <c:v>83.084000000000003</c:v>
                </c:pt>
                <c:pt idx="873">
                  <c:v>83.1</c:v>
                </c:pt>
                <c:pt idx="874">
                  <c:v>83.111999999999995</c:v>
                </c:pt>
                <c:pt idx="875">
                  <c:v>83.123000000000005</c:v>
                </c:pt>
                <c:pt idx="876">
                  <c:v>83.138000000000005</c:v>
                </c:pt>
                <c:pt idx="877">
                  <c:v>83.153999999999996</c:v>
                </c:pt>
                <c:pt idx="878">
                  <c:v>83.167999999999992</c:v>
                </c:pt>
                <c:pt idx="879">
                  <c:v>83.181000000000012</c:v>
                </c:pt>
                <c:pt idx="880">
                  <c:v>83.195999999999998</c:v>
                </c:pt>
                <c:pt idx="881">
                  <c:v>83.213999999999999</c:v>
                </c:pt>
                <c:pt idx="882">
                  <c:v>83.228000000000009</c:v>
                </c:pt>
                <c:pt idx="883">
                  <c:v>83.236000000000004</c:v>
                </c:pt>
                <c:pt idx="884">
                  <c:v>83.245000000000005</c:v>
                </c:pt>
                <c:pt idx="885">
                  <c:v>83.259</c:v>
                </c:pt>
                <c:pt idx="886">
                  <c:v>83.274000000000001</c:v>
                </c:pt>
                <c:pt idx="887">
                  <c:v>83.287999999999997</c:v>
                </c:pt>
                <c:pt idx="888">
                  <c:v>83.301999999999992</c:v>
                </c:pt>
                <c:pt idx="889">
                  <c:v>83.316999999999993</c:v>
                </c:pt>
                <c:pt idx="890">
                  <c:v>83.332999999999998</c:v>
                </c:pt>
                <c:pt idx="891">
                  <c:v>83.344999999999999</c:v>
                </c:pt>
                <c:pt idx="892">
                  <c:v>83.353999999999999</c:v>
                </c:pt>
                <c:pt idx="893">
                  <c:v>83.362000000000009</c:v>
                </c:pt>
                <c:pt idx="894">
                  <c:v>83.372</c:v>
                </c:pt>
                <c:pt idx="895">
                  <c:v>83.384</c:v>
                </c:pt>
                <c:pt idx="896">
                  <c:v>83.397000000000006</c:v>
                </c:pt>
                <c:pt idx="897">
                  <c:v>83.411999999999992</c:v>
                </c:pt>
                <c:pt idx="898">
                  <c:v>83.429000000000002</c:v>
                </c:pt>
                <c:pt idx="899">
                  <c:v>83.447000000000003</c:v>
                </c:pt>
                <c:pt idx="900">
                  <c:v>83.462999999999994</c:v>
                </c:pt>
                <c:pt idx="901">
                  <c:v>83.475999999999999</c:v>
                </c:pt>
                <c:pt idx="902">
                  <c:v>83.486000000000004</c:v>
                </c:pt>
                <c:pt idx="903">
                  <c:v>83.496000000000009</c:v>
                </c:pt>
                <c:pt idx="904">
                  <c:v>83.50800000000001</c:v>
                </c:pt>
                <c:pt idx="905">
                  <c:v>83.521999999999991</c:v>
                </c:pt>
                <c:pt idx="906">
                  <c:v>83.536000000000001</c:v>
                </c:pt>
                <c:pt idx="907">
                  <c:v>83.551000000000002</c:v>
                </c:pt>
                <c:pt idx="908">
                  <c:v>83.567999999999998</c:v>
                </c:pt>
                <c:pt idx="909">
                  <c:v>83.582999999999998</c:v>
                </c:pt>
                <c:pt idx="910">
                  <c:v>83.596000000000004</c:v>
                </c:pt>
                <c:pt idx="911">
                  <c:v>83.60499999999999</c:v>
                </c:pt>
                <c:pt idx="912">
                  <c:v>83.614000000000004</c:v>
                </c:pt>
                <c:pt idx="913">
                  <c:v>83.626000000000005</c:v>
                </c:pt>
                <c:pt idx="914">
                  <c:v>83.64</c:v>
                </c:pt>
                <c:pt idx="915">
                  <c:v>83.653999999999996</c:v>
                </c:pt>
                <c:pt idx="916">
                  <c:v>83.664000000000001</c:v>
                </c:pt>
                <c:pt idx="917">
                  <c:v>83.673000000000002</c:v>
                </c:pt>
                <c:pt idx="918">
                  <c:v>83.686000000000007</c:v>
                </c:pt>
                <c:pt idx="919">
                  <c:v>83.704000000000008</c:v>
                </c:pt>
                <c:pt idx="920">
                  <c:v>83.725999999999999</c:v>
                </c:pt>
                <c:pt idx="921">
                  <c:v>83.742999999999995</c:v>
                </c:pt>
                <c:pt idx="922">
                  <c:v>83.753999999999991</c:v>
                </c:pt>
                <c:pt idx="923">
                  <c:v>83.762</c:v>
                </c:pt>
                <c:pt idx="924">
                  <c:v>83.771000000000001</c:v>
                </c:pt>
                <c:pt idx="925">
                  <c:v>83.783000000000001</c:v>
                </c:pt>
                <c:pt idx="926">
                  <c:v>83.796000000000006</c:v>
                </c:pt>
                <c:pt idx="927">
                  <c:v>83.808000000000007</c:v>
                </c:pt>
                <c:pt idx="928">
                  <c:v>83.819000000000003</c:v>
                </c:pt>
                <c:pt idx="929">
                  <c:v>83.831000000000003</c:v>
                </c:pt>
                <c:pt idx="930">
                  <c:v>83.843999999999994</c:v>
                </c:pt>
                <c:pt idx="931">
                  <c:v>83.855999999999995</c:v>
                </c:pt>
                <c:pt idx="932">
                  <c:v>83.867999999999995</c:v>
                </c:pt>
                <c:pt idx="933">
                  <c:v>83.879000000000005</c:v>
                </c:pt>
                <c:pt idx="934">
                  <c:v>83.89</c:v>
                </c:pt>
                <c:pt idx="935">
                  <c:v>83.897000000000006</c:v>
                </c:pt>
                <c:pt idx="936">
                  <c:v>83.897000000000006</c:v>
                </c:pt>
                <c:pt idx="937">
                  <c:v>83.891999999999996</c:v>
                </c:pt>
                <c:pt idx="938">
                  <c:v>83.885000000000005</c:v>
                </c:pt>
                <c:pt idx="939">
                  <c:v>83.882000000000005</c:v>
                </c:pt>
                <c:pt idx="940">
                  <c:v>83.882000000000005</c:v>
                </c:pt>
                <c:pt idx="941">
                  <c:v>83.88600000000001</c:v>
                </c:pt>
                <c:pt idx="942">
                  <c:v>83.894000000000005</c:v>
                </c:pt>
                <c:pt idx="943">
                  <c:v>83.902000000000001</c:v>
                </c:pt>
                <c:pt idx="944">
                  <c:v>83.91</c:v>
                </c:pt>
                <c:pt idx="945">
                  <c:v>83.915999999999997</c:v>
                </c:pt>
                <c:pt idx="946">
                  <c:v>83.921000000000006</c:v>
                </c:pt>
                <c:pt idx="947">
                  <c:v>83.929000000000002</c:v>
                </c:pt>
                <c:pt idx="948">
                  <c:v>83.94</c:v>
                </c:pt>
                <c:pt idx="949">
                  <c:v>83.953000000000003</c:v>
                </c:pt>
                <c:pt idx="950">
                  <c:v>83.966999999999999</c:v>
                </c:pt>
                <c:pt idx="951">
                  <c:v>83.984000000000009</c:v>
                </c:pt>
                <c:pt idx="952">
                  <c:v>84.001000000000005</c:v>
                </c:pt>
                <c:pt idx="953">
                  <c:v>84.015000000000001</c:v>
                </c:pt>
                <c:pt idx="954">
                  <c:v>84.025000000000006</c:v>
                </c:pt>
                <c:pt idx="955">
                  <c:v>84.036000000000001</c:v>
                </c:pt>
                <c:pt idx="956">
                  <c:v>84.052000000000007</c:v>
                </c:pt>
                <c:pt idx="957">
                  <c:v>84.069000000000003</c:v>
                </c:pt>
                <c:pt idx="958">
                  <c:v>84.082000000000008</c:v>
                </c:pt>
                <c:pt idx="959">
                  <c:v>84.09</c:v>
                </c:pt>
                <c:pt idx="960">
                  <c:v>84.099000000000004</c:v>
                </c:pt>
                <c:pt idx="961">
                  <c:v>84.113</c:v>
                </c:pt>
                <c:pt idx="962">
                  <c:v>84.131999999999991</c:v>
                </c:pt>
                <c:pt idx="963">
                  <c:v>84.15</c:v>
                </c:pt>
                <c:pt idx="964">
                  <c:v>84.167999999999992</c:v>
                </c:pt>
                <c:pt idx="965">
                  <c:v>84.183999999999997</c:v>
                </c:pt>
                <c:pt idx="966">
                  <c:v>84.197999999999993</c:v>
                </c:pt>
                <c:pt idx="967">
                  <c:v>84.209000000000003</c:v>
                </c:pt>
                <c:pt idx="968">
                  <c:v>84.216999999999999</c:v>
                </c:pt>
                <c:pt idx="969">
                  <c:v>84.225000000000009</c:v>
                </c:pt>
                <c:pt idx="970">
                  <c:v>84.234999999999999</c:v>
                </c:pt>
                <c:pt idx="971">
                  <c:v>84.251000000000005</c:v>
                </c:pt>
                <c:pt idx="972">
                  <c:v>84.27</c:v>
                </c:pt>
                <c:pt idx="973">
                  <c:v>84.289000000000001</c:v>
                </c:pt>
                <c:pt idx="974">
                  <c:v>84.301999999999992</c:v>
                </c:pt>
                <c:pt idx="975">
                  <c:v>84.307000000000002</c:v>
                </c:pt>
                <c:pt idx="976">
                  <c:v>84.31</c:v>
                </c:pt>
                <c:pt idx="977">
                  <c:v>84.32</c:v>
                </c:pt>
                <c:pt idx="978">
                  <c:v>84.341999999999999</c:v>
                </c:pt>
                <c:pt idx="979">
                  <c:v>84.367000000000004</c:v>
                </c:pt>
                <c:pt idx="980">
                  <c:v>84.387999999999991</c:v>
                </c:pt>
                <c:pt idx="981">
                  <c:v>84.399999999999991</c:v>
                </c:pt>
                <c:pt idx="982">
                  <c:v>84.408000000000001</c:v>
                </c:pt>
                <c:pt idx="983">
                  <c:v>84.413000000000011</c:v>
                </c:pt>
                <c:pt idx="984">
                  <c:v>84.418000000000006</c:v>
                </c:pt>
                <c:pt idx="985">
                  <c:v>84.429000000000002</c:v>
                </c:pt>
                <c:pt idx="986">
                  <c:v>84.448000000000008</c:v>
                </c:pt>
                <c:pt idx="987">
                  <c:v>84.47</c:v>
                </c:pt>
                <c:pt idx="988">
                  <c:v>84.488</c:v>
                </c:pt>
                <c:pt idx="989">
                  <c:v>84.497</c:v>
                </c:pt>
                <c:pt idx="990">
                  <c:v>84.503</c:v>
                </c:pt>
                <c:pt idx="991">
                  <c:v>84.516000000000005</c:v>
                </c:pt>
                <c:pt idx="992">
                  <c:v>84.536000000000001</c:v>
                </c:pt>
                <c:pt idx="993">
                  <c:v>84.555999999999997</c:v>
                </c:pt>
                <c:pt idx="994">
                  <c:v>84.570000000000007</c:v>
                </c:pt>
                <c:pt idx="995">
                  <c:v>84.58</c:v>
                </c:pt>
                <c:pt idx="996">
                  <c:v>84.592999999999989</c:v>
                </c:pt>
                <c:pt idx="997">
                  <c:v>84.611000000000004</c:v>
                </c:pt>
                <c:pt idx="998">
                  <c:v>84.635999999999996</c:v>
                </c:pt>
                <c:pt idx="999">
                  <c:v>84.661000000000001</c:v>
                </c:pt>
                <c:pt idx="1000">
                  <c:v>84.68</c:v>
                </c:pt>
                <c:pt idx="1001">
                  <c:v>84.69</c:v>
                </c:pt>
                <c:pt idx="1002">
                  <c:v>84.694999999999993</c:v>
                </c:pt>
                <c:pt idx="1003">
                  <c:v>84.698999999999998</c:v>
                </c:pt>
                <c:pt idx="1004">
                  <c:v>84.709000000000003</c:v>
                </c:pt>
                <c:pt idx="1005">
                  <c:v>84.724999999999994</c:v>
                </c:pt>
                <c:pt idx="1006">
                  <c:v>84.739000000000004</c:v>
                </c:pt>
                <c:pt idx="1007">
                  <c:v>84.747</c:v>
                </c:pt>
                <c:pt idx="1008">
                  <c:v>84.753999999999991</c:v>
                </c:pt>
                <c:pt idx="1009">
                  <c:v>84.77</c:v>
                </c:pt>
                <c:pt idx="1010">
                  <c:v>84.792999999999992</c:v>
                </c:pt>
                <c:pt idx="1011">
                  <c:v>84.81</c:v>
                </c:pt>
                <c:pt idx="1012">
                  <c:v>84.814999999999998</c:v>
                </c:pt>
                <c:pt idx="1013">
                  <c:v>84.814999999999998</c:v>
                </c:pt>
                <c:pt idx="1014">
                  <c:v>84.816999999999993</c:v>
                </c:pt>
                <c:pt idx="1015">
                  <c:v>84.823000000000008</c:v>
                </c:pt>
                <c:pt idx="1016">
                  <c:v>84.832999999999998</c:v>
                </c:pt>
                <c:pt idx="1017">
                  <c:v>84.84899999999999</c:v>
                </c:pt>
                <c:pt idx="1018">
                  <c:v>84.870999999999995</c:v>
                </c:pt>
                <c:pt idx="1019">
                  <c:v>84.891000000000005</c:v>
                </c:pt>
                <c:pt idx="1020">
                  <c:v>84.908000000000001</c:v>
                </c:pt>
                <c:pt idx="1021">
                  <c:v>84.921999999999997</c:v>
                </c:pt>
                <c:pt idx="1022">
                  <c:v>84.933999999999997</c:v>
                </c:pt>
                <c:pt idx="1023">
                  <c:v>84.942999999999998</c:v>
                </c:pt>
                <c:pt idx="1024">
                  <c:v>84.950999999999993</c:v>
                </c:pt>
                <c:pt idx="1025">
                  <c:v>84.960000000000008</c:v>
                </c:pt>
                <c:pt idx="1026">
                  <c:v>84.971000000000004</c:v>
                </c:pt>
                <c:pt idx="1027">
                  <c:v>84.983000000000004</c:v>
                </c:pt>
                <c:pt idx="1028">
                  <c:v>84.997</c:v>
                </c:pt>
                <c:pt idx="1029">
                  <c:v>85.012</c:v>
                </c:pt>
                <c:pt idx="1030">
                  <c:v>85.027000000000001</c:v>
                </c:pt>
                <c:pt idx="1031">
                  <c:v>85.040999999999997</c:v>
                </c:pt>
                <c:pt idx="1032">
                  <c:v>85.052000000000007</c:v>
                </c:pt>
                <c:pt idx="1033">
                  <c:v>85.055000000000007</c:v>
                </c:pt>
                <c:pt idx="1034">
                  <c:v>85.055999999999997</c:v>
                </c:pt>
                <c:pt idx="1035">
                  <c:v>85.061999999999998</c:v>
                </c:pt>
                <c:pt idx="1036">
                  <c:v>85.072000000000003</c:v>
                </c:pt>
                <c:pt idx="1037">
                  <c:v>85.080999999999989</c:v>
                </c:pt>
                <c:pt idx="1038">
                  <c:v>85.084999999999994</c:v>
                </c:pt>
                <c:pt idx="1039">
                  <c:v>85.087999999999994</c:v>
                </c:pt>
                <c:pt idx="1040">
                  <c:v>85.096999999999994</c:v>
                </c:pt>
                <c:pt idx="1041">
                  <c:v>85.116</c:v>
                </c:pt>
                <c:pt idx="1042">
                  <c:v>85.14</c:v>
                </c:pt>
                <c:pt idx="1043">
                  <c:v>85.162000000000006</c:v>
                </c:pt>
                <c:pt idx="1044">
                  <c:v>85.174999999999997</c:v>
                </c:pt>
                <c:pt idx="1045">
                  <c:v>85.183999999999997</c:v>
                </c:pt>
                <c:pt idx="1046">
                  <c:v>85.195999999999998</c:v>
                </c:pt>
                <c:pt idx="1047">
                  <c:v>85.210999999999999</c:v>
                </c:pt>
                <c:pt idx="1048">
                  <c:v>85.224000000000004</c:v>
                </c:pt>
                <c:pt idx="1049">
                  <c:v>85.230999999999995</c:v>
                </c:pt>
                <c:pt idx="1050">
                  <c:v>85.236999999999995</c:v>
                </c:pt>
                <c:pt idx="1051">
                  <c:v>85.248000000000005</c:v>
                </c:pt>
                <c:pt idx="1052">
                  <c:v>85.265000000000001</c:v>
                </c:pt>
                <c:pt idx="1053">
                  <c:v>85.28</c:v>
                </c:pt>
                <c:pt idx="1054">
                  <c:v>85.289000000000001</c:v>
                </c:pt>
                <c:pt idx="1055">
                  <c:v>85.292999999999992</c:v>
                </c:pt>
                <c:pt idx="1056">
                  <c:v>85.292999999999992</c:v>
                </c:pt>
                <c:pt idx="1057">
                  <c:v>85.292000000000002</c:v>
                </c:pt>
                <c:pt idx="1058">
                  <c:v>85.292999999999992</c:v>
                </c:pt>
                <c:pt idx="1059">
                  <c:v>85.302999999999997</c:v>
                </c:pt>
                <c:pt idx="1060">
                  <c:v>85.324999999999989</c:v>
                </c:pt>
                <c:pt idx="1061">
                  <c:v>85.346999999999994</c:v>
                </c:pt>
                <c:pt idx="1062">
                  <c:v>85.358999999999995</c:v>
                </c:pt>
                <c:pt idx="1063">
                  <c:v>85.36</c:v>
                </c:pt>
                <c:pt idx="1064">
                  <c:v>85.362000000000009</c:v>
                </c:pt>
                <c:pt idx="1065">
                  <c:v>85.375999999999991</c:v>
                </c:pt>
                <c:pt idx="1066">
                  <c:v>85.394999999999996</c:v>
                </c:pt>
                <c:pt idx="1067">
                  <c:v>85.409000000000006</c:v>
                </c:pt>
                <c:pt idx="1068">
                  <c:v>85.41</c:v>
                </c:pt>
                <c:pt idx="1069">
                  <c:v>85.405000000000001</c:v>
                </c:pt>
                <c:pt idx="1070">
                  <c:v>85.406999999999996</c:v>
                </c:pt>
                <c:pt idx="1071">
                  <c:v>85.415999999999997</c:v>
                </c:pt>
                <c:pt idx="1072">
                  <c:v>85.423000000000002</c:v>
                </c:pt>
                <c:pt idx="1073">
                  <c:v>85.424000000000007</c:v>
                </c:pt>
                <c:pt idx="1074">
                  <c:v>85.424000000000007</c:v>
                </c:pt>
                <c:pt idx="1075">
                  <c:v>85.430999999999997</c:v>
                </c:pt>
                <c:pt idx="1076">
                  <c:v>85.445000000000007</c:v>
                </c:pt>
                <c:pt idx="1077">
                  <c:v>85.457999999999998</c:v>
                </c:pt>
                <c:pt idx="1078">
                  <c:v>85.463999999999999</c:v>
                </c:pt>
                <c:pt idx="1079">
                  <c:v>85.465999999999994</c:v>
                </c:pt>
                <c:pt idx="1080">
                  <c:v>85.466999999999999</c:v>
                </c:pt>
                <c:pt idx="1081">
                  <c:v>85.47</c:v>
                </c:pt>
                <c:pt idx="1082">
                  <c:v>85.475999999999999</c:v>
                </c:pt>
                <c:pt idx="1083">
                  <c:v>85.491</c:v>
                </c:pt>
                <c:pt idx="1084">
                  <c:v>85.509999999999991</c:v>
                </c:pt>
                <c:pt idx="1085">
                  <c:v>85.524999999999991</c:v>
                </c:pt>
                <c:pt idx="1086">
                  <c:v>85.53</c:v>
                </c:pt>
                <c:pt idx="1087">
                  <c:v>85.528999999999996</c:v>
                </c:pt>
                <c:pt idx="1088">
                  <c:v>85.528000000000006</c:v>
                </c:pt>
                <c:pt idx="1089">
                  <c:v>85.528999999999996</c:v>
                </c:pt>
                <c:pt idx="1090">
                  <c:v>85.533999999999992</c:v>
                </c:pt>
                <c:pt idx="1091">
                  <c:v>85.543999999999997</c:v>
                </c:pt>
                <c:pt idx="1092">
                  <c:v>85.560999999999993</c:v>
                </c:pt>
                <c:pt idx="1093">
                  <c:v>85.584000000000003</c:v>
                </c:pt>
                <c:pt idx="1094">
                  <c:v>85.603999999999999</c:v>
                </c:pt>
                <c:pt idx="1095">
                  <c:v>85.616</c:v>
                </c:pt>
                <c:pt idx="1096">
                  <c:v>85.618000000000009</c:v>
                </c:pt>
                <c:pt idx="1097">
                  <c:v>85.617000000000004</c:v>
                </c:pt>
                <c:pt idx="1098">
                  <c:v>85.61999999999999</c:v>
                </c:pt>
                <c:pt idx="1099">
                  <c:v>85.629000000000005</c:v>
                </c:pt>
                <c:pt idx="1100">
                  <c:v>85.643000000000001</c:v>
                </c:pt>
                <c:pt idx="1101">
                  <c:v>85.662000000000006</c:v>
                </c:pt>
                <c:pt idx="1102">
                  <c:v>85.68</c:v>
                </c:pt>
                <c:pt idx="1103">
                  <c:v>85.692999999999998</c:v>
                </c:pt>
                <c:pt idx="1104">
                  <c:v>85.696000000000012</c:v>
                </c:pt>
                <c:pt idx="1105">
                  <c:v>85.692000000000007</c:v>
                </c:pt>
                <c:pt idx="1106">
                  <c:v>85.689000000000007</c:v>
                </c:pt>
                <c:pt idx="1107">
                  <c:v>85.692999999999998</c:v>
                </c:pt>
                <c:pt idx="1108">
                  <c:v>85.704999999999998</c:v>
                </c:pt>
                <c:pt idx="1109">
                  <c:v>85.72</c:v>
                </c:pt>
                <c:pt idx="1110">
                  <c:v>85.734999999999999</c:v>
                </c:pt>
                <c:pt idx="1111">
                  <c:v>85.747</c:v>
                </c:pt>
                <c:pt idx="1112">
                  <c:v>85.756</c:v>
                </c:pt>
                <c:pt idx="1113">
                  <c:v>85.76</c:v>
                </c:pt>
                <c:pt idx="1114">
                  <c:v>85.768999999999991</c:v>
                </c:pt>
                <c:pt idx="1115">
                  <c:v>85.786000000000001</c:v>
                </c:pt>
                <c:pt idx="1116">
                  <c:v>85.806000000000012</c:v>
                </c:pt>
                <c:pt idx="1117">
                  <c:v>85.82</c:v>
                </c:pt>
                <c:pt idx="1118">
                  <c:v>85.826999999999998</c:v>
                </c:pt>
                <c:pt idx="1119">
                  <c:v>85.831999999999994</c:v>
                </c:pt>
                <c:pt idx="1120">
                  <c:v>85.838999999999999</c:v>
                </c:pt>
                <c:pt idx="1121">
                  <c:v>85.849000000000004</c:v>
                </c:pt>
                <c:pt idx="1122">
                  <c:v>85.858000000000004</c:v>
                </c:pt>
                <c:pt idx="1123">
                  <c:v>85.86399999999999</c:v>
                </c:pt>
                <c:pt idx="1124">
                  <c:v>85.873000000000005</c:v>
                </c:pt>
                <c:pt idx="1125">
                  <c:v>85.887</c:v>
                </c:pt>
                <c:pt idx="1126">
                  <c:v>85.902000000000001</c:v>
                </c:pt>
                <c:pt idx="1127">
                  <c:v>85.906999999999996</c:v>
                </c:pt>
                <c:pt idx="1128">
                  <c:v>85.902000000000001</c:v>
                </c:pt>
                <c:pt idx="1129">
                  <c:v>85.88900000000001</c:v>
                </c:pt>
                <c:pt idx="1130">
                  <c:v>85.875</c:v>
                </c:pt>
                <c:pt idx="1131">
                  <c:v>85.858999999999995</c:v>
                </c:pt>
                <c:pt idx="1132">
                  <c:v>85.838000000000008</c:v>
                </c:pt>
                <c:pt idx="1133">
                  <c:v>85.814000000000007</c:v>
                </c:pt>
                <c:pt idx="1134">
                  <c:v>85.793999999999997</c:v>
                </c:pt>
                <c:pt idx="1135">
                  <c:v>85.780999999999992</c:v>
                </c:pt>
                <c:pt idx="1136">
                  <c:v>85.772999999999996</c:v>
                </c:pt>
                <c:pt idx="1137">
                  <c:v>85.76700000000001</c:v>
                </c:pt>
                <c:pt idx="1138">
                  <c:v>85.760999999999996</c:v>
                </c:pt>
                <c:pt idx="1139">
                  <c:v>85.748999999999995</c:v>
                </c:pt>
                <c:pt idx="1140">
                  <c:v>85.724000000000004</c:v>
                </c:pt>
                <c:pt idx="1141">
                  <c:v>85.697999999999993</c:v>
                </c:pt>
                <c:pt idx="1142">
                  <c:v>85.694999999999993</c:v>
                </c:pt>
                <c:pt idx="1143">
                  <c:v>85.712999999999994</c:v>
                </c:pt>
                <c:pt idx="1144">
                  <c:v>85.724999999999994</c:v>
                </c:pt>
                <c:pt idx="1145">
                  <c:v>85.721999999999994</c:v>
                </c:pt>
                <c:pt idx="1146">
                  <c:v>85.734999999999999</c:v>
                </c:pt>
                <c:pt idx="1147">
                  <c:v>85.787999999999997</c:v>
                </c:pt>
                <c:pt idx="1148">
                  <c:v>85.87</c:v>
                </c:pt>
                <c:pt idx="1149">
                  <c:v>85.965000000000003</c:v>
                </c:pt>
                <c:pt idx="1150">
                  <c:v>86.063000000000002</c:v>
                </c:pt>
                <c:pt idx="1151">
                  <c:v>86.156000000000006</c:v>
                </c:pt>
                <c:pt idx="1152">
                  <c:v>86.239000000000004</c:v>
                </c:pt>
                <c:pt idx="1153">
                  <c:v>86.314000000000007</c:v>
                </c:pt>
                <c:pt idx="1154">
                  <c:v>86.344999999999999</c:v>
                </c:pt>
                <c:pt idx="1155">
                  <c:v>86.277000000000001</c:v>
                </c:pt>
                <c:pt idx="1156">
                  <c:v>86.117000000000004</c:v>
                </c:pt>
                <c:pt idx="1157">
                  <c:v>85.92</c:v>
                </c:pt>
                <c:pt idx="1158">
                  <c:v>85.76</c:v>
                </c:pt>
                <c:pt idx="1159">
                  <c:v>85.707999999999998</c:v>
                </c:pt>
                <c:pt idx="1160">
                  <c:v>85.777000000000001</c:v>
                </c:pt>
                <c:pt idx="1161">
                  <c:v>85.885999999999996</c:v>
                </c:pt>
                <c:pt idx="1162">
                  <c:v>85.966999999999999</c:v>
                </c:pt>
                <c:pt idx="1163">
                  <c:v>86.004000000000005</c:v>
                </c:pt>
                <c:pt idx="1164">
                  <c:v>86.006</c:v>
                </c:pt>
                <c:pt idx="1165">
                  <c:v>85.991</c:v>
                </c:pt>
                <c:pt idx="1166">
                  <c:v>85.981999999999999</c:v>
                </c:pt>
                <c:pt idx="1167">
                  <c:v>85.988</c:v>
                </c:pt>
                <c:pt idx="1168">
                  <c:v>86.004999999999995</c:v>
                </c:pt>
                <c:pt idx="1169">
                  <c:v>86.03</c:v>
                </c:pt>
                <c:pt idx="1170">
                  <c:v>86.051999999999992</c:v>
                </c:pt>
                <c:pt idx="1171">
                  <c:v>86.043000000000006</c:v>
                </c:pt>
                <c:pt idx="1172">
                  <c:v>85.978999999999999</c:v>
                </c:pt>
                <c:pt idx="1173">
                  <c:v>85.881</c:v>
                </c:pt>
                <c:pt idx="1174">
                  <c:v>85.811999999999998</c:v>
                </c:pt>
                <c:pt idx="1175">
                  <c:v>85.828999999999994</c:v>
                </c:pt>
                <c:pt idx="1176">
                  <c:v>85.912000000000006</c:v>
                </c:pt>
                <c:pt idx="1177">
                  <c:v>85.995000000000005</c:v>
                </c:pt>
                <c:pt idx="1178">
                  <c:v>86.034000000000006</c:v>
                </c:pt>
                <c:pt idx="1179">
                  <c:v>86.034000000000006</c:v>
                </c:pt>
                <c:pt idx="1180">
                  <c:v>86.019000000000005</c:v>
                </c:pt>
                <c:pt idx="1181">
                  <c:v>86.004999999999995</c:v>
                </c:pt>
                <c:pt idx="1182">
                  <c:v>86</c:v>
                </c:pt>
                <c:pt idx="1183">
                  <c:v>85.999000000000009</c:v>
                </c:pt>
                <c:pt idx="1184">
                  <c:v>86.001000000000005</c:v>
                </c:pt>
                <c:pt idx="1185">
                  <c:v>86.007999999999996</c:v>
                </c:pt>
                <c:pt idx="1186">
                  <c:v>86.019000000000005</c:v>
                </c:pt>
                <c:pt idx="1187">
                  <c:v>86.028999999999996</c:v>
                </c:pt>
                <c:pt idx="1188">
                  <c:v>86.034000000000006</c:v>
                </c:pt>
                <c:pt idx="1189">
                  <c:v>86.034000000000006</c:v>
                </c:pt>
                <c:pt idx="1190">
                  <c:v>86.031999999999996</c:v>
                </c:pt>
                <c:pt idx="1191">
                  <c:v>86.031000000000006</c:v>
                </c:pt>
                <c:pt idx="1192">
                  <c:v>86.031000000000006</c:v>
                </c:pt>
                <c:pt idx="1193">
                  <c:v>86.034999999999997</c:v>
                </c:pt>
                <c:pt idx="1194">
                  <c:v>86.036000000000001</c:v>
                </c:pt>
                <c:pt idx="1195">
                  <c:v>86.028000000000006</c:v>
                </c:pt>
                <c:pt idx="1196">
                  <c:v>86.009999999999991</c:v>
                </c:pt>
                <c:pt idx="1197">
                  <c:v>85.988</c:v>
                </c:pt>
                <c:pt idx="1198">
                  <c:v>85.972000000000008</c:v>
                </c:pt>
                <c:pt idx="1199">
                  <c:v>85.965000000000003</c:v>
                </c:pt>
                <c:pt idx="1200">
                  <c:v>85.965000000000003</c:v>
                </c:pt>
                <c:pt idx="1201">
                  <c:v>85.97399999999999</c:v>
                </c:pt>
                <c:pt idx="1202">
                  <c:v>85.989000000000004</c:v>
                </c:pt>
                <c:pt idx="1203">
                  <c:v>86.006</c:v>
                </c:pt>
                <c:pt idx="1204">
                  <c:v>86.021000000000001</c:v>
                </c:pt>
                <c:pt idx="1205">
                  <c:v>86.03</c:v>
                </c:pt>
                <c:pt idx="1206">
                  <c:v>86.036000000000001</c:v>
                </c:pt>
                <c:pt idx="1207">
                  <c:v>86.04</c:v>
                </c:pt>
                <c:pt idx="1208">
                  <c:v>86.043000000000006</c:v>
                </c:pt>
                <c:pt idx="1209">
                  <c:v>86.046000000000006</c:v>
                </c:pt>
                <c:pt idx="1210">
                  <c:v>86.051000000000002</c:v>
                </c:pt>
                <c:pt idx="1211">
                  <c:v>86.060999999999993</c:v>
                </c:pt>
                <c:pt idx="1212">
                  <c:v>86.078000000000003</c:v>
                </c:pt>
                <c:pt idx="1213">
                  <c:v>86.1</c:v>
                </c:pt>
                <c:pt idx="1214">
                  <c:v>86.126999999999995</c:v>
                </c:pt>
                <c:pt idx="1215">
                  <c:v>86.153999999999996</c:v>
                </c:pt>
                <c:pt idx="1216">
                  <c:v>86.17</c:v>
                </c:pt>
                <c:pt idx="1217">
                  <c:v>86.165999999999997</c:v>
                </c:pt>
                <c:pt idx="1218">
                  <c:v>86.146999999999991</c:v>
                </c:pt>
                <c:pt idx="1219">
                  <c:v>86.13300000000001</c:v>
                </c:pt>
                <c:pt idx="1220">
                  <c:v>86.144000000000005</c:v>
                </c:pt>
                <c:pt idx="1221">
                  <c:v>86.174999999999997</c:v>
                </c:pt>
                <c:pt idx="1222">
                  <c:v>86.204000000000008</c:v>
                </c:pt>
                <c:pt idx="1223">
                  <c:v>86.213999999999999</c:v>
                </c:pt>
                <c:pt idx="1224">
                  <c:v>86.210999999999999</c:v>
                </c:pt>
                <c:pt idx="1225">
                  <c:v>86.213999999999999</c:v>
                </c:pt>
                <c:pt idx="1226">
                  <c:v>86.228999999999999</c:v>
                </c:pt>
                <c:pt idx="1227">
                  <c:v>86.248999999999995</c:v>
                </c:pt>
                <c:pt idx="1228">
                  <c:v>86.260999999999996</c:v>
                </c:pt>
                <c:pt idx="1229">
                  <c:v>86.256999999999991</c:v>
                </c:pt>
                <c:pt idx="1230">
                  <c:v>86.234999999999999</c:v>
                </c:pt>
                <c:pt idx="1231">
                  <c:v>86.203000000000003</c:v>
                </c:pt>
                <c:pt idx="1232">
                  <c:v>86.173999999999992</c:v>
                </c:pt>
                <c:pt idx="1233">
                  <c:v>86.162000000000006</c:v>
                </c:pt>
                <c:pt idx="1234">
                  <c:v>86.168000000000006</c:v>
                </c:pt>
                <c:pt idx="1235">
                  <c:v>86.188000000000002</c:v>
                </c:pt>
                <c:pt idx="1236">
                  <c:v>86.216999999999999</c:v>
                </c:pt>
                <c:pt idx="1237">
                  <c:v>86.245000000000005</c:v>
                </c:pt>
                <c:pt idx="1238">
                  <c:v>86.263999999999996</c:v>
                </c:pt>
                <c:pt idx="1239">
                  <c:v>86.278000000000006</c:v>
                </c:pt>
                <c:pt idx="1240">
                  <c:v>86.290999999999997</c:v>
                </c:pt>
                <c:pt idx="1241">
                  <c:v>86.302999999999997</c:v>
                </c:pt>
                <c:pt idx="1242">
                  <c:v>86.311999999999998</c:v>
                </c:pt>
                <c:pt idx="1243">
                  <c:v>86.322000000000003</c:v>
                </c:pt>
                <c:pt idx="1244">
                  <c:v>86.335999999999999</c:v>
                </c:pt>
                <c:pt idx="1245">
                  <c:v>86.344999999999999</c:v>
                </c:pt>
                <c:pt idx="1246">
                  <c:v>86.344999999999999</c:v>
                </c:pt>
                <c:pt idx="1247">
                  <c:v>86.334999999999994</c:v>
                </c:pt>
                <c:pt idx="1248">
                  <c:v>86.308999999999997</c:v>
                </c:pt>
                <c:pt idx="1249">
                  <c:v>86.265999999999991</c:v>
                </c:pt>
                <c:pt idx="1250">
                  <c:v>86.231999999999999</c:v>
                </c:pt>
                <c:pt idx="1251">
                  <c:v>86.236000000000004</c:v>
                </c:pt>
                <c:pt idx="1252">
                  <c:v>86.274000000000001</c:v>
                </c:pt>
                <c:pt idx="1253">
                  <c:v>86.308999999999997</c:v>
                </c:pt>
                <c:pt idx="1254">
                  <c:v>86.311999999999998</c:v>
                </c:pt>
                <c:pt idx="1255">
                  <c:v>86.289000000000001</c:v>
                </c:pt>
                <c:pt idx="1256">
                  <c:v>86.265999999999991</c:v>
                </c:pt>
                <c:pt idx="1257">
                  <c:v>86.260999999999996</c:v>
                </c:pt>
                <c:pt idx="1258">
                  <c:v>86.271000000000001</c:v>
                </c:pt>
                <c:pt idx="1259">
                  <c:v>86.272999999999996</c:v>
                </c:pt>
                <c:pt idx="1260">
                  <c:v>86.26700000000001</c:v>
                </c:pt>
                <c:pt idx="1261">
                  <c:v>86.274000000000001</c:v>
                </c:pt>
                <c:pt idx="1262">
                  <c:v>86.3</c:v>
                </c:pt>
                <c:pt idx="1263">
                  <c:v>86.332999999999998</c:v>
                </c:pt>
                <c:pt idx="1264">
                  <c:v>86.367999999999995</c:v>
                </c:pt>
                <c:pt idx="1265">
                  <c:v>86.408000000000001</c:v>
                </c:pt>
                <c:pt idx="1266">
                  <c:v>86.441000000000003</c:v>
                </c:pt>
                <c:pt idx="1267">
                  <c:v>86.438000000000002</c:v>
                </c:pt>
                <c:pt idx="1268">
                  <c:v>86.390999999999991</c:v>
                </c:pt>
                <c:pt idx="1269">
                  <c:v>86.316000000000003</c:v>
                </c:pt>
                <c:pt idx="1270">
                  <c:v>86.241</c:v>
                </c:pt>
                <c:pt idx="1271">
                  <c:v>86.191000000000003</c:v>
                </c:pt>
                <c:pt idx="1272">
                  <c:v>86.192000000000007</c:v>
                </c:pt>
                <c:pt idx="1273">
                  <c:v>86.25</c:v>
                </c:pt>
                <c:pt idx="1274">
                  <c:v>86.328999999999994</c:v>
                </c:pt>
                <c:pt idx="1275">
                  <c:v>86.373999999999995</c:v>
                </c:pt>
                <c:pt idx="1276">
                  <c:v>86.37</c:v>
                </c:pt>
                <c:pt idx="1277">
                  <c:v>86.353999999999999</c:v>
                </c:pt>
                <c:pt idx="1278">
                  <c:v>86.367999999999995</c:v>
                </c:pt>
                <c:pt idx="1279">
                  <c:v>86.400999999999996</c:v>
                </c:pt>
                <c:pt idx="1280">
                  <c:v>86.4</c:v>
                </c:pt>
                <c:pt idx="1281">
                  <c:v>86.338000000000008</c:v>
                </c:pt>
                <c:pt idx="1282">
                  <c:v>86.236000000000004</c:v>
                </c:pt>
                <c:pt idx="1283">
                  <c:v>86.13</c:v>
                </c:pt>
                <c:pt idx="1284">
                  <c:v>86.040999999999997</c:v>
                </c:pt>
                <c:pt idx="1285">
                  <c:v>85.974999999999994</c:v>
                </c:pt>
                <c:pt idx="1286">
                  <c:v>85.926999999999992</c:v>
                </c:pt>
                <c:pt idx="1287">
                  <c:v>85.89</c:v>
                </c:pt>
                <c:pt idx="1288">
                  <c:v>85.927999999999997</c:v>
                </c:pt>
                <c:pt idx="1289">
                  <c:v>86.162000000000006</c:v>
                </c:pt>
                <c:pt idx="1290">
                  <c:v>86.578999999999994</c:v>
                </c:pt>
                <c:pt idx="1291">
                  <c:v>86.944000000000003</c:v>
                </c:pt>
                <c:pt idx="1292">
                  <c:v>87.09</c:v>
                </c:pt>
                <c:pt idx="1293">
                  <c:v>87.078000000000003</c:v>
                </c:pt>
                <c:pt idx="1294">
                  <c:v>87.03</c:v>
                </c:pt>
                <c:pt idx="1295">
                  <c:v>86.991</c:v>
                </c:pt>
                <c:pt idx="1296">
                  <c:v>86.957999999999998</c:v>
                </c:pt>
                <c:pt idx="1297">
                  <c:v>86.928000000000011</c:v>
                </c:pt>
                <c:pt idx="1298">
                  <c:v>86.91</c:v>
                </c:pt>
                <c:pt idx="1299">
                  <c:v>86.912000000000006</c:v>
                </c:pt>
                <c:pt idx="1300">
                  <c:v>86.929000000000002</c:v>
                </c:pt>
                <c:pt idx="1301">
                  <c:v>86.936000000000007</c:v>
                </c:pt>
                <c:pt idx="1302">
                  <c:v>86.916000000000011</c:v>
                </c:pt>
                <c:pt idx="1303">
                  <c:v>86.881</c:v>
                </c:pt>
                <c:pt idx="1304">
                  <c:v>86.858000000000004</c:v>
                </c:pt>
                <c:pt idx="1305">
                  <c:v>86.861999999999995</c:v>
                </c:pt>
                <c:pt idx="1306">
                  <c:v>86.896000000000001</c:v>
                </c:pt>
                <c:pt idx="1307">
                  <c:v>86.950999999999993</c:v>
                </c:pt>
                <c:pt idx="1308">
                  <c:v>86.995999999999995</c:v>
                </c:pt>
                <c:pt idx="1309">
                  <c:v>87.000999999999991</c:v>
                </c:pt>
                <c:pt idx="1310">
                  <c:v>86.963999999999999</c:v>
                </c:pt>
                <c:pt idx="1311">
                  <c:v>86.916000000000011</c:v>
                </c:pt>
                <c:pt idx="1312">
                  <c:v>86.88</c:v>
                </c:pt>
                <c:pt idx="1313">
                  <c:v>86.856999999999999</c:v>
                </c:pt>
                <c:pt idx="1314">
                  <c:v>86.831000000000003</c:v>
                </c:pt>
                <c:pt idx="1315">
                  <c:v>86.796999999999997</c:v>
                </c:pt>
                <c:pt idx="1316">
                  <c:v>86.757999999999996</c:v>
                </c:pt>
                <c:pt idx="1317">
                  <c:v>86.721999999999994</c:v>
                </c:pt>
                <c:pt idx="1318">
                  <c:v>86.697999999999993</c:v>
                </c:pt>
                <c:pt idx="1319">
                  <c:v>86.682000000000002</c:v>
                </c:pt>
                <c:pt idx="1320">
                  <c:v>86.653999999999996</c:v>
                </c:pt>
                <c:pt idx="1321">
                  <c:v>86.61</c:v>
                </c:pt>
                <c:pt idx="1322">
                  <c:v>86.572999999999993</c:v>
                </c:pt>
                <c:pt idx="1323">
                  <c:v>86.567000000000007</c:v>
                </c:pt>
                <c:pt idx="1324">
                  <c:v>86.585999999999999</c:v>
                </c:pt>
                <c:pt idx="1325">
                  <c:v>86.605000000000004</c:v>
                </c:pt>
                <c:pt idx="1326">
                  <c:v>86.614999999999995</c:v>
                </c:pt>
                <c:pt idx="1327">
                  <c:v>86.617000000000004</c:v>
                </c:pt>
                <c:pt idx="1328">
                  <c:v>86.621000000000009</c:v>
                </c:pt>
                <c:pt idx="1329">
                  <c:v>86.63</c:v>
                </c:pt>
                <c:pt idx="1330">
                  <c:v>86.64</c:v>
                </c:pt>
                <c:pt idx="1331">
                  <c:v>86.646000000000001</c:v>
                </c:pt>
                <c:pt idx="1332">
                  <c:v>86.652000000000001</c:v>
                </c:pt>
                <c:pt idx="1333">
                  <c:v>86.670999999999992</c:v>
                </c:pt>
                <c:pt idx="1334">
                  <c:v>86.703000000000003</c:v>
                </c:pt>
                <c:pt idx="1335">
                  <c:v>86.728000000000009</c:v>
                </c:pt>
                <c:pt idx="1336">
                  <c:v>86.731999999999999</c:v>
                </c:pt>
                <c:pt idx="1337">
                  <c:v>86.724000000000004</c:v>
                </c:pt>
                <c:pt idx="1338">
                  <c:v>86.716000000000008</c:v>
                </c:pt>
                <c:pt idx="1339">
                  <c:v>86.706000000000003</c:v>
                </c:pt>
                <c:pt idx="1340">
                  <c:v>86.684000000000012</c:v>
                </c:pt>
                <c:pt idx="1341">
                  <c:v>86.64500000000001</c:v>
                </c:pt>
                <c:pt idx="1342">
                  <c:v>86.594999999999999</c:v>
                </c:pt>
                <c:pt idx="1343">
                  <c:v>86.554000000000002</c:v>
                </c:pt>
                <c:pt idx="1344">
                  <c:v>86.539999999999992</c:v>
                </c:pt>
                <c:pt idx="1345">
                  <c:v>86.555000000000007</c:v>
                </c:pt>
                <c:pt idx="1346">
                  <c:v>86.585999999999999</c:v>
                </c:pt>
                <c:pt idx="1347">
                  <c:v>86.61999999999999</c:v>
                </c:pt>
                <c:pt idx="1348">
                  <c:v>86.646000000000001</c:v>
                </c:pt>
                <c:pt idx="1349">
                  <c:v>86.655000000000001</c:v>
                </c:pt>
                <c:pt idx="1350">
                  <c:v>86.653000000000006</c:v>
                </c:pt>
                <c:pt idx="1351">
                  <c:v>86.647999999999996</c:v>
                </c:pt>
                <c:pt idx="1352">
                  <c:v>86.638000000000005</c:v>
                </c:pt>
                <c:pt idx="1353">
                  <c:v>86.613</c:v>
                </c:pt>
                <c:pt idx="1354">
                  <c:v>86.587000000000003</c:v>
                </c:pt>
                <c:pt idx="1355">
                  <c:v>86.585000000000008</c:v>
                </c:pt>
                <c:pt idx="1356">
                  <c:v>86.605000000000004</c:v>
                </c:pt>
                <c:pt idx="1357">
                  <c:v>86.623000000000005</c:v>
                </c:pt>
                <c:pt idx="1358">
                  <c:v>86.632000000000005</c:v>
                </c:pt>
                <c:pt idx="1359">
                  <c:v>86.638000000000005</c:v>
                </c:pt>
                <c:pt idx="1360">
                  <c:v>86.637</c:v>
                </c:pt>
                <c:pt idx="1361">
                  <c:v>86.629000000000005</c:v>
                </c:pt>
                <c:pt idx="1362">
                  <c:v>86.623999999999995</c:v>
                </c:pt>
                <c:pt idx="1363">
                  <c:v>86.61999999999999</c:v>
                </c:pt>
                <c:pt idx="1364">
                  <c:v>86.588999999999999</c:v>
                </c:pt>
                <c:pt idx="1365">
                  <c:v>86.528999999999996</c:v>
                </c:pt>
                <c:pt idx="1366">
                  <c:v>86.487000000000009</c:v>
                </c:pt>
                <c:pt idx="1367">
                  <c:v>86.504000000000005</c:v>
                </c:pt>
                <c:pt idx="1368">
                  <c:v>86.573999999999998</c:v>
                </c:pt>
                <c:pt idx="1369">
                  <c:v>86.638000000000005</c:v>
                </c:pt>
                <c:pt idx="1370">
                  <c:v>86.644000000000005</c:v>
                </c:pt>
                <c:pt idx="1371">
                  <c:v>86.591999999999999</c:v>
                </c:pt>
                <c:pt idx="1372">
                  <c:v>86.546999999999997</c:v>
                </c:pt>
                <c:pt idx="1373">
                  <c:v>86.569000000000003</c:v>
                </c:pt>
                <c:pt idx="1374">
                  <c:v>86.632000000000005</c:v>
                </c:pt>
                <c:pt idx="1375">
                  <c:v>86.667000000000002</c:v>
                </c:pt>
                <c:pt idx="1376">
                  <c:v>86.661999999999992</c:v>
                </c:pt>
                <c:pt idx="1377">
                  <c:v>86.661999999999992</c:v>
                </c:pt>
                <c:pt idx="1378">
                  <c:v>86.701999999999998</c:v>
                </c:pt>
                <c:pt idx="1379">
                  <c:v>86.78</c:v>
                </c:pt>
                <c:pt idx="1380">
                  <c:v>86.869</c:v>
                </c:pt>
                <c:pt idx="1381">
                  <c:v>86.932000000000002</c:v>
                </c:pt>
                <c:pt idx="1382">
                  <c:v>86.945999999999998</c:v>
                </c:pt>
                <c:pt idx="1383">
                  <c:v>86.921999999999997</c:v>
                </c:pt>
                <c:pt idx="1384">
                  <c:v>86.88900000000001</c:v>
                </c:pt>
                <c:pt idx="1385">
                  <c:v>86.865000000000009</c:v>
                </c:pt>
                <c:pt idx="1386">
                  <c:v>86.850999999999999</c:v>
                </c:pt>
                <c:pt idx="1387">
                  <c:v>86.847999999999999</c:v>
                </c:pt>
                <c:pt idx="1388">
                  <c:v>86.873000000000005</c:v>
                </c:pt>
                <c:pt idx="1389">
                  <c:v>86.936999999999998</c:v>
                </c:pt>
                <c:pt idx="1390">
                  <c:v>87.028000000000006</c:v>
                </c:pt>
                <c:pt idx="1391">
                  <c:v>87.113</c:v>
                </c:pt>
                <c:pt idx="1392">
                  <c:v>87.155000000000001</c:v>
                </c:pt>
                <c:pt idx="1393">
                  <c:v>87.138999999999996</c:v>
                </c:pt>
                <c:pt idx="1394">
                  <c:v>87.091999999999999</c:v>
                </c:pt>
                <c:pt idx="1395">
                  <c:v>87.078000000000003</c:v>
                </c:pt>
                <c:pt idx="1396">
                  <c:v>87.123999999999995</c:v>
                </c:pt>
                <c:pt idx="1397">
                  <c:v>87.182000000000002</c:v>
                </c:pt>
                <c:pt idx="1398">
                  <c:v>87.192999999999998</c:v>
                </c:pt>
                <c:pt idx="1399">
                  <c:v>87.155000000000001</c:v>
                </c:pt>
                <c:pt idx="1400">
                  <c:v>87.102999999999994</c:v>
                </c:pt>
                <c:pt idx="1401">
                  <c:v>87.058999999999997</c:v>
                </c:pt>
                <c:pt idx="1402">
                  <c:v>87.016999999999996</c:v>
                </c:pt>
                <c:pt idx="1403">
                  <c:v>86.968000000000004</c:v>
                </c:pt>
                <c:pt idx="1404">
                  <c:v>86.914000000000001</c:v>
                </c:pt>
                <c:pt idx="1405">
                  <c:v>86.872</c:v>
                </c:pt>
                <c:pt idx="1406">
                  <c:v>86.861999999999995</c:v>
                </c:pt>
                <c:pt idx="1407">
                  <c:v>86.882999999999996</c:v>
                </c:pt>
                <c:pt idx="1408">
                  <c:v>86.896000000000001</c:v>
                </c:pt>
                <c:pt idx="1409">
                  <c:v>86.86399999999999</c:v>
                </c:pt>
                <c:pt idx="1410">
                  <c:v>86.796999999999997</c:v>
                </c:pt>
                <c:pt idx="1411">
                  <c:v>86.743000000000009</c:v>
                </c:pt>
                <c:pt idx="1412">
                  <c:v>86.739000000000004</c:v>
                </c:pt>
                <c:pt idx="1413">
                  <c:v>86.760999999999996</c:v>
                </c:pt>
                <c:pt idx="1414">
                  <c:v>86.757999999999996</c:v>
                </c:pt>
                <c:pt idx="1415">
                  <c:v>86.741</c:v>
                </c:pt>
                <c:pt idx="1416">
                  <c:v>86.79</c:v>
                </c:pt>
                <c:pt idx="1417">
                  <c:v>86.938000000000002</c:v>
                </c:pt>
                <c:pt idx="1418">
                  <c:v>87.102000000000004</c:v>
                </c:pt>
                <c:pt idx="1419">
                  <c:v>87.180999999999997</c:v>
                </c:pt>
                <c:pt idx="1420">
                  <c:v>87.156000000000006</c:v>
                </c:pt>
                <c:pt idx="1421">
                  <c:v>87.078000000000003</c:v>
                </c:pt>
                <c:pt idx="1422">
                  <c:v>87.028999999999996</c:v>
                </c:pt>
                <c:pt idx="1423">
                  <c:v>87.067999999999998</c:v>
                </c:pt>
                <c:pt idx="1424">
                  <c:v>87.177000000000007</c:v>
                </c:pt>
                <c:pt idx="1425">
                  <c:v>87.268000000000001</c:v>
                </c:pt>
                <c:pt idx="1426">
                  <c:v>87.295000000000002</c:v>
                </c:pt>
                <c:pt idx="1427">
                  <c:v>87.292999999999992</c:v>
                </c:pt>
                <c:pt idx="1428">
                  <c:v>87.317000000000007</c:v>
                </c:pt>
                <c:pt idx="1429">
                  <c:v>87.37700000000001</c:v>
                </c:pt>
                <c:pt idx="1430">
                  <c:v>87.438999999999993</c:v>
                </c:pt>
                <c:pt idx="1431">
                  <c:v>87.472000000000008</c:v>
                </c:pt>
                <c:pt idx="1432">
                  <c:v>87.461999999999989</c:v>
                </c:pt>
                <c:pt idx="1433">
                  <c:v>87.416000000000011</c:v>
                </c:pt>
                <c:pt idx="1434">
                  <c:v>87.355999999999995</c:v>
                </c:pt>
                <c:pt idx="1435">
                  <c:v>87.31</c:v>
                </c:pt>
                <c:pt idx="1436">
                  <c:v>87.29</c:v>
                </c:pt>
                <c:pt idx="1437">
                  <c:v>87.287000000000006</c:v>
                </c:pt>
                <c:pt idx="1438">
                  <c:v>87.280999999999992</c:v>
                </c:pt>
                <c:pt idx="1439">
                  <c:v>87.266000000000005</c:v>
                </c:pt>
                <c:pt idx="1440">
                  <c:v>87.27000000000001</c:v>
                </c:pt>
                <c:pt idx="1441">
                  <c:v>87.317999999999998</c:v>
                </c:pt>
                <c:pt idx="1442">
                  <c:v>87.375</c:v>
                </c:pt>
                <c:pt idx="1443">
                  <c:v>87.384</c:v>
                </c:pt>
                <c:pt idx="1444">
                  <c:v>87.36</c:v>
                </c:pt>
                <c:pt idx="1445">
                  <c:v>87.35199999999999</c:v>
                </c:pt>
                <c:pt idx="1446">
                  <c:v>87.369</c:v>
                </c:pt>
                <c:pt idx="1447">
                  <c:v>87.382000000000005</c:v>
                </c:pt>
                <c:pt idx="1448">
                  <c:v>87.373999999999995</c:v>
                </c:pt>
                <c:pt idx="1449">
                  <c:v>87.356999999999999</c:v>
                </c:pt>
                <c:pt idx="1450">
                  <c:v>87.349000000000004</c:v>
                </c:pt>
                <c:pt idx="1451">
                  <c:v>87.346999999999994</c:v>
                </c:pt>
                <c:pt idx="1452">
                  <c:v>87.338000000000008</c:v>
                </c:pt>
                <c:pt idx="1453">
                  <c:v>87.326999999999998</c:v>
                </c:pt>
                <c:pt idx="1454">
                  <c:v>87.341000000000008</c:v>
                </c:pt>
                <c:pt idx="1455">
                  <c:v>87.378999999999991</c:v>
                </c:pt>
                <c:pt idx="1456">
                  <c:v>87.391999999999996</c:v>
                </c:pt>
                <c:pt idx="1457">
                  <c:v>87.367999999999995</c:v>
                </c:pt>
                <c:pt idx="1458">
                  <c:v>87.356999999999999</c:v>
                </c:pt>
                <c:pt idx="1459">
                  <c:v>87.384</c:v>
                </c:pt>
                <c:pt idx="1460">
                  <c:v>87.409000000000006</c:v>
                </c:pt>
                <c:pt idx="1461">
                  <c:v>87.4</c:v>
                </c:pt>
                <c:pt idx="1462">
                  <c:v>87.373999999999995</c:v>
                </c:pt>
                <c:pt idx="1463">
                  <c:v>87.36</c:v>
                </c:pt>
                <c:pt idx="1464">
                  <c:v>87.37</c:v>
                </c:pt>
                <c:pt idx="1465">
                  <c:v>87.397000000000006</c:v>
                </c:pt>
                <c:pt idx="1466">
                  <c:v>87.423000000000002</c:v>
                </c:pt>
                <c:pt idx="1467">
                  <c:v>87.436000000000007</c:v>
                </c:pt>
                <c:pt idx="1468">
                  <c:v>87.438000000000002</c:v>
                </c:pt>
                <c:pt idx="1469">
                  <c:v>87.441999999999993</c:v>
                </c:pt>
                <c:pt idx="1470">
                  <c:v>87.448000000000008</c:v>
                </c:pt>
                <c:pt idx="1471">
                  <c:v>87.445999999999998</c:v>
                </c:pt>
                <c:pt idx="1472">
                  <c:v>87.427999999999997</c:v>
                </c:pt>
                <c:pt idx="1473">
                  <c:v>87.412000000000006</c:v>
                </c:pt>
                <c:pt idx="1474">
                  <c:v>87.42</c:v>
                </c:pt>
                <c:pt idx="1475">
                  <c:v>87.441999999999993</c:v>
                </c:pt>
                <c:pt idx="1476">
                  <c:v>87.448999999999998</c:v>
                </c:pt>
                <c:pt idx="1477">
                  <c:v>87.451999999999998</c:v>
                </c:pt>
                <c:pt idx="1478">
                  <c:v>87.484999999999999</c:v>
                </c:pt>
                <c:pt idx="1479">
                  <c:v>87.534999999999997</c:v>
                </c:pt>
                <c:pt idx="1480">
                  <c:v>87.552999999999997</c:v>
                </c:pt>
                <c:pt idx="1481">
                  <c:v>87.534999999999997</c:v>
                </c:pt>
                <c:pt idx="1482">
                  <c:v>87.516999999999996</c:v>
                </c:pt>
                <c:pt idx="1483">
                  <c:v>87.51</c:v>
                </c:pt>
                <c:pt idx="1484">
                  <c:v>87.504999999999995</c:v>
                </c:pt>
                <c:pt idx="1485">
                  <c:v>87.509</c:v>
                </c:pt>
                <c:pt idx="1486">
                  <c:v>87.522000000000006</c:v>
                </c:pt>
                <c:pt idx="1487">
                  <c:v>87.534999999999997</c:v>
                </c:pt>
                <c:pt idx="1488">
                  <c:v>87.539999999999992</c:v>
                </c:pt>
                <c:pt idx="1489">
                  <c:v>87.528999999999996</c:v>
                </c:pt>
                <c:pt idx="1490">
                  <c:v>87.497</c:v>
                </c:pt>
                <c:pt idx="1491">
                  <c:v>87.454999999999998</c:v>
                </c:pt>
                <c:pt idx="1492">
                  <c:v>87.453999999999994</c:v>
                </c:pt>
                <c:pt idx="1493">
                  <c:v>87.546999999999997</c:v>
                </c:pt>
                <c:pt idx="1494">
                  <c:v>87.672000000000011</c:v>
                </c:pt>
                <c:pt idx="1495">
                  <c:v>87.719000000000008</c:v>
                </c:pt>
                <c:pt idx="1496">
                  <c:v>87.694000000000003</c:v>
                </c:pt>
                <c:pt idx="1497">
                  <c:v>87.656000000000006</c:v>
                </c:pt>
                <c:pt idx="1498">
                  <c:v>87.643000000000001</c:v>
                </c:pt>
                <c:pt idx="1499">
                  <c:v>87.653000000000006</c:v>
                </c:pt>
                <c:pt idx="1500">
                  <c:v>87.668000000000006</c:v>
                </c:pt>
                <c:pt idx="1501">
                  <c:v>87.673000000000002</c:v>
                </c:pt>
                <c:pt idx="1502">
                  <c:v>87.67</c:v>
                </c:pt>
                <c:pt idx="1503">
                  <c:v>87.668000000000006</c:v>
                </c:pt>
                <c:pt idx="1504">
                  <c:v>87.670999999999992</c:v>
                </c:pt>
                <c:pt idx="1505">
                  <c:v>87.670999999999992</c:v>
                </c:pt>
                <c:pt idx="1506">
                  <c:v>87.661000000000001</c:v>
                </c:pt>
                <c:pt idx="1507">
                  <c:v>87.644999999999996</c:v>
                </c:pt>
                <c:pt idx="1508">
                  <c:v>87.629000000000005</c:v>
                </c:pt>
                <c:pt idx="1509">
                  <c:v>87.644999999999996</c:v>
                </c:pt>
                <c:pt idx="1510">
                  <c:v>87.733999999999995</c:v>
                </c:pt>
                <c:pt idx="1511">
                  <c:v>87.838999999999999</c:v>
                </c:pt>
                <c:pt idx="1512">
                  <c:v>87.861999999999995</c:v>
                </c:pt>
                <c:pt idx="1513">
                  <c:v>87.819000000000003</c:v>
                </c:pt>
                <c:pt idx="1514">
                  <c:v>87.778999999999996</c:v>
                </c:pt>
                <c:pt idx="1515">
                  <c:v>87.778000000000006</c:v>
                </c:pt>
                <c:pt idx="1516">
                  <c:v>87.792000000000002</c:v>
                </c:pt>
                <c:pt idx="1517">
                  <c:v>87.775000000000006</c:v>
                </c:pt>
                <c:pt idx="1518">
                  <c:v>87.721000000000004</c:v>
                </c:pt>
                <c:pt idx="1519">
                  <c:v>87.691000000000003</c:v>
                </c:pt>
                <c:pt idx="1520">
                  <c:v>87.753</c:v>
                </c:pt>
                <c:pt idx="1521">
                  <c:v>87.858000000000004</c:v>
                </c:pt>
                <c:pt idx="1522">
                  <c:v>87.906999999999996</c:v>
                </c:pt>
                <c:pt idx="1523">
                  <c:v>87.916000000000011</c:v>
                </c:pt>
                <c:pt idx="1524">
                  <c:v>87.936999999999998</c:v>
                </c:pt>
                <c:pt idx="1525">
                  <c:v>87.953999999999994</c:v>
                </c:pt>
                <c:pt idx="1526">
                  <c:v>87.942999999999998</c:v>
                </c:pt>
                <c:pt idx="1527">
                  <c:v>87.932000000000002</c:v>
                </c:pt>
                <c:pt idx="1528">
                  <c:v>87.953999999999994</c:v>
                </c:pt>
                <c:pt idx="1529">
                  <c:v>87.997</c:v>
                </c:pt>
                <c:pt idx="1530">
                  <c:v>88.01400000000001</c:v>
                </c:pt>
                <c:pt idx="1531">
                  <c:v>87.987000000000009</c:v>
                </c:pt>
                <c:pt idx="1532">
                  <c:v>87.949999999999989</c:v>
                </c:pt>
                <c:pt idx="1533">
                  <c:v>87.951000000000008</c:v>
                </c:pt>
                <c:pt idx="1534">
                  <c:v>87.994</c:v>
                </c:pt>
                <c:pt idx="1535">
                  <c:v>88.028999999999996</c:v>
                </c:pt>
                <c:pt idx="1536">
                  <c:v>88.02600000000001</c:v>
                </c:pt>
                <c:pt idx="1537">
                  <c:v>87.992000000000004</c:v>
                </c:pt>
                <c:pt idx="1538">
                  <c:v>87.948000000000008</c:v>
                </c:pt>
                <c:pt idx="1539">
                  <c:v>87.926999999999992</c:v>
                </c:pt>
                <c:pt idx="1540">
                  <c:v>87.953999999999994</c:v>
                </c:pt>
                <c:pt idx="1541">
                  <c:v>88.018000000000001</c:v>
                </c:pt>
                <c:pt idx="1542">
                  <c:v>88.058000000000007</c:v>
                </c:pt>
                <c:pt idx="1543">
                  <c:v>88.040999999999997</c:v>
                </c:pt>
                <c:pt idx="1544">
                  <c:v>87.988</c:v>
                </c:pt>
                <c:pt idx="1545">
                  <c:v>87.953999999999994</c:v>
                </c:pt>
                <c:pt idx="1546">
                  <c:v>88.012</c:v>
                </c:pt>
                <c:pt idx="1547">
                  <c:v>88.161999999999992</c:v>
                </c:pt>
                <c:pt idx="1548">
                  <c:v>88.263999999999996</c:v>
                </c:pt>
                <c:pt idx="1549">
                  <c:v>88.244</c:v>
                </c:pt>
                <c:pt idx="1550">
                  <c:v>88.171999999999997</c:v>
                </c:pt>
                <c:pt idx="1551">
                  <c:v>88.121000000000009</c:v>
                </c:pt>
                <c:pt idx="1552">
                  <c:v>88.105999999999995</c:v>
                </c:pt>
                <c:pt idx="1553">
                  <c:v>88.105000000000004</c:v>
                </c:pt>
                <c:pt idx="1554">
                  <c:v>88.117999999999995</c:v>
                </c:pt>
                <c:pt idx="1555">
                  <c:v>88.156000000000006</c:v>
                </c:pt>
                <c:pt idx="1556">
                  <c:v>88.185000000000002</c:v>
                </c:pt>
                <c:pt idx="1557">
                  <c:v>88.160000000000011</c:v>
                </c:pt>
                <c:pt idx="1558">
                  <c:v>88.082000000000008</c:v>
                </c:pt>
                <c:pt idx="1559">
                  <c:v>88.012999999999991</c:v>
                </c:pt>
                <c:pt idx="1560">
                  <c:v>88.048000000000002</c:v>
                </c:pt>
                <c:pt idx="1561">
                  <c:v>88.210999999999999</c:v>
                </c:pt>
                <c:pt idx="1562">
                  <c:v>88.352000000000004</c:v>
                </c:pt>
                <c:pt idx="1563">
                  <c:v>88.39</c:v>
                </c:pt>
                <c:pt idx="1564">
                  <c:v>88.36699999999999</c:v>
                </c:pt>
                <c:pt idx="1565">
                  <c:v>88.305999999999997</c:v>
                </c:pt>
                <c:pt idx="1566">
                  <c:v>88.228999999999999</c:v>
                </c:pt>
                <c:pt idx="1567">
                  <c:v>88.192999999999998</c:v>
                </c:pt>
                <c:pt idx="1568">
                  <c:v>88.231999999999999</c:v>
                </c:pt>
                <c:pt idx="1569">
                  <c:v>88.28</c:v>
                </c:pt>
                <c:pt idx="1570">
                  <c:v>88.293000000000006</c:v>
                </c:pt>
                <c:pt idx="1571">
                  <c:v>88.311999999999998</c:v>
                </c:pt>
                <c:pt idx="1572">
                  <c:v>88.335999999999999</c:v>
                </c:pt>
                <c:pt idx="1573">
                  <c:v>88.305000000000007</c:v>
                </c:pt>
                <c:pt idx="1574">
                  <c:v>88.222999999999999</c:v>
                </c:pt>
                <c:pt idx="1575">
                  <c:v>88.165000000000006</c:v>
                </c:pt>
                <c:pt idx="1576">
                  <c:v>88.212999999999994</c:v>
                </c:pt>
                <c:pt idx="1577">
                  <c:v>88.338000000000008</c:v>
                </c:pt>
                <c:pt idx="1578">
                  <c:v>88.424000000000007</c:v>
                </c:pt>
                <c:pt idx="1579">
                  <c:v>88.441999999999993</c:v>
                </c:pt>
                <c:pt idx="1580">
                  <c:v>88.429999999999993</c:v>
                </c:pt>
                <c:pt idx="1581">
                  <c:v>88.417999999999992</c:v>
                </c:pt>
                <c:pt idx="1582">
                  <c:v>88.427000000000007</c:v>
                </c:pt>
                <c:pt idx="1583">
                  <c:v>88.468999999999994</c:v>
                </c:pt>
                <c:pt idx="1584">
                  <c:v>88.48899999999999</c:v>
                </c:pt>
                <c:pt idx="1585">
                  <c:v>88.426000000000002</c:v>
                </c:pt>
                <c:pt idx="1586">
                  <c:v>88.329000000000008</c:v>
                </c:pt>
                <c:pt idx="1587">
                  <c:v>88.352000000000004</c:v>
                </c:pt>
                <c:pt idx="1588">
                  <c:v>88.549000000000007</c:v>
                </c:pt>
                <c:pt idx="1589">
                  <c:v>88.693999999999988</c:v>
                </c:pt>
                <c:pt idx="1590">
                  <c:v>88.705999999999989</c:v>
                </c:pt>
                <c:pt idx="1591">
                  <c:v>88.676999999999992</c:v>
                </c:pt>
                <c:pt idx="1592">
                  <c:v>88.63600000000001</c:v>
                </c:pt>
                <c:pt idx="1593">
                  <c:v>88.587000000000003</c:v>
                </c:pt>
                <c:pt idx="1594">
                  <c:v>88.55</c:v>
                </c:pt>
                <c:pt idx="1595">
                  <c:v>88.521000000000001</c:v>
                </c:pt>
                <c:pt idx="1596">
                  <c:v>88.453999999999994</c:v>
                </c:pt>
                <c:pt idx="1597">
                  <c:v>88.346999999999994</c:v>
                </c:pt>
                <c:pt idx="1598">
                  <c:v>88.282000000000011</c:v>
                </c:pt>
                <c:pt idx="1599">
                  <c:v>88.406999999999996</c:v>
                </c:pt>
                <c:pt idx="1600">
                  <c:v>88.676999999999992</c:v>
                </c:pt>
                <c:pt idx="1601">
                  <c:v>88.790999999999997</c:v>
                </c:pt>
                <c:pt idx="1602">
                  <c:v>88.741</c:v>
                </c:pt>
                <c:pt idx="1603">
                  <c:v>88.638999999999996</c:v>
                </c:pt>
                <c:pt idx="1604">
                  <c:v>88.53</c:v>
                </c:pt>
                <c:pt idx="1605">
                  <c:v>88.427999999999997</c:v>
                </c:pt>
                <c:pt idx="1606">
                  <c:v>88.361000000000004</c:v>
                </c:pt>
                <c:pt idx="1607">
                  <c:v>88.35</c:v>
                </c:pt>
                <c:pt idx="1608">
                  <c:v>88.341999999999999</c:v>
                </c:pt>
                <c:pt idx="1609">
                  <c:v>88.268000000000001</c:v>
                </c:pt>
                <c:pt idx="1610">
                  <c:v>88.177999999999997</c:v>
                </c:pt>
                <c:pt idx="1611">
                  <c:v>88.185999999999993</c:v>
                </c:pt>
                <c:pt idx="1612">
                  <c:v>88.298000000000002</c:v>
                </c:pt>
                <c:pt idx="1613">
                  <c:v>88.399000000000001</c:v>
                </c:pt>
                <c:pt idx="1614">
                  <c:v>88.465999999999994</c:v>
                </c:pt>
                <c:pt idx="1615">
                  <c:v>88.463000000000008</c:v>
                </c:pt>
                <c:pt idx="1616">
                  <c:v>88.353999999999999</c:v>
                </c:pt>
                <c:pt idx="1617">
                  <c:v>88.197000000000003</c:v>
                </c:pt>
                <c:pt idx="1618">
                  <c:v>88.058000000000007</c:v>
                </c:pt>
                <c:pt idx="1619">
                  <c:v>87.942999999999998</c:v>
                </c:pt>
                <c:pt idx="1620">
                  <c:v>87.817000000000007</c:v>
                </c:pt>
                <c:pt idx="1621">
                  <c:v>87.704999999999998</c:v>
                </c:pt>
                <c:pt idx="1622">
                  <c:v>87.731999999999999</c:v>
                </c:pt>
                <c:pt idx="1623">
                  <c:v>87.884</c:v>
                </c:pt>
                <c:pt idx="1624">
                  <c:v>87.890999999999991</c:v>
                </c:pt>
                <c:pt idx="1625">
                  <c:v>87.747</c:v>
                </c:pt>
                <c:pt idx="1626">
                  <c:v>87.564999999999998</c:v>
                </c:pt>
                <c:pt idx="1627">
                  <c:v>87.399000000000001</c:v>
                </c:pt>
                <c:pt idx="1628">
                  <c:v>87.28</c:v>
                </c:pt>
                <c:pt idx="1629">
                  <c:v>87.198999999999998</c:v>
                </c:pt>
                <c:pt idx="1630">
                  <c:v>87.1</c:v>
                </c:pt>
                <c:pt idx="1631">
                  <c:v>86.98</c:v>
                </c:pt>
                <c:pt idx="1632">
                  <c:v>86.92</c:v>
                </c:pt>
                <c:pt idx="1633">
                  <c:v>86.926000000000002</c:v>
                </c:pt>
                <c:pt idx="1634">
                  <c:v>86.850999999999999</c:v>
                </c:pt>
                <c:pt idx="1635">
                  <c:v>86.665999999999997</c:v>
                </c:pt>
                <c:pt idx="1636">
                  <c:v>86.466999999999999</c:v>
                </c:pt>
                <c:pt idx="1637">
                  <c:v>86.334000000000003</c:v>
                </c:pt>
                <c:pt idx="1638">
                  <c:v>86.271000000000001</c:v>
                </c:pt>
                <c:pt idx="1639">
                  <c:v>86.182999999999993</c:v>
                </c:pt>
                <c:pt idx="1640">
                  <c:v>86.016999999999996</c:v>
                </c:pt>
                <c:pt idx="1641">
                  <c:v>85.793999999999997</c:v>
                </c:pt>
                <c:pt idx="1642">
                  <c:v>85.551000000000002</c:v>
                </c:pt>
                <c:pt idx="1643">
                  <c:v>85.370999999999995</c:v>
                </c:pt>
                <c:pt idx="1644">
                  <c:v>85.408000000000001</c:v>
                </c:pt>
                <c:pt idx="1645">
                  <c:v>85.477000000000004</c:v>
                </c:pt>
                <c:pt idx="1646">
                  <c:v>85.311000000000007</c:v>
                </c:pt>
                <c:pt idx="1647">
                  <c:v>85.072000000000003</c:v>
                </c:pt>
                <c:pt idx="1648">
                  <c:v>84.94</c:v>
                </c:pt>
                <c:pt idx="1649">
                  <c:v>84.953999999999994</c:v>
                </c:pt>
                <c:pt idx="1650">
                  <c:v>84.911999999999992</c:v>
                </c:pt>
                <c:pt idx="1651">
                  <c:v>84.753999999999991</c:v>
                </c:pt>
                <c:pt idx="1652">
                  <c:v>84.560999999999993</c:v>
                </c:pt>
                <c:pt idx="1653">
                  <c:v>84.369</c:v>
                </c:pt>
                <c:pt idx="1654">
                  <c:v>84.189000000000007</c:v>
                </c:pt>
                <c:pt idx="1655">
                  <c:v>84.067000000000007</c:v>
                </c:pt>
                <c:pt idx="1656">
                  <c:v>84.103999999999999</c:v>
                </c:pt>
                <c:pt idx="1657">
                  <c:v>84.222999999999999</c:v>
                </c:pt>
                <c:pt idx="1658">
                  <c:v>84.186000000000007</c:v>
                </c:pt>
                <c:pt idx="1659">
                  <c:v>84.035000000000011</c:v>
                </c:pt>
                <c:pt idx="1660">
                  <c:v>83.882000000000005</c:v>
                </c:pt>
                <c:pt idx="1661">
                  <c:v>83.789000000000001</c:v>
                </c:pt>
                <c:pt idx="1662">
                  <c:v>83.753</c:v>
                </c:pt>
                <c:pt idx="1663">
                  <c:v>83.72699999999999</c:v>
                </c:pt>
                <c:pt idx="1664">
                  <c:v>83.718999999999994</c:v>
                </c:pt>
                <c:pt idx="1665">
                  <c:v>83.777000000000001</c:v>
                </c:pt>
                <c:pt idx="1666">
                  <c:v>83.841999999999999</c:v>
                </c:pt>
                <c:pt idx="1667">
                  <c:v>83.816000000000003</c:v>
                </c:pt>
                <c:pt idx="1668">
                  <c:v>83.747</c:v>
                </c:pt>
                <c:pt idx="1669">
                  <c:v>83.784999999999997</c:v>
                </c:pt>
                <c:pt idx="1670">
                  <c:v>83.995000000000005</c:v>
                </c:pt>
                <c:pt idx="1671">
                  <c:v>84.165999999999997</c:v>
                </c:pt>
                <c:pt idx="1672">
                  <c:v>84.189000000000007</c:v>
                </c:pt>
                <c:pt idx="1673">
                  <c:v>84.167999999999992</c:v>
                </c:pt>
                <c:pt idx="1674">
                  <c:v>84.194000000000003</c:v>
                </c:pt>
                <c:pt idx="1675">
                  <c:v>84.284999999999997</c:v>
                </c:pt>
                <c:pt idx="1676">
                  <c:v>84.399999999999991</c:v>
                </c:pt>
                <c:pt idx="1677">
                  <c:v>84.492000000000004</c:v>
                </c:pt>
                <c:pt idx="1678">
                  <c:v>84.563000000000002</c:v>
                </c:pt>
                <c:pt idx="1679">
                  <c:v>84.641000000000005</c:v>
                </c:pt>
                <c:pt idx="1680">
                  <c:v>84.738</c:v>
                </c:pt>
                <c:pt idx="1681">
                  <c:v>84.831999999999994</c:v>
                </c:pt>
                <c:pt idx="1682">
                  <c:v>84.906000000000006</c:v>
                </c:pt>
                <c:pt idx="1683">
                  <c:v>84.971000000000004</c:v>
                </c:pt>
                <c:pt idx="1684">
                  <c:v>85.051000000000002</c:v>
                </c:pt>
                <c:pt idx="1685">
                  <c:v>85.149000000000001</c:v>
                </c:pt>
                <c:pt idx="1686">
                  <c:v>85.244</c:v>
                </c:pt>
                <c:pt idx="1687">
                  <c:v>85.323000000000008</c:v>
                </c:pt>
                <c:pt idx="1688">
                  <c:v>85.394000000000005</c:v>
                </c:pt>
                <c:pt idx="1689">
                  <c:v>85.462999999999994</c:v>
                </c:pt>
                <c:pt idx="1690">
                  <c:v>85.53</c:v>
                </c:pt>
                <c:pt idx="1691">
                  <c:v>85.593000000000004</c:v>
                </c:pt>
                <c:pt idx="1692">
                  <c:v>85.657000000000011</c:v>
                </c:pt>
                <c:pt idx="1693">
                  <c:v>85.721000000000004</c:v>
                </c:pt>
                <c:pt idx="1694">
                  <c:v>85.763999999999996</c:v>
                </c:pt>
                <c:pt idx="1695">
                  <c:v>85.763000000000005</c:v>
                </c:pt>
                <c:pt idx="1696">
                  <c:v>85.733000000000004</c:v>
                </c:pt>
                <c:pt idx="1697">
                  <c:v>85.768000000000001</c:v>
                </c:pt>
                <c:pt idx="1698">
                  <c:v>85.975999999999999</c:v>
                </c:pt>
                <c:pt idx="1699">
                  <c:v>86.192999999999998</c:v>
                </c:pt>
                <c:pt idx="1700">
                  <c:v>86.21</c:v>
                </c:pt>
                <c:pt idx="1701">
                  <c:v>86.134999999999991</c:v>
                </c:pt>
                <c:pt idx="1702">
                  <c:v>86.14</c:v>
                </c:pt>
                <c:pt idx="1703">
                  <c:v>86.277000000000001</c:v>
                </c:pt>
                <c:pt idx="1704">
                  <c:v>86.4</c:v>
                </c:pt>
                <c:pt idx="1705">
                  <c:v>86.42</c:v>
                </c:pt>
                <c:pt idx="1706">
                  <c:v>86.39</c:v>
                </c:pt>
                <c:pt idx="1707">
                  <c:v>86.322000000000003</c:v>
                </c:pt>
                <c:pt idx="1708">
                  <c:v>86.2</c:v>
                </c:pt>
                <c:pt idx="1709">
                  <c:v>86.100999999999999</c:v>
                </c:pt>
                <c:pt idx="1710">
                  <c:v>86.311000000000007</c:v>
                </c:pt>
                <c:pt idx="1711">
                  <c:v>86.782000000000011</c:v>
                </c:pt>
                <c:pt idx="1712">
                  <c:v>86.899000000000001</c:v>
                </c:pt>
                <c:pt idx="1713">
                  <c:v>86.832999999999998</c:v>
                </c:pt>
                <c:pt idx="1714">
                  <c:v>86.778000000000006</c:v>
                </c:pt>
                <c:pt idx="1715">
                  <c:v>86.756</c:v>
                </c:pt>
                <c:pt idx="1716">
                  <c:v>86.766000000000005</c:v>
                </c:pt>
                <c:pt idx="1717">
                  <c:v>86.783999999999992</c:v>
                </c:pt>
                <c:pt idx="1718">
                  <c:v>86.756</c:v>
                </c:pt>
                <c:pt idx="1719">
                  <c:v>86.674999999999997</c:v>
                </c:pt>
                <c:pt idx="1720">
                  <c:v>86.587000000000003</c:v>
                </c:pt>
                <c:pt idx="1721">
                  <c:v>86.543000000000006</c:v>
                </c:pt>
                <c:pt idx="1722">
                  <c:v>86.616</c:v>
                </c:pt>
                <c:pt idx="1723">
                  <c:v>86.944000000000003</c:v>
                </c:pt>
                <c:pt idx="1724">
                  <c:v>87.248000000000005</c:v>
                </c:pt>
                <c:pt idx="1725">
                  <c:v>87.212999999999994</c:v>
                </c:pt>
                <c:pt idx="1726">
                  <c:v>87.050000000000011</c:v>
                </c:pt>
                <c:pt idx="1727">
                  <c:v>86.948000000000008</c:v>
                </c:pt>
                <c:pt idx="1728">
                  <c:v>86.99799999999999</c:v>
                </c:pt>
                <c:pt idx="1729">
                  <c:v>87.094000000000008</c:v>
                </c:pt>
                <c:pt idx="1730">
                  <c:v>87.078000000000003</c:v>
                </c:pt>
                <c:pt idx="1731">
                  <c:v>86.987000000000009</c:v>
                </c:pt>
                <c:pt idx="1732">
                  <c:v>86.921999999999997</c:v>
                </c:pt>
                <c:pt idx="1733">
                  <c:v>86.916000000000011</c:v>
                </c:pt>
                <c:pt idx="1734">
                  <c:v>86.911000000000001</c:v>
                </c:pt>
                <c:pt idx="1735">
                  <c:v>86.897000000000006</c:v>
                </c:pt>
                <c:pt idx="1736">
                  <c:v>86.966999999999999</c:v>
                </c:pt>
                <c:pt idx="1737">
                  <c:v>87.094999999999999</c:v>
                </c:pt>
                <c:pt idx="1738">
                  <c:v>87.144000000000005</c:v>
                </c:pt>
                <c:pt idx="1739">
                  <c:v>87.147999999999996</c:v>
                </c:pt>
                <c:pt idx="1740">
                  <c:v>87.18</c:v>
                </c:pt>
                <c:pt idx="1741">
                  <c:v>87.192999999999998</c:v>
                </c:pt>
                <c:pt idx="1742">
                  <c:v>87.135999999999996</c:v>
                </c:pt>
                <c:pt idx="1743">
                  <c:v>87.022000000000006</c:v>
                </c:pt>
                <c:pt idx="1744">
                  <c:v>86.884</c:v>
                </c:pt>
                <c:pt idx="1745">
                  <c:v>86.772000000000006</c:v>
                </c:pt>
                <c:pt idx="1746">
                  <c:v>86.882999999999996</c:v>
                </c:pt>
                <c:pt idx="1747">
                  <c:v>87.287000000000006</c:v>
                </c:pt>
                <c:pt idx="1748">
                  <c:v>87.427999999999997</c:v>
                </c:pt>
                <c:pt idx="1749">
                  <c:v>87.313000000000002</c:v>
                </c:pt>
                <c:pt idx="1750">
                  <c:v>87.156999999999996</c:v>
                </c:pt>
                <c:pt idx="1751">
                  <c:v>87.033000000000001</c:v>
                </c:pt>
                <c:pt idx="1752">
                  <c:v>86.978999999999999</c:v>
                </c:pt>
                <c:pt idx="1753">
                  <c:v>87.034000000000006</c:v>
                </c:pt>
                <c:pt idx="1754">
                  <c:v>87.147999999999996</c:v>
                </c:pt>
                <c:pt idx="1755">
                  <c:v>87.174999999999997</c:v>
                </c:pt>
                <c:pt idx="1756">
                  <c:v>87.087999999999994</c:v>
                </c:pt>
                <c:pt idx="1757">
                  <c:v>86.968999999999994</c:v>
                </c:pt>
                <c:pt idx="1758">
                  <c:v>86.926999999999992</c:v>
                </c:pt>
                <c:pt idx="1759">
                  <c:v>87.043000000000006</c:v>
                </c:pt>
                <c:pt idx="1760">
                  <c:v>87.197999999999993</c:v>
                </c:pt>
                <c:pt idx="1761">
                  <c:v>87.233999999999995</c:v>
                </c:pt>
                <c:pt idx="1762">
                  <c:v>87.182000000000002</c:v>
                </c:pt>
                <c:pt idx="1763">
                  <c:v>87.117000000000004</c:v>
                </c:pt>
                <c:pt idx="1764">
                  <c:v>87.082999999999998</c:v>
                </c:pt>
                <c:pt idx="1765">
                  <c:v>87.073000000000008</c:v>
                </c:pt>
                <c:pt idx="1766">
                  <c:v>87.048000000000002</c:v>
                </c:pt>
                <c:pt idx="1767">
                  <c:v>86.992999999999995</c:v>
                </c:pt>
                <c:pt idx="1768">
                  <c:v>86.932000000000002</c:v>
                </c:pt>
                <c:pt idx="1769">
                  <c:v>86.917999999999992</c:v>
                </c:pt>
                <c:pt idx="1770">
                  <c:v>87.027000000000001</c:v>
                </c:pt>
                <c:pt idx="1771">
                  <c:v>87.217999999999989</c:v>
                </c:pt>
                <c:pt idx="1772">
                  <c:v>87.295999999999992</c:v>
                </c:pt>
                <c:pt idx="1773">
                  <c:v>87.233000000000004</c:v>
                </c:pt>
                <c:pt idx="1774">
                  <c:v>87.129000000000005</c:v>
                </c:pt>
                <c:pt idx="1775">
                  <c:v>87.081000000000003</c:v>
                </c:pt>
                <c:pt idx="1776">
                  <c:v>87.13300000000001</c:v>
                </c:pt>
                <c:pt idx="1777">
                  <c:v>87.192000000000007</c:v>
                </c:pt>
                <c:pt idx="1778">
                  <c:v>87.147999999999996</c:v>
                </c:pt>
                <c:pt idx="1779">
                  <c:v>87.018000000000001</c:v>
                </c:pt>
                <c:pt idx="1780">
                  <c:v>86.902999999999992</c:v>
                </c:pt>
                <c:pt idx="1781">
                  <c:v>86.989000000000004</c:v>
                </c:pt>
                <c:pt idx="1782">
                  <c:v>87.299000000000007</c:v>
                </c:pt>
                <c:pt idx="1783">
                  <c:v>87.436999999999998</c:v>
                </c:pt>
                <c:pt idx="1784">
                  <c:v>87.382999999999996</c:v>
                </c:pt>
                <c:pt idx="1785">
                  <c:v>87.29</c:v>
                </c:pt>
                <c:pt idx="1786">
                  <c:v>87.219000000000008</c:v>
                </c:pt>
                <c:pt idx="1787">
                  <c:v>87.188000000000002</c:v>
                </c:pt>
                <c:pt idx="1788">
                  <c:v>87.200999999999993</c:v>
                </c:pt>
                <c:pt idx="1789">
                  <c:v>87.221000000000004</c:v>
                </c:pt>
                <c:pt idx="1790">
                  <c:v>87.204999999999998</c:v>
                </c:pt>
                <c:pt idx="1791">
                  <c:v>87.155000000000001</c:v>
                </c:pt>
                <c:pt idx="1792">
                  <c:v>87.090999999999994</c:v>
                </c:pt>
                <c:pt idx="1793">
                  <c:v>87.012</c:v>
                </c:pt>
                <c:pt idx="1794">
                  <c:v>86.926999999999992</c:v>
                </c:pt>
                <c:pt idx="1795">
                  <c:v>86.882000000000005</c:v>
                </c:pt>
                <c:pt idx="1796">
                  <c:v>86.906000000000006</c:v>
                </c:pt>
                <c:pt idx="1797">
                  <c:v>86.916000000000011</c:v>
                </c:pt>
                <c:pt idx="1798">
                  <c:v>86.838999999999999</c:v>
                </c:pt>
                <c:pt idx="1799">
                  <c:v>86.721000000000004</c:v>
                </c:pt>
                <c:pt idx="1800">
                  <c:v>86.622</c:v>
                </c:pt>
                <c:pt idx="1801">
                  <c:v>86.543000000000006</c:v>
                </c:pt>
                <c:pt idx="1802">
                  <c:v>86.445999999999998</c:v>
                </c:pt>
                <c:pt idx="1803">
                  <c:v>86.320999999999998</c:v>
                </c:pt>
                <c:pt idx="1804">
                  <c:v>86.192000000000007</c:v>
                </c:pt>
                <c:pt idx="1805">
                  <c:v>86.063999999999993</c:v>
                </c:pt>
                <c:pt idx="1806">
                  <c:v>85.924000000000007</c:v>
                </c:pt>
                <c:pt idx="1807">
                  <c:v>85.78</c:v>
                </c:pt>
                <c:pt idx="1808">
                  <c:v>85.677999999999997</c:v>
                </c:pt>
                <c:pt idx="1809">
                  <c:v>85.619</c:v>
                </c:pt>
                <c:pt idx="1810">
                  <c:v>85.52300000000001</c:v>
                </c:pt>
                <c:pt idx="1811">
                  <c:v>85.366</c:v>
                </c:pt>
                <c:pt idx="1812">
                  <c:v>85.189000000000007</c:v>
                </c:pt>
                <c:pt idx="1813">
                  <c:v>85.025999999999996</c:v>
                </c:pt>
                <c:pt idx="1814">
                  <c:v>84.88</c:v>
                </c:pt>
                <c:pt idx="1815">
                  <c:v>84.738</c:v>
                </c:pt>
                <c:pt idx="1816">
                  <c:v>84.59</c:v>
                </c:pt>
                <c:pt idx="1817">
                  <c:v>84.448999999999998</c:v>
                </c:pt>
                <c:pt idx="1818">
                  <c:v>84.331000000000003</c:v>
                </c:pt>
                <c:pt idx="1819">
                  <c:v>84.22</c:v>
                </c:pt>
                <c:pt idx="1820">
                  <c:v>84.09</c:v>
                </c:pt>
                <c:pt idx="1821">
                  <c:v>83.950999999999993</c:v>
                </c:pt>
                <c:pt idx="1822">
                  <c:v>83.834000000000003</c:v>
                </c:pt>
                <c:pt idx="1823">
                  <c:v>83.748999999999995</c:v>
                </c:pt>
                <c:pt idx="1824">
                  <c:v>83.691999999999993</c:v>
                </c:pt>
                <c:pt idx="1825">
                  <c:v>83.664000000000001</c:v>
                </c:pt>
                <c:pt idx="1826">
                  <c:v>83.638999999999996</c:v>
                </c:pt>
                <c:pt idx="1827">
                  <c:v>83.578000000000003</c:v>
                </c:pt>
                <c:pt idx="1828">
                  <c:v>83.484000000000009</c:v>
                </c:pt>
                <c:pt idx="1829">
                  <c:v>83.403999999999996</c:v>
                </c:pt>
                <c:pt idx="1830">
                  <c:v>83.382000000000005</c:v>
                </c:pt>
                <c:pt idx="1831">
                  <c:v>83.403999999999996</c:v>
                </c:pt>
                <c:pt idx="1832">
                  <c:v>83.405000000000001</c:v>
                </c:pt>
                <c:pt idx="1833">
                  <c:v>83.364000000000004</c:v>
                </c:pt>
                <c:pt idx="1834">
                  <c:v>83.311000000000007</c:v>
                </c:pt>
                <c:pt idx="1835">
                  <c:v>83.271000000000001</c:v>
                </c:pt>
                <c:pt idx="1836">
                  <c:v>83.237000000000009</c:v>
                </c:pt>
                <c:pt idx="1837">
                  <c:v>83.192999999999998</c:v>
                </c:pt>
                <c:pt idx="1838">
                  <c:v>83.15</c:v>
                </c:pt>
                <c:pt idx="1839">
                  <c:v>83.138999999999996</c:v>
                </c:pt>
                <c:pt idx="1840">
                  <c:v>83.16</c:v>
                </c:pt>
                <c:pt idx="1841">
                  <c:v>83.162000000000006</c:v>
                </c:pt>
                <c:pt idx="1842">
                  <c:v>83.120999999999995</c:v>
                </c:pt>
                <c:pt idx="1843">
                  <c:v>83.063000000000002</c:v>
                </c:pt>
                <c:pt idx="1844">
                  <c:v>83.004000000000005</c:v>
                </c:pt>
                <c:pt idx="1845">
                  <c:v>82.926999999999992</c:v>
                </c:pt>
                <c:pt idx="1846">
                  <c:v>82.835000000000008</c:v>
                </c:pt>
                <c:pt idx="1847">
                  <c:v>82.765999999999991</c:v>
                </c:pt>
                <c:pt idx="1848">
                  <c:v>82.742999999999995</c:v>
                </c:pt>
                <c:pt idx="1849">
                  <c:v>82.724000000000004</c:v>
                </c:pt>
                <c:pt idx="1850">
                  <c:v>82.665999999999997</c:v>
                </c:pt>
                <c:pt idx="1851">
                  <c:v>82.582999999999998</c:v>
                </c:pt>
                <c:pt idx="1852">
                  <c:v>82.504999999999995</c:v>
                </c:pt>
                <c:pt idx="1853">
                  <c:v>82.442999999999998</c:v>
                </c:pt>
                <c:pt idx="1854">
                  <c:v>82.39</c:v>
                </c:pt>
                <c:pt idx="1855">
                  <c:v>82.335999999999999</c:v>
                </c:pt>
                <c:pt idx="1856">
                  <c:v>82.287000000000006</c:v>
                </c:pt>
                <c:pt idx="1857">
                  <c:v>82.250999999999991</c:v>
                </c:pt>
                <c:pt idx="1858">
                  <c:v>82.23</c:v>
                </c:pt>
                <c:pt idx="1859">
                  <c:v>82.215000000000003</c:v>
                </c:pt>
                <c:pt idx="1860">
                  <c:v>82.197000000000003</c:v>
                </c:pt>
                <c:pt idx="1861">
                  <c:v>82.167999999999992</c:v>
                </c:pt>
                <c:pt idx="1862">
                  <c:v>82.137</c:v>
                </c:pt>
                <c:pt idx="1863">
                  <c:v>82.135000000000005</c:v>
                </c:pt>
                <c:pt idx="1864">
                  <c:v>82.194000000000003</c:v>
                </c:pt>
                <c:pt idx="1865">
                  <c:v>82.292000000000002</c:v>
                </c:pt>
                <c:pt idx="1866">
                  <c:v>82.376000000000005</c:v>
                </c:pt>
                <c:pt idx="1867">
                  <c:v>82.433999999999997</c:v>
                </c:pt>
                <c:pt idx="1868">
                  <c:v>82.488</c:v>
                </c:pt>
                <c:pt idx="1869">
                  <c:v>82.555999999999997</c:v>
                </c:pt>
                <c:pt idx="1870">
                  <c:v>82.640999999999991</c:v>
                </c:pt>
                <c:pt idx="1871">
                  <c:v>82.740000000000009</c:v>
                </c:pt>
                <c:pt idx="1872">
                  <c:v>82.84899999999999</c:v>
                </c:pt>
                <c:pt idx="1873">
                  <c:v>82.960999999999999</c:v>
                </c:pt>
                <c:pt idx="1874">
                  <c:v>83.078000000000003</c:v>
                </c:pt>
                <c:pt idx="1875">
                  <c:v>83.197000000000003</c:v>
                </c:pt>
                <c:pt idx="1876">
                  <c:v>83.317999999999998</c:v>
                </c:pt>
                <c:pt idx="1877">
                  <c:v>83.445000000000007</c:v>
                </c:pt>
                <c:pt idx="1878">
                  <c:v>83.591000000000008</c:v>
                </c:pt>
                <c:pt idx="1879">
                  <c:v>83.754999999999995</c:v>
                </c:pt>
                <c:pt idx="1880">
                  <c:v>83.914999999999992</c:v>
                </c:pt>
                <c:pt idx="1881">
                  <c:v>84.066000000000003</c:v>
                </c:pt>
                <c:pt idx="1882">
                  <c:v>84.221000000000004</c:v>
                </c:pt>
                <c:pt idx="1883">
                  <c:v>84.38600000000001</c:v>
                </c:pt>
                <c:pt idx="1884">
                  <c:v>84.551000000000002</c:v>
                </c:pt>
                <c:pt idx="1885">
                  <c:v>84.71</c:v>
                </c:pt>
                <c:pt idx="1886">
                  <c:v>84.867999999999995</c:v>
                </c:pt>
                <c:pt idx="1887">
                  <c:v>85.027000000000001</c:v>
                </c:pt>
                <c:pt idx="1888">
                  <c:v>85.183999999999997</c:v>
                </c:pt>
                <c:pt idx="1889">
                  <c:v>85.338000000000008</c:v>
                </c:pt>
                <c:pt idx="1890">
                  <c:v>85.492999999999995</c:v>
                </c:pt>
                <c:pt idx="1891">
                  <c:v>85.646999999999991</c:v>
                </c:pt>
                <c:pt idx="1892">
                  <c:v>85.799000000000007</c:v>
                </c:pt>
                <c:pt idx="1893">
                  <c:v>85.95</c:v>
                </c:pt>
                <c:pt idx="1894">
                  <c:v>86.097999999999999</c:v>
                </c:pt>
                <c:pt idx="1895">
                  <c:v>86.241</c:v>
                </c:pt>
                <c:pt idx="1896">
                  <c:v>86.37700000000001</c:v>
                </c:pt>
                <c:pt idx="1897">
                  <c:v>86.507000000000005</c:v>
                </c:pt>
                <c:pt idx="1898">
                  <c:v>86.634999999999991</c:v>
                </c:pt>
                <c:pt idx="1899">
                  <c:v>86.765000000000001</c:v>
                </c:pt>
                <c:pt idx="1900">
                  <c:v>86.897999999999996</c:v>
                </c:pt>
                <c:pt idx="1901">
                  <c:v>87.03</c:v>
                </c:pt>
                <c:pt idx="1902">
                  <c:v>87.15</c:v>
                </c:pt>
                <c:pt idx="1903">
                  <c:v>87.254000000000005</c:v>
                </c:pt>
                <c:pt idx="1904">
                  <c:v>87.347999999999999</c:v>
                </c:pt>
                <c:pt idx="1905">
                  <c:v>87.438000000000002</c:v>
                </c:pt>
                <c:pt idx="1906">
                  <c:v>87.53</c:v>
                </c:pt>
                <c:pt idx="1907">
                  <c:v>87.62299999999999</c:v>
                </c:pt>
                <c:pt idx="1908">
                  <c:v>87.712999999999994</c:v>
                </c:pt>
                <c:pt idx="1909">
                  <c:v>87.794000000000011</c:v>
                </c:pt>
                <c:pt idx="1910">
                  <c:v>87.86699999999999</c:v>
                </c:pt>
                <c:pt idx="1911">
                  <c:v>87.941000000000003</c:v>
                </c:pt>
                <c:pt idx="1912">
                  <c:v>88.02</c:v>
                </c:pt>
                <c:pt idx="1913">
                  <c:v>88.097000000000008</c:v>
                </c:pt>
                <c:pt idx="1914">
                  <c:v>88.167000000000002</c:v>
                </c:pt>
                <c:pt idx="1915">
                  <c:v>88.233999999999995</c:v>
                </c:pt>
                <c:pt idx="1916">
                  <c:v>88.3</c:v>
                </c:pt>
                <c:pt idx="1917">
                  <c:v>88.363</c:v>
                </c:pt>
                <c:pt idx="1918">
                  <c:v>88.421999999999997</c:v>
                </c:pt>
                <c:pt idx="1919">
                  <c:v>88.480999999999995</c:v>
                </c:pt>
                <c:pt idx="1920">
                  <c:v>88.543000000000006</c:v>
                </c:pt>
                <c:pt idx="1921">
                  <c:v>88.605000000000004</c:v>
                </c:pt>
                <c:pt idx="1922">
                  <c:v>88.658999999999992</c:v>
                </c:pt>
                <c:pt idx="1923">
                  <c:v>88.710999999999999</c:v>
                </c:pt>
                <c:pt idx="1924">
                  <c:v>88.766000000000005</c:v>
                </c:pt>
                <c:pt idx="1925">
                  <c:v>88.822999999999993</c:v>
                </c:pt>
                <c:pt idx="1926">
                  <c:v>88.876999999999995</c:v>
                </c:pt>
                <c:pt idx="1927">
                  <c:v>88.921999999999997</c:v>
                </c:pt>
                <c:pt idx="1928">
                  <c:v>88.959000000000003</c:v>
                </c:pt>
                <c:pt idx="1929">
                  <c:v>88.997</c:v>
                </c:pt>
                <c:pt idx="1930">
                  <c:v>89.039999999999992</c:v>
                </c:pt>
                <c:pt idx="1931">
                  <c:v>89.085999999999999</c:v>
                </c:pt>
                <c:pt idx="1932">
                  <c:v>89.132000000000005</c:v>
                </c:pt>
                <c:pt idx="1933">
                  <c:v>89.175000000000011</c:v>
                </c:pt>
                <c:pt idx="1934">
                  <c:v>89.215999999999994</c:v>
                </c:pt>
                <c:pt idx="1935">
                  <c:v>89.256</c:v>
                </c:pt>
                <c:pt idx="1936">
                  <c:v>89.295999999999992</c:v>
                </c:pt>
                <c:pt idx="1937">
                  <c:v>89.334000000000003</c:v>
                </c:pt>
                <c:pt idx="1938">
                  <c:v>89.369</c:v>
                </c:pt>
                <c:pt idx="1939">
                  <c:v>89.400999999999996</c:v>
                </c:pt>
                <c:pt idx="1940">
                  <c:v>89.432999999999993</c:v>
                </c:pt>
                <c:pt idx="1941">
                  <c:v>89.468000000000004</c:v>
                </c:pt>
                <c:pt idx="1942">
                  <c:v>89.504999999999995</c:v>
                </c:pt>
                <c:pt idx="1943">
                  <c:v>89.542999999999992</c:v>
                </c:pt>
                <c:pt idx="1944">
                  <c:v>89.576999999999998</c:v>
                </c:pt>
                <c:pt idx="1945">
                  <c:v>89.608000000000004</c:v>
                </c:pt>
                <c:pt idx="1946">
                  <c:v>89.63600000000001</c:v>
                </c:pt>
                <c:pt idx="1947">
                  <c:v>89.663000000000011</c:v>
                </c:pt>
                <c:pt idx="1948">
                  <c:v>89.69</c:v>
                </c:pt>
                <c:pt idx="1949">
                  <c:v>89.719000000000008</c:v>
                </c:pt>
                <c:pt idx="1950">
                  <c:v>89.748999999999995</c:v>
                </c:pt>
                <c:pt idx="1951">
                  <c:v>89.778999999999996</c:v>
                </c:pt>
                <c:pt idx="1952">
                  <c:v>89.805999999999997</c:v>
                </c:pt>
                <c:pt idx="1953">
                  <c:v>89.831000000000003</c:v>
                </c:pt>
                <c:pt idx="1954">
                  <c:v>89.858000000000004</c:v>
                </c:pt>
                <c:pt idx="1955">
                  <c:v>89.884</c:v>
                </c:pt>
                <c:pt idx="1956">
                  <c:v>89.908000000000001</c:v>
                </c:pt>
                <c:pt idx="1957">
                  <c:v>89.929000000000002</c:v>
                </c:pt>
                <c:pt idx="1958">
                  <c:v>89.948999999999998</c:v>
                </c:pt>
                <c:pt idx="1959">
                  <c:v>89.968999999999994</c:v>
                </c:pt>
                <c:pt idx="1960">
                  <c:v>89.991</c:v>
                </c:pt>
                <c:pt idx="1961">
                  <c:v>90.015000000000001</c:v>
                </c:pt>
                <c:pt idx="1962">
                  <c:v>90.042999999999992</c:v>
                </c:pt>
                <c:pt idx="1963">
                  <c:v>90.075999999999993</c:v>
                </c:pt>
                <c:pt idx="1964">
                  <c:v>90.108000000000004</c:v>
                </c:pt>
                <c:pt idx="1965">
                  <c:v>90.13600000000001</c:v>
                </c:pt>
                <c:pt idx="1966">
                  <c:v>90.159000000000006</c:v>
                </c:pt>
                <c:pt idx="1967">
                  <c:v>90.176000000000002</c:v>
                </c:pt>
                <c:pt idx="1968">
                  <c:v>90.188999999999993</c:v>
                </c:pt>
                <c:pt idx="1969">
                  <c:v>90.2</c:v>
                </c:pt>
                <c:pt idx="1970">
                  <c:v>90.210999999999999</c:v>
                </c:pt>
                <c:pt idx="1971">
                  <c:v>90.222999999999999</c:v>
                </c:pt>
                <c:pt idx="1972">
                  <c:v>90.24</c:v>
                </c:pt>
                <c:pt idx="1973">
                  <c:v>90.263000000000005</c:v>
                </c:pt>
                <c:pt idx="1974">
                  <c:v>90.289000000000001</c:v>
                </c:pt>
                <c:pt idx="1975">
                  <c:v>90.311999999999998</c:v>
                </c:pt>
                <c:pt idx="1976">
                  <c:v>90.325999999999993</c:v>
                </c:pt>
                <c:pt idx="1977">
                  <c:v>90.332000000000008</c:v>
                </c:pt>
                <c:pt idx="1978">
                  <c:v>90.334999999999994</c:v>
                </c:pt>
                <c:pt idx="1979">
                  <c:v>90.344000000000008</c:v>
                </c:pt>
                <c:pt idx="1980">
                  <c:v>90.361000000000004</c:v>
                </c:pt>
                <c:pt idx="1981">
                  <c:v>90.379000000000005</c:v>
                </c:pt>
                <c:pt idx="1982">
                  <c:v>90.391000000000005</c:v>
                </c:pt>
                <c:pt idx="1983">
                  <c:v>90.397999999999996</c:v>
                </c:pt>
                <c:pt idx="1984">
                  <c:v>90.408000000000001</c:v>
                </c:pt>
                <c:pt idx="1985">
                  <c:v>90.421999999999997</c:v>
                </c:pt>
                <c:pt idx="1986">
                  <c:v>90.436999999999998</c:v>
                </c:pt>
                <c:pt idx="1987">
                  <c:v>90.45</c:v>
                </c:pt>
                <c:pt idx="1988">
                  <c:v>90.459000000000003</c:v>
                </c:pt>
                <c:pt idx="1989">
                  <c:v>90.466999999999999</c:v>
                </c:pt>
                <c:pt idx="1990">
                  <c:v>90.475999999999999</c:v>
                </c:pt>
                <c:pt idx="1991">
                  <c:v>90.489000000000004</c:v>
                </c:pt>
                <c:pt idx="1992">
                  <c:v>90.503</c:v>
                </c:pt>
                <c:pt idx="1993">
                  <c:v>90.512</c:v>
                </c:pt>
                <c:pt idx="1994">
                  <c:v>90.515000000000001</c:v>
                </c:pt>
                <c:pt idx="1995">
                  <c:v>90.515999999999991</c:v>
                </c:pt>
                <c:pt idx="1996">
                  <c:v>90.52</c:v>
                </c:pt>
                <c:pt idx="1997">
                  <c:v>90.525000000000006</c:v>
                </c:pt>
                <c:pt idx="1998">
                  <c:v>90.529000000000011</c:v>
                </c:pt>
                <c:pt idx="1999">
                  <c:v>90.527999999999992</c:v>
                </c:pt>
                <c:pt idx="2000">
                  <c:v>90.522999999999996</c:v>
                </c:pt>
                <c:pt idx="2001">
                  <c:v>90.521000000000001</c:v>
                </c:pt>
                <c:pt idx="2002">
                  <c:v>90.522999999999996</c:v>
                </c:pt>
                <c:pt idx="2003">
                  <c:v>90.527999999999992</c:v>
                </c:pt>
                <c:pt idx="2004">
                  <c:v>90.530999999999992</c:v>
                </c:pt>
                <c:pt idx="2005">
                  <c:v>90.534000000000006</c:v>
                </c:pt>
                <c:pt idx="2006">
                  <c:v>90.537999999999997</c:v>
                </c:pt>
                <c:pt idx="2007">
                  <c:v>90.539000000000001</c:v>
                </c:pt>
                <c:pt idx="2008">
                  <c:v>90.537000000000006</c:v>
                </c:pt>
                <c:pt idx="2009">
                  <c:v>90.531999999999996</c:v>
                </c:pt>
                <c:pt idx="2010">
                  <c:v>90.525000000000006</c:v>
                </c:pt>
                <c:pt idx="2011">
                  <c:v>90.52</c:v>
                </c:pt>
                <c:pt idx="2012">
                  <c:v>90.513999999999996</c:v>
                </c:pt>
                <c:pt idx="2013">
                  <c:v>90.503999999999991</c:v>
                </c:pt>
                <c:pt idx="2014">
                  <c:v>90.494</c:v>
                </c:pt>
                <c:pt idx="2015">
                  <c:v>90.488</c:v>
                </c:pt>
                <c:pt idx="2016">
                  <c:v>90.486999999999995</c:v>
                </c:pt>
                <c:pt idx="2017">
                  <c:v>90.489000000000004</c:v>
                </c:pt>
                <c:pt idx="2018">
                  <c:v>90.489000000000004</c:v>
                </c:pt>
                <c:pt idx="2019">
                  <c:v>90.488</c:v>
                </c:pt>
                <c:pt idx="2020">
                  <c:v>90.481999999999999</c:v>
                </c:pt>
                <c:pt idx="2021">
                  <c:v>90.471000000000004</c:v>
                </c:pt>
                <c:pt idx="2022">
                  <c:v>90.459000000000003</c:v>
                </c:pt>
                <c:pt idx="2023">
                  <c:v>90.447000000000003</c:v>
                </c:pt>
                <c:pt idx="2024">
                  <c:v>90.436999999999998</c:v>
                </c:pt>
                <c:pt idx="2025">
                  <c:v>90.424999999999997</c:v>
                </c:pt>
                <c:pt idx="2026">
                  <c:v>90.412000000000006</c:v>
                </c:pt>
                <c:pt idx="2027">
                  <c:v>90.396000000000001</c:v>
                </c:pt>
                <c:pt idx="2028">
                  <c:v>90.378</c:v>
                </c:pt>
                <c:pt idx="2029">
                  <c:v>90.358000000000004</c:v>
                </c:pt>
                <c:pt idx="2030">
                  <c:v>90.334999999999994</c:v>
                </c:pt>
                <c:pt idx="2031">
                  <c:v>90.310999999999993</c:v>
                </c:pt>
                <c:pt idx="2032">
                  <c:v>90.287999999999997</c:v>
                </c:pt>
                <c:pt idx="2033">
                  <c:v>90.269000000000005</c:v>
                </c:pt>
                <c:pt idx="2034">
                  <c:v>90.248999999999995</c:v>
                </c:pt>
                <c:pt idx="2035">
                  <c:v>90.227000000000004</c:v>
                </c:pt>
                <c:pt idx="2036">
                  <c:v>90.204999999999998</c:v>
                </c:pt>
                <c:pt idx="2037">
                  <c:v>90.185999999999993</c:v>
                </c:pt>
                <c:pt idx="2038">
                  <c:v>90.169999999999987</c:v>
                </c:pt>
                <c:pt idx="2039">
                  <c:v>90.152000000000001</c:v>
                </c:pt>
                <c:pt idx="2040">
                  <c:v>90.126999999999995</c:v>
                </c:pt>
                <c:pt idx="2041">
                  <c:v>90.100999999999999</c:v>
                </c:pt>
                <c:pt idx="2042">
                  <c:v>90.078999999999994</c:v>
                </c:pt>
                <c:pt idx="2043">
                  <c:v>90.063000000000002</c:v>
                </c:pt>
                <c:pt idx="2044">
                  <c:v>90.049000000000007</c:v>
                </c:pt>
                <c:pt idx="2045">
                  <c:v>90.033000000000001</c:v>
                </c:pt>
                <c:pt idx="2046">
                  <c:v>90.013000000000005</c:v>
                </c:pt>
                <c:pt idx="2047">
                  <c:v>89.991</c:v>
                </c:pt>
                <c:pt idx="2048">
                  <c:v>89.968999999999994</c:v>
                </c:pt>
                <c:pt idx="2049">
                  <c:v>89.945999999999998</c:v>
                </c:pt>
                <c:pt idx="2050">
                  <c:v>89.924000000000007</c:v>
                </c:pt>
                <c:pt idx="2051">
                  <c:v>89.907000000000011</c:v>
                </c:pt>
                <c:pt idx="2052">
                  <c:v>89.89200000000001</c:v>
                </c:pt>
                <c:pt idx="2053">
                  <c:v>89.876999999999995</c:v>
                </c:pt>
                <c:pt idx="2054">
                  <c:v>89.858000000000004</c:v>
                </c:pt>
                <c:pt idx="2055">
                  <c:v>89.837999999999994</c:v>
                </c:pt>
                <c:pt idx="2056">
                  <c:v>89.817000000000007</c:v>
                </c:pt>
                <c:pt idx="2057">
                  <c:v>89.795999999999992</c:v>
                </c:pt>
                <c:pt idx="2058">
                  <c:v>89.772999999999996</c:v>
                </c:pt>
                <c:pt idx="2059">
                  <c:v>89.744</c:v>
                </c:pt>
                <c:pt idx="2060">
                  <c:v>89.707000000000008</c:v>
                </c:pt>
                <c:pt idx="2061">
                  <c:v>89.664000000000001</c:v>
                </c:pt>
                <c:pt idx="2062">
                  <c:v>89.612000000000009</c:v>
                </c:pt>
                <c:pt idx="2063">
                  <c:v>89.549000000000007</c:v>
                </c:pt>
                <c:pt idx="2064">
                  <c:v>89.475000000000009</c:v>
                </c:pt>
                <c:pt idx="2065">
                  <c:v>89.399000000000001</c:v>
                </c:pt>
                <c:pt idx="2066">
                  <c:v>89.331999999999994</c:v>
                </c:pt>
                <c:pt idx="2067">
                  <c:v>89.281000000000006</c:v>
                </c:pt>
                <c:pt idx="2068">
                  <c:v>89.24</c:v>
                </c:pt>
                <c:pt idx="2069">
                  <c:v>89.200999999999993</c:v>
                </c:pt>
                <c:pt idx="2070">
                  <c:v>89.161999999999992</c:v>
                </c:pt>
                <c:pt idx="2071">
                  <c:v>89.131</c:v>
                </c:pt>
                <c:pt idx="2072">
                  <c:v>89.114999999999995</c:v>
                </c:pt>
                <c:pt idx="2073">
                  <c:v>89.11</c:v>
                </c:pt>
                <c:pt idx="2074">
                  <c:v>89.105000000000004</c:v>
                </c:pt>
                <c:pt idx="2075">
                  <c:v>89.091999999999999</c:v>
                </c:pt>
                <c:pt idx="2076">
                  <c:v>89.075000000000003</c:v>
                </c:pt>
                <c:pt idx="2077">
                  <c:v>89.058000000000007</c:v>
                </c:pt>
                <c:pt idx="2078">
                  <c:v>89.039999999999992</c:v>
                </c:pt>
                <c:pt idx="2079">
                  <c:v>89.02</c:v>
                </c:pt>
                <c:pt idx="2080">
                  <c:v>88.998999999999995</c:v>
                </c:pt>
                <c:pt idx="2081">
                  <c:v>88.975000000000009</c:v>
                </c:pt>
                <c:pt idx="2082">
                  <c:v>88.949999999999989</c:v>
                </c:pt>
                <c:pt idx="2083">
                  <c:v>88.924000000000007</c:v>
                </c:pt>
                <c:pt idx="2084">
                  <c:v>88.897000000000006</c:v>
                </c:pt>
                <c:pt idx="2085">
                  <c:v>88.86699999999999</c:v>
                </c:pt>
                <c:pt idx="2086">
                  <c:v>88.838999999999999</c:v>
                </c:pt>
                <c:pt idx="2087">
                  <c:v>88.811999999999998</c:v>
                </c:pt>
                <c:pt idx="2088">
                  <c:v>88.783999999999992</c:v>
                </c:pt>
                <c:pt idx="2089">
                  <c:v>88.751000000000005</c:v>
                </c:pt>
                <c:pt idx="2090">
                  <c:v>88.715999999999994</c:v>
                </c:pt>
                <c:pt idx="2091">
                  <c:v>88.682000000000002</c:v>
                </c:pt>
                <c:pt idx="2092">
                  <c:v>88.646999999999991</c:v>
                </c:pt>
                <c:pt idx="2093">
                  <c:v>88.608000000000004</c:v>
                </c:pt>
                <c:pt idx="2094">
                  <c:v>88.570000000000007</c:v>
                </c:pt>
                <c:pt idx="2095">
                  <c:v>88.536000000000001</c:v>
                </c:pt>
                <c:pt idx="2096">
                  <c:v>88.503</c:v>
                </c:pt>
                <c:pt idx="2097">
                  <c:v>88.466999999999999</c:v>
                </c:pt>
                <c:pt idx="2098">
                  <c:v>88.426000000000002</c:v>
                </c:pt>
                <c:pt idx="2099">
                  <c:v>88.385999999999996</c:v>
                </c:pt>
                <c:pt idx="2100">
                  <c:v>88.346999999999994</c:v>
                </c:pt>
                <c:pt idx="2101">
                  <c:v>88.307000000000002</c:v>
                </c:pt>
                <c:pt idx="2102">
                  <c:v>88.262</c:v>
                </c:pt>
                <c:pt idx="2103">
                  <c:v>88.212000000000003</c:v>
                </c:pt>
                <c:pt idx="2104">
                  <c:v>88.161000000000001</c:v>
                </c:pt>
                <c:pt idx="2105">
                  <c:v>88.114999999999995</c:v>
                </c:pt>
                <c:pt idx="2106">
                  <c:v>88.078000000000003</c:v>
                </c:pt>
                <c:pt idx="2107">
                  <c:v>88.049000000000007</c:v>
                </c:pt>
                <c:pt idx="2108">
                  <c:v>88.022000000000006</c:v>
                </c:pt>
                <c:pt idx="2109">
                  <c:v>87.992999999999995</c:v>
                </c:pt>
                <c:pt idx="2110">
                  <c:v>87.956000000000003</c:v>
                </c:pt>
                <c:pt idx="2111">
                  <c:v>87.91</c:v>
                </c:pt>
                <c:pt idx="2112">
                  <c:v>87.858000000000004</c:v>
                </c:pt>
                <c:pt idx="2113">
                  <c:v>87.801000000000002</c:v>
                </c:pt>
                <c:pt idx="2114">
                  <c:v>87.748000000000005</c:v>
                </c:pt>
                <c:pt idx="2115">
                  <c:v>87.701999999999998</c:v>
                </c:pt>
                <c:pt idx="2116">
                  <c:v>87.658999999999992</c:v>
                </c:pt>
                <c:pt idx="2117">
                  <c:v>87.611999999999995</c:v>
                </c:pt>
                <c:pt idx="2118">
                  <c:v>87.56</c:v>
                </c:pt>
                <c:pt idx="2119">
                  <c:v>87.503</c:v>
                </c:pt>
                <c:pt idx="2120">
                  <c:v>87.447000000000003</c:v>
                </c:pt>
                <c:pt idx="2121">
                  <c:v>87.394000000000005</c:v>
                </c:pt>
                <c:pt idx="2122">
                  <c:v>87.343999999999994</c:v>
                </c:pt>
                <c:pt idx="2123">
                  <c:v>87.290999999999997</c:v>
                </c:pt>
                <c:pt idx="2124">
                  <c:v>87.227000000000004</c:v>
                </c:pt>
                <c:pt idx="2125">
                  <c:v>87.153999999999996</c:v>
                </c:pt>
                <c:pt idx="2126">
                  <c:v>87.078999999999994</c:v>
                </c:pt>
                <c:pt idx="2127">
                  <c:v>87.012</c:v>
                </c:pt>
                <c:pt idx="2128">
                  <c:v>86.954999999999998</c:v>
                </c:pt>
                <c:pt idx="2129">
                  <c:v>86.902000000000001</c:v>
                </c:pt>
                <c:pt idx="2130">
                  <c:v>86.849000000000004</c:v>
                </c:pt>
                <c:pt idx="2131">
                  <c:v>86.792000000000002</c:v>
                </c:pt>
                <c:pt idx="2132">
                  <c:v>86.731999999999999</c:v>
                </c:pt>
                <c:pt idx="2133">
                  <c:v>86.672000000000011</c:v>
                </c:pt>
                <c:pt idx="2134">
                  <c:v>86.614000000000004</c:v>
                </c:pt>
                <c:pt idx="2135">
                  <c:v>86.560999999999993</c:v>
                </c:pt>
                <c:pt idx="2136">
                  <c:v>86.507999999999996</c:v>
                </c:pt>
                <c:pt idx="2137">
                  <c:v>86.445000000000007</c:v>
                </c:pt>
                <c:pt idx="2138">
                  <c:v>86.367999999999995</c:v>
                </c:pt>
                <c:pt idx="2139">
                  <c:v>86.284999999999997</c:v>
                </c:pt>
                <c:pt idx="2140">
                  <c:v>86.210999999999999</c:v>
                </c:pt>
                <c:pt idx="2141">
                  <c:v>86.152000000000001</c:v>
                </c:pt>
                <c:pt idx="2142">
                  <c:v>86.095999999999989</c:v>
                </c:pt>
                <c:pt idx="2143">
                  <c:v>86.036000000000001</c:v>
                </c:pt>
                <c:pt idx="2144">
                  <c:v>85.972999999999999</c:v>
                </c:pt>
                <c:pt idx="2145">
                  <c:v>85.908000000000001</c:v>
                </c:pt>
                <c:pt idx="2146">
                  <c:v>85.841999999999999</c:v>
                </c:pt>
                <c:pt idx="2147">
                  <c:v>85.775999999999996</c:v>
                </c:pt>
                <c:pt idx="2148">
                  <c:v>85.716999999999999</c:v>
                </c:pt>
                <c:pt idx="2149">
                  <c:v>85.662000000000006</c:v>
                </c:pt>
                <c:pt idx="2150">
                  <c:v>85.600999999999999</c:v>
                </c:pt>
                <c:pt idx="2151">
                  <c:v>85.531999999999996</c:v>
                </c:pt>
                <c:pt idx="2152">
                  <c:v>85.468999999999994</c:v>
                </c:pt>
                <c:pt idx="2153">
                  <c:v>85.418999999999997</c:v>
                </c:pt>
                <c:pt idx="2154">
                  <c:v>85.370999999999995</c:v>
                </c:pt>
                <c:pt idx="2155">
                  <c:v>85.314999999999998</c:v>
                </c:pt>
                <c:pt idx="2156">
                  <c:v>85.251999999999995</c:v>
                </c:pt>
                <c:pt idx="2157">
                  <c:v>85.186999999999998</c:v>
                </c:pt>
                <c:pt idx="2158">
                  <c:v>85.122</c:v>
                </c:pt>
                <c:pt idx="2159">
                  <c:v>85.058000000000007</c:v>
                </c:pt>
                <c:pt idx="2160">
                  <c:v>84.998999999999995</c:v>
                </c:pt>
                <c:pt idx="2161">
                  <c:v>84.945999999999998</c:v>
                </c:pt>
                <c:pt idx="2162">
                  <c:v>84.891999999999996</c:v>
                </c:pt>
                <c:pt idx="2163">
                  <c:v>84.824999999999989</c:v>
                </c:pt>
                <c:pt idx="2164">
                  <c:v>84.744</c:v>
                </c:pt>
                <c:pt idx="2165">
                  <c:v>84.664000000000001</c:v>
                </c:pt>
                <c:pt idx="2166">
                  <c:v>84.602999999999994</c:v>
                </c:pt>
                <c:pt idx="2167">
                  <c:v>84.563999999999993</c:v>
                </c:pt>
                <c:pt idx="2168">
                  <c:v>84.53</c:v>
                </c:pt>
                <c:pt idx="2169">
                  <c:v>84.484999999999999</c:v>
                </c:pt>
                <c:pt idx="2170">
                  <c:v>84.43</c:v>
                </c:pt>
                <c:pt idx="2171">
                  <c:v>84.378</c:v>
                </c:pt>
                <c:pt idx="2172">
                  <c:v>84.332999999999998</c:v>
                </c:pt>
                <c:pt idx="2173">
                  <c:v>84.286000000000001</c:v>
                </c:pt>
                <c:pt idx="2174">
                  <c:v>84.224000000000004</c:v>
                </c:pt>
                <c:pt idx="2175">
                  <c:v>84.147000000000006</c:v>
                </c:pt>
                <c:pt idx="2176">
                  <c:v>84.075000000000003</c:v>
                </c:pt>
                <c:pt idx="2177">
                  <c:v>84.025000000000006</c:v>
                </c:pt>
                <c:pt idx="2178">
                  <c:v>83.992999999999995</c:v>
                </c:pt>
                <c:pt idx="2179">
                  <c:v>83.958999999999989</c:v>
                </c:pt>
                <c:pt idx="2180">
                  <c:v>83.914000000000001</c:v>
                </c:pt>
                <c:pt idx="2181">
                  <c:v>83.86</c:v>
                </c:pt>
                <c:pt idx="2182">
                  <c:v>83.803000000000011</c:v>
                </c:pt>
                <c:pt idx="2183">
                  <c:v>83.741</c:v>
                </c:pt>
                <c:pt idx="2184">
                  <c:v>83.675999999999988</c:v>
                </c:pt>
                <c:pt idx="2185">
                  <c:v>83.608000000000004</c:v>
                </c:pt>
                <c:pt idx="2186">
                  <c:v>83.54</c:v>
                </c:pt>
                <c:pt idx="2187">
                  <c:v>83.478999999999999</c:v>
                </c:pt>
                <c:pt idx="2188">
                  <c:v>83.430999999999997</c:v>
                </c:pt>
                <c:pt idx="2189">
                  <c:v>83.394999999999996</c:v>
                </c:pt>
                <c:pt idx="2190">
                  <c:v>83.355000000000004</c:v>
                </c:pt>
                <c:pt idx="2191">
                  <c:v>83.3</c:v>
                </c:pt>
                <c:pt idx="2192">
                  <c:v>83.233999999999995</c:v>
                </c:pt>
                <c:pt idx="2193">
                  <c:v>83.174000000000007</c:v>
                </c:pt>
                <c:pt idx="2194">
                  <c:v>83.13000000000001</c:v>
                </c:pt>
                <c:pt idx="2195">
                  <c:v>83.087999999999994</c:v>
                </c:pt>
                <c:pt idx="2196">
                  <c:v>83.024000000000001</c:v>
                </c:pt>
                <c:pt idx="2197">
                  <c:v>82.933999999999997</c:v>
                </c:pt>
                <c:pt idx="2198">
                  <c:v>82.837999999999994</c:v>
                </c:pt>
                <c:pt idx="2199">
                  <c:v>82.76</c:v>
                </c:pt>
                <c:pt idx="2200">
                  <c:v>82.701000000000008</c:v>
                </c:pt>
                <c:pt idx="2201">
                  <c:v>82.652000000000001</c:v>
                </c:pt>
                <c:pt idx="2202">
                  <c:v>82.603999999999999</c:v>
                </c:pt>
                <c:pt idx="2203">
                  <c:v>82.546999999999997</c:v>
                </c:pt>
                <c:pt idx="2204">
                  <c:v>82.474000000000004</c:v>
                </c:pt>
                <c:pt idx="2205">
                  <c:v>82.391000000000005</c:v>
                </c:pt>
                <c:pt idx="2206">
                  <c:v>82.31</c:v>
                </c:pt>
                <c:pt idx="2207">
                  <c:v>82.23899999999999</c:v>
                </c:pt>
                <c:pt idx="2208">
                  <c:v>82.171999999999997</c:v>
                </c:pt>
                <c:pt idx="2209">
                  <c:v>82.106999999999999</c:v>
                </c:pt>
                <c:pt idx="2210">
                  <c:v>82.043000000000006</c:v>
                </c:pt>
                <c:pt idx="2211">
                  <c:v>81.977999999999994</c:v>
                </c:pt>
                <c:pt idx="2212">
                  <c:v>81.908999999999992</c:v>
                </c:pt>
                <c:pt idx="2213">
                  <c:v>81.832000000000008</c:v>
                </c:pt>
                <c:pt idx="2214">
                  <c:v>81.750999999999991</c:v>
                </c:pt>
                <c:pt idx="2215">
                  <c:v>81.674999999999997</c:v>
                </c:pt>
                <c:pt idx="2216">
                  <c:v>81.608000000000004</c:v>
                </c:pt>
                <c:pt idx="2217">
                  <c:v>81.542999999999992</c:v>
                </c:pt>
                <c:pt idx="2218">
                  <c:v>81.469000000000008</c:v>
                </c:pt>
                <c:pt idx="2219">
                  <c:v>81.376999999999995</c:v>
                </c:pt>
                <c:pt idx="2220">
                  <c:v>81.272999999999996</c:v>
                </c:pt>
                <c:pt idx="2221">
                  <c:v>81.168999999999997</c:v>
                </c:pt>
                <c:pt idx="2222">
                  <c:v>81.079000000000008</c:v>
                </c:pt>
                <c:pt idx="2223">
                  <c:v>81.010999999999996</c:v>
                </c:pt>
                <c:pt idx="2224">
                  <c:v>80.969000000000008</c:v>
                </c:pt>
                <c:pt idx="2225">
                  <c:v>80.944999999999993</c:v>
                </c:pt>
                <c:pt idx="2226">
                  <c:v>80.932000000000002</c:v>
                </c:pt>
                <c:pt idx="2227">
                  <c:v>80.918999999999997</c:v>
                </c:pt>
                <c:pt idx="2228">
                  <c:v>80.896999999999991</c:v>
                </c:pt>
                <c:pt idx="2229">
                  <c:v>80.869</c:v>
                </c:pt>
                <c:pt idx="2230">
                  <c:v>80.844999999999999</c:v>
                </c:pt>
                <c:pt idx="2231">
                  <c:v>80.823000000000008</c:v>
                </c:pt>
                <c:pt idx="2232">
                  <c:v>80.796000000000006</c:v>
                </c:pt>
                <c:pt idx="2233">
                  <c:v>80.762999999999991</c:v>
                </c:pt>
                <c:pt idx="2234">
                  <c:v>80.730999999999995</c:v>
                </c:pt>
                <c:pt idx="2235">
                  <c:v>80.700999999999993</c:v>
                </c:pt>
                <c:pt idx="2236">
                  <c:v>80.667000000000002</c:v>
                </c:pt>
                <c:pt idx="2237">
                  <c:v>80.632999999999996</c:v>
                </c:pt>
                <c:pt idx="2238">
                  <c:v>80.605000000000004</c:v>
                </c:pt>
                <c:pt idx="2239">
                  <c:v>80.581999999999994</c:v>
                </c:pt>
                <c:pt idx="2240">
                  <c:v>80.552999999999997</c:v>
                </c:pt>
                <c:pt idx="2241">
                  <c:v>80.513999999999996</c:v>
                </c:pt>
                <c:pt idx="2242">
                  <c:v>80.472999999999999</c:v>
                </c:pt>
                <c:pt idx="2243">
                  <c:v>80.434000000000012</c:v>
                </c:pt>
                <c:pt idx="2244">
                  <c:v>80.394000000000005</c:v>
                </c:pt>
                <c:pt idx="2245">
                  <c:v>80.349999999999994</c:v>
                </c:pt>
                <c:pt idx="2246">
                  <c:v>80.308000000000007</c:v>
                </c:pt>
                <c:pt idx="2247">
                  <c:v>80.271000000000001</c:v>
                </c:pt>
                <c:pt idx="2248">
                  <c:v>80.241</c:v>
                </c:pt>
                <c:pt idx="2249">
                  <c:v>80.215000000000003</c:v>
                </c:pt>
                <c:pt idx="2250">
                  <c:v>80.185000000000002</c:v>
                </c:pt>
                <c:pt idx="2251">
                  <c:v>80.147999999999996</c:v>
                </c:pt>
                <c:pt idx="2252">
                  <c:v>80.10199999999999</c:v>
                </c:pt>
                <c:pt idx="2253">
                  <c:v>80.045000000000002</c:v>
                </c:pt>
                <c:pt idx="2254">
                  <c:v>79.983999999999995</c:v>
                </c:pt>
                <c:pt idx="2255">
                  <c:v>79.935000000000002</c:v>
                </c:pt>
                <c:pt idx="2256">
                  <c:v>79.906000000000006</c:v>
                </c:pt>
                <c:pt idx="2257">
                  <c:v>79.887</c:v>
                </c:pt>
                <c:pt idx="2258">
                  <c:v>79.855000000000004</c:v>
                </c:pt>
                <c:pt idx="2259">
                  <c:v>79.793000000000006</c:v>
                </c:pt>
                <c:pt idx="2260">
                  <c:v>79.707999999999998</c:v>
                </c:pt>
                <c:pt idx="2261">
                  <c:v>79.620999999999995</c:v>
                </c:pt>
                <c:pt idx="2262">
                  <c:v>79.545999999999992</c:v>
                </c:pt>
                <c:pt idx="2263">
                  <c:v>79.480999999999995</c:v>
                </c:pt>
                <c:pt idx="2264">
                  <c:v>79.418000000000006</c:v>
                </c:pt>
                <c:pt idx="2265">
                  <c:v>79.353999999999999</c:v>
                </c:pt>
                <c:pt idx="2266">
                  <c:v>79.289000000000001</c:v>
                </c:pt>
                <c:pt idx="2267">
                  <c:v>79.215000000000003</c:v>
                </c:pt>
                <c:pt idx="2268">
                  <c:v>79.120999999999995</c:v>
                </c:pt>
                <c:pt idx="2269">
                  <c:v>79.009</c:v>
                </c:pt>
                <c:pt idx="2270">
                  <c:v>78.891999999999996</c:v>
                </c:pt>
                <c:pt idx="2271">
                  <c:v>78.775999999999996</c:v>
                </c:pt>
                <c:pt idx="2272">
                  <c:v>78.655000000000001</c:v>
                </c:pt>
                <c:pt idx="2273">
                  <c:v>78.522999999999996</c:v>
                </c:pt>
                <c:pt idx="2274">
                  <c:v>78.376999999999995</c:v>
                </c:pt>
                <c:pt idx="2275">
                  <c:v>78.216999999999999</c:v>
                </c:pt>
                <c:pt idx="2276">
                  <c:v>78.046000000000006</c:v>
                </c:pt>
                <c:pt idx="2277">
                  <c:v>77.876000000000005</c:v>
                </c:pt>
                <c:pt idx="2278">
                  <c:v>77.712000000000003</c:v>
                </c:pt>
                <c:pt idx="2279">
                  <c:v>77.542999999999992</c:v>
                </c:pt>
                <c:pt idx="2280">
                  <c:v>77.35499999999999</c:v>
                </c:pt>
                <c:pt idx="2281">
                  <c:v>77.141000000000005</c:v>
                </c:pt>
                <c:pt idx="2282">
                  <c:v>76.906999999999996</c:v>
                </c:pt>
                <c:pt idx="2283">
                  <c:v>76.67</c:v>
                </c:pt>
                <c:pt idx="2284">
                  <c:v>76.432000000000002</c:v>
                </c:pt>
                <c:pt idx="2285">
                  <c:v>76.182000000000002</c:v>
                </c:pt>
                <c:pt idx="2286">
                  <c:v>75.912000000000006</c:v>
                </c:pt>
                <c:pt idx="2287">
                  <c:v>75.632999999999996</c:v>
                </c:pt>
                <c:pt idx="2288">
                  <c:v>75.36</c:v>
                </c:pt>
                <c:pt idx="2289">
                  <c:v>75.093000000000004</c:v>
                </c:pt>
                <c:pt idx="2290">
                  <c:v>74.825000000000003</c:v>
                </c:pt>
                <c:pt idx="2291">
                  <c:v>74.551000000000002</c:v>
                </c:pt>
                <c:pt idx="2292">
                  <c:v>74.277000000000001</c:v>
                </c:pt>
                <c:pt idx="2293">
                  <c:v>73.989000000000004</c:v>
                </c:pt>
                <c:pt idx="2294">
                  <c:v>73.677999999999997</c:v>
                </c:pt>
                <c:pt idx="2295">
                  <c:v>73.355000000000004</c:v>
                </c:pt>
                <c:pt idx="2296">
                  <c:v>73.040999999999997</c:v>
                </c:pt>
                <c:pt idx="2297">
                  <c:v>72.742999999999995</c:v>
                </c:pt>
                <c:pt idx="2298">
                  <c:v>72.457000000000008</c:v>
                </c:pt>
                <c:pt idx="2299">
                  <c:v>72.177000000000007</c:v>
                </c:pt>
                <c:pt idx="2300">
                  <c:v>71.903999999999996</c:v>
                </c:pt>
                <c:pt idx="2301">
                  <c:v>71.638000000000005</c:v>
                </c:pt>
                <c:pt idx="2302">
                  <c:v>71.374000000000009</c:v>
                </c:pt>
                <c:pt idx="2303">
                  <c:v>71.096999999999994</c:v>
                </c:pt>
                <c:pt idx="2304">
                  <c:v>70.804000000000002</c:v>
                </c:pt>
                <c:pt idx="2305">
                  <c:v>70.519000000000005</c:v>
                </c:pt>
                <c:pt idx="2306">
                  <c:v>70.260999999999996</c:v>
                </c:pt>
                <c:pt idx="2307">
                  <c:v>70.028000000000006</c:v>
                </c:pt>
                <c:pt idx="2308">
                  <c:v>69.799000000000007</c:v>
                </c:pt>
                <c:pt idx="2309">
                  <c:v>69.569000000000003</c:v>
                </c:pt>
                <c:pt idx="2310">
                  <c:v>69.340999999999994</c:v>
                </c:pt>
                <c:pt idx="2311">
                  <c:v>69.117999999999995</c:v>
                </c:pt>
                <c:pt idx="2312">
                  <c:v>68.89800000000001</c:v>
                </c:pt>
                <c:pt idx="2313">
                  <c:v>68.676000000000002</c:v>
                </c:pt>
                <c:pt idx="2314">
                  <c:v>68.457999999999998</c:v>
                </c:pt>
                <c:pt idx="2315">
                  <c:v>68.254999999999995</c:v>
                </c:pt>
                <c:pt idx="2316">
                  <c:v>68.064000000000007</c:v>
                </c:pt>
                <c:pt idx="2317">
                  <c:v>67.873000000000005</c:v>
                </c:pt>
                <c:pt idx="2318">
                  <c:v>67.674999999999997</c:v>
                </c:pt>
                <c:pt idx="2319">
                  <c:v>67.486000000000004</c:v>
                </c:pt>
                <c:pt idx="2320">
                  <c:v>67.317999999999998</c:v>
                </c:pt>
                <c:pt idx="2321">
                  <c:v>67.156000000000006</c:v>
                </c:pt>
                <c:pt idx="2322">
                  <c:v>66.980999999999995</c:v>
                </c:pt>
                <c:pt idx="2323">
                  <c:v>66.796000000000006</c:v>
                </c:pt>
                <c:pt idx="2324">
                  <c:v>66.620999999999995</c:v>
                </c:pt>
                <c:pt idx="2325">
                  <c:v>66.462000000000003</c:v>
                </c:pt>
                <c:pt idx="2326">
                  <c:v>66.310999999999993</c:v>
                </c:pt>
                <c:pt idx="2327">
                  <c:v>66.171999999999997</c:v>
                </c:pt>
                <c:pt idx="2328">
                  <c:v>66.051000000000002</c:v>
                </c:pt>
                <c:pt idx="2329">
                  <c:v>65.927000000000007</c:v>
                </c:pt>
                <c:pt idx="2330">
                  <c:v>65.771000000000001</c:v>
                </c:pt>
                <c:pt idx="2331">
                  <c:v>65.588000000000008</c:v>
                </c:pt>
                <c:pt idx="2332">
                  <c:v>65.415000000000006</c:v>
                </c:pt>
                <c:pt idx="2333">
                  <c:v>65.275000000000006</c:v>
                </c:pt>
                <c:pt idx="2334">
                  <c:v>65.147999999999996</c:v>
                </c:pt>
                <c:pt idx="2335">
                  <c:v>65</c:v>
                </c:pt>
                <c:pt idx="2336">
                  <c:v>64.844999999999999</c:v>
                </c:pt>
                <c:pt idx="2337">
                  <c:v>64.712999999999994</c:v>
                </c:pt>
                <c:pt idx="2338">
                  <c:v>64.59899999999999</c:v>
                </c:pt>
                <c:pt idx="2339">
                  <c:v>64.488</c:v>
                </c:pt>
                <c:pt idx="2340">
                  <c:v>64.366</c:v>
                </c:pt>
                <c:pt idx="2341">
                  <c:v>64.231999999999999</c:v>
                </c:pt>
                <c:pt idx="2342">
                  <c:v>64.102999999999994</c:v>
                </c:pt>
                <c:pt idx="2343">
                  <c:v>63.988999999999997</c:v>
                </c:pt>
                <c:pt idx="2344">
                  <c:v>63.878</c:v>
                </c:pt>
                <c:pt idx="2345">
                  <c:v>63.744</c:v>
                </c:pt>
                <c:pt idx="2346">
                  <c:v>63.582999999999998</c:v>
                </c:pt>
                <c:pt idx="2347">
                  <c:v>63.408000000000001</c:v>
                </c:pt>
                <c:pt idx="2348">
                  <c:v>63.236000000000004</c:v>
                </c:pt>
                <c:pt idx="2349">
                  <c:v>63.082999999999998</c:v>
                </c:pt>
                <c:pt idx="2350">
                  <c:v>62.954000000000001</c:v>
                </c:pt>
                <c:pt idx="2351">
                  <c:v>62.834999999999994</c:v>
                </c:pt>
                <c:pt idx="2352">
                  <c:v>62.698</c:v>
                </c:pt>
                <c:pt idx="2353">
                  <c:v>62.527999999999992</c:v>
                </c:pt>
                <c:pt idx="2354">
                  <c:v>62.346000000000004</c:v>
                </c:pt>
                <c:pt idx="2355">
                  <c:v>62.175000000000004</c:v>
                </c:pt>
                <c:pt idx="2356">
                  <c:v>62.012999999999998</c:v>
                </c:pt>
                <c:pt idx="2357">
                  <c:v>61.844000000000001</c:v>
                </c:pt>
                <c:pt idx="2358">
                  <c:v>61.672000000000004</c:v>
                </c:pt>
                <c:pt idx="2359">
                  <c:v>61.521000000000001</c:v>
                </c:pt>
                <c:pt idx="2360">
                  <c:v>61.394000000000005</c:v>
                </c:pt>
                <c:pt idx="2361">
                  <c:v>61.259</c:v>
                </c:pt>
                <c:pt idx="2362">
                  <c:v>61.089000000000006</c:v>
                </c:pt>
                <c:pt idx="2363">
                  <c:v>60.892000000000003</c:v>
                </c:pt>
                <c:pt idx="2364">
                  <c:v>60.697999999999993</c:v>
                </c:pt>
                <c:pt idx="2365">
                  <c:v>60.507999999999996</c:v>
                </c:pt>
                <c:pt idx="2366">
                  <c:v>60.304000000000002</c:v>
                </c:pt>
                <c:pt idx="2367">
                  <c:v>60.087999999999994</c:v>
                </c:pt>
                <c:pt idx="2368">
                  <c:v>59.884</c:v>
                </c:pt>
                <c:pt idx="2369">
                  <c:v>59.692999999999998</c:v>
                </c:pt>
                <c:pt idx="2370">
                  <c:v>59.504999999999995</c:v>
                </c:pt>
                <c:pt idx="2371">
                  <c:v>59.316000000000003</c:v>
                </c:pt>
                <c:pt idx="2372">
                  <c:v>59.131999999999998</c:v>
                </c:pt>
                <c:pt idx="2373">
                  <c:v>58.955999999999996</c:v>
                </c:pt>
                <c:pt idx="2374">
                  <c:v>58.775999999999996</c:v>
                </c:pt>
                <c:pt idx="2375">
                  <c:v>58.582999999999998</c:v>
                </c:pt>
                <c:pt idx="2376">
                  <c:v>58.381999999999998</c:v>
                </c:pt>
                <c:pt idx="2377">
                  <c:v>58.194000000000003</c:v>
                </c:pt>
                <c:pt idx="2378">
                  <c:v>58.033000000000001</c:v>
                </c:pt>
                <c:pt idx="2379">
                  <c:v>57.893999999999998</c:v>
                </c:pt>
                <c:pt idx="2380">
                  <c:v>57.762</c:v>
                </c:pt>
                <c:pt idx="2381">
                  <c:v>57.620000000000005</c:v>
                </c:pt>
                <c:pt idx="2382">
                  <c:v>57.454999999999998</c:v>
                </c:pt>
                <c:pt idx="2383">
                  <c:v>57.269000000000005</c:v>
                </c:pt>
                <c:pt idx="2384">
                  <c:v>57.076999999999998</c:v>
                </c:pt>
                <c:pt idx="2385">
                  <c:v>56.887</c:v>
                </c:pt>
                <c:pt idx="2386">
                  <c:v>56.698999999999998</c:v>
                </c:pt>
                <c:pt idx="2387">
                  <c:v>56.515000000000001</c:v>
                </c:pt>
                <c:pt idx="2388">
                  <c:v>56.338999999999992</c:v>
                </c:pt>
                <c:pt idx="2389">
                  <c:v>56.166000000000004</c:v>
                </c:pt>
                <c:pt idx="2390">
                  <c:v>55.978999999999999</c:v>
                </c:pt>
                <c:pt idx="2391">
                  <c:v>55.765000000000001</c:v>
                </c:pt>
                <c:pt idx="2392">
                  <c:v>55.533000000000001</c:v>
                </c:pt>
                <c:pt idx="2393">
                  <c:v>55.305999999999997</c:v>
                </c:pt>
                <c:pt idx="2394">
                  <c:v>55.108000000000004</c:v>
                </c:pt>
                <c:pt idx="2395">
                  <c:v>54.949000000000005</c:v>
                </c:pt>
                <c:pt idx="2396">
                  <c:v>54.813000000000002</c:v>
                </c:pt>
                <c:pt idx="2397">
                  <c:v>54.671000000000006</c:v>
                </c:pt>
                <c:pt idx="2398">
                  <c:v>54.508000000000003</c:v>
                </c:pt>
                <c:pt idx="2399">
                  <c:v>54.332999999999998</c:v>
                </c:pt>
                <c:pt idx="2400">
                  <c:v>54.161000000000001</c:v>
                </c:pt>
                <c:pt idx="2401">
                  <c:v>54.006</c:v>
                </c:pt>
                <c:pt idx="2402">
                  <c:v>53.888000000000005</c:v>
                </c:pt>
                <c:pt idx="2403">
                  <c:v>53.795000000000002</c:v>
                </c:pt>
                <c:pt idx="2404">
                  <c:v>53.661999999999999</c:v>
                </c:pt>
                <c:pt idx="2405">
                  <c:v>53.427999999999997</c:v>
                </c:pt>
                <c:pt idx="2406">
                  <c:v>53.107000000000006</c:v>
                </c:pt>
                <c:pt idx="2407">
                  <c:v>52.790000000000006</c:v>
                </c:pt>
                <c:pt idx="2408">
                  <c:v>52.582999999999998</c:v>
                </c:pt>
                <c:pt idx="2409">
                  <c:v>52.507999999999996</c:v>
                </c:pt>
                <c:pt idx="2410">
                  <c:v>52.469000000000001</c:v>
                </c:pt>
                <c:pt idx="2411">
                  <c:v>52.337000000000003</c:v>
                </c:pt>
                <c:pt idx="2412">
                  <c:v>52.087000000000003</c:v>
                </c:pt>
                <c:pt idx="2413">
                  <c:v>51.805</c:v>
                </c:pt>
                <c:pt idx="2414">
                  <c:v>51.556000000000004</c:v>
                </c:pt>
                <c:pt idx="2415">
                  <c:v>51.322999999999993</c:v>
                </c:pt>
                <c:pt idx="2416">
                  <c:v>51.068000000000005</c:v>
                </c:pt>
                <c:pt idx="2417">
                  <c:v>50.802</c:v>
                </c:pt>
                <c:pt idx="2418">
                  <c:v>50.566000000000003</c:v>
                </c:pt>
                <c:pt idx="2419">
                  <c:v>50.366</c:v>
                </c:pt>
                <c:pt idx="2420">
                  <c:v>50.175000000000004</c:v>
                </c:pt>
                <c:pt idx="2421">
                  <c:v>49.970999999999997</c:v>
                </c:pt>
                <c:pt idx="2422">
                  <c:v>49.753</c:v>
                </c:pt>
                <c:pt idx="2423">
                  <c:v>49.519000000000005</c:v>
                </c:pt>
                <c:pt idx="2424">
                  <c:v>49.268000000000001</c:v>
                </c:pt>
                <c:pt idx="2425">
                  <c:v>49.015999999999998</c:v>
                </c:pt>
                <c:pt idx="2426">
                  <c:v>48.785000000000004</c:v>
                </c:pt>
                <c:pt idx="2427">
                  <c:v>48.561</c:v>
                </c:pt>
                <c:pt idx="2428">
                  <c:v>48.293999999999997</c:v>
                </c:pt>
                <c:pt idx="2429">
                  <c:v>47.953000000000003</c:v>
                </c:pt>
                <c:pt idx="2430">
                  <c:v>47.565000000000005</c:v>
                </c:pt>
                <c:pt idx="2431">
                  <c:v>47.182000000000002</c:v>
                </c:pt>
                <c:pt idx="2432">
                  <c:v>46.839999999999996</c:v>
                </c:pt>
                <c:pt idx="2433">
                  <c:v>46.542999999999999</c:v>
                </c:pt>
                <c:pt idx="2434">
                  <c:v>46.280999999999999</c:v>
                </c:pt>
                <c:pt idx="2435">
                  <c:v>46.061</c:v>
                </c:pt>
                <c:pt idx="2436">
                  <c:v>45.896999999999998</c:v>
                </c:pt>
                <c:pt idx="2437">
                  <c:v>45.756999999999998</c:v>
                </c:pt>
                <c:pt idx="2438">
                  <c:v>45.564999999999998</c:v>
                </c:pt>
                <c:pt idx="2439">
                  <c:v>45.275999999999996</c:v>
                </c:pt>
                <c:pt idx="2440">
                  <c:v>44.932000000000002</c:v>
                </c:pt>
                <c:pt idx="2441">
                  <c:v>44.646000000000001</c:v>
                </c:pt>
                <c:pt idx="2442">
                  <c:v>44.463999999999999</c:v>
                </c:pt>
                <c:pt idx="2443">
                  <c:v>44.328000000000003</c:v>
                </c:pt>
                <c:pt idx="2444">
                  <c:v>44.155999999999999</c:v>
                </c:pt>
                <c:pt idx="2445">
                  <c:v>43.923999999999999</c:v>
                </c:pt>
                <c:pt idx="2446">
                  <c:v>43.631</c:v>
                </c:pt>
                <c:pt idx="2447">
                  <c:v>43.271000000000001</c:v>
                </c:pt>
                <c:pt idx="2448">
                  <c:v>42.895000000000003</c:v>
                </c:pt>
                <c:pt idx="2449">
                  <c:v>42.594999999999999</c:v>
                </c:pt>
                <c:pt idx="2450">
                  <c:v>42.368000000000002</c:v>
                </c:pt>
                <c:pt idx="2451">
                  <c:v>42.116999999999997</c:v>
                </c:pt>
                <c:pt idx="2452">
                  <c:v>41.815999999999995</c:v>
                </c:pt>
                <c:pt idx="2453">
                  <c:v>41.533999999999999</c:v>
                </c:pt>
                <c:pt idx="2454">
                  <c:v>41.301000000000002</c:v>
                </c:pt>
                <c:pt idx="2455">
                  <c:v>41.069000000000003</c:v>
                </c:pt>
                <c:pt idx="2456">
                  <c:v>40.777999999999999</c:v>
                </c:pt>
                <c:pt idx="2457">
                  <c:v>40.438000000000002</c:v>
                </c:pt>
                <c:pt idx="2458">
                  <c:v>40.143000000000001</c:v>
                </c:pt>
                <c:pt idx="2459">
                  <c:v>39.967000000000006</c:v>
                </c:pt>
                <c:pt idx="2460">
                  <c:v>39.861000000000004</c:v>
                </c:pt>
                <c:pt idx="2461">
                  <c:v>39.737000000000002</c:v>
                </c:pt>
                <c:pt idx="2462">
                  <c:v>39.582000000000001</c:v>
                </c:pt>
                <c:pt idx="2463">
                  <c:v>39.393999999999998</c:v>
                </c:pt>
                <c:pt idx="2464">
                  <c:v>39.11</c:v>
                </c:pt>
                <c:pt idx="2465">
                  <c:v>38.690999999999995</c:v>
                </c:pt>
                <c:pt idx="2466">
                  <c:v>38.224999999999994</c:v>
                </c:pt>
                <c:pt idx="2467">
                  <c:v>37.841000000000001</c:v>
                </c:pt>
                <c:pt idx="2468">
                  <c:v>37.584000000000003</c:v>
                </c:pt>
                <c:pt idx="2469">
                  <c:v>37.399000000000001</c:v>
                </c:pt>
                <c:pt idx="2470">
                  <c:v>37.231999999999999</c:v>
                </c:pt>
                <c:pt idx="2471">
                  <c:v>37.076999999999998</c:v>
                </c:pt>
                <c:pt idx="2472">
                  <c:v>36.93</c:v>
                </c:pt>
                <c:pt idx="2473">
                  <c:v>36.768999999999998</c:v>
                </c:pt>
                <c:pt idx="2474">
                  <c:v>36.609000000000002</c:v>
                </c:pt>
                <c:pt idx="2475">
                  <c:v>36.498000000000005</c:v>
                </c:pt>
                <c:pt idx="2476">
                  <c:v>36.448</c:v>
                </c:pt>
                <c:pt idx="2477">
                  <c:v>36.405000000000001</c:v>
                </c:pt>
                <c:pt idx="2478">
                  <c:v>36.277000000000001</c:v>
                </c:pt>
                <c:pt idx="2479">
                  <c:v>36.016999999999996</c:v>
                </c:pt>
                <c:pt idx="2480">
                  <c:v>35.711999999999996</c:v>
                </c:pt>
                <c:pt idx="2481">
                  <c:v>35.521999999999998</c:v>
                </c:pt>
                <c:pt idx="2482">
                  <c:v>35.491</c:v>
                </c:pt>
                <c:pt idx="2483">
                  <c:v>35.43</c:v>
                </c:pt>
                <c:pt idx="2484">
                  <c:v>35.195</c:v>
                </c:pt>
                <c:pt idx="2485">
                  <c:v>34.880000000000003</c:v>
                </c:pt>
                <c:pt idx="2486">
                  <c:v>34.601999999999997</c:v>
                </c:pt>
                <c:pt idx="2487">
                  <c:v>34.353999999999999</c:v>
                </c:pt>
                <c:pt idx="2488">
                  <c:v>34.067999999999998</c:v>
                </c:pt>
                <c:pt idx="2489">
                  <c:v>33.734999999999999</c:v>
                </c:pt>
                <c:pt idx="2490">
                  <c:v>33.405000000000001</c:v>
                </c:pt>
                <c:pt idx="2491">
                  <c:v>33.125</c:v>
                </c:pt>
                <c:pt idx="2492">
                  <c:v>32.963000000000001</c:v>
                </c:pt>
                <c:pt idx="2493">
                  <c:v>33.013999999999996</c:v>
                </c:pt>
                <c:pt idx="2494">
                  <c:v>33.231000000000002</c:v>
                </c:pt>
                <c:pt idx="2495">
                  <c:v>33.375999999999998</c:v>
                </c:pt>
                <c:pt idx="2496">
                  <c:v>33.265999999999998</c:v>
                </c:pt>
                <c:pt idx="2497">
                  <c:v>32.928000000000004</c:v>
                </c:pt>
                <c:pt idx="2498">
                  <c:v>32.576999999999998</c:v>
                </c:pt>
                <c:pt idx="2499">
                  <c:v>32.395000000000003</c:v>
                </c:pt>
                <c:pt idx="2500">
                  <c:v>32.365000000000002</c:v>
                </c:pt>
                <c:pt idx="2501">
                  <c:v>32.378</c:v>
                </c:pt>
                <c:pt idx="2502">
                  <c:v>32.290999999999997</c:v>
                </c:pt>
                <c:pt idx="2503">
                  <c:v>31.902000000000001</c:v>
                </c:pt>
                <c:pt idx="2504">
                  <c:v>31.122</c:v>
                </c:pt>
                <c:pt idx="2505">
                  <c:v>30.231999999999999</c:v>
                </c:pt>
                <c:pt idx="2506">
                  <c:v>29.663</c:v>
                </c:pt>
                <c:pt idx="2507">
                  <c:v>29.302</c:v>
                </c:pt>
                <c:pt idx="2508">
                  <c:v>28.456</c:v>
                </c:pt>
                <c:pt idx="2509">
                  <c:v>26.863</c:v>
                </c:pt>
                <c:pt idx="2510">
                  <c:v>25.978000000000002</c:v>
                </c:pt>
                <c:pt idx="2511">
                  <c:v>27.032</c:v>
                </c:pt>
                <c:pt idx="2512">
                  <c:v>29.067999999999998</c:v>
                </c:pt>
                <c:pt idx="2513">
                  <c:v>30.826999999999998</c:v>
                </c:pt>
                <c:pt idx="2514">
                  <c:v>31.654</c:v>
                </c:pt>
                <c:pt idx="2515">
                  <c:v>31.579000000000001</c:v>
                </c:pt>
                <c:pt idx="2516">
                  <c:v>31.271999999999998</c:v>
                </c:pt>
                <c:pt idx="2517">
                  <c:v>31.111000000000001</c:v>
                </c:pt>
                <c:pt idx="2518">
                  <c:v>30.654999999999998</c:v>
                </c:pt>
                <c:pt idx="2519">
                  <c:v>29.702000000000002</c:v>
                </c:pt>
                <c:pt idx="2520">
                  <c:v>28.975000000000001</c:v>
                </c:pt>
                <c:pt idx="2521">
                  <c:v>29.293999999999997</c:v>
                </c:pt>
                <c:pt idx="2522">
                  <c:v>30.870999999999999</c:v>
                </c:pt>
                <c:pt idx="2523">
                  <c:v>33.556999999999995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CAC-4B27-9E9F-244DDE1B7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179152"/>
        <c:axId val="600174160"/>
      </c:scatterChart>
      <c:valAx>
        <c:axId val="600179152"/>
        <c:scaling>
          <c:orientation val="maxMin"/>
          <c:max val="40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Wavenumber (cm-1)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0174160"/>
        <c:crosses val="autoZero"/>
        <c:crossBetween val="midCat"/>
      </c:valAx>
      <c:valAx>
        <c:axId val="6001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017915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Feuil1!$A$2:$A$2525</c:f>
              <c:numCache>
                <c:formatCode>General</c:formatCode>
                <c:ptCount val="2524"/>
                <c:pt idx="0">
                  <c:v>3998.48479</c:v>
                </c:pt>
                <c:pt idx="1">
                  <c:v>3997.0582899999999</c:v>
                </c:pt>
                <c:pt idx="2">
                  <c:v>3995.6317800000002</c:v>
                </c:pt>
                <c:pt idx="3">
                  <c:v>3994.2052800000001</c:v>
                </c:pt>
                <c:pt idx="4">
                  <c:v>3992.7787800000001</c:v>
                </c:pt>
                <c:pt idx="5">
                  <c:v>3991.3522800000001</c:v>
                </c:pt>
                <c:pt idx="6">
                  <c:v>3989.92578</c:v>
                </c:pt>
                <c:pt idx="7">
                  <c:v>3988.4992699999998</c:v>
                </c:pt>
                <c:pt idx="8">
                  <c:v>3987.0727700000002</c:v>
                </c:pt>
                <c:pt idx="9">
                  <c:v>3985.6462700000002</c:v>
                </c:pt>
                <c:pt idx="10">
                  <c:v>3984.2197700000002</c:v>
                </c:pt>
                <c:pt idx="11">
                  <c:v>3982.7932700000001</c:v>
                </c:pt>
                <c:pt idx="12">
                  <c:v>3981.3667599999999</c:v>
                </c:pt>
                <c:pt idx="13">
                  <c:v>3979.9402599999999</c:v>
                </c:pt>
                <c:pt idx="14">
                  <c:v>3978.5137599999998</c:v>
                </c:pt>
                <c:pt idx="15">
                  <c:v>3977.0872599999998</c:v>
                </c:pt>
                <c:pt idx="16">
                  <c:v>3975.6607600000002</c:v>
                </c:pt>
                <c:pt idx="17">
                  <c:v>3974.2342600000002</c:v>
                </c:pt>
                <c:pt idx="18">
                  <c:v>3972.8077499999999</c:v>
                </c:pt>
                <c:pt idx="19">
                  <c:v>3971.3812499999999</c:v>
                </c:pt>
                <c:pt idx="20">
                  <c:v>3969.9547499999999</c:v>
                </c:pt>
                <c:pt idx="21">
                  <c:v>3968.5282499999998</c:v>
                </c:pt>
                <c:pt idx="22">
                  <c:v>3967.1017499999998</c:v>
                </c:pt>
                <c:pt idx="23">
                  <c:v>3965.67524</c:v>
                </c:pt>
                <c:pt idx="24">
                  <c:v>3964.24874</c:v>
                </c:pt>
                <c:pt idx="25">
                  <c:v>3962.82224</c:v>
                </c:pt>
                <c:pt idx="26">
                  <c:v>3961.3957399999999</c:v>
                </c:pt>
                <c:pt idx="27">
                  <c:v>3959.9692399999999</c:v>
                </c:pt>
                <c:pt idx="28">
                  <c:v>3958.5427300000001</c:v>
                </c:pt>
                <c:pt idx="29">
                  <c:v>3957.1162300000001</c:v>
                </c:pt>
                <c:pt idx="30">
                  <c:v>3955.6897300000001</c:v>
                </c:pt>
                <c:pt idx="31">
                  <c:v>3954.26323</c:v>
                </c:pt>
                <c:pt idx="32">
                  <c:v>3952.83673</c:v>
                </c:pt>
                <c:pt idx="33">
                  <c:v>3951.41023</c:v>
                </c:pt>
                <c:pt idx="34">
                  <c:v>3949.9837200000002</c:v>
                </c:pt>
                <c:pt idx="35">
                  <c:v>3948.5572200000001</c:v>
                </c:pt>
                <c:pt idx="36">
                  <c:v>3947.1307200000001</c:v>
                </c:pt>
                <c:pt idx="37">
                  <c:v>3945.7042200000001</c:v>
                </c:pt>
                <c:pt idx="38">
                  <c:v>3944.27772</c:v>
                </c:pt>
                <c:pt idx="39">
                  <c:v>3942.8512099999998</c:v>
                </c:pt>
                <c:pt idx="40">
                  <c:v>3941.4247099999998</c:v>
                </c:pt>
                <c:pt idx="41">
                  <c:v>3939.9982100000002</c:v>
                </c:pt>
                <c:pt idx="42">
                  <c:v>3938.5717100000002</c:v>
                </c:pt>
                <c:pt idx="43">
                  <c:v>3937.1452100000001</c:v>
                </c:pt>
                <c:pt idx="44">
                  <c:v>3935.7186999999999</c:v>
                </c:pt>
                <c:pt idx="45">
                  <c:v>3934.2921999999999</c:v>
                </c:pt>
                <c:pt idx="46">
                  <c:v>3932.8656999999998</c:v>
                </c:pt>
                <c:pt idx="47">
                  <c:v>3931.4391999999998</c:v>
                </c:pt>
                <c:pt idx="48">
                  <c:v>3930.0127000000002</c:v>
                </c:pt>
                <c:pt idx="49">
                  <c:v>3928.5862000000002</c:v>
                </c:pt>
                <c:pt idx="50">
                  <c:v>3927.15969</c:v>
                </c:pt>
                <c:pt idx="51">
                  <c:v>3925.7331899999999</c:v>
                </c:pt>
                <c:pt idx="52">
                  <c:v>3924.3066899999999</c:v>
                </c:pt>
                <c:pt idx="53">
                  <c:v>3922.8801899999999</c:v>
                </c:pt>
                <c:pt idx="54">
                  <c:v>3921.4536899999998</c:v>
                </c:pt>
                <c:pt idx="55">
                  <c:v>3920.02718</c:v>
                </c:pt>
                <c:pt idx="56">
                  <c:v>3918.60068</c:v>
                </c:pt>
                <c:pt idx="57">
                  <c:v>3917.17418</c:v>
                </c:pt>
                <c:pt idx="58">
                  <c:v>3915.7476799999999</c:v>
                </c:pt>
                <c:pt idx="59">
                  <c:v>3914.3211799999999</c:v>
                </c:pt>
                <c:pt idx="60">
                  <c:v>3912.8946700000001</c:v>
                </c:pt>
                <c:pt idx="61">
                  <c:v>3911.4681700000001</c:v>
                </c:pt>
                <c:pt idx="62">
                  <c:v>3910.0416700000001</c:v>
                </c:pt>
                <c:pt idx="63">
                  <c:v>3908.61517</c:v>
                </c:pt>
                <c:pt idx="64">
                  <c:v>3907.18867</c:v>
                </c:pt>
                <c:pt idx="65">
                  <c:v>3905.7621600000002</c:v>
                </c:pt>
                <c:pt idx="66">
                  <c:v>3904.3356600000002</c:v>
                </c:pt>
                <c:pt idx="67">
                  <c:v>3902.9091600000002</c:v>
                </c:pt>
                <c:pt idx="68">
                  <c:v>3901.4826600000001</c:v>
                </c:pt>
                <c:pt idx="69">
                  <c:v>3900.0561600000001</c:v>
                </c:pt>
                <c:pt idx="70">
                  <c:v>3898.6296600000001</c:v>
                </c:pt>
                <c:pt idx="71">
                  <c:v>3897.2031499999998</c:v>
                </c:pt>
                <c:pt idx="72">
                  <c:v>3895.7766499999998</c:v>
                </c:pt>
                <c:pt idx="73">
                  <c:v>3894.3501500000002</c:v>
                </c:pt>
                <c:pt idx="74">
                  <c:v>3892.9236500000002</c:v>
                </c:pt>
                <c:pt idx="75">
                  <c:v>3891.4971500000001</c:v>
                </c:pt>
                <c:pt idx="76">
                  <c:v>3890.0706399999999</c:v>
                </c:pt>
                <c:pt idx="77">
                  <c:v>3888.6441399999999</c:v>
                </c:pt>
                <c:pt idx="78">
                  <c:v>3887.2176399999998</c:v>
                </c:pt>
                <c:pt idx="79">
                  <c:v>3885.7911399999998</c:v>
                </c:pt>
                <c:pt idx="80">
                  <c:v>3884.3646399999998</c:v>
                </c:pt>
                <c:pt idx="81">
                  <c:v>3882.93813</c:v>
                </c:pt>
                <c:pt idx="82">
                  <c:v>3881.51163</c:v>
                </c:pt>
                <c:pt idx="83">
                  <c:v>3880.0851299999999</c:v>
                </c:pt>
                <c:pt idx="84">
                  <c:v>3878.6586299999999</c:v>
                </c:pt>
                <c:pt idx="85">
                  <c:v>3877.2321299999999</c:v>
                </c:pt>
                <c:pt idx="86">
                  <c:v>3875.8056299999998</c:v>
                </c:pt>
                <c:pt idx="87">
                  <c:v>3874.3791200000001</c:v>
                </c:pt>
                <c:pt idx="88">
                  <c:v>3872.95262</c:v>
                </c:pt>
                <c:pt idx="89">
                  <c:v>3871.52612</c:v>
                </c:pt>
                <c:pt idx="90">
                  <c:v>3870.09962</c:v>
                </c:pt>
                <c:pt idx="91">
                  <c:v>3868.6731199999999</c:v>
                </c:pt>
                <c:pt idx="92">
                  <c:v>3867.2466100000001</c:v>
                </c:pt>
                <c:pt idx="93">
                  <c:v>3865.8201100000001</c:v>
                </c:pt>
                <c:pt idx="94">
                  <c:v>3864.3936100000001</c:v>
                </c:pt>
                <c:pt idx="95">
                  <c:v>3862.96711</c:v>
                </c:pt>
                <c:pt idx="96">
                  <c:v>3861.54061</c:v>
                </c:pt>
                <c:pt idx="97">
                  <c:v>3860.1140999999998</c:v>
                </c:pt>
                <c:pt idx="98">
                  <c:v>3858.6876000000002</c:v>
                </c:pt>
                <c:pt idx="99">
                  <c:v>3857.2611000000002</c:v>
                </c:pt>
                <c:pt idx="100">
                  <c:v>3855.8346000000001</c:v>
                </c:pt>
                <c:pt idx="101">
                  <c:v>3854.4081000000001</c:v>
                </c:pt>
                <c:pt idx="102">
                  <c:v>3852.9816000000001</c:v>
                </c:pt>
                <c:pt idx="103">
                  <c:v>3851.5550899999998</c:v>
                </c:pt>
                <c:pt idx="104">
                  <c:v>3850.1285899999998</c:v>
                </c:pt>
                <c:pt idx="105">
                  <c:v>3848.7020900000002</c:v>
                </c:pt>
                <c:pt idx="106">
                  <c:v>3847.2755900000002</c:v>
                </c:pt>
                <c:pt idx="107">
                  <c:v>3845.8490900000002</c:v>
                </c:pt>
                <c:pt idx="108">
                  <c:v>3844.4225799999999</c:v>
                </c:pt>
                <c:pt idx="109">
                  <c:v>3842.9960799999999</c:v>
                </c:pt>
                <c:pt idx="110">
                  <c:v>3841.5695799999999</c:v>
                </c:pt>
                <c:pt idx="111">
                  <c:v>3840.1430799999998</c:v>
                </c:pt>
                <c:pt idx="112">
                  <c:v>3838.7165799999998</c:v>
                </c:pt>
                <c:pt idx="113">
                  <c:v>3837.29007</c:v>
                </c:pt>
                <c:pt idx="114">
                  <c:v>3835.86357</c:v>
                </c:pt>
                <c:pt idx="115">
                  <c:v>3834.4370699999999</c:v>
                </c:pt>
                <c:pt idx="116">
                  <c:v>3833.0105699999999</c:v>
                </c:pt>
                <c:pt idx="117">
                  <c:v>3831.5840699999999</c:v>
                </c:pt>
                <c:pt idx="118">
                  <c:v>3830.1575600000001</c:v>
                </c:pt>
                <c:pt idx="119">
                  <c:v>3828.7310600000001</c:v>
                </c:pt>
                <c:pt idx="120">
                  <c:v>3827.30456</c:v>
                </c:pt>
                <c:pt idx="121">
                  <c:v>3825.87806</c:v>
                </c:pt>
                <c:pt idx="122">
                  <c:v>3824.45156</c:v>
                </c:pt>
                <c:pt idx="123">
                  <c:v>3823.0250599999999</c:v>
                </c:pt>
                <c:pt idx="124">
                  <c:v>3821.5985500000002</c:v>
                </c:pt>
                <c:pt idx="125">
                  <c:v>3820.1720500000001</c:v>
                </c:pt>
                <c:pt idx="126">
                  <c:v>3818.7455500000001</c:v>
                </c:pt>
                <c:pt idx="127">
                  <c:v>3817.3190500000001</c:v>
                </c:pt>
                <c:pt idx="128">
                  <c:v>3815.89255</c:v>
                </c:pt>
                <c:pt idx="129">
                  <c:v>3814.4660399999998</c:v>
                </c:pt>
                <c:pt idx="130">
                  <c:v>3813.0395400000002</c:v>
                </c:pt>
                <c:pt idx="131">
                  <c:v>3811.6130400000002</c:v>
                </c:pt>
                <c:pt idx="132">
                  <c:v>3810.1865400000002</c:v>
                </c:pt>
                <c:pt idx="133">
                  <c:v>3808.7600400000001</c:v>
                </c:pt>
                <c:pt idx="134">
                  <c:v>3807.3335299999999</c:v>
                </c:pt>
                <c:pt idx="135">
                  <c:v>3805.9070299999998</c:v>
                </c:pt>
                <c:pt idx="136">
                  <c:v>3804.4805299999998</c:v>
                </c:pt>
                <c:pt idx="137">
                  <c:v>3803.0540299999998</c:v>
                </c:pt>
                <c:pt idx="138">
                  <c:v>3801.6275300000002</c:v>
                </c:pt>
                <c:pt idx="139">
                  <c:v>3800.2010300000002</c:v>
                </c:pt>
                <c:pt idx="140">
                  <c:v>3798.7745199999999</c:v>
                </c:pt>
                <c:pt idx="141">
                  <c:v>3797.3480199999999</c:v>
                </c:pt>
                <c:pt idx="142">
                  <c:v>3795.9215199999999</c:v>
                </c:pt>
                <c:pt idx="143">
                  <c:v>3794.4950199999998</c:v>
                </c:pt>
                <c:pt idx="144">
                  <c:v>3793.0685199999998</c:v>
                </c:pt>
                <c:pt idx="145">
                  <c:v>3791.64201</c:v>
                </c:pt>
                <c:pt idx="146">
                  <c:v>3790.21551</c:v>
                </c:pt>
                <c:pt idx="147">
                  <c:v>3788.78901</c:v>
                </c:pt>
                <c:pt idx="148">
                  <c:v>3787.3625099999999</c:v>
                </c:pt>
                <c:pt idx="149">
                  <c:v>3785.9360099999999</c:v>
                </c:pt>
                <c:pt idx="150">
                  <c:v>3784.5095000000001</c:v>
                </c:pt>
                <c:pt idx="151">
                  <c:v>3783.0830000000001</c:v>
                </c:pt>
                <c:pt idx="152">
                  <c:v>3781.6565000000001</c:v>
                </c:pt>
                <c:pt idx="153">
                  <c:v>3780.23</c:v>
                </c:pt>
                <c:pt idx="154">
                  <c:v>3778.8035</c:v>
                </c:pt>
                <c:pt idx="155">
                  <c:v>3777.377</c:v>
                </c:pt>
                <c:pt idx="156">
                  <c:v>3775.9504900000002</c:v>
                </c:pt>
                <c:pt idx="157">
                  <c:v>3774.5239900000001</c:v>
                </c:pt>
                <c:pt idx="158">
                  <c:v>3773.0974900000001</c:v>
                </c:pt>
                <c:pt idx="159">
                  <c:v>3771.6709900000001</c:v>
                </c:pt>
                <c:pt idx="160">
                  <c:v>3770.24449</c:v>
                </c:pt>
                <c:pt idx="161">
                  <c:v>3768.8179799999998</c:v>
                </c:pt>
                <c:pt idx="162">
                  <c:v>3767.3914799999998</c:v>
                </c:pt>
                <c:pt idx="163">
                  <c:v>3765.9649800000002</c:v>
                </c:pt>
                <c:pt idx="164">
                  <c:v>3764.5384800000002</c:v>
                </c:pt>
                <c:pt idx="165">
                  <c:v>3763.1119800000001</c:v>
                </c:pt>
                <c:pt idx="166">
                  <c:v>3761.6854699999999</c:v>
                </c:pt>
                <c:pt idx="167">
                  <c:v>3760.2589699999999</c:v>
                </c:pt>
                <c:pt idx="168">
                  <c:v>3758.8324699999998</c:v>
                </c:pt>
                <c:pt idx="169">
                  <c:v>3757.4059699999998</c:v>
                </c:pt>
                <c:pt idx="170">
                  <c:v>3755.9794700000002</c:v>
                </c:pt>
                <c:pt idx="171">
                  <c:v>3754.55296</c:v>
                </c:pt>
                <c:pt idx="172">
                  <c:v>3753.12646</c:v>
                </c:pt>
                <c:pt idx="173">
                  <c:v>3751.6999599999999</c:v>
                </c:pt>
                <c:pt idx="174">
                  <c:v>3750.2734599999999</c:v>
                </c:pt>
                <c:pt idx="175">
                  <c:v>3748.8469599999999</c:v>
                </c:pt>
                <c:pt idx="176">
                  <c:v>3747.4204599999998</c:v>
                </c:pt>
                <c:pt idx="177">
                  <c:v>3745.99395</c:v>
                </c:pt>
                <c:pt idx="178">
                  <c:v>3744.56745</c:v>
                </c:pt>
                <c:pt idx="179">
                  <c:v>3743.14095</c:v>
                </c:pt>
                <c:pt idx="180">
                  <c:v>3741.7144499999999</c:v>
                </c:pt>
                <c:pt idx="181">
                  <c:v>3740.2879499999999</c:v>
                </c:pt>
                <c:pt idx="182">
                  <c:v>3738.8614400000001</c:v>
                </c:pt>
                <c:pt idx="183">
                  <c:v>3737.4349400000001</c:v>
                </c:pt>
                <c:pt idx="184">
                  <c:v>3736.0084400000001</c:v>
                </c:pt>
                <c:pt idx="185">
                  <c:v>3734.58194</c:v>
                </c:pt>
                <c:pt idx="186">
                  <c:v>3733.15544</c:v>
                </c:pt>
                <c:pt idx="187">
                  <c:v>3731.7289300000002</c:v>
                </c:pt>
                <c:pt idx="188">
                  <c:v>3730.3024300000002</c:v>
                </c:pt>
                <c:pt idx="189">
                  <c:v>3728.8759300000002</c:v>
                </c:pt>
                <c:pt idx="190">
                  <c:v>3727.4494300000001</c:v>
                </c:pt>
                <c:pt idx="191">
                  <c:v>3726.0229300000001</c:v>
                </c:pt>
                <c:pt idx="192">
                  <c:v>3724.5964300000001</c:v>
                </c:pt>
                <c:pt idx="193">
                  <c:v>3723.1699199999998</c:v>
                </c:pt>
                <c:pt idx="194">
                  <c:v>3721.7434199999998</c:v>
                </c:pt>
                <c:pt idx="195">
                  <c:v>3720.3169200000002</c:v>
                </c:pt>
                <c:pt idx="196">
                  <c:v>3718.8904200000002</c:v>
                </c:pt>
                <c:pt idx="197">
                  <c:v>3717.4639200000001</c:v>
                </c:pt>
                <c:pt idx="198">
                  <c:v>3716.0374099999999</c:v>
                </c:pt>
                <c:pt idx="199">
                  <c:v>3714.6109099999999</c:v>
                </c:pt>
                <c:pt idx="200">
                  <c:v>3713.1844099999998</c:v>
                </c:pt>
                <c:pt idx="201">
                  <c:v>3711.7579099999998</c:v>
                </c:pt>
                <c:pt idx="202">
                  <c:v>3710.3314099999998</c:v>
                </c:pt>
                <c:pt idx="203">
                  <c:v>3708.9049</c:v>
                </c:pt>
                <c:pt idx="204">
                  <c:v>3707.4784</c:v>
                </c:pt>
                <c:pt idx="205">
                  <c:v>3706.0518999999999</c:v>
                </c:pt>
                <c:pt idx="206">
                  <c:v>3704.6253999999999</c:v>
                </c:pt>
                <c:pt idx="207">
                  <c:v>3703.1988999999999</c:v>
                </c:pt>
                <c:pt idx="208">
                  <c:v>3701.7723999999998</c:v>
                </c:pt>
                <c:pt idx="209">
                  <c:v>3700.3458900000001</c:v>
                </c:pt>
                <c:pt idx="210">
                  <c:v>3698.91939</c:v>
                </c:pt>
                <c:pt idx="211">
                  <c:v>3697.49289</c:v>
                </c:pt>
                <c:pt idx="212">
                  <c:v>3696.06639</c:v>
                </c:pt>
                <c:pt idx="213">
                  <c:v>3694.6398899999999</c:v>
                </c:pt>
                <c:pt idx="214">
                  <c:v>3693.2133800000001</c:v>
                </c:pt>
                <c:pt idx="215">
                  <c:v>3691.7868800000001</c:v>
                </c:pt>
                <c:pt idx="216">
                  <c:v>3690.3603800000001</c:v>
                </c:pt>
                <c:pt idx="217">
                  <c:v>3688.93388</c:v>
                </c:pt>
                <c:pt idx="218">
                  <c:v>3687.50738</c:v>
                </c:pt>
                <c:pt idx="219">
                  <c:v>3686.0808699999998</c:v>
                </c:pt>
                <c:pt idx="220">
                  <c:v>3684.6543700000002</c:v>
                </c:pt>
                <c:pt idx="221">
                  <c:v>3683.2278700000002</c:v>
                </c:pt>
                <c:pt idx="222">
                  <c:v>3681.8013700000001</c:v>
                </c:pt>
                <c:pt idx="223">
                  <c:v>3680.3748700000001</c:v>
                </c:pt>
                <c:pt idx="224">
                  <c:v>3678.9483599999999</c:v>
                </c:pt>
                <c:pt idx="225">
                  <c:v>3677.5218599999998</c:v>
                </c:pt>
                <c:pt idx="226">
                  <c:v>3676.0953599999998</c:v>
                </c:pt>
                <c:pt idx="227">
                  <c:v>3674.6688600000002</c:v>
                </c:pt>
                <c:pt idx="228">
                  <c:v>3673.2423600000002</c:v>
                </c:pt>
                <c:pt idx="229">
                  <c:v>3671.8158600000002</c:v>
                </c:pt>
                <c:pt idx="230">
                  <c:v>3670.3893499999999</c:v>
                </c:pt>
                <c:pt idx="231">
                  <c:v>3668.9628499999999</c:v>
                </c:pt>
                <c:pt idx="232">
                  <c:v>3667.5363499999999</c:v>
                </c:pt>
                <c:pt idx="233">
                  <c:v>3666.1098499999998</c:v>
                </c:pt>
                <c:pt idx="234">
                  <c:v>3664.6833499999998</c:v>
                </c:pt>
                <c:pt idx="235">
                  <c:v>3663.25684</c:v>
                </c:pt>
                <c:pt idx="236">
                  <c:v>3661.83034</c:v>
                </c:pt>
                <c:pt idx="237">
                  <c:v>3660.4038399999999</c:v>
                </c:pt>
                <c:pt idx="238">
                  <c:v>3658.9773399999999</c:v>
                </c:pt>
                <c:pt idx="239">
                  <c:v>3657.5508399999999</c:v>
                </c:pt>
                <c:pt idx="240">
                  <c:v>3656.1243300000001</c:v>
                </c:pt>
                <c:pt idx="241">
                  <c:v>3654.6978300000001</c:v>
                </c:pt>
                <c:pt idx="242">
                  <c:v>3653.27133</c:v>
                </c:pt>
                <c:pt idx="243">
                  <c:v>3651.84483</c:v>
                </c:pt>
                <c:pt idx="244">
                  <c:v>3650.41833</c:v>
                </c:pt>
                <c:pt idx="245">
                  <c:v>3648.9918299999999</c:v>
                </c:pt>
                <c:pt idx="246">
                  <c:v>3647.5653200000002</c:v>
                </c:pt>
                <c:pt idx="247">
                  <c:v>3646.1388200000001</c:v>
                </c:pt>
                <c:pt idx="248">
                  <c:v>3644.7123200000001</c:v>
                </c:pt>
                <c:pt idx="249">
                  <c:v>3643.2858200000001</c:v>
                </c:pt>
                <c:pt idx="250">
                  <c:v>3641.85932</c:v>
                </c:pt>
                <c:pt idx="251">
                  <c:v>3640.4328099999998</c:v>
                </c:pt>
                <c:pt idx="252">
                  <c:v>3639.0063100000002</c:v>
                </c:pt>
                <c:pt idx="253">
                  <c:v>3637.5798100000002</c:v>
                </c:pt>
                <c:pt idx="254">
                  <c:v>3636.1533100000001</c:v>
                </c:pt>
                <c:pt idx="255">
                  <c:v>3634.7268100000001</c:v>
                </c:pt>
                <c:pt idx="256">
                  <c:v>3633.3002999999999</c:v>
                </c:pt>
                <c:pt idx="257">
                  <c:v>3631.8737999999998</c:v>
                </c:pt>
                <c:pt idx="258">
                  <c:v>3630.4472999999998</c:v>
                </c:pt>
                <c:pt idx="259">
                  <c:v>3629.0207999999998</c:v>
                </c:pt>
                <c:pt idx="260">
                  <c:v>3627.5943000000002</c:v>
                </c:pt>
                <c:pt idx="261">
                  <c:v>3626.1678000000002</c:v>
                </c:pt>
                <c:pt idx="262">
                  <c:v>3624.7412899999999</c:v>
                </c:pt>
                <c:pt idx="263">
                  <c:v>3623.3147899999999</c:v>
                </c:pt>
                <c:pt idx="264">
                  <c:v>3621.8882899999999</c:v>
                </c:pt>
                <c:pt idx="265">
                  <c:v>3620.4617899999998</c:v>
                </c:pt>
                <c:pt idx="266">
                  <c:v>3619.0352899999998</c:v>
                </c:pt>
                <c:pt idx="267">
                  <c:v>3617.60878</c:v>
                </c:pt>
                <c:pt idx="268">
                  <c:v>3616.18228</c:v>
                </c:pt>
                <c:pt idx="269">
                  <c:v>3614.75578</c:v>
                </c:pt>
                <c:pt idx="270">
                  <c:v>3613.3292799999999</c:v>
                </c:pt>
                <c:pt idx="271">
                  <c:v>3611.9027799999999</c:v>
                </c:pt>
                <c:pt idx="272">
                  <c:v>3610.4762700000001</c:v>
                </c:pt>
                <c:pt idx="273">
                  <c:v>3609.0497700000001</c:v>
                </c:pt>
                <c:pt idx="274">
                  <c:v>3607.62327</c:v>
                </c:pt>
                <c:pt idx="275">
                  <c:v>3606.19677</c:v>
                </c:pt>
                <c:pt idx="276">
                  <c:v>3604.77027</c:v>
                </c:pt>
                <c:pt idx="277">
                  <c:v>3603.3437600000002</c:v>
                </c:pt>
                <c:pt idx="278">
                  <c:v>3601.9172600000002</c:v>
                </c:pt>
                <c:pt idx="279">
                  <c:v>3600.4907600000001</c:v>
                </c:pt>
                <c:pt idx="280">
                  <c:v>3599.0642600000001</c:v>
                </c:pt>
                <c:pt idx="281">
                  <c:v>3597.6377600000001</c:v>
                </c:pt>
                <c:pt idx="282">
                  <c:v>3596.21126</c:v>
                </c:pt>
                <c:pt idx="283">
                  <c:v>3594.7847499999998</c:v>
                </c:pt>
                <c:pt idx="284">
                  <c:v>3593.3582500000002</c:v>
                </c:pt>
                <c:pt idx="285">
                  <c:v>3591.9317500000002</c:v>
                </c:pt>
                <c:pt idx="286">
                  <c:v>3590.5052500000002</c:v>
                </c:pt>
                <c:pt idx="287">
                  <c:v>3589.0787500000001</c:v>
                </c:pt>
                <c:pt idx="288">
                  <c:v>3587.6522399999999</c:v>
                </c:pt>
                <c:pt idx="289">
                  <c:v>3586.2257399999999</c:v>
                </c:pt>
                <c:pt idx="290">
                  <c:v>3584.7992399999998</c:v>
                </c:pt>
                <c:pt idx="291">
                  <c:v>3583.3727399999998</c:v>
                </c:pt>
                <c:pt idx="292">
                  <c:v>3581.9462400000002</c:v>
                </c:pt>
                <c:pt idx="293">
                  <c:v>3580.51973</c:v>
                </c:pt>
                <c:pt idx="294">
                  <c:v>3579.0932299999999</c:v>
                </c:pt>
                <c:pt idx="295">
                  <c:v>3577.6667299999999</c:v>
                </c:pt>
                <c:pt idx="296">
                  <c:v>3576.2402299999999</c:v>
                </c:pt>
                <c:pt idx="297">
                  <c:v>3574.8137299999999</c:v>
                </c:pt>
                <c:pt idx="298">
                  <c:v>3573.3872299999998</c:v>
                </c:pt>
                <c:pt idx="299">
                  <c:v>3571.96072</c:v>
                </c:pt>
                <c:pt idx="300">
                  <c:v>3570.53422</c:v>
                </c:pt>
                <c:pt idx="301">
                  <c:v>3569.10772</c:v>
                </c:pt>
                <c:pt idx="302">
                  <c:v>3567.6812199999999</c:v>
                </c:pt>
                <c:pt idx="303">
                  <c:v>3566.2547199999999</c:v>
                </c:pt>
                <c:pt idx="304">
                  <c:v>3564.8282100000001</c:v>
                </c:pt>
                <c:pt idx="305">
                  <c:v>3563.4017100000001</c:v>
                </c:pt>
                <c:pt idx="306">
                  <c:v>3561.9752100000001</c:v>
                </c:pt>
                <c:pt idx="307">
                  <c:v>3560.54871</c:v>
                </c:pt>
                <c:pt idx="308">
                  <c:v>3559.12221</c:v>
                </c:pt>
                <c:pt idx="309">
                  <c:v>3557.6957000000002</c:v>
                </c:pt>
                <c:pt idx="310">
                  <c:v>3556.2692000000002</c:v>
                </c:pt>
                <c:pt idx="311">
                  <c:v>3554.8427000000001</c:v>
                </c:pt>
                <c:pt idx="312">
                  <c:v>3553.4162000000001</c:v>
                </c:pt>
                <c:pt idx="313">
                  <c:v>3551.9897000000001</c:v>
                </c:pt>
                <c:pt idx="314">
                  <c:v>3550.5632000000001</c:v>
                </c:pt>
                <c:pt idx="315">
                  <c:v>3549.1366899999998</c:v>
                </c:pt>
                <c:pt idx="316">
                  <c:v>3547.7101899999998</c:v>
                </c:pt>
                <c:pt idx="317">
                  <c:v>3546.2836900000002</c:v>
                </c:pt>
                <c:pt idx="318">
                  <c:v>3544.8571900000002</c:v>
                </c:pt>
                <c:pt idx="319">
                  <c:v>3543.4306900000001</c:v>
                </c:pt>
                <c:pt idx="320">
                  <c:v>3542.0041799999999</c:v>
                </c:pt>
                <c:pt idx="321">
                  <c:v>3540.5776799999999</c:v>
                </c:pt>
                <c:pt idx="322">
                  <c:v>3539.1511799999998</c:v>
                </c:pt>
                <c:pt idx="323">
                  <c:v>3537.7246799999998</c:v>
                </c:pt>
                <c:pt idx="324">
                  <c:v>3536.2981799999998</c:v>
                </c:pt>
                <c:pt idx="325">
                  <c:v>3534.87167</c:v>
                </c:pt>
                <c:pt idx="326">
                  <c:v>3533.44517</c:v>
                </c:pt>
                <c:pt idx="327">
                  <c:v>3532.0186699999999</c:v>
                </c:pt>
                <c:pt idx="328">
                  <c:v>3530.5921699999999</c:v>
                </c:pt>
                <c:pt idx="329">
                  <c:v>3529.1656699999999</c:v>
                </c:pt>
                <c:pt idx="330">
                  <c:v>3527.7391600000001</c:v>
                </c:pt>
                <c:pt idx="331">
                  <c:v>3526.3126600000001</c:v>
                </c:pt>
                <c:pt idx="332">
                  <c:v>3524.88616</c:v>
                </c:pt>
                <c:pt idx="333">
                  <c:v>3523.45966</c:v>
                </c:pt>
                <c:pt idx="334">
                  <c:v>3522.03316</c:v>
                </c:pt>
                <c:pt idx="335">
                  <c:v>3520.6066599999999</c:v>
                </c:pt>
                <c:pt idx="336">
                  <c:v>3519.1801500000001</c:v>
                </c:pt>
                <c:pt idx="337">
                  <c:v>3517.7536500000001</c:v>
                </c:pt>
                <c:pt idx="338">
                  <c:v>3516.3271500000001</c:v>
                </c:pt>
                <c:pt idx="339">
                  <c:v>3514.90065</c:v>
                </c:pt>
                <c:pt idx="340">
                  <c:v>3513.47415</c:v>
                </c:pt>
                <c:pt idx="341">
                  <c:v>3512.0476399999998</c:v>
                </c:pt>
                <c:pt idx="342">
                  <c:v>3510.6211400000002</c:v>
                </c:pt>
                <c:pt idx="343">
                  <c:v>3509.1946400000002</c:v>
                </c:pt>
                <c:pt idx="344">
                  <c:v>3507.7681400000001</c:v>
                </c:pt>
                <c:pt idx="345">
                  <c:v>3506.3416400000001</c:v>
                </c:pt>
                <c:pt idx="346">
                  <c:v>3504.9151299999999</c:v>
                </c:pt>
                <c:pt idx="347">
                  <c:v>3503.4886299999998</c:v>
                </c:pt>
                <c:pt idx="348">
                  <c:v>3502.0621299999998</c:v>
                </c:pt>
                <c:pt idx="349">
                  <c:v>3500.6356300000002</c:v>
                </c:pt>
                <c:pt idx="350">
                  <c:v>3499.2091300000002</c:v>
                </c:pt>
                <c:pt idx="351">
                  <c:v>3497.7826300000002</c:v>
                </c:pt>
                <c:pt idx="352">
                  <c:v>3496.3561199999999</c:v>
                </c:pt>
                <c:pt idx="353">
                  <c:v>3494.9296199999999</c:v>
                </c:pt>
                <c:pt idx="354">
                  <c:v>3493.5031199999999</c:v>
                </c:pt>
                <c:pt idx="355">
                  <c:v>3492.0766199999998</c:v>
                </c:pt>
                <c:pt idx="356">
                  <c:v>3490.6501199999998</c:v>
                </c:pt>
                <c:pt idx="357">
                  <c:v>3489.22361</c:v>
                </c:pt>
                <c:pt idx="358">
                  <c:v>3487.79711</c:v>
                </c:pt>
                <c:pt idx="359">
                  <c:v>3486.3706099999999</c:v>
                </c:pt>
                <c:pt idx="360">
                  <c:v>3484.9441099999999</c:v>
                </c:pt>
                <c:pt idx="361">
                  <c:v>3483.5176099999999</c:v>
                </c:pt>
                <c:pt idx="362">
                  <c:v>3482.0911000000001</c:v>
                </c:pt>
                <c:pt idx="363">
                  <c:v>3480.6646000000001</c:v>
                </c:pt>
                <c:pt idx="364">
                  <c:v>3479.2381</c:v>
                </c:pt>
                <c:pt idx="365">
                  <c:v>3477.8116</c:v>
                </c:pt>
                <c:pt idx="366">
                  <c:v>3476.3851</c:v>
                </c:pt>
                <c:pt idx="367">
                  <c:v>3474.9585999999999</c:v>
                </c:pt>
                <c:pt idx="368">
                  <c:v>3473.5320900000002</c:v>
                </c:pt>
                <c:pt idx="369">
                  <c:v>3472.1055900000001</c:v>
                </c:pt>
                <c:pt idx="370">
                  <c:v>3470.6790900000001</c:v>
                </c:pt>
                <c:pt idx="371">
                  <c:v>3469.2525900000001</c:v>
                </c:pt>
                <c:pt idx="372">
                  <c:v>3467.82609</c:v>
                </c:pt>
                <c:pt idx="373">
                  <c:v>3466.3995799999998</c:v>
                </c:pt>
                <c:pt idx="374">
                  <c:v>3464.9730800000002</c:v>
                </c:pt>
                <c:pt idx="375">
                  <c:v>3463.5465800000002</c:v>
                </c:pt>
                <c:pt idx="376">
                  <c:v>3462.1200800000001</c:v>
                </c:pt>
                <c:pt idx="377">
                  <c:v>3460.6935800000001</c:v>
                </c:pt>
                <c:pt idx="378">
                  <c:v>3459.2670699999999</c:v>
                </c:pt>
                <c:pt idx="379">
                  <c:v>3457.8405699999998</c:v>
                </c:pt>
                <c:pt idx="380">
                  <c:v>3456.4140699999998</c:v>
                </c:pt>
                <c:pt idx="381">
                  <c:v>3454.9875699999998</c:v>
                </c:pt>
                <c:pt idx="382">
                  <c:v>3453.5610700000002</c:v>
                </c:pt>
                <c:pt idx="383">
                  <c:v>3452.13456</c:v>
                </c:pt>
                <c:pt idx="384">
                  <c:v>3450.7080599999999</c:v>
                </c:pt>
                <c:pt idx="385">
                  <c:v>3449.2815599999999</c:v>
                </c:pt>
                <c:pt idx="386">
                  <c:v>3447.8550599999999</c:v>
                </c:pt>
                <c:pt idx="387">
                  <c:v>3446.4285599999998</c:v>
                </c:pt>
                <c:pt idx="388">
                  <c:v>3445.0020599999998</c:v>
                </c:pt>
                <c:pt idx="389">
                  <c:v>3443.57555</c:v>
                </c:pt>
                <c:pt idx="390">
                  <c:v>3442.14905</c:v>
                </c:pt>
                <c:pt idx="391">
                  <c:v>3440.72255</c:v>
                </c:pt>
                <c:pt idx="392">
                  <c:v>3439.2960499999999</c:v>
                </c:pt>
                <c:pt idx="393">
                  <c:v>3437.8695499999999</c:v>
                </c:pt>
                <c:pt idx="394">
                  <c:v>3436.4430400000001</c:v>
                </c:pt>
                <c:pt idx="395">
                  <c:v>3435.0165400000001</c:v>
                </c:pt>
                <c:pt idx="396">
                  <c:v>3433.59004</c:v>
                </c:pt>
                <c:pt idx="397">
                  <c:v>3432.16354</c:v>
                </c:pt>
                <c:pt idx="398">
                  <c:v>3430.73704</c:v>
                </c:pt>
                <c:pt idx="399">
                  <c:v>3429.3105300000002</c:v>
                </c:pt>
                <c:pt idx="400">
                  <c:v>3427.8840300000002</c:v>
                </c:pt>
                <c:pt idx="401">
                  <c:v>3426.4575300000001</c:v>
                </c:pt>
                <c:pt idx="402">
                  <c:v>3425.0310300000001</c:v>
                </c:pt>
                <c:pt idx="403">
                  <c:v>3423.6045300000001</c:v>
                </c:pt>
                <c:pt idx="404">
                  <c:v>3422.17803</c:v>
                </c:pt>
                <c:pt idx="405">
                  <c:v>3420.7515199999998</c:v>
                </c:pt>
                <c:pt idx="406">
                  <c:v>3419.3250200000002</c:v>
                </c:pt>
                <c:pt idx="407">
                  <c:v>3417.8985200000002</c:v>
                </c:pt>
                <c:pt idx="408">
                  <c:v>3416.4720200000002</c:v>
                </c:pt>
                <c:pt idx="409">
                  <c:v>3415.0455200000001</c:v>
                </c:pt>
                <c:pt idx="410">
                  <c:v>3413.6190099999999</c:v>
                </c:pt>
                <c:pt idx="411">
                  <c:v>3412.1925099999999</c:v>
                </c:pt>
                <c:pt idx="412">
                  <c:v>3410.7660099999998</c:v>
                </c:pt>
                <c:pt idx="413">
                  <c:v>3409.3395099999998</c:v>
                </c:pt>
                <c:pt idx="414">
                  <c:v>3407.9130100000002</c:v>
                </c:pt>
                <c:pt idx="415">
                  <c:v>3406.4865</c:v>
                </c:pt>
                <c:pt idx="416">
                  <c:v>3405.06</c:v>
                </c:pt>
                <c:pt idx="417">
                  <c:v>3403.6334999999999</c:v>
                </c:pt>
                <c:pt idx="418">
                  <c:v>3402.2069999999999</c:v>
                </c:pt>
                <c:pt idx="419">
                  <c:v>3400.7804999999998</c:v>
                </c:pt>
                <c:pt idx="420">
                  <c:v>3399.3539999999998</c:v>
                </c:pt>
                <c:pt idx="421">
                  <c:v>3397.92749</c:v>
                </c:pt>
                <c:pt idx="422">
                  <c:v>3396.50099</c:v>
                </c:pt>
                <c:pt idx="423">
                  <c:v>3395.07449</c:v>
                </c:pt>
                <c:pt idx="424">
                  <c:v>3393.6479899999999</c:v>
                </c:pt>
                <c:pt idx="425">
                  <c:v>3392.2214899999999</c:v>
                </c:pt>
                <c:pt idx="426">
                  <c:v>3390.7949800000001</c:v>
                </c:pt>
                <c:pt idx="427">
                  <c:v>3389.3684800000001</c:v>
                </c:pt>
                <c:pt idx="428">
                  <c:v>3387.9419800000001</c:v>
                </c:pt>
                <c:pt idx="429">
                  <c:v>3386.51548</c:v>
                </c:pt>
                <c:pt idx="430">
                  <c:v>3385.08898</c:v>
                </c:pt>
                <c:pt idx="431">
                  <c:v>3383.6624700000002</c:v>
                </c:pt>
                <c:pt idx="432">
                  <c:v>3382.2359700000002</c:v>
                </c:pt>
                <c:pt idx="433">
                  <c:v>3380.8094700000001</c:v>
                </c:pt>
                <c:pt idx="434">
                  <c:v>3379.3829700000001</c:v>
                </c:pt>
                <c:pt idx="435">
                  <c:v>3377.9564700000001</c:v>
                </c:pt>
                <c:pt idx="436">
                  <c:v>3376.5299599999998</c:v>
                </c:pt>
                <c:pt idx="437">
                  <c:v>3375.1034599999998</c:v>
                </c:pt>
                <c:pt idx="438">
                  <c:v>3373.6769599999998</c:v>
                </c:pt>
                <c:pt idx="439">
                  <c:v>3372.2504600000002</c:v>
                </c:pt>
                <c:pt idx="440">
                  <c:v>3370.8239600000002</c:v>
                </c:pt>
                <c:pt idx="441">
                  <c:v>3369.3974600000001</c:v>
                </c:pt>
                <c:pt idx="442">
                  <c:v>3367.9709499999999</c:v>
                </c:pt>
                <c:pt idx="443">
                  <c:v>3366.5444499999999</c:v>
                </c:pt>
                <c:pt idx="444">
                  <c:v>3365.1179499999998</c:v>
                </c:pt>
                <c:pt idx="445">
                  <c:v>3363.6914499999998</c:v>
                </c:pt>
                <c:pt idx="446">
                  <c:v>3362.2649500000002</c:v>
                </c:pt>
                <c:pt idx="447">
                  <c:v>3360.83844</c:v>
                </c:pt>
                <c:pt idx="448">
                  <c:v>3359.41194</c:v>
                </c:pt>
                <c:pt idx="449">
                  <c:v>3357.9854399999999</c:v>
                </c:pt>
                <c:pt idx="450">
                  <c:v>3356.5589399999999</c:v>
                </c:pt>
                <c:pt idx="451">
                  <c:v>3355.1324399999999</c:v>
                </c:pt>
                <c:pt idx="452">
                  <c:v>3353.7059300000001</c:v>
                </c:pt>
                <c:pt idx="453">
                  <c:v>3352.27943</c:v>
                </c:pt>
                <c:pt idx="454">
                  <c:v>3350.85293</c:v>
                </c:pt>
                <c:pt idx="455">
                  <c:v>3349.42643</c:v>
                </c:pt>
                <c:pt idx="456">
                  <c:v>3347.9999299999999</c:v>
                </c:pt>
                <c:pt idx="457">
                  <c:v>3346.5734299999999</c:v>
                </c:pt>
                <c:pt idx="458">
                  <c:v>3345.1469200000001</c:v>
                </c:pt>
                <c:pt idx="459">
                  <c:v>3343.7204200000001</c:v>
                </c:pt>
                <c:pt idx="460">
                  <c:v>3342.2939200000001</c:v>
                </c:pt>
                <c:pt idx="461">
                  <c:v>3340.86742</c:v>
                </c:pt>
                <c:pt idx="462">
                  <c:v>3339.44092</c:v>
                </c:pt>
                <c:pt idx="463">
                  <c:v>3338.0144100000002</c:v>
                </c:pt>
                <c:pt idx="464">
                  <c:v>3336.5879100000002</c:v>
                </c:pt>
                <c:pt idx="465">
                  <c:v>3335.1614100000002</c:v>
                </c:pt>
                <c:pt idx="466">
                  <c:v>3333.7349100000001</c:v>
                </c:pt>
                <c:pt idx="467">
                  <c:v>3332.3084100000001</c:v>
                </c:pt>
                <c:pt idx="468">
                  <c:v>3330.8818999999999</c:v>
                </c:pt>
                <c:pt idx="469">
                  <c:v>3329.4553999999998</c:v>
                </c:pt>
                <c:pt idx="470">
                  <c:v>3328.0288999999998</c:v>
                </c:pt>
                <c:pt idx="471">
                  <c:v>3326.6024000000002</c:v>
                </c:pt>
                <c:pt idx="472">
                  <c:v>3325.1759000000002</c:v>
                </c:pt>
                <c:pt idx="473">
                  <c:v>3323.7494000000002</c:v>
                </c:pt>
                <c:pt idx="474">
                  <c:v>3322.3228899999999</c:v>
                </c:pt>
                <c:pt idx="475">
                  <c:v>3320.8963899999999</c:v>
                </c:pt>
                <c:pt idx="476">
                  <c:v>3319.4698899999999</c:v>
                </c:pt>
                <c:pt idx="477">
                  <c:v>3318.0433899999998</c:v>
                </c:pt>
                <c:pt idx="478">
                  <c:v>3316.6168899999998</c:v>
                </c:pt>
                <c:pt idx="479">
                  <c:v>3315.19038</c:v>
                </c:pt>
                <c:pt idx="480">
                  <c:v>3313.76388</c:v>
                </c:pt>
                <c:pt idx="481">
                  <c:v>3312.3373799999999</c:v>
                </c:pt>
                <c:pt idx="482">
                  <c:v>3310.9108799999999</c:v>
                </c:pt>
                <c:pt idx="483">
                  <c:v>3309.4843799999999</c:v>
                </c:pt>
                <c:pt idx="484">
                  <c:v>3308.0578700000001</c:v>
                </c:pt>
                <c:pt idx="485">
                  <c:v>3306.6313700000001</c:v>
                </c:pt>
                <c:pt idx="486">
                  <c:v>3305.20487</c:v>
                </c:pt>
                <c:pt idx="487">
                  <c:v>3303.77837</c:v>
                </c:pt>
                <c:pt idx="488">
                  <c:v>3302.35187</c:v>
                </c:pt>
                <c:pt idx="489">
                  <c:v>3300.9253699999999</c:v>
                </c:pt>
                <c:pt idx="490">
                  <c:v>3299.4988600000001</c:v>
                </c:pt>
                <c:pt idx="491">
                  <c:v>3298.0723600000001</c:v>
                </c:pt>
                <c:pt idx="492">
                  <c:v>3296.6458600000001</c:v>
                </c:pt>
                <c:pt idx="493">
                  <c:v>3295.2193600000001</c:v>
                </c:pt>
                <c:pt idx="494">
                  <c:v>3293.79286</c:v>
                </c:pt>
                <c:pt idx="495">
                  <c:v>3292.3663499999998</c:v>
                </c:pt>
                <c:pt idx="496">
                  <c:v>3290.9398500000002</c:v>
                </c:pt>
                <c:pt idx="497">
                  <c:v>3289.5133500000002</c:v>
                </c:pt>
                <c:pt idx="498">
                  <c:v>3288.0868500000001</c:v>
                </c:pt>
                <c:pt idx="499">
                  <c:v>3286.6603500000001</c:v>
                </c:pt>
                <c:pt idx="500">
                  <c:v>3285.2338399999999</c:v>
                </c:pt>
                <c:pt idx="501">
                  <c:v>3283.8073399999998</c:v>
                </c:pt>
                <c:pt idx="502">
                  <c:v>3282.3808399999998</c:v>
                </c:pt>
                <c:pt idx="503">
                  <c:v>3280.9543399999998</c:v>
                </c:pt>
                <c:pt idx="504">
                  <c:v>3279.5278400000002</c:v>
                </c:pt>
                <c:pt idx="505">
                  <c:v>3278.10133</c:v>
                </c:pt>
                <c:pt idx="506">
                  <c:v>3276.6748299999999</c:v>
                </c:pt>
                <c:pt idx="507">
                  <c:v>3275.2483299999999</c:v>
                </c:pt>
                <c:pt idx="508">
                  <c:v>3273.8218299999999</c:v>
                </c:pt>
                <c:pt idx="509">
                  <c:v>3272.3953299999998</c:v>
                </c:pt>
                <c:pt idx="510">
                  <c:v>3270.9688299999998</c:v>
                </c:pt>
                <c:pt idx="511">
                  <c:v>3269.54232</c:v>
                </c:pt>
                <c:pt idx="512">
                  <c:v>3268.11582</c:v>
                </c:pt>
                <c:pt idx="513">
                  <c:v>3266.68932</c:v>
                </c:pt>
                <c:pt idx="514">
                  <c:v>3265.2628199999999</c:v>
                </c:pt>
                <c:pt idx="515">
                  <c:v>3263.8363199999999</c:v>
                </c:pt>
                <c:pt idx="516">
                  <c:v>3262.4098100000001</c:v>
                </c:pt>
                <c:pt idx="517">
                  <c:v>3260.9833100000001</c:v>
                </c:pt>
                <c:pt idx="518">
                  <c:v>3259.55681</c:v>
                </c:pt>
                <c:pt idx="519">
                  <c:v>3258.13031</c:v>
                </c:pt>
                <c:pt idx="520">
                  <c:v>3256.70381</c:v>
                </c:pt>
                <c:pt idx="521">
                  <c:v>3255.2773000000002</c:v>
                </c:pt>
                <c:pt idx="522">
                  <c:v>3253.8508000000002</c:v>
                </c:pt>
                <c:pt idx="523">
                  <c:v>3252.4243000000001</c:v>
                </c:pt>
                <c:pt idx="524">
                  <c:v>3250.9978000000001</c:v>
                </c:pt>
                <c:pt idx="525">
                  <c:v>3249.5713000000001</c:v>
                </c:pt>
                <c:pt idx="526">
                  <c:v>3248.1448</c:v>
                </c:pt>
                <c:pt idx="527">
                  <c:v>3246.7182899999998</c:v>
                </c:pt>
                <c:pt idx="528">
                  <c:v>3245.2917900000002</c:v>
                </c:pt>
                <c:pt idx="529">
                  <c:v>3243.8652900000002</c:v>
                </c:pt>
                <c:pt idx="530">
                  <c:v>3242.4387900000002</c:v>
                </c:pt>
                <c:pt idx="531">
                  <c:v>3241.0122900000001</c:v>
                </c:pt>
                <c:pt idx="532">
                  <c:v>3239.5857799999999</c:v>
                </c:pt>
                <c:pt idx="533">
                  <c:v>3238.1592799999999</c:v>
                </c:pt>
                <c:pt idx="534">
                  <c:v>3236.7327799999998</c:v>
                </c:pt>
                <c:pt idx="535">
                  <c:v>3235.3062799999998</c:v>
                </c:pt>
                <c:pt idx="536">
                  <c:v>3233.8797800000002</c:v>
                </c:pt>
                <c:pt idx="537">
                  <c:v>3232.45327</c:v>
                </c:pt>
                <c:pt idx="538">
                  <c:v>3231.0267699999999</c:v>
                </c:pt>
                <c:pt idx="539">
                  <c:v>3229.6002699999999</c:v>
                </c:pt>
                <c:pt idx="540">
                  <c:v>3228.1737699999999</c:v>
                </c:pt>
                <c:pt idx="541">
                  <c:v>3226.7472699999998</c:v>
                </c:pt>
                <c:pt idx="542">
                  <c:v>3225.3207699999998</c:v>
                </c:pt>
                <c:pt idx="543">
                  <c:v>3223.89426</c:v>
                </c:pt>
                <c:pt idx="544">
                  <c:v>3222.46776</c:v>
                </c:pt>
                <c:pt idx="545">
                  <c:v>3221.04126</c:v>
                </c:pt>
                <c:pt idx="546">
                  <c:v>3219.6147599999999</c:v>
                </c:pt>
                <c:pt idx="547">
                  <c:v>3218.1882599999999</c:v>
                </c:pt>
                <c:pt idx="548">
                  <c:v>3216.7617500000001</c:v>
                </c:pt>
                <c:pt idx="549">
                  <c:v>3215.3352500000001</c:v>
                </c:pt>
                <c:pt idx="550">
                  <c:v>3213.9087500000001</c:v>
                </c:pt>
                <c:pt idx="551">
                  <c:v>3212.48225</c:v>
                </c:pt>
                <c:pt idx="552">
                  <c:v>3211.05575</c:v>
                </c:pt>
                <c:pt idx="553">
                  <c:v>3209.6292400000002</c:v>
                </c:pt>
                <c:pt idx="554">
                  <c:v>3208.2027400000002</c:v>
                </c:pt>
                <c:pt idx="555">
                  <c:v>3206.7762400000001</c:v>
                </c:pt>
                <c:pt idx="556">
                  <c:v>3205.3497400000001</c:v>
                </c:pt>
                <c:pt idx="557">
                  <c:v>3203.9232400000001</c:v>
                </c:pt>
                <c:pt idx="558">
                  <c:v>3202.4967299999998</c:v>
                </c:pt>
                <c:pt idx="559">
                  <c:v>3201.0702299999998</c:v>
                </c:pt>
                <c:pt idx="560">
                  <c:v>3199.6437299999998</c:v>
                </c:pt>
                <c:pt idx="561">
                  <c:v>3198.2172300000002</c:v>
                </c:pt>
                <c:pt idx="562">
                  <c:v>3196.7907300000002</c:v>
                </c:pt>
                <c:pt idx="563">
                  <c:v>3195.3642300000001</c:v>
                </c:pt>
                <c:pt idx="564">
                  <c:v>3193.9377199999999</c:v>
                </c:pt>
                <c:pt idx="565">
                  <c:v>3192.5112199999999</c:v>
                </c:pt>
                <c:pt idx="566">
                  <c:v>3191.0847199999998</c:v>
                </c:pt>
                <c:pt idx="567">
                  <c:v>3189.6582199999998</c:v>
                </c:pt>
                <c:pt idx="568">
                  <c:v>3188.2317200000002</c:v>
                </c:pt>
                <c:pt idx="569">
                  <c:v>3186.80521</c:v>
                </c:pt>
                <c:pt idx="570">
                  <c:v>3185.37871</c:v>
                </c:pt>
                <c:pt idx="571">
                  <c:v>3183.9522099999999</c:v>
                </c:pt>
                <c:pt idx="572">
                  <c:v>3182.5257099999999</c:v>
                </c:pt>
                <c:pt idx="573">
                  <c:v>3181.0992099999999</c:v>
                </c:pt>
                <c:pt idx="574">
                  <c:v>3179.6727000000001</c:v>
                </c:pt>
                <c:pt idx="575">
                  <c:v>3178.2462</c:v>
                </c:pt>
                <c:pt idx="576">
                  <c:v>3176.8197</c:v>
                </c:pt>
                <c:pt idx="577">
                  <c:v>3175.3932</c:v>
                </c:pt>
                <c:pt idx="578">
                  <c:v>3173.9666999999999</c:v>
                </c:pt>
                <c:pt idx="579">
                  <c:v>3172.5401999999999</c:v>
                </c:pt>
                <c:pt idx="580">
                  <c:v>3171.1136900000001</c:v>
                </c:pt>
                <c:pt idx="581">
                  <c:v>3169.6871900000001</c:v>
                </c:pt>
                <c:pt idx="582">
                  <c:v>3168.2606900000001</c:v>
                </c:pt>
                <c:pt idx="583">
                  <c:v>3166.83419</c:v>
                </c:pt>
                <c:pt idx="584">
                  <c:v>3165.40769</c:v>
                </c:pt>
                <c:pt idx="585">
                  <c:v>3163.9811800000002</c:v>
                </c:pt>
                <c:pt idx="586">
                  <c:v>3162.5546800000002</c:v>
                </c:pt>
                <c:pt idx="587">
                  <c:v>3161.1281800000002</c:v>
                </c:pt>
                <c:pt idx="588">
                  <c:v>3159.7016800000001</c:v>
                </c:pt>
                <c:pt idx="589">
                  <c:v>3158.2751800000001</c:v>
                </c:pt>
                <c:pt idx="590">
                  <c:v>3156.8486699999999</c:v>
                </c:pt>
                <c:pt idx="591">
                  <c:v>3155.4221699999998</c:v>
                </c:pt>
                <c:pt idx="592">
                  <c:v>3153.9956699999998</c:v>
                </c:pt>
                <c:pt idx="593">
                  <c:v>3152.5691700000002</c:v>
                </c:pt>
                <c:pt idx="594">
                  <c:v>3151.1426700000002</c:v>
                </c:pt>
                <c:pt idx="595">
                  <c:v>3149.7161700000001</c:v>
                </c:pt>
                <c:pt idx="596">
                  <c:v>3148.2896599999999</c:v>
                </c:pt>
                <c:pt idx="597">
                  <c:v>3146.8631599999999</c:v>
                </c:pt>
                <c:pt idx="598">
                  <c:v>3145.4366599999998</c:v>
                </c:pt>
                <c:pt idx="599">
                  <c:v>3144.0101599999998</c:v>
                </c:pt>
                <c:pt idx="600">
                  <c:v>3142.5836599999998</c:v>
                </c:pt>
                <c:pt idx="601">
                  <c:v>3141.15715</c:v>
                </c:pt>
                <c:pt idx="602">
                  <c:v>3139.73065</c:v>
                </c:pt>
                <c:pt idx="603">
                  <c:v>3138.3041499999999</c:v>
                </c:pt>
                <c:pt idx="604">
                  <c:v>3136.8776499999999</c:v>
                </c:pt>
                <c:pt idx="605">
                  <c:v>3135.4511499999999</c:v>
                </c:pt>
                <c:pt idx="606">
                  <c:v>3134.0246400000001</c:v>
                </c:pt>
                <c:pt idx="607">
                  <c:v>3132.5981400000001</c:v>
                </c:pt>
                <c:pt idx="608">
                  <c:v>3131.17164</c:v>
                </c:pt>
                <c:pt idx="609">
                  <c:v>3129.74514</c:v>
                </c:pt>
                <c:pt idx="610">
                  <c:v>3128.31864</c:v>
                </c:pt>
                <c:pt idx="611">
                  <c:v>3126.8921300000002</c:v>
                </c:pt>
                <c:pt idx="612">
                  <c:v>3125.4656300000001</c:v>
                </c:pt>
                <c:pt idx="613">
                  <c:v>3124.0391300000001</c:v>
                </c:pt>
                <c:pt idx="614">
                  <c:v>3122.6126300000001</c:v>
                </c:pt>
                <c:pt idx="615">
                  <c:v>3121.18613</c:v>
                </c:pt>
                <c:pt idx="616">
                  <c:v>3119.75963</c:v>
                </c:pt>
                <c:pt idx="617">
                  <c:v>3118.3331199999998</c:v>
                </c:pt>
                <c:pt idx="618">
                  <c:v>3116.9066200000002</c:v>
                </c:pt>
                <c:pt idx="619">
                  <c:v>3115.4801200000002</c:v>
                </c:pt>
                <c:pt idx="620">
                  <c:v>3114.0536200000001</c:v>
                </c:pt>
                <c:pt idx="621">
                  <c:v>3112.6271200000001</c:v>
                </c:pt>
                <c:pt idx="622">
                  <c:v>3111.2006099999999</c:v>
                </c:pt>
                <c:pt idx="623">
                  <c:v>3109.7741099999998</c:v>
                </c:pt>
                <c:pt idx="624">
                  <c:v>3108.3476099999998</c:v>
                </c:pt>
                <c:pt idx="625">
                  <c:v>3106.9211100000002</c:v>
                </c:pt>
                <c:pt idx="626">
                  <c:v>3105.4946100000002</c:v>
                </c:pt>
                <c:pt idx="627">
                  <c:v>3104.0681</c:v>
                </c:pt>
                <c:pt idx="628">
                  <c:v>3102.6415999999999</c:v>
                </c:pt>
                <c:pt idx="629">
                  <c:v>3101.2150999999999</c:v>
                </c:pt>
                <c:pt idx="630">
                  <c:v>3099.7885999999999</c:v>
                </c:pt>
                <c:pt idx="631">
                  <c:v>3098.3620999999998</c:v>
                </c:pt>
                <c:pt idx="632">
                  <c:v>3096.9355999999998</c:v>
                </c:pt>
                <c:pt idx="633">
                  <c:v>3095.50909</c:v>
                </c:pt>
                <c:pt idx="634">
                  <c:v>3094.08259</c:v>
                </c:pt>
                <c:pt idx="635">
                  <c:v>3092.6560899999999</c:v>
                </c:pt>
                <c:pt idx="636">
                  <c:v>3091.2295899999999</c:v>
                </c:pt>
                <c:pt idx="637">
                  <c:v>3089.8030899999999</c:v>
                </c:pt>
                <c:pt idx="638">
                  <c:v>3088.3765800000001</c:v>
                </c:pt>
                <c:pt idx="639">
                  <c:v>3086.9500800000001</c:v>
                </c:pt>
                <c:pt idx="640">
                  <c:v>3085.52358</c:v>
                </c:pt>
                <c:pt idx="641">
                  <c:v>3084.09708</c:v>
                </c:pt>
                <c:pt idx="642">
                  <c:v>3082.67058</c:v>
                </c:pt>
                <c:pt idx="643">
                  <c:v>3081.2440700000002</c:v>
                </c:pt>
                <c:pt idx="644">
                  <c:v>3079.8175700000002</c:v>
                </c:pt>
                <c:pt idx="645">
                  <c:v>3078.3910700000001</c:v>
                </c:pt>
                <c:pt idx="646">
                  <c:v>3076.9645700000001</c:v>
                </c:pt>
                <c:pt idx="647">
                  <c:v>3075.5380700000001</c:v>
                </c:pt>
                <c:pt idx="648">
                  <c:v>3074.11157</c:v>
                </c:pt>
                <c:pt idx="649">
                  <c:v>3072.6850599999998</c:v>
                </c:pt>
                <c:pt idx="650">
                  <c:v>3071.2585600000002</c:v>
                </c:pt>
                <c:pt idx="651">
                  <c:v>3069.8320600000002</c:v>
                </c:pt>
                <c:pt idx="652">
                  <c:v>3068.4055600000002</c:v>
                </c:pt>
                <c:pt idx="653">
                  <c:v>3066.9790600000001</c:v>
                </c:pt>
                <c:pt idx="654">
                  <c:v>3065.5525499999999</c:v>
                </c:pt>
                <c:pt idx="655">
                  <c:v>3064.1260499999999</c:v>
                </c:pt>
                <c:pt idx="656">
                  <c:v>3062.6995499999998</c:v>
                </c:pt>
                <c:pt idx="657">
                  <c:v>3061.2730499999998</c:v>
                </c:pt>
                <c:pt idx="658">
                  <c:v>3059.8465500000002</c:v>
                </c:pt>
                <c:pt idx="659">
                  <c:v>3058.42004</c:v>
                </c:pt>
                <c:pt idx="660">
                  <c:v>3056.9935399999999</c:v>
                </c:pt>
                <c:pt idx="661">
                  <c:v>3055.5670399999999</c:v>
                </c:pt>
                <c:pt idx="662">
                  <c:v>3054.1405399999999</c:v>
                </c:pt>
                <c:pt idx="663">
                  <c:v>3052.7140399999998</c:v>
                </c:pt>
                <c:pt idx="664">
                  <c:v>3051.2875300000001</c:v>
                </c:pt>
                <c:pt idx="665">
                  <c:v>3049.86103</c:v>
                </c:pt>
                <c:pt idx="666">
                  <c:v>3048.43453</c:v>
                </c:pt>
                <c:pt idx="667">
                  <c:v>3047.00803</c:v>
                </c:pt>
                <c:pt idx="668">
                  <c:v>3045.5815299999999</c:v>
                </c:pt>
                <c:pt idx="669">
                  <c:v>3044.1550299999999</c:v>
                </c:pt>
                <c:pt idx="670">
                  <c:v>3042.7285200000001</c:v>
                </c:pt>
                <c:pt idx="671">
                  <c:v>3041.3020200000001</c:v>
                </c:pt>
                <c:pt idx="672">
                  <c:v>3039.8755200000001</c:v>
                </c:pt>
                <c:pt idx="673">
                  <c:v>3038.44902</c:v>
                </c:pt>
                <c:pt idx="674">
                  <c:v>3037.02252</c:v>
                </c:pt>
                <c:pt idx="675">
                  <c:v>3035.5960100000002</c:v>
                </c:pt>
                <c:pt idx="676">
                  <c:v>3034.1695100000002</c:v>
                </c:pt>
                <c:pt idx="677">
                  <c:v>3032.7430100000001</c:v>
                </c:pt>
                <c:pt idx="678">
                  <c:v>3031.3165100000001</c:v>
                </c:pt>
                <c:pt idx="679">
                  <c:v>3029.8900100000001</c:v>
                </c:pt>
                <c:pt idx="680">
                  <c:v>3028.4634999999998</c:v>
                </c:pt>
                <c:pt idx="681">
                  <c:v>3027.0369999999998</c:v>
                </c:pt>
                <c:pt idx="682">
                  <c:v>3025.6104999999998</c:v>
                </c:pt>
                <c:pt idx="683">
                  <c:v>3024.1840000000002</c:v>
                </c:pt>
                <c:pt idx="684">
                  <c:v>3022.7575000000002</c:v>
                </c:pt>
                <c:pt idx="685">
                  <c:v>3021.3310000000001</c:v>
                </c:pt>
                <c:pt idx="686">
                  <c:v>3019.9044899999999</c:v>
                </c:pt>
                <c:pt idx="687">
                  <c:v>3018.4779899999999</c:v>
                </c:pt>
                <c:pt idx="688">
                  <c:v>3017.0514899999998</c:v>
                </c:pt>
                <c:pt idx="689">
                  <c:v>3015.6249899999998</c:v>
                </c:pt>
                <c:pt idx="690">
                  <c:v>3014.1984900000002</c:v>
                </c:pt>
                <c:pt idx="691">
                  <c:v>3012.77198</c:v>
                </c:pt>
                <c:pt idx="692">
                  <c:v>3011.34548</c:v>
                </c:pt>
                <c:pt idx="693">
                  <c:v>3009.9189799999999</c:v>
                </c:pt>
                <c:pt idx="694">
                  <c:v>3008.4924799999999</c:v>
                </c:pt>
                <c:pt idx="695">
                  <c:v>3007.0659799999999</c:v>
                </c:pt>
                <c:pt idx="696">
                  <c:v>3005.6394700000001</c:v>
                </c:pt>
                <c:pt idx="697">
                  <c:v>3004.21297</c:v>
                </c:pt>
                <c:pt idx="698">
                  <c:v>3002.78647</c:v>
                </c:pt>
                <c:pt idx="699">
                  <c:v>3001.35997</c:v>
                </c:pt>
                <c:pt idx="700">
                  <c:v>2999.9334699999999</c:v>
                </c:pt>
                <c:pt idx="701">
                  <c:v>2998.5069699999999</c:v>
                </c:pt>
                <c:pt idx="702">
                  <c:v>2997.0804600000001</c:v>
                </c:pt>
                <c:pt idx="703">
                  <c:v>2995.6539600000001</c:v>
                </c:pt>
                <c:pt idx="704">
                  <c:v>2994.2274600000001</c:v>
                </c:pt>
                <c:pt idx="705">
                  <c:v>2992.80096</c:v>
                </c:pt>
                <c:pt idx="706">
                  <c:v>2991.37446</c:v>
                </c:pt>
                <c:pt idx="707">
                  <c:v>2989.9479500000002</c:v>
                </c:pt>
                <c:pt idx="708">
                  <c:v>2988.5214500000002</c:v>
                </c:pt>
                <c:pt idx="709">
                  <c:v>2987.0949500000002</c:v>
                </c:pt>
                <c:pt idx="710">
                  <c:v>2985.6684500000001</c:v>
                </c:pt>
                <c:pt idx="711">
                  <c:v>2984.2419500000001</c:v>
                </c:pt>
                <c:pt idx="712">
                  <c:v>2982.8154399999999</c:v>
                </c:pt>
                <c:pt idx="713">
                  <c:v>2981.3889399999998</c:v>
                </c:pt>
                <c:pt idx="714">
                  <c:v>2979.9624399999998</c:v>
                </c:pt>
                <c:pt idx="715">
                  <c:v>2978.5359400000002</c:v>
                </c:pt>
                <c:pt idx="716">
                  <c:v>2977.1094400000002</c:v>
                </c:pt>
                <c:pt idx="717">
                  <c:v>2975.6829299999999</c:v>
                </c:pt>
                <c:pt idx="718">
                  <c:v>2974.2564299999999</c:v>
                </c:pt>
                <c:pt idx="719">
                  <c:v>2972.8299299999999</c:v>
                </c:pt>
                <c:pt idx="720">
                  <c:v>2971.4034299999998</c:v>
                </c:pt>
                <c:pt idx="721">
                  <c:v>2969.9769299999998</c:v>
                </c:pt>
                <c:pt idx="722">
                  <c:v>2968.5504299999998</c:v>
                </c:pt>
                <c:pt idx="723">
                  <c:v>2967.12392</c:v>
                </c:pt>
                <c:pt idx="724">
                  <c:v>2965.69742</c:v>
                </c:pt>
                <c:pt idx="725">
                  <c:v>2964.2709199999999</c:v>
                </c:pt>
                <c:pt idx="726">
                  <c:v>2962.8444199999999</c:v>
                </c:pt>
                <c:pt idx="727">
                  <c:v>2961.4179199999999</c:v>
                </c:pt>
                <c:pt idx="728">
                  <c:v>2959.9914100000001</c:v>
                </c:pt>
                <c:pt idx="729">
                  <c:v>2958.5649100000001</c:v>
                </c:pt>
                <c:pt idx="730">
                  <c:v>2957.13841</c:v>
                </c:pt>
                <c:pt idx="731">
                  <c:v>2955.71191</c:v>
                </c:pt>
                <c:pt idx="732">
                  <c:v>2954.28541</c:v>
                </c:pt>
                <c:pt idx="733">
                  <c:v>2952.8589000000002</c:v>
                </c:pt>
                <c:pt idx="734">
                  <c:v>2951.4324000000001</c:v>
                </c:pt>
                <c:pt idx="735">
                  <c:v>2950.0059000000001</c:v>
                </c:pt>
                <c:pt idx="736">
                  <c:v>2948.5794000000001</c:v>
                </c:pt>
                <c:pt idx="737">
                  <c:v>2947.1529</c:v>
                </c:pt>
                <c:pt idx="738">
                  <c:v>2945.7264</c:v>
                </c:pt>
                <c:pt idx="739">
                  <c:v>2944.2998899999998</c:v>
                </c:pt>
                <c:pt idx="740">
                  <c:v>2942.8733900000002</c:v>
                </c:pt>
                <c:pt idx="741">
                  <c:v>2941.4468900000002</c:v>
                </c:pt>
                <c:pt idx="742">
                  <c:v>2940.0203900000001</c:v>
                </c:pt>
                <c:pt idx="743">
                  <c:v>2938.5938900000001</c:v>
                </c:pt>
                <c:pt idx="744">
                  <c:v>2937.1673799999999</c:v>
                </c:pt>
                <c:pt idx="745">
                  <c:v>2935.7408799999998</c:v>
                </c:pt>
                <c:pt idx="746">
                  <c:v>2934.3143799999998</c:v>
                </c:pt>
                <c:pt idx="747">
                  <c:v>2932.8878800000002</c:v>
                </c:pt>
                <c:pt idx="748">
                  <c:v>2931.4613800000002</c:v>
                </c:pt>
                <c:pt idx="749">
                  <c:v>2930.03487</c:v>
                </c:pt>
                <c:pt idx="750">
                  <c:v>2928.6083699999999</c:v>
                </c:pt>
                <c:pt idx="751">
                  <c:v>2927.1818699999999</c:v>
                </c:pt>
                <c:pt idx="752">
                  <c:v>2925.7553699999999</c:v>
                </c:pt>
                <c:pt idx="753">
                  <c:v>2924.3288699999998</c:v>
                </c:pt>
                <c:pt idx="754">
                  <c:v>2922.9023699999998</c:v>
                </c:pt>
                <c:pt idx="755">
                  <c:v>2921.47586</c:v>
                </c:pt>
                <c:pt idx="756">
                  <c:v>2920.04936</c:v>
                </c:pt>
                <c:pt idx="757">
                  <c:v>2918.6228599999999</c:v>
                </c:pt>
                <c:pt idx="758">
                  <c:v>2917.1963599999999</c:v>
                </c:pt>
                <c:pt idx="759">
                  <c:v>2915.7698599999999</c:v>
                </c:pt>
                <c:pt idx="760">
                  <c:v>2914.3433500000001</c:v>
                </c:pt>
                <c:pt idx="761">
                  <c:v>2912.9168500000001</c:v>
                </c:pt>
                <c:pt idx="762">
                  <c:v>2911.49035</c:v>
                </c:pt>
                <c:pt idx="763">
                  <c:v>2910.06385</c:v>
                </c:pt>
                <c:pt idx="764">
                  <c:v>2908.63735</c:v>
                </c:pt>
                <c:pt idx="765">
                  <c:v>2907.2108400000002</c:v>
                </c:pt>
                <c:pt idx="766">
                  <c:v>2905.7843400000002</c:v>
                </c:pt>
                <c:pt idx="767">
                  <c:v>2904.3578400000001</c:v>
                </c:pt>
                <c:pt idx="768">
                  <c:v>2902.9313400000001</c:v>
                </c:pt>
                <c:pt idx="769">
                  <c:v>2901.5048400000001</c:v>
                </c:pt>
                <c:pt idx="770">
                  <c:v>2900.0783299999998</c:v>
                </c:pt>
                <c:pt idx="771">
                  <c:v>2898.6518299999998</c:v>
                </c:pt>
                <c:pt idx="772">
                  <c:v>2897.2253300000002</c:v>
                </c:pt>
                <c:pt idx="773">
                  <c:v>2895.7988300000002</c:v>
                </c:pt>
                <c:pt idx="774">
                  <c:v>2894.3723300000001</c:v>
                </c:pt>
                <c:pt idx="775">
                  <c:v>2892.9458300000001</c:v>
                </c:pt>
                <c:pt idx="776">
                  <c:v>2891.5193199999999</c:v>
                </c:pt>
                <c:pt idx="777">
                  <c:v>2890.0928199999998</c:v>
                </c:pt>
                <c:pt idx="778">
                  <c:v>2888.6663199999998</c:v>
                </c:pt>
                <c:pt idx="779">
                  <c:v>2887.2398199999998</c:v>
                </c:pt>
                <c:pt idx="780">
                  <c:v>2885.8133200000002</c:v>
                </c:pt>
                <c:pt idx="781">
                  <c:v>2884.38681</c:v>
                </c:pt>
                <c:pt idx="782">
                  <c:v>2882.9603099999999</c:v>
                </c:pt>
                <c:pt idx="783">
                  <c:v>2881.5338099999999</c:v>
                </c:pt>
                <c:pt idx="784">
                  <c:v>2880.1073099999999</c:v>
                </c:pt>
                <c:pt idx="785">
                  <c:v>2878.6808099999998</c:v>
                </c:pt>
                <c:pt idx="786">
                  <c:v>2877.2543000000001</c:v>
                </c:pt>
                <c:pt idx="787">
                  <c:v>2875.8278</c:v>
                </c:pt>
                <c:pt idx="788">
                  <c:v>2874.4013</c:v>
                </c:pt>
                <c:pt idx="789">
                  <c:v>2872.9748</c:v>
                </c:pt>
                <c:pt idx="790">
                  <c:v>2871.5482999999999</c:v>
                </c:pt>
                <c:pt idx="791">
                  <c:v>2870.1217999999999</c:v>
                </c:pt>
                <c:pt idx="792">
                  <c:v>2868.6952900000001</c:v>
                </c:pt>
                <c:pt idx="793">
                  <c:v>2867.2687900000001</c:v>
                </c:pt>
                <c:pt idx="794">
                  <c:v>2865.84229</c:v>
                </c:pt>
                <c:pt idx="795">
                  <c:v>2864.41579</c:v>
                </c:pt>
                <c:pt idx="796">
                  <c:v>2862.98929</c:v>
                </c:pt>
                <c:pt idx="797">
                  <c:v>2861.5627800000002</c:v>
                </c:pt>
                <c:pt idx="798">
                  <c:v>2860.1362800000002</c:v>
                </c:pt>
                <c:pt idx="799">
                  <c:v>2858.7097800000001</c:v>
                </c:pt>
                <c:pt idx="800">
                  <c:v>2857.2832800000001</c:v>
                </c:pt>
                <c:pt idx="801">
                  <c:v>2855.8567800000001</c:v>
                </c:pt>
                <c:pt idx="802">
                  <c:v>2854.4302699999998</c:v>
                </c:pt>
                <c:pt idx="803">
                  <c:v>2853.0037699999998</c:v>
                </c:pt>
                <c:pt idx="804">
                  <c:v>2851.5772700000002</c:v>
                </c:pt>
                <c:pt idx="805">
                  <c:v>2850.1507700000002</c:v>
                </c:pt>
                <c:pt idx="806">
                  <c:v>2848.7242700000002</c:v>
                </c:pt>
                <c:pt idx="807">
                  <c:v>2847.2977700000001</c:v>
                </c:pt>
                <c:pt idx="808">
                  <c:v>2845.8712599999999</c:v>
                </c:pt>
                <c:pt idx="809">
                  <c:v>2844.4447599999999</c:v>
                </c:pt>
                <c:pt idx="810">
                  <c:v>2843.0182599999998</c:v>
                </c:pt>
                <c:pt idx="811">
                  <c:v>2841.5917599999998</c:v>
                </c:pt>
                <c:pt idx="812">
                  <c:v>2840.1652600000002</c:v>
                </c:pt>
                <c:pt idx="813">
                  <c:v>2838.73875</c:v>
                </c:pt>
                <c:pt idx="814">
                  <c:v>2837.3122499999999</c:v>
                </c:pt>
                <c:pt idx="815">
                  <c:v>2835.8857499999999</c:v>
                </c:pt>
                <c:pt idx="816">
                  <c:v>2834.4592499999999</c:v>
                </c:pt>
                <c:pt idx="817">
                  <c:v>2833.0327499999999</c:v>
                </c:pt>
                <c:pt idx="818">
                  <c:v>2831.6062400000001</c:v>
                </c:pt>
                <c:pt idx="819">
                  <c:v>2830.17974</c:v>
                </c:pt>
                <c:pt idx="820">
                  <c:v>2828.75324</c:v>
                </c:pt>
                <c:pt idx="821">
                  <c:v>2827.32674</c:v>
                </c:pt>
                <c:pt idx="822">
                  <c:v>2825.9002399999999</c:v>
                </c:pt>
                <c:pt idx="823">
                  <c:v>2824.4737300000002</c:v>
                </c:pt>
                <c:pt idx="824">
                  <c:v>2823.0472300000001</c:v>
                </c:pt>
                <c:pt idx="825">
                  <c:v>2821.6207300000001</c:v>
                </c:pt>
                <c:pt idx="826">
                  <c:v>2820.1942300000001</c:v>
                </c:pt>
                <c:pt idx="827">
                  <c:v>2818.76773</c:v>
                </c:pt>
                <c:pt idx="828">
                  <c:v>2817.34123</c:v>
                </c:pt>
                <c:pt idx="829">
                  <c:v>2815.9147200000002</c:v>
                </c:pt>
                <c:pt idx="830">
                  <c:v>2814.4882200000002</c:v>
                </c:pt>
                <c:pt idx="831">
                  <c:v>2813.0617200000002</c:v>
                </c:pt>
                <c:pt idx="832">
                  <c:v>2811.6352200000001</c:v>
                </c:pt>
                <c:pt idx="833">
                  <c:v>2810.2087200000001</c:v>
                </c:pt>
                <c:pt idx="834">
                  <c:v>2808.7822099999998</c:v>
                </c:pt>
                <c:pt idx="835">
                  <c:v>2807.3557099999998</c:v>
                </c:pt>
                <c:pt idx="836">
                  <c:v>2805.9292099999998</c:v>
                </c:pt>
                <c:pt idx="837">
                  <c:v>2804.5027100000002</c:v>
                </c:pt>
                <c:pt idx="838">
                  <c:v>2803.0762100000002</c:v>
                </c:pt>
                <c:pt idx="839">
                  <c:v>2801.6496999999999</c:v>
                </c:pt>
                <c:pt idx="840">
                  <c:v>2800.2231999999999</c:v>
                </c:pt>
                <c:pt idx="841">
                  <c:v>2798.7966999999999</c:v>
                </c:pt>
                <c:pt idx="842">
                  <c:v>2797.3701999999998</c:v>
                </c:pt>
                <c:pt idx="843">
                  <c:v>2795.9436999999998</c:v>
                </c:pt>
                <c:pt idx="844">
                  <c:v>2794.5171999999998</c:v>
                </c:pt>
                <c:pt idx="845">
                  <c:v>2793.09069</c:v>
                </c:pt>
                <c:pt idx="846">
                  <c:v>2791.66419</c:v>
                </c:pt>
                <c:pt idx="847">
                  <c:v>2790.2376899999999</c:v>
                </c:pt>
                <c:pt idx="848">
                  <c:v>2788.8111899999999</c:v>
                </c:pt>
                <c:pt idx="849">
                  <c:v>2787.3846899999999</c:v>
                </c:pt>
                <c:pt idx="850">
                  <c:v>2785.9581800000001</c:v>
                </c:pt>
                <c:pt idx="851">
                  <c:v>2784.5316800000001</c:v>
                </c:pt>
                <c:pt idx="852">
                  <c:v>2783.10518</c:v>
                </c:pt>
                <c:pt idx="853">
                  <c:v>2781.67868</c:v>
                </c:pt>
                <c:pt idx="854">
                  <c:v>2780.25218</c:v>
                </c:pt>
                <c:pt idx="855">
                  <c:v>2778.8256700000002</c:v>
                </c:pt>
                <c:pt idx="856">
                  <c:v>2777.3991700000001</c:v>
                </c:pt>
                <c:pt idx="857">
                  <c:v>2775.9726700000001</c:v>
                </c:pt>
                <c:pt idx="858">
                  <c:v>2774.5461700000001</c:v>
                </c:pt>
                <c:pt idx="859">
                  <c:v>2773.11967</c:v>
                </c:pt>
                <c:pt idx="860">
                  <c:v>2771.69317</c:v>
                </c:pt>
                <c:pt idx="861">
                  <c:v>2770.2666599999998</c:v>
                </c:pt>
                <c:pt idx="862">
                  <c:v>2768.8401600000002</c:v>
                </c:pt>
                <c:pt idx="863">
                  <c:v>2767.4136600000002</c:v>
                </c:pt>
                <c:pt idx="864">
                  <c:v>2765.9871600000001</c:v>
                </c:pt>
                <c:pt idx="865">
                  <c:v>2764.5606600000001</c:v>
                </c:pt>
                <c:pt idx="866">
                  <c:v>2763.1341499999999</c:v>
                </c:pt>
                <c:pt idx="867">
                  <c:v>2761.7076499999998</c:v>
                </c:pt>
                <c:pt idx="868">
                  <c:v>2760.2811499999998</c:v>
                </c:pt>
                <c:pt idx="869">
                  <c:v>2758.8546500000002</c:v>
                </c:pt>
                <c:pt idx="870">
                  <c:v>2757.4281500000002</c:v>
                </c:pt>
                <c:pt idx="871">
                  <c:v>2756.00164</c:v>
                </c:pt>
                <c:pt idx="872">
                  <c:v>2754.5751399999999</c:v>
                </c:pt>
                <c:pt idx="873">
                  <c:v>2753.1486399999999</c:v>
                </c:pt>
                <c:pt idx="874">
                  <c:v>2751.7221399999999</c:v>
                </c:pt>
                <c:pt idx="875">
                  <c:v>2750.2956399999998</c:v>
                </c:pt>
                <c:pt idx="876">
                  <c:v>2748.8691399999998</c:v>
                </c:pt>
                <c:pt idx="877">
                  <c:v>2747.44263</c:v>
                </c:pt>
                <c:pt idx="878">
                  <c:v>2746.01613</c:v>
                </c:pt>
                <c:pt idx="879">
                  <c:v>2744.5896299999999</c:v>
                </c:pt>
                <c:pt idx="880">
                  <c:v>2743.1631299999999</c:v>
                </c:pt>
                <c:pt idx="881">
                  <c:v>2741.7366299999999</c:v>
                </c:pt>
                <c:pt idx="882">
                  <c:v>2740.3101200000001</c:v>
                </c:pt>
                <c:pt idx="883">
                  <c:v>2738.8836200000001</c:v>
                </c:pt>
                <c:pt idx="884">
                  <c:v>2737.45712</c:v>
                </c:pt>
                <c:pt idx="885">
                  <c:v>2736.03062</c:v>
                </c:pt>
                <c:pt idx="886">
                  <c:v>2734.60412</c:v>
                </c:pt>
                <c:pt idx="887">
                  <c:v>2733.1776100000002</c:v>
                </c:pt>
                <c:pt idx="888">
                  <c:v>2731.7511100000002</c:v>
                </c:pt>
                <c:pt idx="889">
                  <c:v>2730.3246100000001</c:v>
                </c:pt>
                <c:pt idx="890">
                  <c:v>2728.8981100000001</c:v>
                </c:pt>
                <c:pt idx="891">
                  <c:v>2727.4716100000001</c:v>
                </c:pt>
                <c:pt idx="892">
                  <c:v>2726.0450999999998</c:v>
                </c:pt>
                <c:pt idx="893">
                  <c:v>2724.6185999999998</c:v>
                </c:pt>
                <c:pt idx="894">
                  <c:v>2723.1921000000002</c:v>
                </c:pt>
                <c:pt idx="895">
                  <c:v>2721.7656000000002</c:v>
                </c:pt>
                <c:pt idx="896">
                  <c:v>2720.3391000000001</c:v>
                </c:pt>
                <c:pt idx="897">
                  <c:v>2718.9126000000001</c:v>
                </c:pt>
                <c:pt idx="898">
                  <c:v>2717.4860899999999</c:v>
                </c:pt>
                <c:pt idx="899">
                  <c:v>2716.0595899999998</c:v>
                </c:pt>
                <c:pt idx="900">
                  <c:v>2714.6330899999998</c:v>
                </c:pt>
                <c:pt idx="901">
                  <c:v>2713.2065899999998</c:v>
                </c:pt>
                <c:pt idx="902">
                  <c:v>2711.7800900000002</c:v>
                </c:pt>
                <c:pt idx="903">
                  <c:v>2710.35358</c:v>
                </c:pt>
                <c:pt idx="904">
                  <c:v>2708.9270799999999</c:v>
                </c:pt>
                <c:pt idx="905">
                  <c:v>2707.5005799999999</c:v>
                </c:pt>
                <c:pt idx="906">
                  <c:v>2706.0740799999999</c:v>
                </c:pt>
                <c:pt idx="907">
                  <c:v>2704.6475799999998</c:v>
                </c:pt>
                <c:pt idx="908">
                  <c:v>2703.2210700000001</c:v>
                </c:pt>
                <c:pt idx="909">
                  <c:v>2701.79457</c:v>
                </c:pt>
                <c:pt idx="910">
                  <c:v>2700.36807</c:v>
                </c:pt>
                <c:pt idx="911">
                  <c:v>2698.94157</c:v>
                </c:pt>
                <c:pt idx="912">
                  <c:v>2697.5150699999999</c:v>
                </c:pt>
                <c:pt idx="913">
                  <c:v>2696.0885699999999</c:v>
                </c:pt>
                <c:pt idx="914">
                  <c:v>2694.6620600000001</c:v>
                </c:pt>
                <c:pt idx="915">
                  <c:v>2693.2355600000001</c:v>
                </c:pt>
                <c:pt idx="916">
                  <c:v>2691.80906</c:v>
                </c:pt>
                <c:pt idx="917">
                  <c:v>2690.38256</c:v>
                </c:pt>
                <c:pt idx="918">
                  <c:v>2688.95606</c:v>
                </c:pt>
                <c:pt idx="919">
                  <c:v>2687.5295500000002</c:v>
                </c:pt>
                <c:pt idx="920">
                  <c:v>2686.1030500000002</c:v>
                </c:pt>
                <c:pt idx="921">
                  <c:v>2684.6765500000001</c:v>
                </c:pt>
                <c:pt idx="922">
                  <c:v>2683.2500500000001</c:v>
                </c:pt>
                <c:pt idx="923">
                  <c:v>2681.8235500000001</c:v>
                </c:pt>
                <c:pt idx="924">
                  <c:v>2680.3970399999998</c:v>
                </c:pt>
                <c:pt idx="925">
                  <c:v>2678.9705399999998</c:v>
                </c:pt>
                <c:pt idx="926">
                  <c:v>2677.5440400000002</c:v>
                </c:pt>
                <c:pt idx="927">
                  <c:v>2676.1175400000002</c:v>
                </c:pt>
                <c:pt idx="928">
                  <c:v>2674.6910400000002</c:v>
                </c:pt>
                <c:pt idx="929">
                  <c:v>2673.2645400000001</c:v>
                </c:pt>
                <c:pt idx="930">
                  <c:v>2671.8380299999999</c:v>
                </c:pt>
                <c:pt idx="931">
                  <c:v>2670.4115299999999</c:v>
                </c:pt>
                <c:pt idx="932">
                  <c:v>2668.9850299999998</c:v>
                </c:pt>
                <c:pt idx="933">
                  <c:v>2667.5585299999998</c:v>
                </c:pt>
                <c:pt idx="934">
                  <c:v>2666.1320300000002</c:v>
                </c:pt>
                <c:pt idx="935">
                  <c:v>2664.70552</c:v>
                </c:pt>
                <c:pt idx="936">
                  <c:v>2663.2790199999999</c:v>
                </c:pt>
                <c:pt idx="937">
                  <c:v>2661.8525199999999</c:v>
                </c:pt>
                <c:pt idx="938">
                  <c:v>2660.4260199999999</c:v>
                </c:pt>
                <c:pt idx="939">
                  <c:v>2658.9995199999998</c:v>
                </c:pt>
                <c:pt idx="940">
                  <c:v>2657.5730100000001</c:v>
                </c:pt>
                <c:pt idx="941">
                  <c:v>2656.14651</c:v>
                </c:pt>
                <c:pt idx="942">
                  <c:v>2654.72001</c:v>
                </c:pt>
                <c:pt idx="943">
                  <c:v>2653.29351</c:v>
                </c:pt>
                <c:pt idx="944">
                  <c:v>2651.8670099999999</c:v>
                </c:pt>
                <c:pt idx="945">
                  <c:v>2650.4405000000002</c:v>
                </c:pt>
                <c:pt idx="946">
                  <c:v>2649.0140000000001</c:v>
                </c:pt>
                <c:pt idx="947">
                  <c:v>2647.5875000000001</c:v>
                </c:pt>
                <c:pt idx="948">
                  <c:v>2646.1610000000001</c:v>
                </c:pt>
                <c:pt idx="949">
                  <c:v>2644.7345</c:v>
                </c:pt>
                <c:pt idx="950">
                  <c:v>2643.308</c:v>
                </c:pt>
                <c:pt idx="951">
                  <c:v>2641.8814900000002</c:v>
                </c:pt>
                <c:pt idx="952">
                  <c:v>2640.4549900000002</c:v>
                </c:pt>
                <c:pt idx="953">
                  <c:v>2639.0284900000001</c:v>
                </c:pt>
                <c:pt idx="954">
                  <c:v>2637.6019900000001</c:v>
                </c:pt>
                <c:pt idx="955">
                  <c:v>2636.1754900000001</c:v>
                </c:pt>
                <c:pt idx="956">
                  <c:v>2634.7489799999998</c:v>
                </c:pt>
                <c:pt idx="957">
                  <c:v>2633.3224799999998</c:v>
                </c:pt>
                <c:pt idx="958">
                  <c:v>2631.8959799999998</c:v>
                </c:pt>
                <c:pt idx="959">
                  <c:v>2630.4694800000002</c:v>
                </c:pt>
                <c:pt idx="960">
                  <c:v>2629.0429800000002</c:v>
                </c:pt>
                <c:pt idx="961">
                  <c:v>2627.6164699999999</c:v>
                </c:pt>
                <c:pt idx="962">
                  <c:v>2626.1899699999999</c:v>
                </c:pt>
                <c:pt idx="963">
                  <c:v>2624.7634699999999</c:v>
                </c:pt>
                <c:pt idx="964">
                  <c:v>2623.3369699999998</c:v>
                </c:pt>
                <c:pt idx="965">
                  <c:v>2621.9104699999998</c:v>
                </c:pt>
                <c:pt idx="966">
                  <c:v>2620.4839700000002</c:v>
                </c:pt>
                <c:pt idx="967">
                  <c:v>2619.05746</c:v>
                </c:pt>
                <c:pt idx="968">
                  <c:v>2617.63096</c:v>
                </c:pt>
                <c:pt idx="969">
                  <c:v>2616.2044599999999</c:v>
                </c:pt>
                <c:pt idx="970">
                  <c:v>2614.7779599999999</c:v>
                </c:pt>
                <c:pt idx="971">
                  <c:v>2613.3514599999999</c:v>
                </c:pt>
                <c:pt idx="972">
                  <c:v>2611.9249500000001</c:v>
                </c:pt>
                <c:pt idx="973">
                  <c:v>2610.49845</c:v>
                </c:pt>
                <c:pt idx="974">
                  <c:v>2609.07195</c:v>
                </c:pt>
                <c:pt idx="975">
                  <c:v>2607.64545</c:v>
                </c:pt>
                <c:pt idx="976">
                  <c:v>2606.2189499999999</c:v>
                </c:pt>
                <c:pt idx="977">
                  <c:v>2604.7924400000002</c:v>
                </c:pt>
                <c:pt idx="978">
                  <c:v>2603.3659400000001</c:v>
                </c:pt>
                <c:pt idx="979">
                  <c:v>2601.9394400000001</c:v>
                </c:pt>
                <c:pt idx="980">
                  <c:v>2600.5129400000001</c:v>
                </c:pt>
                <c:pt idx="981">
                  <c:v>2599.08644</c:v>
                </c:pt>
                <c:pt idx="982">
                  <c:v>2597.65994</c:v>
                </c:pt>
                <c:pt idx="983">
                  <c:v>2596.2334300000002</c:v>
                </c:pt>
                <c:pt idx="984">
                  <c:v>2594.8069300000002</c:v>
                </c:pt>
                <c:pt idx="985">
                  <c:v>2593.3804300000002</c:v>
                </c:pt>
                <c:pt idx="986">
                  <c:v>2591.9539300000001</c:v>
                </c:pt>
                <c:pt idx="987">
                  <c:v>2590.5274300000001</c:v>
                </c:pt>
                <c:pt idx="988">
                  <c:v>2589.1009199999999</c:v>
                </c:pt>
                <c:pt idx="989">
                  <c:v>2587.6744199999998</c:v>
                </c:pt>
                <c:pt idx="990">
                  <c:v>2586.2479199999998</c:v>
                </c:pt>
                <c:pt idx="991">
                  <c:v>2584.8214200000002</c:v>
                </c:pt>
                <c:pt idx="992">
                  <c:v>2583.3949200000002</c:v>
                </c:pt>
                <c:pt idx="993">
                  <c:v>2581.9684099999999</c:v>
                </c:pt>
                <c:pt idx="994">
                  <c:v>2580.5419099999999</c:v>
                </c:pt>
                <c:pt idx="995">
                  <c:v>2579.1154099999999</c:v>
                </c:pt>
                <c:pt idx="996">
                  <c:v>2577.6889099999999</c:v>
                </c:pt>
                <c:pt idx="997">
                  <c:v>2576.2624099999998</c:v>
                </c:pt>
                <c:pt idx="998">
                  <c:v>2574.8359</c:v>
                </c:pt>
                <c:pt idx="999">
                  <c:v>2573.4094</c:v>
                </c:pt>
                <c:pt idx="1000">
                  <c:v>2571.9829</c:v>
                </c:pt>
                <c:pt idx="1001">
                  <c:v>2570.5563999999999</c:v>
                </c:pt>
                <c:pt idx="1002">
                  <c:v>2569.1298999999999</c:v>
                </c:pt>
                <c:pt idx="1003">
                  <c:v>2567.7033999999999</c:v>
                </c:pt>
                <c:pt idx="1004">
                  <c:v>2566.2768900000001</c:v>
                </c:pt>
                <c:pt idx="1005">
                  <c:v>2564.8503900000001</c:v>
                </c:pt>
                <c:pt idx="1006">
                  <c:v>2563.42389</c:v>
                </c:pt>
                <c:pt idx="1007">
                  <c:v>2561.99739</c:v>
                </c:pt>
                <c:pt idx="1008">
                  <c:v>2560.57089</c:v>
                </c:pt>
                <c:pt idx="1009">
                  <c:v>2559.1443800000002</c:v>
                </c:pt>
                <c:pt idx="1010">
                  <c:v>2557.7178800000002</c:v>
                </c:pt>
                <c:pt idx="1011">
                  <c:v>2556.2913800000001</c:v>
                </c:pt>
                <c:pt idx="1012">
                  <c:v>2554.8648800000001</c:v>
                </c:pt>
                <c:pt idx="1013">
                  <c:v>2553.4383800000001</c:v>
                </c:pt>
                <c:pt idx="1014">
                  <c:v>2552.0118699999998</c:v>
                </c:pt>
                <c:pt idx="1015">
                  <c:v>2550.5853699999998</c:v>
                </c:pt>
                <c:pt idx="1016">
                  <c:v>2549.1588700000002</c:v>
                </c:pt>
                <c:pt idx="1017">
                  <c:v>2547.7323700000002</c:v>
                </c:pt>
                <c:pt idx="1018">
                  <c:v>2546.3058700000001</c:v>
                </c:pt>
                <c:pt idx="1019">
                  <c:v>2544.8793700000001</c:v>
                </c:pt>
                <c:pt idx="1020">
                  <c:v>2543.4528599999999</c:v>
                </c:pt>
                <c:pt idx="1021">
                  <c:v>2542.0263599999998</c:v>
                </c:pt>
                <c:pt idx="1022">
                  <c:v>2540.5998599999998</c:v>
                </c:pt>
                <c:pt idx="1023">
                  <c:v>2539.1733599999998</c:v>
                </c:pt>
                <c:pt idx="1024">
                  <c:v>2537.7468600000002</c:v>
                </c:pt>
                <c:pt idx="1025">
                  <c:v>2536.32035</c:v>
                </c:pt>
                <c:pt idx="1026">
                  <c:v>2534.8938499999999</c:v>
                </c:pt>
                <c:pt idx="1027">
                  <c:v>2533.4673499999999</c:v>
                </c:pt>
                <c:pt idx="1028">
                  <c:v>2532.0408499999999</c:v>
                </c:pt>
                <c:pt idx="1029">
                  <c:v>2530.6143499999998</c:v>
                </c:pt>
                <c:pt idx="1030">
                  <c:v>2529.1878400000001</c:v>
                </c:pt>
                <c:pt idx="1031">
                  <c:v>2527.76134</c:v>
                </c:pt>
                <c:pt idx="1032">
                  <c:v>2526.33484</c:v>
                </c:pt>
                <c:pt idx="1033">
                  <c:v>2524.90834</c:v>
                </c:pt>
                <c:pt idx="1034">
                  <c:v>2523.4818399999999</c:v>
                </c:pt>
                <c:pt idx="1035">
                  <c:v>2522.0553399999999</c:v>
                </c:pt>
                <c:pt idx="1036">
                  <c:v>2520.6288300000001</c:v>
                </c:pt>
                <c:pt idx="1037">
                  <c:v>2519.2023300000001</c:v>
                </c:pt>
                <c:pt idx="1038">
                  <c:v>2517.77583</c:v>
                </c:pt>
                <c:pt idx="1039">
                  <c:v>2516.34933</c:v>
                </c:pt>
                <c:pt idx="1040">
                  <c:v>2514.92283</c:v>
                </c:pt>
                <c:pt idx="1041">
                  <c:v>2513.4963200000002</c:v>
                </c:pt>
                <c:pt idx="1042">
                  <c:v>2512.0698200000002</c:v>
                </c:pt>
                <c:pt idx="1043">
                  <c:v>2510.6433200000001</c:v>
                </c:pt>
                <c:pt idx="1044">
                  <c:v>2509.2168200000001</c:v>
                </c:pt>
                <c:pt idx="1045">
                  <c:v>2507.7903200000001</c:v>
                </c:pt>
                <c:pt idx="1046">
                  <c:v>2506.3638099999998</c:v>
                </c:pt>
                <c:pt idx="1047">
                  <c:v>2504.9373099999998</c:v>
                </c:pt>
                <c:pt idx="1048">
                  <c:v>2503.5108100000002</c:v>
                </c:pt>
                <c:pt idx="1049">
                  <c:v>2502.0843100000002</c:v>
                </c:pt>
                <c:pt idx="1050">
                  <c:v>2500.6578100000002</c:v>
                </c:pt>
                <c:pt idx="1051">
                  <c:v>2499.2312999999999</c:v>
                </c:pt>
                <c:pt idx="1052">
                  <c:v>2497.8047999999999</c:v>
                </c:pt>
                <c:pt idx="1053">
                  <c:v>2496.3782999999999</c:v>
                </c:pt>
                <c:pt idx="1054">
                  <c:v>2494.9517999999998</c:v>
                </c:pt>
                <c:pt idx="1055">
                  <c:v>2493.5252999999998</c:v>
                </c:pt>
                <c:pt idx="1056">
                  <c:v>2492.0988000000002</c:v>
                </c:pt>
                <c:pt idx="1057">
                  <c:v>2490.67229</c:v>
                </c:pt>
                <c:pt idx="1058">
                  <c:v>2489.2457899999999</c:v>
                </c:pt>
                <c:pt idx="1059">
                  <c:v>2487.8192899999999</c:v>
                </c:pt>
                <c:pt idx="1060">
                  <c:v>2486.3927899999999</c:v>
                </c:pt>
                <c:pt idx="1061">
                  <c:v>2484.9662899999998</c:v>
                </c:pt>
                <c:pt idx="1062">
                  <c:v>2483.5397800000001</c:v>
                </c:pt>
                <c:pt idx="1063">
                  <c:v>2482.11328</c:v>
                </c:pt>
                <c:pt idx="1064">
                  <c:v>2480.68678</c:v>
                </c:pt>
                <c:pt idx="1065">
                  <c:v>2479.26028</c:v>
                </c:pt>
                <c:pt idx="1066">
                  <c:v>2477.8337799999999</c:v>
                </c:pt>
                <c:pt idx="1067">
                  <c:v>2476.4072700000002</c:v>
                </c:pt>
                <c:pt idx="1068">
                  <c:v>2474.9807700000001</c:v>
                </c:pt>
                <c:pt idx="1069">
                  <c:v>2473.5542700000001</c:v>
                </c:pt>
                <c:pt idx="1070">
                  <c:v>2472.1277700000001</c:v>
                </c:pt>
                <c:pt idx="1071">
                  <c:v>2470.70127</c:v>
                </c:pt>
                <c:pt idx="1072">
                  <c:v>2469.27477</c:v>
                </c:pt>
                <c:pt idx="1073">
                  <c:v>2467.8482600000002</c:v>
                </c:pt>
                <c:pt idx="1074">
                  <c:v>2466.4217600000002</c:v>
                </c:pt>
                <c:pt idx="1075">
                  <c:v>2464.9952600000001</c:v>
                </c:pt>
                <c:pt idx="1076">
                  <c:v>2463.5687600000001</c:v>
                </c:pt>
                <c:pt idx="1077">
                  <c:v>2462.1422600000001</c:v>
                </c:pt>
                <c:pt idx="1078">
                  <c:v>2460.7157499999998</c:v>
                </c:pt>
                <c:pt idx="1079">
                  <c:v>2459.2892499999998</c:v>
                </c:pt>
                <c:pt idx="1080">
                  <c:v>2457.8627499999998</c:v>
                </c:pt>
                <c:pt idx="1081">
                  <c:v>2456.4362500000002</c:v>
                </c:pt>
                <c:pt idx="1082">
                  <c:v>2455.0097500000002</c:v>
                </c:pt>
                <c:pt idx="1083">
                  <c:v>2453.5832399999999</c:v>
                </c:pt>
                <c:pt idx="1084">
                  <c:v>2452.1567399999999</c:v>
                </c:pt>
                <c:pt idx="1085">
                  <c:v>2450.7302399999999</c:v>
                </c:pt>
                <c:pt idx="1086">
                  <c:v>2449.3037399999998</c:v>
                </c:pt>
                <c:pt idx="1087">
                  <c:v>2447.8772399999998</c:v>
                </c:pt>
                <c:pt idx="1088">
                  <c:v>2446.4507400000002</c:v>
                </c:pt>
                <c:pt idx="1089">
                  <c:v>2445.02423</c:v>
                </c:pt>
                <c:pt idx="1090">
                  <c:v>2443.59773</c:v>
                </c:pt>
                <c:pt idx="1091">
                  <c:v>2442.1712299999999</c:v>
                </c:pt>
                <c:pt idx="1092">
                  <c:v>2440.7447299999999</c:v>
                </c:pt>
                <c:pt idx="1093">
                  <c:v>2439.3182299999999</c:v>
                </c:pt>
                <c:pt idx="1094">
                  <c:v>2437.8917200000001</c:v>
                </c:pt>
                <c:pt idx="1095">
                  <c:v>2436.46522</c:v>
                </c:pt>
                <c:pt idx="1096">
                  <c:v>2435.03872</c:v>
                </c:pt>
                <c:pt idx="1097">
                  <c:v>2433.61222</c:v>
                </c:pt>
                <c:pt idx="1098">
                  <c:v>2432.1857199999999</c:v>
                </c:pt>
                <c:pt idx="1099">
                  <c:v>2430.7592100000002</c:v>
                </c:pt>
                <c:pt idx="1100">
                  <c:v>2429.3327100000001</c:v>
                </c:pt>
                <c:pt idx="1101">
                  <c:v>2427.9062100000001</c:v>
                </c:pt>
                <c:pt idx="1102">
                  <c:v>2426.4797100000001</c:v>
                </c:pt>
                <c:pt idx="1103">
                  <c:v>2425.05321</c:v>
                </c:pt>
                <c:pt idx="1104">
                  <c:v>2423.6266999999998</c:v>
                </c:pt>
                <c:pt idx="1105">
                  <c:v>2422.2002000000002</c:v>
                </c:pt>
                <c:pt idx="1106">
                  <c:v>2420.7737000000002</c:v>
                </c:pt>
                <c:pt idx="1107">
                  <c:v>2419.3472000000002</c:v>
                </c:pt>
                <c:pt idx="1108">
                  <c:v>2417.9207000000001</c:v>
                </c:pt>
                <c:pt idx="1109">
                  <c:v>2416.4942000000001</c:v>
                </c:pt>
                <c:pt idx="1110">
                  <c:v>2415.0676899999999</c:v>
                </c:pt>
                <c:pt idx="1111">
                  <c:v>2413.6411899999998</c:v>
                </c:pt>
                <c:pt idx="1112">
                  <c:v>2412.2146899999998</c:v>
                </c:pt>
                <c:pt idx="1113">
                  <c:v>2410.7881900000002</c:v>
                </c:pt>
                <c:pt idx="1114">
                  <c:v>2409.3616900000002</c:v>
                </c:pt>
                <c:pt idx="1115">
                  <c:v>2407.9351799999999</c:v>
                </c:pt>
                <c:pt idx="1116">
                  <c:v>2406.5086799999999</c:v>
                </c:pt>
                <c:pt idx="1117">
                  <c:v>2405.0821799999999</c:v>
                </c:pt>
                <c:pt idx="1118">
                  <c:v>2403.6556799999998</c:v>
                </c:pt>
                <c:pt idx="1119">
                  <c:v>2402.2291799999998</c:v>
                </c:pt>
                <c:pt idx="1120">
                  <c:v>2400.80267</c:v>
                </c:pt>
                <c:pt idx="1121">
                  <c:v>2399.37617</c:v>
                </c:pt>
                <c:pt idx="1122">
                  <c:v>2397.94967</c:v>
                </c:pt>
                <c:pt idx="1123">
                  <c:v>2396.5231699999999</c:v>
                </c:pt>
                <c:pt idx="1124">
                  <c:v>2395.0966699999999</c:v>
                </c:pt>
                <c:pt idx="1125">
                  <c:v>2393.6701699999999</c:v>
                </c:pt>
                <c:pt idx="1126">
                  <c:v>2392.2436600000001</c:v>
                </c:pt>
                <c:pt idx="1127">
                  <c:v>2390.8171600000001</c:v>
                </c:pt>
                <c:pt idx="1128">
                  <c:v>2389.39066</c:v>
                </c:pt>
                <c:pt idx="1129">
                  <c:v>2387.96416</c:v>
                </c:pt>
                <c:pt idx="1130">
                  <c:v>2386.53766</c:v>
                </c:pt>
                <c:pt idx="1131">
                  <c:v>2385.1111500000002</c:v>
                </c:pt>
                <c:pt idx="1132">
                  <c:v>2383.6846500000001</c:v>
                </c:pt>
                <c:pt idx="1133">
                  <c:v>2382.2581500000001</c:v>
                </c:pt>
                <c:pt idx="1134">
                  <c:v>2380.8316500000001</c:v>
                </c:pt>
                <c:pt idx="1135">
                  <c:v>2379.40515</c:v>
                </c:pt>
                <c:pt idx="1136">
                  <c:v>2377.9786399999998</c:v>
                </c:pt>
                <c:pt idx="1137">
                  <c:v>2376.5521399999998</c:v>
                </c:pt>
                <c:pt idx="1138">
                  <c:v>2375.1256400000002</c:v>
                </c:pt>
                <c:pt idx="1139">
                  <c:v>2373.6991400000002</c:v>
                </c:pt>
                <c:pt idx="1140">
                  <c:v>2372.2726400000001</c:v>
                </c:pt>
                <c:pt idx="1141">
                  <c:v>2370.8461400000001</c:v>
                </c:pt>
                <c:pt idx="1142">
                  <c:v>2369.4196299999999</c:v>
                </c:pt>
                <c:pt idx="1143">
                  <c:v>2367.9931299999998</c:v>
                </c:pt>
                <c:pt idx="1144">
                  <c:v>2366.5666299999998</c:v>
                </c:pt>
                <c:pt idx="1145">
                  <c:v>2365.1401300000002</c:v>
                </c:pt>
                <c:pt idx="1146">
                  <c:v>2363.7136300000002</c:v>
                </c:pt>
                <c:pt idx="1147">
                  <c:v>2362.28712</c:v>
                </c:pt>
                <c:pt idx="1148">
                  <c:v>2360.8606199999999</c:v>
                </c:pt>
                <c:pt idx="1149">
                  <c:v>2359.4341199999999</c:v>
                </c:pt>
                <c:pt idx="1150">
                  <c:v>2358.0076199999999</c:v>
                </c:pt>
                <c:pt idx="1151">
                  <c:v>2356.5811199999998</c:v>
                </c:pt>
                <c:pt idx="1152">
                  <c:v>2355.15461</c:v>
                </c:pt>
                <c:pt idx="1153">
                  <c:v>2353.72811</c:v>
                </c:pt>
                <c:pt idx="1154">
                  <c:v>2352.30161</c:v>
                </c:pt>
                <c:pt idx="1155">
                  <c:v>2350.8751099999999</c:v>
                </c:pt>
                <c:pt idx="1156">
                  <c:v>2349.4486099999999</c:v>
                </c:pt>
                <c:pt idx="1157">
                  <c:v>2348.0221000000001</c:v>
                </c:pt>
                <c:pt idx="1158">
                  <c:v>2346.5956000000001</c:v>
                </c:pt>
                <c:pt idx="1159">
                  <c:v>2345.1691000000001</c:v>
                </c:pt>
                <c:pt idx="1160">
                  <c:v>2343.7426</c:v>
                </c:pt>
                <c:pt idx="1161">
                  <c:v>2342.3161</c:v>
                </c:pt>
                <c:pt idx="1162">
                  <c:v>2340.8896</c:v>
                </c:pt>
                <c:pt idx="1163">
                  <c:v>2339.4630900000002</c:v>
                </c:pt>
                <c:pt idx="1164">
                  <c:v>2338.0365900000002</c:v>
                </c:pt>
                <c:pt idx="1165">
                  <c:v>2336.6100900000001</c:v>
                </c:pt>
                <c:pt idx="1166">
                  <c:v>2335.1835900000001</c:v>
                </c:pt>
                <c:pt idx="1167">
                  <c:v>2333.7570900000001</c:v>
                </c:pt>
                <c:pt idx="1168">
                  <c:v>2332.3305799999998</c:v>
                </c:pt>
                <c:pt idx="1169">
                  <c:v>2330.9040799999998</c:v>
                </c:pt>
                <c:pt idx="1170">
                  <c:v>2329.4775800000002</c:v>
                </c:pt>
                <c:pt idx="1171">
                  <c:v>2328.0510800000002</c:v>
                </c:pt>
                <c:pt idx="1172">
                  <c:v>2326.6245800000002</c:v>
                </c:pt>
                <c:pt idx="1173">
                  <c:v>2325.1980699999999</c:v>
                </c:pt>
                <c:pt idx="1174">
                  <c:v>2323.7715699999999</c:v>
                </c:pt>
                <c:pt idx="1175">
                  <c:v>2322.3450699999999</c:v>
                </c:pt>
                <c:pt idx="1176">
                  <c:v>2320.9185699999998</c:v>
                </c:pt>
                <c:pt idx="1177">
                  <c:v>2319.4920699999998</c:v>
                </c:pt>
                <c:pt idx="1178">
                  <c:v>2318.0655700000002</c:v>
                </c:pt>
                <c:pt idx="1179">
                  <c:v>2316.63906</c:v>
                </c:pt>
                <c:pt idx="1180">
                  <c:v>2315.2125599999999</c:v>
                </c:pt>
                <c:pt idx="1181">
                  <c:v>2313.7860599999999</c:v>
                </c:pt>
                <c:pt idx="1182">
                  <c:v>2312.3595599999999</c:v>
                </c:pt>
                <c:pt idx="1183">
                  <c:v>2310.9330599999998</c:v>
                </c:pt>
                <c:pt idx="1184">
                  <c:v>2309.5065500000001</c:v>
                </c:pt>
                <c:pt idx="1185">
                  <c:v>2308.08005</c:v>
                </c:pt>
                <c:pt idx="1186">
                  <c:v>2306.65355</c:v>
                </c:pt>
                <c:pt idx="1187">
                  <c:v>2305.22705</c:v>
                </c:pt>
                <c:pt idx="1188">
                  <c:v>2303.8005499999999</c:v>
                </c:pt>
                <c:pt idx="1189">
                  <c:v>2302.3740400000002</c:v>
                </c:pt>
                <c:pt idx="1190">
                  <c:v>2300.9475400000001</c:v>
                </c:pt>
                <c:pt idx="1191">
                  <c:v>2299.5210400000001</c:v>
                </c:pt>
                <c:pt idx="1192">
                  <c:v>2298.0945400000001</c:v>
                </c:pt>
                <c:pt idx="1193">
                  <c:v>2296.66804</c:v>
                </c:pt>
                <c:pt idx="1194">
                  <c:v>2295.24154</c:v>
                </c:pt>
                <c:pt idx="1195">
                  <c:v>2293.8150300000002</c:v>
                </c:pt>
                <c:pt idx="1196">
                  <c:v>2292.3885300000002</c:v>
                </c:pt>
                <c:pt idx="1197">
                  <c:v>2290.9620300000001</c:v>
                </c:pt>
                <c:pt idx="1198">
                  <c:v>2289.5355300000001</c:v>
                </c:pt>
                <c:pt idx="1199">
                  <c:v>2288.1090300000001</c:v>
                </c:pt>
                <c:pt idx="1200">
                  <c:v>2286.6825199999998</c:v>
                </c:pt>
                <c:pt idx="1201">
                  <c:v>2285.2560199999998</c:v>
                </c:pt>
                <c:pt idx="1202">
                  <c:v>2283.8295199999998</c:v>
                </c:pt>
                <c:pt idx="1203">
                  <c:v>2282.4030200000002</c:v>
                </c:pt>
                <c:pt idx="1204">
                  <c:v>2280.9765200000002</c:v>
                </c:pt>
                <c:pt idx="1205">
                  <c:v>2279.5500099999999</c:v>
                </c:pt>
                <c:pt idx="1206">
                  <c:v>2278.1235099999999</c:v>
                </c:pt>
                <c:pt idx="1207">
                  <c:v>2276.6970099999999</c:v>
                </c:pt>
                <c:pt idx="1208">
                  <c:v>2275.2705099999998</c:v>
                </c:pt>
                <c:pt idx="1209">
                  <c:v>2273.8440099999998</c:v>
                </c:pt>
                <c:pt idx="1210">
                  <c:v>2272.4175</c:v>
                </c:pt>
                <c:pt idx="1211">
                  <c:v>2270.991</c:v>
                </c:pt>
                <c:pt idx="1212">
                  <c:v>2269.5645</c:v>
                </c:pt>
                <c:pt idx="1213">
                  <c:v>2268.1379999999999</c:v>
                </c:pt>
                <c:pt idx="1214">
                  <c:v>2266.7114999999999</c:v>
                </c:pt>
                <c:pt idx="1215">
                  <c:v>2265.2849999999999</c:v>
                </c:pt>
                <c:pt idx="1216">
                  <c:v>2263.8584900000001</c:v>
                </c:pt>
                <c:pt idx="1217">
                  <c:v>2262.43199</c:v>
                </c:pt>
                <c:pt idx="1218">
                  <c:v>2261.00549</c:v>
                </c:pt>
                <c:pt idx="1219">
                  <c:v>2259.57899</c:v>
                </c:pt>
                <c:pt idx="1220">
                  <c:v>2258.1524899999999</c:v>
                </c:pt>
                <c:pt idx="1221">
                  <c:v>2256.7259800000002</c:v>
                </c:pt>
                <c:pt idx="1222">
                  <c:v>2255.2994800000001</c:v>
                </c:pt>
                <c:pt idx="1223">
                  <c:v>2253.8729800000001</c:v>
                </c:pt>
                <c:pt idx="1224">
                  <c:v>2252.4464800000001</c:v>
                </c:pt>
                <c:pt idx="1225">
                  <c:v>2251.01998</c:v>
                </c:pt>
                <c:pt idx="1226">
                  <c:v>2249.5934699999998</c:v>
                </c:pt>
                <c:pt idx="1227">
                  <c:v>2248.1669700000002</c:v>
                </c:pt>
                <c:pt idx="1228">
                  <c:v>2246.7404700000002</c:v>
                </c:pt>
                <c:pt idx="1229">
                  <c:v>2245.3139700000002</c:v>
                </c:pt>
                <c:pt idx="1230">
                  <c:v>2243.8874700000001</c:v>
                </c:pt>
                <c:pt idx="1231">
                  <c:v>2242.4609700000001</c:v>
                </c:pt>
                <c:pt idx="1232">
                  <c:v>2241.0344599999999</c:v>
                </c:pt>
                <c:pt idx="1233">
                  <c:v>2239.6079599999998</c:v>
                </c:pt>
                <c:pt idx="1234">
                  <c:v>2238.1814599999998</c:v>
                </c:pt>
                <c:pt idx="1235">
                  <c:v>2236.7549600000002</c:v>
                </c:pt>
                <c:pt idx="1236">
                  <c:v>2235.3284600000002</c:v>
                </c:pt>
                <c:pt idx="1237">
                  <c:v>2233.9019499999999</c:v>
                </c:pt>
                <c:pt idx="1238">
                  <c:v>2232.4754499999999</c:v>
                </c:pt>
                <c:pt idx="1239">
                  <c:v>2231.0489499999999</c:v>
                </c:pt>
                <c:pt idx="1240">
                  <c:v>2229.6224499999998</c:v>
                </c:pt>
                <c:pt idx="1241">
                  <c:v>2228.1959499999998</c:v>
                </c:pt>
                <c:pt idx="1242">
                  <c:v>2226.76944</c:v>
                </c:pt>
                <c:pt idx="1243">
                  <c:v>2225.34294</c:v>
                </c:pt>
                <c:pt idx="1244">
                  <c:v>2223.91644</c:v>
                </c:pt>
                <c:pt idx="1245">
                  <c:v>2222.4899399999999</c:v>
                </c:pt>
                <c:pt idx="1246">
                  <c:v>2221.0634399999999</c:v>
                </c:pt>
                <c:pt idx="1247">
                  <c:v>2219.6369399999999</c:v>
                </c:pt>
                <c:pt idx="1248">
                  <c:v>2218.2104300000001</c:v>
                </c:pt>
                <c:pt idx="1249">
                  <c:v>2216.7839300000001</c:v>
                </c:pt>
                <c:pt idx="1250">
                  <c:v>2215.35743</c:v>
                </c:pt>
                <c:pt idx="1251">
                  <c:v>2213.93093</c:v>
                </c:pt>
                <c:pt idx="1252">
                  <c:v>2212.50443</c:v>
                </c:pt>
                <c:pt idx="1253">
                  <c:v>2211.0779200000002</c:v>
                </c:pt>
                <c:pt idx="1254">
                  <c:v>2209.6514200000001</c:v>
                </c:pt>
                <c:pt idx="1255">
                  <c:v>2208.2249200000001</c:v>
                </c:pt>
                <c:pt idx="1256">
                  <c:v>2206.7984200000001</c:v>
                </c:pt>
                <c:pt idx="1257">
                  <c:v>2205.37192</c:v>
                </c:pt>
                <c:pt idx="1258">
                  <c:v>2203.9454099999998</c:v>
                </c:pt>
                <c:pt idx="1259">
                  <c:v>2202.5189099999998</c:v>
                </c:pt>
                <c:pt idx="1260">
                  <c:v>2201.0924100000002</c:v>
                </c:pt>
                <c:pt idx="1261">
                  <c:v>2199.6659100000002</c:v>
                </c:pt>
                <c:pt idx="1262">
                  <c:v>2198.2394100000001</c:v>
                </c:pt>
                <c:pt idx="1263">
                  <c:v>2196.8128999999999</c:v>
                </c:pt>
                <c:pt idx="1264">
                  <c:v>2195.3863999999999</c:v>
                </c:pt>
                <c:pt idx="1265">
                  <c:v>2193.9598999999998</c:v>
                </c:pt>
                <c:pt idx="1266">
                  <c:v>2192.5333999999998</c:v>
                </c:pt>
                <c:pt idx="1267">
                  <c:v>2191.1069000000002</c:v>
                </c:pt>
                <c:pt idx="1268">
                  <c:v>2189.6804000000002</c:v>
                </c:pt>
                <c:pt idx="1269">
                  <c:v>2188.25389</c:v>
                </c:pt>
                <c:pt idx="1270">
                  <c:v>2186.8273899999999</c:v>
                </c:pt>
                <c:pt idx="1271">
                  <c:v>2185.4008899999999</c:v>
                </c:pt>
                <c:pt idx="1272">
                  <c:v>2183.9743899999999</c:v>
                </c:pt>
                <c:pt idx="1273">
                  <c:v>2182.5478899999998</c:v>
                </c:pt>
                <c:pt idx="1274">
                  <c:v>2181.12138</c:v>
                </c:pt>
                <c:pt idx="1275">
                  <c:v>2179.69488</c:v>
                </c:pt>
                <c:pt idx="1276">
                  <c:v>2178.26838</c:v>
                </c:pt>
                <c:pt idx="1277">
                  <c:v>2176.8418799999999</c:v>
                </c:pt>
                <c:pt idx="1278">
                  <c:v>2175.4153799999999</c:v>
                </c:pt>
                <c:pt idx="1279">
                  <c:v>2173.9888700000001</c:v>
                </c:pt>
                <c:pt idx="1280">
                  <c:v>2172.5623700000001</c:v>
                </c:pt>
                <c:pt idx="1281">
                  <c:v>2171.1358700000001</c:v>
                </c:pt>
                <c:pt idx="1282">
                  <c:v>2169.70937</c:v>
                </c:pt>
                <c:pt idx="1283">
                  <c:v>2168.28287</c:v>
                </c:pt>
                <c:pt idx="1284">
                  <c:v>2166.85637</c:v>
                </c:pt>
                <c:pt idx="1285">
                  <c:v>2165.4298600000002</c:v>
                </c:pt>
                <c:pt idx="1286">
                  <c:v>2164.0033600000002</c:v>
                </c:pt>
                <c:pt idx="1287">
                  <c:v>2162.5768600000001</c:v>
                </c:pt>
                <c:pt idx="1288">
                  <c:v>2161.1503600000001</c:v>
                </c:pt>
                <c:pt idx="1289">
                  <c:v>2159.7238600000001</c:v>
                </c:pt>
                <c:pt idx="1290">
                  <c:v>2158.2973499999998</c:v>
                </c:pt>
                <c:pt idx="1291">
                  <c:v>2156.8708499999998</c:v>
                </c:pt>
                <c:pt idx="1292">
                  <c:v>2155.4443500000002</c:v>
                </c:pt>
                <c:pt idx="1293">
                  <c:v>2154.0178500000002</c:v>
                </c:pt>
                <c:pt idx="1294">
                  <c:v>2152.5913500000001</c:v>
                </c:pt>
                <c:pt idx="1295">
                  <c:v>2151.1648399999999</c:v>
                </c:pt>
                <c:pt idx="1296">
                  <c:v>2149.7383399999999</c:v>
                </c:pt>
                <c:pt idx="1297">
                  <c:v>2148.3118399999998</c:v>
                </c:pt>
                <c:pt idx="1298">
                  <c:v>2146.8853399999998</c:v>
                </c:pt>
                <c:pt idx="1299">
                  <c:v>2145.4588399999998</c:v>
                </c:pt>
                <c:pt idx="1300">
                  <c:v>2144.0323400000002</c:v>
                </c:pt>
                <c:pt idx="1301">
                  <c:v>2142.60583</c:v>
                </c:pt>
                <c:pt idx="1302">
                  <c:v>2141.1793299999999</c:v>
                </c:pt>
                <c:pt idx="1303">
                  <c:v>2139.7528299999999</c:v>
                </c:pt>
                <c:pt idx="1304">
                  <c:v>2138.3263299999999</c:v>
                </c:pt>
                <c:pt idx="1305">
                  <c:v>2136.8998299999998</c:v>
                </c:pt>
                <c:pt idx="1306">
                  <c:v>2135.4733200000001</c:v>
                </c:pt>
                <c:pt idx="1307">
                  <c:v>2134.04682</c:v>
                </c:pt>
                <c:pt idx="1308">
                  <c:v>2132.62032</c:v>
                </c:pt>
                <c:pt idx="1309">
                  <c:v>2131.19382</c:v>
                </c:pt>
                <c:pt idx="1310">
                  <c:v>2129.7673199999999</c:v>
                </c:pt>
                <c:pt idx="1311">
                  <c:v>2128.3408100000001</c:v>
                </c:pt>
                <c:pt idx="1312">
                  <c:v>2126.9143100000001</c:v>
                </c:pt>
                <c:pt idx="1313">
                  <c:v>2125.4878100000001</c:v>
                </c:pt>
                <c:pt idx="1314">
                  <c:v>2124.06131</c:v>
                </c:pt>
                <c:pt idx="1315">
                  <c:v>2122.63481</c:v>
                </c:pt>
                <c:pt idx="1316">
                  <c:v>2121.20831</c:v>
                </c:pt>
                <c:pt idx="1317">
                  <c:v>2119.7818000000002</c:v>
                </c:pt>
                <c:pt idx="1318">
                  <c:v>2118.3553000000002</c:v>
                </c:pt>
                <c:pt idx="1319">
                  <c:v>2116.9288000000001</c:v>
                </c:pt>
                <c:pt idx="1320">
                  <c:v>2115.5023000000001</c:v>
                </c:pt>
                <c:pt idx="1321">
                  <c:v>2114.0758000000001</c:v>
                </c:pt>
                <c:pt idx="1322">
                  <c:v>2112.6492899999998</c:v>
                </c:pt>
                <c:pt idx="1323">
                  <c:v>2111.2227899999998</c:v>
                </c:pt>
                <c:pt idx="1324">
                  <c:v>2109.7962900000002</c:v>
                </c:pt>
                <c:pt idx="1325">
                  <c:v>2108.3697900000002</c:v>
                </c:pt>
                <c:pt idx="1326">
                  <c:v>2106.9432900000002</c:v>
                </c:pt>
                <c:pt idx="1327">
                  <c:v>2105.5167799999999</c:v>
                </c:pt>
                <c:pt idx="1328">
                  <c:v>2104.0902799999999</c:v>
                </c:pt>
                <c:pt idx="1329">
                  <c:v>2102.6637799999999</c:v>
                </c:pt>
                <c:pt idx="1330">
                  <c:v>2101.2372799999998</c:v>
                </c:pt>
                <c:pt idx="1331">
                  <c:v>2099.8107799999998</c:v>
                </c:pt>
                <c:pt idx="1332">
                  <c:v>2098.38427</c:v>
                </c:pt>
                <c:pt idx="1333">
                  <c:v>2096.95777</c:v>
                </c:pt>
                <c:pt idx="1334">
                  <c:v>2095.5312699999999</c:v>
                </c:pt>
                <c:pt idx="1335">
                  <c:v>2094.1047699999999</c:v>
                </c:pt>
                <c:pt idx="1336">
                  <c:v>2092.6782699999999</c:v>
                </c:pt>
                <c:pt idx="1337">
                  <c:v>2091.2517699999999</c:v>
                </c:pt>
                <c:pt idx="1338">
                  <c:v>2089.8252600000001</c:v>
                </c:pt>
                <c:pt idx="1339">
                  <c:v>2088.39876</c:v>
                </c:pt>
                <c:pt idx="1340">
                  <c:v>2086.97226</c:v>
                </c:pt>
                <c:pt idx="1341">
                  <c:v>2085.54576</c:v>
                </c:pt>
                <c:pt idx="1342">
                  <c:v>2084.1192599999999</c:v>
                </c:pt>
                <c:pt idx="1343">
                  <c:v>2082.6927500000002</c:v>
                </c:pt>
                <c:pt idx="1344">
                  <c:v>2081.2662500000001</c:v>
                </c:pt>
                <c:pt idx="1345">
                  <c:v>2079.8397500000001</c:v>
                </c:pt>
                <c:pt idx="1346">
                  <c:v>2078.4132500000001</c:v>
                </c:pt>
                <c:pt idx="1347">
                  <c:v>2076.98675</c:v>
                </c:pt>
                <c:pt idx="1348">
                  <c:v>2075.5602399999998</c:v>
                </c:pt>
                <c:pt idx="1349">
                  <c:v>2074.1337400000002</c:v>
                </c:pt>
                <c:pt idx="1350">
                  <c:v>2072.7072400000002</c:v>
                </c:pt>
                <c:pt idx="1351">
                  <c:v>2071.2807400000002</c:v>
                </c:pt>
                <c:pt idx="1352">
                  <c:v>2069.8542400000001</c:v>
                </c:pt>
                <c:pt idx="1353">
                  <c:v>2068.4277400000001</c:v>
                </c:pt>
                <c:pt idx="1354">
                  <c:v>2067.0012299999999</c:v>
                </c:pt>
                <c:pt idx="1355">
                  <c:v>2065.5747299999998</c:v>
                </c:pt>
                <c:pt idx="1356">
                  <c:v>2064.1482299999998</c:v>
                </c:pt>
                <c:pt idx="1357">
                  <c:v>2062.7217300000002</c:v>
                </c:pt>
                <c:pt idx="1358">
                  <c:v>2061.2952300000002</c:v>
                </c:pt>
                <c:pt idx="1359">
                  <c:v>2059.8687199999999</c:v>
                </c:pt>
                <c:pt idx="1360">
                  <c:v>2058.4422199999999</c:v>
                </c:pt>
                <c:pt idx="1361">
                  <c:v>2057.0157199999999</c:v>
                </c:pt>
                <c:pt idx="1362">
                  <c:v>2055.5892199999998</c:v>
                </c:pt>
                <c:pt idx="1363">
                  <c:v>2054.1627199999998</c:v>
                </c:pt>
                <c:pt idx="1364">
                  <c:v>2052.73621</c:v>
                </c:pt>
                <c:pt idx="1365">
                  <c:v>2051.30971</c:v>
                </c:pt>
                <c:pt idx="1366">
                  <c:v>2049.88321</c:v>
                </c:pt>
                <c:pt idx="1367">
                  <c:v>2048.4567099999999</c:v>
                </c:pt>
                <c:pt idx="1368">
                  <c:v>2047.0302099999999</c:v>
                </c:pt>
                <c:pt idx="1369">
                  <c:v>2045.6037100000001</c:v>
                </c:pt>
                <c:pt idx="1370">
                  <c:v>2044.1772000000001</c:v>
                </c:pt>
                <c:pt idx="1371">
                  <c:v>2042.7507000000001</c:v>
                </c:pt>
                <c:pt idx="1372">
                  <c:v>2041.3242</c:v>
                </c:pt>
                <c:pt idx="1373">
                  <c:v>2039.8977</c:v>
                </c:pt>
                <c:pt idx="1374">
                  <c:v>2038.4712</c:v>
                </c:pt>
                <c:pt idx="1375">
                  <c:v>2037.0446899999999</c:v>
                </c:pt>
                <c:pt idx="1376">
                  <c:v>2035.6181899999999</c:v>
                </c:pt>
                <c:pt idx="1377">
                  <c:v>2034.1916900000001</c:v>
                </c:pt>
                <c:pt idx="1378">
                  <c:v>2032.7651900000001</c:v>
                </c:pt>
                <c:pt idx="1379">
                  <c:v>2031.33869</c:v>
                </c:pt>
                <c:pt idx="1380">
                  <c:v>2029.91218</c:v>
                </c:pt>
                <c:pt idx="1381">
                  <c:v>2028.48568</c:v>
                </c:pt>
                <c:pt idx="1382">
                  <c:v>2027.05918</c:v>
                </c:pt>
                <c:pt idx="1383">
                  <c:v>2025.6326799999999</c:v>
                </c:pt>
                <c:pt idx="1384">
                  <c:v>2024.2061799999999</c:v>
                </c:pt>
                <c:pt idx="1385">
                  <c:v>2022.7796699999999</c:v>
                </c:pt>
                <c:pt idx="1386">
                  <c:v>2021.3531700000001</c:v>
                </c:pt>
                <c:pt idx="1387">
                  <c:v>2019.9266700000001</c:v>
                </c:pt>
                <c:pt idx="1388">
                  <c:v>2018.50017</c:v>
                </c:pt>
                <c:pt idx="1389">
                  <c:v>2017.07367</c:v>
                </c:pt>
                <c:pt idx="1390">
                  <c:v>2015.64717</c:v>
                </c:pt>
                <c:pt idx="1391">
                  <c:v>2014.22066</c:v>
                </c:pt>
                <c:pt idx="1392">
                  <c:v>2012.7941599999999</c:v>
                </c:pt>
                <c:pt idx="1393">
                  <c:v>2011.3676599999999</c:v>
                </c:pt>
                <c:pt idx="1394">
                  <c:v>2009.9411600000001</c:v>
                </c:pt>
                <c:pt idx="1395">
                  <c:v>2008.51466</c:v>
                </c:pt>
                <c:pt idx="1396">
                  <c:v>2007.08815</c:v>
                </c:pt>
                <c:pt idx="1397">
                  <c:v>2005.66165</c:v>
                </c:pt>
                <c:pt idx="1398">
                  <c:v>2004.23515</c:v>
                </c:pt>
                <c:pt idx="1399">
                  <c:v>2002.8086499999999</c:v>
                </c:pt>
                <c:pt idx="1400">
                  <c:v>2001.3821499999999</c:v>
                </c:pt>
                <c:pt idx="1401">
                  <c:v>1999.9556399999999</c:v>
                </c:pt>
                <c:pt idx="1402">
                  <c:v>1998.5291400000001</c:v>
                </c:pt>
                <c:pt idx="1403">
                  <c:v>1997.1026400000001</c:v>
                </c:pt>
                <c:pt idx="1404">
                  <c:v>1995.67614</c:v>
                </c:pt>
                <c:pt idx="1405">
                  <c:v>1994.24964</c:v>
                </c:pt>
                <c:pt idx="1406">
                  <c:v>1992.82314</c:v>
                </c:pt>
                <c:pt idx="1407">
                  <c:v>1991.39663</c:v>
                </c:pt>
                <c:pt idx="1408">
                  <c:v>1989.9701299999999</c:v>
                </c:pt>
                <c:pt idx="1409">
                  <c:v>1988.5436299999999</c:v>
                </c:pt>
                <c:pt idx="1410">
                  <c:v>1987.1171300000001</c:v>
                </c:pt>
                <c:pt idx="1411">
                  <c:v>1985.6906300000001</c:v>
                </c:pt>
                <c:pt idx="1412">
                  <c:v>1984.26412</c:v>
                </c:pt>
                <c:pt idx="1413">
                  <c:v>1982.83762</c:v>
                </c:pt>
                <c:pt idx="1414">
                  <c:v>1981.41112</c:v>
                </c:pt>
                <c:pt idx="1415">
                  <c:v>1979.9846199999999</c:v>
                </c:pt>
                <c:pt idx="1416">
                  <c:v>1978.5581199999999</c:v>
                </c:pt>
                <c:pt idx="1417">
                  <c:v>1977.1316099999999</c:v>
                </c:pt>
                <c:pt idx="1418">
                  <c:v>1975.7051100000001</c:v>
                </c:pt>
                <c:pt idx="1419">
                  <c:v>1974.2786100000001</c:v>
                </c:pt>
                <c:pt idx="1420">
                  <c:v>1972.85211</c:v>
                </c:pt>
                <c:pt idx="1421">
                  <c:v>1971.42561</c:v>
                </c:pt>
                <c:pt idx="1422">
                  <c:v>1969.99911</c:v>
                </c:pt>
                <c:pt idx="1423">
                  <c:v>1968.5726</c:v>
                </c:pt>
                <c:pt idx="1424">
                  <c:v>1967.1460999999999</c:v>
                </c:pt>
                <c:pt idx="1425">
                  <c:v>1965.7195999999999</c:v>
                </c:pt>
                <c:pt idx="1426">
                  <c:v>1964.2931000000001</c:v>
                </c:pt>
                <c:pt idx="1427">
                  <c:v>1962.8666000000001</c:v>
                </c:pt>
                <c:pt idx="1428">
                  <c:v>1961.4400900000001</c:v>
                </c:pt>
                <c:pt idx="1429">
                  <c:v>1960.01359</c:v>
                </c:pt>
                <c:pt idx="1430">
                  <c:v>1958.58709</c:v>
                </c:pt>
                <c:pt idx="1431">
                  <c:v>1957.16059</c:v>
                </c:pt>
                <c:pt idx="1432">
                  <c:v>1955.7340899999999</c:v>
                </c:pt>
                <c:pt idx="1433">
                  <c:v>1954.3075799999999</c:v>
                </c:pt>
                <c:pt idx="1434">
                  <c:v>1952.8810800000001</c:v>
                </c:pt>
                <c:pt idx="1435">
                  <c:v>1951.4545800000001</c:v>
                </c:pt>
                <c:pt idx="1436">
                  <c:v>1950.02808</c:v>
                </c:pt>
                <c:pt idx="1437">
                  <c:v>1948.60158</c:v>
                </c:pt>
                <c:pt idx="1438">
                  <c:v>1947.17507</c:v>
                </c:pt>
                <c:pt idx="1439">
                  <c:v>1945.74857</c:v>
                </c:pt>
                <c:pt idx="1440">
                  <c:v>1944.3220699999999</c:v>
                </c:pt>
                <c:pt idx="1441">
                  <c:v>1942.8955699999999</c:v>
                </c:pt>
                <c:pt idx="1442">
                  <c:v>1941.4690700000001</c:v>
                </c:pt>
                <c:pt idx="1443">
                  <c:v>1940.0425700000001</c:v>
                </c:pt>
                <c:pt idx="1444">
                  <c:v>1938.6160600000001</c:v>
                </c:pt>
                <c:pt idx="1445">
                  <c:v>1937.18956</c:v>
                </c:pt>
                <c:pt idx="1446">
                  <c:v>1935.76306</c:v>
                </c:pt>
                <c:pt idx="1447">
                  <c:v>1934.33656</c:v>
                </c:pt>
                <c:pt idx="1448">
                  <c:v>1932.9100599999999</c:v>
                </c:pt>
                <c:pt idx="1449">
                  <c:v>1931.4835499999999</c:v>
                </c:pt>
                <c:pt idx="1450">
                  <c:v>1930.0570499999999</c:v>
                </c:pt>
                <c:pt idx="1451">
                  <c:v>1928.6305500000001</c:v>
                </c:pt>
                <c:pt idx="1452">
                  <c:v>1927.2040500000001</c:v>
                </c:pt>
                <c:pt idx="1453">
                  <c:v>1925.77755</c:v>
                </c:pt>
                <c:pt idx="1454">
                  <c:v>1924.35104</c:v>
                </c:pt>
                <c:pt idx="1455">
                  <c:v>1922.92454</c:v>
                </c:pt>
                <c:pt idx="1456">
                  <c:v>1921.4980399999999</c:v>
                </c:pt>
                <c:pt idx="1457">
                  <c:v>1920.0715399999999</c:v>
                </c:pt>
                <c:pt idx="1458">
                  <c:v>1918.6450400000001</c:v>
                </c:pt>
                <c:pt idx="1459">
                  <c:v>1917.2185400000001</c:v>
                </c:pt>
                <c:pt idx="1460">
                  <c:v>1915.7920300000001</c:v>
                </c:pt>
                <c:pt idx="1461">
                  <c:v>1914.36553</c:v>
                </c:pt>
                <c:pt idx="1462">
                  <c:v>1912.93903</c:v>
                </c:pt>
                <c:pt idx="1463">
                  <c:v>1911.51253</c:v>
                </c:pt>
                <c:pt idx="1464">
                  <c:v>1910.0860299999999</c:v>
                </c:pt>
                <c:pt idx="1465">
                  <c:v>1908.6595199999999</c:v>
                </c:pt>
                <c:pt idx="1466">
                  <c:v>1907.2330199999999</c:v>
                </c:pt>
                <c:pt idx="1467">
                  <c:v>1905.8065200000001</c:v>
                </c:pt>
                <c:pt idx="1468">
                  <c:v>1904.3800200000001</c:v>
                </c:pt>
                <c:pt idx="1469">
                  <c:v>1902.95352</c:v>
                </c:pt>
                <c:pt idx="1470">
                  <c:v>1901.52701</c:v>
                </c:pt>
                <c:pt idx="1471">
                  <c:v>1900.10051</c:v>
                </c:pt>
                <c:pt idx="1472">
                  <c:v>1898.67401</c:v>
                </c:pt>
                <c:pt idx="1473">
                  <c:v>1897.2475099999999</c:v>
                </c:pt>
                <c:pt idx="1474">
                  <c:v>1895.8210099999999</c:v>
                </c:pt>
                <c:pt idx="1475">
                  <c:v>1894.3945100000001</c:v>
                </c:pt>
                <c:pt idx="1476">
                  <c:v>1892.9680000000001</c:v>
                </c:pt>
                <c:pt idx="1477">
                  <c:v>1891.5415</c:v>
                </c:pt>
                <c:pt idx="1478">
                  <c:v>1890.115</c:v>
                </c:pt>
                <c:pt idx="1479">
                  <c:v>1888.6885</c:v>
                </c:pt>
                <c:pt idx="1480">
                  <c:v>1887.2619999999999</c:v>
                </c:pt>
                <c:pt idx="1481">
                  <c:v>1885.8354899999999</c:v>
                </c:pt>
                <c:pt idx="1482">
                  <c:v>1884.4089899999999</c:v>
                </c:pt>
                <c:pt idx="1483">
                  <c:v>1882.9824900000001</c:v>
                </c:pt>
                <c:pt idx="1484">
                  <c:v>1881.5559900000001</c:v>
                </c:pt>
                <c:pt idx="1485">
                  <c:v>1880.12949</c:v>
                </c:pt>
                <c:pt idx="1486">
                  <c:v>1878.70298</c:v>
                </c:pt>
                <c:pt idx="1487">
                  <c:v>1877.27648</c:v>
                </c:pt>
                <c:pt idx="1488">
                  <c:v>1875.84998</c:v>
                </c:pt>
                <c:pt idx="1489">
                  <c:v>1874.4234799999999</c:v>
                </c:pt>
                <c:pt idx="1490">
                  <c:v>1872.9969799999999</c:v>
                </c:pt>
                <c:pt idx="1491">
                  <c:v>1871.5704699999999</c:v>
                </c:pt>
                <c:pt idx="1492">
                  <c:v>1870.1439700000001</c:v>
                </c:pt>
                <c:pt idx="1493">
                  <c:v>1868.71747</c:v>
                </c:pt>
                <c:pt idx="1494">
                  <c:v>1867.29097</c:v>
                </c:pt>
                <c:pt idx="1495">
                  <c:v>1865.86447</c:v>
                </c:pt>
                <c:pt idx="1496">
                  <c:v>1864.43797</c:v>
                </c:pt>
                <c:pt idx="1497">
                  <c:v>1863.0114599999999</c:v>
                </c:pt>
                <c:pt idx="1498">
                  <c:v>1861.5849599999999</c:v>
                </c:pt>
                <c:pt idx="1499">
                  <c:v>1860.1584600000001</c:v>
                </c:pt>
                <c:pt idx="1500">
                  <c:v>1858.7319600000001</c:v>
                </c:pt>
                <c:pt idx="1501">
                  <c:v>1857.30546</c:v>
                </c:pt>
                <c:pt idx="1502">
                  <c:v>1855.87895</c:v>
                </c:pt>
                <c:pt idx="1503">
                  <c:v>1854.45245</c:v>
                </c:pt>
                <c:pt idx="1504">
                  <c:v>1853.02595</c:v>
                </c:pt>
                <c:pt idx="1505">
                  <c:v>1851.5994499999999</c:v>
                </c:pt>
                <c:pt idx="1506">
                  <c:v>1850.1729499999999</c:v>
                </c:pt>
                <c:pt idx="1507">
                  <c:v>1848.7464399999999</c:v>
                </c:pt>
                <c:pt idx="1508">
                  <c:v>1847.3199400000001</c:v>
                </c:pt>
                <c:pt idx="1509">
                  <c:v>1845.8934400000001</c:v>
                </c:pt>
                <c:pt idx="1510">
                  <c:v>1844.46694</c:v>
                </c:pt>
                <c:pt idx="1511">
                  <c:v>1843.04044</c:v>
                </c:pt>
                <c:pt idx="1512">
                  <c:v>1841.61394</c:v>
                </c:pt>
                <c:pt idx="1513">
                  <c:v>1840.1874299999999</c:v>
                </c:pt>
                <c:pt idx="1514">
                  <c:v>1838.7609299999999</c:v>
                </c:pt>
                <c:pt idx="1515">
                  <c:v>1837.3344300000001</c:v>
                </c:pt>
                <c:pt idx="1516">
                  <c:v>1835.9079300000001</c:v>
                </c:pt>
                <c:pt idx="1517">
                  <c:v>1834.48143</c:v>
                </c:pt>
                <c:pt idx="1518">
                  <c:v>1833.05492</c:v>
                </c:pt>
                <c:pt idx="1519">
                  <c:v>1831.62842</c:v>
                </c:pt>
                <c:pt idx="1520">
                  <c:v>1830.20192</c:v>
                </c:pt>
                <c:pt idx="1521">
                  <c:v>1828.7754199999999</c:v>
                </c:pt>
                <c:pt idx="1522">
                  <c:v>1827.3489199999999</c:v>
                </c:pt>
                <c:pt idx="1523">
                  <c:v>1825.9224099999999</c:v>
                </c:pt>
                <c:pt idx="1524">
                  <c:v>1824.4959100000001</c:v>
                </c:pt>
                <c:pt idx="1525">
                  <c:v>1823.0694100000001</c:v>
                </c:pt>
                <c:pt idx="1526">
                  <c:v>1821.64291</c:v>
                </c:pt>
                <c:pt idx="1527">
                  <c:v>1820.21641</c:v>
                </c:pt>
                <c:pt idx="1528">
                  <c:v>1818.78991</c:v>
                </c:pt>
                <c:pt idx="1529">
                  <c:v>1817.3634</c:v>
                </c:pt>
                <c:pt idx="1530">
                  <c:v>1815.9368999999999</c:v>
                </c:pt>
                <c:pt idx="1531">
                  <c:v>1814.5103999999999</c:v>
                </c:pt>
                <c:pt idx="1532">
                  <c:v>1813.0839000000001</c:v>
                </c:pt>
                <c:pt idx="1533">
                  <c:v>1811.6574000000001</c:v>
                </c:pt>
                <c:pt idx="1534">
                  <c:v>1810.23089</c:v>
                </c:pt>
                <c:pt idx="1535">
                  <c:v>1808.80439</c:v>
                </c:pt>
                <c:pt idx="1536">
                  <c:v>1807.37789</c:v>
                </c:pt>
                <c:pt idx="1537">
                  <c:v>1805.9513899999999</c:v>
                </c:pt>
                <c:pt idx="1538">
                  <c:v>1804.5248899999999</c:v>
                </c:pt>
                <c:pt idx="1539">
                  <c:v>1803.0983799999999</c:v>
                </c:pt>
                <c:pt idx="1540">
                  <c:v>1801.6718800000001</c:v>
                </c:pt>
                <c:pt idx="1541">
                  <c:v>1800.2453800000001</c:v>
                </c:pt>
                <c:pt idx="1542">
                  <c:v>1798.81888</c:v>
                </c:pt>
                <c:pt idx="1543">
                  <c:v>1797.39238</c:v>
                </c:pt>
                <c:pt idx="1544">
                  <c:v>1795.96587</c:v>
                </c:pt>
                <c:pt idx="1545">
                  <c:v>1794.53937</c:v>
                </c:pt>
                <c:pt idx="1546">
                  <c:v>1793.1128699999999</c:v>
                </c:pt>
                <c:pt idx="1547">
                  <c:v>1791.6863699999999</c:v>
                </c:pt>
                <c:pt idx="1548">
                  <c:v>1790.2598700000001</c:v>
                </c:pt>
                <c:pt idx="1549">
                  <c:v>1788.8333700000001</c:v>
                </c:pt>
                <c:pt idx="1550">
                  <c:v>1787.4068600000001</c:v>
                </c:pt>
                <c:pt idx="1551">
                  <c:v>1785.98036</c:v>
                </c:pt>
                <c:pt idx="1552">
                  <c:v>1784.55386</c:v>
                </c:pt>
                <c:pt idx="1553">
                  <c:v>1783.12736</c:v>
                </c:pt>
                <c:pt idx="1554">
                  <c:v>1781.7008599999999</c:v>
                </c:pt>
                <c:pt idx="1555">
                  <c:v>1780.2743499999999</c:v>
                </c:pt>
                <c:pt idx="1556">
                  <c:v>1778.8478500000001</c:v>
                </c:pt>
                <c:pt idx="1557">
                  <c:v>1777.4213500000001</c:v>
                </c:pt>
                <c:pt idx="1558">
                  <c:v>1775.99485</c:v>
                </c:pt>
                <c:pt idx="1559">
                  <c:v>1774.56835</c:v>
                </c:pt>
                <c:pt idx="1560">
                  <c:v>1773.14184</c:v>
                </c:pt>
                <c:pt idx="1561">
                  <c:v>1771.71534</c:v>
                </c:pt>
                <c:pt idx="1562">
                  <c:v>1770.2888399999999</c:v>
                </c:pt>
                <c:pt idx="1563">
                  <c:v>1768.8623399999999</c:v>
                </c:pt>
                <c:pt idx="1564">
                  <c:v>1767.4358400000001</c:v>
                </c:pt>
                <c:pt idx="1565">
                  <c:v>1766.0093400000001</c:v>
                </c:pt>
                <c:pt idx="1566">
                  <c:v>1764.5828300000001</c:v>
                </c:pt>
                <c:pt idx="1567">
                  <c:v>1763.15633</c:v>
                </c:pt>
                <c:pt idx="1568">
                  <c:v>1761.72983</c:v>
                </c:pt>
                <c:pt idx="1569">
                  <c:v>1760.30333</c:v>
                </c:pt>
                <c:pt idx="1570">
                  <c:v>1758.8768299999999</c:v>
                </c:pt>
                <c:pt idx="1571">
                  <c:v>1757.4503199999999</c:v>
                </c:pt>
                <c:pt idx="1572">
                  <c:v>1756.0238199999999</c:v>
                </c:pt>
                <c:pt idx="1573">
                  <c:v>1754.5973200000001</c:v>
                </c:pt>
                <c:pt idx="1574">
                  <c:v>1753.17082</c:v>
                </c:pt>
                <c:pt idx="1575">
                  <c:v>1751.74432</c:v>
                </c:pt>
                <c:pt idx="1576">
                  <c:v>1750.31781</c:v>
                </c:pt>
                <c:pt idx="1577">
                  <c:v>1748.89131</c:v>
                </c:pt>
                <c:pt idx="1578">
                  <c:v>1747.4648099999999</c:v>
                </c:pt>
                <c:pt idx="1579">
                  <c:v>1746.0383099999999</c:v>
                </c:pt>
                <c:pt idx="1580">
                  <c:v>1744.6118100000001</c:v>
                </c:pt>
                <c:pt idx="1581">
                  <c:v>1743.1853100000001</c:v>
                </c:pt>
                <c:pt idx="1582">
                  <c:v>1741.7588000000001</c:v>
                </c:pt>
                <c:pt idx="1583">
                  <c:v>1740.3323</c:v>
                </c:pt>
                <c:pt idx="1584">
                  <c:v>1738.9058</c:v>
                </c:pt>
                <c:pt idx="1585">
                  <c:v>1737.4793</c:v>
                </c:pt>
                <c:pt idx="1586">
                  <c:v>1736.0527999999999</c:v>
                </c:pt>
                <c:pt idx="1587">
                  <c:v>1734.6262899999999</c:v>
                </c:pt>
                <c:pt idx="1588">
                  <c:v>1733.1997899999999</c:v>
                </c:pt>
                <c:pt idx="1589">
                  <c:v>1731.7732900000001</c:v>
                </c:pt>
                <c:pt idx="1590">
                  <c:v>1730.3467900000001</c:v>
                </c:pt>
                <c:pt idx="1591">
                  <c:v>1728.92029</c:v>
                </c:pt>
                <c:pt idx="1592">
                  <c:v>1727.49378</c:v>
                </c:pt>
                <c:pt idx="1593">
                  <c:v>1726.06728</c:v>
                </c:pt>
                <c:pt idx="1594">
                  <c:v>1724.6407799999999</c:v>
                </c:pt>
                <c:pt idx="1595">
                  <c:v>1723.2142799999999</c:v>
                </c:pt>
                <c:pt idx="1596">
                  <c:v>1721.7877800000001</c:v>
                </c:pt>
                <c:pt idx="1597">
                  <c:v>1720.3612700000001</c:v>
                </c:pt>
                <c:pt idx="1598">
                  <c:v>1718.9347700000001</c:v>
                </c:pt>
                <c:pt idx="1599">
                  <c:v>1717.50827</c:v>
                </c:pt>
                <c:pt idx="1600">
                  <c:v>1716.08177</c:v>
                </c:pt>
                <c:pt idx="1601">
                  <c:v>1714.65527</c:v>
                </c:pt>
                <c:pt idx="1602">
                  <c:v>1713.2287699999999</c:v>
                </c:pt>
                <c:pt idx="1603">
                  <c:v>1711.8022599999999</c:v>
                </c:pt>
                <c:pt idx="1604">
                  <c:v>1710.3757599999999</c:v>
                </c:pt>
                <c:pt idx="1605">
                  <c:v>1708.9492600000001</c:v>
                </c:pt>
                <c:pt idx="1606">
                  <c:v>1707.5227600000001</c:v>
                </c:pt>
                <c:pt idx="1607">
                  <c:v>1706.09626</c:v>
                </c:pt>
                <c:pt idx="1608">
                  <c:v>1704.66975</c:v>
                </c:pt>
                <c:pt idx="1609">
                  <c:v>1703.24325</c:v>
                </c:pt>
                <c:pt idx="1610">
                  <c:v>1701.81675</c:v>
                </c:pt>
                <c:pt idx="1611">
                  <c:v>1700.3902499999999</c:v>
                </c:pt>
                <c:pt idx="1612">
                  <c:v>1698.9637499999999</c:v>
                </c:pt>
                <c:pt idx="1613">
                  <c:v>1697.5372400000001</c:v>
                </c:pt>
                <c:pt idx="1614">
                  <c:v>1696.1107400000001</c:v>
                </c:pt>
                <c:pt idx="1615">
                  <c:v>1694.68424</c:v>
                </c:pt>
                <c:pt idx="1616">
                  <c:v>1693.25774</c:v>
                </c:pt>
                <c:pt idx="1617">
                  <c:v>1691.83124</c:v>
                </c:pt>
                <c:pt idx="1618">
                  <c:v>1690.4047399999999</c:v>
                </c:pt>
                <c:pt idx="1619">
                  <c:v>1688.9782299999999</c:v>
                </c:pt>
                <c:pt idx="1620">
                  <c:v>1687.5517299999999</c:v>
                </c:pt>
                <c:pt idx="1621">
                  <c:v>1686.1252300000001</c:v>
                </c:pt>
                <c:pt idx="1622">
                  <c:v>1684.6987300000001</c:v>
                </c:pt>
                <c:pt idx="1623">
                  <c:v>1683.27223</c:v>
                </c:pt>
                <c:pt idx="1624">
                  <c:v>1681.84572</c:v>
                </c:pt>
                <c:pt idx="1625">
                  <c:v>1680.41922</c:v>
                </c:pt>
                <c:pt idx="1626">
                  <c:v>1678.99272</c:v>
                </c:pt>
                <c:pt idx="1627">
                  <c:v>1677.5662199999999</c:v>
                </c:pt>
                <c:pt idx="1628">
                  <c:v>1676.1397199999999</c:v>
                </c:pt>
                <c:pt idx="1629">
                  <c:v>1674.7132099999999</c:v>
                </c:pt>
                <c:pt idx="1630">
                  <c:v>1673.2867100000001</c:v>
                </c:pt>
                <c:pt idx="1631">
                  <c:v>1671.8602100000001</c:v>
                </c:pt>
                <c:pt idx="1632">
                  <c:v>1670.43371</c:v>
                </c:pt>
                <c:pt idx="1633">
                  <c:v>1669.00721</c:v>
                </c:pt>
                <c:pt idx="1634">
                  <c:v>1667.58071</c:v>
                </c:pt>
                <c:pt idx="1635">
                  <c:v>1666.1541999999999</c:v>
                </c:pt>
                <c:pt idx="1636">
                  <c:v>1664.7276999999999</c:v>
                </c:pt>
                <c:pt idx="1637">
                  <c:v>1663.3012000000001</c:v>
                </c:pt>
                <c:pt idx="1638">
                  <c:v>1661.8747000000001</c:v>
                </c:pt>
                <c:pt idx="1639">
                  <c:v>1660.4482</c:v>
                </c:pt>
                <c:pt idx="1640">
                  <c:v>1659.02169</c:v>
                </c:pt>
                <c:pt idx="1641">
                  <c:v>1657.59519</c:v>
                </c:pt>
                <c:pt idx="1642">
                  <c:v>1656.16869</c:v>
                </c:pt>
                <c:pt idx="1643">
                  <c:v>1654.7421899999999</c:v>
                </c:pt>
                <c:pt idx="1644">
                  <c:v>1653.3156899999999</c:v>
                </c:pt>
                <c:pt idx="1645">
                  <c:v>1651.8891799999999</c:v>
                </c:pt>
                <c:pt idx="1646">
                  <c:v>1650.4626800000001</c:v>
                </c:pt>
                <c:pt idx="1647">
                  <c:v>1649.0361800000001</c:v>
                </c:pt>
                <c:pt idx="1648">
                  <c:v>1647.60968</c:v>
                </c:pt>
                <c:pt idx="1649">
                  <c:v>1646.18318</c:v>
                </c:pt>
                <c:pt idx="1650">
                  <c:v>1644.75667</c:v>
                </c:pt>
                <c:pt idx="1651">
                  <c:v>1643.33017</c:v>
                </c:pt>
                <c:pt idx="1652">
                  <c:v>1641.9036699999999</c:v>
                </c:pt>
                <c:pt idx="1653">
                  <c:v>1640.4771699999999</c:v>
                </c:pt>
                <c:pt idx="1654">
                  <c:v>1639.0506700000001</c:v>
                </c:pt>
                <c:pt idx="1655">
                  <c:v>1637.62417</c:v>
                </c:pt>
                <c:pt idx="1656">
                  <c:v>1636.19766</c:v>
                </c:pt>
                <c:pt idx="1657">
                  <c:v>1634.77116</c:v>
                </c:pt>
                <c:pt idx="1658">
                  <c:v>1633.34466</c:v>
                </c:pt>
                <c:pt idx="1659">
                  <c:v>1631.9181599999999</c:v>
                </c:pt>
                <c:pt idx="1660">
                  <c:v>1630.4916599999999</c:v>
                </c:pt>
                <c:pt idx="1661">
                  <c:v>1629.0651499999999</c:v>
                </c:pt>
                <c:pt idx="1662">
                  <c:v>1627.6386500000001</c:v>
                </c:pt>
                <c:pt idx="1663">
                  <c:v>1626.2121500000001</c:v>
                </c:pt>
                <c:pt idx="1664">
                  <c:v>1624.78565</c:v>
                </c:pt>
                <c:pt idx="1665">
                  <c:v>1623.35915</c:v>
                </c:pt>
                <c:pt idx="1666">
                  <c:v>1621.93264</c:v>
                </c:pt>
                <c:pt idx="1667">
                  <c:v>1620.50614</c:v>
                </c:pt>
                <c:pt idx="1668">
                  <c:v>1619.0796399999999</c:v>
                </c:pt>
                <c:pt idx="1669">
                  <c:v>1617.6531399999999</c:v>
                </c:pt>
                <c:pt idx="1670">
                  <c:v>1616.2266400000001</c:v>
                </c:pt>
                <c:pt idx="1671">
                  <c:v>1614.8001400000001</c:v>
                </c:pt>
                <c:pt idx="1672">
                  <c:v>1613.37363</c:v>
                </c:pt>
                <c:pt idx="1673">
                  <c:v>1611.94713</c:v>
                </c:pt>
                <c:pt idx="1674">
                  <c:v>1610.52063</c:v>
                </c:pt>
                <c:pt idx="1675">
                  <c:v>1609.09413</c:v>
                </c:pt>
                <c:pt idx="1676">
                  <c:v>1607.6676299999999</c:v>
                </c:pt>
                <c:pt idx="1677">
                  <c:v>1606.2411199999999</c:v>
                </c:pt>
                <c:pt idx="1678">
                  <c:v>1604.8146200000001</c:v>
                </c:pt>
                <c:pt idx="1679">
                  <c:v>1603.3881200000001</c:v>
                </c:pt>
                <c:pt idx="1680">
                  <c:v>1601.96162</c:v>
                </c:pt>
                <c:pt idx="1681">
                  <c:v>1600.53512</c:v>
                </c:pt>
                <c:pt idx="1682">
                  <c:v>1599.10861</c:v>
                </c:pt>
                <c:pt idx="1683">
                  <c:v>1597.68211</c:v>
                </c:pt>
                <c:pt idx="1684">
                  <c:v>1596.2556099999999</c:v>
                </c:pt>
                <c:pt idx="1685">
                  <c:v>1594.8291099999999</c:v>
                </c:pt>
                <c:pt idx="1686">
                  <c:v>1593.4026100000001</c:v>
                </c:pt>
                <c:pt idx="1687">
                  <c:v>1591.9761100000001</c:v>
                </c:pt>
                <c:pt idx="1688">
                  <c:v>1590.5496000000001</c:v>
                </c:pt>
                <c:pt idx="1689">
                  <c:v>1589.1231</c:v>
                </c:pt>
                <c:pt idx="1690">
                  <c:v>1587.6966</c:v>
                </c:pt>
                <c:pt idx="1691">
                  <c:v>1586.2701</c:v>
                </c:pt>
                <c:pt idx="1692">
                  <c:v>1584.8435999999999</c:v>
                </c:pt>
                <c:pt idx="1693">
                  <c:v>1583.4170899999999</c:v>
                </c:pt>
                <c:pt idx="1694">
                  <c:v>1581.9905900000001</c:v>
                </c:pt>
                <c:pt idx="1695">
                  <c:v>1580.5640900000001</c:v>
                </c:pt>
                <c:pt idx="1696">
                  <c:v>1579.13759</c:v>
                </c:pt>
                <c:pt idx="1697">
                  <c:v>1577.71109</c:v>
                </c:pt>
                <c:pt idx="1698">
                  <c:v>1576.28458</c:v>
                </c:pt>
                <c:pt idx="1699">
                  <c:v>1574.85808</c:v>
                </c:pt>
                <c:pt idx="1700">
                  <c:v>1573.4315799999999</c:v>
                </c:pt>
                <c:pt idx="1701">
                  <c:v>1572.0050799999999</c:v>
                </c:pt>
                <c:pt idx="1702">
                  <c:v>1570.5785800000001</c:v>
                </c:pt>
                <c:pt idx="1703">
                  <c:v>1569.1520700000001</c:v>
                </c:pt>
                <c:pt idx="1704">
                  <c:v>1567.7255700000001</c:v>
                </c:pt>
                <c:pt idx="1705">
                  <c:v>1566.29907</c:v>
                </c:pt>
                <c:pt idx="1706">
                  <c:v>1564.87257</c:v>
                </c:pt>
                <c:pt idx="1707">
                  <c:v>1563.44607</c:v>
                </c:pt>
                <c:pt idx="1708">
                  <c:v>1562.0195699999999</c:v>
                </c:pt>
                <c:pt idx="1709">
                  <c:v>1560.5930599999999</c:v>
                </c:pt>
                <c:pt idx="1710">
                  <c:v>1559.1665599999999</c:v>
                </c:pt>
                <c:pt idx="1711">
                  <c:v>1557.7400600000001</c:v>
                </c:pt>
                <c:pt idx="1712">
                  <c:v>1556.3135600000001</c:v>
                </c:pt>
                <c:pt idx="1713">
                  <c:v>1554.88706</c:v>
                </c:pt>
                <c:pt idx="1714">
                  <c:v>1553.46055</c:v>
                </c:pt>
                <c:pt idx="1715">
                  <c:v>1552.03405</c:v>
                </c:pt>
                <c:pt idx="1716">
                  <c:v>1550.6075499999999</c:v>
                </c:pt>
                <c:pt idx="1717">
                  <c:v>1549.1810499999999</c:v>
                </c:pt>
                <c:pt idx="1718">
                  <c:v>1547.7545500000001</c:v>
                </c:pt>
                <c:pt idx="1719">
                  <c:v>1546.3280400000001</c:v>
                </c:pt>
                <c:pt idx="1720">
                  <c:v>1544.9015400000001</c:v>
                </c:pt>
                <c:pt idx="1721">
                  <c:v>1543.47504</c:v>
                </c:pt>
                <c:pt idx="1722">
                  <c:v>1542.04854</c:v>
                </c:pt>
                <c:pt idx="1723">
                  <c:v>1540.62204</c:v>
                </c:pt>
                <c:pt idx="1724">
                  <c:v>1539.1955399999999</c:v>
                </c:pt>
                <c:pt idx="1725">
                  <c:v>1537.7690299999999</c:v>
                </c:pt>
                <c:pt idx="1726">
                  <c:v>1536.3425299999999</c:v>
                </c:pt>
                <c:pt idx="1727">
                  <c:v>1534.9160300000001</c:v>
                </c:pt>
                <c:pt idx="1728">
                  <c:v>1533.4895300000001</c:v>
                </c:pt>
                <c:pt idx="1729">
                  <c:v>1532.06303</c:v>
                </c:pt>
                <c:pt idx="1730">
                  <c:v>1530.63652</c:v>
                </c:pt>
                <c:pt idx="1731">
                  <c:v>1529.21002</c:v>
                </c:pt>
                <c:pt idx="1732">
                  <c:v>1527.78352</c:v>
                </c:pt>
                <c:pt idx="1733">
                  <c:v>1526.3570199999999</c:v>
                </c:pt>
                <c:pt idx="1734">
                  <c:v>1524.9305199999999</c:v>
                </c:pt>
                <c:pt idx="1735">
                  <c:v>1523.5040100000001</c:v>
                </c:pt>
                <c:pt idx="1736">
                  <c:v>1522.0775100000001</c:v>
                </c:pt>
                <c:pt idx="1737">
                  <c:v>1520.65101</c:v>
                </c:pt>
                <c:pt idx="1738">
                  <c:v>1519.22451</c:v>
                </c:pt>
                <c:pt idx="1739">
                  <c:v>1517.79801</c:v>
                </c:pt>
                <c:pt idx="1740">
                  <c:v>1516.3715099999999</c:v>
                </c:pt>
                <c:pt idx="1741">
                  <c:v>1514.9449999999999</c:v>
                </c:pt>
                <c:pt idx="1742">
                  <c:v>1513.5184999999999</c:v>
                </c:pt>
                <c:pt idx="1743">
                  <c:v>1512.0920000000001</c:v>
                </c:pt>
                <c:pt idx="1744">
                  <c:v>1510.6655000000001</c:v>
                </c:pt>
                <c:pt idx="1745">
                  <c:v>1509.239</c:v>
                </c:pt>
                <c:pt idx="1746">
                  <c:v>1507.81249</c:v>
                </c:pt>
                <c:pt idx="1747">
                  <c:v>1506.38599</c:v>
                </c:pt>
                <c:pt idx="1748">
                  <c:v>1504.95949</c:v>
                </c:pt>
                <c:pt idx="1749">
                  <c:v>1503.5329899999999</c:v>
                </c:pt>
                <c:pt idx="1750">
                  <c:v>1502.1064899999999</c:v>
                </c:pt>
                <c:pt idx="1751">
                  <c:v>1500.6799799999999</c:v>
                </c:pt>
                <c:pt idx="1752">
                  <c:v>1499.2534800000001</c:v>
                </c:pt>
                <c:pt idx="1753">
                  <c:v>1497.82698</c:v>
                </c:pt>
                <c:pt idx="1754">
                  <c:v>1496.40048</c:v>
                </c:pt>
                <c:pt idx="1755">
                  <c:v>1494.97398</c:v>
                </c:pt>
                <c:pt idx="1756">
                  <c:v>1493.54748</c:v>
                </c:pt>
                <c:pt idx="1757">
                  <c:v>1492.1209699999999</c:v>
                </c:pt>
                <c:pt idx="1758">
                  <c:v>1490.6944699999999</c:v>
                </c:pt>
                <c:pt idx="1759">
                  <c:v>1489.2679700000001</c:v>
                </c:pt>
                <c:pt idx="1760">
                  <c:v>1487.8414700000001</c:v>
                </c:pt>
                <c:pt idx="1761">
                  <c:v>1486.41497</c:v>
                </c:pt>
                <c:pt idx="1762">
                  <c:v>1484.98846</c:v>
                </c:pt>
                <c:pt idx="1763">
                  <c:v>1483.56196</c:v>
                </c:pt>
                <c:pt idx="1764">
                  <c:v>1482.13546</c:v>
                </c:pt>
                <c:pt idx="1765">
                  <c:v>1480.7089599999999</c:v>
                </c:pt>
                <c:pt idx="1766">
                  <c:v>1479.2824599999999</c:v>
                </c:pt>
                <c:pt idx="1767">
                  <c:v>1477.8559499999999</c:v>
                </c:pt>
                <c:pt idx="1768">
                  <c:v>1476.4294500000001</c:v>
                </c:pt>
                <c:pt idx="1769">
                  <c:v>1475.0029500000001</c:v>
                </c:pt>
                <c:pt idx="1770">
                  <c:v>1473.57645</c:v>
                </c:pt>
                <c:pt idx="1771">
                  <c:v>1472.14995</c:v>
                </c:pt>
                <c:pt idx="1772">
                  <c:v>1470.72344</c:v>
                </c:pt>
                <c:pt idx="1773">
                  <c:v>1469.2969399999999</c:v>
                </c:pt>
                <c:pt idx="1774">
                  <c:v>1467.8704399999999</c:v>
                </c:pt>
                <c:pt idx="1775">
                  <c:v>1466.4439400000001</c:v>
                </c:pt>
                <c:pt idx="1776">
                  <c:v>1465.0174400000001</c:v>
                </c:pt>
                <c:pt idx="1777">
                  <c:v>1463.59094</c:v>
                </c:pt>
                <c:pt idx="1778">
                  <c:v>1462.16443</c:v>
                </c:pt>
                <c:pt idx="1779">
                  <c:v>1460.73793</c:v>
                </c:pt>
                <c:pt idx="1780">
                  <c:v>1459.31143</c:v>
                </c:pt>
                <c:pt idx="1781">
                  <c:v>1457.8849299999999</c:v>
                </c:pt>
                <c:pt idx="1782">
                  <c:v>1456.4584299999999</c:v>
                </c:pt>
                <c:pt idx="1783">
                  <c:v>1455.0319199999999</c:v>
                </c:pt>
                <c:pt idx="1784">
                  <c:v>1453.6054200000001</c:v>
                </c:pt>
                <c:pt idx="1785">
                  <c:v>1452.1789200000001</c:v>
                </c:pt>
                <c:pt idx="1786">
                  <c:v>1450.75242</c:v>
                </c:pt>
                <c:pt idx="1787">
                  <c:v>1449.32592</c:v>
                </c:pt>
                <c:pt idx="1788">
                  <c:v>1447.89941</c:v>
                </c:pt>
                <c:pt idx="1789">
                  <c:v>1446.47291</c:v>
                </c:pt>
                <c:pt idx="1790">
                  <c:v>1445.0464099999999</c:v>
                </c:pt>
                <c:pt idx="1791">
                  <c:v>1443.6199099999999</c:v>
                </c:pt>
                <c:pt idx="1792">
                  <c:v>1442.1934100000001</c:v>
                </c:pt>
                <c:pt idx="1793">
                  <c:v>1440.7669100000001</c:v>
                </c:pt>
                <c:pt idx="1794">
                  <c:v>1439.3404</c:v>
                </c:pt>
                <c:pt idx="1795">
                  <c:v>1437.9139</c:v>
                </c:pt>
                <c:pt idx="1796">
                  <c:v>1436.4874</c:v>
                </c:pt>
                <c:pt idx="1797">
                  <c:v>1435.0608999999999</c:v>
                </c:pt>
                <c:pt idx="1798">
                  <c:v>1433.6343999999999</c:v>
                </c:pt>
                <c:pt idx="1799">
                  <c:v>1432.2078899999999</c:v>
                </c:pt>
                <c:pt idx="1800">
                  <c:v>1430.7813900000001</c:v>
                </c:pt>
                <c:pt idx="1801">
                  <c:v>1429.3548900000001</c:v>
                </c:pt>
                <c:pt idx="1802">
                  <c:v>1427.92839</c:v>
                </c:pt>
                <c:pt idx="1803">
                  <c:v>1426.50189</c:v>
                </c:pt>
                <c:pt idx="1804">
                  <c:v>1425.07538</c:v>
                </c:pt>
                <c:pt idx="1805">
                  <c:v>1423.64888</c:v>
                </c:pt>
                <c:pt idx="1806">
                  <c:v>1422.2223799999999</c:v>
                </c:pt>
                <c:pt idx="1807">
                  <c:v>1420.7958799999999</c:v>
                </c:pt>
                <c:pt idx="1808">
                  <c:v>1419.3693800000001</c:v>
                </c:pt>
                <c:pt idx="1809">
                  <c:v>1417.9428800000001</c:v>
                </c:pt>
                <c:pt idx="1810">
                  <c:v>1416.5163700000001</c:v>
                </c:pt>
                <c:pt idx="1811">
                  <c:v>1415.08987</c:v>
                </c:pt>
                <c:pt idx="1812">
                  <c:v>1413.66337</c:v>
                </c:pt>
                <c:pt idx="1813">
                  <c:v>1412.23687</c:v>
                </c:pt>
                <c:pt idx="1814">
                  <c:v>1410.8103699999999</c:v>
                </c:pt>
                <c:pt idx="1815">
                  <c:v>1409.3838599999999</c:v>
                </c:pt>
                <c:pt idx="1816">
                  <c:v>1407.9573600000001</c:v>
                </c:pt>
                <c:pt idx="1817">
                  <c:v>1406.5308600000001</c:v>
                </c:pt>
                <c:pt idx="1818">
                  <c:v>1405.10436</c:v>
                </c:pt>
                <c:pt idx="1819">
                  <c:v>1403.67786</c:v>
                </c:pt>
                <c:pt idx="1820">
                  <c:v>1402.25135</c:v>
                </c:pt>
                <c:pt idx="1821">
                  <c:v>1400.82485</c:v>
                </c:pt>
                <c:pt idx="1822">
                  <c:v>1399.3983499999999</c:v>
                </c:pt>
                <c:pt idx="1823">
                  <c:v>1397.9718499999999</c:v>
                </c:pt>
                <c:pt idx="1824">
                  <c:v>1396.5453500000001</c:v>
                </c:pt>
                <c:pt idx="1825">
                  <c:v>1395.1188400000001</c:v>
                </c:pt>
                <c:pt idx="1826">
                  <c:v>1393.6923400000001</c:v>
                </c:pt>
                <c:pt idx="1827">
                  <c:v>1392.26584</c:v>
                </c:pt>
                <c:pt idx="1828">
                  <c:v>1390.83934</c:v>
                </c:pt>
                <c:pt idx="1829">
                  <c:v>1389.41284</c:v>
                </c:pt>
                <c:pt idx="1830">
                  <c:v>1387.9863399999999</c:v>
                </c:pt>
                <c:pt idx="1831">
                  <c:v>1386.5598299999999</c:v>
                </c:pt>
                <c:pt idx="1832">
                  <c:v>1385.1333299999999</c:v>
                </c:pt>
                <c:pt idx="1833">
                  <c:v>1383.7068300000001</c:v>
                </c:pt>
                <c:pt idx="1834">
                  <c:v>1382.28033</c:v>
                </c:pt>
                <c:pt idx="1835">
                  <c:v>1380.85383</c:v>
                </c:pt>
                <c:pt idx="1836">
                  <c:v>1379.42732</c:v>
                </c:pt>
                <c:pt idx="1837">
                  <c:v>1378.00082</c:v>
                </c:pt>
                <c:pt idx="1838">
                  <c:v>1376.5743199999999</c:v>
                </c:pt>
                <c:pt idx="1839">
                  <c:v>1375.1478199999999</c:v>
                </c:pt>
                <c:pt idx="1840">
                  <c:v>1373.7213200000001</c:v>
                </c:pt>
                <c:pt idx="1841">
                  <c:v>1372.2948100000001</c:v>
                </c:pt>
                <c:pt idx="1842">
                  <c:v>1370.8683100000001</c:v>
                </c:pt>
                <c:pt idx="1843">
                  <c:v>1369.44181</c:v>
                </c:pt>
                <c:pt idx="1844">
                  <c:v>1368.01531</c:v>
                </c:pt>
                <c:pt idx="1845">
                  <c:v>1366.58881</c:v>
                </c:pt>
                <c:pt idx="1846">
                  <c:v>1365.1623099999999</c:v>
                </c:pt>
                <c:pt idx="1847">
                  <c:v>1363.7357999999999</c:v>
                </c:pt>
                <c:pt idx="1848">
                  <c:v>1362.3092999999999</c:v>
                </c:pt>
                <c:pt idx="1849">
                  <c:v>1360.8828000000001</c:v>
                </c:pt>
                <c:pt idx="1850">
                  <c:v>1359.4563000000001</c:v>
                </c:pt>
                <c:pt idx="1851">
                  <c:v>1358.0298</c:v>
                </c:pt>
                <c:pt idx="1852">
                  <c:v>1356.60329</c:v>
                </c:pt>
                <c:pt idx="1853">
                  <c:v>1355.17679</c:v>
                </c:pt>
                <c:pt idx="1854">
                  <c:v>1353.7502899999999</c:v>
                </c:pt>
                <c:pt idx="1855">
                  <c:v>1352.3237899999999</c:v>
                </c:pt>
                <c:pt idx="1856">
                  <c:v>1350.8972900000001</c:v>
                </c:pt>
                <c:pt idx="1857">
                  <c:v>1349.4707800000001</c:v>
                </c:pt>
                <c:pt idx="1858">
                  <c:v>1348.0442800000001</c:v>
                </c:pt>
                <c:pt idx="1859">
                  <c:v>1346.61778</c:v>
                </c:pt>
                <c:pt idx="1860">
                  <c:v>1345.19128</c:v>
                </c:pt>
                <c:pt idx="1861">
                  <c:v>1343.76478</c:v>
                </c:pt>
                <c:pt idx="1862">
                  <c:v>1342.3382799999999</c:v>
                </c:pt>
                <c:pt idx="1863">
                  <c:v>1340.9117699999999</c:v>
                </c:pt>
                <c:pt idx="1864">
                  <c:v>1339.4852699999999</c:v>
                </c:pt>
                <c:pt idx="1865">
                  <c:v>1338.0587700000001</c:v>
                </c:pt>
                <c:pt idx="1866">
                  <c:v>1336.6322700000001</c:v>
                </c:pt>
                <c:pt idx="1867">
                  <c:v>1335.20577</c:v>
                </c:pt>
                <c:pt idx="1868">
                  <c:v>1333.77926</c:v>
                </c:pt>
                <c:pt idx="1869">
                  <c:v>1332.35276</c:v>
                </c:pt>
                <c:pt idx="1870">
                  <c:v>1330.92626</c:v>
                </c:pt>
                <c:pt idx="1871">
                  <c:v>1329.4997599999999</c:v>
                </c:pt>
                <c:pt idx="1872">
                  <c:v>1328.0732599999999</c:v>
                </c:pt>
                <c:pt idx="1873">
                  <c:v>1326.6467500000001</c:v>
                </c:pt>
                <c:pt idx="1874">
                  <c:v>1325.2202500000001</c:v>
                </c:pt>
                <c:pt idx="1875">
                  <c:v>1323.79375</c:v>
                </c:pt>
                <c:pt idx="1876">
                  <c:v>1322.36725</c:v>
                </c:pt>
                <c:pt idx="1877">
                  <c:v>1320.94075</c:v>
                </c:pt>
                <c:pt idx="1878">
                  <c:v>1319.51424</c:v>
                </c:pt>
                <c:pt idx="1879">
                  <c:v>1318.0877399999999</c:v>
                </c:pt>
                <c:pt idx="1880">
                  <c:v>1316.6612399999999</c:v>
                </c:pt>
                <c:pt idx="1881">
                  <c:v>1315.2347400000001</c:v>
                </c:pt>
                <c:pt idx="1882">
                  <c:v>1313.8082400000001</c:v>
                </c:pt>
                <c:pt idx="1883">
                  <c:v>1312.38174</c:v>
                </c:pt>
                <c:pt idx="1884">
                  <c:v>1310.95523</c:v>
                </c:pt>
                <c:pt idx="1885">
                  <c:v>1309.52873</c:v>
                </c:pt>
                <c:pt idx="1886">
                  <c:v>1308.10223</c:v>
                </c:pt>
                <c:pt idx="1887">
                  <c:v>1306.6757299999999</c:v>
                </c:pt>
                <c:pt idx="1888">
                  <c:v>1305.2492299999999</c:v>
                </c:pt>
                <c:pt idx="1889">
                  <c:v>1303.8227199999999</c:v>
                </c:pt>
                <c:pt idx="1890">
                  <c:v>1302.3962200000001</c:v>
                </c:pt>
                <c:pt idx="1891">
                  <c:v>1300.9697200000001</c:v>
                </c:pt>
                <c:pt idx="1892">
                  <c:v>1299.54322</c:v>
                </c:pt>
                <c:pt idx="1893">
                  <c:v>1298.11672</c:v>
                </c:pt>
                <c:pt idx="1894">
                  <c:v>1296.69021</c:v>
                </c:pt>
                <c:pt idx="1895">
                  <c:v>1295.2637099999999</c:v>
                </c:pt>
                <c:pt idx="1896">
                  <c:v>1293.8372099999999</c:v>
                </c:pt>
                <c:pt idx="1897">
                  <c:v>1292.4107100000001</c:v>
                </c:pt>
                <c:pt idx="1898">
                  <c:v>1290.9842100000001</c:v>
                </c:pt>
                <c:pt idx="1899">
                  <c:v>1289.55771</c:v>
                </c:pt>
                <c:pt idx="1900">
                  <c:v>1288.1312</c:v>
                </c:pt>
                <c:pt idx="1901">
                  <c:v>1286.7047</c:v>
                </c:pt>
                <c:pt idx="1902">
                  <c:v>1285.2782</c:v>
                </c:pt>
                <c:pt idx="1903">
                  <c:v>1283.8516999999999</c:v>
                </c:pt>
                <c:pt idx="1904">
                  <c:v>1282.4251999999999</c:v>
                </c:pt>
                <c:pt idx="1905">
                  <c:v>1280.9986899999999</c:v>
                </c:pt>
                <c:pt idx="1906">
                  <c:v>1279.5721900000001</c:v>
                </c:pt>
                <c:pt idx="1907">
                  <c:v>1278.1456900000001</c:v>
                </c:pt>
                <c:pt idx="1908">
                  <c:v>1276.71919</c:v>
                </c:pt>
                <c:pt idx="1909">
                  <c:v>1275.29269</c:v>
                </c:pt>
                <c:pt idx="1910">
                  <c:v>1273.86618</c:v>
                </c:pt>
                <c:pt idx="1911">
                  <c:v>1272.43968</c:v>
                </c:pt>
                <c:pt idx="1912">
                  <c:v>1271.0131799999999</c:v>
                </c:pt>
                <c:pt idx="1913">
                  <c:v>1269.5866799999999</c:v>
                </c:pt>
                <c:pt idx="1914">
                  <c:v>1268.1601800000001</c:v>
                </c:pt>
                <c:pt idx="1915">
                  <c:v>1266.73368</c:v>
                </c:pt>
                <c:pt idx="1916">
                  <c:v>1265.30717</c:v>
                </c:pt>
                <c:pt idx="1917">
                  <c:v>1263.88067</c:v>
                </c:pt>
                <c:pt idx="1918">
                  <c:v>1262.45417</c:v>
                </c:pt>
                <c:pt idx="1919">
                  <c:v>1261.0276699999999</c:v>
                </c:pt>
                <c:pt idx="1920">
                  <c:v>1259.6011699999999</c:v>
                </c:pt>
                <c:pt idx="1921">
                  <c:v>1258.1746599999999</c:v>
                </c:pt>
                <c:pt idx="1922">
                  <c:v>1256.7481600000001</c:v>
                </c:pt>
                <c:pt idx="1923">
                  <c:v>1255.3216600000001</c:v>
                </c:pt>
                <c:pt idx="1924">
                  <c:v>1253.89516</c:v>
                </c:pt>
                <c:pt idx="1925">
                  <c:v>1252.46866</c:v>
                </c:pt>
                <c:pt idx="1926">
                  <c:v>1251.04215</c:v>
                </c:pt>
                <c:pt idx="1927">
                  <c:v>1249.61565</c:v>
                </c:pt>
                <c:pt idx="1928">
                  <c:v>1248.1891499999999</c:v>
                </c:pt>
                <c:pt idx="1929">
                  <c:v>1246.7626499999999</c:v>
                </c:pt>
                <c:pt idx="1930">
                  <c:v>1245.3361500000001</c:v>
                </c:pt>
                <c:pt idx="1931">
                  <c:v>1243.9096400000001</c:v>
                </c:pt>
                <c:pt idx="1932">
                  <c:v>1242.48314</c:v>
                </c:pt>
                <c:pt idx="1933">
                  <c:v>1241.05664</c:v>
                </c:pt>
                <c:pt idx="1934">
                  <c:v>1239.63014</c:v>
                </c:pt>
                <c:pt idx="1935">
                  <c:v>1238.20364</c:v>
                </c:pt>
                <c:pt idx="1936">
                  <c:v>1236.7771399999999</c:v>
                </c:pt>
                <c:pt idx="1937">
                  <c:v>1235.3506299999999</c:v>
                </c:pt>
                <c:pt idx="1938">
                  <c:v>1233.9241300000001</c:v>
                </c:pt>
                <c:pt idx="1939">
                  <c:v>1232.4976300000001</c:v>
                </c:pt>
                <c:pt idx="1940">
                  <c:v>1231.07113</c:v>
                </c:pt>
                <c:pt idx="1941">
                  <c:v>1229.64463</c:v>
                </c:pt>
                <c:pt idx="1942">
                  <c:v>1228.21812</c:v>
                </c:pt>
                <c:pt idx="1943">
                  <c:v>1226.79162</c:v>
                </c:pt>
                <c:pt idx="1944">
                  <c:v>1225.3651199999999</c:v>
                </c:pt>
                <c:pt idx="1945">
                  <c:v>1223.9386199999999</c:v>
                </c:pt>
                <c:pt idx="1946">
                  <c:v>1222.5121200000001</c:v>
                </c:pt>
                <c:pt idx="1947">
                  <c:v>1221.0856100000001</c:v>
                </c:pt>
                <c:pt idx="1948">
                  <c:v>1219.6591100000001</c:v>
                </c:pt>
                <c:pt idx="1949">
                  <c:v>1218.23261</c:v>
                </c:pt>
                <c:pt idx="1950">
                  <c:v>1216.80611</c:v>
                </c:pt>
                <c:pt idx="1951">
                  <c:v>1215.37961</c:v>
                </c:pt>
                <c:pt idx="1952">
                  <c:v>1213.9531099999999</c:v>
                </c:pt>
                <c:pt idx="1953">
                  <c:v>1212.5265999999999</c:v>
                </c:pt>
                <c:pt idx="1954">
                  <c:v>1211.1001000000001</c:v>
                </c:pt>
                <c:pt idx="1955">
                  <c:v>1209.6736000000001</c:v>
                </c:pt>
                <c:pt idx="1956">
                  <c:v>1208.2471</c:v>
                </c:pt>
                <c:pt idx="1957">
                  <c:v>1206.8206</c:v>
                </c:pt>
                <c:pt idx="1958">
                  <c:v>1205.39409</c:v>
                </c:pt>
                <c:pt idx="1959">
                  <c:v>1203.96759</c:v>
                </c:pt>
                <c:pt idx="1960">
                  <c:v>1202.5410899999999</c:v>
                </c:pt>
                <c:pt idx="1961">
                  <c:v>1201.1145899999999</c:v>
                </c:pt>
                <c:pt idx="1962">
                  <c:v>1199.6880900000001</c:v>
                </c:pt>
                <c:pt idx="1963">
                  <c:v>1198.2615800000001</c:v>
                </c:pt>
                <c:pt idx="1964">
                  <c:v>1196.8350800000001</c:v>
                </c:pt>
                <c:pt idx="1965">
                  <c:v>1195.40858</c:v>
                </c:pt>
                <c:pt idx="1966">
                  <c:v>1193.98208</c:v>
                </c:pt>
                <c:pt idx="1967">
                  <c:v>1192.55558</c:v>
                </c:pt>
                <c:pt idx="1968">
                  <c:v>1191.1290799999999</c:v>
                </c:pt>
                <c:pt idx="1969">
                  <c:v>1189.7025699999999</c:v>
                </c:pt>
                <c:pt idx="1970">
                  <c:v>1188.2760699999999</c:v>
                </c:pt>
                <c:pt idx="1971">
                  <c:v>1186.8495700000001</c:v>
                </c:pt>
                <c:pt idx="1972">
                  <c:v>1185.4230700000001</c:v>
                </c:pt>
                <c:pt idx="1973">
                  <c:v>1183.99657</c:v>
                </c:pt>
                <c:pt idx="1974">
                  <c:v>1182.57006</c:v>
                </c:pt>
                <c:pt idx="1975">
                  <c:v>1181.14356</c:v>
                </c:pt>
                <c:pt idx="1976">
                  <c:v>1179.7170599999999</c:v>
                </c:pt>
                <c:pt idx="1977">
                  <c:v>1178.2905599999999</c:v>
                </c:pt>
                <c:pt idx="1978">
                  <c:v>1176.8640600000001</c:v>
                </c:pt>
                <c:pt idx="1979">
                  <c:v>1175.4375500000001</c:v>
                </c:pt>
                <c:pt idx="1980">
                  <c:v>1174.0110500000001</c:v>
                </c:pt>
                <c:pt idx="1981">
                  <c:v>1172.58455</c:v>
                </c:pt>
                <c:pt idx="1982">
                  <c:v>1171.15805</c:v>
                </c:pt>
                <c:pt idx="1983">
                  <c:v>1169.73155</c:v>
                </c:pt>
                <c:pt idx="1984">
                  <c:v>1168.30504</c:v>
                </c:pt>
                <c:pt idx="1985">
                  <c:v>1166.8785399999999</c:v>
                </c:pt>
                <c:pt idx="1986">
                  <c:v>1165.4520399999999</c:v>
                </c:pt>
                <c:pt idx="1987">
                  <c:v>1164.0255400000001</c:v>
                </c:pt>
                <c:pt idx="1988">
                  <c:v>1162.5990400000001</c:v>
                </c:pt>
                <c:pt idx="1989">
                  <c:v>1161.17254</c:v>
                </c:pt>
                <c:pt idx="1990">
                  <c:v>1159.74603</c:v>
                </c:pt>
                <c:pt idx="1991">
                  <c:v>1158.31953</c:v>
                </c:pt>
                <c:pt idx="1992">
                  <c:v>1156.89303</c:v>
                </c:pt>
                <c:pt idx="1993">
                  <c:v>1155.4665299999999</c:v>
                </c:pt>
                <c:pt idx="1994">
                  <c:v>1154.0400299999999</c:v>
                </c:pt>
                <c:pt idx="1995">
                  <c:v>1152.6135200000001</c:v>
                </c:pt>
                <c:pt idx="1996">
                  <c:v>1151.1870200000001</c:v>
                </c:pt>
                <c:pt idx="1997">
                  <c:v>1149.76052</c:v>
                </c:pt>
                <c:pt idx="1998">
                  <c:v>1148.33402</c:v>
                </c:pt>
                <c:pt idx="1999">
                  <c:v>1146.90752</c:v>
                </c:pt>
                <c:pt idx="2000">
                  <c:v>1145.48101</c:v>
                </c:pt>
                <c:pt idx="2001">
                  <c:v>1144.0545099999999</c:v>
                </c:pt>
                <c:pt idx="2002">
                  <c:v>1142.6280099999999</c:v>
                </c:pt>
                <c:pt idx="2003">
                  <c:v>1141.2015100000001</c:v>
                </c:pt>
                <c:pt idx="2004">
                  <c:v>1139.7750100000001</c:v>
                </c:pt>
                <c:pt idx="2005">
                  <c:v>1138.34851</c:v>
                </c:pt>
                <c:pt idx="2006">
                  <c:v>1136.922</c:v>
                </c:pt>
                <c:pt idx="2007">
                  <c:v>1135.4955</c:v>
                </c:pt>
                <c:pt idx="2008">
                  <c:v>1134.069</c:v>
                </c:pt>
                <c:pt idx="2009">
                  <c:v>1132.6424999999999</c:v>
                </c:pt>
                <c:pt idx="2010">
                  <c:v>1131.2159999999999</c:v>
                </c:pt>
                <c:pt idx="2011">
                  <c:v>1129.7894899999999</c:v>
                </c:pt>
                <c:pt idx="2012">
                  <c:v>1128.3629900000001</c:v>
                </c:pt>
                <c:pt idx="2013">
                  <c:v>1126.93649</c:v>
                </c:pt>
                <c:pt idx="2014">
                  <c:v>1125.50999</c:v>
                </c:pt>
                <c:pt idx="2015">
                  <c:v>1124.08349</c:v>
                </c:pt>
                <c:pt idx="2016">
                  <c:v>1122.65698</c:v>
                </c:pt>
                <c:pt idx="2017">
                  <c:v>1121.2304799999999</c:v>
                </c:pt>
                <c:pt idx="2018">
                  <c:v>1119.8039799999999</c:v>
                </c:pt>
                <c:pt idx="2019">
                  <c:v>1118.3774800000001</c:v>
                </c:pt>
                <c:pt idx="2020">
                  <c:v>1116.9509800000001</c:v>
                </c:pt>
                <c:pt idx="2021">
                  <c:v>1115.52448</c:v>
                </c:pt>
                <c:pt idx="2022">
                  <c:v>1114.09797</c:v>
                </c:pt>
                <c:pt idx="2023">
                  <c:v>1112.67147</c:v>
                </c:pt>
                <c:pt idx="2024">
                  <c:v>1111.24497</c:v>
                </c:pt>
                <c:pt idx="2025">
                  <c:v>1109.8184699999999</c:v>
                </c:pt>
                <c:pt idx="2026">
                  <c:v>1108.3919699999999</c:v>
                </c:pt>
                <c:pt idx="2027">
                  <c:v>1106.9654599999999</c:v>
                </c:pt>
                <c:pt idx="2028">
                  <c:v>1105.5389600000001</c:v>
                </c:pt>
                <c:pt idx="2029">
                  <c:v>1104.1124600000001</c:v>
                </c:pt>
                <c:pt idx="2030">
                  <c:v>1102.68596</c:v>
                </c:pt>
                <c:pt idx="2031">
                  <c:v>1101.25946</c:v>
                </c:pt>
                <c:pt idx="2032">
                  <c:v>1099.83295</c:v>
                </c:pt>
                <c:pt idx="2033">
                  <c:v>1098.4064499999999</c:v>
                </c:pt>
                <c:pt idx="2034">
                  <c:v>1096.9799499999999</c:v>
                </c:pt>
                <c:pt idx="2035">
                  <c:v>1095.5534500000001</c:v>
                </c:pt>
                <c:pt idx="2036">
                  <c:v>1094.1269500000001</c:v>
                </c:pt>
                <c:pt idx="2037">
                  <c:v>1092.7004400000001</c:v>
                </c:pt>
                <c:pt idx="2038">
                  <c:v>1091.27394</c:v>
                </c:pt>
                <c:pt idx="2039">
                  <c:v>1089.84744</c:v>
                </c:pt>
                <c:pt idx="2040">
                  <c:v>1088.42094</c:v>
                </c:pt>
                <c:pt idx="2041">
                  <c:v>1086.9944399999999</c:v>
                </c:pt>
                <c:pt idx="2042">
                  <c:v>1085.5679399999999</c:v>
                </c:pt>
                <c:pt idx="2043">
                  <c:v>1084.1414299999999</c:v>
                </c:pt>
                <c:pt idx="2044">
                  <c:v>1082.7149300000001</c:v>
                </c:pt>
                <c:pt idx="2045">
                  <c:v>1081.2884300000001</c:v>
                </c:pt>
                <c:pt idx="2046">
                  <c:v>1079.86193</c:v>
                </c:pt>
                <c:pt idx="2047">
                  <c:v>1078.43543</c:v>
                </c:pt>
                <c:pt idx="2048">
                  <c:v>1077.00892</c:v>
                </c:pt>
                <c:pt idx="2049">
                  <c:v>1075.58242</c:v>
                </c:pt>
                <c:pt idx="2050">
                  <c:v>1074.1559199999999</c:v>
                </c:pt>
                <c:pt idx="2051">
                  <c:v>1072.7294199999999</c:v>
                </c:pt>
                <c:pt idx="2052">
                  <c:v>1071.3029200000001</c:v>
                </c:pt>
                <c:pt idx="2053">
                  <c:v>1069.8764100000001</c:v>
                </c:pt>
                <c:pt idx="2054">
                  <c:v>1068.44991</c:v>
                </c:pt>
                <c:pt idx="2055">
                  <c:v>1067.02341</c:v>
                </c:pt>
                <c:pt idx="2056">
                  <c:v>1065.59691</c:v>
                </c:pt>
                <c:pt idx="2057">
                  <c:v>1064.1704099999999</c:v>
                </c:pt>
                <c:pt idx="2058">
                  <c:v>1062.7439099999999</c:v>
                </c:pt>
                <c:pt idx="2059">
                  <c:v>1061.3173999999999</c:v>
                </c:pt>
                <c:pt idx="2060">
                  <c:v>1059.8909000000001</c:v>
                </c:pt>
                <c:pt idx="2061">
                  <c:v>1058.4644000000001</c:v>
                </c:pt>
                <c:pt idx="2062">
                  <c:v>1057.0379</c:v>
                </c:pt>
                <c:pt idx="2063">
                  <c:v>1055.6114</c:v>
                </c:pt>
                <c:pt idx="2064">
                  <c:v>1054.18489</c:v>
                </c:pt>
                <c:pt idx="2065">
                  <c:v>1052.75839</c:v>
                </c:pt>
                <c:pt idx="2066">
                  <c:v>1051.3318899999999</c:v>
                </c:pt>
                <c:pt idx="2067">
                  <c:v>1049.9053899999999</c:v>
                </c:pt>
                <c:pt idx="2068">
                  <c:v>1048.4788900000001</c:v>
                </c:pt>
                <c:pt idx="2069">
                  <c:v>1047.0523800000001</c:v>
                </c:pt>
                <c:pt idx="2070">
                  <c:v>1045.6258800000001</c:v>
                </c:pt>
                <c:pt idx="2071">
                  <c:v>1044.19938</c:v>
                </c:pt>
                <c:pt idx="2072">
                  <c:v>1042.77288</c:v>
                </c:pt>
                <c:pt idx="2073">
                  <c:v>1041.34638</c:v>
                </c:pt>
                <c:pt idx="2074">
                  <c:v>1039.9198799999999</c:v>
                </c:pt>
                <c:pt idx="2075">
                  <c:v>1038.4933699999999</c:v>
                </c:pt>
                <c:pt idx="2076">
                  <c:v>1037.0668700000001</c:v>
                </c:pt>
                <c:pt idx="2077">
                  <c:v>1035.6403700000001</c:v>
                </c:pt>
                <c:pt idx="2078">
                  <c:v>1034.21387</c:v>
                </c:pt>
                <c:pt idx="2079">
                  <c:v>1032.78737</c:v>
                </c:pt>
                <c:pt idx="2080">
                  <c:v>1031.36086</c:v>
                </c:pt>
                <c:pt idx="2081">
                  <c:v>1029.93436</c:v>
                </c:pt>
                <c:pt idx="2082">
                  <c:v>1028.5078599999999</c:v>
                </c:pt>
                <c:pt idx="2083">
                  <c:v>1027.0813599999999</c:v>
                </c:pt>
                <c:pt idx="2084">
                  <c:v>1025.6548600000001</c:v>
                </c:pt>
                <c:pt idx="2085">
                  <c:v>1024.2283500000001</c:v>
                </c:pt>
                <c:pt idx="2086">
                  <c:v>1022.8018499999999</c:v>
                </c:pt>
                <c:pt idx="2087">
                  <c:v>1021.37535</c:v>
                </c:pt>
                <c:pt idx="2088">
                  <c:v>1019.94885</c:v>
                </c:pt>
                <c:pt idx="2089">
                  <c:v>1018.52235</c:v>
                </c:pt>
                <c:pt idx="2090">
                  <c:v>1017.09584</c:v>
                </c:pt>
                <c:pt idx="2091">
                  <c:v>1015.66934</c:v>
                </c:pt>
                <c:pt idx="2092">
                  <c:v>1014.24284</c:v>
                </c:pt>
                <c:pt idx="2093">
                  <c:v>1012.81634</c:v>
                </c:pt>
                <c:pt idx="2094">
                  <c:v>1011.38984</c:v>
                </c:pt>
                <c:pt idx="2095">
                  <c:v>1009.96334</c:v>
                </c:pt>
                <c:pt idx="2096">
                  <c:v>1008.53683</c:v>
                </c:pt>
                <c:pt idx="2097">
                  <c:v>1007.11033</c:v>
                </c:pt>
                <c:pt idx="2098">
                  <c:v>1005.6838299999999</c:v>
                </c:pt>
                <c:pt idx="2099">
                  <c:v>1004.25733</c:v>
                </c:pt>
                <c:pt idx="2100">
                  <c:v>1002.83083</c:v>
                </c:pt>
                <c:pt idx="2101">
                  <c:v>1001.40432</c:v>
                </c:pt>
                <c:pt idx="2102">
                  <c:v>999.97781999999995</c:v>
                </c:pt>
                <c:pt idx="2103">
                  <c:v>998.55132000000003</c:v>
                </c:pt>
                <c:pt idx="2104">
                  <c:v>997.12482</c:v>
                </c:pt>
                <c:pt idx="2105">
                  <c:v>995.69831999999997</c:v>
                </c:pt>
                <c:pt idx="2106">
                  <c:v>994.27180999999996</c:v>
                </c:pt>
                <c:pt idx="2107">
                  <c:v>992.84531000000004</c:v>
                </c:pt>
                <c:pt idx="2108">
                  <c:v>991.41881000000001</c:v>
                </c:pt>
                <c:pt idx="2109">
                  <c:v>989.99230999999997</c:v>
                </c:pt>
                <c:pt idx="2110">
                  <c:v>988.56581000000006</c:v>
                </c:pt>
                <c:pt idx="2111">
                  <c:v>987.13931000000002</c:v>
                </c:pt>
                <c:pt idx="2112">
                  <c:v>985.71280000000002</c:v>
                </c:pt>
                <c:pt idx="2113">
                  <c:v>984.28629999999998</c:v>
                </c:pt>
                <c:pt idx="2114">
                  <c:v>982.85979999999995</c:v>
                </c:pt>
                <c:pt idx="2115">
                  <c:v>981.43330000000003</c:v>
                </c:pt>
                <c:pt idx="2116">
                  <c:v>980.0068</c:v>
                </c:pt>
                <c:pt idx="2117">
                  <c:v>978.58028999999999</c:v>
                </c:pt>
                <c:pt idx="2118">
                  <c:v>977.15378999999996</c:v>
                </c:pt>
                <c:pt idx="2119">
                  <c:v>975.72729000000004</c:v>
                </c:pt>
                <c:pt idx="2120">
                  <c:v>974.30079000000001</c:v>
                </c:pt>
                <c:pt idx="2121">
                  <c:v>972.87428999999997</c:v>
                </c:pt>
                <c:pt idx="2122">
                  <c:v>971.44777999999997</c:v>
                </c:pt>
                <c:pt idx="2123">
                  <c:v>970.02128000000005</c:v>
                </c:pt>
                <c:pt idx="2124">
                  <c:v>968.59478000000001</c:v>
                </c:pt>
                <c:pt idx="2125">
                  <c:v>967.16827999999998</c:v>
                </c:pt>
                <c:pt idx="2126">
                  <c:v>965.74177999999995</c:v>
                </c:pt>
                <c:pt idx="2127">
                  <c:v>964.31528000000003</c:v>
                </c:pt>
                <c:pt idx="2128">
                  <c:v>962.88877000000002</c:v>
                </c:pt>
                <c:pt idx="2129">
                  <c:v>961.46226999999999</c:v>
                </c:pt>
                <c:pt idx="2130">
                  <c:v>960.03576999999996</c:v>
                </c:pt>
                <c:pt idx="2131">
                  <c:v>958.60927000000004</c:v>
                </c:pt>
                <c:pt idx="2132">
                  <c:v>957.18277</c:v>
                </c:pt>
                <c:pt idx="2133">
                  <c:v>955.75626</c:v>
                </c:pt>
                <c:pt idx="2134">
                  <c:v>954.32975999999996</c:v>
                </c:pt>
                <c:pt idx="2135">
                  <c:v>952.90326000000005</c:v>
                </c:pt>
                <c:pt idx="2136">
                  <c:v>951.47676000000001</c:v>
                </c:pt>
                <c:pt idx="2137">
                  <c:v>950.05025999999998</c:v>
                </c:pt>
                <c:pt idx="2138">
                  <c:v>948.62374999999997</c:v>
                </c:pt>
                <c:pt idx="2139">
                  <c:v>947.19725000000005</c:v>
                </c:pt>
                <c:pt idx="2140">
                  <c:v>945.77075000000002</c:v>
                </c:pt>
                <c:pt idx="2141">
                  <c:v>944.34424999999999</c:v>
                </c:pt>
                <c:pt idx="2142">
                  <c:v>942.91774999999996</c:v>
                </c:pt>
                <c:pt idx="2143">
                  <c:v>941.49123999999995</c:v>
                </c:pt>
                <c:pt idx="2144">
                  <c:v>940.06474000000003</c:v>
                </c:pt>
                <c:pt idx="2145">
                  <c:v>938.63824</c:v>
                </c:pt>
                <c:pt idx="2146">
                  <c:v>937.21173999999996</c:v>
                </c:pt>
                <c:pt idx="2147">
                  <c:v>935.78524000000004</c:v>
                </c:pt>
                <c:pt idx="2148">
                  <c:v>934.35874000000001</c:v>
                </c:pt>
                <c:pt idx="2149">
                  <c:v>932.93223</c:v>
                </c:pt>
                <c:pt idx="2150">
                  <c:v>931.50572999999997</c:v>
                </c:pt>
                <c:pt idx="2151">
                  <c:v>930.07923000000005</c:v>
                </c:pt>
                <c:pt idx="2152">
                  <c:v>928.65273000000002</c:v>
                </c:pt>
                <c:pt idx="2153">
                  <c:v>927.22622999999999</c:v>
                </c:pt>
                <c:pt idx="2154">
                  <c:v>925.79971999999998</c:v>
                </c:pt>
                <c:pt idx="2155">
                  <c:v>924.37321999999995</c:v>
                </c:pt>
                <c:pt idx="2156">
                  <c:v>922.94672000000003</c:v>
                </c:pt>
                <c:pt idx="2157">
                  <c:v>921.52021999999999</c:v>
                </c:pt>
                <c:pt idx="2158">
                  <c:v>920.09371999999996</c:v>
                </c:pt>
                <c:pt idx="2159">
                  <c:v>918.66720999999995</c:v>
                </c:pt>
                <c:pt idx="2160">
                  <c:v>917.24071000000004</c:v>
                </c:pt>
                <c:pt idx="2161">
                  <c:v>915.81421</c:v>
                </c:pt>
                <c:pt idx="2162">
                  <c:v>914.38770999999997</c:v>
                </c:pt>
                <c:pt idx="2163">
                  <c:v>912.96121000000005</c:v>
                </c:pt>
                <c:pt idx="2164">
                  <c:v>911.53471000000002</c:v>
                </c:pt>
                <c:pt idx="2165">
                  <c:v>910.10820000000001</c:v>
                </c:pt>
                <c:pt idx="2166">
                  <c:v>908.68169999999998</c:v>
                </c:pt>
                <c:pt idx="2167">
                  <c:v>907.25519999999995</c:v>
                </c:pt>
                <c:pt idx="2168">
                  <c:v>905.82870000000003</c:v>
                </c:pt>
                <c:pt idx="2169">
                  <c:v>904.40219999999999</c:v>
                </c:pt>
                <c:pt idx="2170">
                  <c:v>902.97568999999999</c:v>
                </c:pt>
                <c:pt idx="2171">
                  <c:v>901.54918999999995</c:v>
                </c:pt>
                <c:pt idx="2172">
                  <c:v>900.12269000000003</c:v>
                </c:pt>
                <c:pt idx="2173">
                  <c:v>898.69619</c:v>
                </c:pt>
                <c:pt idx="2174">
                  <c:v>897.26968999999997</c:v>
                </c:pt>
                <c:pt idx="2175">
                  <c:v>895.84317999999996</c:v>
                </c:pt>
                <c:pt idx="2176">
                  <c:v>894.41668000000004</c:v>
                </c:pt>
                <c:pt idx="2177">
                  <c:v>892.99018000000001</c:v>
                </c:pt>
                <c:pt idx="2178">
                  <c:v>891.56367999999998</c:v>
                </c:pt>
                <c:pt idx="2179">
                  <c:v>890.13717999999994</c:v>
                </c:pt>
                <c:pt idx="2180">
                  <c:v>888.71068000000002</c:v>
                </c:pt>
                <c:pt idx="2181">
                  <c:v>887.28417000000002</c:v>
                </c:pt>
                <c:pt idx="2182">
                  <c:v>885.85766999999998</c:v>
                </c:pt>
                <c:pt idx="2183">
                  <c:v>884.43116999999995</c:v>
                </c:pt>
                <c:pt idx="2184">
                  <c:v>883.00467000000003</c:v>
                </c:pt>
                <c:pt idx="2185">
                  <c:v>881.57817</c:v>
                </c:pt>
                <c:pt idx="2186">
                  <c:v>880.15165999999999</c:v>
                </c:pt>
                <c:pt idx="2187">
                  <c:v>878.72515999999996</c:v>
                </c:pt>
                <c:pt idx="2188">
                  <c:v>877.29866000000004</c:v>
                </c:pt>
                <c:pt idx="2189">
                  <c:v>875.87216000000001</c:v>
                </c:pt>
                <c:pt idx="2190">
                  <c:v>874.44565999999998</c:v>
                </c:pt>
                <c:pt idx="2191">
                  <c:v>873.01914999999997</c:v>
                </c:pt>
                <c:pt idx="2192">
                  <c:v>871.59265000000005</c:v>
                </c:pt>
                <c:pt idx="2193">
                  <c:v>870.16615000000002</c:v>
                </c:pt>
                <c:pt idx="2194">
                  <c:v>868.73964999999998</c:v>
                </c:pt>
                <c:pt idx="2195">
                  <c:v>867.31314999999995</c:v>
                </c:pt>
                <c:pt idx="2196">
                  <c:v>865.88665000000003</c:v>
                </c:pt>
                <c:pt idx="2197">
                  <c:v>864.46014000000002</c:v>
                </c:pt>
                <c:pt idx="2198">
                  <c:v>863.03363999999999</c:v>
                </c:pt>
                <c:pt idx="2199">
                  <c:v>861.60713999999996</c:v>
                </c:pt>
                <c:pt idx="2200">
                  <c:v>860.18064000000004</c:v>
                </c:pt>
                <c:pt idx="2201">
                  <c:v>858.75414000000001</c:v>
                </c:pt>
                <c:pt idx="2202">
                  <c:v>857.32763</c:v>
                </c:pt>
                <c:pt idx="2203">
                  <c:v>855.90112999999997</c:v>
                </c:pt>
                <c:pt idx="2204">
                  <c:v>854.47463000000005</c:v>
                </c:pt>
                <c:pt idx="2205">
                  <c:v>853.04813000000001</c:v>
                </c:pt>
                <c:pt idx="2206">
                  <c:v>851.62162999999998</c:v>
                </c:pt>
                <c:pt idx="2207">
                  <c:v>850.19511999999997</c:v>
                </c:pt>
                <c:pt idx="2208">
                  <c:v>848.76862000000006</c:v>
                </c:pt>
                <c:pt idx="2209">
                  <c:v>847.34212000000002</c:v>
                </c:pt>
                <c:pt idx="2210">
                  <c:v>845.91561999999999</c:v>
                </c:pt>
                <c:pt idx="2211">
                  <c:v>844.48911999999996</c:v>
                </c:pt>
                <c:pt idx="2212">
                  <c:v>843.06260999999995</c:v>
                </c:pt>
                <c:pt idx="2213">
                  <c:v>841.63611000000003</c:v>
                </c:pt>
                <c:pt idx="2214">
                  <c:v>840.20961</c:v>
                </c:pt>
                <c:pt idx="2215">
                  <c:v>838.78310999999997</c:v>
                </c:pt>
                <c:pt idx="2216">
                  <c:v>837.35661000000005</c:v>
                </c:pt>
                <c:pt idx="2217">
                  <c:v>835.93011000000001</c:v>
                </c:pt>
                <c:pt idx="2218">
                  <c:v>834.50360000000001</c:v>
                </c:pt>
                <c:pt idx="2219">
                  <c:v>833.07709999999997</c:v>
                </c:pt>
                <c:pt idx="2220">
                  <c:v>831.65060000000005</c:v>
                </c:pt>
                <c:pt idx="2221">
                  <c:v>830.22410000000002</c:v>
                </c:pt>
                <c:pt idx="2222">
                  <c:v>828.79759999999999</c:v>
                </c:pt>
                <c:pt idx="2223">
                  <c:v>827.37108999999998</c:v>
                </c:pt>
                <c:pt idx="2224">
                  <c:v>825.94458999999995</c:v>
                </c:pt>
                <c:pt idx="2225">
                  <c:v>824.51809000000003</c:v>
                </c:pt>
                <c:pt idx="2226">
                  <c:v>823.09159</c:v>
                </c:pt>
                <c:pt idx="2227">
                  <c:v>821.66508999999996</c:v>
                </c:pt>
                <c:pt idx="2228">
                  <c:v>820.23857999999996</c:v>
                </c:pt>
                <c:pt idx="2229">
                  <c:v>818.81208000000004</c:v>
                </c:pt>
                <c:pt idx="2230">
                  <c:v>817.38558</c:v>
                </c:pt>
                <c:pt idx="2231">
                  <c:v>815.95907999999997</c:v>
                </c:pt>
                <c:pt idx="2232">
                  <c:v>814.53258000000005</c:v>
                </c:pt>
                <c:pt idx="2233">
                  <c:v>813.10608000000002</c:v>
                </c:pt>
                <c:pt idx="2234">
                  <c:v>811.67957000000001</c:v>
                </c:pt>
                <c:pt idx="2235">
                  <c:v>810.25306999999998</c:v>
                </c:pt>
                <c:pt idx="2236">
                  <c:v>808.82656999999995</c:v>
                </c:pt>
                <c:pt idx="2237">
                  <c:v>807.40007000000003</c:v>
                </c:pt>
                <c:pt idx="2238">
                  <c:v>805.97357</c:v>
                </c:pt>
                <c:pt idx="2239">
                  <c:v>804.54705999999999</c:v>
                </c:pt>
                <c:pt idx="2240">
                  <c:v>803.12055999999995</c:v>
                </c:pt>
                <c:pt idx="2241">
                  <c:v>801.69406000000004</c:v>
                </c:pt>
                <c:pt idx="2242">
                  <c:v>800.26756</c:v>
                </c:pt>
                <c:pt idx="2243">
                  <c:v>798.84105999999997</c:v>
                </c:pt>
                <c:pt idx="2244">
                  <c:v>797.41454999999996</c:v>
                </c:pt>
                <c:pt idx="2245">
                  <c:v>795.98805000000004</c:v>
                </c:pt>
                <c:pt idx="2246">
                  <c:v>794.56155000000001</c:v>
                </c:pt>
                <c:pt idx="2247">
                  <c:v>793.13504999999998</c:v>
                </c:pt>
                <c:pt idx="2248">
                  <c:v>791.70854999999995</c:v>
                </c:pt>
                <c:pt idx="2249">
                  <c:v>790.28205000000003</c:v>
                </c:pt>
                <c:pt idx="2250">
                  <c:v>788.85554000000002</c:v>
                </c:pt>
                <c:pt idx="2251">
                  <c:v>787.42903999999999</c:v>
                </c:pt>
                <c:pt idx="2252">
                  <c:v>786.00253999999995</c:v>
                </c:pt>
                <c:pt idx="2253">
                  <c:v>784.57604000000003</c:v>
                </c:pt>
                <c:pt idx="2254">
                  <c:v>783.14954</c:v>
                </c:pt>
                <c:pt idx="2255">
                  <c:v>781.72302999999999</c:v>
                </c:pt>
                <c:pt idx="2256">
                  <c:v>780.29652999999996</c:v>
                </c:pt>
                <c:pt idx="2257">
                  <c:v>778.87003000000004</c:v>
                </c:pt>
                <c:pt idx="2258">
                  <c:v>777.44353000000001</c:v>
                </c:pt>
                <c:pt idx="2259">
                  <c:v>776.01702999999998</c:v>
                </c:pt>
                <c:pt idx="2260">
                  <c:v>774.59051999999997</c:v>
                </c:pt>
                <c:pt idx="2261">
                  <c:v>773.16402000000005</c:v>
                </c:pt>
                <c:pt idx="2262">
                  <c:v>771.73752000000002</c:v>
                </c:pt>
                <c:pt idx="2263">
                  <c:v>770.31101999999998</c:v>
                </c:pt>
                <c:pt idx="2264">
                  <c:v>768.88451999999995</c:v>
                </c:pt>
                <c:pt idx="2265">
                  <c:v>767.45800999999994</c:v>
                </c:pt>
                <c:pt idx="2266">
                  <c:v>766.03151000000003</c:v>
                </c:pt>
                <c:pt idx="2267">
                  <c:v>764.60500999999999</c:v>
                </c:pt>
                <c:pt idx="2268">
                  <c:v>763.17850999999996</c:v>
                </c:pt>
                <c:pt idx="2269">
                  <c:v>761.75201000000004</c:v>
                </c:pt>
                <c:pt idx="2270">
                  <c:v>760.32551000000001</c:v>
                </c:pt>
                <c:pt idx="2271">
                  <c:v>758.899</c:v>
                </c:pt>
                <c:pt idx="2272">
                  <c:v>757.47249999999997</c:v>
                </c:pt>
                <c:pt idx="2273">
                  <c:v>756.04600000000005</c:v>
                </c:pt>
                <c:pt idx="2274">
                  <c:v>754.61950000000002</c:v>
                </c:pt>
                <c:pt idx="2275">
                  <c:v>753.19299999999998</c:v>
                </c:pt>
                <c:pt idx="2276">
                  <c:v>751.76648999999998</c:v>
                </c:pt>
                <c:pt idx="2277">
                  <c:v>750.33998999999994</c:v>
                </c:pt>
                <c:pt idx="2278">
                  <c:v>748.91349000000002</c:v>
                </c:pt>
                <c:pt idx="2279">
                  <c:v>747.48698999999999</c:v>
                </c:pt>
                <c:pt idx="2280">
                  <c:v>746.06048999999996</c:v>
                </c:pt>
                <c:pt idx="2281">
                  <c:v>744.63397999999995</c:v>
                </c:pt>
                <c:pt idx="2282">
                  <c:v>743.20748000000003</c:v>
                </c:pt>
                <c:pt idx="2283">
                  <c:v>741.78098</c:v>
                </c:pt>
                <c:pt idx="2284">
                  <c:v>740.35447999999997</c:v>
                </c:pt>
                <c:pt idx="2285">
                  <c:v>738.92798000000005</c:v>
                </c:pt>
                <c:pt idx="2286">
                  <c:v>737.50148000000002</c:v>
                </c:pt>
                <c:pt idx="2287">
                  <c:v>736.07497000000001</c:v>
                </c:pt>
                <c:pt idx="2288">
                  <c:v>734.64846999999997</c:v>
                </c:pt>
                <c:pt idx="2289">
                  <c:v>733.22197000000006</c:v>
                </c:pt>
                <c:pt idx="2290">
                  <c:v>731.79547000000002</c:v>
                </c:pt>
                <c:pt idx="2291">
                  <c:v>730.36896999999999</c:v>
                </c:pt>
                <c:pt idx="2292">
                  <c:v>728.94245999999998</c:v>
                </c:pt>
                <c:pt idx="2293">
                  <c:v>727.51595999999995</c:v>
                </c:pt>
                <c:pt idx="2294">
                  <c:v>726.08946000000003</c:v>
                </c:pt>
                <c:pt idx="2295">
                  <c:v>724.66296</c:v>
                </c:pt>
                <c:pt idx="2296">
                  <c:v>723.23645999999997</c:v>
                </c:pt>
                <c:pt idx="2297">
                  <c:v>721.80994999999996</c:v>
                </c:pt>
                <c:pt idx="2298">
                  <c:v>720.38345000000004</c:v>
                </c:pt>
                <c:pt idx="2299">
                  <c:v>718.95695000000001</c:v>
                </c:pt>
                <c:pt idx="2300">
                  <c:v>717.53044999999997</c:v>
                </c:pt>
                <c:pt idx="2301">
                  <c:v>716.10395000000005</c:v>
                </c:pt>
                <c:pt idx="2302">
                  <c:v>714.67745000000002</c:v>
                </c:pt>
                <c:pt idx="2303">
                  <c:v>713.25094000000001</c:v>
                </c:pt>
                <c:pt idx="2304">
                  <c:v>711.82443999999998</c:v>
                </c:pt>
                <c:pt idx="2305">
                  <c:v>710.39793999999995</c:v>
                </c:pt>
                <c:pt idx="2306">
                  <c:v>708.97144000000003</c:v>
                </c:pt>
                <c:pt idx="2307">
                  <c:v>707.54494</c:v>
                </c:pt>
                <c:pt idx="2308">
                  <c:v>706.11842999999999</c:v>
                </c:pt>
                <c:pt idx="2309">
                  <c:v>704.69192999999996</c:v>
                </c:pt>
                <c:pt idx="2310">
                  <c:v>703.26543000000004</c:v>
                </c:pt>
                <c:pt idx="2311">
                  <c:v>701.83893</c:v>
                </c:pt>
                <c:pt idx="2312">
                  <c:v>700.41242999999997</c:v>
                </c:pt>
                <c:pt idx="2313">
                  <c:v>698.98591999999996</c:v>
                </c:pt>
                <c:pt idx="2314">
                  <c:v>697.55942000000005</c:v>
                </c:pt>
                <c:pt idx="2315">
                  <c:v>696.13292000000001</c:v>
                </c:pt>
                <c:pt idx="2316">
                  <c:v>694.70641999999998</c:v>
                </c:pt>
                <c:pt idx="2317">
                  <c:v>693.27991999999995</c:v>
                </c:pt>
                <c:pt idx="2318">
                  <c:v>691.85341000000005</c:v>
                </c:pt>
                <c:pt idx="2319">
                  <c:v>690.42691000000002</c:v>
                </c:pt>
                <c:pt idx="2320">
                  <c:v>689.00040999999999</c:v>
                </c:pt>
                <c:pt idx="2321">
                  <c:v>687.57390999999996</c:v>
                </c:pt>
                <c:pt idx="2322">
                  <c:v>686.14741000000004</c:v>
                </c:pt>
                <c:pt idx="2323">
                  <c:v>684.72091</c:v>
                </c:pt>
                <c:pt idx="2324">
                  <c:v>683.2944</c:v>
                </c:pt>
                <c:pt idx="2325">
                  <c:v>681.86789999999996</c:v>
                </c:pt>
                <c:pt idx="2326">
                  <c:v>680.44140000000004</c:v>
                </c:pt>
                <c:pt idx="2327">
                  <c:v>679.01490000000001</c:v>
                </c:pt>
                <c:pt idx="2328">
                  <c:v>677.58839999999998</c:v>
                </c:pt>
                <c:pt idx="2329">
                  <c:v>676.16188999999997</c:v>
                </c:pt>
                <c:pt idx="2330">
                  <c:v>674.73539000000005</c:v>
                </c:pt>
                <c:pt idx="2331">
                  <c:v>673.30889000000002</c:v>
                </c:pt>
                <c:pt idx="2332">
                  <c:v>671.88238999999999</c:v>
                </c:pt>
                <c:pt idx="2333">
                  <c:v>670.45588999999995</c:v>
                </c:pt>
                <c:pt idx="2334">
                  <c:v>669.02937999999995</c:v>
                </c:pt>
                <c:pt idx="2335">
                  <c:v>667.60288000000003</c:v>
                </c:pt>
                <c:pt idx="2336">
                  <c:v>666.17637999999999</c:v>
                </c:pt>
                <c:pt idx="2337">
                  <c:v>664.74987999999996</c:v>
                </c:pt>
                <c:pt idx="2338">
                  <c:v>663.32338000000004</c:v>
                </c:pt>
                <c:pt idx="2339">
                  <c:v>661.89688000000001</c:v>
                </c:pt>
                <c:pt idx="2340">
                  <c:v>660.47037</c:v>
                </c:pt>
                <c:pt idx="2341">
                  <c:v>659.04386999999997</c:v>
                </c:pt>
                <c:pt idx="2342">
                  <c:v>657.61737000000005</c:v>
                </c:pt>
                <c:pt idx="2343">
                  <c:v>656.19087000000002</c:v>
                </c:pt>
                <c:pt idx="2344">
                  <c:v>654.76436999999999</c:v>
                </c:pt>
                <c:pt idx="2345">
                  <c:v>653.33785999999998</c:v>
                </c:pt>
                <c:pt idx="2346">
                  <c:v>651.91135999999995</c:v>
                </c:pt>
                <c:pt idx="2347">
                  <c:v>650.48486000000003</c:v>
                </c:pt>
                <c:pt idx="2348">
                  <c:v>649.05835999999999</c:v>
                </c:pt>
                <c:pt idx="2349">
                  <c:v>647.63185999999996</c:v>
                </c:pt>
                <c:pt idx="2350">
                  <c:v>646.20534999999995</c:v>
                </c:pt>
                <c:pt idx="2351">
                  <c:v>644.77885000000003</c:v>
                </c:pt>
                <c:pt idx="2352">
                  <c:v>643.35235</c:v>
                </c:pt>
                <c:pt idx="2353">
                  <c:v>641.92584999999997</c:v>
                </c:pt>
                <c:pt idx="2354">
                  <c:v>640.49935000000005</c:v>
                </c:pt>
                <c:pt idx="2355">
                  <c:v>639.07285000000002</c:v>
                </c:pt>
                <c:pt idx="2356">
                  <c:v>637.64634000000001</c:v>
                </c:pt>
                <c:pt idx="2357">
                  <c:v>636.21983999999998</c:v>
                </c:pt>
                <c:pt idx="2358">
                  <c:v>634.79333999999994</c:v>
                </c:pt>
                <c:pt idx="2359">
                  <c:v>633.36684000000002</c:v>
                </c:pt>
                <c:pt idx="2360">
                  <c:v>631.94033999999999</c:v>
                </c:pt>
                <c:pt idx="2361">
                  <c:v>630.51382999999998</c:v>
                </c:pt>
                <c:pt idx="2362">
                  <c:v>629.08732999999995</c:v>
                </c:pt>
                <c:pt idx="2363">
                  <c:v>627.66083000000003</c:v>
                </c:pt>
                <c:pt idx="2364">
                  <c:v>626.23433</c:v>
                </c:pt>
                <c:pt idx="2365">
                  <c:v>624.80782999999997</c:v>
                </c:pt>
                <c:pt idx="2366">
                  <c:v>623.38131999999996</c:v>
                </c:pt>
                <c:pt idx="2367">
                  <c:v>621.95482000000004</c:v>
                </c:pt>
                <c:pt idx="2368">
                  <c:v>620.52832000000001</c:v>
                </c:pt>
                <c:pt idx="2369">
                  <c:v>619.10181999999998</c:v>
                </c:pt>
                <c:pt idx="2370">
                  <c:v>617.67532000000006</c:v>
                </c:pt>
                <c:pt idx="2371">
                  <c:v>616.24881000000005</c:v>
                </c:pt>
                <c:pt idx="2372">
                  <c:v>614.82231000000002</c:v>
                </c:pt>
                <c:pt idx="2373">
                  <c:v>613.39580999999998</c:v>
                </c:pt>
                <c:pt idx="2374">
                  <c:v>611.96930999999995</c:v>
                </c:pt>
                <c:pt idx="2375">
                  <c:v>610.54281000000003</c:v>
                </c:pt>
                <c:pt idx="2376">
                  <c:v>609.11631</c:v>
                </c:pt>
                <c:pt idx="2377">
                  <c:v>607.68979999999999</c:v>
                </c:pt>
                <c:pt idx="2378">
                  <c:v>606.26329999999996</c:v>
                </c:pt>
                <c:pt idx="2379">
                  <c:v>604.83680000000004</c:v>
                </c:pt>
                <c:pt idx="2380">
                  <c:v>603.41030000000001</c:v>
                </c:pt>
                <c:pt idx="2381">
                  <c:v>601.98379999999997</c:v>
                </c:pt>
                <c:pt idx="2382">
                  <c:v>600.55728999999997</c:v>
                </c:pt>
                <c:pt idx="2383">
                  <c:v>599.13079000000005</c:v>
                </c:pt>
                <c:pt idx="2384">
                  <c:v>597.70429000000001</c:v>
                </c:pt>
                <c:pt idx="2385">
                  <c:v>596.27778999999998</c:v>
                </c:pt>
                <c:pt idx="2386">
                  <c:v>594.85128999999995</c:v>
                </c:pt>
                <c:pt idx="2387">
                  <c:v>593.42478000000006</c:v>
                </c:pt>
                <c:pt idx="2388">
                  <c:v>591.99828000000002</c:v>
                </c:pt>
                <c:pt idx="2389">
                  <c:v>590.57177999999999</c:v>
                </c:pt>
                <c:pt idx="2390">
                  <c:v>589.14527999999996</c:v>
                </c:pt>
                <c:pt idx="2391">
                  <c:v>587.71878000000004</c:v>
                </c:pt>
                <c:pt idx="2392">
                  <c:v>586.29228000000001</c:v>
                </c:pt>
                <c:pt idx="2393">
                  <c:v>584.86577</c:v>
                </c:pt>
                <c:pt idx="2394">
                  <c:v>583.43926999999996</c:v>
                </c:pt>
                <c:pt idx="2395">
                  <c:v>582.01277000000005</c:v>
                </c:pt>
                <c:pt idx="2396">
                  <c:v>580.58627000000001</c:v>
                </c:pt>
                <c:pt idx="2397">
                  <c:v>579.15976999999998</c:v>
                </c:pt>
                <c:pt idx="2398">
                  <c:v>577.73325999999997</c:v>
                </c:pt>
                <c:pt idx="2399">
                  <c:v>576.30676000000005</c:v>
                </c:pt>
                <c:pt idx="2400">
                  <c:v>574.88026000000002</c:v>
                </c:pt>
                <c:pt idx="2401">
                  <c:v>573.45375999999999</c:v>
                </c:pt>
                <c:pt idx="2402">
                  <c:v>572.02725999999996</c:v>
                </c:pt>
                <c:pt idx="2403">
                  <c:v>570.60074999999995</c:v>
                </c:pt>
                <c:pt idx="2404">
                  <c:v>569.17425000000003</c:v>
                </c:pt>
                <c:pt idx="2405">
                  <c:v>567.74775</c:v>
                </c:pt>
                <c:pt idx="2406">
                  <c:v>566.32124999999996</c:v>
                </c:pt>
                <c:pt idx="2407">
                  <c:v>564.89475000000004</c:v>
                </c:pt>
                <c:pt idx="2408">
                  <c:v>563.46825000000001</c:v>
                </c:pt>
                <c:pt idx="2409">
                  <c:v>562.04174</c:v>
                </c:pt>
                <c:pt idx="2410">
                  <c:v>560.61523999999997</c:v>
                </c:pt>
                <c:pt idx="2411">
                  <c:v>559.18874000000005</c:v>
                </c:pt>
                <c:pt idx="2412">
                  <c:v>557.76224000000002</c:v>
                </c:pt>
                <c:pt idx="2413">
                  <c:v>556.33573999999999</c:v>
                </c:pt>
                <c:pt idx="2414">
                  <c:v>554.90922999999998</c:v>
                </c:pt>
                <c:pt idx="2415">
                  <c:v>553.48272999999995</c:v>
                </c:pt>
                <c:pt idx="2416">
                  <c:v>552.05623000000003</c:v>
                </c:pt>
                <c:pt idx="2417">
                  <c:v>550.62973</c:v>
                </c:pt>
                <c:pt idx="2418">
                  <c:v>549.20322999999996</c:v>
                </c:pt>
                <c:pt idx="2419">
                  <c:v>547.77671999999995</c:v>
                </c:pt>
                <c:pt idx="2420">
                  <c:v>546.35022000000004</c:v>
                </c:pt>
                <c:pt idx="2421">
                  <c:v>544.92372</c:v>
                </c:pt>
                <c:pt idx="2422">
                  <c:v>543.49721999999997</c:v>
                </c:pt>
                <c:pt idx="2423">
                  <c:v>542.07072000000005</c:v>
                </c:pt>
                <c:pt idx="2424">
                  <c:v>540.64421000000004</c:v>
                </c:pt>
                <c:pt idx="2425">
                  <c:v>539.21771000000001</c:v>
                </c:pt>
                <c:pt idx="2426">
                  <c:v>537.79120999999998</c:v>
                </c:pt>
                <c:pt idx="2427">
                  <c:v>536.36470999999995</c:v>
                </c:pt>
                <c:pt idx="2428">
                  <c:v>534.93821000000003</c:v>
                </c:pt>
                <c:pt idx="2429">
                  <c:v>533.51170999999999</c:v>
                </c:pt>
                <c:pt idx="2430">
                  <c:v>532.08519999999999</c:v>
                </c:pt>
                <c:pt idx="2431">
                  <c:v>530.65869999999995</c:v>
                </c:pt>
                <c:pt idx="2432">
                  <c:v>529.23220000000003</c:v>
                </c:pt>
                <c:pt idx="2433">
                  <c:v>527.8057</c:v>
                </c:pt>
                <c:pt idx="2434">
                  <c:v>526.37919999999997</c:v>
                </c:pt>
                <c:pt idx="2435">
                  <c:v>524.95268999999996</c:v>
                </c:pt>
                <c:pt idx="2436">
                  <c:v>523.52619000000004</c:v>
                </c:pt>
                <c:pt idx="2437">
                  <c:v>522.09969000000001</c:v>
                </c:pt>
                <c:pt idx="2438">
                  <c:v>520.67318999999998</c:v>
                </c:pt>
                <c:pt idx="2439">
                  <c:v>519.24668999999994</c:v>
                </c:pt>
                <c:pt idx="2440">
                  <c:v>517.82018000000005</c:v>
                </c:pt>
                <c:pt idx="2441">
                  <c:v>516.39368000000002</c:v>
                </c:pt>
                <c:pt idx="2442">
                  <c:v>514.96717999999998</c:v>
                </c:pt>
                <c:pt idx="2443">
                  <c:v>513.54067999999995</c:v>
                </c:pt>
                <c:pt idx="2444">
                  <c:v>512.11418000000003</c:v>
                </c:pt>
                <c:pt idx="2445">
                  <c:v>510.68768</c:v>
                </c:pt>
                <c:pt idx="2446">
                  <c:v>509.26116999999999</c:v>
                </c:pt>
                <c:pt idx="2447">
                  <c:v>507.83467000000002</c:v>
                </c:pt>
                <c:pt idx="2448">
                  <c:v>506.40816999999998</c:v>
                </c:pt>
                <c:pt idx="2449">
                  <c:v>504.98167000000001</c:v>
                </c:pt>
                <c:pt idx="2450">
                  <c:v>503.55516999999998</c:v>
                </c:pt>
                <c:pt idx="2451">
                  <c:v>502.12866000000002</c:v>
                </c:pt>
                <c:pt idx="2452">
                  <c:v>500.70215999999999</c:v>
                </c:pt>
                <c:pt idx="2453">
                  <c:v>499.27566000000002</c:v>
                </c:pt>
                <c:pt idx="2454">
                  <c:v>497.84915999999998</c:v>
                </c:pt>
                <c:pt idx="2455">
                  <c:v>496.42266000000001</c:v>
                </c:pt>
                <c:pt idx="2456">
                  <c:v>494.99615</c:v>
                </c:pt>
                <c:pt idx="2457">
                  <c:v>493.56965000000002</c:v>
                </c:pt>
                <c:pt idx="2458">
                  <c:v>492.14314999999999</c:v>
                </c:pt>
                <c:pt idx="2459">
                  <c:v>490.71665000000002</c:v>
                </c:pt>
                <c:pt idx="2460">
                  <c:v>489.29014999999998</c:v>
                </c:pt>
                <c:pt idx="2461">
                  <c:v>487.86365000000001</c:v>
                </c:pt>
                <c:pt idx="2462">
                  <c:v>486.43714</c:v>
                </c:pt>
                <c:pt idx="2463">
                  <c:v>485.01064000000002</c:v>
                </c:pt>
                <c:pt idx="2464">
                  <c:v>483.58413999999999</c:v>
                </c:pt>
                <c:pt idx="2465">
                  <c:v>482.15764000000001</c:v>
                </c:pt>
                <c:pt idx="2466">
                  <c:v>480.73113999999998</c:v>
                </c:pt>
                <c:pt idx="2467">
                  <c:v>479.30462999999997</c:v>
                </c:pt>
                <c:pt idx="2468">
                  <c:v>477.87813</c:v>
                </c:pt>
                <c:pt idx="2469">
                  <c:v>476.45163000000002</c:v>
                </c:pt>
                <c:pt idx="2470">
                  <c:v>475.02512999999999</c:v>
                </c:pt>
                <c:pt idx="2471">
                  <c:v>473.59863000000001</c:v>
                </c:pt>
                <c:pt idx="2472">
                  <c:v>472.17212000000001</c:v>
                </c:pt>
                <c:pt idx="2473">
                  <c:v>470.74561999999997</c:v>
                </c:pt>
                <c:pt idx="2474">
                  <c:v>469.31912</c:v>
                </c:pt>
                <c:pt idx="2475">
                  <c:v>467.89262000000002</c:v>
                </c:pt>
                <c:pt idx="2476">
                  <c:v>466.46611999999999</c:v>
                </c:pt>
                <c:pt idx="2477">
                  <c:v>465.03960999999998</c:v>
                </c:pt>
                <c:pt idx="2478">
                  <c:v>463.61311000000001</c:v>
                </c:pt>
                <c:pt idx="2479">
                  <c:v>462.18660999999997</c:v>
                </c:pt>
                <c:pt idx="2480">
                  <c:v>460.76011</c:v>
                </c:pt>
                <c:pt idx="2481">
                  <c:v>459.33361000000002</c:v>
                </c:pt>
                <c:pt idx="2482">
                  <c:v>457.90710999999999</c:v>
                </c:pt>
                <c:pt idx="2483">
                  <c:v>456.48059999999998</c:v>
                </c:pt>
                <c:pt idx="2484">
                  <c:v>455.05410000000001</c:v>
                </c:pt>
                <c:pt idx="2485">
                  <c:v>453.62759999999997</c:v>
                </c:pt>
                <c:pt idx="2486">
                  <c:v>452.2011</c:v>
                </c:pt>
                <c:pt idx="2487">
                  <c:v>450.77460000000002</c:v>
                </c:pt>
                <c:pt idx="2488">
                  <c:v>449.34809000000001</c:v>
                </c:pt>
                <c:pt idx="2489">
                  <c:v>447.92158999999998</c:v>
                </c:pt>
                <c:pt idx="2490">
                  <c:v>446.49509</c:v>
                </c:pt>
                <c:pt idx="2491">
                  <c:v>445.06858999999997</c:v>
                </c:pt>
                <c:pt idx="2492">
                  <c:v>443.64209</c:v>
                </c:pt>
                <c:pt idx="2493">
                  <c:v>442.21557999999999</c:v>
                </c:pt>
                <c:pt idx="2494">
                  <c:v>440.78908000000001</c:v>
                </c:pt>
                <c:pt idx="2495">
                  <c:v>439.36257999999998</c:v>
                </c:pt>
                <c:pt idx="2496">
                  <c:v>437.93608</c:v>
                </c:pt>
                <c:pt idx="2497">
                  <c:v>436.50958000000003</c:v>
                </c:pt>
                <c:pt idx="2498">
                  <c:v>435.08308</c:v>
                </c:pt>
                <c:pt idx="2499">
                  <c:v>433.65656999999999</c:v>
                </c:pt>
                <c:pt idx="2500">
                  <c:v>432.23007000000001</c:v>
                </c:pt>
                <c:pt idx="2501">
                  <c:v>430.80356999999998</c:v>
                </c:pt>
                <c:pt idx="2502">
                  <c:v>429.37707</c:v>
                </c:pt>
                <c:pt idx="2503">
                  <c:v>427.95057000000003</c:v>
                </c:pt>
                <c:pt idx="2504">
                  <c:v>426.52406000000002</c:v>
                </c:pt>
                <c:pt idx="2505">
                  <c:v>425.09755999999999</c:v>
                </c:pt>
                <c:pt idx="2506">
                  <c:v>423.67106000000001</c:v>
                </c:pt>
                <c:pt idx="2507">
                  <c:v>422.24455999999998</c:v>
                </c:pt>
                <c:pt idx="2508">
                  <c:v>420.81806</c:v>
                </c:pt>
                <c:pt idx="2509">
                  <c:v>419.39155</c:v>
                </c:pt>
                <c:pt idx="2510">
                  <c:v>417.96505000000002</c:v>
                </c:pt>
                <c:pt idx="2511">
                  <c:v>416.53854999999999</c:v>
                </c:pt>
                <c:pt idx="2512">
                  <c:v>415.11205000000001</c:v>
                </c:pt>
                <c:pt idx="2513">
                  <c:v>413.68554999999998</c:v>
                </c:pt>
                <c:pt idx="2514">
                  <c:v>412.25905</c:v>
                </c:pt>
                <c:pt idx="2515">
                  <c:v>410.83253999999999</c:v>
                </c:pt>
                <c:pt idx="2516">
                  <c:v>409.40604000000002</c:v>
                </c:pt>
                <c:pt idx="2517">
                  <c:v>407.97953999999999</c:v>
                </c:pt>
                <c:pt idx="2518">
                  <c:v>406.55304000000001</c:v>
                </c:pt>
                <c:pt idx="2519">
                  <c:v>405.12653999999998</c:v>
                </c:pt>
                <c:pt idx="2520">
                  <c:v>403.70003000000003</c:v>
                </c:pt>
                <c:pt idx="2521">
                  <c:v>402.27352999999999</c:v>
                </c:pt>
                <c:pt idx="2522">
                  <c:v>400.84703000000002</c:v>
                </c:pt>
                <c:pt idx="2523">
                  <c:v>399.42052999999999</c:v>
                </c:pt>
              </c:numCache>
            </c:numRef>
          </c:xVal>
          <c:yVal>
            <c:numRef>
              <c:f>Feuil1!$C$2:$C$2525</c:f>
              <c:numCache>
                <c:formatCode>General</c:formatCode>
                <c:ptCount val="2524"/>
                <c:pt idx="0">
                  <c:v>99.426000000000002</c:v>
                </c:pt>
                <c:pt idx="1">
                  <c:v>99.42</c:v>
                </c:pt>
                <c:pt idx="2">
                  <c:v>99.423000000000002</c:v>
                </c:pt>
                <c:pt idx="3">
                  <c:v>99.430999999999997</c:v>
                </c:pt>
                <c:pt idx="4">
                  <c:v>99.436999999999998</c:v>
                </c:pt>
                <c:pt idx="5">
                  <c:v>99.444999999999993</c:v>
                </c:pt>
                <c:pt idx="6">
                  <c:v>99.459000000000003</c:v>
                </c:pt>
                <c:pt idx="7">
                  <c:v>99.465999999999994</c:v>
                </c:pt>
                <c:pt idx="8">
                  <c:v>99.453999999999994</c:v>
                </c:pt>
                <c:pt idx="9">
                  <c:v>99.433999999999997</c:v>
                </c:pt>
                <c:pt idx="10">
                  <c:v>99.424999999999997</c:v>
                </c:pt>
                <c:pt idx="11">
                  <c:v>99.435000000000002</c:v>
                </c:pt>
                <c:pt idx="12">
                  <c:v>99.450999999999993</c:v>
                </c:pt>
                <c:pt idx="13">
                  <c:v>99.454999999999998</c:v>
                </c:pt>
                <c:pt idx="14">
                  <c:v>99.441000000000003</c:v>
                </c:pt>
                <c:pt idx="15">
                  <c:v>99.424000000000007</c:v>
                </c:pt>
                <c:pt idx="16">
                  <c:v>99.423000000000002</c:v>
                </c:pt>
                <c:pt idx="17">
                  <c:v>99.441000000000003</c:v>
                </c:pt>
                <c:pt idx="18">
                  <c:v>99.461999999999989</c:v>
                </c:pt>
                <c:pt idx="19">
                  <c:v>99.472999999999999</c:v>
                </c:pt>
                <c:pt idx="20">
                  <c:v>99.478999999999999</c:v>
                </c:pt>
                <c:pt idx="21">
                  <c:v>99.481999999999999</c:v>
                </c:pt>
                <c:pt idx="22">
                  <c:v>99.472999999999999</c:v>
                </c:pt>
                <c:pt idx="23">
                  <c:v>99.444999999999993</c:v>
                </c:pt>
                <c:pt idx="24">
                  <c:v>99.416000000000011</c:v>
                </c:pt>
                <c:pt idx="25">
                  <c:v>99.417000000000002</c:v>
                </c:pt>
                <c:pt idx="26">
                  <c:v>99.451999999999998</c:v>
                </c:pt>
                <c:pt idx="27">
                  <c:v>99.487000000000009</c:v>
                </c:pt>
                <c:pt idx="28">
                  <c:v>99.5</c:v>
                </c:pt>
                <c:pt idx="29">
                  <c:v>99.49799999999999</c:v>
                </c:pt>
                <c:pt idx="30">
                  <c:v>99.487000000000009</c:v>
                </c:pt>
                <c:pt idx="31">
                  <c:v>99.459000000000003</c:v>
                </c:pt>
                <c:pt idx="32">
                  <c:v>99.417000000000002</c:v>
                </c:pt>
                <c:pt idx="33">
                  <c:v>99.390999999999991</c:v>
                </c:pt>
                <c:pt idx="34">
                  <c:v>99.42</c:v>
                </c:pt>
                <c:pt idx="35">
                  <c:v>99.495000000000005</c:v>
                </c:pt>
                <c:pt idx="36">
                  <c:v>99.534000000000006</c:v>
                </c:pt>
                <c:pt idx="37">
                  <c:v>99.495999999999995</c:v>
                </c:pt>
                <c:pt idx="38">
                  <c:v>99.457999999999998</c:v>
                </c:pt>
                <c:pt idx="39">
                  <c:v>99.501999999999995</c:v>
                </c:pt>
                <c:pt idx="40">
                  <c:v>99.583999999999989</c:v>
                </c:pt>
                <c:pt idx="41">
                  <c:v>99.605000000000004</c:v>
                </c:pt>
                <c:pt idx="42">
                  <c:v>99.560999999999993</c:v>
                </c:pt>
                <c:pt idx="43">
                  <c:v>99.489000000000004</c:v>
                </c:pt>
                <c:pt idx="44">
                  <c:v>99.408000000000001</c:v>
                </c:pt>
                <c:pt idx="45">
                  <c:v>99.350000000000009</c:v>
                </c:pt>
                <c:pt idx="46">
                  <c:v>99.370999999999995</c:v>
                </c:pt>
                <c:pt idx="47">
                  <c:v>99.481999999999999</c:v>
                </c:pt>
                <c:pt idx="48">
                  <c:v>99.576999999999998</c:v>
                </c:pt>
                <c:pt idx="49">
                  <c:v>99.560999999999993</c:v>
                </c:pt>
                <c:pt idx="50">
                  <c:v>99.48</c:v>
                </c:pt>
                <c:pt idx="51">
                  <c:v>99.447000000000003</c:v>
                </c:pt>
                <c:pt idx="52">
                  <c:v>99.504999999999995</c:v>
                </c:pt>
                <c:pt idx="53">
                  <c:v>99.560999999999993</c:v>
                </c:pt>
                <c:pt idx="54">
                  <c:v>99.531000000000006</c:v>
                </c:pt>
                <c:pt idx="55">
                  <c:v>99.468999999999994</c:v>
                </c:pt>
                <c:pt idx="56">
                  <c:v>99.481999999999999</c:v>
                </c:pt>
                <c:pt idx="57">
                  <c:v>99.590999999999994</c:v>
                </c:pt>
                <c:pt idx="58">
                  <c:v>99.695999999999998</c:v>
                </c:pt>
                <c:pt idx="59">
                  <c:v>99.704999999999998</c:v>
                </c:pt>
                <c:pt idx="60">
                  <c:v>99.641000000000005</c:v>
                </c:pt>
                <c:pt idx="61">
                  <c:v>99.564999999999998</c:v>
                </c:pt>
                <c:pt idx="62">
                  <c:v>99.48599999999999</c:v>
                </c:pt>
                <c:pt idx="63">
                  <c:v>99.367000000000004</c:v>
                </c:pt>
                <c:pt idx="64">
                  <c:v>99.217999999999989</c:v>
                </c:pt>
                <c:pt idx="65">
                  <c:v>99.135999999999996</c:v>
                </c:pt>
                <c:pt idx="66">
                  <c:v>99.228999999999999</c:v>
                </c:pt>
                <c:pt idx="67">
                  <c:v>99.453999999999994</c:v>
                </c:pt>
                <c:pt idx="68">
                  <c:v>99.655000000000001</c:v>
                </c:pt>
                <c:pt idx="69">
                  <c:v>99.799000000000007</c:v>
                </c:pt>
                <c:pt idx="70">
                  <c:v>99.885000000000005</c:v>
                </c:pt>
                <c:pt idx="71">
                  <c:v>99.837000000000003</c:v>
                </c:pt>
                <c:pt idx="72">
                  <c:v>99.65</c:v>
                </c:pt>
                <c:pt idx="73">
                  <c:v>99.438999999999993</c:v>
                </c:pt>
                <c:pt idx="74">
                  <c:v>99.382999999999996</c:v>
                </c:pt>
                <c:pt idx="75">
                  <c:v>99.544999999999987</c:v>
                </c:pt>
                <c:pt idx="76">
                  <c:v>99.676000000000002</c:v>
                </c:pt>
                <c:pt idx="77">
                  <c:v>99.587999999999994</c:v>
                </c:pt>
                <c:pt idx="78">
                  <c:v>99.436000000000007</c:v>
                </c:pt>
                <c:pt idx="79">
                  <c:v>99.430999999999997</c:v>
                </c:pt>
                <c:pt idx="80">
                  <c:v>99.536000000000001</c:v>
                </c:pt>
                <c:pt idx="81">
                  <c:v>99.566000000000003</c:v>
                </c:pt>
                <c:pt idx="82">
                  <c:v>99.587999999999994</c:v>
                </c:pt>
                <c:pt idx="83">
                  <c:v>99.719000000000008</c:v>
                </c:pt>
                <c:pt idx="84">
                  <c:v>99.780999999999992</c:v>
                </c:pt>
                <c:pt idx="85">
                  <c:v>99.641999999999996</c:v>
                </c:pt>
                <c:pt idx="86">
                  <c:v>99.444000000000003</c:v>
                </c:pt>
                <c:pt idx="87">
                  <c:v>99.341000000000008</c:v>
                </c:pt>
                <c:pt idx="88">
                  <c:v>99.332999999999998</c:v>
                </c:pt>
                <c:pt idx="89">
                  <c:v>99.393000000000001</c:v>
                </c:pt>
                <c:pt idx="90">
                  <c:v>99.573000000000008</c:v>
                </c:pt>
                <c:pt idx="91">
                  <c:v>99.738</c:v>
                </c:pt>
                <c:pt idx="92">
                  <c:v>99.697999999999993</c:v>
                </c:pt>
                <c:pt idx="93">
                  <c:v>99.575000000000003</c:v>
                </c:pt>
                <c:pt idx="94">
                  <c:v>99.613</c:v>
                </c:pt>
                <c:pt idx="95">
                  <c:v>99.807999999999993</c:v>
                </c:pt>
                <c:pt idx="96">
                  <c:v>99.888999999999996</c:v>
                </c:pt>
                <c:pt idx="97">
                  <c:v>99.762</c:v>
                </c:pt>
                <c:pt idx="98">
                  <c:v>99.519000000000005</c:v>
                </c:pt>
                <c:pt idx="99">
                  <c:v>99.231999999999999</c:v>
                </c:pt>
                <c:pt idx="100">
                  <c:v>98.994</c:v>
                </c:pt>
                <c:pt idx="101">
                  <c:v>99.085000000000008</c:v>
                </c:pt>
                <c:pt idx="102">
                  <c:v>99.765000000000001</c:v>
                </c:pt>
                <c:pt idx="103">
                  <c:v>100.30799999999999</c:v>
                </c:pt>
                <c:pt idx="104">
                  <c:v>100.27600000000001</c:v>
                </c:pt>
                <c:pt idx="105">
                  <c:v>100.01599999999999</c:v>
                </c:pt>
                <c:pt idx="106">
                  <c:v>99.741</c:v>
                </c:pt>
                <c:pt idx="107">
                  <c:v>99.52</c:v>
                </c:pt>
                <c:pt idx="108">
                  <c:v>99.39</c:v>
                </c:pt>
                <c:pt idx="109">
                  <c:v>99.346000000000004</c:v>
                </c:pt>
                <c:pt idx="110">
                  <c:v>99.338000000000008</c:v>
                </c:pt>
                <c:pt idx="111">
                  <c:v>99.378999999999991</c:v>
                </c:pt>
                <c:pt idx="112">
                  <c:v>99.567000000000007</c:v>
                </c:pt>
                <c:pt idx="113">
                  <c:v>99.834000000000003</c:v>
                </c:pt>
                <c:pt idx="114">
                  <c:v>99.948999999999998</c:v>
                </c:pt>
                <c:pt idx="115">
                  <c:v>99.906999999999996</c:v>
                </c:pt>
                <c:pt idx="116">
                  <c:v>99.853000000000009</c:v>
                </c:pt>
                <c:pt idx="117">
                  <c:v>99.838000000000008</c:v>
                </c:pt>
                <c:pt idx="118">
                  <c:v>99.8</c:v>
                </c:pt>
                <c:pt idx="119">
                  <c:v>99.72</c:v>
                </c:pt>
                <c:pt idx="120">
                  <c:v>99.653999999999996</c:v>
                </c:pt>
                <c:pt idx="121">
                  <c:v>99.597000000000008</c:v>
                </c:pt>
                <c:pt idx="122">
                  <c:v>99.472000000000008</c:v>
                </c:pt>
                <c:pt idx="123">
                  <c:v>99.331000000000003</c:v>
                </c:pt>
                <c:pt idx="124">
                  <c:v>99.412000000000006</c:v>
                </c:pt>
                <c:pt idx="125">
                  <c:v>99.716000000000008</c:v>
                </c:pt>
                <c:pt idx="126">
                  <c:v>99.85199999999999</c:v>
                </c:pt>
                <c:pt idx="127">
                  <c:v>99.844999999999999</c:v>
                </c:pt>
                <c:pt idx="128">
                  <c:v>99.956999999999994</c:v>
                </c:pt>
                <c:pt idx="129">
                  <c:v>100.089</c:v>
                </c:pt>
                <c:pt idx="130">
                  <c:v>100.023</c:v>
                </c:pt>
                <c:pt idx="131">
                  <c:v>99.799000000000007</c:v>
                </c:pt>
                <c:pt idx="132">
                  <c:v>99.546999999999997</c:v>
                </c:pt>
                <c:pt idx="133">
                  <c:v>99.397000000000006</c:v>
                </c:pt>
                <c:pt idx="134">
                  <c:v>99.451999999999998</c:v>
                </c:pt>
                <c:pt idx="135">
                  <c:v>99.583999999999989</c:v>
                </c:pt>
                <c:pt idx="136">
                  <c:v>99.552999999999997</c:v>
                </c:pt>
                <c:pt idx="137">
                  <c:v>99.466999999999999</c:v>
                </c:pt>
                <c:pt idx="138">
                  <c:v>99.623999999999995</c:v>
                </c:pt>
                <c:pt idx="139">
                  <c:v>99.917000000000002</c:v>
                </c:pt>
                <c:pt idx="140">
                  <c:v>100</c:v>
                </c:pt>
                <c:pt idx="141">
                  <c:v>99.968000000000004</c:v>
                </c:pt>
                <c:pt idx="142">
                  <c:v>99.98599999999999</c:v>
                </c:pt>
                <c:pt idx="143">
                  <c:v>99.99</c:v>
                </c:pt>
                <c:pt idx="144">
                  <c:v>99.91</c:v>
                </c:pt>
                <c:pt idx="145">
                  <c:v>99.804000000000002</c:v>
                </c:pt>
                <c:pt idx="146">
                  <c:v>99.728999999999999</c:v>
                </c:pt>
                <c:pt idx="147">
                  <c:v>99.673999999999992</c:v>
                </c:pt>
                <c:pt idx="148">
                  <c:v>99.63</c:v>
                </c:pt>
                <c:pt idx="149">
                  <c:v>99.641999999999996</c:v>
                </c:pt>
                <c:pt idx="150">
                  <c:v>99.701999999999998</c:v>
                </c:pt>
                <c:pt idx="151">
                  <c:v>99.71</c:v>
                </c:pt>
                <c:pt idx="152">
                  <c:v>99.653000000000006</c:v>
                </c:pt>
                <c:pt idx="153">
                  <c:v>99.664000000000001</c:v>
                </c:pt>
                <c:pt idx="154">
                  <c:v>99.808999999999997</c:v>
                </c:pt>
                <c:pt idx="155">
                  <c:v>99.926999999999992</c:v>
                </c:pt>
                <c:pt idx="156">
                  <c:v>99.888999999999996</c:v>
                </c:pt>
                <c:pt idx="157">
                  <c:v>99.74199999999999</c:v>
                </c:pt>
                <c:pt idx="158">
                  <c:v>99.582000000000008</c:v>
                </c:pt>
                <c:pt idx="159">
                  <c:v>99.501999999999995</c:v>
                </c:pt>
                <c:pt idx="160">
                  <c:v>99.573999999999998</c:v>
                </c:pt>
                <c:pt idx="161">
                  <c:v>99.724000000000004</c:v>
                </c:pt>
                <c:pt idx="162">
                  <c:v>99.808999999999997</c:v>
                </c:pt>
                <c:pt idx="163">
                  <c:v>99.835999999999999</c:v>
                </c:pt>
                <c:pt idx="164">
                  <c:v>99.837000000000003</c:v>
                </c:pt>
                <c:pt idx="165">
                  <c:v>99.757999999999996</c:v>
                </c:pt>
                <c:pt idx="166">
                  <c:v>99.617000000000004</c:v>
                </c:pt>
                <c:pt idx="167">
                  <c:v>99.558999999999997</c:v>
                </c:pt>
                <c:pt idx="168">
                  <c:v>99.67</c:v>
                </c:pt>
                <c:pt idx="169">
                  <c:v>99.784999999999997</c:v>
                </c:pt>
                <c:pt idx="170">
                  <c:v>99.712000000000003</c:v>
                </c:pt>
                <c:pt idx="171">
                  <c:v>99.488</c:v>
                </c:pt>
                <c:pt idx="172">
                  <c:v>99.272999999999996</c:v>
                </c:pt>
                <c:pt idx="173">
                  <c:v>99.322999999999993</c:v>
                </c:pt>
                <c:pt idx="174">
                  <c:v>99.739000000000004</c:v>
                </c:pt>
                <c:pt idx="175">
                  <c:v>99.991</c:v>
                </c:pt>
                <c:pt idx="176">
                  <c:v>99.872</c:v>
                </c:pt>
                <c:pt idx="177">
                  <c:v>99.748999999999995</c:v>
                </c:pt>
                <c:pt idx="178">
                  <c:v>99.91</c:v>
                </c:pt>
                <c:pt idx="179">
                  <c:v>100.151</c:v>
                </c:pt>
                <c:pt idx="180">
                  <c:v>100.11300000000001</c:v>
                </c:pt>
                <c:pt idx="181">
                  <c:v>99.847999999999999</c:v>
                </c:pt>
                <c:pt idx="182">
                  <c:v>99.543000000000006</c:v>
                </c:pt>
                <c:pt idx="183">
                  <c:v>99.355999999999995</c:v>
                </c:pt>
                <c:pt idx="184">
                  <c:v>99.447000000000003</c:v>
                </c:pt>
                <c:pt idx="185">
                  <c:v>99.837000000000003</c:v>
                </c:pt>
                <c:pt idx="186">
                  <c:v>100.19499999999999</c:v>
                </c:pt>
                <c:pt idx="187">
                  <c:v>100.265</c:v>
                </c:pt>
                <c:pt idx="188">
                  <c:v>100.11799999999999</c:v>
                </c:pt>
                <c:pt idx="189">
                  <c:v>99.899000000000001</c:v>
                </c:pt>
                <c:pt idx="190">
                  <c:v>99.733000000000004</c:v>
                </c:pt>
                <c:pt idx="191">
                  <c:v>99.704000000000008</c:v>
                </c:pt>
                <c:pt idx="192">
                  <c:v>99.783999999999992</c:v>
                </c:pt>
                <c:pt idx="193">
                  <c:v>99.873999999999995</c:v>
                </c:pt>
                <c:pt idx="194">
                  <c:v>99.936999999999998</c:v>
                </c:pt>
                <c:pt idx="195">
                  <c:v>99.975000000000009</c:v>
                </c:pt>
                <c:pt idx="196">
                  <c:v>99.961999999999989</c:v>
                </c:pt>
                <c:pt idx="197">
                  <c:v>99.863</c:v>
                </c:pt>
                <c:pt idx="198">
                  <c:v>99.676000000000002</c:v>
                </c:pt>
                <c:pt idx="199">
                  <c:v>99.441000000000003</c:v>
                </c:pt>
                <c:pt idx="200">
                  <c:v>99.3</c:v>
                </c:pt>
                <c:pt idx="201">
                  <c:v>99.481999999999999</c:v>
                </c:pt>
                <c:pt idx="202">
                  <c:v>99.924000000000007</c:v>
                </c:pt>
                <c:pt idx="203">
                  <c:v>100.149</c:v>
                </c:pt>
                <c:pt idx="204">
                  <c:v>100.06600000000002</c:v>
                </c:pt>
                <c:pt idx="205">
                  <c:v>99.855999999999995</c:v>
                </c:pt>
                <c:pt idx="206">
                  <c:v>99.65</c:v>
                </c:pt>
                <c:pt idx="207">
                  <c:v>99.563999999999993</c:v>
                </c:pt>
                <c:pt idx="208">
                  <c:v>99.647999999999996</c:v>
                </c:pt>
                <c:pt idx="209">
                  <c:v>99.763000000000005</c:v>
                </c:pt>
                <c:pt idx="210">
                  <c:v>99.759</c:v>
                </c:pt>
                <c:pt idx="211">
                  <c:v>99.665999999999997</c:v>
                </c:pt>
                <c:pt idx="212">
                  <c:v>99.555999999999997</c:v>
                </c:pt>
                <c:pt idx="213">
                  <c:v>99.429999999999993</c:v>
                </c:pt>
                <c:pt idx="214">
                  <c:v>99.272000000000006</c:v>
                </c:pt>
                <c:pt idx="215">
                  <c:v>99.158000000000001</c:v>
                </c:pt>
                <c:pt idx="216">
                  <c:v>99.298000000000002</c:v>
                </c:pt>
                <c:pt idx="217">
                  <c:v>99.74199999999999</c:v>
                </c:pt>
                <c:pt idx="218">
                  <c:v>100.04599999999999</c:v>
                </c:pt>
                <c:pt idx="219">
                  <c:v>100.01400000000001</c:v>
                </c:pt>
                <c:pt idx="220">
                  <c:v>99.831999999999994</c:v>
                </c:pt>
                <c:pt idx="221">
                  <c:v>99.637</c:v>
                </c:pt>
                <c:pt idx="222">
                  <c:v>99.472000000000008</c:v>
                </c:pt>
                <c:pt idx="223">
                  <c:v>99.328000000000003</c:v>
                </c:pt>
                <c:pt idx="224">
                  <c:v>99.185000000000002</c:v>
                </c:pt>
                <c:pt idx="225">
                  <c:v>99.117999999999995</c:v>
                </c:pt>
                <c:pt idx="226">
                  <c:v>99.334000000000003</c:v>
                </c:pt>
                <c:pt idx="227">
                  <c:v>99.704000000000008</c:v>
                </c:pt>
                <c:pt idx="228">
                  <c:v>99.731999999999999</c:v>
                </c:pt>
                <c:pt idx="229">
                  <c:v>99.543999999999997</c:v>
                </c:pt>
                <c:pt idx="230">
                  <c:v>99.558999999999997</c:v>
                </c:pt>
                <c:pt idx="231">
                  <c:v>99.814999999999998</c:v>
                </c:pt>
                <c:pt idx="232">
                  <c:v>99.894999999999996</c:v>
                </c:pt>
                <c:pt idx="233">
                  <c:v>99.728999999999999</c:v>
                </c:pt>
                <c:pt idx="234">
                  <c:v>99.515000000000001</c:v>
                </c:pt>
                <c:pt idx="235">
                  <c:v>99.361000000000004</c:v>
                </c:pt>
                <c:pt idx="236">
                  <c:v>99.256999999999991</c:v>
                </c:pt>
                <c:pt idx="237">
                  <c:v>99.14500000000001</c:v>
                </c:pt>
                <c:pt idx="238">
                  <c:v>99.02</c:v>
                </c:pt>
                <c:pt idx="239">
                  <c:v>98.965000000000003</c:v>
                </c:pt>
                <c:pt idx="240">
                  <c:v>99.012</c:v>
                </c:pt>
                <c:pt idx="241">
                  <c:v>98.992000000000004</c:v>
                </c:pt>
                <c:pt idx="242">
                  <c:v>98.772999999999996</c:v>
                </c:pt>
                <c:pt idx="243">
                  <c:v>98.457999999999998</c:v>
                </c:pt>
                <c:pt idx="244">
                  <c:v>98.337000000000003</c:v>
                </c:pt>
                <c:pt idx="245">
                  <c:v>98.740000000000009</c:v>
                </c:pt>
                <c:pt idx="246">
                  <c:v>99.225999999999999</c:v>
                </c:pt>
                <c:pt idx="247">
                  <c:v>99.22</c:v>
                </c:pt>
                <c:pt idx="248">
                  <c:v>98.968000000000004</c:v>
                </c:pt>
                <c:pt idx="249">
                  <c:v>98.706000000000003</c:v>
                </c:pt>
                <c:pt idx="250">
                  <c:v>98.515000000000001</c:v>
                </c:pt>
                <c:pt idx="251">
                  <c:v>98.387999999999991</c:v>
                </c:pt>
                <c:pt idx="252">
                  <c:v>98.275999999999996</c:v>
                </c:pt>
                <c:pt idx="253">
                  <c:v>98.150999999999996</c:v>
                </c:pt>
                <c:pt idx="254">
                  <c:v>98.024000000000001</c:v>
                </c:pt>
                <c:pt idx="255">
                  <c:v>97.902000000000001</c:v>
                </c:pt>
                <c:pt idx="256">
                  <c:v>97.751000000000005</c:v>
                </c:pt>
                <c:pt idx="257">
                  <c:v>97.548999999999992</c:v>
                </c:pt>
                <c:pt idx="258">
                  <c:v>97.406999999999996</c:v>
                </c:pt>
                <c:pt idx="259">
                  <c:v>97.55</c:v>
                </c:pt>
                <c:pt idx="260">
                  <c:v>97.838000000000008</c:v>
                </c:pt>
                <c:pt idx="261">
                  <c:v>97.826999999999998</c:v>
                </c:pt>
                <c:pt idx="262">
                  <c:v>97.567999999999998</c:v>
                </c:pt>
                <c:pt idx="263">
                  <c:v>97.253999999999991</c:v>
                </c:pt>
                <c:pt idx="264">
                  <c:v>96.988</c:v>
                </c:pt>
                <c:pt idx="265">
                  <c:v>96.855999999999995</c:v>
                </c:pt>
                <c:pt idx="266">
                  <c:v>96.899999999999991</c:v>
                </c:pt>
                <c:pt idx="267">
                  <c:v>96.95</c:v>
                </c:pt>
                <c:pt idx="268">
                  <c:v>96.850999999999999</c:v>
                </c:pt>
                <c:pt idx="269">
                  <c:v>96.694000000000003</c:v>
                </c:pt>
                <c:pt idx="270">
                  <c:v>96.588999999999999</c:v>
                </c:pt>
                <c:pt idx="271">
                  <c:v>96.503</c:v>
                </c:pt>
                <c:pt idx="272">
                  <c:v>96.387999999999991</c:v>
                </c:pt>
                <c:pt idx="273">
                  <c:v>96.313999999999993</c:v>
                </c:pt>
                <c:pt idx="274">
                  <c:v>96.325000000000003</c:v>
                </c:pt>
                <c:pt idx="275">
                  <c:v>96.303000000000011</c:v>
                </c:pt>
                <c:pt idx="276">
                  <c:v>96.155000000000001</c:v>
                </c:pt>
                <c:pt idx="277">
                  <c:v>95.942000000000007</c:v>
                </c:pt>
                <c:pt idx="278">
                  <c:v>95.772000000000006</c:v>
                </c:pt>
                <c:pt idx="279">
                  <c:v>95.689000000000007</c:v>
                </c:pt>
                <c:pt idx="280">
                  <c:v>95.638000000000005</c:v>
                </c:pt>
                <c:pt idx="281">
                  <c:v>95.559000000000012</c:v>
                </c:pt>
                <c:pt idx="282">
                  <c:v>95.481999999999999</c:v>
                </c:pt>
                <c:pt idx="283">
                  <c:v>95.445999999999998</c:v>
                </c:pt>
                <c:pt idx="284">
                  <c:v>95.393000000000001</c:v>
                </c:pt>
                <c:pt idx="285">
                  <c:v>95.23899999999999</c:v>
                </c:pt>
                <c:pt idx="286">
                  <c:v>95.013000000000005</c:v>
                </c:pt>
                <c:pt idx="287">
                  <c:v>94.852999999999994</c:v>
                </c:pt>
                <c:pt idx="288">
                  <c:v>94.911999999999992</c:v>
                </c:pt>
                <c:pt idx="289">
                  <c:v>95.081000000000003</c:v>
                </c:pt>
                <c:pt idx="290">
                  <c:v>95.078000000000003</c:v>
                </c:pt>
                <c:pt idx="291">
                  <c:v>94.911000000000001</c:v>
                </c:pt>
                <c:pt idx="292">
                  <c:v>94.72</c:v>
                </c:pt>
                <c:pt idx="293">
                  <c:v>94.572999999999993</c:v>
                </c:pt>
                <c:pt idx="294">
                  <c:v>94.471000000000004</c:v>
                </c:pt>
                <c:pt idx="295">
                  <c:v>94.388000000000005</c:v>
                </c:pt>
                <c:pt idx="296">
                  <c:v>94.31</c:v>
                </c:pt>
                <c:pt idx="297">
                  <c:v>94.230999999999995</c:v>
                </c:pt>
                <c:pt idx="298">
                  <c:v>94.131</c:v>
                </c:pt>
                <c:pt idx="299">
                  <c:v>93.977000000000004</c:v>
                </c:pt>
                <c:pt idx="300">
                  <c:v>93.777000000000001</c:v>
                </c:pt>
                <c:pt idx="301">
                  <c:v>93.61</c:v>
                </c:pt>
                <c:pt idx="302">
                  <c:v>93.608000000000004</c:v>
                </c:pt>
                <c:pt idx="303">
                  <c:v>93.77</c:v>
                </c:pt>
                <c:pt idx="304">
                  <c:v>93.840999999999994</c:v>
                </c:pt>
                <c:pt idx="305">
                  <c:v>93.727999999999994</c:v>
                </c:pt>
                <c:pt idx="306">
                  <c:v>93.557999999999993</c:v>
                </c:pt>
                <c:pt idx="307">
                  <c:v>93.423999999999992</c:v>
                </c:pt>
                <c:pt idx="308">
                  <c:v>93.325000000000003</c:v>
                </c:pt>
                <c:pt idx="309">
                  <c:v>93.216999999999999</c:v>
                </c:pt>
                <c:pt idx="310">
                  <c:v>93.081000000000003</c:v>
                </c:pt>
                <c:pt idx="311">
                  <c:v>92.947000000000003</c:v>
                </c:pt>
                <c:pt idx="312">
                  <c:v>92.856000000000009</c:v>
                </c:pt>
                <c:pt idx="313">
                  <c:v>92.805999999999997</c:v>
                </c:pt>
                <c:pt idx="314">
                  <c:v>92.730999999999995</c:v>
                </c:pt>
                <c:pt idx="315">
                  <c:v>92.599000000000004</c:v>
                </c:pt>
                <c:pt idx="316">
                  <c:v>92.467999999999989</c:v>
                </c:pt>
                <c:pt idx="317">
                  <c:v>92.418999999999997</c:v>
                </c:pt>
                <c:pt idx="318">
                  <c:v>92.435000000000002</c:v>
                </c:pt>
                <c:pt idx="319">
                  <c:v>92.417000000000002</c:v>
                </c:pt>
                <c:pt idx="320">
                  <c:v>92.320000000000007</c:v>
                </c:pt>
                <c:pt idx="321">
                  <c:v>92.17</c:v>
                </c:pt>
                <c:pt idx="322">
                  <c:v>92.018999999999991</c:v>
                </c:pt>
                <c:pt idx="323">
                  <c:v>91.907000000000011</c:v>
                </c:pt>
                <c:pt idx="324">
                  <c:v>91.837999999999994</c:v>
                </c:pt>
                <c:pt idx="325">
                  <c:v>91.774000000000001</c:v>
                </c:pt>
                <c:pt idx="326">
                  <c:v>91.679000000000002</c:v>
                </c:pt>
                <c:pt idx="327">
                  <c:v>91.557000000000002</c:v>
                </c:pt>
                <c:pt idx="328">
                  <c:v>91.435000000000002</c:v>
                </c:pt>
                <c:pt idx="329">
                  <c:v>91.34</c:v>
                </c:pt>
                <c:pt idx="330">
                  <c:v>91.269000000000005</c:v>
                </c:pt>
                <c:pt idx="331">
                  <c:v>91.203000000000003</c:v>
                </c:pt>
                <c:pt idx="332">
                  <c:v>91.141999999999996</c:v>
                </c:pt>
                <c:pt idx="333">
                  <c:v>91.093000000000004</c:v>
                </c:pt>
                <c:pt idx="334">
                  <c:v>91.037999999999997</c:v>
                </c:pt>
                <c:pt idx="335">
                  <c:v>90.954000000000008</c:v>
                </c:pt>
                <c:pt idx="336">
                  <c:v>90.846000000000004</c:v>
                </c:pt>
                <c:pt idx="337">
                  <c:v>90.736999999999995</c:v>
                </c:pt>
                <c:pt idx="338">
                  <c:v>90.637999999999991</c:v>
                </c:pt>
                <c:pt idx="339">
                  <c:v>90.546999999999997</c:v>
                </c:pt>
                <c:pt idx="340">
                  <c:v>90.454000000000008</c:v>
                </c:pt>
                <c:pt idx="341">
                  <c:v>90.361000000000004</c:v>
                </c:pt>
                <c:pt idx="342">
                  <c:v>90.283999999999992</c:v>
                </c:pt>
                <c:pt idx="343">
                  <c:v>90.224999999999994</c:v>
                </c:pt>
                <c:pt idx="344">
                  <c:v>90.156999999999996</c:v>
                </c:pt>
                <c:pt idx="345">
                  <c:v>90.061999999999998</c:v>
                </c:pt>
                <c:pt idx="346">
                  <c:v>89.971000000000004</c:v>
                </c:pt>
                <c:pt idx="347">
                  <c:v>89.924000000000007</c:v>
                </c:pt>
                <c:pt idx="348">
                  <c:v>89.899000000000001</c:v>
                </c:pt>
                <c:pt idx="349">
                  <c:v>89.841000000000008</c:v>
                </c:pt>
                <c:pt idx="350">
                  <c:v>89.747</c:v>
                </c:pt>
                <c:pt idx="351">
                  <c:v>89.656000000000006</c:v>
                </c:pt>
                <c:pt idx="352">
                  <c:v>89.59</c:v>
                </c:pt>
                <c:pt idx="353">
                  <c:v>89.53</c:v>
                </c:pt>
                <c:pt idx="354">
                  <c:v>89.454999999999998</c:v>
                </c:pt>
                <c:pt idx="355">
                  <c:v>89.363</c:v>
                </c:pt>
                <c:pt idx="356">
                  <c:v>89.271000000000001</c:v>
                </c:pt>
                <c:pt idx="357">
                  <c:v>89.195999999999998</c:v>
                </c:pt>
                <c:pt idx="358">
                  <c:v>89.137</c:v>
                </c:pt>
                <c:pt idx="359">
                  <c:v>89.073999999999998</c:v>
                </c:pt>
                <c:pt idx="360">
                  <c:v>88.998000000000005</c:v>
                </c:pt>
                <c:pt idx="361">
                  <c:v>88.929999999999993</c:v>
                </c:pt>
                <c:pt idx="362">
                  <c:v>88.893000000000001</c:v>
                </c:pt>
                <c:pt idx="363">
                  <c:v>88.872</c:v>
                </c:pt>
                <c:pt idx="364">
                  <c:v>88.829000000000008</c:v>
                </c:pt>
                <c:pt idx="365">
                  <c:v>88.753</c:v>
                </c:pt>
                <c:pt idx="366">
                  <c:v>88.671999999999997</c:v>
                </c:pt>
                <c:pt idx="367">
                  <c:v>88.611999999999995</c:v>
                </c:pt>
                <c:pt idx="368">
                  <c:v>88.566999999999993</c:v>
                </c:pt>
                <c:pt idx="369">
                  <c:v>88.522000000000006</c:v>
                </c:pt>
                <c:pt idx="370">
                  <c:v>88.472999999999999</c:v>
                </c:pt>
                <c:pt idx="371">
                  <c:v>88.424999999999997</c:v>
                </c:pt>
                <c:pt idx="372">
                  <c:v>88.378999999999991</c:v>
                </c:pt>
                <c:pt idx="373">
                  <c:v>88.326999999999998</c:v>
                </c:pt>
                <c:pt idx="374">
                  <c:v>88.263999999999996</c:v>
                </c:pt>
                <c:pt idx="375">
                  <c:v>88.200999999999993</c:v>
                </c:pt>
                <c:pt idx="376">
                  <c:v>88.149999999999991</c:v>
                </c:pt>
                <c:pt idx="377">
                  <c:v>88.105999999999995</c:v>
                </c:pt>
                <c:pt idx="378">
                  <c:v>88.052999999999997</c:v>
                </c:pt>
                <c:pt idx="379">
                  <c:v>87.992999999999995</c:v>
                </c:pt>
                <c:pt idx="380">
                  <c:v>87.938000000000002</c:v>
                </c:pt>
                <c:pt idx="381">
                  <c:v>87.89200000000001</c:v>
                </c:pt>
                <c:pt idx="382">
                  <c:v>87.850999999999999</c:v>
                </c:pt>
                <c:pt idx="383">
                  <c:v>87.804000000000002</c:v>
                </c:pt>
                <c:pt idx="384">
                  <c:v>87.745999999999995</c:v>
                </c:pt>
                <c:pt idx="385">
                  <c:v>87.691000000000003</c:v>
                </c:pt>
                <c:pt idx="386">
                  <c:v>87.661999999999992</c:v>
                </c:pt>
                <c:pt idx="387">
                  <c:v>87.649999999999991</c:v>
                </c:pt>
                <c:pt idx="388">
                  <c:v>87.62</c:v>
                </c:pt>
                <c:pt idx="389">
                  <c:v>87.566000000000003</c:v>
                </c:pt>
                <c:pt idx="390">
                  <c:v>87.515000000000001</c:v>
                </c:pt>
                <c:pt idx="391">
                  <c:v>87.478999999999999</c:v>
                </c:pt>
                <c:pt idx="392">
                  <c:v>87.45</c:v>
                </c:pt>
                <c:pt idx="393">
                  <c:v>87.421999999999997</c:v>
                </c:pt>
                <c:pt idx="394">
                  <c:v>87.393000000000001</c:v>
                </c:pt>
                <c:pt idx="395">
                  <c:v>87.364000000000004</c:v>
                </c:pt>
                <c:pt idx="396">
                  <c:v>87.331999999999994</c:v>
                </c:pt>
                <c:pt idx="397">
                  <c:v>87.3</c:v>
                </c:pt>
                <c:pt idx="398">
                  <c:v>87.268999999999991</c:v>
                </c:pt>
                <c:pt idx="399">
                  <c:v>87.238</c:v>
                </c:pt>
                <c:pt idx="400">
                  <c:v>87.2</c:v>
                </c:pt>
                <c:pt idx="401">
                  <c:v>87.152000000000001</c:v>
                </c:pt>
                <c:pt idx="402">
                  <c:v>87.095999999999989</c:v>
                </c:pt>
                <c:pt idx="403">
                  <c:v>87.043000000000006</c:v>
                </c:pt>
                <c:pt idx="404">
                  <c:v>87.013999999999996</c:v>
                </c:pt>
                <c:pt idx="405">
                  <c:v>87.01100000000001</c:v>
                </c:pt>
                <c:pt idx="406">
                  <c:v>87.01100000000001</c:v>
                </c:pt>
                <c:pt idx="407">
                  <c:v>86.992999999999995</c:v>
                </c:pt>
                <c:pt idx="408">
                  <c:v>86.961999999999989</c:v>
                </c:pt>
                <c:pt idx="409">
                  <c:v>86.933000000000007</c:v>
                </c:pt>
                <c:pt idx="410">
                  <c:v>86.903999999999996</c:v>
                </c:pt>
                <c:pt idx="411">
                  <c:v>86.873000000000005</c:v>
                </c:pt>
                <c:pt idx="412">
                  <c:v>86.841999999999999</c:v>
                </c:pt>
                <c:pt idx="413">
                  <c:v>86.814999999999998</c:v>
                </c:pt>
                <c:pt idx="414">
                  <c:v>86.795000000000002</c:v>
                </c:pt>
                <c:pt idx="415">
                  <c:v>86.778000000000006</c:v>
                </c:pt>
                <c:pt idx="416">
                  <c:v>86.765000000000001</c:v>
                </c:pt>
                <c:pt idx="417">
                  <c:v>86.759</c:v>
                </c:pt>
                <c:pt idx="418">
                  <c:v>86.751000000000005</c:v>
                </c:pt>
                <c:pt idx="419">
                  <c:v>86.731999999999999</c:v>
                </c:pt>
                <c:pt idx="420">
                  <c:v>86.707999999999998</c:v>
                </c:pt>
                <c:pt idx="421">
                  <c:v>86.688000000000002</c:v>
                </c:pt>
                <c:pt idx="422">
                  <c:v>86.673999999999992</c:v>
                </c:pt>
                <c:pt idx="423">
                  <c:v>86.661000000000001</c:v>
                </c:pt>
                <c:pt idx="424">
                  <c:v>86.653000000000006</c:v>
                </c:pt>
                <c:pt idx="425">
                  <c:v>86.652000000000001</c:v>
                </c:pt>
                <c:pt idx="426">
                  <c:v>86.646999999999991</c:v>
                </c:pt>
                <c:pt idx="427">
                  <c:v>86.625</c:v>
                </c:pt>
                <c:pt idx="428">
                  <c:v>86.594999999999999</c:v>
                </c:pt>
                <c:pt idx="429">
                  <c:v>86.573999999999998</c:v>
                </c:pt>
                <c:pt idx="430">
                  <c:v>86.567999999999998</c:v>
                </c:pt>
                <c:pt idx="431">
                  <c:v>86.569000000000003</c:v>
                </c:pt>
                <c:pt idx="432">
                  <c:v>86.572000000000003</c:v>
                </c:pt>
                <c:pt idx="433">
                  <c:v>86.572999999999993</c:v>
                </c:pt>
                <c:pt idx="434">
                  <c:v>86.572000000000003</c:v>
                </c:pt>
                <c:pt idx="435">
                  <c:v>86.569000000000003</c:v>
                </c:pt>
                <c:pt idx="436">
                  <c:v>86.566000000000003</c:v>
                </c:pt>
                <c:pt idx="437">
                  <c:v>86.564999999999998</c:v>
                </c:pt>
                <c:pt idx="438">
                  <c:v>86.566000000000003</c:v>
                </c:pt>
                <c:pt idx="439">
                  <c:v>86.563999999999993</c:v>
                </c:pt>
                <c:pt idx="440">
                  <c:v>86.555999999999997</c:v>
                </c:pt>
                <c:pt idx="441">
                  <c:v>86.550000000000011</c:v>
                </c:pt>
                <c:pt idx="442">
                  <c:v>86.555999999999997</c:v>
                </c:pt>
                <c:pt idx="443">
                  <c:v>86.570000000000007</c:v>
                </c:pt>
                <c:pt idx="444">
                  <c:v>86.576999999999998</c:v>
                </c:pt>
                <c:pt idx="445">
                  <c:v>86.573999999999998</c:v>
                </c:pt>
                <c:pt idx="446">
                  <c:v>86.569000000000003</c:v>
                </c:pt>
                <c:pt idx="447">
                  <c:v>86.570000000000007</c:v>
                </c:pt>
                <c:pt idx="448">
                  <c:v>86.572000000000003</c:v>
                </c:pt>
                <c:pt idx="449">
                  <c:v>86.575000000000003</c:v>
                </c:pt>
                <c:pt idx="450">
                  <c:v>86.585000000000008</c:v>
                </c:pt>
                <c:pt idx="451">
                  <c:v>86.602999999999994</c:v>
                </c:pt>
                <c:pt idx="452">
                  <c:v>86.619</c:v>
                </c:pt>
                <c:pt idx="453">
                  <c:v>86.628</c:v>
                </c:pt>
                <c:pt idx="454">
                  <c:v>86.63</c:v>
                </c:pt>
                <c:pt idx="455">
                  <c:v>86.632000000000005</c:v>
                </c:pt>
                <c:pt idx="456">
                  <c:v>86.638000000000005</c:v>
                </c:pt>
                <c:pt idx="457">
                  <c:v>86.652000000000001</c:v>
                </c:pt>
                <c:pt idx="458">
                  <c:v>86.673999999999992</c:v>
                </c:pt>
                <c:pt idx="459">
                  <c:v>86.698999999999998</c:v>
                </c:pt>
                <c:pt idx="460">
                  <c:v>86.716999999999999</c:v>
                </c:pt>
                <c:pt idx="461">
                  <c:v>86.722999999999999</c:v>
                </c:pt>
                <c:pt idx="462">
                  <c:v>86.724999999999994</c:v>
                </c:pt>
                <c:pt idx="463">
                  <c:v>86.736000000000004</c:v>
                </c:pt>
                <c:pt idx="464">
                  <c:v>86.757999999999996</c:v>
                </c:pt>
                <c:pt idx="465">
                  <c:v>86.778999999999996</c:v>
                </c:pt>
                <c:pt idx="466">
                  <c:v>86.792000000000002</c:v>
                </c:pt>
                <c:pt idx="467">
                  <c:v>86.795999999999992</c:v>
                </c:pt>
                <c:pt idx="468">
                  <c:v>86.800999999999988</c:v>
                </c:pt>
                <c:pt idx="469">
                  <c:v>86.814999999999998</c:v>
                </c:pt>
                <c:pt idx="470">
                  <c:v>86.838999999999999</c:v>
                </c:pt>
                <c:pt idx="471">
                  <c:v>86.867000000000004</c:v>
                </c:pt>
                <c:pt idx="472">
                  <c:v>86.888000000000005</c:v>
                </c:pt>
                <c:pt idx="473">
                  <c:v>86.897999999999996</c:v>
                </c:pt>
                <c:pt idx="474">
                  <c:v>86.9</c:v>
                </c:pt>
                <c:pt idx="475">
                  <c:v>86.903999999999996</c:v>
                </c:pt>
                <c:pt idx="476">
                  <c:v>86.916000000000011</c:v>
                </c:pt>
                <c:pt idx="477">
                  <c:v>86.930999999999997</c:v>
                </c:pt>
                <c:pt idx="478">
                  <c:v>86.944999999999993</c:v>
                </c:pt>
                <c:pt idx="479">
                  <c:v>86.961999999999989</c:v>
                </c:pt>
                <c:pt idx="480">
                  <c:v>86.988</c:v>
                </c:pt>
                <c:pt idx="481">
                  <c:v>87.022000000000006</c:v>
                </c:pt>
                <c:pt idx="482">
                  <c:v>87.058999999999997</c:v>
                </c:pt>
                <c:pt idx="483">
                  <c:v>87.094999999999999</c:v>
                </c:pt>
                <c:pt idx="484">
                  <c:v>87.126999999999995</c:v>
                </c:pt>
                <c:pt idx="485">
                  <c:v>87.152000000000001</c:v>
                </c:pt>
                <c:pt idx="486">
                  <c:v>87.162999999999997</c:v>
                </c:pt>
                <c:pt idx="487">
                  <c:v>87.165000000000006</c:v>
                </c:pt>
                <c:pt idx="488">
                  <c:v>87.165999999999997</c:v>
                </c:pt>
                <c:pt idx="489">
                  <c:v>87.173000000000002</c:v>
                </c:pt>
                <c:pt idx="490">
                  <c:v>87.192000000000007</c:v>
                </c:pt>
                <c:pt idx="491">
                  <c:v>87.221999999999994</c:v>
                </c:pt>
                <c:pt idx="492">
                  <c:v>87.254000000000005</c:v>
                </c:pt>
                <c:pt idx="493">
                  <c:v>87.278000000000006</c:v>
                </c:pt>
                <c:pt idx="494">
                  <c:v>87.292000000000002</c:v>
                </c:pt>
                <c:pt idx="495">
                  <c:v>87.304000000000002</c:v>
                </c:pt>
                <c:pt idx="496">
                  <c:v>87.319000000000003</c:v>
                </c:pt>
                <c:pt idx="497">
                  <c:v>87.338999999999999</c:v>
                </c:pt>
                <c:pt idx="498">
                  <c:v>87.358999999999995</c:v>
                </c:pt>
                <c:pt idx="499">
                  <c:v>87.376000000000005</c:v>
                </c:pt>
                <c:pt idx="500">
                  <c:v>87.391999999999996</c:v>
                </c:pt>
                <c:pt idx="501">
                  <c:v>87.414999999999992</c:v>
                </c:pt>
                <c:pt idx="502">
                  <c:v>87.445999999999998</c:v>
                </c:pt>
                <c:pt idx="503">
                  <c:v>87.48</c:v>
                </c:pt>
                <c:pt idx="504">
                  <c:v>87.507999999999996</c:v>
                </c:pt>
                <c:pt idx="505">
                  <c:v>87.527000000000001</c:v>
                </c:pt>
                <c:pt idx="506">
                  <c:v>87.539999999999992</c:v>
                </c:pt>
                <c:pt idx="507">
                  <c:v>87.552999999999997</c:v>
                </c:pt>
                <c:pt idx="508">
                  <c:v>87.575000000000003</c:v>
                </c:pt>
                <c:pt idx="509">
                  <c:v>87.602000000000004</c:v>
                </c:pt>
                <c:pt idx="510">
                  <c:v>87.623999999999995</c:v>
                </c:pt>
                <c:pt idx="511">
                  <c:v>87.632000000000005</c:v>
                </c:pt>
                <c:pt idx="512">
                  <c:v>87.632000000000005</c:v>
                </c:pt>
                <c:pt idx="513">
                  <c:v>87.638000000000005</c:v>
                </c:pt>
                <c:pt idx="514">
                  <c:v>87.656999999999996</c:v>
                </c:pt>
                <c:pt idx="515">
                  <c:v>87.68</c:v>
                </c:pt>
                <c:pt idx="516">
                  <c:v>87.695999999999998</c:v>
                </c:pt>
                <c:pt idx="517">
                  <c:v>87.709000000000003</c:v>
                </c:pt>
                <c:pt idx="518">
                  <c:v>87.727000000000004</c:v>
                </c:pt>
                <c:pt idx="519">
                  <c:v>87.75500000000001</c:v>
                </c:pt>
                <c:pt idx="520">
                  <c:v>87.787999999999997</c:v>
                </c:pt>
                <c:pt idx="521">
                  <c:v>87.817999999999998</c:v>
                </c:pt>
                <c:pt idx="522">
                  <c:v>87.841000000000008</c:v>
                </c:pt>
                <c:pt idx="523">
                  <c:v>87.853000000000009</c:v>
                </c:pt>
                <c:pt idx="524">
                  <c:v>87.861000000000004</c:v>
                </c:pt>
                <c:pt idx="525">
                  <c:v>87.873999999999995</c:v>
                </c:pt>
                <c:pt idx="526">
                  <c:v>87.894000000000005</c:v>
                </c:pt>
                <c:pt idx="527">
                  <c:v>87.92</c:v>
                </c:pt>
                <c:pt idx="528">
                  <c:v>87.948999999999998</c:v>
                </c:pt>
                <c:pt idx="529">
                  <c:v>87.978999999999999</c:v>
                </c:pt>
                <c:pt idx="530">
                  <c:v>88.006</c:v>
                </c:pt>
                <c:pt idx="531">
                  <c:v>88.02600000000001</c:v>
                </c:pt>
                <c:pt idx="532">
                  <c:v>88.040999999999997</c:v>
                </c:pt>
                <c:pt idx="533">
                  <c:v>88.057000000000002</c:v>
                </c:pt>
                <c:pt idx="534">
                  <c:v>88.078999999999994</c:v>
                </c:pt>
                <c:pt idx="535">
                  <c:v>88.105000000000004</c:v>
                </c:pt>
                <c:pt idx="536">
                  <c:v>88.129000000000005</c:v>
                </c:pt>
                <c:pt idx="537">
                  <c:v>88.153000000000006</c:v>
                </c:pt>
                <c:pt idx="538">
                  <c:v>88.177999999999997</c:v>
                </c:pt>
                <c:pt idx="539">
                  <c:v>88.204000000000008</c:v>
                </c:pt>
                <c:pt idx="540">
                  <c:v>88.228999999999999</c:v>
                </c:pt>
                <c:pt idx="541">
                  <c:v>88.25</c:v>
                </c:pt>
                <c:pt idx="542">
                  <c:v>88.271999999999991</c:v>
                </c:pt>
                <c:pt idx="543">
                  <c:v>88.295000000000002</c:v>
                </c:pt>
                <c:pt idx="544">
                  <c:v>88.32</c:v>
                </c:pt>
                <c:pt idx="545">
                  <c:v>88.349000000000004</c:v>
                </c:pt>
                <c:pt idx="546">
                  <c:v>88.378</c:v>
                </c:pt>
                <c:pt idx="547">
                  <c:v>88.402000000000001</c:v>
                </c:pt>
                <c:pt idx="548">
                  <c:v>88.42</c:v>
                </c:pt>
                <c:pt idx="549">
                  <c:v>88.441999999999993</c:v>
                </c:pt>
                <c:pt idx="550">
                  <c:v>88.465999999999994</c:v>
                </c:pt>
                <c:pt idx="551">
                  <c:v>88.488</c:v>
                </c:pt>
                <c:pt idx="552">
                  <c:v>88.51</c:v>
                </c:pt>
                <c:pt idx="553">
                  <c:v>88.543000000000006</c:v>
                </c:pt>
                <c:pt idx="554">
                  <c:v>88.585999999999999</c:v>
                </c:pt>
                <c:pt idx="555">
                  <c:v>88.622</c:v>
                </c:pt>
                <c:pt idx="556">
                  <c:v>88.641999999999996</c:v>
                </c:pt>
                <c:pt idx="557">
                  <c:v>88.653999999999996</c:v>
                </c:pt>
                <c:pt idx="558">
                  <c:v>88.668000000000006</c:v>
                </c:pt>
                <c:pt idx="559">
                  <c:v>88.692000000000007</c:v>
                </c:pt>
                <c:pt idx="560">
                  <c:v>88.727000000000004</c:v>
                </c:pt>
                <c:pt idx="561">
                  <c:v>88.768999999999991</c:v>
                </c:pt>
                <c:pt idx="562">
                  <c:v>88.81</c:v>
                </c:pt>
                <c:pt idx="563">
                  <c:v>88.843999999999994</c:v>
                </c:pt>
                <c:pt idx="564">
                  <c:v>88.872</c:v>
                </c:pt>
                <c:pt idx="565">
                  <c:v>88.9</c:v>
                </c:pt>
                <c:pt idx="566">
                  <c:v>88.929999999999993</c:v>
                </c:pt>
                <c:pt idx="567">
                  <c:v>88.959000000000003</c:v>
                </c:pt>
                <c:pt idx="568">
                  <c:v>88.983000000000004</c:v>
                </c:pt>
                <c:pt idx="569">
                  <c:v>89.006</c:v>
                </c:pt>
                <c:pt idx="570">
                  <c:v>89.034000000000006</c:v>
                </c:pt>
                <c:pt idx="571">
                  <c:v>89.066999999999993</c:v>
                </c:pt>
                <c:pt idx="572">
                  <c:v>89.093000000000004</c:v>
                </c:pt>
                <c:pt idx="573">
                  <c:v>89.114000000000004</c:v>
                </c:pt>
                <c:pt idx="574">
                  <c:v>89.138999999999996</c:v>
                </c:pt>
                <c:pt idx="575">
                  <c:v>89.173999999999992</c:v>
                </c:pt>
                <c:pt idx="576">
                  <c:v>89.212000000000003</c:v>
                </c:pt>
                <c:pt idx="577">
                  <c:v>89.244</c:v>
                </c:pt>
                <c:pt idx="578">
                  <c:v>89.271000000000001</c:v>
                </c:pt>
                <c:pt idx="579">
                  <c:v>89.298000000000002</c:v>
                </c:pt>
                <c:pt idx="580">
                  <c:v>89.326000000000008</c:v>
                </c:pt>
                <c:pt idx="581">
                  <c:v>89.356000000000009</c:v>
                </c:pt>
                <c:pt idx="582">
                  <c:v>89.388000000000005</c:v>
                </c:pt>
                <c:pt idx="583">
                  <c:v>89.42</c:v>
                </c:pt>
                <c:pt idx="584">
                  <c:v>89.448999999999998</c:v>
                </c:pt>
                <c:pt idx="585">
                  <c:v>89.472999999999999</c:v>
                </c:pt>
                <c:pt idx="586">
                  <c:v>89.497</c:v>
                </c:pt>
                <c:pt idx="587">
                  <c:v>89.521000000000001</c:v>
                </c:pt>
                <c:pt idx="588">
                  <c:v>89.548000000000002</c:v>
                </c:pt>
                <c:pt idx="589">
                  <c:v>89.573999999999998</c:v>
                </c:pt>
                <c:pt idx="590">
                  <c:v>89.600999999999999</c:v>
                </c:pt>
                <c:pt idx="591">
                  <c:v>89.634</c:v>
                </c:pt>
                <c:pt idx="592">
                  <c:v>89.673999999999992</c:v>
                </c:pt>
                <c:pt idx="593">
                  <c:v>89.716999999999999</c:v>
                </c:pt>
                <c:pt idx="594">
                  <c:v>89.756</c:v>
                </c:pt>
                <c:pt idx="595">
                  <c:v>89.786000000000001</c:v>
                </c:pt>
                <c:pt idx="596">
                  <c:v>89.807000000000002</c:v>
                </c:pt>
                <c:pt idx="597">
                  <c:v>89.822999999999993</c:v>
                </c:pt>
                <c:pt idx="598">
                  <c:v>89.838999999999999</c:v>
                </c:pt>
                <c:pt idx="599">
                  <c:v>89.861000000000004</c:v>
                </c:pt>
                <c:pt idx="600">
                  <c:v>89.89</c:v>
                </c:pt>
                <c:pt idx="601">
                  <c:v>89.924000000000007</c:v>
                </c:pt>
                <c:pt idx="602">
                  <c:v>89.956000000000003</c:v>
                </c:pt>
                <c:pt idx="603">
                  <c:v>89.981999999999999</c:v>
                </c:pt>
                <c:pt idx="604">
                  <c:v>90.001000000000005</c:v>
                </c:pt>
                <c:pt idx="605">
                  <c:v>90.018000000000001</c:v>
                </c:pt>
                <c:pt idx="606">
                  <c:v>90.042999999999992</c:v>
                </c:pt>
                <c:pt idx="607">
                  <c:v>90.078999999999994</c:v>
                </c:pt>
                <c:pt idx="608">
                  <c:v>90.116</c:v>
                </c:pt>
                <c:pt idx="609">
                  <c:v>90.144000000000005</c:v>
                </c:pt>
                <c:pt idx="610">
                  <c:v>90.164999999999992</c:v>
                </c:pt>
                <c:pt idx="611">
                  <c:v>90.183999999999997</c:v>
                </c:pt>
                <c:pt idx="612">
                  <c:v>90.207000000000008</c:v>
                </c:pt>
                <c:pt idx="613">
                  <c:v>90.239000000000004</c:v>
                </c:pt>
                <c:pt idx="614">
                  <c:v>90.278000000000006</c:v>
                </c:pt>
                <c:pt idx="615">
                  <c:v>90.310999999999993</c:v>
                </c:pt>
                <c:pt idx="616">
                  <c:v>90.334000000000003</c:v>
                </c:pt>
                <c:pt idx="617">
                  <c:v>90.356999999999999</c:v>
                </c:pt>
                <c:pt idx="618">
                  <c:v>90.391000000000005</c:v>
                </c:pt>
                <c:pt idx="619">
                  <c:v>90.429000000000002</c:v>
                </c:pt>
                <c:pt idx="620">
                  <c:v>90.46</c:v>
                </c:pt>
                <c:pt idx="621">
                  <c:v>90.483999999999995</c:v>
                </c:pt>
                <c:pt idx="622">
                  <c:v>90.507000000000005</c:v>
                </c:pt>
                <c:pt idx="623">
                  <c:v>90.531999999999996</c:v>
                </c:pt>
                <c:pt idx="624">
                  <c:v>90.552999999999997</c:v>
                </c:pt>
                <c:pt idx="625">
                  <c:v>90.569000000000003</c:v>
                </c:pt>
                <c:pt idx="626">
                  <c:v>90.58</c:v>
                </c:pt>
                <c:pt idx="627">
                  <c:v>90.593999999999994</c:v>
                </c:pt>
                <c:pt idx="628">
                  <c:v>90.62</c:v>
                </c:pt>
                <c:pt idx="629">
                  <c:v>90.656000000000006</c:v>
                </c:pt>
                <c:pt idx="630">
                  <c:v>90.688000000000002</c:v>
                </c:pt>
                <c:pt idx="631">
                  <c:v>90.707000000000008</c:v>
                </c:pt>
                <c:pt idx="632">
                  <c:v>90.722000000000008</c:v>
                </c:pt>
                <c:pt idx="633">
                  <c:v>90.745000000000005</c:v>
                </c:pt>
                <c:pt idx="634">
                  <c:v>90.774000000000001</c:v>
                </c:pt>
                <c:pt idx="635">
                  <c:v>90.802000000000007</c:v>
                </c:pt>
                <c:pt idx="636">
                  <c:v>90.823999999999998</c:v>
                </c:pt>
                <c:pt idx="637">
                  <c:v>90.841999999999999</c:v>
                </c:pt>
                <c:pt idx="638">
                  <c:v>90.858999999999995</c:v>
                </c:pt>
                <c:pt idx="639">
                  <c:v>90.876000000000005</c:v>
                </c:pt>
                <c:pt idx="640">
                  <c:v>90.893999999999991</c:v>
                </c:pt>
                <c:pt idx="641">
                  <c:v>90.914000000000001</c:v>
                </c:pt>
                <c:pt idx="642">
                  <c:v>90.939000000000007</c:v>
                </c:pt>
                <c:pt idx="643">
                  <c:v>90.971000000000004</c:v>
                </c:pt>
                <c:pt idx="644">
                  <c:v>91.006</c:v>
                </c:pt>
                <c:pt idx="645">
                  <c:v>91.039000000000001</c:v>
                </c:pt>
                <c:pt idx="646">
                  <c:v>91.064000000000007</c:v>
                </c:pt>
                <c:pt idx="647">
                  <c:v>91.081999999999994</c:v>
                </c:pt>
                <c:pt idx="648">
                  <c:v>91.097999999999999</c:v>
                </c:pt>
                <c:pt idx="649">
                  <c:v>91.114999999999995</c:v>
                </c:pt>
                <c:pt idx="650">
                  <c:v>91.137</c:v>
                </c:pt>
                <c:pt idx="651">
                  <c:v>91.161000000000001</c:v>
                </c:pt>
                <c:pt idx="652">
                  <c:v>91.183999999999997</c:v>
                </c:pt>
                <c:pt idx="653">
                  <c:v>91.210000000000008</c:v>
                </c:pt>
                <c:pt idx="654">
                  <c:v>91.239000000000004</c:v>
                </c:pt>
                <c:pt idx="655">
                  <c:v>91.27</c:v>
                </c:pt>
                <c:pt idx="656">
                  <c:v>91.290999999999997</c:v>
                </c:pt>
                <c:pt idx="657">
                  <c:v>91.302999999999997</c:v>
                </c:pt>
                <c:pt idx="658">
                  <c:v>91.314999999999998</c:v>
                </c:pt>
                <c:pt idx="659">
                  <c:v>91.334999999999994</c:v>
                </c:pt>
                <c:pt idx="660">
                  <c:v>91.364999999999995</c:v>
                </c:pt>
                <c:pt idx="661">
                  <c:v>91.39500000000001</c:v>
                </c:pt>
                <c:pt idx="662">
                  <c:v>91.414000000000001</c:v>
                </c:pt>
                <c:pt idx="663">
                  <c:v>91.423000000000002</c:v>
                </c:pt>
                <c:pt idx="664">
                  <c:v>91.435999999999993</c:v>
                </c:pt>
                <c:pt idx="665">
                  <c:v>91.46</c:v>
                </c:pt>
                <c:pt idx="666">
                  <c:v>91.490000000000009</c:v>
                </c:pt>
                <c:pt idx="667">
                  <c:v>91.515999999999991</c:v>
                </c:pt>
                <c:pt idx="668">
                  <c:v>91.537999999999997</c:v>
                </c:pt>
                <c:pt idx="669">
                  <c:v>91.56</c:v>
                </c:pt>
                <c:pt idx="670">
                  <c:v>91.588000000000008</c:v>
                </c:pt>
                <c:pt idx="671">
                  <c:v>91.620999999999995</c:v>
                </c:pt>
                <c:pt idx="672">
                  <c:v>91.65100000000001</c:v>
                </c:pt>
                <c:pt idx="673">
                  <c:v>91.671000000000006</c:v>
                </c:pt>
                <c:pt idx="674">
                  <c:v>91.679999999999993</c:v>
                </c:pt>
                <c:pt idx="675">
                  <c:v>91.686999999999998</c:v>
                </c:pt>
                <c:pt idx="676">
                  <c:v>91.701999999999998</c:v>
                </c:pt>
                <c:pt idx="677">
                  <c:v>91.731999999999999</c:v>
                </c:pt>
                <c:pt idx="678">
                  <c:v>91.774000000000001</c:v>
                </c:pt>
                <c:pt idx="679">
                  <c:v>91.813999999999993</c:v>
                </c:pt>
                <c:pt idx="680">
                  <c:v>91.843000000000004</c:v>
                </c:pt>
                <c:pt idx="681">
                  <c:v>91.864000000000004</c:v>
                </c:pt>
                <c:pt idx="682">
                  <c:v>91.884</c:v>
                </c:pt>
                <c:pt idx="683">
                  <c:v>91.905000000000001</c:v>
                </c:pt>
                <c:pt idx="684">
                  <c:v>91.926000000000002</c:v>
                </c:pt>
                <c:pt idx="685">
                  <c:v>91.948999999999998</c:v>
                </c:pt>
                <c:pt idx="686">
                  <c:v>91.971999999999994</c:v>
                </c:pt>
                <c:pt idx="687">
                  <c:v>91.995000000000005</c:v>
                </c:pt>
                <c:pt idx="688">
                  <c:v>92.018000000000001</c:v>
                </c:pt>
                <c:pt idx="689">
                  <c:v>92.042999999999992</c:v>
                </c:pt>
                <c:pt idx="690">
                  <c:v>92.069000000000003</c:v>
                </c:pt>
                <c:pt idx="691">
                  <c:v>92.096000000000004</c:v>
                </c:pt>
                <c:pt idx="692">
                  <c:v>92.123000000000005</c:v>
                </c:pt>
                <c:pt idx="693">
                  <c:v>92.144000000000005</c:v>
                </c:pt>
                <c:pt idx="694">
                  <c:v>92.159000000000006</c:v>
                </c:pt>
                <c:pt idx="695">
                  <c:v>92.171999999999997</c:v>
                </c:pt>
                <c:pt idx="696">
                  <c:v>92.188999999999993</c:v>
                </c:pt>
                <c:pt idx="697">
                  <c:v>92.210999999999999</c:v>
                </c:pt>
                <c:pt idx="698">
                  <c:v>92.234999999999999</c:v>
                </c:pt>
                <c:pt idx="699">
                  <c:v>92.259</c:v>
                </c:pt>
                <c:pt idx="700">
                  <c:v>92.283000000000001</c:v>
                </c:pt>
                <c:pt idx="701">
                  <c:v>92.304000000000002</c:v>
                </c:pt>
                <c:pt idx="702">
                  <c:v>92.323999999999998</c:v>
                </c:pt>
                <c:pt idx="703">
                  <c:v>92.345999999999989</c:v>
                </c:pt>
                <c:pt idx="704">
                  <c:v>92.371000000000009</c:v>
                </c:pt>
                <c:pt idx="705">
                  <c:v>92.4</c:v>
                </c:pt>
                <c:pt idx="706">
                  <c:v>92.426000000000002</c:v>
                </c:pt>
                <c:pt idx="707">
                  <c:v>92.444999999999993</c:v>
                </c:pt>
                <c:pt idx="708">
                  <c:v>92.457999999999998</c:v>
                </c:pt>
                <c:pt idx="709">
                  <c:v>92.468999999999994</c:v>
                </c:pt>
                <c:pt idx="710">
                  <c:v>92.483000000000004</c:v>
                </c:pt>
                <c:pt idx="711">
                  <c:v>92.501000000000005</c:v>
                </c:pt>
                <c:pt idx="712">
                  <c:v>92.518000000000001</c:v>
                </c:pt>
                <c:pt idx="713">
                  <c:v>92.531999999999996</c:v>
                </c:pt>
                <c:pt idx="714">
                  <c:v>92.545000000000002</c:v>
                </c:pt>
                <c:pt idx="715">
                  <c:v>92.558999999999997</c:v>
                </c:pt>
                <c:pt idx="716">
                  <c:v>92.573999999999998</c:v>
                </c:pt>
                <c:pt idx="717">
                  <c:v>92.591000000000008</c:v>
                </c:pt>
                <c:pt idx="718">
                  <c:v>92.61</c:v>
                </c:pt>
                <c:pt idx="719">
                  <c:v>92.631</c:v>
                </c:pt>
                <c:pt idx="720">
                  <c:v>92.650999999999996</c:v>
                </c:pt>
                <c:pt idx="721">
                  <c:v>92.671999999999997</c:v>
                </c:pt>
                <c:pt idx="722">
                  <c:v>92.694000000000003</c:v>
                </c:pt>
                <c:pt idx="723">
                  <c:v>92.716999999999999</c:v>
                </c:pt>
                <c:pt idx="724">
                  <c:v>92.74</c:v>
                </c:pt>
                <c:pt idx="725">
                  <c:v>92.759999999999991</c:v>
                </c:pt>
                <c:pt idx="726">
                  <c:v>92.778999999999996</c:v>
                </c:pt>
                <c:pt idx="727">
                  <c:v>92.796999999999997</c:v>
                </c:pt>
                <c:pt idx="728">
                  <c:v>92.817999999999998</c:v>
                </c:pt>
                <c:pt idx="729">
                  <c:v>92.847000000000008</c:v>
                </c:pt>
                <c:pt idx="730">
                  <c:v>92.878</c:v>
                </c:pt>
                <c:pt idx="731">
                  <c:v>92.906999999999996</c:v>
                </c:pt>
                <c:pt idx="732">
                  <c:v>92.932000000000002</c:v>
                </c:pt>
                <c:pt idx="733">
                  <c:v>92.956000000000003</c:v>
                </c:pt>
                <c:pt idx="734">
                  <c:v>92.981000000000009</c:v>
                </c:pt>
                <c:pt idx="735">
                  <c:v>93.003999999999991</c:v>
                </c:pt>
                <c:pt idx="736">
                  <c:v>93.024000000000001</c:v>
                </c:pt>
                <c:pt idx="737">
                  <c:v>93.04</c:v>
                </c:pt>
                <c:pt idx="738">
                  <c:v>93.056000000000012</c:v>
                </c:pt>
                <c:pt idx="739">
                  <c:v>93.078000000000003</c:v>
                </c:pt>
                <c:pt idx="740">
                  <c:v>93.106999999999999</c:v>
                </c:pt>
                <c:pt idx="741">
                  <c:v>93.138000000000005</c:v>
                </c:pt>
                <c:pt idx="742">
                  <c:v>93.162999999999997</c:v>
                </c:pt>
                <c:pt idx="743">
                  <c:v>93.183000000000007</c:v>
                </c:pt>
                <c:pt idx="744">
                  <c:v>93.203999999999994</c:v>
                </c:pt>
                <c:pt idx="745">
                  <c:v>93.225999999999999</c:v>
                </c:pt>
                <c:pt idx="746">
                  <c:v>93.250999999999991</c:v>
                </c:pt>
                <c:pt idx="747">
                  <c:v>93.27600000000001</c:v>
                </c:pt>
                <c:pt idx="748">
                  <c:v>93.300000000000011</c:v>
                </c:pt>
                <c:pt idx="749">
                  <c:v>93.322000000000003</c:v>
                </c:pt>
                <c:pt idx="750">
                  <c:v>93.345999999999989</c:v>
                </c:pt>
                <c:pt idx="751">
                  <c:v>93.376999999999995</c:v>
                </c:pt>
                <c:pt idx="752">
                  <c:v>93.415000000000006</c:v>
                </c:pt>
                <c:pt idx="753">
                  <c:v>93.454000000000008</c:v>
                </c:pt>
                <c:pt idx="754">
                  <c:v>93.486999999999995</c:v>
                </c:pt>
                <c:pt idx="755">
                  <c:v>93.510999999999996</c:v>
                </c:pt>
                <c:pt idx="756">
                  <c:v>93.527000000000001</c:v>
                </c:pt>
                <c:pt idx="757">
                  <c:v>93.539000000000001</c:v>
                </c:pt>
                <c:pt idx="758">
                  <c:v>93.549000000000007</c:v>
                </c:pt>
                <c:pt idx="759">
                  <c:v>93.557999999999993</c:v>
                </c:pt>
                <c:pt idx="760">
                  <c:v>93.569000000000003</c:v>
                </c:pt>
                <c:pt idx="761">
                  <c:v>93.581999999999994</c:v>
                </c:pt>
                <c:pt idx="762">
                  <c:v>93.594999999999999</c:v>
                </c:pt>
                <c:pt idx="763">
                  <c:v>93.606999999999999</c:v>
                </c:pt>
                <c:pt idx="764">
                  <c:v>93.62</c:v>
                </c:pt>
                <c:pt idx="765">
                  <c:v>93.638000000000005</c:v>
                </c:pt>
                <c:pt idx="766">
                  <c:v>93.658000000000001</c:v>
                </c:pt>
                <c:pt idx="767">
                  <c:v>93.679000000000002</c:v>
                </c:pt>
                <c:pt idx="768">
                  <c:v>93.698999999999998</c:v>
                </c:pt>
                <c:pt idx="769">
                  <c:v>93.718000000000004</c:v>
                </c:pt>
                <c:pt idx="770">
                  <c:v>93.737000000000009</c:v>
                </c:pt>
                <c:pt idx="771">
                  <c:v>93.756</c:v>
                </c:pt>
                <c:pt idx="772">
                  <c:v>93.774999999999991</c:v>
                </c:pt>
                <c:pt idx="773">
                  <c:v>93.795000000000002</c:v>
                </c:pt>
                <c:pt idx="774">
                  <c:v>93.813000000000002</c:v>
                </c:pt>
                <c:pt idx="775">
                  <c:v>93.828999999999994</c:v>
                </c:pt>
                <c:pt idx="776">
                  <c:v>93.847000000000008</c:v>
                </c:pt>
                <c:pt idx="777">
                  <c:v>93.867000000000004</c:v>
                </c:pt>
                <c:pt idx="778">
                  <c:v>93.888000000000005</c:v>
                </c:pt>
                <c:pt idx="779">
                  <c:v>93.911000000000001</c:v>
                </c:pt>
                <c:pt idx="780">
                  <c:v>93.933999999999997</c:v>
                </c:pt>
                <c:pt idx="781">
                  <c:v>93.954999999999998</c:v>
                </c:pt>
                <c:pt idx="782">
                  <c:v>93.97</c:v>
                </c:pt>
                <c:pt idx="783">
                  <c:v>93.978999999999999</c:v>
                </c:pt>
                <c:pt idx="784">
                  <c:v>93.986000000000004</c:v>
                </c:pt>
                <c:pt idx="785">
                  <c:v>93.997</c:v>
                </c:pt>
                <c:pt idx="786">
                  <c:v>94.015000000000001</c:v>
                </c:pt>
                <c:pt idx="787">
                  <c:v>94.039000000000001</c:v>
                </c:pt>
                <c:pt idx="788">
                  <c:v>94.064999999999998</c:v>
                </c:pt>
                <c:pt idx="789">
                  <c:v>94.089999999999989</c:v>
                </c:pt>
                <c:pt idx="790">
                  <c:v>94.115000000000009</c:v>
                </c:pt>
                <c:pt idx="791">
                  <c:v>94.138999999999996</c:v>
                </c:pt>
                <c:pt idx="792">
                  <c:v>94.162999999999997</c:v>
                </c:pt>
                <c:pt idx="793">
                  <c:v>94.186999999999998</c:v>
                </c:pt>
                <c:pt idx="794">
                  <c:v>94.209000000000003</c:v>
                </c:pt>
                <c:pt idx="795">
                  <c:v>94.227999999999994</c:v>
                </c:pt>
                <c:pt idx="796">
                  <c:v>94.248000000000005</c:v>
                </c:pt>
                <c:pt idx="797">
                  <c:v>94.268000000000001</c:v>
                </c:pt>
                <c:pt idx="798">
                  <c:v>94.289999999999992</c:v>
                </c:pt>
                <c:pt idx="799">
                  <c:v>94.311000000000007</c:v>
                </c:pt>
                <c:pt idx="800">
                  <c:v>94.337999999999994</c:v>
                </c:pt>
                <c:pt idx="801">
                  <c:v>94.371000000000009</c:v>
                </c:pt>
                <c:pt idx="802">
                  <c:v>94.408999999999992</c:v>
                </c:pt>
                <c:pt idx="803">
                  <c:v>94.442999999999998</c:v>
                </c:pt>
                <c:pt idx="804">
                  <c:v>94.466999999999999</c:v>
                </c:pt>
                <c:pt idx="805">
                  <c:v>94.48299999999999</c:v>
                </c:pt>
                <c:pt idx="806">
                  <c:v>94.494</c:v>
                </c:pt>
                <c:pt idx="807">
                  <c:v>94.503</c:v>
                </c:pt>
                <c:pt idx="808">
                  <c:v>94.510999999999996</c:v>
                </c:pt>
                <c:pt idx="809">
                  <c:v>94.516999999999996</c:v>
                </c:pt>
                <c:pt idx="810">
                  <c:v>94.522999999999996</c:v>
                </c:pt>
                <c:pt idx="811">
                  <c:v>94.532000000000011</c:v>
                </c:pt>
                <c:pt idx="812">
                  <c:v>94.543999999999997</c:v>
                </c:pt>
                <c:pt idx="813">
                  <c:v>94.560999999999993</c:v>
                </c:pt>
                <c:pt idx="814">
                  <c:v>94.581000000000003</c:v>
                </c:pt>
                <c:pt idx="815">
                  <c:v>94.600999999999999</c:v>
                </c:pt>
                <c:pt idx="816">
                  <c:v>94.620999999999995</c:v>
                </c:pt>
                <c:pt idx="817">
                  <c:v>94.640999999999991</c:v>
                </c:pt>
                <c:pt idx="818">
                  <c:v>94.662000000000006</c:v>
                </c:pt>
                <c:pt idx="819">
                  <c:v>94.686999999999998</c:v>
                </c:pt>
                <c:pt idx="820">
                  <c:v>94.713000000000008</c:v>
                </c:pt>
                <c:pt idx="821">
                  <c:v>94.737000000000009</c:v>
                </c:pt>
                <c:pt idx="822">
                  <c:v>94.757000000000005</c:v>
                </c:pt>
                <c:pt idx="823">
                  <c:v>94.772999999999996</c:v>
                </c:pt>
                <c:pt idx="824">
                  <c:v>94.789000000000001</c:v>
                </c:pt>
                <c:pt idx="825">
                  <c:v>94.805999999999997</c:v>
                </c:pt>
                <c:pt idx="826">
                  <c:v>94.825000000000003</c:v>
                </c:pt>
                <c:pt idx="827">
                  <c:v>94.844999999999999</c:v>
                </c:pt>
                <c:pt idx="828">
                  <c:v>94.864999999999995</c:v>
                </c:pt>
                <c:pt idx="829">
                  <c:v>94.882000000000005</c:v>
                </c:pt>
                <c:pt idx="830">
                  <c:v>94.899000000000001</c:v>
                </c:pt>
                <c:pt idx="831">
                  <c:v>94.917000000000002</c:v>
                </c:pt>
                <c:pt idx="832">
                  <c:v>94.938999999999993</c:v>
                </c:pt>
                <c:pt idx="833">
                  <c:v>94.96</c:v>
                </c:pt>
                <c:pt idx="834">
                  <c:v>94.978999999999999</c:v>
                </c:pt>
                <c:pt idx="835">
                  <c:v>94.99499999999999</c:v>
                </c:pt>
                <c:pt idx="836">
                  <c:v>95.013000000000005</c:v>
                </c:pt>
                <c:pt idx="837">
                  <c:v>95.031000000000006</c:v>
                </c:pt>
                <c:pt idx="838">
                  <c:v>95.046999999999997</c:v>
                </c:pt>
                <c:pt idx="839">
                  <c:v>95.060999999999993</c:v>
                </c:pt>
                <c:pt idx="840">
                  <c:v>95.076999999999998</c:v>
                </c:pt>
                <c:pt idx="841">
                  <c:v>95.094999999999999</c:v>
                </c:pt>
                <c:pt idx="842">
                  <c:v>95.116</c:v>
                </c:pt>
                <c:pt idx="843">
                  <c:v>95.135999999999996</c:v>
                </c:pt>
                <c:pt idx="844">
                  <c:v>95.154000000000011</c:v>
                </c:pt>
                <c:pt idx="845">
                  <c:v>95.167999999999992</c:v>
                </c:pt>
                <c:pt idx="846">
                  <c:v>95.177999999999997</c:v>
                </c:pt>
                <c:pt idx="847">
                  <c:v>95.19</c:v>
                </c:pt>
                <c:pt idx="848">
                  <c:v>95.207999999999998</c:v>
                </c:pt>
                <c:pt idx="849">
                  <c:v>95.231999999999999</c:v>
                </c:pt>
                <c:pt idx="850">
                  <c:v>95.254999999999995</c:v>
                </c:pt>
                <c:pt idx="851">
                  <c:v>95.275000000000006</c:v>
                </c:pt>
                <c:pt idx="852">
                  <c:v>95.292000000000002</c:v>
                </c:pt>
                <c:pt idx="853">
                  <c:v>95.308999999999997</c:v>
                </c:pt>
                <c:pt idx="854">
                  <c:v>95.328000000000003</c:v>
                </c:pt>
                <c:pt idx="855">
                  <c:v>95.344999999999999</c:v>
                </c:pt>
                <c:pt idx="856">
                  <c:v>95.359000000000009</c:v>
                </c:pt>
                <c:pt idx="857">
                  <c:v>95.372</c:v>
                </c:pt>
                <c:pt idx="858">
                  <c:v>95.387999999999991</c:v>
                </c:pt>
                <c:pt idx="859">
                  <c:v>95.406999999999996</c:v>
                </c:pt>
                <c:pt idx="860">
                  <c:v>95.425000000000011</c:v>
                </c:pt>
                <c:pt idx="861">
                  <c:v>95.44</c:v>
                </c:pt>
                <c:pt idx="862">
                  <c:v>95.453000000000003</c:v>
                </c:pt>
                <c:pt idx="863">
                  <c:v>95.466999999999999</c:v>
                </c:pt>
                <c:pt idx="864">
                  <c:v>95.48299999999999</c:v>
                </c:pt>
                <c:pt idx="865">
                  <c:v>95.5</c:v>
                </c:pt>
                <c:pt idx="866">
                  <c:v>95.518000000000001</c:v>
                </c:pt>
                <c:pt idx="867">
                  <c:v>95.537999999999997</c:v>
                </c:pt>
                <c:pt idx="868">
                  <c:v>95.557999999999993</c:v>
                </c:pt>
                <c:pt idx="869">
                  <c:v>95.576999999999998</c:v>
                </c:pt>
                <c:pt idx="870">
                  <c:v>95.593999999999994</c:v>
                </c:pt>
                <c:pt idx="871">
                  <c:v>95.611000000000004</c:v>
                </c:pt>
                <c:pt idx="872">
                  <c:v>95.63000000000001</c:v>
                </c:pt>
                <c:pt idx="873">
                  <c:v>95.65</c:v>
                </c:pt>
                <c:pt idx="874">
                  <c:v>95.669000000000011</c:v>
                </c:pt>
                <c:pt idx="875">
                  <c:v>95.685000000000002</c:v>
                </c:pt>
                <c:pt idx="876">
                  <c:v>95.701000000000008</c:v>
                </c:pt>
                <c:pt idx="877">
                  <c:v>95.714999999999989</c:v>
                </c:pt>
                <c:pt idx="878">
                  <c:v>95.73</c:v>
                </c:pt>
                <c:pt idx="879">
                  <c:v>95.745999999999995</c:v>
                </c:pt>
                <c:pt idx="880">
                  <c:v>95.76400000000001</c:v>
                </c:pt>
                <c:pt idx="881">
                  <c:v>95.783000000000001</c:v>
                </c:pt>
                <c:pt idx="882">
                  <c:v>95.8</c:v>
                </c:pt>
                <c:pt idx="883">
                  <c:v>95.813999999999993</c:v>
                </c:pt>
                <c:pt idx="884">
                  <c:v>95.825999999999993</c:v>
                </c:pt>
                <c:pt idx="885">
                  <c:v>95.84</c:v>
                </c:pt>
                <c:pt idx="886">
                  <c:v>95.86</c:v>
                </c:pt>
                <c:pt idx="887">
                  <c:v>95.882999999999996</c:v>
                </c:pt>
                <c:pt idx="888">
                  <c:v>95.903999999999996</c:v>
                </c:pt>
                <c:pt idx="889">
                  <c:v>95.921000000000006</c:v>
                </c:pt>
                <c:pt idx="890">
                  <c:v>95.933000000000007</c:v>
                </c:pt>
                <c:pt idx="891">
                  <c:v>95.947000000000003</c:v>
                </c:pt>
                <c:pt idx="892">
                  <c:v>95.962999999999994</c:v>
                </c:pt>
                <c:pt idx="893">
                  <c:v>95.98</c:v>
                </c:pt>
                <c:pt idx="894">
                  <c:v>95.996000000000009</c:v>
                </c:pt>
                <c:pt idx="895">
                  <c:v>96.009999999999991</c:v>
                </c:pt>
                <c:pt idx="896">
                  <c:v>96.025000000000006</c:v>
                </c:pt>
                <c:pt idx="897">
                  <c:v>96.04</c:v>
                </c:pt>
                <c:pt idx="898">
                  <c:v>96.054000000000002</c:v>
                </c:pt>
                <c:pt idx="899">
                  <c:v>96.066000000000003</c:v>
                </c:pt>
                <c:pt idx="900">
                  <c:v>96.08</c:v>
                </c:pt>
                <c:pt idx="901">
                  <c:v>96.096999999999994</c:v>
                </c:pt>
                <c:pt idx="902">
                  <c:v>96.114000000000004</c:v>
                </c:pt>
                <c:pt idx="903">
                  <c:v>96.131</c:v>
                </c:pt>
                <c:pt idx="904">
                  <c:v>96.149000000000001</c:v>
                </c:pt>
                <c:pt idx="905">
                  <c:v>96.167000000000002</c:v>
                </c:pt>
                <c:pt idx="906">
                  <c:v>96.185000000000002</c:v>
                </c:pt>
                <c:pt idx="907">
                  <c:v>96.201999999999998</c:v>
                </c:pt>
                <c:pt idx="908">
                  <c:v>96.216999999999999</c:v>
                </c:pt>
                <c:pt idx="909">
                  <c:v>96.230999999999995</c:v>
                </c:pt>
                <c:pt idx="910">
                  <c:v>96.244</c:v>
                </c:pt>
                <c:pt idx="911">
                  <c:v>96.257000000000005</c:v>
                </c:pt>
                <c:pt idx="912">
                  <c:v>96.271000000000001</c:v>
                </c:pt>
                <c:pt idx="913">
                  <c:v>96.289000000000001</c:v>
                </c:pt>
                <c:pt idx="914">
                  <c:v>96.307000000000002</c:v>
                </c:pt>
                <c:pt idx="915">
                  <c:v>96.323000000000008</c:v>
                </c:pt>
                <c:pt idx="916">
                  <c:v>96.335999999999999</c:v>
                </c:pt>
                <c:pt idx="917">
                  <c:v>96.343999999999994</c:v>
                </c:pt>
                <c:pt idx="918">
                  <c:v>96.353999999999999</c:v>
                </c:pt>
                <c:pt idx="919">
                  <c:v>96.366</c:v>
                </c:pt>
                <c:pt idx="920">
                  <c:v>96.381</c:v>
                </c:pt>
                <c:pt idx="921">
                  <c:v>96.394999999999996</c:v>
                </c:pt>
                <c:pt idx="922">
                  <c:v>96.409000000000006</c:v>
                </c:pt>
                <c:pt idx="923">
                  <c:v>96.418999999999997</c:v>
                </c:pt>
                <c:pt idx="924">
                  <c:v>96.429000000000002</c:v>
                </c:pt>
                <c:pt idx="925">
                  <c:v>96.442999999999998</c:v>
                </c:pt>
                <c:pt idx="926">
                  <c:v>96.462000000000003</c:v>
                </c:pt>
                <c:pt idx="927">
                  <c:v>96.48299999999999</c:v>
                </c:pt>
                <c:pt idx="928">
                  <c:v>96.498999999999995</c:v>
                </c:pt>
                <c:pt idx="929">
                  <c:v>96.513000000000005</c:v>
                </c:pt>
                <c:pt idx="930">
                  <c:v>96.525999999999996</c:v>
                </c:pt>
                <c:pt idx="931">
                  <c:v>96.537999999999997</c:v>
                </c:pt>
                <c:pt idx="932">
                  <c:v>96.548999999999992</c:v>
                </c:pt>
                <c:pt idx="933">
                  <c:v>96.557999999999993</c:v>
                </c:pt>
                <c:pt idx="934">
                  <c:v>96.561999999999998</c:v>
                </c:pt>
                <c:pt idx="935">
                  <c:v>96.560999999999993</c:v>
                </c:pt>
                <c:pt idx="936">
                  <c:v>96.554000000000002</c:v>
                </c:pt>
                <c:pt idx="937">
                  <c:v>96.548000000000002</c:v>
                </c:pt>
                <c:pt idx="938">
                  <c:v>96.545999999999992</c:v>
                </c:pt>
                <c:pt idx="939">
                  <c:v>96.548999999999992</c:v>
                </c:pt>
                <c:pt idx="940">
                  <c:v>96.555999999999997</c:v>
                </c:pt>
                <c:pt idx="941">
                  <c:v>96.564000000000007</c:v>
                </c:pt>
                <c:pt idx="942">
                  <c:v>96.573999999999998</c:v>
                </c:pt>
                <c:pt idx="943">
                  <c:v>96.584999999999994</c:v>
                </c:pt>
                <c:pt idx="944">
                  <c:v>96.592999999999989</c:v>
                </c:pt>
                <c:pt idx="945">
                  <c:v>96.6</c:v>
                </c:pt>
                <c:pt idx="946">
                  <c:v>96.606999999999999</c:v>
                </c:pt>
                <c:pt idx="947">
                  <c:v>96.614999999999995</c:v>
                </c:pt>
                <c:pt idx="948">
                  <c:v>96.626999999999995</c:v>
                </c:pt>
                <c:pt idx="949">
                  <c:v>96.641999999999996</c:v>
                </c:pt>
                <c:pt idx="950">
                  <c:v>96.657000000000011</c:v>
                </c:pt>
                <c:pt idx="951">
                  <c:v>96.667000000000002</c:v>
                </c:pt>
                <c:pt idx="952">
                  <c:v>96.674999999999997</c:v>
                </c:pt>
                <c:pt idx="953">
                  <c:v>96.683999999999997</c:v>
                </c:pt>
                <c:pt idx="954">
                  <c:v>96.698999999999998</c:v>
                </c:pt>
                <c:pt idx="955">
                  <c:v>96.718999999999994</c:v>
                </c:pt>
                <c:pt idx="956">
                  <c:v>96.740000000000009</c:v>
                </c:pt>
                <c:pt idx="957">
                  <c:v>96.760999999999996</c:v>
                </c:pt>
                <c:pt idx="958">
                  <c:v>96.779000000000011</c:v>
                </c:pt>
                <c:pt idx="959">
                  <c:v>96.792000000000002</c:v>
                </c:pt>
                <c:pt idx="960">
                  <c:v>96.798000000000002</c:v>
                </c:pt>
                <c:pt idx="961">
                  <c:v>96.802999999999997</c:v>
                </c:pt>
                <c:pt idx="962">
                  <c:v>96.811000000000007</c:v>
                </c:pt>
                <c:pt idx="963">
                  <c:v>96.823000000000008</c:v>
                </c:pt>
                <c:pt idx="964">
                  <c:v>96.836999999999989</c:v>
                </c:pt>
                <c:pt idx="965">
                  <c:v>96.852000000000004</c:v>
                </c:pt>
                <c:pt idx="966">
                  <c:v>96.87</c:v>
                </c:pt>
                <c:pt idx="967">
                  <c:v>96.88900000000001</c:v>
                </c:pt>
                <c:pt idx="968">
                  <c:v>96.906000000000006</c:v>
                </c:pt>
                <c:pt idx="969">
                  <c:v>96.921999999999997</c:v>
                </c:pt>
                <c:pt idx="970">
                  <c:v>96.938999999999993</c:v>
                </c:pt>
                <c:pt idx="971">
                  <c:v>96.957000000000008</c:v>
                </c:pt>
                <c:pt idx="972">
                  <c:v>96.972000000000008</c:v>
                </c:pt>
                <c:pt idx="973">
                  <c:v>96.983000000000004</c:v>
                </c:pt>
                <c:pt idx="974">
                  <c:v>96.994</c:v>
                </c:pt>
                <c:pt idx="975">
                  <c:v>97.009</c:v>
                </c:pt>
                <c:pt idx="976">
                  <c:v>97.028999999999996</c:v>
                </c:pt>
                <c:pt idx="977">
                  <c:v>97.05</c:v>
                </c:pt>
                <c:pt idx="978">
                  <c:v>97.067999999999998</c:v>
                </c:pt>
                <c:pt idx="979">
                  <c:v>97.079000000000008</c:v>
                </c:pt>
                <c:pt idx="980">
                  <c:v>97.084999999999994</c:v>
                </c:pt>
                <c:pt idx="981">
                  <c:v>97.09</c:v>
                </c:pt>
                <c:pt idx="982">
                  <c:v>97.097999999999999</c:v>
                </c:pt>
                <c:pt idx="983">
                  <c:v>97.111999999999995</c:v>
                </c:pt>
                <c:pt idx="984">
                  <c:v>97.128</c:v>
                </c:pt>
                <c:pt idx="985">
                  <c:v>97.146000000000001</c:v>
                </c:pt>
                <c:pt idx="986">
                  <c:v>97.165000000000006</c:v>
                </c:pt>
                <c:pt idx="987">
                  <c:v>97.180999999999997</c:v>
                </c:pt>
                <c:pt idx="988">
                  <c:v>97.197000000000003</c:v>
                </c:pt>
                <c:pt idx="989">
                  <c:v>97.212000000000003</c:v>
                </c:pt>
                <c:pt idx="990">
                  <c:v>97.224999999999994</c:v>
                </c:pt>
                <c:pt idx="991">
                  <c:v>97.230999999999995</c:v>
                </c:pt>
                <c:pt idx="992">
                  <c:v>97.233999999999995</c:v>
                </c:pt>
                <c:pt idx="993">
                  <c:v>97.242999999999995</c:v>
                </c:pt>
                <c:pt idx="994">
                  <c:v>97.262</c:v>
                </c:pt>
                <c:pt idx="995">
                  <c:v>97.284999999999997</c:v>
                </c:pt>
                <c:pt idx="996">
                  <c:v>97.304000000000002</c:v>
                </c:pt>
                <c:pt idx="997">
                  <c:v>97.316000000000003</c:v>
                </c:pt>
                <c:pt idx="998">
                  <c:v>97.320999999999998</c:v>
                </c:pt>
                <c:pt idx="999">
                  <c:v>97.326999999999998</c:v>
                </c:pt>
                <c:pt idx="1000">
                  <c:v>97.340999999999994</c:v>
                </c:pt>
                <c:pt idx="1001">
                  <c:v>97.363</c:v>
                </c:pt>
                <c:pt idx="1002">
                  <c:v>97.385000000000005</c:v>
                </c:pt>
                <c:pt idx="1003">
                  <c:v>97.40100000000001</c:v>
                </c:pt>
                <c:pt idx="1004">
                  <c:v>97.411999999999992</c:v>
                </c:pt>
                <c:pt idx="1005">
                  <c:v>97.421000000000006</c:v>
                </c:pt>
                <c:pt idx="1006">
                  <c:v>97.43</c:v>
                </c:pt>
                <c:pt idx="1007">
                  <c:v>97.438000000000002</c:v>
                </c:pt>
                <c:pt idx="1008">
                  <c:v>97.45</c:v>
                </c:pt>
                <c:pt idx="1009">
                  <c:v>97.465999999999994</c:v>
                </c:pt>
                <c:pt idx="1010">
                  <c:v>97.484999999999999</c:v>
                </c:pt>
                <c:pt idx="1011">
                  <c:v>97.503</c:v>
                </c:pt>
                <c:pt idx="1012">
                  <c:v>97.521000000000001</c:v>
                </c:pt>
                <c:pt idx="1013">
                  <c:v>97.537999999999997</c:v>
                </c:pt>
                <c:pt idx="1014">
                  <c:v>97.551000000000002</c:v>
                </c:pt>
                <c:pt idx="1015">
                  <c:v>97.560999999999993</c:v>
                </c:pt>
                <c:pt idx="1016">
                  <c:v>97.570999999999998</c:v>
                </c:pt>
                <c:pt idx="1017">
                  <c:v>97.580999999999989</c:v>
                </c:pt>
                <c:pt idx="1018">
                  <c:v>97.585999999999999</c:v>
                </c:pt>
                <c:pt idx="1019">
                  <c:v>97.587000000000003</c:v>
                </c:pt>
                <c:pt idx="1020">
                  <c:v>97.588999999999999</c:v>
                </c:pt>
                <c:pt idx="1021">
                  <c:v>97.597999999999999</c:v>
                </c:pt>
                <c:pt idx="1022">
                  <c:v>97.614999999999995</c:v>
                </c:pt>
                <c:pt idx="1023">
                  <c:v>97.635999999999996</c:v>
                </c:pt>
                <c:pt idx="1024">
                  <c:v>97.658999999999992</c:v>
                </c:pt>
                <c:pt idx="1025">
                  <c:v>97.682000000000002</c:v>
                </c:pt>
                <c:pt idx="1026">
                  <c:v>97.7</c:v>
                </c:pt>
                <c:pt idx="1027">
                  <c:v>97.71</c:v>
                </c:pt>
                <c:pt idx="1028">
                  <c:v>97.718000000000004</c:v>
                </c:pt>
                <c:pt idx="1029">
                  <c:v>97.728999999999999</c:v>
                </c:pt>
                <c:pt idx="1030">
                  <c:v>97.739000000000004</c:v>
                </c:pt>
                <c:pt idx="1031">
                  <c:v>97.744</c:v>
                </c:pt>
                <c:pt idx="1032">
                  <c:v>97.747</c:v>
                </c:pt>
                <c:pt idx="1033">
                  <c:v>97.748000000000005</c:v>
                </c:pt>
                <c:pt idx="1034">
                  <c:v>97.75</c:v>
                </c:pt>
                <c:pt idx="1035">
                  <c:v>97.753</c:v>
                </c:pt>
                <c:pt idx="1036">
                  <c:v>97.765999999999991</c:v>
                </c:pt>
                <c:pt idx="1037">
                  <c:v>97.789000000000001</c:v>
                </c:pt>
                <c:pt idx="1038">
                  <c:v>97.814000000000007</c:v>
                </c:pt>
                <c:pt idx="1039">
                  <c:v>97.83</c:v>
                </c:pt>
                <c:pt idx="1040">
                  <c:v>97.835999999999999</c:v>
                </c:pt>
                <c:pt idx="1041">
                  <c:v>97.843000000000004</c:v>
                </c:pt>
                <c:pt idx="1042">
                  <c:v>97.853999999999999</c:v>
                </c:pt>
                <c:pt idx="1043">
                  <c:v>97.86399999999999</c:v>
                </c:pt>
                <c:pt idx="1044">
                  <c:v>97.869</c:v>
                </c:pt>
                <c:pt idx="1045">
                  <c:v>97.873000000000005</c:v>
                </c:pt>
                <c:pt idx="1046">
                  <c:v>97.881</c:v>
                </c:pt>
                <c:pt idx="1047">
                  <c:v>97.887</c:v>
                </c:pt>
                <c:pt idx="1048">
                  <c:v>97.88900000000001</c:v>
                </c:pt>
                <c:pt idx="1049">
                  <c:v>97.890999999999991</c:v>
                </c:pt>
                <c:pt idx="1050">
                  <c:v>97.899999999999991</c:v>
                </c:pt>
                <c:pt idx="1051">
                  <c:v>97.914999999999992</c:v>
                </c:pt>
                <c:pt idx="1052">
                  <c:v>97.930999999999997</c:v>
                </c:pt>
                <c:pt idx="1053">
                  <c:v>97.942999999999998</c:v>
                </c:pt>
                <c:pt idx="1054">
                  <c:v>97.951999999999998</c:v>
                </c:pt>
                <c:pt idx="1055">
                  <c:v>97.965000000000003</c:v>
                </c:pt>
                <c:pt idx="1056">
                  <c:v>97.984999999999999</c:v>
                </c:pt>
                <c:pt idx="1057">
                  <c:v>98.007999999999996</c:v>
                </c:pt>
                <c:pt idx="1058">
                  <c:v>98.027000000000001</c:v>
                </c:pt>
                <c:pt idx="1059">
                  <c:v>98.035000000000011</c:v>
                </c:pt>
                <c:pt idx="1060">
                  <c:v>98.033999999999992</c:v>
                </c:pt>
                <c:pt idx="1061">
                  <c:v>98.031000000000006</c:v>
                </c:pt>
                <c:pt idx="1062">
                  <c:v>98.033000000000001</c:v>
                </c:pt>
                <c:pt idx="1063">
                  <c:v>98.042000000000002</c:v>
                </c:pt>
                <c:pt idx="1064">
                  <c:v>98.055000000000007</c:v>
                </c:pt>
                <c:pt idx="1065">
                  <c:v>98.068999999999988</c:v>
                </c:pt>
                <c:pt idx="1066">
                  <c:v>98.078000000000003</c:v>
                </c:pt>
                <c:pt idx="1067">
                  <c:v>98.084000000000003</c:v>
                </c:pt>
                <c:pt idx="1068">
                  <c:v>98.088999999999999</c:v>
                </c:pt>
                <c:pt idx="1069">
                  <c:v>98.096999999999994</c:v>
                </c:pt>
                <c:pt idx="1070">
                  <c:v>98.109000000000009</c:v>
                </c:pt>
                <c:pt idx="1071">
                  <c:v>98.11999999999999</c:v>
                </c:pt>
                <c:pt idx="1072">
                  <c:v>98.126999999999995</c:v>
                </c:pt>
                <c:pt idx="1073">
                  <c:v>98.125</c:v>
                </c:pt>
                <c:pt idx="1074">
                  <c:v>98.114999999999995</c:v>
                </c:pt>
                <c:pt idx="1075">
                  <c:v>98.102999999999994</c:v>
                </c:pt>
                <c:pt idx="1076">
                  <c:v>98.096999999999994</c:v>
                </c:pt>
                <c:pt idx="1077">
                  <c:v>98.099000000000004</c:v>
                </c:pt>
                <c:pt idx="1078">
                  <c:v>98.103999999999999</c:v>
                </c:pt>
                <c:pt idx="1079">
                  <c:v>98.106000000000009</c:v>
                </c:pt>
                <c:pt idx="1080">
                  <c:v>98.106000000000009</c:v>
                </c:pt>
                <c:pt idx="1081">
                  <c:v>98.109000000000009</c:v>
                </c:pt>
                <c:pt idx="1082">
                  <c:v>98.116</c:v>
                </c:pt>
                <c:pt idx="1083">
                  <c:v>98.123000000000005</c:v>
                </c:pt>
                <c:pt idx="1084">
                  <c:v>98.129000000000005</c:v>
                </c:pt>
                <c:pt idx="1085">
                  <c:v>98.135999999999996</c:v>
                </c:pt>
                <c:pt idx="1086">
                  <c:v>98.147999999999996</c:v>
                </c:pt>
                <c:pt idx="1087">
                  <c:v>98.165000000000006</c:v>
                </c:pt>
                <c:pt idx="1088">
                  <c:v>98.183999999999997</c:v>
                </c:pt>
                <c:pt idx="1089">
                  <c:v>98.201000000000008</c:v>
                </c:pt>
                <c:pt idx="1090">
                  <c:v>98.218000000000004</c:v>
                </c:pt>
                <c:pt idx="1091">
                  <c:v>98.22999999999999</c:v>
                </c:pt>
                <c:pt idx="1092">
                  <c:v>98.234999999999999</c:v>
                </c:pt>
                <c:pt idx="1093">
                  <c:v>98.239000000000004</c:v>
                </c:pt>
                <c:pt idx="1094">
                  <c:v>98.245000000000005</c:v>
                </c:pt>
                <c:pt idx="1095">
                  <c:v>98.253999999999991</c:v>
                </c:pt>
                <c:pt idx="1096">
                  <c:v>98.257000000000005</c:v>
                </c:pt>
                <c:pt idx="1097">
                  <c:v>98.253999999999991</c:v>
                </c:pt>
                <c:pt idx="1098">
                  <c:v>98.256</c:v>
                </c:pt>
                <c:pt idx="1099">
                  <c:v>98.26700000000001</c:v>
                </c:pt>
                <c:pt idx="1100">
                  <c:v>98.280999999999992</c:v>
                </c:pt>
                <c:pt idx="1101">
                  <c:v>98.293999999999997</c:v>
                </c:pt>
                <c:pt idx="1102">
                  <c:v>98.307000000000002</c:v>
                </c:pt>
                <c:pt idx="1103">
                  <c:v>98.323999999999998</c:v>
                </c:pt>
                <c:pt idx="1104">
                  <c:v>98.338999999999999</c:v>
                </c:pt>
                <c:pt idx="1105">
                  <c:v>98.349000000000004</c:v>
                </c:pt>
                <c:pt idx="1106">
                  <c:v>98.353000000000009</c:v>
                </c:pt>
                <c:pt idx="1107">
                  <c:v>98.353000000000009</c:v>
                </c:pt>
                <c:pt idx="1108">
                  <c:v>98.355000000000004</c:v>
                </c:pt>
                <c:pt idx="1109">
                  <c:v>98.363</c:v>
                </c:pt>
                <c:pt idx="1110">
                  <c:v>98.375999999999991</c:v>
                </c:pt>
                <c:pt idx="1111">
                  <c:v>98.387</c:v>
                </c:pt>
                <c:pt idx="1112">
                  <c:v>98.394000000000005</c:v>
                </c:pt>
                <c:pt idx="1113">
                  <c:v>98.396000000000001</c:v>
                </c:pt>
                <c:pt idx="1114">
                  <c:v>98.394999999999996</c:v>
                </c:pt>
                <c:pt idx="1115">
                  <c:v>98.396000000000001</c:v>
                </c:pt>
                <c:pt idx="1116">
                  <c:v>98.402999999999992</c:v>
                </c:pt>
                <c:pt idx="1117">
                  <c:v>98.417000000000002</c:v>
                </c:pt>
                <c:pt idx="1118">
                  <c:v>98.429999999999993</c:v>
                </c:pt>
                <c:pt idx="1119">
                  <c:v>98.441999999999993</c:v>
                </c:pt>
                <c:pt idx="1120">
                  <c:v>98.453999999999994</c:v>
                </c:pt>
                <c:pt idx="1121">
                  <c:v>98.466999999999999</c:v>
                </c:pt>
                <c:pt idx="1122">
                  <c:v>98.477000000000004</c:v>
                </c:pt>
                <c:pt idx="1123">
                  <c:v>98.481999999999999</c:v>
                </c:pt>
                <c:pt idx="1124">
                  <c:v>98.48</c:v>
                </c:pt>
                <c:pt idx="1125">
                  <c:v>98.474999999999994</c:v>
                </c:pt>
                <c:pt idx="1126">
                  <c:v>98.472000000000008</c:v>
                </c:pt>
                <c:pt idx="1127">
                  <c:v>98.472999999999999</c:v>
                </c:pt>
                <c:pt idx="1128">
                  <c:v>98.477000000000004</c:v>
                </c:pt>
                <c:pt idx="1129">
                  <c:v>98.48</c:v>
                </c:pt>
                <c:pt idx="1130">
                  <c:v>98.477000000000004</c:v>
                </c:pt>
                <c:pt idx="1131">
                  <c:v>98.463999999999999</c:v>
                </c:pt>
                <c:pt idx="1132">
                  <c:v>98.442999999999998</c:v>
                </c:pt>
                <c:pt idx="1133">
                  <c:v>98.42</c:v>
                </c:pt>
                <c:pt idx="1134">
                  <c:v>98.397000000000006</c:v>
                </c:pt>
                <c:pt idx="1135">
                  <c:v>98.373000000000005</c:v>
                </c:pt>
                <c:pt idx="1136">
                  <c:v>98.349000000000004</c:v>
                </c:pt>
                <c:pt idx="1137">
                  <c:v>98.328000000000003</c:v>
                </c:pt>
                <c:pt idx="1138">
                  <c:v>98.304000000000002</c:v>
                </c:pt>
                <c:pt idx="1139">
                  <c:v>98.275000000000006</c:v>
                </c:pt>
                <c:pt idx="1140">
                  <c:v>98.25</c:v>
                </c:pt>
                <c:pt idx="1141">
                  <c:v>98.247</c:v>
                </c:pt>
                <c:pt idx="1142">
                  <c:v>98.277000000000001</c:v>
                </c:pt>
                <c:pt idx="1143">
                  <c:v>98.331999999999994</c:v>
                </c:pt>
                <c:pt idx="1144">
                  <c:v>98.384</c:v>
                </c:pt>
                <c:pt idx="1145">
                  <c:v>98.40100000000001</c:v>
                </c:pt>
                <c:pt idx="1146">
                  <c:v>98.384</c:v>
                </c:pt>
                <c:pt idx="1147">
                  <c:v>98.375</c:v>
                </c:pt>
                <c:pt idx="1148">
                  <c:v>98.406000000000006</c:v>
                </c:pt>
                <c:pt idx="1149">
                  <c:v>98.472999999999999</c:v>
                </c:pt>
                <c:pt idx="1150">
                  <c:v>98.56</c:v>
                </c:pt>
                <c:pt idx="1151">
                  <c:v>98.653000000000006</c:v>
                </c:pt>
                <c:pt idx="1152">
                  <c:v>98.74199999999999</c:v>
                </c:pt>
                <c:pt idx="1153">
                  <c:v>98.817999999999998</c:v>
                </c:pt>
                <c:pt idx="1154">
                  <c:v>98.838000000000008</c:v>
                </c:pt>
                <c:pt idx="1155">
                  <c:v>98.76</c:v>
                </c:pt>
                <c:pt idx="1156">
                  <c:v>98.606000000000009</c:v>
                </c:pt>
                <c:pt idx="1157">
                  <c:v>98.434999999999988</c:v>
                </c:pt>
                <c:pt idx="1158">
                  <c:v>98.312999999999988</c:v>
                </c:pt>
                <c:pt idx="1159">
                  <c:v>98.283000000000001</c:v>
                </c:pt>
                <c:pt idx="1160">
                  <c:v>98.33</c:v>
                </c:pt>
                <c:pt idx="1161">
                  <c:v>98.40100000000001</c:v>
                </c:pt>
                <c:pt idx="1162">
                  <c:v>98.466999999999999</c:v>
                </c:pt>
                <c:pt idx="1163">
                  <c:v>98.521999999999991</c:v>
                </c:pt>
                <c:pt idx="1164">
                  <c:v>98.551999999999992</c:v>
                </c:pt>
                <c:pt idx="1165">
                  <c:v>98.556999999999988</c:v>
                </c:pt>
                <c:pt idx="1166">
                  <c:v>98.539000000000001</c:v>
                </c:pt>
                <c:pt idx="1167">
                  <c:v>98.51100000000001</c:v>
                </c:pt>
                <c:pt idx="1168">
                  <c:v>98.504999999999995</c:v>
                </c:pt>
                <c:pt idx="1169">
                  <c:v>98.540999999999997</c:v>
                </c:pt>
                <c:pt idx="1170">
                  <c:v>98.582999999999998</c:v>
                </c:pt>
                <c:pt idx="1171">
                  <c:v>98.566000000000003</c:v>
                </c:pt>
                <c:pt idx="1172">
                  <c:v>98.468000000000004</c:v>
                </c:pt>
                <c:pt idx="1173">
                  <c:v>98.332999999999998</c:v>
                </c:pt>
                <c:pt idx="1174">
                  <c:v>98.236999999999995</c:v>
                </c:pt>
                <c:pt idx="1175">
                  <c:v>98.228999999999999</c:v>
                </c:pt>
                <c:pt idx="1176">
                  <c:v>98.287999999999997</c:v>
                </c:pt>
                <c:pt idx="1177">
                  <c:v>98.353000000000009</c:v>
                </c:pt>
                <c:pt idx="1178">
                  <c:v>98.387</c:v>
                </c:pt>
                <c:pt idx="1179">
                  <c:v>98.397999999999996</c:v>
                </c:pt>
                <c:pt idx="1180">
                  <c:v>98.409000000000006</c:v>
                </c:pt>
                <c:pt idx="1181">
                  <c:v>98.426000000000002</c:v>
                </c:pt>
                <c:pt idx="1182">
                  <c:v>98.440000000000012</c:v>
                </c:pt>
                <c:pt idx="1183">
                  <c:v>98.445999999999998</c:v>
                </c:pt>
                <c:pt idx="1184">
                  <c:v>98.448999999999998</c:v>
                </c:pt>
                <c:pt idx="1185">
                  <c:v>98.460000000000008</c:v>
                </c:pt>
                <c:pt idx="1186">
                  <c:v>98.477000000000004</c:v>
                </c:pt>
                <c:pt idx="1187">
                  <c:v>98.48599999999999</c:v>
                </c:pt>
                <c:pt idx="1188">
                  <c:v>98.480999999999995</c:v>
                </c:pt>
                <c:pt idx="1189">
                  <c:v>98.468000000000004</c:v>
                </c:pt>
                <c:pt idx="1190">
                  <c:v>98.456999999999994</c:v>
                </c:pt>
                <c:pt idx="1191">
                  <c:v>98.451999999999998</c:v>
                </c:pt>
                <c:pt idx="1192">
                  <c:v>98.45</c:v>
                </c:pt>
                <c:pt idx="1193">
                  <c:v>98.447000000000003</c:v>
                </c:pt>
                <c:pt idx="1194">
                  <c:v>98.441000000000003</c:v>
                </c:pt>
                <c:pt idx="1195">
                  <c:v>98.432000000000002</c:v>
                </c:pt>
                <c:pt idx="1196">
                  <c:v>98.418999999999997</c:v>
                </c:pt>
                <c:pt idx="1197">
                  <c:v>98.397999999999996</c:v>
                </c:pt>
                <c:pt idx="1198">
                  <c:v>98.367999999999995</c:v>
                </c:pt>
                <c:pt idx="1199">
                  <c:v>98.335999999999999</c:v>
                </c:pt>
                <c:pt idx="1200">
                  <c:v>98.314999999999998</c:v>
                </c:pt>
                <c:pt idx="1201">
                  <c:v>98.307999999999993</c:v>
                </c:pt>
                <c:pt idx="1202">
                  <c:v>98.308999999999997</c:v>
                </c:pt>
                <c:pt idx="1203">
                  <c:v>98.318000000000012</c:v>
                </c:pt>
                <c:pt idx="1204">
                  <c:v>98.337000000000003</c:v>
                </c:pt>
                <c:pt idx="1205">
                  <c:v>98.358999999999995</c:v>
                </c:pt>
                <c:pt idx="1206">
                  <c:v>98.37700000000001</c:v>
                </c:pt>
                <c:pt idx="1207">
                  <c:v>98.39</c:v>
                </c:pt>
                <c:pt idx="1208">
                  <c:v>98.406000000000006</c:v>
                </c:pt>
                <c:pt idx="1209">
                  <c:v>98.426000000000002</c:v>
                </c:pt>
                <c:pt idx="1210">
                  <c:v>98.442999999999998</c:v>
                </c:pt>
                <c:pt idx="1211">
                  <c:v>98.451999999999998</c:v>
                </c:pt>
                <c:pt idx="1212">
                  <c:v>98.456000000000003</c:v>
                </c:pt>
                <c:pt idx="1213">
                  <c:v>98.465999999999994</c:v>
                </c:pt>
                <c:pt idx="1214">
                  <c:v>98.489000000000004</c:v>
                </c:pt>
                <c:pt idx="1215">
                  <c:v>98.518000000000001</c:v>
                </c:pt>
                <c:pt idx="1216">
                  <c:v>98.539000000000001</c:v>
                </c:pt>
                <c:pt idx="1217">
                  <c:v>98.54</c:v>
                </c:pt>
                <c:pt idx="1218">
                  <c:v>98.524000000000001</c:v>
                </c:pt>
                <c:pt idx="1219">
                  <c:v>98.497</c:v>
                </c:pt>
                <c:pt idx="1220">
                  <c:v>98.474999999999994</c:v>
                </c:pt>
                <c:pt idx="1221">
                  <c:v>98.472000000000008</c:v>
                </c:pt>
                <c:pt idx="1222">
                  <c:v>98.492999999999995</c:v>
                </c:pt>
                <c:pt idx="1223">
                  <c:v>98.527000000000001</c:v>
                </c:pt>
                <c:pt idx="1224">
                  <c:v>98.551999999999992</c:v>
                </c:pt>
                <c:pt idx="1225">
                  <c:v>98.563999999999993</c:v>
                </c:pt>
                <c:pt idx="1226">
                  <c:v>98.575000000000003</c:v>
                </c:pt>
                <c:pt idx="1227">
                  <c:v>98.588999999999999</c:v>
                </c:pt>
                <c:pt idx="1228">
                  <c:v>98.6</c:v>
                </c:pt>
                <c:pt idx="1229">
                  <c:v>98.594999999999999</c:v>
                </c:pt>
                <c:pt idx="1230">
                  <c:v>98.566000000000003</c:v>
                </c:pt>
                <c:pt idx="1231">
                  <c:v>98.519000000000005</c:v>
                </c:pt>
                <c:pt idx="1232">
                  <c:v>98.477999999999994</c:v>
                </c:pt>
                <c:pt idx="1233">
                  <c:v>98.462999999999994</c:v>
                </c:pt>
                <c:pt idx="1234">
                  <c:v>98.475999999999999</c:v>
                </c:pt>
                <c:pt idx="1235">
                  <c:v>98.501000000000005</c:v>
                </c:pt>
                <c:pt idx="1236">
                  <c:v>98.519000000000005</c:v>
                </c:pt>
                <c:pt idx="1237">
                  <c:v>98.524999999999991</c:v>
                </c:pt>
                <c:pt idx="1238">
                  <c:v>98.524000000000001</c:v>
                </c:pt>
                <c:pt idx="1239">
                  <c:v>98.53</c:v>
                </c:pt>
                <c:pt idx="1240">
                  <c:v>98.548000000000002</c:v>
                </c:pt>
                <c:pt idx="1241">
                  <c:v>98.568999999999988</c:v>
                </c:pt>
                <c:pt idx="1242">
                  <c:v>98.576999999999998</c:v>
                </c:pt>
                <c:pt idx="1243">
                  <c:v>98.568999999999988</c:v>
                </c:pt>
                <c:pt idx="1244">
                  <c:v>98.551000000000002</c:v>
                </c:pt>
                <c:pt idx="1245">
                  <c:v>98.528999999999996</c:v>
                </c:pt>
                <c:pt idx="1246">
                  <c:v>98.512999999999991</c:v>
                </c:pt>
                <c:pt idx="1247">
                  <c:v>98.515000000000001</c:v>
                </c:pt>
                <c:pt idx="1248">
                  <c:v>98.534000000000006</c:v>
                </c:pt>
                <c:pt idx="1249">
                  <c:v>98.546999999999997</c:v>
                </c:pt>
                <c:pt idx="1250">
                  <c:v>98.534999999999997</c:v>
                </c:pt>
                <c:pt idx="1251">
                  <c:v>98.507999999999996</c:v>
                </c:pt>
                <c:pt idx="1252">
                  <c:v>98.492000000000004</c:v>
                </c:pt>
                <c:pt idx="1253">
                  <c:v>98.504000000000005</c:v>
                </c:pt>
                <c:pt idx="1254">
                  <c:v>98.536999999999992</c:v>
                </c:pt>
                <c:pt idx="1255">
                  <c:v>98.575000000000003</c:v>
                </c:pt>
                <c:pt idx="1256">
                  <c:v>98.6</c:v>
                </c:pt>
                <c:pt idx="1257">
                  <c:v>98.6</c:v>
                </c:pt>
                <c:pt idx="1258">
                  <c:v>98.560999999999993</c:v>
                </c:pt>
                <c:pt idx="1259">
                  <c:v>98.489000000000004</c:v>
                </c:pt>
                <c:pt idx="1260">
                  <c:v>98.411000000000001</c:v>
                </c:pt>
                <c:pt idx="1261">
                  <c:v>98.361000000000004</c:v>
                </c:pt>
                <c:pt idx="1262">
                  <c:v>98.355999999999995</c:v>
                </c:pt>
                <c:pt idx="1263">
                  <c:v>98.394999999999996</c:v>
                </c:pt>
                <c:pt idx="1264">
                  <c:v>98.451999999999998</c:v>
                </c:pt>
                <c:pt idx="1265">
                  <c:v>98.480999999999995</c:v>
                </c:pt>
                <c:pt idx="1266">
                  <c:v>98.453000000000003</c:v>
                </c:pt>
                <c:pt idx="1267">
                  <c:v>98.38900000000001</c:v>
                </c:pt>
                <c:pt idx="1268">
                  <c:v>98.332999999999998</c:v>
                </c:pt>
                <c:pt idx="1269">
                  <c:v>98.301000000000002</c:v>
                </c:pt>
                <c:pt idx="1270">
                  <c:v>98.279000000000011</c:v>
                </c:pt>
                <c:pt idx="1271">
                  <c:v>98.268000000000001</c:v>
                </c:pt>
                <c:pt idx="1272">
                  <c:v>98.29</c:v>
                </c:pt>
                <c:pt idx="1273">
                  <c:v>98.347999999999999</c:v>
                </c:pt>
                <c:pt idx="1274">
                  <c:v>98.412999999999997</c:v>
                </c:pt>
                <c:pt idx="1275">
                  <c:v>98.450999999999993</c:v>
                </c:pt>
                <c:pt idx="1276">
                  <c:v>98.465999999999994</c:v>
                </c:pt>
                <c:pt idx="1277">
                  <c:v>98.472000000000008</c:v>
                </c:pt>
                <c:pt idx="1278">
                  <c:v>98.459000000000003</c:v>
                </c:pt>
                <c:pt idx="1279">
                  <c:v>98.412999999999997</c:v>
                </c:pt>
                <c:pt idx="1280">
                  <c:v>98.35199999999999</c:v>
                </c:pt>
                <c:pt idx="1281">
                  <c:v>98.301000000000002</c:v>
                </c:pt>
                <c:pt idx="1282">
                  <c:v>98.251999999999995</c:v>
                </c:pt>
                <c:pt idx="1283">
                  <c:v>98.182999999999993</c:v>
                </c:pt>
                <c:pt idx="1284">
                  <c:v>98.103999999999999</c:v>
                </c:pt>
                <c:pt idx="1285">
                  <c:v>98.033999999999992</c:v>
                </c:pt>
                <c:pt idx="1286">
                  <c:v>97.965999999999994</c:v>
                </c:pt>
                <c:pt idx="1287">
                  <c:v>97.905000000000001</c:v>
                </c:pt>
                <c:pt idx="1288">
                  <c:v>97.948000000000008</c:v>
                </c:pt>
                <c:pt idx="1289">
                  <c:v>98.224000000000004</c:v>
                </c:pt>
                <c:pt idx="1290">
                  <c:v>98.685999999999993</c:v>
                </c:pt>
                <c:pt idx="1291">
                  <c:v>99.084000000000003</c:v>
                </c:pt>
                <c:pt idx="1292">
                  <c:v>99.236000000000004</c:v>
                </c:pt>
                <c:pt idx="1293">
                  <c:v>99.184000000000012</c:v>
                </c:pt>
                <c:pt idx="1294">
                  <c:v>99.067000000000007</c:v>
                </c:pt>
                <c:pt idx="1295">
                  <c:v>98.988</c:v>
                </c:pt>
                <c:pt idx="1296">
                  <c:v>98.972000000000008</c:v>
                </c:pt>
                <c:pt idx="1297">
                  <c:v>98.984999999999999</c:v>
                </c:pt>
                <c:pt idx="1298">
                  <c:v>98.984999999999999</c:v>
                </c:pt>
                <c:pt idx="1299">
                  <c:v>98.960999999999999</c:v>
                </c:pt>
                <c:pt idx="1300">
                  <c:v>98.936999999999998</c:v>
                </c:pt>
                <c:pt idx="1301">
                  <c:v>98.933999999999997</c:v>
                </c:pt>
                <c:pt idx="1302">
                  <c:v>98.941999999999993</c:v>
                </c:pt>
                <c:pt idx="1303">
                  <c:v>98.930999999999997</c:v>
                </c:pt>
                <c:pt idx="1304">
                  <c:v>98.887</c:v>
                </c:pt>
                <c:pt idx="1305">
                  <c:v>98.838999999999999</c:v>
                </c:pt>
                <c:pt idx="1306">
                  <c:v>98.834000000000003</c:v>
                </c:pt>
                <c:pt idx="1307">
                  <c:v>98.882000000000005</c:v>
                </c:pt>
                <c:pt idx="1308">
                  <c:v>98.935000000000002</c:v>
                </c:pt>
                <c:pt idx="1309">
                  <c:v>98.947000000000003</c:v>
                </c:pt>
                <c:pt idx="1310">
                  <c:v>98.915999999999997</c:v>
                </c:pt>
                <c:pt idx="1311">
                  <c:v>98.86399999999999</c:v>
                </c:pt>
                <c:pt idx="1312">
                  <c:v>98.802999999999997</c:v>
                </c:pt>
                <c:pt idx="1313">
                  <c:v>98.745999999999995</c:v>
                </c:pt>
                <c:pt idx="1314">
                  <c:v>98.712000000000003</c:v>
                </c:pt>
                <c:pt idx="1315">
                  <c:v>98.701999999999998</c:v>
                </c:pt>
                <c:pt idx="1316">
                  <c:v>98.694999999999993</c:v>
                </c:pt>
                <c:pt idx="1317">
                  <c:v>98.673000000000002</c:v>
                </c:pt>
                <c:pt idx="1318">
                  <c:v>98.634999999999991</c:v>
                </c:pt>
                <c:pt idx="1319">
                  <c:v>98.584999999999994</c:v>
                </c:pt>
                <c:pt idx="1320">
                  <c:v>98.52300000000001</c:v>
                </c:pt>
                <c:pt idx="1321">
                  <c:v>98.459000000000003</c:v>
                </c:pt>
                <c:pt idx="1322">
                  <c:v>98.41</c:v>
                </c:pt>
                <c:pt idx="1323">
                  <c:v>98.382999999999996</c:v>
                </c:pt>
                <c:pt idx="1324">
                  <c:v>98.379000000000005</c:v>
                </c:pt>
                <c:pt idx="1325">
                  <c:v>98.396000000000001</c:v>
                </c:pt>
                <c:pt idx="1326">
                  <c:v>98.433000000000007</c:v>
                </c:pt>
                <c:pt idx="1327">
                  <c:v>98.475999999999999</c:v>
                </c:pt>
                <c:pt idx="1328">
                  <c:v>98.501999999999995</c:v>
                </c:pt>
                <c:pt idx="1329">
                  <c:v>98.504000000000005</c:v>
                </c:pt>
                <c:pt idx="1330">
                  <c:v>98.489000000000004</c:v>
                </c:pt>
                <c:pt idx="1331">
                  <c:v>98.466999999999999</c:v>
                </c:pt>
                <c:pt idx="1332">
                  <c:v>98.450999999999993</c:v>
                </c:pt>
                <c:pt idx="1333">
                  <c:v>98.454999999999998</c:v>
                </c:pt>
                <c:pt idx="1334">
                  <c:v>98.481999999999999</c:v>
                </c:pt>
                <c:pt idx="1335">
                  <c:v>98.507999999999996</c:v>
                </c:pt>
                <c:pt idx="1336">
                  <c:v>98.509</c:v>
                </c:pt>
                <c:pt idx="1337">
                  <c:v>98.484000000000009</c:v>
                </c:pt>
                <c:pt idx="1338">
                  <c:v>98.45</c:v>
                </c:pt>
                <c:pt idx="1339">
                  <c:v>98.418999999999997</c:v>
                </c:pt>
                <c:pt idx="1340">
                  <c:v>98.390999999999991</c:v>
                </c:pt>
                <c:pt idx="1341">
                  <c:v>98.362000000000009</c:v>
                </c:pt>
                <c:pt idx="1342">
                  <c:v>98.332999999999998</c:v>
                </c:pt>
                <c:pt idx="1343">
                  <c:v>98.320999999999998</c:v>
                </c:pt>
                <c:pt idx="1344">
                  <c:v>98.331999999999994</c:v>
                </c:pt>
                <c:pt idx="1345">
                  <c:v>98.355999999999995</c:v>
                </c:pt>
                <c:pt idx="1346">
                  <c:v>98.373000000000005</c:v>
                </c:pt>
                <c:pt idx="1347">
                  <c:v>98.372</c:v>
                </c:pt>
                <c:pt idx="1348">
                  <c:v>98.358000000000004</c:v>
                </c:pt>
                <c:pt idx="1349">
                  <c:v>98.349000000000004</c:v>
                </c:pt>
                <c:pt idx="1350">
                  <c:v>98.356999999999999</c:v>
                </c:pt>
                <c:pt idx="1351">
                  <c:v>98.38</c:v>
                </c:pt>
                <c:pt idx="1352">
                  <c:v>98.406000000000006</c:v>
                </c:pt>
                <c:pt idx="1353">
                  <c:v>98.430999999999997</c:v>
                </c:pt>
                <c:pt idx="1354">
                  <c:v>98.462999999999994</c:v>
                </c:pt>
                <c:pt idx="1355">
                  <c:v>98.49799999999999</c:v>
                </c:pt>
                <c:pt idx="1356">
                  <c:v>98.515000000000001</c:v>
                </c:pt>
                <c:pt idx="1357">
                  <c:v>98.499000000000009</c:v>
                </c:pt>
                <c:pt idx="1358">
                  <c:v>98.460999999999999</c:v>
                </c:pt>
                <c:pt idx="1359">
                  <c:v>98.423000000000002</c:v>
                </c:pt>
                <c:pt idx="1360">
                  <c:v>98.402000000000001</c:v>
                </c:pt>
                <c:pt idx="1361">
                  <c:v>98.406000000000006</c:v>
                </c:pt>
                <c:pt idx="1362">
                  <c:v>98.433000000000007</c:v>
                </c:pt>
                <c:pt idx="1363">
                  <c:v>98.438999999999993</c:v>
                </c:pt>
                <c:pt idx="1364">
                  <c:v>98.375</c:v>
                </c:pt>
                <c:pt idx="1365">
                  <c:v>98.263999999999996</c:v>
                </c:pt>
                <c:pt idx="1366">
                  <c:v>98.190999999999988</c:v>
                </c:pt>
                <c:pt idx="1367">
                  <c:v>98.212999999999994</c:v>
                </c:pt>
                <c:pt idx="1368">
                  <c:v>98.296999999999997</c:v>
                </c:pt>
                <c:pt idx="1369">
                  <c:v>98.375999999999991</c:v>
                </c:pt>
                <c:pt idx="1370">
                  <c:v>98.418000000000006</c:v>
                </c:pt>
                <c:pt idx="1371">
                  <c:v>98.421999999999997</c:v>
                </c:pt>
                <c:pt idx="1372">
                  <c:v>98.408000000000001</c:v>
                </c:pt>
                <c:pt idx="1373">
                  <c:v>98.412000000000006</c:v>
                </c:pt>
                <c:pt idx="1374">
                  <c:v>98.444000000000003</c:v>
                </c:pt>
                <c:pt idx="1375">
                  <c:v>98.477999999999994</c:v>
                </c:pt>
                <c:pt idx="1376">
                  <c:v>98.501000000000005</c:v>
                </c:pt>
                <c:pt idx="1377">
                  <c:v>98.546999999999997</c:v>
                </c:pt>
                <c:pt idx="1378">
                  <c:v>98.652000000000001</c:v>
                </c:pt>
                <c:pt idx="1379">
                  <c:v>98.78</c:v>
                </c:pt>
                <c:pt idx="1380">
                  <c:v>98.838000000000008</c:v>
                </c:pt>
                <c:pt idx="1381">
                  <c:v>98.772999999999996</c:v>
                </c:pt>
                <c:pt idx="1382">
                  <c:v>98.646000000000001</c:v>
                </c:pt>
                <c:pt idx="1383">
                  <c:v>98.575000000000003</c:v>
                </c:pt>
                <c:pt idx="1384">
                  <c:v>98.611999999999995</c:v>
                </c:pt>
                <c:pt idx="1385">
                  <c:v>98.704000000000008</c:v>
                </c:pt>
                <c:pt idx="1386">
                  <c:v>98.772000000000006</c:v>
                </c:pt>
                <c:pt idx="1387">
                  <c:v>98.8</c:v>
                </c:pt>
                <c:pt idx="1388">
                  <c:v>98.81</c:v>
                </c:pt>
                <c:pt idx="1389">
                  <c:v>98.812999999999988</c:v>
                </c:pt>
                <c:pt idx="1390">
                  <c:v>98.807000000000002</c:v>
                </c:pt>
                <c:pt idx="1391">
                  <c:v>98.786000000000001</c:v>
                </c:pt>
                <c:pt idx="1392">
                  <c:v>98.745000000000005</c:v>
                </c:pt>
                <c:pt idx="1393">
                  <c:v>98.685000000000002</c:v>
                </c:pt>
                <c:pt idx="1394">
                  <c:v>98.644000000000005</c:v>
                </c:pt>
                <c:pt idx="1395">
                  <c:v>98.682000000000002</c:v>
                </c:pt>
                <c:pt idx="1396">
                  <c:v>98.811000000000007</c:v>
                </c:pt>
                <c:pt idx="1397">
                  <c:v>98.959000000000003</c:v>
                </c:pt>
                <c:pt idx="1398">
                  <c:v>99.045000000000002</c:v>
                </c:pt>
                <c:pt idx="1399">
                  <c:v>99.050000000000011</c:v>
                </c:pt>
                <c:pt idx="1400">
                  <c:v>99.004999999999995</c:v>
                </c:pt>
                <c:pt idx="1401">
                  <c:v>98.936000000000007</c:v>
                </c:pt>
                <c:pt idx="1402">
                  <c:v>98.853000000000009</c:v>
                </c:pt>
                <c:pt idx="1403">
                  <c:v>98.76700000000001</c:v>
                </c:pt>
                <c:pt idx="1404">
                  <c:v>98.69</c:v>
                </c:pt>
                <c:pt idx="1405">
                  <c:v>98.641999999999996</c:v>
                </c:pt>
                <c:pt idx="1406">
                  <c:v>98.631999999999991</c:v>
                </c:pt>
                <c:pt idx="1407">
                  <c:v>98.638999999999996</c:v>
                </c:pt>
                <c:pt idx="1408">
                  <c:v>98.631</c:v>
                </c:pt>
                <c:pt idx="1409">
                  <c:v>98.603999999999999</c:v>
                </c:pt>
                <c:pt idx="1410">
                  <c:v>98.573999999999998</c:v>
                </c:pt>
                <c:pt idx="1411">
                  <c:v>98.542000000000002</c:v>
                </c:pt>
                <c:pt idx="1412">
                  <c:v>98.495999999999995</c:v>
                </c:pt>
                <c:pt idx="1413">
                  <c:v>98.429999999999993</c:v>
                </c:pt>
                <c:pt idx="1414">
                  <c:v>98.367000000000004</c:v>
                </c:pt>
                <c:pt idx="1415">
                  <c:v>98.36</c:v>
                </c:pt>
                <c:pt idx="1416">
                  <c:v>98.466999999999999</c:v>
                </c:pt>
                <c:pt idx="1417">
                  <c:v>98.673999999999992</c:v>
                </c:pt>
                <c:pt idx="1418">
                  <c:v>98.882999999999996</c:v>
                </c:pt>
                <c:pt idx="1419">
                  <c:v>99.009</c:v>
                </c:pt>
                <c:pt idx="1420">
                  <c:v>99.040999999999997</c:v>
                </c:pt>
                <c:pt idx="1421">
                  <c:v>99.009999999999991</c:v>
                </c:pt>
                <c:pt idx="1422">
                  <c:v>98.966999999999999</c:v>
                </c:pt>
                <c:pt idx="1423">
                  <c:v>98.975000000000009</c:v>
                </c:pt>
                <c:pt idx="1424">
                  <c:v>99.043999999999997</c:v>
                </c:pt>
                <c:pt idx="1425">
                  <c:v>99.100999999999999</c:v>
                </c:pt>
                <c:pt idx="1426">
                  <c:v>99.070999999999998</c:v>
                </c:pt>
                <c:pt idx="1427">
                  <c:v>98.988</c:v>
                </c:pt>
                <c:pt idx="1428">
                  <c:v>98.941999999999993</c:v>
                </c:pt>
                <c:pt idx="1429">
                  <c:v>98.965000000000003</c:v>
                </c:pt>
                <c:pt idx="1430">
                  <c:v>99.009</c:v>
                </c:pt>
                <c:pt idx="1431">
                  <c:v>99.019000000000005</c:v>
                </c:pt>
                <c:pt idx="1432">
                  <c:v>98.987000000000009</c:v>
                </c:pt>
                <c:pt idx="1433">
                  <c:v>98.926000000000002</c:v>
                </c:pt>
                <c:pt idx="1434">
                  <c:v>98.853000000000009</c:v>
                </c:pt>
                <c:pt idx="1435">
                  <c:v>98.787000000000006</c:v>
                </c:pt>
                <c:pt idx="1436">
                  <c:v>98.753</c:v>
                </c:pt>
                <c:pt idx="1437">
                  <c:v>98.762</c:v>
                </c:pt>
                <c:pt idx="1438">
                  <c:v>98.79</c:v>
                </c:pt>
                <c:pt idx="1439">
                  <c:v>98.811999999999998</c:v>
                </c:pt>
                <c:pt idx="1440">
                  <c:v>98.838000000000008</c:v>
                </c:pt>
                <c:pt idx="1441">
                  <c:v>98.884</c:v>
                </c:pt>
                <c:pt idx="1442">
                  <c:v>98.914000000000001</c:v>
                </c:pt>
                <c:pt idx="1443">
                  <c:v>98.89</c:v>
                </c:pt>
                <c:pt idx="1444">
                  <c:v>98.835999999999999</c:v>
                </c:pt>
                <c:pt idx="1445">
                  <c:v>98.787000000000006</c:v>
                </c:pt>
                <c:pt idx="1446">
                  <c:v>98.75</c:v>
                </c:pt>
                <c:pt idx="1447">
                  <c:v>98.721000000000004</c:v>
                </c:pt>
                <c:pt idx="1448">
                  <c:v>98.707999999999998</c:v>
                </c:pt>
                <c:pt idx="1449">
                  <c:v>98.718999999999994</c:v>
                </c:pt>
                <c:pt idx="1450">
                  <c:v>98.75</c:v>
                </c:pt>
                <c:pt idx="1451">
                  <c:v>98.783000000000001</c:v>
                </c:pt>
                <c:pt idx="1452">
                  <c:v>98.787999999999997</c:v>
                </c:pt>
                <c:pt idx="1453">
                  <c:v>98.76700000000001</c:v>
                </c:pt>
                <c:pt idx="1454">
                  <c:v>98.753999999999991</c:v>
                </c:pt>
                <c:pt idx="1455">
                  <c:v>98.759</c:v>
                </c:pt>
                <c:pt idx="1456">
                  <c:v>98.738</c:v>
                </c:pt>
                <c:pt idx="1457">
                  <c:v>98.688000000000002</c:v>
                </c:pt>
                <c:pt idx="1458">
                  <c:v>98.667000000000002</c:v>
                </c:pt>
                <c:pt idx="1459">
                  <c:v>98.701000000000008</c:v>
                </c:pt>
                <c:pt idx="1460">
                  <c:v>98.733999999999995</c:v>
                </c:pt>
                <c:pt idx="1461">
                  <c:v>98.716000000000008</c:v>
                </c:pt>
                <c:pt idx="1462">
                  <c:v>98.667000000000002</c:v>
                </c:pt>
                <c:pt idx="1463">
                  <c:v>98.634</c:v>
                </c:pt>
                <c:pt idx="1464">
                  <c:v>98.638999999999996</c:v>
                </c:pt>
                <c:pt idx="1465">
                  <c:v>98.67</c:v>
                </c:pt>
                <c:pt idx="1466">
                  <c:v>98.694999999999993</c:v>
                </c:pt>
                <c:pt idx="1467">
                  <c:v>98.701999999999998</c:v>
                </c:pt>
                <c:pt idx="1468">
                  <c:v>98.697000000000003</c:v>
                </c:pt>
                <c:pt idx="1469">
                  <c:v>98.689000000000007</c:v>
                </c:pt>
                <c:pt idx="1470">
                  <c:v>98.680999999999997</c:v>
                </c:pt>
                <c:pt idx="1471">
                  <c:v>98.668999999999997</c:v>
                </c:pt>
                <c:pt idx="1472">
                  <c:v>98.647999999999996</c:v>
                </c:pt>
                <c:pt idx="1473">
                  <c:v>98.626000000000005</c:v>
                </c:pt>
                <c:pt idx="1474">
                  <c:v>98.621000000000009</c:v>
                </c:pt>
                <c:pt idx="1475">
                  <c:v>98.628</c:v>
                </c:pt>
                <c:pt idx="1476">
                  <c:v>98.617000000000004</c:v>
                </c:pt>
                <c:pt idx="1477">
                  <c:v>98.593000000000004</c:v>
                </c:pt>
                <c:pt idx="1478">
                  <c:v>98.597000000000008</c:v>
                </c:pt>
                <c:pt idx="1479">
                  <c:v>98.634</c:v>
                </c:pt>
                <c:pt idx="1480">
                  <c:v>98.658000000000001</c:v>
                </c:pt>
                <c:pt idx="1481">
                  <c:v>98.65</c:v>
                </c:pt>
                <c:pt idx="1482">
                  <c:v>98.629000000000005</c:v>
                </c:pt>
                <c:pt idx="1483">
                  <c:v>98.609000000000009</c:v>
                </c:pt>
                <c:pt idx="1484">
                  <c:v>98.588999999999999</c:v>
                </c:pt>
                <c:pt idx="1485">
                  <c:v>98.575999999999993</c:v>
                </c:pt>
                <c:pt idx="1486">
                  <c:v>98.573999999999998</c:v>
                </c:pt>
                <c:pt idx="1487">
                  <c:v>98.576999999999998</c:v>
                </c:pt>
                <c:pt idx="1488">
                  <c:v>98.579000000000008</c:v>
                </c:pt>
                <c:pt idx="1489">
                  <c:v>98.567000000000007</c:v>
                </c:pt>
                <c:pt idx="1490">
                  <c:v>98.533000000000001</c:v>
                </c:pt>
                <c:pt idx="1491">
                  <c:v>98.494</c:v>
                </c:pt>
                <c:pt idx="1492">
                  <c:v>98.5</c:v>
                </c:pt>
                <c:pt idx="1493">
                  <c:v>98.587999999999994</c:v>
                </c:pt>
                <c:pt idx="1494">
                  <c:v>98.685999999999993</c:v>
                </c:pt>
                <c:pt idx="1495">
                  <c:v>98.697999999999993</c:v>
                </c:pt>
                <c:pt idx="1496">
                  <c:v>98.64</c:v>
                </c:pt>
                <c:pt idx="1497">
                  <c:v>98.575000000000003</c:v>
                </c:pt>
                <c:pt idx="1498">
                  <c:v>98.54</c:v>
                </c:pt>
                <c:pt idx="1499">
                  <c:v>98.536000000000001</c:v>
                </c:pt>
                <c:pt idx="1500">
                  <c:v>98.546000000000006</c:v>
                </c:pt>
                <c:pt idx="1501">
                  <c:v>98.558000000000007</c:v>
                </c:pt>
                <c:pt idx="1502">
                  <c:v>98.567999999999998</c:v>
                </c:pt>
                <c:pt idx="1503">
                  <c:v>98.572999999999993</c:v>
                </c:pt>
                <c:pt idx="1504">
                  <c:v>98.570000000000007</c:v>
                </c:pt>
                <c:pt idx="1505">
                  <c:v>98.554000000000002</c:v>
                </c:pt>
                <c:pt idx="1506">
                  <c:v>98.524000000000001</c:v>
                </c:pt>
                <c:pt idx="1507">
                  <c:v>98.484000000000009</c:v>
                </c:pt>
                <c:pt idx="1508">
                  <c:v>98.441999999999993</c:v>
                </c:pt>
                <c:pt idx="1509">
                  <c:v>98.444000000000003</c:v>
                </c:pt>
                <c:pt idx="1510">
                  <c:v>98.536999999999992</c:v>
                </c:pt>
                <c:pt idx="1511">
                  <c:v>98.653000000000006</c:v>
                </c:pt>
                <c:pt idx="1512">
                  <c:v>98.678999999999988</c:v>
                </c:pt>
                <c:pt idx="1513">
                  <c:v>98.628</c:v>
                </c:pt>
                <c:pt idx="1514">
                  <c:v>98.58</c:v>
                </c:pt>
                <c:pt idx="1515">
                  <c:v>98.573999999999998</c:v>
                </c:pt>
                <c:pt idx="1516">
                  <c:v>98.587999999999994</c:v>
                </c:pt>
                <c:pt idx="1517">
                  <c:v>98.570000000000007</c:v>
                </c:pt>
                <c:pt idx="1518">
                  <c:v>98.512</c:v>
                </c:pt>
                <c:pt idx="1519">
                  <c:v>98.471000000000004</c:v>
                </c:pt>
                <c:pt idx="1520">
                  <c:v>98.507000000000005</c:v>
                </c:pt>
                <c:pt idx="1521">
                  <c:v>98.575999999999993</c:v>
                </c:pt>
                <c:pt idx="1522">
                  <c:v>98.597000000000008</c:v>
                </c:pt>
                <c:pt idx="1523">
                  <c:v>98.595999999999989</c:v>
                </c:pt>
                <c:pt idx="1524">
                  <c:v>98.623999999999995</c:v>
                </c:pt>
                <c:pt idx="1525">
                  <c:v>98.655000000000001</c:v>
                </c:pt>
                <c:pt idx="1526">
                  <c:v>98.653999999999996</c:v>
                </c:pt>
                <c:pt idx="1527">
                  <c:v>98.641000000000005</c:v>
                </c:pt>
                <c:pt idx="1528">
                  <c:v>98.65</c:v>
                </c:pt>
                <c:pt idx="1529">
                  <c:v>98.673999999999992</c:v>
                </c:pt>
                <c:pt idx="1530">
                  <c:v>98.674999999999997</c:v>
                </c:pt>
                <c:pt idx="1531">
                  <c:v>98.635999999999996</c:v>
                </c:pt>
                <c:pt idx="1532">
                  <c:v>98.587999999999994</c:v>
                </c:pt>
                <c:pt idx="1533">
                  <c:v>98.573999999999998</c:v>
                </c:pt>
                <c:pt idx="1534">
                  <c:v>98.597000000000008</c:v>
                </c:pt>
                <c:pt idx="1535">
                  <c:v>98.622</c:v>
                </c:pt>
                <c:pt idx="1536">
                  <c:v>98.622</c:v>
                </c:pt>
                <c:pt idx="1537">
                  <c:v>98.597999999999999</c:v>
                </c:pt>
                <c:pt idx="1538">
                  <c:v>98.562000000000012</c:v>
                </c:pt>
                <c:pt idx="1539">
                  <c:v>98.540999999999997</c:v>
                </c:pt>
                <c:pt idx="1540">
                  <c:v>98.562000000000012</c:v>
                </c:pt>
                <c:pt idx="1541">
                  <c:v>98.613</c:v>
                </c:pt>
                <c:pt idx="1542">
                  <c:v>98.641000000000005</c:v>
                </c:pt>
                <c:pt idx="1543">
                  <c:v>98.614999999999995</c:v>
                </c:pt>
                <c:pt idx="1544">
                  <c:v>98.551999999999992</c:v>
                </c:pt>
                <c:pt idx="1545">
                  <c:v>98.5</c:v>
                </c:pt>
                <c:pt idx="1546">
                  <c:v>98.525999999999996</c:v>
                </c:pt>
                <c:pt idx="1547">
                  <c:v>98.637</c:v>
                </c:pt>
                <c:pt idx="1548">
                  <c:v>98.710999999999999</c:v>
                </c:pt>
                <c:pt idx="1549">
                  <c:v>98.685000000000002</c:v>
                </c:pt>
                <c:pt idx="1550">
                  <c:v>98.619</c:v>
                </c:pt>
                <c:pt idx="1551">
                  <c:v>98.575000000000003</c:v>
                </c:pt>
                <c:pt idx="1552">
                  <c:v>98.563000000000002</c:v>
                </c:pt>
                <c:pt idx="1553">
                  <c:v>98.558999999999997</c:v>
                </c:pt>
                <c:pt idx="1554">
                  <c:v>98.567000000000007</c:v>
                </c:pt>
                <c:pt idx="1555">
                  <c:v>98.594000000000008</c:v>
                </c:pt>
                <c:pt idx="1556">
                  <c:v>98.606000000000009</c:v>
                </c:pt>
                <c:pt idx="1557">
                  <c:v>98.566000000000003</c:v>
                </c:pt>
                <c:pt idx="1558">
                  <c:v>98.48599999999999</c:v>
                </c:pt>
                <c:pt idx="1559">
                  <c:v>98.426999999999992</c:v>
                </c:pt>
                <c:pt idx="1560">
                  <c:v>98.471000000000004</c:v>
                </c:pt>
                <c:pt idx="1561">
                  <c:v>98.617000000000004</c:v>
                </c:pt>
                <c:pt idx="1562">
                  <c:v>98.721000000000004</c:v>
                </c:pt>
                <c:pt idx="1563">
                  <c:v>98.727000000000004</c:v>
                </c:pt>
                <c:pt idx="1564">
                  <c:v>98.685000000000002</c:v>
                </c:pt>
                <c:pt idx="1565">
                  <c:v>98.613</c:v>
                </c:pt>
                <c:pt idx="1566">
                  <c:v>98.533000000000001</c:v>
                </c:pt>
                <c:pt idx="1567">
                  <c:v>98.501000000000005</c:v>
                </c:pt>
                <c:pt idx="1568">
                  <c:v>98.548999999999992</c:v>
                </c:pt>
                <c:pt idx="1569">
                  <c:v>98.602999999999994</c:v>
                </c:pt>
                <c:pt idx="1570">
                  <c:v>98.60799999999999</c:v>
                </c:pt>
                <c:pt idx="1571">
                  <c:v>98.602000000000004</c:v>
                </c:pt>
                <c:pt idx="1572">
                  <c:v>98.599000000000004</c:v>
                </c:pt>
                <c:pt idx="1573">
                  <c:v>98.556999999999988</c:v>
                </c:pt>
                <c:pt idx="1574">
                  <c:v>98.480999999999995</c:v>
                </c:pt>
                <c:pt idx="1575">
                  <c:v>98.444000000000003</c:v>
                </c:pt>
                <c:pt idx="1576">
                  <c:v>98.515000000000001</c:v>
                </c:pt>
                <c:pt idx="1577">
                  <c:v>98.64500000000001</c:v>
                </c:pt>
                <c:pt idx="1578">
                  <c:v>98.706999999999994</c:v>
                </c:pt>
                <c:pt idx="1579">
                  <c:v>98.689000000000007</c:v>
                </c:pt>
                <c:pt idx="1580">
                  <c:v>98.643000000000001</c:v>
                </c:pt>
                <c:pt idx="1581">
                  <c:v>98.597999999999999</c:v>
                </c:pt>
                <c:pt idx="1582">
                  <c:v>98.575999999999993</c:v>
                </c:pt>
                <c:pt idx="1583">
                  <c:v>98.587999999999994</c:v>
                </c:pt>
                <c:pt idx="1584">
                  <c:v>98.59</c:v>
                </c:pt>
                <c:pt idx="1585">
                  <c:v>98.53</c:v>
                </c:pt>
                <c:pt idx="1586">
                  <c:v>98.45</c:v>
                </c:pt>
                <c:pt idx="1587">
                  <c:v>98.480999999999995</c:v>
                </c:pt>
                <c:pt idx="1588">
                  <c:v>98.655000000000001</c:v>
                </c:pt>
                <c:pt idx="1589">
                  <c:v>98.756</c:v>
                </c:pt>
                <c:pt idx="1590">
                  <c:v>98.728999999999999</c:v>
                </c:pt>
                <c:pt idx="1591">
                  <c:v>98.665999999999997</c:v>
                </c:pt>
                <c:pt idx="1592">
                  <c:v>98.595999999999989</c:v>
                </c:pt>
                <c:pt idx="1593">
                  <c:v>98.525999999999996</c:v>
                </c:pt>
                <c:pt idx="1594">
                  <c:v>98.472999999999999</c:v>
                </c:pt>
                <c:pt idx="1595">
                  <c:v>98.429999999999993</c:v>
                </c:pt>
                <c:pt idx="1596">
                  <c:v>98.353999999999999</c:v>
                </c:pt>
                <c:pt idx="1597">
                  <c:v>98.240000000000009</c:v>
                </c:pt>
                <c:pt idx="1598">
                  <c:v>98.165000000000006</c:v>
                </c:pt>
                <c:pt idx="1599">
                  <c:v>98.263999999999996</c:v>
                </c:pt>
                <c:pt idx="1600">
                  <c:v>98.492999999999995</c:v>
                </c:pt>
                <c:pt idx="1601">
                  <c:v>98.581000000000003</c:v>
                </c:pt>
                <c:pt idx="1602">
                  <c:v>98.521000000000001</c:v>
                </c:pt>
                <c:pt idx="1603">
                  <c:v>98.415999999999997</c:v>
                </c:pt>
                <c:pt idx="1604">
                  <c:v>98.306000000000012</c:v>
                </c:pt>
                <c:pt idx="1605">
                  <c:v>98.2</c:v>
                </c:pt>
                <c:pt idx="1606">
                  <c:v>98.123000000000005</c:v>
                </c:pt>
                <c:pt idx="1607">
                  <c:v>98.094999999999999</c:v>
                </c:pt>
                <c:pt idx="1608">
                  <c:v>98.075000000000003</c:v>
                </c:pt>
                <c:pt idx="1609">
                  <c:v>98</c:v>
                </c:pt>
                <c:pt idx="1610">
                  <c:v>97.908000000000001</c:v>
                </c:pt>
                <c:pt idx="1611">
                  <c:v>97.897000000000006</c:v>
                </c:pt>
                <c:pt idx="1612">
                  <c:v>97.97</c:v>
                </c:pt>
                <c:pt idx="1613">
                  <c:v>98.025999999999996</c:v>
                </c:pt>
                <c:pt idx="1614">
                  <c:v>98.036000000000001</c:v>
                </c:pt>
                <c:pt idx="1615">
                  <c:v>97.974999999999994</c:v>
                </c:pt>
                <c:pt idx="1616">
                  <c:v>97.831000000000003</c:v>
                </c:pt>
                <c:pt idx="1617">
                  <c:v>97.662999999999997</c:v>
                </c:pt>
                <c:pt idx="1618">
                  <c:v>97.524000000000001</c:v>
                </c:pt>
                <c:pt idx="1619">
                  <c:v>97.413000000000011</c:v>
                </c:pt>
                <c:pt idx="1620">
                  <c:v>97.289999999999992</c:v>
                </c:pt>
                <c:pt idx="1621">
                  <c:v>97.173000000000002</c:v>
                </c:pt>
                <c:pt idx="1622">
                  <c:v>97.174999999999997</c:v>
                </c:pt>
                <c:pt idx="1623">
                  <c:v>97.287000000000006</c:v>
                </c:pt>
                <c:pt idx="1624">
                  <c:v>97.27</c:v>
                </c:pt>
                <c:pt idx="1625">
                  <c:v>97.11999999999999</c:v>
                </c:pt>
                <c:pt idx="1626">
                  <c:v>96.938000000000002</c:v>
                </c:pt>
                <c:pt idx="1627">
                  <c:v>96.775000000000006</c:v>
                </c:pt>
                <c:pt idx="1628">
                  <c:v>96.655000000000001</c:v>
                </c:pt>
                <c:pt idx="1629">
                  <c:v>96.572999999999993</c:v>
                </c:pt>
                <c:pt idx="1630">
                  <c:v>96.477999999999994</c:v>
                </c:pt>
                <c:pt idx="1631">
                  <c:v>96.364000000000004</c:v>
                </c:pt>
                <c:pt idx="1632">
                  <c:v>96.292999999999992</c:v>
                </c:pt>
                <c:pt idx="1633">
                  <c:v>96.277999999999992</c:v>
                </c:pt>
                <c:pt idx="1634">
                  <c:v>96.204999999999998</c:v>
                </c:pt>
                <c:pt idx="1635">
                  <c:v>96.051000000000002</c:v>
                </c:pt>
                <c:pt idx="1636">
                  <c:v>95.893000000000001</c:v>
                </c:pt>
                <c:pt idx="1637">
                  <c:v>95.795000000000002</c:v>
                </c:pt>
                <c:pt idx="1638">
                  <c:v>95.748000000000005</c:v>
                </c:pt>
                <c:pt idx="1639">
                  <c:v>95.665999999999997</c:v>
                </c:pt>
                <c:pt idx="1640">
                  <c:v>95.516000000000005</c:v>
                </c:pt>
                <c:pt idx="1641">
                  <c:v>95.328999999999994</c:v>
                </c:pt>
                <c:pt idx="1642">
                  <c:v>95.135999999999996</c:v>
                </c:pt>
                <c:pt idx="1643">
                  <c:v>95.016000000000005</c:v>
                </c:pt>
                <c:pt idx="1644">
                  <c:v>95.118000000000009</c:v>
                </c:pt>
                <c:pt idx="1645">
                  <c:v>95.238</c:v>
                </c:pt>
                <c:pt idx="1646">
                  <c:v>95.113</c:v>
                </c:pt>
                <c:pt idx="1647">
                  <c:v>94.927999999999997</c:v>
                </c:pt>
                <c:pt idx="1648">
                  <c:v>94.866</c:v>
                </c:pt>
                <c:pt idx="1649">
                  <c:v>94.95</c:v>
                </c:pt>
                <c:pt idx="1650">
                  <c:v>94.959000000000003</c:v>
                </c:pt>
                <c:pt idx="1651">
                  <c:v>94.852000000000004</c:v>
                </c:pt>
                <c:pt idx="1652">
                  <c:v>94.718000000000004</c:v>
                </c:pt>
                <c:pt idx="1653">
                  <c:v>94.593999999999994</c:v>
                </c:pt>
                <c:pt idx="1654">
                  <c:v>94.486000000000004</c:v>
                </c:pt>
                <c:pt idx="1655">
                  <c:v>94.445999999999998</c:v>
                </c:pt>
                <c:pt idx="1656">
                  <c:v>94.584000000000003</c:v>
                </c:pt>
                <c:pt idx="1657">
                  <c:v>94.798000000000002</c:v>
                </c:pt>
                <c:pt idx="1658">
                  <c:v>94.832999999999998</c:v>
                </c:pt>
                <c:pt idx="1659">
                  <c:v>94.749000000000009</c:v>
                </c:pt>
                <c:pt idx="1660">
                  <c:v>94.671000000000006</c:v>
                </c:pt>
                <c:pt idx="1661">
                  <c:v>94.658000000000001</c:v>
                </c:pt>
                <c:pt idx="1662">
                  <c:v>94.701000000000008</c:v>
                </c:pt>
                <c:pt idx="1663">
                  <c:v>94.750999999999991</c:v>
                </c:pt>
                <c:pt idx="1664">
                  <c:v>94.819000000000003</c:v>
                </c:pt>
                <c:pt idx="1665">
                  <c:v>94.947000000000003</c:v>
                </c:pt>
                <c:pt idx="1666">
                  <c:v>95.067000000000007</c:v>
                </c:pt>
                <c:pt idx="1667">
                  <c:v>95.084000000000003</c:v>
                </c:pt>
                <c:pt idx="1668">
                  <c:v>95.057999999999993</c:v>
                </c:pt>
                <c:pt idx="1669">
                  <c:v>95.14200000000001</c:v>
                </c:pt>
                <c:pt idx="1670">
                  <c:v>95.381</c:v>
                </c:pt>
                <c:pt idx="1671">
                  <c:v>95.561999999999998</c:v>
                </c:pt>
                <c:pt idx="1672">
                  <c:v>95.592999999999989</c:v>
                </c:pt>
                <c:pt idx="1673">
                  <c:v>95.584000000000003</c:v>
                </c:pt>
                <c:pt idx="1674">
                  <c:v>95.62</c:v>
                </c:pt>
                <c:pt idx="1675">
                  <c:v>95.718000000000004</c:v>
                </c:pt>
                <c:pt idx="1676">
                  <c:v>95.835999999999999</c:v>
                </c:pt>
                <c:pt idx="1677">
                  <c:v>95.926999999999992</c:v>
                </c:pt>
                <c:pt idx="1678">
                  <c:v>95.994</c:v>
                </c:pt>
                <c:pt idx="1679">
                  <c:v>96.064999999999998</c:v>
                </c:pt>
                <c:pt idx="1680">
                  <c:v>96.147999999999996</c:v>
                </c:pt>
                <c:pt idx="1681">
                  <c:v>96.218999999999994</c:v>
                </c:pt>
                <c:pt idx="1682">
                  <c:v>96.266999999999996</c:v>
                </c:pt>
                <c:pt idx="1683">
                  <c:v>96.305999999999997</c:v>
                </c:pt>
                <c:pt idx="1684">
                  <c:v>96.356999999999999</c:v>
                </c:pt>
                <c:pt idx="1685">
                  <c:v>96.426999999999992</c:v>
                </c:pt>
                <c:pt idx="1686">
                  <c:v>96.497</c:v>
                </c:pt>
                <c:pt idx="1687">
                  <c:v>96.555000000000007</c:v>
                </c:pt>
                <c:pt idx="1688">
                  <c:v>96.603000000000009</c:v>
                </c:pt>
                <c:pt idx="1689">
                  <c:v>96.643999999999991</c:v>
                </c:pt>
                <c:pt idx="1690">
                  <c:v>96.677000000000007</c:v>
                </c:pt>
                <c:pt idx="1691">
                  <c:v>96.704000000000008</c:v>
                </c:pt>
                <c:pt idx="1692">
                  <c:v>96.730999999999995</c:v>
                </c:pt>
                <c:pt idx="1693">
                  <c:v>96.757000000000005</c:v>
                </c:pt>
                <c:pt idx="1694">
                  <c:v>96.769000000000005</c:v>
                </c:pt>
                <c:pt idx="1695">
                  <c:v>96.751000000000005</c:v>
                </c:pt>
                <c:pt idx="1696">
                  <c:v>96.714999999999989</c:v>
                </c:pt>
                <c:pt idx="1697">
                  <c:v>96.739000000000004</c:v>
                </c:pt>
                <c:pt idx="1698">
                  <c:v>96.902000000000001</c:v>
                </c:pt>
                <c:pt idx="1699">
                  <c:v>97.048999999999992</c:v>
                </c:pt>
                <c:pt idx="1700">
                  <c:v>97.019000000000005</c:v>
                </c:pt>
                <c:pt idx="1701">
                  <c:v>96.915999999999997</c:v>
                </c:pt>
                <c:pt idx="1702">
                  <c:v>96.88</c:v>
                </c:pt>
                <c:pt idx="1703">
                  <c:v>96.950999999999993</c:v>
                </c:pt>
                <c:pt idx="1704">
                  <c:v>97.006</c:v>
                </c:pt>
                <c:pt idx="1705">
                  <c:v>96.978999999999999</c:v>
                </c:pt>
                <c:pt idx="1706">
                  <c:v>96.917000000000002</c:v>
                </c:pt>
                <c:pt idx="1707">
                  <c:v>96.835000000000008</c:v>
                </c:pt>
                <c:pt idx="1708">
                  <c:v>96.716999999999999</c:v>
                </c:pt>
                <c:pt idx="1709">
                  <c:v>96.628</c:v>
                </c:pt>
                <c:pt idx="1710">
                  <c:v>96.789000000000001</c:v>
                </c:pt>
                <c:pt idx="1711">
                  <c:v>97.135000000000005</c:v>
                </c:pt>
                <c:pt idx="1712">
                  <c:v>97.174000000000007</c:v>
                </c:pt>
                <c:pt idx="1713">
                  <c:v>97.067999999999998</c:v>
                </c:pt>
                <c:pt idx="1714">
                  <c:v>96.972999999999999</c:v>
                </c:pt>
                <c:pt idx="1715">
                  <c:v>96.905000000000001</c:v>
                </c:pt>
                <c:pt idx="1716">
                  <c:v>96.86399999999999</c:v>
                </c:pt>
                <c:pt idx="1717">
                  <c:v>96.826999999999998</c:v>
                </c:pt>
                <c:pt idx="1718">
                  <c:v>96.757000000000005</c:v>
                </c:pt>
                <c:pt idx="1719">
                  <c:v>96.655000000000001</c:v>
                </c:pt>
                <c:pt idx="1720">
                  <c:v>96.56</c:v>
                </c:pt>
                <c:pt idx="1721">
                  <c:v>96.513000000000005</c:v>
                </c:pt>
                <c:pt idx="1722">
                  <c:v>96.567000000000007</c:v>
                </c:pt>
                <c:pt idx="1723">
                  <c:v>96.82</c:v>
                </c:pt>
                <c:pt idx="1724">
                  <c:v>97.024999999999991</c:v>
                </c:pt>
                <c:pt idx="1725">
                  <c:v>96.948999999999998</c:v>
                </c:pt>
                <c:pt idx="1726">
                  <c:v>96.777000000000001</c:v>
                </c:pt>
                <c:pt idx="1727">
                  <c:v>96.662000000000006</c:v>
                </c:pt>
                <c:pt idx="1728">
                  <c:v>96.674000000000007</c:v>
                </c:pt>
                <c:pt idx="1729">
                  <c:v>96.725000000000009</c:v>
                </c:pt>
                <c:pt idx="1730">
                  <c:v>96.686999999999998</c:v>
                </c:pt>
                <c:pt idx="1731">
                  <c:v>96.594000000000008</c:v>
                </c:pt>
                <c:pt idx="1732">
                  <c:v>96.531000000000006</c:v>
                </c:pt>
                <c:pt idx="1733">
                  <c:v>96.525000000000006</c:v>
                </c:pt>
                <c:pt idx="1734">
                  <c:v>96.525000000000006</c:v>
                </c:pt>
                <c:pt idx="1735">
                  <c:v>96.521000000000001</c:v>
                </c:pt>
                <c:pt idx="1736">
                  <c:v>96.580999999999989</c:v>
                </c:pt>
                <c:pt idx="1737">
                  <c:v>96.673000000000002</c:v>
                </c:pt>
                <c:pt idx="1738">
                  <c:v>96.688000000000002</c:v>
                </c:pt>
                <c:pt idx="1739">
                  <c:v>96.667000000000002</c:v>
                </c:pt>
                <c:pt idx="1740">
                  <c:v>96.669000000000011</c:v>
                </c:pt>
                <c:pt idx="1741">
                  <c:v>96.653000000000006</c:v>
                </c:pt>
                <c:pt idx="1742">
                  <c:v>96.578000000000003</c:v>
                </c:pt>
                <c:pt idx="1743">
                  <c:v>96.463999999999999</c:v>
                </c:pt>
                <c:pt idx="1744">
                  <c:v>96.338999999999999</c:v>
                </c:pt>
                <c:pt idx="1745">
                  <c:v>96.25200000000001</c:v>
                </c:pt>
                <c:pt idx="1746">
                  <c:v>96.372</c:v>
                </c:pt>
                <c:pt idx="1747">
                  <c:v>96.722999999999999</c:v>
                </c:pt>
                <c:pt idx="1748">
                  <c:v>96.811999999999998</c:v>
                </c:pt>
                <c:pt idx="1749">
                  <c:v>96.686000000000007</c:v>
                </c:pt>
                <c:pt idx="1750">
                  <c:v>96.536999999999992</c:v>
                </c:pt>
                <c:pt idx="1751">
                  <c:v>96.427999999999997</c:v>
                </c:pt>
                <c:pt idx="1752">
                  <c:v>96.39</c:v>
                </c:pt>
                <c:pt idx="1753">
                  <c:v>96.45</c:v>
                </c:pt>
                <c:pt idx="1754">
                  <c:v>96.555999999999997</c:v>
                </c:pt>
                <c:pt idx="1755">
                  <c:v>96.578000000000003</c:v>
                </c:pt>
                <c:pt idx="1756">
                  <c:v>96.498999999999995</c:v>
                </c:pt>
                <c:pt idx="1757">
                  <c:v>96.397999999999996</c:v>
                </c:pt>
                <c:pt idx="1758">
                  <c:v>96.37299999999999</c:v>
                </c:pt>
                <c:pt idx="1759">
                  <c:v>96.481999999999999</c:v>
                </c:pt>
                <c:pt idx="1760">
                  <c:v>96.608000000000004</c:v>
                </c:pt>
                <c:pt idx="1761">
                  <c:v>96.625</c:v>
                </c:pt>
                <c:pt idx="1762">
                  <c:v>96.572000000000003</c:v>
                </c:pt>
                <c:pt idx="1763">
                  <c:v>96.515000000000001</c:v>
                </c:pt>
                <c:pt idx="1764">
                  <c:v>96.484000000000009</c:v>
                </c:pt>
                <c:pt idx="1765">
                  <c:v>96.47</c:v>
                </c:pt>
                <c:pt idx="1766">
                  <c:v>96.442999999999998</c:v>
                </c:pt>
                <c:pt idx="1767">
                  <c:v>96.391999999999996</c:v>
                </c:pt>
                <c:pt idx="1768">
                  <c:v>96.336999999999989</c:v>
                </c:pt>
                <c:pt idx="1769">
                  <c:v>96.325000000000003</c:v>
                </c:pt>
                <c:pt idx="1770">
                  <c:v>96.419999999999987</c:v>
                </c:pt>
                <c:pt idx="1771">
                  <c:v>96.58</c:v>
                </c:pt>
                <c:pt idx="1772">
                  <c:v>96.631</c:v>
                </c:pt>
                <c:pt idx="1773">
                  <c:v>96.557000000000002</c:v>
                </c:pt>
                <c:pt idx="1774">
                  <c:v>96.45</c:v>
                </c:pt>
                <c:pt idx="1775">
                  <c:v>96.391999999999996</c:v>
                </c:pt>
                <c:pt idx="1776">
                  <c:v>96.418999999999997</c:v>
                </c:pt>
                <c:pt idx="1777">
                  <c:v>96.454999999999998</c:v>
                </c:pt>
                <c:pt idx="1778">
                  <c:v>96.406000000000006</c:v>
                </c:pt>
                <c:pt idx="1779">
                  <c:v>96.292000000000002</c:v>
                </c:pt>
                <c:pt idx="1780">
                  <c:v>96.195999999999998</c:v>
                </c:pt>
                <c:pt idx="1781">
                  <c:v>96.274000000000001</c:v>
                </c:pt>
                <c:pt idx="1782">
                  <c:v>96.525999999999996</c:v>
                </c:pt>
                <c:pt idx="1783">
                  <c:v>96.613</c:v>
                </c:pt>
                <c:pt idx="1784">
                  <c:v>96.536000000000001</c:v>
                </c:pt>
                <c:pt idx="1785">
                  <c:v>96.430999999999997</c:v>
                </c:pt>
                <c:pt idx="1786">
                  <c:v>96.347999999999999</c:v>
                </c:pt>
                <c:pt idx="1787">
                  <c:v>96.31</c:v>
                </c:pt>
                <c:pt idx="1788">
                  <c:v>96.311999999999998</c:v>
                </c:pt>
                <c:pt idx="1789">
                  <c:v>96.311999999999998</c:v>
                </c:pt>
                <c:pt idx="1790">
                  <c:v>96.275000000000006</c:v>
                </c:pt>
                <c:pt idx="1791">
                  <c:v>96.21</c:v>
                </c:pt>
                <c:pt idx="1792">
                  <c:v>96.135999999999996</c:v>
                </c:pt>
                <c:pt idx="1793">
                  <c:v>96.05</c:v>
                </c:pt>
                <c:pt idx="1794">
                  <c:v>95.959000000000003</c:v>
                </c:pt>
                <c:pt idx="1795">
                  <c:v>95.906999999999996</c:v>
                </c:pt>
                <c:pt idx="1796">
                  <c:v>95.92</c:v>
                </c:pt>
                <c:pt idx="1797">
                  <c:v>95.92</c:v>
                </c:pt>
                <c:pt idx="1798">
                  <c:v>95.835999999999999</c:v>
                </c:pt>
                <c:pt idx="1799">
                  <c:v>95.713999999999999</c:v>
                </c:pt>
                <c:pt idx="1800">
                  <c:v>95.614000000000004</c:v>
                </c:pt>
                <c:pt idx="1801">
                  <c:v>95.54</c:v>
                </c:pt>
                <c:pt idx="1802">
                  <c:v>95.454999999999998</c:v>
                </c:pt>
                <c:pt idx="1803">
                  <c:v>95.347999999999999</c:v>
                </c:pt>
                <c:pt idx="1804">
                  <c:v>95.242000000000004</c:v>
                </c:pt>
                <c:pt idx="1805">
                  <c:v>95.14</c:v>
                </c:pt>
                <c:pt idx="1806">
                  <c:v>95.03</c:v>
                </c:pt>
                <c:pt idx="1807">
                  <c:v>94.918000000000006</c:v>
                </c:pt>
                <c:pt idx="1808">
                  <c:v>94.85</c:v>
                </c:pt>
                <c:pt idx="1809">
                  <c:v>94.828000000000003</c:v>
                </c:pt>
                <c:pt idx="1810">
                  <c:v>94.77</c:v>
                </c:pt>
                <c:pt idx="1811">
                  <c:v>94.655000000000001</c:v>
                </c:pt>
                <c:pt idx="1812">
                  <c:v>94.522999999999996</c:v>
                </c:pt>
                <c:pt idx="1813">
                  <c:v>94.408000000000001</c:v>
                </c:pt>
                <c:pt idx="1814">
                  <c:v>94.314999999999998</c:v>
                </c:pt>
                <c:pt idx="1815">
                  <c:v>94.225999999999999</c:v>
                </c:pt>
                <c:pt idx="1816">
                  <c:v>94.13</c:v>
                </c:pt>
                <c:pt idx="1817">
                  <c:v>94.037999999999997</c:v>
                </c:pt>
                <c:pt idx="1818">
                  <c:v>93.962999999999994</c:v>
                </c:pt>
                <c:pt idx="1819">
                  <c:v>93.891000000000005</c:v>
                </c:pt>
                <c:pt idx="1820">
                  <c:v>93.8</c:v>
                </c:pt>
                <c:pt idx="1821">
                  <c:v>93.703999999999994</c:v>
                </c:pt>
                <c:pt idx="1822">
                  <c:v>93.631</c:v>
                </c:pt>
                <c:pt idx="1823">
                  <c:v>93.585999999999999</c:v>
                </c:pt>
                <c:pt idx="1824">
                  <c:v>93.56</c:v>
                </c:pt>
                <c:pt idx="1825">
                  <c:v>93.546999999999997</c:v>
                </c:pt>
                <c:pt idx="1826">
                  <c:v>93.525000000000006</c:v>
                </c:pt>
                <c:pt idx="1827">
                  <c:v>93.462999999999994</c:v>
                </c:pt>
                <c:pt idx="1828">
                  <c:v>93.371000000000009</c:v>
                </c:pt>
                <c:pt idx="1829">
                  <c:v>93.290999999999997</c:v>
                </c:pt>
                <c:pt idx="1830">
                  <c:v>93.257999999999996</c:v>
                </c:pt>
                <c:pt idx="1831">
                  <c:v>93.26100000000001</c:v>
                </c:pt>
                <c:pt idx="1832">
                  <c:v>93.242999999999995</c:v>
                </c:pt>
                <c:pt idx="1833">
                  <c:v>93.185000000000002</c:v>
                </c:pt>
                <c:pt idx="1834">
                  <c:v>93.115000000000009</c:v>
                </c:pt>
                <c:pt idx="1835">
                  <c:v>93.054999999999993</c:v>
                </c:pt>
                <c:pt idx="1836">
                  <c:v>93.001999999999995</c:v>
                </c:pt>
                <c:pt idx="1837">
                  <c:v>92.945999999999998</c:v>
                </c:pt>
                <c:pt idx="1838">
                  <c:v>92.896000000000001</c:v>
                </c:pt>
                <c:pt idx="1839">
                  <c:v>92.872</c:v>
                </c:pt>
                <c:pt idx="1840">
                  <c:v>92.871000000000009</c:v>
                </c:pt>
                <c:pt idx="1841">
                  <c:v>92.850999999999999</c:v>
                </c:pt>
                <c:pt idx="1842">
                  <c:v>92.800000000000011</c:v>
                </c:pt>
                <c:pt idx="1843">
                  <c:v>92.747</c:v>
                </c:pt>
                <c:pt idx="1844">
                  <c:v>92.706000000000003</c:v>
                </c:pt>
                <c:pt idx="1845">
                  <c:v>92.66</c:v>
                </c:pt>
                <c:pt idx="1846">
                  <c:v>92.606999999999999</c:v>
                </c:pt>
                <c:pt idx="1847">
                  <c:v>92.578000000000003</c:v>
                </c:pt>
                <c:pt idx="1848">
                  <c:v>92.591000000000008</c:v>
                </c:pt>
                <c:pt idx="1849">
                  <c:v>92.606999999999999</c:v>
                </c:pt>
                <c:pt idx="1850">
                  <c:v>92.591000000000008</c:v>
                </c:pt>
                <c:pt idx="1851">
                  <c:v>92.558999999999997</c:v>
                </c:pt>
                <c:pt idx="1852">
                  <c:v>92.537000000000006</c:v>
                </c:pt>
                <c:pt idx="1853">
                  <c:v>92.534999999999997</c:v>
                </c:pt>
                <c:pt idx="1854">
                  <c:v>92.545000000000002</c:v>
                </c:pt>
                <c:pt idx="1855">
                  <c:v>92.556000000000012</c:v>
                </c:pt>
                <c:pt idx="1856">
                  <c:v>92.573999999999998</c:v>
                </c:pt>
                <c:pt idx="1857">
                  <c:v>92.608000000000004</c:v>
                </c:pt>
                <c:pt idx="1858">
                  <c:v>92.656000000000006</c:v>
                </c:pt>
                <c:pt idx="1859">
                  <c:v>92.710000000000008</c:v>
                </c:pt>
                <c:pt idx="1860">
                  <c:v>92.76100000000001</c:v>
                </c:pt>
                <c:pt idx="1861">
                  <c:v>92.806999999999988</c:v>
                </c:pt>
                <c:pt idx="1862">
                  <c:v>92.856000000000009</c:v>
                </c:pt>
                <c:pt idx="1863">
                  <c:v>92.94</c:v>
                </c:pt>
                <c:pt idx="1864">
                  <c:v>93.079000000000008</c:v>
                </c:pt>
                <c:pt idx="1865">
                  <c:v>93.239000000000004</c:v>
                </c:pt>
                <c:pt idx="1866">
                  <c:v>93.372</c:v>
                </c:pt>
                <c:pt idx="1867">
                  <c:v>93.47999999999999</c:v>
                </c:pt>
                <c:pt idx="1868">
                  <c:v>93.588000000000008</c:v>
                </c:pt>
                <c:pt idx="1869">
                  <c:v>93.704999999999998</c:v>
                </c:pt>
                <c:pt idx="1870">
                  <c:v>93.832000000000008</c:v>
                </c:pt>
                <c:pt idx="1871">
                  <c:v>93.963999999999999</c:v>
                </c:pt>
                <c:pt idx="1872">
                  <c:v>94.1</c:v>
                </c:pt>
                <c:pt idx="1873">
                  <c:v>94.23899999999999</c:v>
                </c:pt>
                <c:pt idx="1874">
                  <c:v>94.38</c:v>
                </c:pt>
                <c:pt idx="1875">
                  <c:v>94.518000000000001</c:v>
                </c:pt>
                <c:pt idx="1876">
                  <c:v>94.649000000000001</c:v>
                </c:pt>
                <c:pt idx="1877">
                  <c:v>94.784000000000006</c:v>
                </c:pt>
                <c:pt idx="1878">
                  <c:v>94.933000000000007</c:v>
                </c:pt>
                <c:pt idx="1879">
                  <c:v>95.091000000000008</c:v>
                </c:pt>
                <c:pt idx="1880">
                  <c:v>95.234999999999999</c:v>
                </c:pt>
                <c:pt idx="1881">
                  <c:v>95.364000000000004</c:v>
                </c:pt>
                <c:pt idx="1882">
                  <c:v>95.497</c:v>
                </c:pt>
                <c:pt idx="1883">
                  <c:v>95.64200000000001</c:v>
                </c:pt>
                <c:pt idx="1884">
                  <c:v>95.784999999999997</c:v>
                </c:pt>
                <c:pt idx="1885">
                  <c:v>95.914999999999992</c:v>
                </c:pt>
                <c:pt idx="1886">
                  <c:v>96.036999999999992</c:v>
                </c:pt>
                <c:pt idx="1887">
                  <c:v>96.155999999999992</c:v>
                </c:pt>
                <c:pt idx="1888">
                  <c:v>96.275000000000006</c:v>
                </c:pt>
                <c:pt idx="1889">
                  <c:v>96.393000000000001</c:v>
                </c:pt>
                <c:pt idx="1890">
                  <c:v>96.512</c:v>
                </c:pt>
                <c:pt idx="1891">
                  <c:v>96.631</c:v>
                </c:pt>
                <c:pt idx="1892">
                  <c:v>96.745999999999995</c:v>
                </c:pt>
                <c:pt idx="1893">
                  <c:v>96.858000000000004</c:v>
                </c:pt>
                <c:pt idx="1894">
                  <c:v>96.965999999999994</c:v>
                </c:pt>
                <c:pt idx="1895">
                  <c:v>97.067000000000007</c:v>
                </c:pt>
                <c:pt idx="1896">
                  <c:v>97.158999999999992</c:v>
                </c:pt>
                <c:pt idx="1897">
                  <c:v>97.248999999999995</c:v>
                </c:pt>
                <c:pt idx="1898">
                  <c:v>97.341999999999999</c:v>
                </c:pt>
                <c:pt idx="1899">
                  <c:v>97.44</c:v>
                </c:pt>
                <c:pt idx="1900">
                  <c:v>97.539000000000001</c:v>
                </c:pt>
                <c:pt idx="1901">
                  <c:v>97.63300000000001</c:v>
                </c:pt>
                <c:pt idx="1902">
                  <c:v>97.716000000000008</c:v>
                </c:pt>
                <c:pt idx="1903">
                  <c:v>97.789999999999992</c:v>
                </c:pt>
                <c:pt idx="1904">
                  <c:v>97.861000000000004</c:v>
                </c:pt>
                <c:pt idx="1905">
                  <c:v>97.929000000000002</c:v>
                </c:pt>
                <c:pt idx="1906">
                  <c:v>97.991</c:v>
                </c:pt>
                <c:pt idx="1907">
                  <c:v>98.048000000000002</c:v>
                </c:pt>
                <c:pt idx="1908">
                  <c:v>98.102999999999994</c:v>
                </c:pt>
                <c:pt idx="1909">
                  <c:v>98.16</c:v>
                </c:pt>
                <c:pt idx="1910">
                  <c:v>98.218999999999994</c:v>
                </c:pt>
                <c:pt idx="1911">
                  <c:v>98.28</c:v>
                </c:pt>
                <c:pt idx="1912">
                  <c:v>98.34</c:v>
                </c:pt>
                <c:pt idx="1913">
                  <c:v>98.396000000000001</c:v>
                </c:pt>
                <c:pt idx="1914">
                  <c:v>98.445000000000007</c:v>
                </c:pt>
                <c:pt idx="1915">
                  <c:v>98.489000000000004</c:v>
                </c:pt>
                <c:pt idx="1916">
                  <c:v>98.527000000000001</c:v>
                </c:pt>
                <c:pt idx="1917">
                  <c:v>98.560999999999993</c:v>
                </c:pt>
                <c:pt idx="1918">
                  <c:v>98.593000000000004</c:v>
                </c:pt>
                <c:pt idx="1919">
                  <c:v>98.63</c:v>
                </c:pt>
                <c:pt idx="1920">
                  <c:v>98.67</c:v>
                </c:pt>
                <c:pt idx="1921">
                  <c:v>98.704000000000008</c:v>
                </c:pt>
                <c:pt idx="1922">
                  <c:v>98.728000000000009</c:v>
                </c:pt>
                <c:pt idx="1923">
                  <c:v>98.747</c:v>
                </c:pt>
                <c:pt idx="1924">
                  <c:v>98.76700000000001</c:v>
                </c:pt>
                <c:pt idx="1925">
                  <c:v>98.79</c:v>
                </c:pt>
                <c:pt idx="1926">
                  <c:v>98.814999999999998</c:v>
                </c:pt>
                <c:pt idx="1927">
                  <c:v>98.838999999999999</c:v>
                </c:pt>
                <c:pt idx="1928">
                  <c:v>98.861000000000004</c:v>
                </c:pt>
                <c:pt idx="1929">
                  <c:v>98.882999999999996</c:v>
                </c:pt>
                <c:pt idx="1930">
                  <c:v>98.909000000000006</c:v>
                </c:pt>
                <c:pt idx="1931">
                  <c:v>98.936999999999998</c:v>
                </c:pt>
                <c:pt idx="1932">
                  <c:v>98.960999999999999</c:v>
                </c:pt>
                <c:pt idx="1933">
                  <c:v>98.975000000000009</c:v>
                </c:pt>
                <c:pt idx="1934">
                  <c:v>98.98</c:v>
                </c:pt>
                <c:pt idx="1935">
                  <c:v>98.980999999999995</c:v>
                </c:pt>
                <c:pt idx="1936">
                  <c:v>98.980999999999995</c:v>
                </c:pt>
                <c:pt idx="1937">
                  <c:v>98.98599999999999</c:v>
                </c:pt>
                <c:pt idx="1938">
                  <c:v>98.995999999999995</c:v>
                </c:pt>
                <c:pt idx="1939">
                  <c:v>99.012</c:v>
                </c:pt>
                <c:pt idx="1940">
                  <c:v>99.027000000000001</c:v>
                </c:pt>
                <c:pt idx="1941">
                  <c:v>99.034000000000006</c:v>
                </c:pt>
                <c:pt idx="1942">
                  <c:v>99.036000000000001</c:v>
                </c:pt>
                <c:pt idx="1943">
                  <c:v>99.039000000000001</c:v>
                </c:pt>
                <c:pt idx="1944">
                  <c:v>99.043999999999997</c:v>
                </c:pt>
                <c:pt idx="1945">
                  <c:v>99.048999999999992</c:v>
                </c:pt>
                <c:pt idx="1946">
                  <c:v>99.051999999999992</c:v>
                </c:pt>
                <c:pt idx="1947">
                  <c:v>99.058000000000007</c:v>
                </c:pt>
                <c:pt idx="1948">
                  <c:v>99.067000000000007</c:v>
                </c:pt>
                <c:pt idx="1949">
                  <c:v>99.075999999999993</c:v>
                </c:pt>
                <c:pt idx="1950">
                  <c:v>99.078999999999994</c:v>
                </c:pt>
                <c:pt idx="1951">
                  <c:v>99.076999999999998</c:v>
                </c:pt>
                <c:pt idx="1952">
                  <c:v>99.070999999999998</c:v>
                </c:pt>
                <c:pt idx="1953">
                  <c:v>99.067000000000007</c:v>
                </c:pt>
                <c:pt idx="1954">
                  <c:v>99.064999999999998</c:v>
                </c:pt>
                <c:pt idx="1955">
                  <c:v>99.064999999999998</c:v>
                </c:pt>
                <c:pt idx="1956">
                  <c:v>99.066000000000003</c:v>
                </c:pt>
                <c:pt idx="1957">
                  <c:v>99.067999999999998</c:v>
                </c:pt>
                <c:pt idx="1958">
                  <c:v>99.070999999999998</c:v>
                </c:pt>
                <c:pt idx="1959">
                  <c:v>99.075999999999993</c:v>
                </c:pt>
                <c:pt idx="1960">
                  <c:v>99.08</c:v>
                </c:pt>
                <c:pt idx="1961">
                  <c:v>99.08</c:v>
                </c:pt>
                <c:pt idx="1962">
                  <c:v>99.075999999999993</c:v>
                </c:pt>
                <c:pt idx="1963">
                  <c:v>99.073999999999998</c:v>
                </c:pt>
                <c:pt idx="1964">
                  <c:v>99.075000000000003</c:v>
                </c:pt>
                <c:pt idx="1965">
                  <c:v>99.075999999999993</c:v>
                </c:pt>
                <c:pt idx="1966">
                  <c:v>99.072999999999993</c:v>
                </c:pt>
                <c:pt idx="1967">
                  <c:v>99.069000000000003</c:v>
                </c:pt>
                <c:pt idx="1968">
                  <c:v>99.064999999999998</c:v>
                </c:pt>
                <c:pt idx="1969">
                  <c:v>99.063000000000002</c:v>
                </c:pt>
                <c:pt idx="1970">
                  <c:v>99.064999999999998</c:v>
                </c:pt>
                <c:pt idx="1971">
                  <c:v>99.070000000000007</c:v>
                </c:pt>
                <c:pt idx="1972">
                  <c:v>99.070999999999998</c:v>
                </c:pt>
                <c:pt idx="1973">
                  <c:v>99.066000000000003</c:v>
                </c:pt>
                <c:pt idx="1974">
                  <c:v>99.058999999999997</c:v>
                </c:pt>
                <c:pt idx="1975">
                  <c:v>99.058000000000007</c:v>
                </c:pt>
                <c:pt idx="1976">
                  <c:v>99.060999999999993</c:v>
                </c:pt>
                <c:pt idx="1977">
                  <c:v>99.063999999999993</c:v>
                </c:pt>
                <c:pt idx="1978">
                  <c:v>99.063999999999993</c:v>
                </c:pt>
                <c:pt idx="1979">
                  <c:v>99.058000000000007</c:v>
                </c:pt>
                <c:pt idx="1980">
                  <c:v>99.048000000000002</c:v>
                </c:pt>
                <c:pt idx="1981">
                  <c:v>99.038000000000011</c:v>
                </c:pt>
                <c:pt idx="1982">
                  <c:v>99.031999999999996</c:v>
                </c:pt>
                <c:pt idx="1983">
                  <c:v>99.031000000000006</c:v>
                </c:pt>
                <c:pt idx="1984">
                  <c:v>99.028999999999996</c:v>
                </c:pt>
                <c:pt idx="1985">
                  <c:v>99.02300000000001</c:v>
                </c:pt>
                <c:pt idx="1986">
                  <c:v>99.016000000000005</c:v>
                </c:pt>
                <c:pt idx="1987">
                  <c:v>99.009</c:v>
                </c:pt>
                <c:pt idx="1988">
                  <c:v>99.000999999999991</c:v>
                </c:pt>
                <c:pt idx="1989">
                  <c:v>98.992999999999995</c:v>
                </c:pt>
                <c:pt idx="1990">
                  <c:v>98.987000000000009</c:v>
                </c:pt>
                <c:pt idx="1991">
                  <c:v>98.980999999999995</c:v>
                </c:pt>
                <c:pt idx="1992">
                  <c:v>98.971000000000004</c:v>
                </c:pt>
                <c:pt idx="1993">
                  <c:v>98.954999999999998</c:v>
                </c:pt>
                <c:pt idx="1994">
                  <c:v>98.936999999999998</c:v>
                </c:pt>
                <c:pt idx="1995">
                  <c:v>98.924000000000007</c:v>
                </c:pt>
                <c:pt idx="1996">
                  <c:v>98.915999999999997</c:v>
                </c:pt>
                <c:pt idx="1997">
                  <c:v>98.909000000000006</c:v>
                </c:pt>
                <c:pt idx="1998">
                  <c:v>98.9</c:v>
                </c:pt>
                <c:pt idx="1999">
                  <c:v>98.890999999999991</c:v>
                </c:pt>
                <c:pt idx="2000">
                  <c:v>98.882000000000005</c:v>
                </c:pt>
                <c:pt idx="2001">
                  <c:v>98.872</c:v>
                </c:pt>
                <c:pt idx="2002">
                  <c:v>98.86</c:v>
                </c:pt>
                <c:pt idx="2003">
                  <c:v>98.844999999999999</c:v>
                </c:pt>
                <c:pt idx="2004">
                  <c:v>98.825000000000003</c:v>
                </c:pt>
                <c:pt idx="2005">
                  <c:v>98.802999999999997</c:v>
                </c:pt>
                <c:pt idx="2006">
                  <c:v>98.784000000000006</c:v>
                </c:pt>
                <c:pt idx="2007">
                  <c:v>98.77</c:v>
                </c:pt>
                <c:pt idx="2008">
                  <c:v>98.760999999999996</c:v>
                </c:pt>
                <c:pt idx="2009">
                  <c:v>98.756</c:v>
                </c:pt>
                <c:pt idx="2010">
                  <c:v>98.751999999999995</c:v>
                </c:pt>
                <c:pt idx="2011">
                  <c:v>98.745999999999995</c:v>
                </c:pt>
                <c:pt idx="2012">
                  <c:v>98.738</c:v>
                </c:pt>
                <c:pt idx="2013">
                  <c:v>98.731999999999999</c:v>
                </c:pt>
                <c:pt idx="2014">
                  <c:v>98.722999999999999</c:v>
                </c:pt>
                <c:pt idx="2015">
                  <c:v>98.709000000000003</c:v>
                </c:pt>
                <c:pt idx="2016">
                  <c:v>98.686999999999998</c:v>
                </c:pt>
                <c:pt idx="2017">
                  <c:v>98.662999999999997</c:v>
                </c:pt>
                <c:pt idx="2018">
                  <c:v>98.643000000000001</c:v>
                </c:pt>
                <c:pt idx="2019">
                  <c:v>98.626000000000005</c:v>
                </c:pt>
                <c:pt idx="2020">
                  <c:v>98.614000000000004</c:v>
                </c:pt>
                <c:pt idx="2021">
                  <c:v>98.606000000000009</c:v>
                </c:pt>
                <c:pt idx="2022">
                  <c:v>98.594000000000008</c:v>
                </c:pt>
                <c:pt idx="2023">
                  <c:v>98.575999999999993</c:v>
                </c:pt>
                <c:pt idx="2024">
                  <c:v>98.551999999999992</c:v>
                </c:pt>
                <c:pt idx="2025">
                  <c:v>98.528000000000006</c:v>
                </c:pt>
                <c:pt idx="2026">
                  <c:v>98.509999999999991</c:v>
                </c:pt>
                <c:pt idx="2027">
                  <c:v>98.495000000000005</c:v>
                </c:pt>
                <c:pt idx="2028">
                  <c:v>98.475999999999999</c:v>
                </c:pt>
                <c:pt idx="2029">
                  <c:v>98.448000000000008</c:v>
                </c:pt>
                <c:pt idx="2030">
                  <c:v>98.417000000000002</c:v>
                </c:pt>
                <c:pt idx="2031">
                  <c:v>98.39</c:v>
                </c:pt>
                <c:pt idx="2032">
                  <c:v>98.36399999999999</c:v>
                </c:pt>
                <c:pt idx="2033">
                  <c:v>98.337000000000003</c:v>
                </c:pt>
                <c:pt idx="2034">
                  <c:v>98.308999999999997</c:v>
                </c:pt>
                <c:pt idx="2035">
                  <c:v>98.286000000000001</c:v>
                </c:pt>
                <c:pt idx="2036">
                  <c:v>98.26700000000001</c:v>
                </c:pt>
                <c:pt idx="2037">
                  <c:v>98.245999999999995</c:v>
                </c:pt>
                <c:pt idx="2038">
                  <c:v>98.215000000000003</c:v>
                </c:pt>
                <c:pt idx="2039">
                  <c:v>98.173999999999992</c:v>
                </c:pt>
                <c:pt idx="2040">
                  <c:v>98.129000000000005</c:v>
                </c:pt>
                <c:pt idx="2041">
                  <c:v>98.087999999999994</c:v>
                </c:pt>
                <c:pt idx="2042">
                  <c:v>98.055000000000007</c:v>
                </c:pt>
                <c:pt idx="2043">
                  <c:v>98.028000000000006</c:v>
                </c:pt>
                <c:pt idx="2044">
                  <c:v>97.999000000000009</c:v>
                </c:pt>
                <c:pt idx="2045">
                  <c:v>97.965000000000003</c:v>
                </c:pt>
                <c:pt idx="2046">
                  <c:v>97.926999999999992</c:v>
                </c:pt>
                <c:pt idx="2047">
                  <c:v>97.882999999999996</c:v>
                </c:pt>
                <c:pt idx="2048">
                  <c:v>97.835000000000008</c:v>
                </c:pt>
                <c:pt idx="2049">
                  <c:v>97.784999999999997</c:v>
                </c:pt>
                <c:pt idx="2050">
                  <c:v>97.736999999999995</c:v>
                </c:pt>
                <c:pt idx="2051">
                  <c:v>97.690999999999988</c:v>
                </c:pt>
                <c:pt idx="2052">
                  <c:v>97.646000000000001</c:v>
                </c:pt>
                <c:pt idx="2053">
                  <c:v>97.602999999999994</c:v>
                </c:pt>
                <c:pt idx="2054">
                  <c:v>97.567000000000007</c:v>
                </c:pt>
                <c:pt idx="2055">
                  <c:v>97.535000000000011</c:v>
                </c:pt>
                <c:pt idx="2056">
                  <c:v>97.503</c:v>
                </c:pt>
                <c:pt idx="2057">
                  <c:v>97.460999999999999</c:v>
                </c:pt>
                <c:pt idx="2058">
                  <c:v>97.405000000000001</c:v>
                </c:pt>
                <c:pt idx="2059">
                  <c:v>97.343000000000004</c:v>
                </c:pt>
                <c:pt idx="2060">
                  <c:v>97.284000000000006</c:v>
                </c:pt>
                <c:pt idx="2061">
                  <c:v>97.234999999999999</c:v>
                </c:pt>
                <c:pt idx="2062">
                  <c:v>97.192000000000007</c:v>
                </c:pt>
                <c:pt idx="2063">
                  <c:v>97.141999999999996</c:v>
                </c:pt>
                <c:pt idx="2064">
                  <c:v>97.082999999999998</c:v>
                </c:pt>
                <c:pt idx="2065">
                  <c:v>97.019000000000005</c:v>
                </c:pt>
                <c:pt idx="2066">
                  <c:v>96.957000000000008</c:v>
                </c:pt>
                <c:pt idx="2067">
                  <c:v>96.897000000000006</c:v>
                </c:pt>
                <c:pt idx="2068">
                  <c:v>96.838999999999999</c:v>
                </c:pt>
                <c:pt idx="2069">
                  <c:v>96.787000000000006</c:v>
                </c:pt>
                <c:pt idx="2070">
                  <c:v>96.748000000000005</c:v>
                </c:pt>
                <c:pt idx="2071">
                  <c:v>96.716000000000008</c:v>
                </c:pt>
                <c:pt idx="2072">
                  <c:v>96.680999999999997</c:v>
                </c:pt>
                <c:pt idx="2073">
                  <c:v>96.635999999999996</c:v>
                </c:pt>
                <c:pt idx="2074">
                  <c:v>96.584000000000003</c:v>
                </c:pt>
                <c:pt idx="2075">
                  <c:v>96.531000000000006</c:v>
                </c:pt>
                <c:pt idx="2076">
                  <c:v>96.48</c:v>
                </c:pt>
                <c:pt idx="2077">
                  <c:v>96.433999999999997</c:v>
                </c:pt>
                <c:pt idx="2078">
                  <c:v>96.396000000000001</c:v>
                </c:pt>
                <c:pt idx="2079">
                  <c:v>96.36</c:v>
                </c:pt>
                <c:pt idx="2080">
                  <c:v>96.322000000000003</c:v>
                </c:pt>
                <c:pt idx="2081">
                  <c:v>96.281999999999996</c:v>
                </c:pt>
                <c:pt idx="2082">
                  <c:v>96.240000000000009</c:v>
                </c:pt>
                <c:pt idx="2083">
                  <c:v>96.19</c:v>
                </c:pt>
                <c:pt idx="2084">
                  <c:v>96.126999999999995</c:v>
                </c:pt>
                <c:pt idx="2085">
                  <c:v>96.06</c:v>
                </c:pt>
                <c:pt idx="2086">
                  <c:v>96.001000000000005</c:v>
                </c:pt>
                <c:pt idx="2087">
                  <c:v>95.95</c:v>
                </c:pt>
                <c:pt idx="2088">
                  <c:v>95.896000000000001</c:v>
                </c:pt>
                <c:pt idx="2089">
                  <c:v>95.834000000000003</c:v>
                </c:pt>
                <c:pt idx="2090">
                  <c:v>95.771000000000001</c:v>
                </c:pt>
                <c:pt idx="2091">
                  <c:v>95.712000000000003</c:v>
                </c:pt>
                <c:pt idx="2092">
                  <c:v>95.659000000000006</c:v>
                </c:pt>
                <c:pt idx="2093">
                  <c:v>95.61</c:v>
                </c:pt>
                <c:pt idx="2094">
                  <c:v>95.557999999999993</c:v>
                </c:pt>
                <c:pt idx="2095">
                  <c:v>95.501000000000005</c:v>
                </c:pt>
                <c:pt idx="2096">
                  <c:v>95.435999999999993</c:v>
                </c:pt>
                <c:pt idx="2097">
                  <c:v>95.367000000000004</c:v>
                </c:pt>
                <c:pt idx="2098">
                  <c:v>95.296999999999997</c:v>
                </c:pt>
                <c:pt idx="2099">
                  <c:v>95.228999999999999</c:v>
                </c:pt>
                <c:pt idx="2100">
                  <c:v>95.167999999999992</c:v>
                </c:pt>
                <c:pt idx="2101">
                  <c:v>95.114000000000004</c:v>
                </c:pt>
                <c:pt idx="2102">
                  <c:v>95.058999999999997</c:v>
                </c:pt>
                <c:pt idx="2103">
                  <c:v>94.994</c:v>
                </c:pt>
                <c:pt idx="2104">
                  <c:v>94.917000000000002</c:v>
                </c:pt>
                <c:pt idx="2105">
                  <c:v>94.835999999999999</c:v>
                </c:pt>
                <c:pt idx="2106">
                  <c:v>94.759</c:v>
                </c:pt>
                <c:pt idx="2107">
                  <c:v>94.679000000000002</c:v>
                </c:pt>
                <c:pt idx="2108">
                  <c:v>94.588000000000008</c:v>
                </c:pt>
                <c:pt idx="2109">
                  <c:v>94.488</c:v>
                </c:pt>
                <c:pt idx="2110">
                  <c:v>94.393000000000001</c:v>
                </c:pt>
                <c:pt idx="2111">
                  <c:v>94.311999999999998</c:v>
                </c:pt>
                <c:pt idx="2112">
                  <c:v>94.231999999999999</c:v>
                </c:pt>
                <c:pt idx="2113">
                  <c:v>94.143000000000001</c:v>
                </c:pt>
                <c:pt idx="2114">
                  <c:v>94.048000000000002</c:v>
                </c:pt>
                <c:pt idx="2115">
                  <c:v>93.957999999999998</c:v>
                </c:pt>
                <c:pt idx="2116">
                  <c:v>93.879000000000005</c:v>
                </c:pt>
                <c:pt idx="2117">
                  <c:v>93.805000000000007</c:v>
                </c:pt>
                <c:pt idx="2118">
                  <c:v>93.738</c:v>
                </c:pt>
                <c:pt idx="2119">
                  <c:v>93.679000000000002</c:v>
                </c:pt>
                <c:pt idx="2120">
                  <c:v>93.628</c:v>
                </c:pt>
                <c:pt idx="2121">
                  <c:v>93.577999999999989</c:v>
                </c:pt>
                <c:pt idx="2122">
                  <c:v>93.524000000000001</c:v>
                </c:pt>
                <c:pt idx="2123">
                  <c:v>93.466999999999999</c:v>
                </c:pt>
                <c:pt idx="2124">
                  <c:v>93.411999999999992</c:v>
                </c:pt>
                <c:pt idx="2125">
                  <c:v>93.367000000000004</c:v>
                </c:pt>
                <c:pt idx="2126">
                  <c:v>93.332000000000008</c:v>
                </c:pt>
                <c:pt idx="2127">
                  <c:v>93.304000000000002</c:v>
                </c:pt>
                <c:pt idx="2128">
                  <c:v>93.278999999999996</c:v>
                </c:pt>
                <c:pt idx="2129">
                  <c:v>93.254000000000005</c:v>
                </c:pt>
                <c:pt idx="2130">
                  <c:v>93.228999999999999</c:v>
                </c:pt>
                <c:pt idx="2131">
                  <c:v>93.195999999999998</c:v>
                </c:pt>
                <c:pt idx="2132">
                  <c:v>93.150999999999996</c:v>
                </c:pt>
                <c:pt idx="2133">
                  <c:v>93.096999999999994</c:v>
                </c:pt>
                <c:pt idx="2134">
                  <c:v>93.049000000000007</c:v>
                </c:pt>
                <c:pt idx="2135">
                  <c:v>93.015000000000001</c:v>
                </c:pt>
                <c:pt idx="2136">
                  <c:v>92.995000000000005</c:v>
                </c:pt>
                <c:pt idx="2137">
                  <c:v>92.97999999999999</c:v>
                </c:pt>
                <c:pt idx="2138">
                  <c:v>92.962999999999994</c:v>
                </c:pt>
                <c:pt idx="2139">
                  <c:v>92.939000000000007</c:v>
                </c:pt>
                <c:pt idx="2140">
                  <c:v>92.908000000000001</c:v>
                </c:pt>
                <c:pt idx="2141">
                  <c:v>92.873999999999995</c:v>
                </c:pt>
                <c:pt idx="2142">
                  <c:v>92.845999999999989</c:v>
                </c:pt>
                <c:pt idx="2143">
                  <c:v>92.828000000000003</c:v>
                </c:pt>
                <c:pt idx="2144">
                  <c:v>92.813000000000002</c:v>
                </c:pt>
                <c:pt idx="2145">
                  <c:v>92.793999999999997</c:v>
                </c:pt>
                <c:pt idx="2146">
                  <c:v>92.766000000000005</c:v>
                </c:pt>
                <c:pt idx="2147">
                  <c:v>92.734000000000009</c:v>
                </c:pt>
                <c:pt idx="2148">
                  <c:v>92.700999999999993</c:v>
                </c:pt>
                <c:pt idx="2149">
                  <c:v>92.667999999999992</c:v>
                </c:pt>
                <c:pt idx="2150">
                  <c:v>92.628999999999991</c:v>
                </c:pt>
                <c:pt idx="2151">
                  <c:v>92.588000000000008</c:v>
                </c:pt>
                <c:pt idx="2152">
                  <c:v>92.552999999999997</c:v>
                </c:pt>
                <c:pt idx="2153">
                  <c:v>92.525000000000006</c:v>
                </c:pt>
                <c:pt idx="2154">
                  <c:v>92.493000000000009</c:v>
                </c:pt>
                <c:pt idx="2155">
                  <c:v>92.447000000000003</c:v>
                </c:pt>
                <c:pt idx="2156">
                  <c:v>92.39</c:v>
                </c:pt>
                <c:pt idx="2157">
                  <c:v>92.337999999999994</c:v>
                </c:pt>
                <c:pt idx="2158">
                  <c:v>92.301000000000002</c:v>
                </c:pt>
                <c:pt idx="2159">
                  <c:v>92.275999999999996</c:v>
                </c:pt>
                <c:pt idx="2160">
                  <c:v>92.254000000000005</c:v>
                </c:pt>
                <c:pt idx="2161">
                  <c:v>92.23</c:v>
                </c:pt>
                <c:pt idx="2162">
                  <c:v>92.201999999999998</c:v>
                </c:pt>
                <c:pt idx="2163">
                  <c:v>92.168999999999997</c:v>
                </c:pt>
                <c:pt idx="2164">
                  <c:v>92.13</c:v>
                </c:pt>
                <c:pt idx="2165">
                  <c:v>92.078999999999994</c:v>
                </c:pt>
                <c:pt idx="2166">
                  <c:v>92.015000000000001</c:v>
                </c:pt>
                <c:pt idx="2167">
                  <c:v>91.944000000000003</c:v>
                </c:pt>
                <c:pt idx="2168">
                  <c:v>91.878</c:v>
                </c:pt>
                <c:pt idx="2169">
                  <c:v>91.823999999999998</c:v>
                </c:pt>
                <c:pt idx="2170">
                  <c:v>91.775999999999996</c:v>
                </c:pt>
                <c:pt idx="2171">
                  <c:v>91.725999999999999</c:v>
                </c:pt>
                <c:pt idx="2172">
                  <c:v>91.674000000000007</c:v>
                </c:pt>
                <c:pt idx="2173">
                  <c:v>91.63</c:v>
                </c:pt>
                <c:pt idx="2174">
                  <c:v>91.594999999999999</c:v>
                </c:pt>
                <c:pt idx="2175">
                  <c:v>91.564999999999998</c:v>
                </c:pt>
                <c:pt idx="2176">
                  <c:v>91.530999999999992</c:v>
                </c:pt>
                <c:pt idx="2177">
                  <c:v>91.490000000000009</c:v>
                </c:pt>
                <c:pt idx="2178">
                  <c:v>91.445999999999998</c:v>
                </c:pt>
                <c:pt idx="2179">
                  <c:v>91.402000000000001</c:v>
                </c:pt>
                <c:pt idx="2180">
                  <c:v>91.361999999999995</c:v>
                </c:pt>
                <c:pt idx="2181">
                  <c:v>91.322000000000003</c:v>
                </c:pt>
                <c:pt idx="2182">
                  <c:v>91.271999999999991</c:v>
                </c:pt>
                <c:pt idx="2183">
                  <c:v>91.210000000000008</c:v>
                </c:pt>
                <c:pt idx="2184">
                  <c:v>91.149000000000001</c:v>
                </c:pt>
                <c:pt idx="2185">
                  <c:v>91.100999999999999</c:v>
                </c:pt>
                <c:pt idx="2186">
                  <c:v>91.069000000000003</c:v>
                </c:pt>
                <c:pt idx="2187">
                  <c:v>91.039999999999992</c:v>
                </c:pt>
                <c:pt idx="2188">
                  <c:v>91.004999999999995</c:v>
                </c:pt>
                <c:pt idx="2189">
                  <c:v>90.963000000000008</c:v>
                </c:pt>
                <c:pt idx="2190">
                  <c:v>90.915000000000006</c:v>
                </c:pt>
                <c:pt idx="2191">
                  <c:v>90.864000000000004</c:v>
                </c:pt>
                <c:pt idx="2192">
                  <c:v>90.813999999999993</c:v>
                </c:pt>
                <c:pt idx="2193">
                  <c:v>90.765000000000001</c:v>
                </c:pt>
                <c:pt idx="2194">
                  <c:v>90.712000000000003</c:v>
                </c:pt>
                <c:pt idx="2195">
                  <c:v>90.653999999999996</c:v>
                </c:pt>
                <c:pt idx="2196">
                  <c:v>90.593000000000004</c:v>
                </c:pt>
                <c:pt idx="2197">
                  <c:v>90.53</c:v>
                </c:pt>
                <c:pt idx="2198">
                  <c:v>90.47</c:v>
                </c:pt>
                <c:pt idx="2199">
                  <c:v>90.414000000000001</c:v>
                </c:pt>
                <c:pt idx="2200">
                  <c:v>90.356999999999999</c:v>
                </c:pt>
                <c:pt idx="2201">
                  <c:v>90.286000000000001</c:v>
                </c:pt>
                <c:pt idx="2202">
                  <c:v>90.198999999999998</c:v>
                </c:pt>
                <c:pt idx="2203">
                  <c:v>90.108999999999995</c:v>
                </c:pt>
                <c:pt idx="2204">
                  <c:v>90.033000000000001</c:v>
                </c:pt>
                <c:pt idx="2205">
                  <c:v>89.971999999999994</c:v>
                </c:pt>
                <c:pt idx="2206">
                  <c:v>89.905000000000001</c:v>
                </c:pt>
                <c:pt idx="2207">
                  <c:v>89.822000000000003</c:v>
                </c:pt>
                <c:pt idx="2208">
                  <c:v>89.73299999999999</c:v>
                </c:pt>
                <c:pt idx="2209">
                  <c:v>89.653000000000006</c:v>
                </c:pt>
                <c:pt idx="2210">
                  <c:v>89.587000000000003</c:v>
                </c:pt>
                <c:pt idx="2211">
                  <c:v>89.527999999999992</c:v>
                </c:pt>
                <c:pt idx="2212">
                  <c:v>89.474000000000004</c:v>
                </c:pt>
                <c:pt idx="2213">
                  <c:v>89.421999999999997</c:v>
                </c:pt>
                <c:pt idx="2214">
                  <c:v>89.37</c:v>
                </c:pt>
                <c:pt idx="2215">
                  <c:v>89.310999999999993</c:v>
                </c:pt>
                <c:pt idx="2216">
                  <c:v>89.236000000000004</c:v>
                </c:pt>
                <c:pt idx="2217">
                  <c:v>89.152000000000001</c:v>
                </c:pt>
                <c:pt idx="2218">
                  <c:v>89.082999999999998</c:v>
                </c:pt>
                <c:pt idx="2219">
                  <c:v>89.048000000000002</c:v>
                </c:pt>
                <c:pt idx="2220">
                  <c:v>89.039000000000001</c:v>
                </c:pt>
                <c:pt idx="2221">
                  <c:v>89.031000000000006</c:v>
                </c:pt>
                <c:pt idx="2222">
                  <c:v>89.018000000000001</c:v>
                </c:pt>
                <c:pt idx="2223">
                  <c:v>89.012999999999991</c:v>
                </c:pt>
                <c:pt idx="2224">
                  <c:v>89.025000000000006</c:v>
                </c:pt>
                <c:pt idx="2225">
                  <c:v>89.051999999999992</c:v>
                </c:pt>
                <c:pt idx="2226">
                  <c:v>89.08</c:v>
                </c:pt>
                <c:pt idx="2227">
                  <c:v>89.09</c:v>
                </c:pt>
                <c:pt idx="2228">
                  <c:v>89.075000000000003</c:v>
                </c:pt>
                <c:pt idx="2229">
                  <c:v>89.054999999999993</c:v>
                </c:pt>
                <c:pt idx="2230">
                  <c:v>89.058999999999997</c:v>
                </c:pt>
                <c:pt idx="2231">
                  <c:v>89.087999999999994</c:v>
                </c:pt>
                <c:pt idx="2232">
                  <c:v>89.114999999999995</c:v>
                </c:pt>
                <c:pt idx="2233">
                  <c:v>89.119</c:v>
                </c:pt>
                <c:pt idx="2234">
                  <c:v>89.102999999999994</c:v>
                </c:pt>
                <c:pt idx="2235">
                  <c:v>89.08</c:v>
                </c:pt>
                <c:pt idx="2236">
                  <c:v>89.057000000000002</c:v>
                </c:pt>
                <c:pt idx="2237">
                  <c:v>89.043000000000006</c:v>
                </c:pt>
                <c:pt idx="2238">
                  <c:v>89.039000000000001</c:v>
                </c:pt>
                <c:pt idx="2239">
                  <c:v>89.033000000000001</c:v>
                </c:pt>
                <c:pt idx="2240">
                  <c:v>89.010999999999996</c:v>
                </c:pt>
                <c:pt idx="2241">
                  <c:v>88.968999999999994</c:v>
                </c:pt>
                <c:pt idx="2242">
                  <c:v>88.923000000000002</c:v>
                </c:pt>
                <c:pt idx="2243">
                  <c:v>88.882999999999996</c:v>
                </c:pt>
                <c:pt idx="2244">
                  <c:v>88.852000000000004</c:v>
                </c:pt>
                <c:pt idx="2245">
                  <c:v>88.825000000000003</c:v>
                </c:pt>
                <c:pt idx="2246">
                  <c:v>88.801000000000002</c:v>
                </c:pt>
                <c:pt idx="2247">
                  <c:v>88.772999999999996</c:v>
                </c:pt>
                <c:pt idx="2248">
                  <c:v>88.731000000000009</c:v>
                </c:pt>
                <c:pt idx="2249">
                  <c:v>88.677999999999997</c:v>
                </c:pt>
                <c:pt idx="2250">
                  <c:v>88.63</c:v>
                </c:pt>
                <c:pt idx="2251">
                  <c:v>88.605999999999995</c:v>
                </c:pt>
                <c:pt idx="2252">
                  <c:v>88.6</c:v>
                </c:pt>
                <c:pt idx="2253">
                  <c:v>88.582000000000008</c:v>
                </c:pt>
                <c:pt idx="2254">
                  <c:v>88.531999999999996</c:v>
                </c:pt>
                <c:pt idx="2255">
                  <c:v>88.463000000000008</c:v>
                </c:pt>
                <c:pt idx="2256">
                  <c:v>88.4</c:v>
                </c:pt>
                <c:pt idx="2257">
                  <c:v>88.35</c:v>
                </c:pt>
                <c:pt idx="2258">
                  <c:v>88.305999999999997</c:v>
                </c:pt>
                <c:pt idx="2259">
                  <c:v>88.254999999999995</c:v>
                </c:pt>
                <c:pt idx="2260">
                  <c:v>88.195000000000007</c:v>
                </c:pt>
                <c:pt idx="2261">
                  <c:v>88.126000000000005</c:v>
                </c:pt>
                <c:pt idx="2262">
                  <c:v>88.043999999999997</c:v>
                </c:pt>
                <c:pt idx="2263">
                  <c:v>87.949999999999989</c:v>
                </c:pt>
                <c:pt idx="2264">
                  <c:v>87.861999999999995</c:v>
                </c:pt>
                <c:pt idx="2265">
                  <c:v>87.796999999999997</c:v>
                </c:pt>
                <c:pt idx="2266">
                  <c:v>87.754000000000005</c:v>
                </c:pt>
                <c:pt idx="2267">
                  <c:v>87.715000000000003</c:v>
                </c:pt>
                <c:pt idx="2268">
                  <c:v>87.665000000000006</c:v>
                </c:pt>
                <c:pt idx="2269">
                  <c:v>87.609000000000009</c:v>
                </c:pt>
                <c:pt idx="2270">
                  <c:v>87.564999999999998</c:v>
                </c:pt>
                <c:pt idx="2271">
                  <c:v>87.539999999999992</c:v>
                </c:pt>
                <c:pt idx="2272">
                  <c:v>87.52600000000001</c:v>
                </c:pt>
                <c:pt idx="2273">
                  <c:v>87.51400000000001</c:v>
                </c:pt>
                <c:pt idx="2274">
                  <c:v>87.497</c:v>
                </c:pt>
                <c:pt idx="2275">
                  <c:v>87.472000000000008</c:v>
                </c:pt>
                <c:pt idx="2276">
                  <c:v>87.430999999999997</c:v>
                </c:pt>
                <c:pt idx="2277">
                  <c:v>87.372</c:v>
                </c:pt>
                <c:pt idx="2278">
                  <c:v>87.3</c:v>
                </c:pt>
                <c:pt idx="2279">
                  <c:v>87.24</c:v>
                </c:pt>
                <c:pt idx="2280">
                  <c:v>87.209000000000003</c:v>
                </c:pt>
                <c:pt idx="2281">
                  <c:v>87.192000000000007</c:v>
                </c:pt>
                <c:pt idx="2282">
                  <c:v>87.165000000000006</c:v>
                </c:pt>
                <c:pt idx="2283">
                  <c:v>87.12</c:v>
                </c:pt>
                <c:pt idx="2284">
                  <c:v>87.061999999999998</c:v>
                </c:pt>
                <c:pt idx="2285">
                  <c:v>86.983999999999995</c:v>
                </c:pt>
                <c:pt idx="2286">
                  <c:v>86.890999999999991</c:v>
                </c:pt>
                <c:pt idx="2287">
                  <c:v>86.807000000000002</c:v>
                </c:pt>
                <c:pt idx="2288">
                  <c:v>86.762</c:v>
                </c:pt>
                <c:pt idx="2289">
                  <c:v>86.76700000000001</c:v>
                </c:pt>
                <c:pt idx="2290">
                  <c:v>86.816000000000003</c:v>
                </c:pt>
                <c:pt idx="2291">
                  <c:v>86.882999999999996</c:v>
                </c:pt>
                <c:pt idx="2292">
                  <c:v>86.918999999999997</c:v>
                </c:pt>
                <c:pt idx="2293">
                  <c:v>86.876000000000005</c:v>
                </c:pt>
                <c:pt idx="2294">
                  <c:v>86.756999999999991</c:v>
                </c:pt>
                <c:pt idx="2295">
                  <c:v>86.614999999999995</c:v>
                </c:pt>
                <c:pt idx="2296">
                  <c:v>86.491</c:v>
                </c:pt>
                <c:pt idx="2297">
                  <c:v>86.4</c:v>
                </c:pt>
                <c:pt idx="2298">
                  <c:v>86.346000000000004</c:v>
                </c:pt>
                <c:pt idx="2299">
                  <c:v>86.312999999999988</c:v>
                </c:pt>
                <c:pt idx="2300">
                  <c:v>86.275000000000006</c:v>
                </c:pt>
                <c:pt idx="2301">
                  <c:v>86.224000000000004</c:v>
                </c:pt>
                <c:pt idx="2302">
                  <c:v>86.165999999999997</c:v>
                </c:pt>
                <c:pt idx="2303">
                  <c:v>86.094999999999999</c:v>
                </c:pt>
                <c:pt idx="2304">
                  <c:v>85.997</c:v>
                </c:pt>
                <c:pt idx="2305">
                  <c:v>85.865000000000009</c:v>
                </c:pt>
                <c:pt idx="2306">
                  <c:v>85.696000000000012</c:v>
                </c:pt>
                <c:pt idx="2307">
                  <c:v>85.512</c:v>
                </c:pt>
                <c:pt idx="2308">
                  <c:v>85.335999999999999</c:v>
                </c:pt>
                <c:pt idx="2309">
                  <c:v>85.161000000000001</c:v>
                </c:pt>
                <c:pt idx="2310">
                  <c:v>84.954999999999998</c:v>
                </c:pt>
                <c:pt idx="2311">
                  <c:v>84.694000000000003</c:v>
                </c:pt>
                <c:pt idx="2312">
                  <c:v>84.356999999999999</c:v>
                </c:pt>
                <c:pt idx="2313">
                  <c:v>83.923000000000002</c:v>
                </c:pt>
                <c:pt idx="2314">
                  <c:v>83.396000000000001</c:v>
                </c:pt>
                <c:pt idx="2315">
                  <c:v>82.796000000000006</c:v>
                </c:pt>
                <c:pt idx="2316">
                  <c:v>82.126999999999995</c:v>
                </c:pt>
                <c:pt idx="2317">
                  <c:v>81.378</c:v>
                </c:pt>
                <c:pt idx="2318">
                  <c:v>80.534999999999997</c:v>
                </c:pt>
                <c:pt idx="2319">
                  <c:v>79.596000000000004</c:v>
                </c:pt>
                <c:pt idx="2320">
                  <c:v>78.561999999999998</c:v>
                </c:pt>
                <c:pt idx="2321">
                  <c:v>77.429000000000002</c:v>
                </c:pt>
                <c:pt idx="2322">
                  <c:v>76.204000000000008</c:v>
                </c:pt>
                <c:pt idx="2323">
                  <c:v>74.921999999999997</c:v>
                </c:pt>
                <c:pt idx="2324">
                  <c:v>73.619</c:v>
                </c:pt>
                <c:pt idx="2325">
                  <c:v>72.304000000000002</c:v>
                </c:pt>
                <c:pt idx="2326">
                  <c:v>70.972999999999999</c:v>
                </c:pt>
                <c:pt idx="2327">
                  <c:v>69.64200000000001</c:v>
                </c:pt>
                <c:pt idx="2328">
                  <c:v>68.333999999999989</c:v>
                </c:pt>
                <c:pt idx="2329">
                  <c:v>67.051000000000002</c:v>
                </c:pt>
                <c:pt idx="2330">
                  <c:v>65.783000000000001</c:v>
                </c:pt>
                <c:pt idx="2331">
                  <c:v>64.578000000000003</c:v>
                </c:pt>
                <c:pt idx="2332">
                  <c:v>63.503</c:v>
                </c:pt>
                <c:pt idx="2333">
                  <c:v>62.443000000000005</c:v>
                </c:pt>
                <c:pt idx="2334">
                  <c:v>61.033000000000001</c:v>
                </c:pt>
                <c:pt idx="2335">
                  <c:v>59.298999999999999</c:v>
                </c:pt>
                <c:pt idx="2336">
                  <c:v>57.963000000000001</c:v>
                </c:pt>
                <c:pt idx="2337">
                  <c:v>57.033000000000001</c:v>
                </c:pt>
                <c:pt idx="2338">
                  <c:v>56.133999999999993</c:v>
                </c:pt>
                <c:pt idx="2339">
                  <c:v>55.122999999999998</c:v>
                </c:pt>
                <c:pt idx="2340">
                  <c:v>54.055</c:v>
                </c:pt>
                <c:pt idx="2341">
                  <c:v>53</c:v>
                </c:pt>
                <c:pt idx="2342">
                  <c:v>51.971000000000004</c:v>
                </c:pt>
                <c:pt idx="2343">
                  <c:v>50.951999999999998</c:v>
                </c:pt>
                <c:pt idx="2344">
                  <c:v>49.930999999999997</c:v>
                </c:pt>
                <c:pt idx="2345">
                  <c:v>48.913000000000004</c:v>
                </c:pt>
                <c:pt idx="2346">
                  <c:v>47.921999999999997</c:v>
                </c:pt>
                <c:pt idx="2347">
                  <c:v>46.945999999999998</c:v>
                </c:pt>
                <c:pt idx="2348">
                  <c:v>45.957999999999998</c:v>
                </c:pt>
                <c:pt idx="2349">
                  <c:v>44.973999999999997</c:v>
                </c:pt>
                <c:pt idx="2350">
                  <c:v>44.029000000000003</c:v>
                </c:pt>
                <c:pt idx="2351">
                  <c:v>43.132999999999996</c:v>
                </c:pt>
                <c:pt idx="2352">
                  <c:v>42.27</c:v>
                </c:pt>
                <c:pt idx="2353">
                  <c:v>41.417999999999999</c:v>
                </c:pt>
                <c:pt idx="2354">
                  <c:v>40.564999999999998</c:v>
                </c:pt>
                <c:pt idx="2355">
                  <c:v>39.711999999999996</c:v>
                </c:pt>
                <c:pt idx="2356">
                  <c:v>38.86</c:v>
                </c:pt>
                <c:pt idx="2357">
                  <c:v>38.018000000000001</c:v>
                </c:pt>
                <c:pt idx="2358">
                  <c:v>37.208000000000006</c:v>
                </c:pt>
                <c:pt idx="2359">
                  <c:v>36.433999999999997</c:v>
                </c:pt>
                <c:pt idx="2360">
                  <c:v>35.683</c:v>
                </c:pt>
                <c:pt idx="2361">
                  <c:v>34.955999999999996</c:v>
                </c:pt>
                <c:pt idx="2362">
                  <c:v>34.272000000000006</c:v>
                </c:pt>
                <c:pt idx="2363">
                  <c:v>33.631999999999998</c:v>
                </c:pt>
                <c:pt idx="2364">
                  <c:v>33.011000000000003</c:v>
                </c:pt>
                <c:pt idx="2365">
                  <c:v>32.372</c:v>
                </c:pt>
                <c:pt idx="2366">
                  <c:v>31.704999999999998</c:v>
                </c:pt>
                <c:pt idx="2367">
                  <c:v>31.044</c:v>
                </c:pt>
                <c:pt idx="2368">
                  <c:v>30.419</c:v>
                </c:pt>
                <c:pt idx="2369">
                  <c:v>29.808</c:v>
                </c:pt>
                <c:pt idx="2370">
                  <c:v>29.169</c:v>
                </c:pt>
                <c:pt idx="2371">
                  <c:v>28.500999999999998</c:v>
                </c:pt>
                <c:pt idx="2372">
                  <c:v>27.841999999999999</c:v>
                </c:pt>
                <c:pt idx="2373">
                  <c:v>27.217999999999996</c:v>
                </c:pt>
                <c:pt idx="2374">
                  <c:v>26.605</c:v>
                </c:pt>
                <c:pt idx="2375">
                  <c:v>25.942999999999998</c:v>
                </c:pt>
                <c:pt idx="2376">
                  <c:v>25.192999999999998</c:v>
                </c:pt>
                <c:pt idx="2377">
                  <c:v>24.365000000000002</c:v>
                </c:pt>
                <c:pt idx="2378">
                  <c:v>23.491999999999997</c:v>
                </c:pt>
                <c:pt idx="2379">
                  <c:v>22.626999999999999</c:v>
                </c:pt>
                <c:pt idx="2380">
                  <c:v>21.847999999999999</c:v>
                </c:pt>
                <c:pt idx="2381">
                  <c:v>21.21</c:v>
                </c:pt>
                <c:pt idx="2382">
                  <c:v>20.718</c:v>
                </c:pt>
                <c:pt idx="2383">
                  <c:v>20.341000000000001</c:v>
                </c:pt>
                <c:pt idx="2384">
                  <c:v>20.027000000000001</c:v>
                </c:pt>
                <c:pt idx="2385">
                  <c:v>19.747999999999998</c:v>
                </c:pt>
                <c:pt idx="2386">
                  <c:v>19.547000000000001</c:v>
                </c:pt>
                <c:pt idx="2387">
                  <c:v>19.535</c:v>
                </c:pt>
                <c:pt idx="2388">
                  <c:v>19.841000000000001</c:v>
                </c:pt>
                <c:pt idx="2389">
                  <c:v>20.549999999999997</c:v>
                </c:pt>
                <c:pt idx="2390">
                  <c:v>21.640999999999998</c:v>
                </c:pt>
                <c:pt idx="2391">
                  <c:v>23.042999999999999</c:v>
                </c:pt>
                <c:pt idx="2392">
                  <c:v>24.713999999999999</c:v>
                </c:pt>
                <c:pt idx="2393">
                  <c:v>26.606000000000002</c:v>
                </c:pt>
                <c:pt idx="2394">
                  <c:v>28.627999999999997</c:v>
                </c:pt>
                <c:pt idx="2395">
                  <c:v>30.697999999999997</c:v>
                </c:pt>
                <c:pt idx="2396">
                  <c:v>32.779000000000003</c:v>
                </c:pt>
                <c:pt idx="2397">
                  <c:v>34.855000000000004</c:v>
                </c:pt>
                <c:pt idx="2398">
                  <c:v>36.902000000000001</c:v>
                </c:pt>
                <c:pt idx="2399">
                  <c:v>38.814999999999998</c:v>
                </c:pt>
                <c:pt idx="2400">
                  <c:v>40.46</c:v>
                </c:pt>
                <c:pt idx="2401">
                  <c:v>41.884999999999998</c:v>
                </c:pt>
                <c:pt idx="2402">
                  <c:v>43.311</c:v>
                </c:pt>
                <c:pt idx="2403">
                  <c:v>44.801000000000002</c:v>
                </c:pt>
                <c:pt idx="2404">
                  <c:v>46.150000000000006</c:v>
                </c:pt>
                <c:pt idx="2405">
                  <c:v>47.183999999999997</c:v>
                </c:pt>
                <c:pt idx="2406">
                  <c:v>48.010999999999996</c:v>
                </c:pt>
                <c:pt idx="2407">
                  <c:v>48.78</c:v>
                </c:pt>
                <c:pt idx="2408">
                  <c:v>49.372</c:v>
                </c:pt>
                <c:pt idx="2409">
                  <c:v>49.592999999999996</c:v>
                </c:pt>
                <c:pt idx="2410">
                  <c:v>49.533999999999999</c:v>
                </c:pt>
                <c:pt idx="2411">
                  <c:v>49.497</c:v>
                </c:pt>
                <c:pt idx="2412">
                  <c:v>49.555999999999997</c:v>
                </c:pt>
                <c:pt idx="2413">
                  <c:v>49.427</c:v>
                </c:pt>
                <c:pt idx="2414">
                  <c:v>48.868000000000002</c:v>
                </c:pt>
                <c:pt idx="2415">
                  <c:v>47.972000000000001</c:v>
                </c:pt>
                <c:pt idx="2416">
                  <c:v>47.002000000000002</c:v>
                </c:pt>
                <c:pt idx="2417">
                  <c:v>46.068999999999996</c:v>
                </c:pt>
                <c:pt idx="2418">
                  <c:v>45.109000000000002</c:v>
                </c:pt>
                <c:pt idx="2419">
                  <c:v>44.06</c:v>
                </c:pt>
                <c:pt idx="2420">
                  <c:v>42.933</c:v>
                </c:pt>
                <c:pt idx="2421">
                  <c:v>41.768000000000001</c:v>
                </c:pt>
                <c:pt idx="2422">
                  <c:v>40.605999999999995</c:v>
                </c:pt>
                <c:pt idx="2423">
                  <c:v>39.511000000000003</c:v>
                </c:pt>
                <c:pt idx="2424">
                  <c:v>38.54</c:v>
                </c:pt>
                <c:pt idx="2425">
                  <c:v>37.692999999999998</c:v>
                </c:pt>
                <c:pt idx="2426">
                  <c:v>36.911000000000001</c:v>
                </c:pt>
                <c:pt idx="2427">
                  <c:v>36.114000000000004</c:v>
                </c:pt>
                <c:pt idx="2428">
                  <c:v>35.264000000000003</c:v>
                </c:pt>
                <c:pt idx="2429">
                  <c:v>34.392000000000003</c:v>
                </c:pt>
                <c:pt idx="2430">
                  <c:v>33.56</c:v>
                </c:pt>
                <c:pt idx="2431">
                  <c:v>32.800000000000004</c:v>
                </c:pt>
                <c:pt idx="2432">
                  <c:v>32.084000000000003</c:v>
                </c:pt>
                <c:pt idx="2433">
                  <c:v>31.352000000000004</c:v>
                </c:pt>
                <c:pt idx="2434">
                  <c:v>30.579000000000001</c:v>
                </c:pt>
                <c:pt idx="2435">
                  <c:v>29.820999999999998</c:v>
                </c:pt>
                <c:pt idx="2436">
                  <c:v>29.153000000000002</c:v>
                </c:pt>
                <c:pt idx="2437">
                  <c:v>28.577999999999999</c:v>
                </c:pt>
                <c:pt idx="2438">
                  <c:v>28.078999999999997</c:v>
                </c:pt>
                <c:pt idx="2439">
                  <c:v>27.628999999999998</c:v>
                </c:pt>
                <c:pt idx="2440">
                  <c:v>27.131</c:v>
                </c:pt>
                <c:pt idx="2441">
                  <c:v>26.504000000000001</c:v>
                </c:pt>
                <c:pt idx="2442">
                  <c:v>25.826999999999998</c:v>
                </c:pt>
                <c:pt idx="2443">
                  <c:v>25.238</c:v>
                </c:pt>
                <c:pt idx="2444">
                  <c:v>24.795000000000002</c:v>
                </c:pt>
                <c:pt idx="2445">
                  <c:v>24.460999999999999</c:v>
                </c:pt>
                <c:pt idx="2446">
                  <c:v>24.127000000000002</c:v>
                </c:pt>
                <c:pt idx="2447">
                  <c:v>23.677</c:v>
                </c:pt>
                <c:pt idx="2448">
                  <c:v>23.120999999999999</c:v>
                </c:pt>
                <c:pt idx="2449">
                  <c:v>22.591000000000001</c:v>
                </c:pt>
                <c:pt idx="2450">
                  <c:v>22.152999999999999</c:v>
                </c:pt>
                <c:pt idx="2451">
                  <c:v>21.748000000000001</c:v>
                </c:pt>
                <c:pt idx="2452">
                  <c:v>21.318999999999999</c:v>
                </c:pt>
                <c:pt idx="2453">
                  <c:v>20.876000000000001</c:v>
                </c:pt>
                <c:pt idx="2454">
                  <c:v>20.446000000000002</c:v>
                </c:pt>
                <c:pt idx="2455">
                  <c:v>20.039000000000001</c:v>
                </c:pt>
                <c:pt idx="2456">
                  <c:v>19.63</c:v>
                </c:pt>
                <c:pt idx="2457">
                  <c:v>19.148</c:v>
                </c:pt>
                <c:pt idx="2458">
                  <c:v>18.551000000000002</c:v>
                </c:pt>
                <c:pt idx="2459">
                  <c:v>17.93</c:v>
                </c:pt>
                <c:pt idx="2460">
                  <c:v>17.435000000000002</c:v>
                </c:pt>
                <c:pt idx="2461">
                  <c:v>17.097000000000001</c:v>
                </c:pt>
                <c:pt idx="2462">
                  <c:v>16.780999999999999</c:v>
                </c:pt>
                <c:pt idx="2463">
                  <c:v>16.303999999999998</c:v>
                </c:pt>
                <c:pt idx="2464">
                  <c:v>15.557000000000002</c:v>
                </c:pt>
                <c:pt idx="2465">
                  <c:v>14.571000000000002</c:v>
                </c:pt>
                <c:pt idx="2466">
                  <c:v>13.523999999999999</c:v>
                </c:pt>
                <c:pt idx="2467">
                  <c:v>12.670999999999999</c:v>
                </c:pt>
                <c:pt idx="2468">
                  <c:v>12.203999999999999</c:v>
                </c:pt>
                <c:pt idx="2469">
                  <c:v>12.093</c:v>
                </c:pt>
                <c:pt idx="2470">
                  <c:v>12.132</c:v>
                </c:pt>
                <c:pt idx="2471">
                  <c:v>12.167</c:v>
                </c:pt>
                <c:pt idx="2472">
                  <c:v>12.173</c:v>
                </c:pt>
                <c:pt idx="2473">
                  <c:v>12.189</c:v>
                </c:pt>
                <c:pt idx="2474">
                  <c:v>12.277000000000001</c:v>
                </c:pt>
                <c:pt idx="2475">
                  <c:v>12.509</c:v>
                </c:pt>
                <c:pt idx="2476">
                  <c:v>12.882999999999999</c:v>
                </c:pt>
                <c:pt idx="2477">
                  <c:v>13.272</c:v>
                </c:pt>
                <c:pt idx="2478">
                  <c:v>13.547999999999998</c:v>
                </c:pt>
                <c:pt idx="2479">
                  <c:v>13.714</c:v>
                </c:pt>
                <c:pt idx="2480">
                  <c:v>13.905000000000001</c:v>
                </c:pt>
                <c:pt idx="2481">
                  <c:v>14.286999999999999</c:v>
                </c:pt>
                <c:pt idx="2482">
                  <c:v>14.895</c:v>
                </c:pt>
                <c:pt idx="2483">
                  <c:v>15.529000000000002</c:v>
                </c:pt>
                <c:pt idx="2484">
                  <c:v>15.995999999999999</c:v>
                </c:pt>
                <c:pt idx="2485">
                  <c:v>16.331</c:v>
                </c:pt>
                <c:pt idx="2486">
                  <c:v>16.614000000000001</c:v>
                </c:pt>
                <c:pt idx="2487">
                  <c:v>16.855999999999998</c:v>
                </c:pt>
                <c:pt idx="2488">
                  <c:v>17.119</c:v>
                </c:pt>
                <c:pt idx="2489">
                  <c:v>17.538</c:v>
                </c:pt>
                <c:pt idx="2490">
                  <c:v>18.12</c:v>
                </c:pt>
                <c:pt idx="2491">
                  <c:v>18.645</c:v>
                </c:pt>
                <c:pt idx="2492">
                  <c:v>18.937000000000001</c:v>
                </c:pt>
                <c:pt idx="2493">
                  <c:v>19.102</c:v>
                </c:pt>
                <c:pt idx="2494">
                  <c:v>19.317999999999998</c:v>
                </c:pt>
                <c:pt idx="2495">
                  <c:v>19.567</c:v>
                </c:pt>
                <c:pt idx="2496">
                  <c:v>19.734999999999999</c:v>
                </c:pt>
                <c:pt idx="2497">
                  <c:v>19.771000000000001</c:v>
                </c:pt>
                <c:pt idx="2498">
                  <c:v>19.742000000000001</c:v>
                </c:pt>
                <c:pt idx="2499">
                  <c:v>19.739000000000001</c:v>
                </c:pt>
                <c:pt idx="2500">
                  <c:v>19.814999999999998</c:v>
                </c:pt>
                <c:pt idx="2501">
                  <c:v>20.052</c:v>
                </c:pt>
                <c:pt idx="2502">
                  <c:v>20.434999999999999</c:v>
                </c:pt>
                <c:pt idx="2503">
                  <c:v>20.480999999999998</c:v>
                </c:pt>
                <c:pt idx="2504">
                  <c:v>19.257999999999999</c:v>
                </c:pt>
                <c:pt idx="2505">
                  <c:v>16.522000000000002</c:v>
                </c:pt>
                <c:pt idx="2506">
                  <c:v>13.733000000000001</c:v>
                </c:pt>
                <c:pt idx="2507">
                  <c:v>12.441000000000001</c:v>
                </c:pt>
                <c:pt idx="2508">
                  <c:v>18.265999999999998</c:v>
                </c:pt>
                <c:pt idx="2509">
                  <c:v>17.826000000000001</c:v>
                </c:pt>
                <c:pt idx="2510">
                  <c:v>20.341000000000001</c:v>
                </c:pt>
                <c:pt idx="2511">
                  <c:v>20.515000000000001</c:v>
                </c:pt>
                <c:pt idx="2512">
                  <c:v>17.679000000000002</c:v>
                </c:pt>
                <c:pt idx="2513">
                  <c:v>15.576000000000001</c:v>
                </c:pt>
                <c:pt idx="2514">
                  <c:v>14.996</c:v>
                </c:pt>
                <c:pt idx="2515">
                  <c:v>15.369</c:v>
                </c:pt>
                <c:pt idx="2516">
                  <c:v>15.823</c:v>
                </c:pt>
                <c:pt idx="2517">
                  <c:v>15.781999999999998</c:v>
                </c:pt>
                <c:pt idx="2518">
                  <c:v>15.409000000000001</c:v>
                </c:pt>
                <c:pt idx="2519">
                  <c:v>14.901</c:v>
                </c:pt>
                <c:pt idx="2520">
                  <c:v>14.257</c:v>
                </c:pt>
                <c:pt idx="2521">
                  <c:v>13.749000000000001</c:v>
                </c:pt>
                <c:pt idx="2522">
                  <c:v>13.731999999999999</c:v>
                </c:pt>
                <c:pt idx="2523">
                  <c:v>13.828999999999999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7A6-4860-AC05-79B1114D3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0170832"/>
        <c:axId val="600177072"/>
      </c:scatterChart>
      <c:valAx>
        <c:axId val="600170832"/>
        <c:scaling>
          <c:orientation val="maxMin"/>
          <c:max val="40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Wavenumber (cm-1)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0177072"/>
        <c:crosses val="autoZero"/>
        <c:crossBetween val="midCat"/>
      </c:valAx>
      <c:valAx>
        <c:axId val="6001770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Transmittance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00170832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7D8F9-5C7D-4450-B5FC-9A90EED538A6}" type="datetimeFigureOut">
              <a:rPr lang="en-IN" smtClean="0"/>
              <a:t>16-11-2023</a:t>
            </a:fld>
            <a:endParaRPr lang="en-IN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61EFD-8372-4274-B68B-ACFB3672AE1E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0343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36D00-5139-49DE-849D-EF149EFA20CC}" type="datetimeFigureOut">
              <a:rPr lang="en-IN" smtClean="0"/>
              <a:t>16-11-2023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8691-C3FE-4E6D-8682-5F08630499EB}" type="slidenum">
              <a:rPr lang="en-IN" smtClean="0"/>
              <a:t>‹N°›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248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2660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803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16643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6708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55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0101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8378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1033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1229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730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637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62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6422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362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26115-5E92-480A-9A40-481C58E534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00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3418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831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6758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64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08691-C3FE-4E6D-8682-5F08630499E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559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0245B1-3AF5-462E-83A1-88382CBBA91C}"/>
              </a:ext>
            </a:extLst>
          </p:cNvPr>
          <p:cNvSpPr/>
          <p:nvPr userDrawn="1"/>
        </p:nvSpPr>
        <p:spPr>
          <a:xfrm flipV="1">
            <a:off x="5839958" y="-9916"/>
            <a:ext cx="6360707" cy="6869420"/>
          </a:xfrm>
          <a:custGeom>
            <a:avLst/>
            <a:gdLst>
              <a:gd name="connsiteX0" fmla="*/ 0 w 6412992"/>
              <a:gd name="connsiteY0" fmla="*/ 0 h 6866163"/>
              <a:gd name="connsiteX1" fmla="*/ 6412992 w 6412992"/>
              <a:gd name="connsiteY1" fmla="*/ 0 h 6866163"/>
              <a:gd name="connsiteX2" fmla="*/ 6412992 w 6412992"/>
              <a:gd name="connsiteY2" fmla="*/ 6866163 h 6866163"/>
              <a:gd name="connsiteX3" fmla="*/ 0 w 6412992"/>
              <a:gd name="connsiteY3" fmla="*/ 6866163 h 6866163"/>
              <a:gd name="connsiteX4" fmla="*/ 0 w 6412992"/>
              <a:gd name="connsiteY4" fmla="*/ 0 h 6866163"/>
              <a:gd name="connsiteX0" fmla="*/ 0 w 6412992"/>
              <a:gd name="connsiteY0" fmla="*/ 0 h 6866163"/>
              <a:gd name="connsiteX1" fmla="*/ 6412992 w 6412992"/>
              <a:gd name="connsiteY1" fmla="*/ 0 h 6866163"/>
              <a:gd name="connsiteX2" fmla="*/ 6412992 w 6412992"/>
              <a:gd name="connsiteY2" fmla="*/ 6866163 h 6866163"/>
              <a:gd name="connsiteX3" fmla="*/ 0 w 6412992"/>
              <a:gd name="connsiteY3" fmla="*/ 0 h 6866163"/>
              <a:gd name="connsiteX0" fmla="*/ 0 w 6412992"/>
              <a:gd name="connsiteY0" fmla="*/ 858270 h 7724433"/>
              <a:gd name="connsiteX1" fmla="*/ 6412992 w 6412992"/>
              <a:gd name="connsiteY1" fmla="*/ 858270 h 7724433"/>
              <a:gd name="connsiteX2" fmla="*/ 6412992 w 6412992"/>
              <a:gd name="connsiteY2" fmla="*/ 7724433 h 7724433"/>
              <a:gd name="connsiteX3" fmla="*/ 0 w 6412992"/>
              <a:gd name="connsiteY3" fmla="*/ 858270 h 7724433"/>
              <a:gd name="connsiteX0" fmla="*/ 104178 w 6517170"/>
              <a:gd name="connsiteY0" fmla="*/ 505535 h 7371698"/>
              <a:gd name="connsiteX1" fmla="*/ 6517170 w 6517170"/>
              <a:gd name="connsiteY1" fmla="*/ 505535 h 7371698"/>
              <a:gd name="connsiteX2" fmla="*/ 6517170 w 6517170"/>
              <a:gd name="connsiteY2" fmla="*/ 7371698 h 7371698"/>
              <a:gd name="connsiteX3" fmla="*/ 104178 w 6517170"/>
              <a:gd name="connsiteY3" fmla="*/ 505535 h 7371698"/>
              <a:gd name="connsiteX0" fmla="*/ 104178 w 6517170"/>
              <a:gd name="connsiteY0" fmla="*/ 692869 h 7559032"/>
              <a:gd name="connsiteX1" fmla="*/ 6517170 w 6517170"/>
              <a:gd name="connsiteY1" fmla="*/ 692869 h 7559032"/>
              <a:gd name="connsiteX2" fmla="*/ 6517170 w 6517170"/>
              <a:gd name="connsiteY2" fmla="*/ 7559032 h 7559032"/>
              <a:gd name="connsiteX3" fmla="*/ 104178 w 6517170"/>
              <a:gd name="connsiteY3" fmla="*/ 692869 h 7559032"/>
              <a:gd name="connsiteX0" fmla="*/ 104178 w 6517170"/>
              <a:gd name="connsiteY0" fmla="*/ 5460 h 6871623"/>
              <a:gd name="connsiteX1" fmla="*/ 6517170 w 6517170"/>
              <a:gd name="connsiteY1" fmla="*/ 5460 h 6871623"/>
              <a:gd name="connsiteX2" fmla="*/ 6517170 w 6517170"/>
              <a:gd name="connsiteY2" fmla="*/ 6871623 h 6871623"/>
              <a:gd name="connsiteX3" fmla="*/ 104178 w 6517170"/>
              <a:gd name="connsiteY3" fmla="*/ 5460 h 6871623"/>
              <a:gd name="connsiteX0" fmla="*/ 1373390 w 7786382"/>
              <a:gd name="connsiteY0" fmla="*/ 989345 h 7855508"/>
              <a:gd name="connsiteX1" fmla="*/ 7786382 w 7786382"/>
              <a:gd name="connsiteY1" fmla="*/ 989345 h 7855508"/>
              <a:gd name="connsiteX2" fmla="*/ 7786382 w 7786382"/>
              <a:gd name="connsiteY2" fmla="*/ 7855508 h 7855508"/>
              <a:gd name="connsiteX3" fmla="*/ 1373390 w 7786382"/>
              <a:gd name="connsiteY3" fmla="*/ 989345 h 7855508"/>
              <a:gd name="connsiteX0" fmla="*/ 134259 w 6547251"/>
              <a:gd name="connsiteY0" fmla="*/ 95380 h 6961543"/>
              <a:gd name="connsiteX1" fmla="*/ 6547251 w 6547251"/>
              <a:gd name="connsiteY1" fmla="*/ 95380 h 6961543"/>
              <a:gd name="connsiteX2" fmla="*/ 6547251 w 6547251"/>
              <a:gd name="connsiteY2" fmla="*/ 6961543 h 6961543"/>
              <a:gd name="connsiteX3" fmla="*/ 134259 w 6547251"/>
              <a:gd name="connsiteY3" fmla="*/ 95380 h 6961543"/>
              <a:gd name="connsiteX0" fmla="*/ 134259 w 6547251"/>
              <a:gd name="connsiteY0" fmla="*/ 95380 h 6961543"/>
              <a:gd name="connsiteX1" fmla="*/ 6547251 w 6547251"/>
              <a:gd name="connsiteY1" fmla="*/ 95380 h 6961543"/>
              <a:gd name="connsiteX2" fmla="*/ 6547251 w 6547251"/>
              <a:gd name="connsiteY2" fmla="*/ 6961543 h 6961543"/>
              <a:gd name="connsiteX3" fmla="*/ 134259 w 6547251"/>
              <a:gd name="connsiteY3" fmla="*/ 95380 h 6961543"/>
              <a:gd name="connsiteX0" fmla="*/ 124468 w 6537460"/>
              <a:gd name="connsiteY0" fmla="*/ 185707 h 7051870"/>
              <a:gd name="connsiteX1" fmla="*/ 6537460 w 6537460"/>
              <a:gd name="connsiteY1" fmla="*/ 185707 h 7051870"/>
              <a:gd name="connsiteX2" fmla="*/ 6537460 w 6537460"/>
              <a:gd name="connsiteY2" fmla="*/ 7051870 h 7051870"/>
              <a:gd name="connsiteX3" fmla="*/ 124468 w 6537460"/>
              <a:gd name="connsiteY3" fmla="*/ 185707 h 7051870"/>
              <a:gd name="connsiteX0" fmla="*/ 53 w 6413045"/>
              <a:gd name="connsiteY0" fmla="*/ 13618 h 6879781"/>
              <a:gd name="connsiteX1" fmla="*/ 6413045 w 6413045"/>
              <a:gd name="connsiteY1" fmla="*/ 13618 h 6879781"/>
              <a:gd name="connsiteX2" fmla="*/ 6413045 w 6413045"/>
              <a:gd name="connsiteY2" fmla="*/ 6879781 h 6879781"/>
              <a:gd name="connsiteX3" fmla="*/ 53 w 6413045"/>
              <a:gd name="connsiteY3" fmla="*/ 13618 h 6879781"/>
              <a:gd name="connsiteX0" fmla="*/ 64 w 6861902"/>
              <a:gd name="connsiteY0" fmla="*/ 529054 h 7370833"/>
              <a:gd name="connsiteX1" fmla="*/ 6388672 w 6861902"/>
              <a:gd name="connsiteY1" fmla="*/ 504670 h 7370833"/>
              <a:gd name="connsiteX2" fmla="*/ 6388672 w 6861902"/>
              <a:gd name="connsiteY2" fmla="*/ 7370833 h 7370833"/>
              <a:gd name="connsiteX3" fmla="*/ 64 w 6861902"/>
              <a:gd name="connsiteY3" fmla="*/ 529054 h 7370833"/>
              <a:gd name="connsiteX0" fmla="*/ 64 w 6861902"/>
              <a:gd name="connsiteY0" fmla="*/ 529054 h 7370833"/>
              <a:gd name="connsiteX1" fmla="*/ 6388672 w 6861902"/>
              <a:gd name="connsiteY1" fmla="*/ 504670 h 7370833"/>
              <a:gd name="connsiteX2" fmla="*/ 6388672 w 6861902"/>
              <a:gd name="connsiteY2" fmla="*/ 7370833 h 7370833"/>
              <a:gd name="connsiteX3" fmla="*/ 64 w 6861902"/>
              <a:gd name="connsiteY3" fmla="*/ 529054 h 7370833"/>
              <a:gd name="connsiteX0" fmla="*/ 54 w 6861892"/>
              <a:gd name="connsiteY0" fmla="*/ 26138 h 6867917"/>
              <a:gd name="connsiteX1" fmla="*/ 6388662 w 6861892"/>
              <a:gd name="connsiteY1" fmla="*/ 1754 h 6867917"/>
              <a:gd name="connsiteX2" fmla="*/ 6388662 w 6861892"/>
              <a:gd name="connsiteY2" fmla="*/ 6867917 h 6867917"/>
              <a:gd name="connsiteX3" fmla="*/ 54 w 6861892"/>
              <a:gd name="connsiteY3" fmla="*/ 26138 h 6867917"/>
              <a:gd name="connsiteX0" fmla="*/ 54 w 6388662"/>
              <a:gd name="connsiteY0" fmla="*/ 26138 h 6867917"/>
              <a:gd name="connsiteX1" fmla="*/ 6388662 w 6388662"/>
              <a:gd name="connsiteY1" fmla="*/ 1754 h 6867917"/>
              <a:gd name="connsiteX2" fmla="*/ 6388662 w 6388662"/>
              <a:gd name="connsiteY2" fmla="*/ 6867917 h 6867917"/>
              <a:gd name="connsiteX3" fmla="*/ 54 w 6388662"/>
              <a:gd name="connsiteY3" fmla="*/ 26138 h 6867917"/>
              <a:gd name="connsiteX0" fmla="*/ 54 w 6388662"/>
              <a:gd name="connsiteY0" fmla="*/ 26138 h 6867917"/>
              <a:gd name="connsiteX1" fmla="*/ 6388662 w 6388662"/>
              <a:gd name="connsiteY1" fmla="*/ 1754 h 6867917"/>
              <a:gd name="connsiteX2" fmla="*/ 6388662 w 6388662"/>
              <a:gd name="connsiteY2" fmla="*/ 6867917 h 6867917"/>
              <a:gd name="connsiteX3" fmla="*/ 54 w 6388662"/>
              <a:gd name="connsiteY3" fmla="*/ 26138 h 6867917"/>
              <a:gd name="connsiteX0" fmla="*/ 54 w 6388662"/>
              <a:gd name="connsiteY0" fmla="*/ 26138 h 6867917"/>
              <a:gd name="connsiteX1" fmla="*/ 6388662 w 6388662"/>
              <a:gd name="connsiteY1" fmla="*/ 1754 h 6867917"/>
              <a:gd name="connsiteX2" fmla="*/ 6388662 w 6388662"/>
              <a:gd name="connsiteY2" fmla="*/ 6867917 h 6867917"/>
              <a:gd name="connsiteX3" fmla="*/ 54 w 6388662"/>
              <a:gd name="connsiteY3" fmla="*/ 26138 h 6867917"/>
              <a:gd name="connsiteX0" fmla="*/ 0 w 6388608"/>
              <a:gd name="connsiteY0" fmla="*/ 516469 h 7358248"/>
              <a:gd name="connsiteX1" fmla="*/ 6388608 w 6388608"/>
              <a:gd name="connsiteY1" fmla="*/ 492085 h 7358248"/>
              <a:gd name="connsiteX2" fmla="*/ 6388608 w 6388608"/>
              <a:gd name="connsiteY2" fmla="*/ 7358248 h 7358248"/>
              <a:gd name="connsiteX3" fmla="*/ 0 w 6388608"/>
              <a:gd name="connsiteY3" fmla="*/ 516469 h 7358248"/>
              <a:gd name="connsiteX0" fmla="*/ 1518 w 6453463"/>
              <a:gd name="connsiteY0" fmla="*/ 516469 h 7594191"/>
              <a:gd name="connsiteX1" fmla="*/ 6390126 w 6453463"/>
              <a:gd name="connsiteY1" fmla="*/ 492085 h 7594191"/>
              <a:gd name="connsiteX2" fmla="*/ 6390126 w 6453463"/>
              <a:gd name="connsiteY2" fmla="*/ 7358248 h 7594191"/>
              <a:gd name="connsiteX3" fmla="*/ 5792718 w 6453463"/>
              <a:gd name="connsiteY3" fmla="*/ 5495148 h 7594191"/>
              <a:gd name="connsiteX4" fmla="*/ 1518 w 6453463"/>
              <a:gd name="connsiteY4" fmla="*/ 516469 h 7594191"/>
              <a:gd name="connsiteX0" fmla="*/ 348011 w 6736619"/>
              <a:gd name="connsiteY0" fmla="*/ 513930 h 8081525"/>
              <a:gd name="connsiteX1" fmla="*/ 6736619 w 6736619"/>
              <a:gd name="connsiteY1" fmla="*/ 489546 h 8081525"/>
              <a:gd name="connsiteX2" fmla="*/ 6736619 w 6736619"/>
              <a:gd name="connsiteY2" fmla="*/ 7355709 h 8081525"/>
              <a:gd name="connsiteX3" fmla="*/ 1469675 w 6736619"/>
              <a:gd name="connsiteY3" fmla="*/ 7321409 h 8081525"/>
              <a:gd name="connsiteX4" fmla="*/ 348011 w 6736619"/>
              <a:gd name="connsiteY4" fmla="*/ 513930 h 8081525"/>
              <a:gd name="connsiteX0" fmla="*/ 348011 w 6736619"/>
              <a:gd name="connsiteY0" fmla="*/ 513930 h 8081525"/>
              <a:gd name="connsiteX1" fmla="*/ 6736619 w 6736619"/>
              <a:gd name="connsiteY1" fmla="*/ 489546 h 8081525"/>
              <a:gd name="connsiteX2" fmla="*/ 6736619 w 6736619"/>
              <a:gd name="connsiteY2" fmla="*/ 7355709 h 8081525"/>
              <a:gd name="connsiteX3" fmla="*/ 1469675 w 6736619"/>
              <a:gd name="connsiteY3" fmla="*/ 7321409 h 8081525"/>
              <a:gd name="connsiteX4" fmla="*/ 348011 w 6736619"/>
              <a:gd name="connsiteY4" fmla="*/ 513930 h 8081525"/>
              <a:gd name="connsiteX0" fmla="*/ 446260 w 6834868"/>
              <a:gd name="connsiteY0" fmla="*/ 513930 h 7721626"/>
              <a:gd name="connsiteX1" fmla="*/ 6834868 w 6834868"/>
              <a:gd name="connsiteY1" fmla="*/ 489546 h 7721626"/>
              <a:gd name="connsiteX2" fmla="*/ 6834868 w 6834868"/>
              <a:gd name="connsiteY2" fmla="*/ 7355709 h 7721626"/>
              <a:gd name="connsiteX3" fmla="*/ 1567924 w 6834868"/>
              <a:gd name="connsiteY3" fmla="*/ 7321409 h 7721626"/>
              <a:gd name="connsiteX4" fmla="*/ 446260 w 6834868"/>
              <a:gd name="connsiteY4" fmla="*/ 513930 h 7721626"/>
              <a:gd name="connsiteX0" fmla="*/ 454739 w 6843347"/>
              <a:gd name="connsiteY0" fmla="*/ 515735 h 7729684"/>
              <a:gd name="connsiteX1" fmla="*/ 6843347 w 6843347"/>
              <a:gd name="connsiteY1" fmla="*/ 491351 h 7729684"/>
              <a:gd name="connsiteX2" fmla="*/ 6843347 w 6843347"/>
              <a:gd name="connsiteY2" fmla="*/ 7357514 h 7729684"/>
              <a:gd name="connsiteX3" fmla="*/ 1552019 w 6843347"/>
              <a:gd name="connsiteY3" fmla="*/ 7347598 h 7729684"/>
              <a:gd name="connsiteX4" fmla="*/ 454739 w 6843347"/>
              <a:gd name="connsiteY4" fmla="*/ 515735 h 7729684"/>
              <a:gd name="connsiteX0" fmla="*/ 92187 w 6480795"/>
              <a:gd name="connsiteY0" fmla="*/ 515735 h 7843716"/>
              <a:gd name="connsiteX1" fmla="*/ 6480795 w 6480795"/>
              <a:gd name="connsiteY1" fmla="*/ 491351 h 7843716"/>
              <a:gd name="connsiteX2" fmla="*/ 6480795 w 6480795"/>
              <a:gd name="connsiteY2" fmla="*/ 7357514 h 7843716"/>
              <a:gd name="connsiteX3" fmla="*/ 1189467 w 6480795"/>
              <a:gd name="connsiteY3" fmla="*/ 7347598 h 7843716"/>
              <a:gd name="connsiteX4" fmla="*/ 92187 w 6480795"/>
              <a:gd name="connsiteY4" fmla="*/ 515735 h 7843716"/>
              <a:gd name="connsiteX0" fmla="*/ 91723 w 6480331"/>
              <a:gd name="connsiteY0" fmla="*/ 515735 h 7729531"/>
              <a:gd name="connsiteX1" fmla="*/ 6480331 w 6480331"/>
              <a:gd name="connsiteY1" fmla="*/ 491351 h 7729531"/>
              <a:gd name="connsiteX2" fmla="*/ 6480331 w 6480331"/>
              <a:gd name="connsiteY2" fmla="*/ 7357514 h 7729531"/>
              <a:gd name="connsiteX3" fmla="*/ 1189003 w 6480331"/>
              <a:gd name="connsiteY3" fmla="*/ 7347598 h 7729531"/>
              <a:gd name="connsiteX4" fmla="*/ 91723 w 6480331"/>
              <a:gd name="connsiteY4" fmla="*/ 515735 h 7729531"/>
              <a:gd name="connsiteX0" fmla="*/ 91723 w 6480345"/>
              <a:gd name="connsiteY0" fmla="*/ 515735 h 7357514"/>
              <a:gd name="connsiteX1" fmla="*/ 6480331 w 6480345"/>
              <a:gd name="connsiteY1" fmla="*/ 491351 h 7357514"/>
              <a:gd name="connsiteX2" fmla="*/ 6480331 w 6480345"/>
              <a:gd name="connsiteY2" fmla="*/ 7357514 h 7357514"/>
              <a:gd name="connsiteX3" fmla="*/ 1189003 w 6480345"/>
              <a:gd name="connsiteY3" fmla="*/ 7347598 h 7357514"/>
              <a:gd name="connsiteX4" fmla="*/ 91723 w 6480345"/>
              <a:gd name="connsiteY4" fmla="*/ 515735 h 7357514"/>
              <a:gd name="connsiteX0" fmla="*/ 91818 w 6480440"/>
              <a:gd name="connsiteY0" fmla="*/ 26343 h 6868122"/>
              <a:gd name="connsiteX1" fmla="*/ 6480426 w 6480440"/>
              <a:gd name="connsiteY1" fmla="*/ 1959 h 6868122"/>
              <a:gd name="connsiteX2" fmla="*/ 6480426 w 6480440"/>
              <a:gd name="connsiteY2" fmla="*/ 6868122 h 6868122"/>
              <a:gd name="connsiteX3" fmla="*/ 1189098 w 6480440"/>
              <a:gd name="connsiteY3" fmla="*/ 6858206 h 6868122"/>
              <a:gd name="connsiteX4" fmla="*/ 91818 w 6480440"/>
              <a:gd name="connsiteY4" fmla="*/ 26343 h 6868122"/>
              <a:gd name="connsiteX0" fmla="*/ 74 w 6388696"/>
              <a:gd name="connsiteY0" fmla="*/ 25545 h 6867324"/>
              <a:gd name="connsiteX1" fmla="*/ 6388682 w 6388696"/>
              <a:gd name="connsiteY1" fmla="*/ 1161 h 6867324"/>
              <a:gd name="connsiteX2" fmla="*/ 6388682 w 6388696"/>
              <a:gd name="connsiteY2" fmla="*/ 6867324 h 6867324"/>
              <a:gd name="connsiteX3" fmla="*/ 1097354 w 6388696"/>
              <a:gd name="connsiteY3" fmla="*/ 6857408 h 6867324"/>
              <a:gd name="connsiteX4" fmla="*/ 74 w 6388696"/>
              <a:gd name="connsiteY4" fmla="*/ 25545 h 6867324"/>
              <a:gd name="connsiteX0" fmla="*/ 75 w 6352125"/>
              <a:gd name="connsiteY0" fmla="*/ 5733 h 7368803"/>
              <a:gd name="connsiteX1" fmla="*/ 6352107 w 6352125"/>
              <a:gd name="connsiteY1" fmla="*/ 5733 h 7368803"/>
              <a:gd name="connsiteX2" fmla="*/ 6352107 w 6352125"/>
              <a:gd name="connsiteY2" fmla="*/ 6871896 h 7368803"/>
              <a:gd name="connsiteX3" fmla="*/ 1060779 w 6352125"/>
              <a:gd name="connsiteY3" fmla="*/ 6861980 h 7368803"/>
              <a:gd name="connsiteX4" fmla="*/ 75 w 6352125"/>
              <a:gd name="connsiteY4" fmla="*/ 5733 h 7368803"/>
              <a:gd name="connsiteX0" fmla="*/ 75 w 6352121"/>
              <a:gd name="connsiteY0" fmla="*/ 5733 h 6871896"/>
              <a:gd name="connsiteX1" fmla="*/ 6352107 w 6352121"/>
              <a:gd name="connsiteY1" fmla="*/ 5733 h 6871896"/>
              <a:gd name="connsiteX2" fmla="*/ 6352107 w 6352121"/>
              <a:gd name="connsiteY2" fmla="*/ 6871896 h 6871896"/>
              <a:gd name="connsiteX3" fmla="*/ 1060779 w 6352121"/>
              <a:gd name="connsiteY3" fmla="*/ 6861980 h 6871896"/>
              <a:gd name="connsiteX4" fmla="*/ 75 w 6352121"/>
              <a:gd name="connsiteY4" fmla="*/ 5733 h 6871896"/>
              <a:gd name="connsiteX0" fmla="*/ 75 w 6352121"/>
              <a:gd name="connsiteY0" fmla="*/ 5733 h 6871896"/>
              <a:gd name="connsiteX1" fmla="*/ 6352107 w 6352121"/>
              <a:gd name="connsiteY1" fmla="*/ 5733 h 6871896"/>
              <a:gd name="connsiteX2" fmla="*/ 6352107 w 6352121"/>
              <a:gd name="connsiteY2" fmla="*/ 6871896 h 6871896"/>
              <a:gd name="connsiteX3" fmla="*/ 1060779 w 6352121"/>
              <a:gd name="connsiteY3" fmla="*/ 6861980 h 6871896"/>
              <a:gd name="connsiteX4" fmla="*/ 75 w 6352121"/>
              <a:gd name="connsiteY4" fmla="*/ 5733 h 6871896"/>
              <a:gd name="connsiteX0" fmla="*/ 75571 w 6436270"/>
              <a:gd name="connsiteY0" fmla="*/ 509304 h 7375467"/>
              <a:gd name="connsiteX1" fmla="*/ 6436270 w 6436270"/>
              <a:gd name="connsiteY1" fmla="*/ 509304 h 7375467"/>
              <a:gd name="connsiteX2" fmla="*/ 6427603 w 6436270"/>
              <a:gd name="connsiteY2" fmla="*/ 7375467 h 7375467"/>
              <a:gd name="connsiteX3" fmla="*/ 1136275 w 6436270"/>
              <a:gd name="connsiteY3" fmla="*/ 7365551 h 7375467"/>
              <a:gd name="connsiteX4" fmla="*/ 75571 w 6436270"/>
              <a:gd name="connsiteY4" fmla="*/ 509304 h 7375467"/>
              <a:gd name="connsiteX0" fmla="*/ 72001 w 6432700"/>
              <a:gd name="connsiteY0" fmla="*/ 515595 h 7381758"/>
              <a:gd name="connsiteX1" fmla="*/ 6432700 w 6432700"/>
              <a:gd name="connsiteY1" fmla="*/ 515595 h 7381758"/>
              <a:gd name="connsiteX2" fmla="*/ 6424033 w 6432700"/>
              <a:gd name="connsiteY2" fmla="*/ 7381758 h 7381758"/>
              <a:gd name="connsiteX3" fmla="*/ 1132705 w 6432700"/>
              <a:gd name="connsiteY3" fmla="*/ 7371842 h 7381758"/>
              <a:gd name="connsiteX4" fmla="*/ 72001 w 6432700"/>
              <a:gd name="connsiteY4" fmla="*/ 515595 h 7381758"/>
              <a:gd name="connsiteX0" fmla="*/ 1 w 6360700"/>
              <a:gd name="connsiteY0" fmla="*/ 5743 h 6871906"/>
              <a:gd name="connsiteX1" fmla="*/ 6360700 w 6360700"/>
              <a:gd name="connsiteY1" fmla="*/ 5743 h 6871906"/>
              <a:gd name="connsiteX2" fmla="*/ 6352033 w 6360700"/>
              <a:gd name="connsiteY2" fmla="*/ 6871906 h 6871906"/>
              <a:gd name="connsiteX3" fmla="*/ 1060705 w 6360700"/>
              <a:gd name="connsiteY3" fmla="*/ 6861990 h 6871906"/>
              <a:gd name="connsiteX4" fmla="*/ 1 w 6360700"/>
              <a:gd name="connsiteY4" fmla="*/ 5743 h 6871906"/>
              <a:gd name="connsiteX0" fmla="*/ 7 w 6360706"/>
              <a:gd name="connsiteY0" fmla="*/ 3843 h 6870006"/>
              <a:gd name="connsiteX1" fmla="*/ 6360706 w 6360706"/>
              <a:gd name="connsiteY1" fmla="*/ 3843 h 6870006"/>
              <a:gd name="connsiteX2" fmla="*/ 6352039 w 6360706"/>
              <a:gd name="connsiteY2" fmla="*/ 6870006 h 6870006"/>
              <a:gd name="connsiteX3" fmla="*/ 1060711 w 6360706"/>
              <a:gd name="connsiteY3" fmla="*/ 6860090 h 6870006"/>
              <a:gd name="connsiteX4" fmla="*/ 7 w 6360706"/>
              <a:gd name="connsiteY4" fmla="*/ 3843 h 6870006"/>
              <a:gd name="connsiteX0" fmla="*/ 8 w 6360707"/>
              <a:gd name="connsiteY0" fmla="*/ 3288 h 6869451"/>
              <a:gd name="connsiteX1" fmla="*/ 6360707 w 6360707"/>
              <a:gd name="connsiteY1" fmla="*/ 3288 h 6869451"/>
              <a:gd name="connsiteX2" fmla="*/ 6352040 w 6360707"/>
              <a:gd name="connsiteY2" fmla="*/ 6869451 h 6869451"/>
              <a:gd name="connsiteX3" fmla="*/ 1060712 w 6360707"/>
              <a:gd name="connsiteY3" fmla="*/ 6859535 h 6869451"/>
              <a:gd name="connsiteX4" fmla="*/ 8 w 6360707"/>
              <a:gd name="connsiteY4" fmla="*/ 3288 h 6869451"/>
              <a:gd name="connsiteX0" fmla="*/ 8 w 6360707"/>
              <a:gd name="connsiteY0" fmla="*/ 3257 h 6869420"/>
              <a:gd name="connsiteX1" fmla="*/ 6360707 w 6360707"/>
              <a:gd name="connsiteY1" fmla="*/ 3257 h 6869420"/>
              <a:gd name="connsiteX2" fmla="*/ 6352040 w 6360707"/>
              <a:gd name="connsiteY2" fmla="*/ 6869420 h 6869420"/>
              <a:gd name="connsiteX3" fmla="*/ 1060712 w 6360707"/>
              <a:gd name="connsiteY3" fmla="*/ 6859504 h 6869420"/>
              <a:gd name="connsiteX4" fmla="*/ 8 w 6360707"/>
              <a:gd name="connsiteY4" fmla="*/ 3257 h 686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0707" h="6869420">
                <a:moveTo>
                  <a:pt x="8" y="3257"/>
                </a:moveTo>
                <a:cubicBezTo>
                  <a:pt x="-8697" y="1642"/>
                  <a:pt x="6344451" y="-3184"/>
                  <a:pt x="6360707" y="3257"/>
                </a:cubicBezTo>
                <a:cubicBezTo>
                  <a:pt x="6340387" y="-2494"/>
                  <a:pt x="6352040" y="4580699"/>
                  <a:pt x="6352040" y="6869420"/>
                </a:cubicBezTo>
                <a:cubicBezTo>
                  <a:pt x="6362200" y="6849824"/>
                  <a:pt x="1028123" y="6871787"/>
                  <a:pt x="1060712" y="6859504"/>
                </a:cubicBezTo>
                <a:cubicBezTo>
                  <a:pt x="6376259" y="4856011"/>
                  <a:pt x="4066531" y="757762"/>
                  <a:pt x="8" y="3257"/>
                </a:cubicBezTo>
                <a:close/>
              </a:path>
            </a:pathLst>
          </a:custGeom>
          <a:gradFill flip="none" rotWithShape="1">
            <a:gsLst>
              <a:gs pos="75000">
                <a:srgbClr val="B9D0A2"/>
              </a:gs>
              <a:gs pos="38000">
                <a:srgbClr val="F0F5EB"/>
              </a:gs>
              <a:gs pos="0">
                <a:srgbClr val="FFFFFF"/>
              </a:gs>
              <a:gs pos="100000">
                <a:srgbClr val="669933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358" y="1023781"/>
            <a:ext cx="7911193" cy="307826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rgbClr val="00663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89838" y="4330643"/>
            <a:ext cx="7231432" cy="13716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 noProof="0" dirty="0" err="1"/>
              <a:t>AuthoR</a:t>
            </a:r>
            <a:endParaRPr lang="en-GB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 flipV="1">
            <a:off x="971481" y="4146125"/>
            <a:ext cx="7209065" cy="3701"/>
          </a:xfrm>
          <a:prstGeom prst="line">
            <a:avLst/>
          </a:prstGeom>
          <a:ln w="127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" y="6304355"/>
            <a:ext cx="695311" cy="4720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938893" y="6324912"/>
            <a:ext cx="478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+mj-lt"/>
              </a:rPr>
              <a:t>This project has received funding from the European Union’s Horizon 2020 research and innovation programme under grant agreement No 945098.</a:t>
            </a:r>
            <a:endParaRPr lang="en-GB" sz="1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 userDrawn="1"/>
        </p:nvCxnSpPr>
        <p:spPr>
          <a:xfrm>
            <a:off x="0" y="6220156"/>
            <a:ext cx="12192000" cy="0"/>
          </a:xfrm>
          <a:prstGeom prst="line">
            <a:avLst/>
          </a:prstGeom>
          <a:ln w="127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34AF832-AEF5-4ED0-9A10-83F5A22EA9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85" y="167072"/>
            <a:ext cx="4263860" cy="127631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BE0902F-DB76-45FD-B6C0-8763611F53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71" y="4113597"/>
            <a:ext cx="1588646" cy="158864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4F361A5-CB12-43D2-B355-C4B697A470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25" y="3504703"/>
            <a:ext cx="1122221" cy="1122221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EA9B84DA-9D36-42EC-85BF-E75E991F4F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1" b="27565"/>
          <a:stretch/>
        </p:blipFill>
        <p:spPr>
          <a:xfrm>
            <a:off x="10249505" y="4751614"/>
            <a:ext cx="1942495" cy="21063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920392-E860-4A74-AAD2-33AACDB83EA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16" y="327970"/>
            <a:ext cx="1475586" cy="6197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58701FA-3489-4193-AE04-E4958501917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86" y="214189"/>
            <a:ext cx="1259758" cy="84730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E1A9A3-ACA4-4E59-B85E-4DC6AB8E769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09" y="347248"/>
            <a:ext cx="1060855" cy="5710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430" y="352296"/>
            <a:ext cx="1225010" cy="4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6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1603767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  <a:p>
            <a:r>
              <a:rPr lang="en-GB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7701" y="4611590"/>
            <a:ext cx="8283223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7319" y="5527228"/>
            <a:ext cx="828322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99197-C202-4D87-96CC-3698ECADD0B3}" type="datetime1">
              <a:rPr lang="en-GB" noProof="0" smtClean="0"/>
              <a:t>16/11/2023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GB" noProof="0" smtClean="0"/>
              <a:t>‹N°›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9A832D-DC8E-481C-BDEC-4B18FD886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" y="6304355"/>
            <a:ext cx="695311" cy="4720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69B7AF3-545C-4304-9DB3-9FAB13F97D80}"/>
              </a:ext>
            </a:extLst>
          </p:cNvPr>
          <p:cNvSpPr/>
          <p:nvPr userDrawn="1"/>
        </p:nvSpPr>
        <p:spPr>
          <a:xfrm>
            <a:off x="938893" y="6324912"/>
            <a:ext cx="478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+mj-lt"/>
              </a:rPr>
              <a:t>This project has received funding from the European Union’s Horizon 2020 research and innovation programme under grant agreement No 945098.</a:t>
            </a:r>
            <a:endParaRPr lang="en-GB" sz="1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1831BA8-1916-4F54-A48A-38CF1E2694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" y="4766094"/>
            <a:ext cx="2274283" cy="68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670CCAB-6ED4-48BC-8A8A-C2C835D5D77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91250"/>
          </a:xfrm>
          <a:solidFill>
            <a:schemeClr val="bg1">
              <a:lumMod val="95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en-ZA"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5231739"/>
            <a:ext cx="5472000" cy="539345"/>
          </a:xfrm>
          <a:solidFill>
            <a:schemeClr val="bg1"/>
          </a:solidFill>
        </p:spPr>
        <p:txBody>
          <a:bodyPr lIns="180000" anchor="ctr"/>
          <a:lstStyle>
            <a:lvl1pPr marL="0" indent="0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9B51A1E-902D-48AF-9020-955120F399B6}" type="slidenum">
              <a:rPr lang="en-US" noProof="0" smtClean="0"/>
              <a:pPr/>
              <a:t>‹N°›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F662E-807E-41B5-8931-9847713E5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6033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3EE-BB9F-471A-80B8-98CE223A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6135" y="6484669"/>
            <a:ext cx="2584850" cy="365125"/>
          </a:xfrm>
        </p:spPr>
        <p:txBody>
          <a:bodyPr/>
          <a:lstStyle/>
          <a:p>
            <a:fld id="{EB6AA468-B987-46E9-8348-CE020DBAD121}" type="datetime1">
              <a:rPr lang="en-GB" smtClean="0"/>
              <a:t>16/11/2023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0"/>
            <a:ext cx="780010" cy="365125"/>
          </a:xfrm>
        </p:spPr>
        <p:txBody>
          <a:bodyPr/>
          <a:lstStyle/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53" y="286602"/>
            <a:ext cx="1475586" cy="6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57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3026A1-F5BD-4547-BDF7-87B0A4EC8E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1675" y="1095830"/>
            <a:ext cx="10779125" cy="478773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6633"/>
              </a:buClr>
              <a:buFont typeface="Wingdings" panose="05000000000000000000" pitchFamily="2" charset="2"/>
              <a:buChar char="§"/>
              <a:defRPr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685800" indent="-228600">
              <a:buClr>
                <a:srgbClr val="006633"/>
              </a:buClr>
              <a:buFont typeface="Wingdings" panose="05000000000000000000" pitchFamily="2" charset="2"/>
              <a:buChar char="§"/>
              <a:defRPr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6633"/>
              </a:buClr>
              <a:buFont typeface="Wingdings" panose="05000000000000000000" pitchFamily="2" charset="2"/>
              <a:buChar char="§"/>
              <a:defRPr sz="1800"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06633"/>
              </a:buClr>
              <a:buFont typeface="Wingdings" panose="05000000000000000000" pitchFamily="2" charset="2"/>
              <a:buChar char="§"/>
              <a:defRPr sz="1800"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06633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831EEC0-DC5D-428C-AA5D-9A8926921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1675" y="168897"/>
            <a:ext cx="10779125" cy="658420"/>
          </a:xfrm>
          <a:prstGeom prst="rect">
            <a:avLst/>
          </a:prstGeom>
        </p:spPr>
        <p:txBody>
          <a:bodyPr anchor="b"/>
          <a:lstStyle>
            <a:lvl1pPr marL="0" indent="0">
              <a:buFontTx/>
              <a:buNone/>
              <a:defRPr sz="3600" b="1">
                <a:solidFill>
                  <a:srgbClr val="006633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55023" y="6446838"/>
            <a:ext cx="2584850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00663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128057" y="6455802"/>
            <a:ext cx="78001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rgbClr val="006633"/>
                </a:solidFill>
                <a:latin typeface="+mn-lt"/>
              </a:defRPr>
            </a:lvl1pPr>
          </a:lstStyle>
          <a:p>
            <a:fld id="{586C4C34-9677-4394-8754-D0B499C4A0B7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240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atech / P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3EE-BB9F-471A-80B8-98CE223A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8573" y="6492875"/>
            <a:ext cx="875814" cy="365125"/>
          </a:xfrm>
        </p:spPr>
        <p:txBody>
          <a:bodyPr/>
          <a:lstStyle>
            <a:lvl1pPr algn="ctr">
              <a:defRPr/>
            </a:lvl1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71440"/>
            <a:ext cx="780010" cy="365125"/>
          </a:xfrm>
        </p:spPr>
        <p:txBody>
          <a:bodyPr/>
          <a:lstStyle>
            <a:lvl1pPr algn="ctr">
              <a:defRPr/>
            </a:lvl1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26" y="6348768"/>
            <a:ext cx="1316144" cy="39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47" y="6283962"/>
            <a:ext cx="1218470" cy="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atech / P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3EE-BB9F-471A-80B8-98CE223A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8573" y="6492875"/>
            <a:ext cx="875814" cy="365125"/>
          </a:xfrm>
        </p:spPr>
        <p:txBody>
          <a:bodyPr/>
          <a:lstStyle>
            <a:lvl1pPr algn="ctr">
              <a:defRPr/>
            </a:lvl1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71440"/>
            <a:ext cx="780010" cy="365125"/>
          </a:xfrm>
        </p:spPr>
        <p:txBody>
          <a:bodyPr/>
          <a:lstStyle>
            <a:lvl1pPr algn="ctr">
              <a:defRPr/>
            </a:lvl1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626" y="6348768"/>
            <a:ext cx="1316144" cy="39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47" y="6283962"/>
            <a:ext cx="1218470" cy="51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6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atech / P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3EE-BB9F-471A-80B8-98CE223A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8573" y="6492875"/>
            <a:ext cx="875814" cy="365125"/>
          </a:xfrm>
        </p:spPr>
        <p:txBody>
          <a:bodyPr/>
          <a:lstStyle>
            <a:lvl1pPr algn="ctr">
              <a:defRPr/>
            </a:lvl1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71440"/>
            <a:ext cx="780010" cy="365125"/>
          </a:xfrm>
        </p:spPr>
        <p:txBody>
          <a:bodyPr/>
          <a:lstStyle>
            <a:lvl1pPr algn="ctr">
              <a:defRPr/>
            </a:lvl1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062" y="6348768"/>
            <a:ext cx="1316144" cy="39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83" y="6283962"/>
            <a:ext cx="1218470" cy="511756"/>
          </a:xfrm>
          <a:prstGeom prst="rect">
            <a:avLst/>
          </a:prstGeom>
        </p:spPr>
      </p:pic>
      <p:pic>
        <p:nvPicPr>
          <p:cNvPr id="1026" name="Picture 2" descr="logo smart"/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086" y="6246729"/>
            <a:ext cx="617404" cy="5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24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atech / PR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A3EE-BB9F-471A-80B8-98CE223A1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8573" y="6492875"/>
            <a:ext cx="875814" cy="365125"/>
          </a:xfrm>
        </p:spPr>
        <p:txBody>
          <a:bodyPr/>
          <a:lstStyle>
            <a:lvl1pPr algn="ctr">
              <a:defRPr/>
            </a:lvl1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71440"/>
            <a:ext cx="780010" cy="365125"/>
          </a:xfrm>
        </p:spPr>
        <p:txBody>
          <a:bodyPr/>
          <a:lstStyle>
            <a:lvl1pPr algn="ctr">
              <a:defRPr/>
            </a:lvl1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7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861" y="6348768"/>
            <a:ext cx="1316144" cy="393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54" y="6283962"/>
            <a:ext cx="1218470" cy="5117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48150" y="6322934"/>
            <a:ext cx="1698812" cy="47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5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651340-7EED-4573-9C9F-FCEF174C9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581" y="1638789"/>
            <a:ext cx="11668785" cy="42303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19293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11990" y="0"/>
            <a:ext cx="780010" cy="365125"/>
          </a:xfrm>
        </p:spPr>
        <p:txBody>
          <a:bodyPr/>
          <a:lstStyle/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26135" y="6484669"/>
            <a:ext cx="2584850" cy="365125"/>
          </a:xfrm>
        </p:spPr>
        <p:txBody>
          <a:bodyPr/>
          <a:lstStyle/>
          <a:p>
            <a:fld id="{EB6AA468-B987-46E9-8348-CE020DBAD121}" type="datetime1">
              <a:rPr lang="en-GB" smtClean="0"/>
              <a:t>16/11/2023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2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153" y="286602"/>
            <a:ext cx="1475586" cy="619746"/>
          </a:xfrm>
          <a:prstGeom prst="rect">
            <a:avLst/>
          </a:prstGeom>
        </p:spPr>
      </p:pic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 txBox="1">
            <a:spLocks/>
          </p:cNvSpPr>
          <p:nvPr userDrawn="1"/>
        </p:nvSpPr>
        <p:spPr>
          <a:xfrm>
            <a:off x="4026135" y="6484669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 txBox="1">
            <a:spLocks/>
          </p:cNvSpPr>
          <p:nvPr userDrawn="1"/>
        </p:nvSpPr>
        <p:spPr>
          <a:xfrm>
            <a:off x="11411990" y="0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 txBox="1">
            <a:spLocks/>
          </p:cNvSpPr>
          <p:nvPr userDrawn="1"/>
        </p:nvSpPr>
        <p:spPr>
          <a:xfrm>
            <a:off x="4026135" y="6484669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 txBox="1">
            <a:spLocks/>
          </p:cNvSpPr>
          <p:nvPr userDrawn="1"/>
        </p:nvSpPr>
        <p:spPr>
          <a:xfrm>
            <a:off x="11411990" y="0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633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 txBox="1">
            <a:spLocks/>
          </p:cNvSpPr>
          <p:nvPr userDrawn="1"/>
        </p:nvSpPr>
        <p:spPr>
          <a:xfrm>
            <a:off x="4026135" y="6484669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8CED512-1C29-4F52-AA26-590FD2DBCE9A}"/>
              </a:ext>
            </a:extLst>
          </p:cNvPr>
          <p:cNvSpPr txBox="1">
            <a:spLocks/>
          </p:cNvSpPr>
          <p:nvPr userDrawn="1"/>
        </p:nvSpPr>
        <p:spPr>
          <a:xfrm>
            <a:off x="11411990" y="0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98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00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4CDDEBD0-B02A-46DE-A6AC-47DE50A75EAC}" type="datetime1">
              <a:rPr lang="en-GB" noProof="0" smtClean="0"/>
              <a:t>16/11/2023</a:t>
            </a:fld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GB" noProof="0" smtClean="0"/>
              <a:pPr/>
              <a:t>‹N°›</a:t>
            </a:fld>
            <a:endParaRPr lang="en-GB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17027A-02F8-4E4C-9FFB-F802AE0681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65" y="6304355"/>
            <a:ext cx="695311" cy="4720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F37D48-9D6B-420B-96B9-0F6A7DFFE6B2}"/>
              </a:ext>
            </a:extLst>
          </p:cNvPr>
          <p:cNvSpPr/>
          <p:nvPr userDrawn="1"/>
        </p:nvSpPr>
        <p:spPr>
          <a:xfrm>
            <a:off x="6166676" y="6324912"/>
            <a:ext cx="478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+mj-lt"/>
              </a:rPr>
              <a:t>This project has received funding from the European Union’s Horizon 2020 research and innovation programme under grant agreement No 945098.</a:t>
            </a:r>
            <a:endParaRPr lang="en-GB" sz="10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D7209BB3-0440-4F44-95B6-7027C27BAB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" y="202405"/>
            <a:ext cx="2274283" cy="680769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 txBox="1">
            <a:spLocks/>
          </p:cNvSpPr>
          <p:nvPr userDrawn="1"/>
        </p:nvSpPr>
        <p:spPr>
          <a:xfrm>
            <a:off x="4026135" y="6484669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AA468-B987-46E9-8348-CE020DBAD121}" type="datetime1">
              <a:rPr lang="en-GB" smtClean="0"/>
              <a:pPr/>
              <a:t>16/11/2023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47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581" y="1638789"/>
            <a:ext cx="11668785" cy="42303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6633"/>
                </a:solidFill>
                <a:latin typeface="+mj-lt"/>
              </a:defRPr>
            </a:lvl1pPr>
          </a:lstStyle>
          <a:p>
            <a:fld id="{7485CD42-4C4A-451A-B503-8827728D0C09}" type="datetime1">
              <a:rPr lang="en-GB" smtClean="0"/>
              <a:t>16/11/2023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006633"/>
                </a:solidFill>
                <a:latin typeface="+mj-lt"/>
              </a:defRPr>
            </a:lvl1pPr>
          </a:lstStyle>
          <a:p>
            <a:fld id="{3A98EE3D-8CD1-4C3F-BD1C-C98C9596463C}" type="slidenum">
              <a:rPr lang="en-GB" smtClean="0"/>
              <a:pPr/>
              <a:t>‹N°›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303065"/>
            <a:ext cx="9966960" cy="0"/>
          </a:xfrm>
          <a:prstGeom prst="line">
            <a:avLst/>
          </a:prstGeom>
          <a:ln w="127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4" y="6304355"/>
            <a:ext cx="695311" cy="4720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24585" y="6324912"/>
            <a:ext cx="483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+mj-lt"/>
              </a:rPr>
              <a:t>This project has received funding from the European Union’s Horizon 2020 research and innovation program under grant agreement No 945098.</a:t>
            </a:r>
            <a:endParaRPr lang="en-GB" sz="1000" dirty="0">
              <a:solidFill>
                <a:prstClr val="black"/>
              </a:solidFill>
              <a:latin typeface="+mj-lt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 userDrawn="1"/>
        </p:nvCxnSpPr>
        <p:spPr>
          <a:xfrm>
            <a:off x="0" y="6220156"/>
            <a:ext cx="12192000" cy="0"/>
          </a:xfrm>
          <a:prstGeom prst="line">
            <a:avLst/>
          </a:prstGeom>
          <a:ln w="127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32A221E8-3719-405F-BE5D-CFD53956D36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82" y="202405"/>
            <a:ext cx="2274283" cy="68076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68088" y="154643"/>
            <a:ext cx="2474259" cy="75542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7" r:id="rId3"/>
    <p:sldLayoutId id="2147483678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spc="-50" baseline="0">
          <a:solidFill>
            <a:srgbClr val="006633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lnSpc>
          <a:spcPct val="114000"/>
        </a:lnSpc>
        <a:spcBef>
          <a:spcPts val="1200"/>
        </a:spcBef>
        <a:spcAft>
          <a:spcPts val="0"/>
        </a:spcAft>
        <a:buClr>
          <a:srgbClr val="006633"/>
        </a:buClr>
        <a:buSzPct val="100000"/>
        <a:buFont typeface="Wingdings" panose="05000000000000000000" pitchFamily="2" charset="2"/>
        <a:buChar char="§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Calibri" panose="020F0502020204030204" pitchFamily="34" charset="0"/>
        <a:buChar char="−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720725" indent="-185738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895350" indent="-174625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rgbClr val="006633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DFB3260-6B33-422D-A73E-D8357A1E97D9}"/>
              </a:ext>
            </a:extLst>
          </p:cNvPr>
          <p:cNvSpPr txBox="1">
            <a:spLocks/>
          </p:cNvSpPr>
          <p:nvPr userDrawn="1"/>
        </p:nvSpPr>
        <p:spPr>
          <a:xfrm>
            <a:off x="11411990" y="71440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A98EE3D-8CD1-4C3F-BD1C-C98C9596463C}" type="slidenum">
              <a:rPr lang="en-GB" sz="1100" smtClean="0">
                <a:latin typeface="Arial" panose="020B0604020202020204"/>
              </a:rPr>
              <a:pPr algn="ctr"/>
              <a:t>‹N°›</a:t>
            </a:fld>
            <a:endParaRPr lang="en-GB" sz="1000" dirty="0">
              <a:latin typeface="Arial" panose="020B0604020202020204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74" y="6304355"/>
            <a:ext cx="695311" cy="4720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24585" y="6324912"/>
            <a:ext cx="4833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project has received funding from the European Union’s Horizon 2020 research and innovation program under grant agreement No 945098.</a:t>
            </a:r>
            <a:endParaRPr lang="en-GB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 userDrawn="1"/>
        </p:nvCxnSpPr>
        <p:spPr>
          <a:xfrm>
            <a:off x="0" y="6220156"/>
            <a:ext cx="12192000" cy="0"/>
          </a:xfrm>
          <a:prstGeom prst="line">
            <a:avLst/>
          </a:prstGeom>
          <a:ln w="12700">
            <a:solidFill>
              <a:srgbClr val="00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43" y="6321872"/>
            <a:ext cx="1316144" cy="39396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64" y="6277238"/>
            <a:ext cx="1218470" cy="511756"/>
          </a:xfrm>
          <a:prstGeom prst="rect">
            <a:avLst/>
          </a:prstGeom>
        </p:spPr>
      </p:pic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758CAEF7-CEDD-43B8-991B-07E2EE2DE65E}"/>
              </a:ext>
            </a:extLst>
          </p:cNvPr>
          <p:cNvSpPr txBox="1">
            <a:spLocks/>
          </p:cNvSpPr>
          <p:nvPr userDrawn="1"/>
        </p:nvSpPr>
        <p:spPr>
          <a:xfrm>
            <a:off x="5688573" y="6492875"/>
            <a:ext cx="8758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006633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6AA468-B987-46E9-8348-CE020DBAD121}" type="datetime1">
              <a:rPr lang="en-GB" smtClean="0">
                <a:latin typeface="Arial" panose="020B0604020202020204"/>
              </a:rPr>
              <a:pPr/>
              <a:t>16/11/2023</a:t>
            </a:fld>
            <a:endParaRPr lang="en-GB" dirty="0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578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6.jp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g"/><Relationship Id="rId5" Type="http://schemas.openxmlformats.org/officeDocument/2006/relationships/image" Target="../media/image11.png"/><Relationship Id="rId4" Type="http://schemas.openxmlformats.org/officeDocument/2006/relationships/hyperlink" Target="https://foto.wuestenigel.com/thank-you-message-on-yellow-sticky-not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E3FB1-D125-4627-B004-CBB0C3D73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144" y="1047028"/>
            <a:ext cx="7914340" cy="3078262"/>
          </a:xfrm>
        </p:spPr>
        <p:txBody>
          <a:bodyPr>
            <a:normAutofit/>
          </a:bodyPr>
          <a:lstStyle/>
          <a:p>
            <a:r>
              <a:rPr lang="en-US" sz="4000" dirty="0"/>
              <a:t>Development of a decontamination process for radioactive effluents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84D0F-9630-4E96-BE38-B5E652769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143" y="4268650"/>
            <a:ext cx="8850848" cy="1371600"/>
          </a:xfrm>
        </p:spPr>
        <p:txBody>
          <a:bodyPr>
            <a:noAutofit/>
          </a:bodyPr>
          <a:lstStyle/>
          <a:p>
            <a:r>
              <a:rPr lang="en-GB" sz="2000" dirty="0"/>
              <a:t>Mathurin Robin, TOMO SUZUKI, </a:t>
            </a:r>
            <a:r>
              <a:rPr lang="en-GB" sz="2000" dirty="0" err="1"/>
              <a:t>Abdesselam</a:t>
            </a:r>
            <a:r>
              <a:rPr lang="en-GB" sz="2000" dirty="0"/>
              <a:t> </a:t>
            </a:r>
            <a:r>
              <a:rPr lang="en-GB" sz="2000" dirty="0" err="1"/>
              <a:t>abdelouas</a:t>
            </a:r>
            <a:r>
              <a:rPr lang="en-GB" sz="2000" dirty="0"/>
              <a:t>, Marcel </a:t>
            </a:r>
            <a:r>
              <a:rPr lang="en-GB" sz="2000" dirty="0" err="1"/>
              <a:t>mokili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166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Characterisation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55" name="Groupe 54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6" name="Chevron 55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Chevron 56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5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ZoneTexte 80"/>
          <p:cNvSpPr txBox="1"/>
          <p:nvPr/>
        </p:nvSpPr>
        <p:spPr>
          <a:xfrm>
            <a:off x="6948447" y="2091852"/>
            <a:ext cx="17602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i="1" u="sng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precipitate :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Fe(OH)</a:t>
            </a:r>
            <a:r>
              <a:rPr lang="en-GB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3·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</a:t>
            </a:r>
            <a:r>
              <a:rPr lang="en-GB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FeO(OH)·nH</a:t>
            </a:r>
            <a:r>
              <a:rPr lang="en-GB" baseline="-25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617033" y="4007767"/>
            <a:ext cx="20237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i="1" u="sng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precipitate :</a:t>
            </a: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en-GB" baseline="-25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baseline="-25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MnO.Mn</a:t>
            </a:r>
            <a:r>
              <a:rPr lang="en-GB" baseline="-25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baseline="-250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Accolades 37"/>
          <p:cNvSpPr/>
          <p:nvPr/>
        </p:nvSpPr>
        <p:spPr>
          <a:xfrm rot="10800000">
            <a:off x="6226116" y="1965579"/>
            <a:ext cx="180514" cy="3472934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0" fmla="*/ 180513 w 1583923"/>
              <a:gd name="connsiteY0" fmla="*/ 1083123 h 1083123"/>
              <a:gd name="connsiteX1" fmla="*/ 90256 w 1583923"/>
              <a:gd name="connsiteY1" fmla="*/ 992866 h 1083123"/>
              <a:gd name="connsiteX2" fmla="*/ 90257 w 1583923"/>
              <a:gd name="connsiteY2" fmla="*/ 631818 h 1083123"/>
              <a:gd name="connsiteX3" fmla="*/ 0 w 1583923"/>
              <a:gd name="connsiteY3" fmla="*/ 541561 h 1083123"/>
              <a:gd name="connsiteX4" fmla="*/ 90257 w 1583923"/>
              <a:gd name="connsiteY4" fmla="*/ 451304 h 1083123"/>
              <a:gd name="connsiteX5" fmla="*/ 90257 w 1583923"/>
              <a:gd name="connsiteY5" fmla="*/ 90257 h 1083123"/>
              <a:gd name="connsiteX6" fmla="*/ 180514 w 1583923"/>
              <a:gd name="connsiteY6" fmla="*/ 0 h 1083123"/>
              <a:gd name="connsiteX7" fmla="*/ 1583923 w 1583923"/>
              <a:gd name="connsiteY7" fmla="*/ 631819 h 1083123"/>
              <a:gd name="connsiteX8" fmla="*/ 1583923 w 1583923"/>
              <a:gd name="connsiteY8" fmla="*/ 992866 h 1083123"/>
              <a:gd name="connsiteX9" fmla="*/ 1493666 w 1583923"/>
              <a:gd name="connsiteY9" fmla="*/ 1083123 h 1083123"/>
              <a:gd name="connsiteX10" fmla="*/ 180513 w 1583923"/>
              <a:gd name="connsiteY10" fmla="*/ 1083123 h 1083123"/>
              <a:gd name="connsiteX0" fmla="*/ 180513 w 1583923"/>
              <a:gd name="connsiteY0" fmla="*/ 1083123 h 1083123"/>
              <a:gd name="connsiteX1" fmla="*/ 90256 w 1583923"/>
              <a:gd name="connsiteY1" fmla="*/ 992866 h 1083123"/>
              <a:gd name="connsiteX2" fmla="*/ 90257 w 1583923"/>
              <a:gd name="connsiteY2" fmla="*/ 631818 h 1083123"/>
              <a:gd name="connsiteX3" fmla="*/ 0 w 1583923"/>
              <a:gd name="connsiteY3" fmla="*/ 541561 h 1083123"/>
              <a:gd name="connsiteX4" fmla="*/ 90257 w 1583923"/>
              <a:gd name="connsiteY4" fmla="*/ 451304 h 1083123"/>
              <a:gd name="connsiteX5" fmla="*/ 90257 w 1583923"/>
              <a:gd name="connsiteY5" fmla="*/ 90257 h 1083123"/>
              <a:gd name="connsiteX6" fmla="*/ 180514 w 1583923"/>
              <a:gd name="connsiteY6" fmla="*/ 0 h 1083123"/>
              <a:gd name="connsiteX0" fmla="*/ 180513 w 1583923"/>
              <a:gd name="connsiteY0" fmla="*/ 1083123 h 1083123"/>
              <a:gd name="connsiteX1" fmla="*/ 90256 w 1583923"/>
              <a:gd name="connsiteY1" fmla="*/ 992866 h 1083123"/>
              <a:gd name="connsiteX2" fmla="*/ 90257 w 1583923"/>
              <a:gd name="connsiteY2" fmla="*/ 631818 h 1083123"/>
              <a:gd name="connsiteX3" fmla="*/ 0 w 1583923"/>
              <a:gd name="connsiteY3" fmla="*/ 541561 h 1083123"/>
              <a:gd name="connsiteX4" fmla="*/ 90257 w 1583923"/>
              <a:gd name="connsiteY4" fmla="*/ 451304 h 1083123"/>
              <a:gd name="connsiteX5" fmla="*/ 90257 w 1583923"/>
              <a:gd name="connsiteY5" fmla="*/ 90257 h 1083123"/>
              <a:gd name="connsiteX6" fmla="*/ 180514 w 1583923"/>
              <a:gd name="connsiteY6" fmla="*/ 0 h 1083123"/>
              <a:gd name="connsiteX7" fmla="*/ 1583923 w 1583923"/>
              <a:gd name="connsiteY7" fmla="*/ 992866 h 1083123"/>
              <a:gd name="connsiteX8" fmla="*/ 1493666 w 1583923"/>
              <a:gd name="connsiteY8" fmla="*/ 1083123 h 1083123"/>
              <a:gd name="connsiteX9" fmla="*/ 180513 w 1583923"/>
              <a:gd name="connsiteY9" fmla="*/ 1083123 h 1083123"/>
              <a:gd name="connsiteX0" fmla="*/ 180513 w 1583923"/>
              <a:gd name="connsiteY0" fmla="*/ 1083123 h 1083123"/>
              <a:gd name="connsiteX1" fmla="*/ 90256 w 1583923"/>
              <a:gd name="connsiteY1" fmla="*/ 992866 h 1083123"/>
              <a:gd name="connsiteX2" fmla="*/ 90257 w 1583923"/>
              <a:gd name="connsiteY2" fmla="*/ 631818 h 1083123"/>
              <a:gd name="connsiteX3" fmla="*/ 0 w 1583923"/>
              <a:gd name="connsiteY3" fmla="*/ 541561 h 1083123"/>
              <a:gd name="connsiteX4" fmla="*/ 90257 w 1583923"/>
              <a:gd name="connsiteY4" fmla="*/ 451304 h 1083123"/>
              <a:gd name="connsiteX5" fmla="*/ 90257 w 1583923"/>
              <a:gd name="connsiteY5" fmla="*/ 90257 h 1083123"/>
              <a:gd name="connsiteX6" fmla="*/ 180514 w 1583923"/>
              <a:gd name="connsiteY6" fmla="*/ 0 h 1083123"/>
              <a:gd name="connsiteX0" fmla="*/ 180513 w 1493666"/>
              <a:gd name="connsiteY0" fmla="*/ 1083123 h 1083123"/>
              <a:gd name="connsiteX1" fmla="*/ 90256 w 1493666"/>
              <a:gd name="connsiteY1" fmla="*/ 992866 h 1083123"/>
              <a:gd name="connsiteX2" fmla="*/ 90257 w 1493666"/>
              <a:gd name="connsiteY2" fmla="*/ 631818 h 1083123"/>
              <a:gd name="connsiteX3" fmla="*/ 0 w 1493666"/>
              <a:gd name="connsiteY3" fmla="*/ 541561 h 1083123"/>
              <a:gd name="connsiteX4" fmla="*/ 90257 w 1493666"/>
              <a:gd name="connsiteY4" fmla="*/ 451304 h 1083123"/>
              <a:gd name="connsiteX5" fmla="*/ 90257 w 1493666"/>
              <a:gd name="connsiteY5" fmla="*/ 90257 h 1083123"/>
              <a:gd name="connsiteX6" fmla="*/ 180514 w 1493666"/>
              <a:gd name="connsiteY6" fmla="*/ 0 h 1083123"/>
              <a:gd name="connsiteX7" fmla="*/ 1493666 w 1493666"/>
              <a:gd name="connsiteY7" fmla="*/ 1083123 h 1083123"/>
              <a:gd name="connsiteX8" fmla="*/ 180513 w 1493666"/>
              <a:gd name="connsiteY8" fmla="*/ 1083123 h 1083123"/>
              <a:gd name="connsiteX0" fmla="*/ 180513 w 1493666"/>
              <a:gd name="connsiteY0" fmla="*/ 1083123 h 1083123"/>
              <a:gd name="connsiteX1" fmla="*/ 90256 w 1493666"/>
              <a:gd name="connsiteY1" fmla="*/ 992866 h 1083123"/>
              <a:gd name="connsiteX2" fmla="*/ 90257 w 1493666"/>
              <a:gd name="connsiteY2" fmla="*/ 631818 h 1083123"/>
              <a:gd name="connsiteX3" fmla="*/ 0 w 1493666"/>
              <a:gd name="connsiteY3" fmla="*/ 541561 h 1083123"/>
              <a:gd name="connsiteX4" fmla="*/ 90257 w 1493666"/>
              <a:gd name="connsiteY4" fmla="*/ 451304 h 1083123"/>
              <a:gd name="connsiteX5" fmla="*/ 90257 w 1493666"/>
              <a:gd name="connsiteY5" fmla="*/ 90257 h 1083123"/>
              <a:gd name="connsiteX6" fmla="*/ 180514 w 1493666"/>
              <a:gd name="connsiteY6" fmla="*/ 0 h 1083123"/>
              <a:gd name="connsiteX0" fmla="*/ 180513 w 180514"/>
              <a:gd name="connsiteY0" fmla="*/ 1083123 h 1083123"/>
              <a:gd name="connsiteX1" fmla="*/ 90256 w 180514"/>
              <a:gd name="connsiteY1" fmla="*/ 992866 h 1083123"/>
              <a:gd name="connsiteX2" fmla="*/ 90257 w 180514"/>
              <a:gd name="connsiteY2" fmla="*/ 631818 h 1083123"/>
              <a:gd name="connsiteX3" fmla="*/ 0 w 180514"/>
              <a:gd name="connsiteY3" fmla="*/ 541561 h 1083123"/>
              <a:gd name="connsiteX4" fmla="*/ 90257 w 180514"/>
              <a:gd name="connsiteY4" fmla="*/ 451304 h 1083123"/>
              <a:gd name="connsiteX5" fmla="*/ 90257 w 180514"/>
              <a:gd name="connsiteY5" fmla="*/ 90257 h 1083123"/>
              <a:gd name="connsiteX6" fmla="*/ 180514 w 180514"/>
              <a:gd name="connsiteY6" fmla="*/ 0 h 1083123"/>
              <a:gd name="connsiteX7" fmla="*/ 180513 w 180514"/>
              <a:gd name="connsiteY7" fmla="*/ 1083123 h 1083123"/>
              <a:gd name="connsiteX0" fmla="*/ 180513 w 180514"/>
              <a:gd name="connsiteY0" fmla="*/ 1083123 h 1083123"/>
              <a:gd name="connsiteX1" fmla="*/ 90256 w 180514"/>
              <a:gd name="connsiteY1" fmla="*/ 992866 h 1083123"/>
              <a:gd name="connsiteX2" fmla="*/ 90257 w 180514"/>
              <a:gd name="connsiteY2" fmla="*/ 631818 h 1083123"/>
              <a:gd name="connsiteX3" fmla="*/ 0 w 180514"/>
              <a:gd name="connsiteY3" fmla="*/ 541561 h 1083123"/>
              <a:gd name="connsiteX4" fmla="*/ 90257 w 180514"/>
              <a:gd name="connsiteY4" fmla="*/ 451304 h 1083123"/>
              <a:gd name="connsiteX5" fmla="*/ 90257 w 180514"/>
              <a:gd name="connsiteY5" fmla="*/ 90257 h 1083123"/>
              <a:gd name="connsiteX6" fmla="*/ 180514 w 180514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514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cubicBezTo>
                  <a:pt x="180514" y="361041"/>
                  <a:pt x="180513" y="722082"/>
                  <a:pt x="180513" y="1083123"/>
                </a:cubicBezTo>
                <a:close/>
              </a:path>
              <a:path w="180514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1" name="Image 9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8" t="23501" r="39603" b="24158"/>
          <a:stretch/>
        </p:blipFill>
        <p:spPr>
          <a:xfrm rot="5400000">
            <a:off x="10727331" y="1605310"/>
            <a:ext cx="698028" cy="113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2" name="Image 9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t="19494" r="52183" b="25041"/>
          <a:stretch/>
        </p:blipFill>
        <p:spPr>
          <a:xfrm>
            <a:off x="10530676" y="2551205"/>
            <a:ext cx="1091338" cy="98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1" t="16006" r="32507" b="13434"/>
          <a:stretch/>
        </p:blipFill>
        <p:spPr>
          <a:xfrm rot="5400000">
            <a:off x="8972927" y="2101008"/>
            <a:ext cx="1724143" cy="116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2" t="18027" r="21964" b="12515"/>
          <a:stretch/>
        </p:blipFill>
        <p:spPr>
          <a:xfrm rot="5400000">
            <a:off x="8933451" y="4265176"/>
            <a:ext cx="1779482" cy="1192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31628" r="18856" b="28993"/>
          <a:stretch/>
        </p:blipFill>
        <p:spPr>
          <a:xfrm>
            <a:off x="10559577" y="4400585"/>
            <a:ext cx="1083916" cy="92181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877777" y="1591837"/>
            <a:ext cx="49089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>
                <a:latin typeface="Calibri" panose="020F0502020204030204" pitchFamily="34" charset="0"/>
                <a:cs typeface="Calibri" panose="020F0502020204030204" pitchFamily="34" charset="0"/>
              </a:rPr>
              <a:t>Fourier-transform infrared spectroscopy </a:t>
            </a: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(FTIR)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Oxygene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bonds (M-O)</a:t>
            </a:r>
          </a:p>
          <a:p>
            <a:pPr algn="just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Hydrogen bonds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Unbound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molecules</a:t>
            </a:r>
          </a:p>
          <a:p>
            <a:pPr algn="just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Thermogravimetric analysis (TGA)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Crystallisation pics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(hydroxide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Changes in the crystalline structure of iron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</a:p>
          <a:p>
            <a:pPr algn="just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X-rays diffraction (XRD)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Amorphous 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crystalised solid below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200°C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Iron oxide at high temperature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Manganese oxide at room temperature</a:t>
            </a:r>
            <a:endParaRPr lang="en-GB" dirty="0" smtClean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877777" y="1584308"/>
            <a:ext cx="490897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>
                <a:latin typeface="Calibri" panose="020F0502020204030204" pitchFamily="34" charset="0"/>
                <a:cs typeface="Calibri" panose="020F0502020204030204" pitchFamily="34" charset="0"/>
              </a:rPr>
              <a:t>Fourier-transform infrared spectroscopy (FTIR</a:t>
            </a: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Metal-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Oxygene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bonds (M-O)</a:t>
            </a:r>
          </a:p>
          <a:p>
            <a:pPr algn="just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Hydrogen bonds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Unbound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water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molecules</a:t>
            </a:r>
          </a:p>
          <a:p>
            <a:pPr algn="just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Thermogravimetric analysis (TGA)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Crystallisation pics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hydroxide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oxide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Changes in the crystalline structure of iron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</a:p>
          <a:p>
            <a:pPr algn="just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X-rays diffraction (XRD)</a:t>
            </a:r>
            <a:r>
              <a:rPr lang="en-GB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Amorphous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crystalised solid below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200°C</a:t>
            </a:r>
          </a:p>
          <a:p>
            <a:pPr algn="just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Iron oxide at high temperature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Manganese oxide at room temperature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81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 animBg="1"/>
      <p:bldP spid="80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Tests on surrogate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324" y="1774814"/>
            <a:ext cx="928870" cy="1031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6" y="1774818"/>
            <a:ext cx="928870" cy="1021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10318" r="23655" b="10669"/>
          <a:stretch/>
        </p:blipFill>
        <p:spPr>
          <a:xfrm rot="5400000">
            <a:off x="6167421" y="1917290"/>
            <a:ext cx="1296627" cy="88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9" t="22472" r="18762" b="30367"/>
          <a:stretch/>
        </p:blipFill>
        <p:spPr>
          <a:xfrm>
            <a:off x="10619721" y="1785229"/>
            <a:ext cx="1153871" cy="1083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ZoneTexte 21"/>
          <p:cNvSpPr txBox="1"/>
          <p:nvPr/>
        </p:nvSpPr>
        <p:spPr>
          <a:xfrm>
            <a:off x="6036624" y="2122393"/>
            <a:ext cx="212736" cy="2630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3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1644356" y="2276106"/>
            <a:ext cx="27709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589884" y="2285342"/>
            <a:ext cx="27561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644356" y="1888353"/>
            <a:ext cx="2694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CORD process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588326" y="1899607"/>
            <a:ext cx="2699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644356" y="2276106"/>
            <a:ext cx="2694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KMnO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ctr">
              <a:buAutoNum type="arabicParenR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588326" y="2300835"/>
            <a:ext cx="2699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pH 8.5</a:t>
            </a:r>
          </a:p>
          <a:p>
            <a:pPr marL="342900" indent="-342900" algn="ctr">
              <a:buAutoNum type="arabicParenR"/>
            </a:pP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pH 12 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69444"/>
              </p:ext>
            </p:extLst>
          </p:nvPr>
        </p:nvGraphicFramePr>
        <p:xfrm>
          <a:off x="7301017" y="2357987"/>
          <a:ext cx="3600005" cy="24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880">
                  <a:extLst>
                    <a:ext uri="{9D8B030D-6E8A-4147-A177-3AD203B41FA5}">
                      <a16:colId xmlns:a16="http://schemas.microsoft.com/office/drawing/2014/main" val="1617601430"/>
                    </a:ext>
                  </a:extLst>
                </a:gridCol>
                <a:gridCol w="2044125">
                  <a:extLst>
                    <a:ext uri="{9D8B030D-6E8A-4147-A177-3AD203B41FA5}">
                      <a16:colId xmlns:a16="http://schemas.microsoft.com/office/drawing/2014/main" val="2689930548"/>
                    </a:ext>
                  </a:extLst>
                </a:gridCol>
              </a:tblGrid>
              <a:tr h="522001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Elements</a:t>
                      </a:r>
                      <a:endParaRPr lang="en-GB" sz="1400" b="1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precipitated</a:t>
                      </a:r>
                      <a:endParaRPr lang="en-GB" sz="1400" b="1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70314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baseline="300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45.43</a:t>
                      </a:r>
                      <a:endParaRPr lang="en-GB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58198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84751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99.97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3647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99.93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379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:</a:t>
                      </a:r>
                      <a:endParaRPr lang="fr-FR" sz="1600" b="1" i="1" u="sng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99.29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89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6576446" y="5165127"/>
                <a:ext cx="5239872" cy="693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sz="160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Competition between chromium hydroxide and </a:t>
                </a:r>
                <a:r>
                  <a:rPr lang="en-US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oxalate</a:t>
                </a:r>
                <a:r>
                  <a:rPr lang="en-GB" sz="1600" baseline="300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GB" sz="1600" dirty="0" smtClean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𝐶𝑟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3+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𝑂𝐻</m:t>
                          </m:r>
                        </m:e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</m:t>
                          </m:r>
                        </m:sup>
                      </m:sSup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  <m:sup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2−</m:t>
                          </m:r>
                        </m:sup>
                      </m:sSubSup>
                      <m:r>
                        <a:rPr lang="en-GB" sz="16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GB" sz="16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𝐶𝑟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𝑂𝐻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3(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𝐶𝑟𝐶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4(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𝑙</m:t>
                          </m:r>
                          <m:r>
                            <a:rPr lang="en-GB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446" y="5165127"/>
                <a:ext cx="5239872" cy="693716"/>
              </a:xfrm>
              <a:prstGeom prst="rect">
                <a:avLst/>
              </a:prstGeom>
              <a:blipFill>
                <a:blip r:embed="rId7"/>
                <a:stretch>
                  <a:fillRect l="-349" t="-2632" r="-349" b="-2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/>
          <a:srcRect l="343" t="655" r="407" b="933"/>
          <a:stretch/>
        </p:blipFill>
        <p:spPr>
          <a:xfrm>
            <a:off x="212651" y="1637413"/>
            <a:ext cx="6074735" cy="4267201"/>
          </a:xfrm>
          <a:prstGeom prst="rect">
            <a:avLst/>
          </a:prstGeom>
        </p:spPr>
      </p:pic>
      <p:sp>
        <p:nvSpPr>
          <p:cNvPr id="32" name="Ellipse 31"/>
          <p:cNvSpPr/>
          <p:nvPr/>
        </p:nvSpPr>
        <p:spPr>
          <a:xfrm>
            <a:off x="1146782" y="2841415"/>
            <a:ext cx="950152" cy="600228"/>
          </a:xfrm>
          <a:prstGeom prst="ellipse">
            <a:avLst/>
          </a:prstGeom>
          <a:ln w="19050">
            <a:solidFill>
              <a:srgbClr val="C0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04988" y="5939006"/>
            <a:ext cx="16267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GB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Remoundaki</a:t>
            </a:r>
            <a:r>
              <a:rPr lang="en-GB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(2007)</a:t>
            </a:r>
            <a:endParaRPr lang="en-GB" sz="1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47" name="Groupe 46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3" name="Chevron 52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Chevron 53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Chevron 66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25613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6" grpId="1"/>
      <p:bldP spid="27" grpId="0"/>
      <p:bldP spid="28" grpId="0"/>
      <p:bldP spid="28" grpId="1"/>
      <p:bldP spid="30" grpId="0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Oxalic</a:t>
            </a:r>
            <a:r>
              <a:rPr kumimoji="0" lang="en-US" sz="3200" b="1" i="0" u="none" strike="noStrike" kern="1200" cap="none" spc="-50" normalizeH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acid destruction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394177" y="1829849"/>
            <a:ext cx="4409440" cy="3631763"/>
            <a:chOff x="528320" y="1675777"/>
            <a:chExt cx="4409440" cy="3631763"/>
          </a:xfrm>
        </p:grpSpPr>
        <p:sp>
          <p:nvSpPr>
            <p:cNvPr id="37" name="ZoneTexte 36"/>
            <p:cNvSpPr txBox="1"/>
            <p:nvPr/>
          </p:nvSpPr>
          <p:spPr>
            <a:xfrm>
              <a:off x="528320" y="1675777"/>
              <a:ext cx="4409440" cy="363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u="sng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Master 2 internship (Cavit Percin) : </a:t>
              </a:r>
            </a:p>
            <a:p>
              <a:pPr algn="just"/>
              <a:endPara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Development and optimisation of an oxalic acid destruction 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protocol</a:t>
              </a:r>
              <a:endParaRPr lang="en-GB" sz="16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H</a:t>
              </a:r>
              <a:r>
                <a:rPr lang="en-GB" sz="16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</a:t>
              </a:r>
              <a:r>
                <a:rPr lang="en-GB" sz="16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concentrations: 0.1 / 0.5 / 1 M</a:t>
              </a:r>
            </a:p>
            <a:p>
              <a:pPr algn="just">
                <a:spcAft>
                  <a:spcPts val="1200"/>
                </a:spcAf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Heating time:  1 to 48h</a:t>
              </a:r>
            </a:p>
            <a:p>
              <a:pPr algn="just">
                <a:spcAft>
                  <a:spcPts val="1200"/>
                </a:spcAf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UV light</a:t>
              </a:r>
            </a:p>
            <a:p>
              <a:pPr algn="just">
                <a:spcAft>
                  <a:spcPts val="1200"/>
                </a:spcAft>
              </a:pPr>
              <a:r>
                <a:rPr lang="en-GB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	Temperature : 65 and 80°C</a:t>
              </a:r>
            </a:p>
            <a:p>
              <a:pPr marL="285750" indent="-285750" algn="just"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Test on simulated samples to observe the influence of the protocol on chromium precipitation</a:t>
              </a:r>
              <a:endParaRPr lang="en-GB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1283062" y="2860734"/>
              <a:ext cx="0" cy="157141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712" y="4364296"/>
            <a:ext cx="4593268" cy="13758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9542" y="2145593"/>
            <a:ext cx="6271484" cy="2056452"/>
          </a:xfrm>
          <a:prstGeom prst="rect">
            <a:avLst/>
          </a:prstGeom>
        </p:spPr>
      </p:pic>
      <p:sp>
        <p:nvSpPr>
          <p:cNvPr id="42" name="Ellipse 41"/>
          <p:cNvSpPr/>
          <p:nvPr/>
        </p:nvSpPr>
        <p:spPr>
          <a:xfrm>
            <a:off x="5318916" y="2438401"/>
            <a:ext cx="999488" cy="1470836"/>
          </a:xfrm>
          <a:prstGeom prst="ellipse">
            <a:avLst/>
          </a:prstGeom>
          <a:ln w="1905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39" name="Groupe 38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46" name="Chevron 45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Chevron 4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9825613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anose="020B0604020202020204"/>
              </a:rPr>
              <a:t>Precipitant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371087" y="1764600"/>
            <a:ext cx="9449826" cy="2537558"/>
            <a:chOff x="1186819" y="1764600"/>
            <a:chExt cx="9449826" cy="2537558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0" t="16374" r="24652" b="9024"/>
            <a:stretch/>
          </p:blipFill>
          <p:spPr>
            <a:xfrm rot="5400000">
              <a:off x="813219" y="2222555"/>
              <a:ext cx="2327216" cy="158001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36" t="16374" r="22067" b="8289"/>
            <a:stretch/>
          </p:blipFill>
          <p:spPr>
            <a:xfrm rot="5400000">
              <a:off x="3385506" y="2224846"/>
              <a:ext cx="2397736" cy="157543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2" t="12883" r="34160" b="16925"/>
            <a:stretch/>
          </p:blipFill>
          <p:spPr>
            <a:xfrm rot="5400000">
              <a:off x="5989715" y="2225893"/>
              <a:ext cx="2439368" cy="161497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62" t="20568" r="22575" b="13282"/>
            <a:stretch/>
          </p:blipFill>
          <p:spPr>
            <a:xfrm>
              <a:off x="9046707" y="1764600"/>
              <a:ext cx="1589938" cy="253755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3002" y="4599498"/>
            <a:ext cx="6065996" cy="150916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790641" y="1414718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NaOH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473400" y="1385380"/>
            <a:ext cx="590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OH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082104" y="1379278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9589767" y="1356803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GB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43" name="Groupe 42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49" name="Chevron 48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Chevron 49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Chevron 51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9825613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anose="020B0604020202020204"/>
              </a:rPr>
              <a:t>Complex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71" y="2417711"/>
            <a:ext cx="4282811" cy="26443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70" y="1693737"/>
            <a:ext cx="1943268" cy="4366638"/>
          </a:xfrm>
          <a:prstGeom prst="rect">
            <a:avLst/>
          </a:prstGeom>
        </p:spPr>
      </p:pic>
      <p:sp>
        <p:nvSpPr>
          <p:cNvPr id="19" name="Flèche droite 18"/>
          <p:cNvSpPr/>
          <p:nvPr/>
        </p:nvSpPr>
        <p:spPr>
          <a:xfrm>
            <a:off x="5733198" y="3483864"/>
            <a:ext cx="896112" cy="393192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916231" y="5062080"/>
            <a:ext cx="4405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Sample contaminated with a multi-element acid solution (spent fuel simulation)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" descr="National Nuclear Laborato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87" y="3162681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e 34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36" name="Groupe 35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42" name="Chevron 41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Chevron 42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9825613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5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55" name="Groupe 54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6" name="Chevron 55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Chevron 56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5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25613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anose="020B0604020202020204"/>
              </a:rPr>
              <a:t>Complex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3032" r="4008" b="6985"/>
          <a:stretch/>
        </p:blipFill>
        <p:spPr>
          <a:xfrm>
            <a:off x="5486116" y="1586828"/>
            <a:ext cx="6621506" cy="4343776"/>
          </a:xfrm>
          <a:prstGeom prst="rect">
            <a:avLst/>
          </a:prstGeom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6439210" y="5049385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87207" y="5053232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135203" y="5053230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82217" y="5053230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179236" y="5053229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530369" y="5053229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867561" y="5053228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39209" y="3581719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788190" y="3581718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8179235" y="3588114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873831" y="3591603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30551" y="3995858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085641" y="3581717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0959472" y="3581716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085640" y="3995858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477118" y="3167574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744896" y="3995857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744613" y="3581716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8189542" y="3163683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878452" y="3170412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482474" y="3587148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0616252" y="2334241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740393" y="2759828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9923376" y="2759827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16251" y="2759826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5740393" y="3167574"/>
            <a:ext cx="328204" cy="394951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 cap="flat" cmpd="sng" algn="ctr">
            <a:solidFill>
              <a:sysClr val="windowText" lastClr="000000">
                <a:lumMod val="95000"/>
                <a:lumOff val="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530369" y="3588111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E6AF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32445" y="1475447"/>
            <a:ext cx="545085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precipitation </a:t>
            </a:r>
            <a:r>
              <a:rPr lang="en-IN" b="1" dirty="0" smtClean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N" b="1" dirty="0" smtClean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en-IN" b="1" dirty="0">
                <a:solidFill>
                  <a:srgbClr val="CC9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pH 8.5)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Hydroxide form -&gt; </a:t>
            </a:r>
            <a:r>
              <a:rPr lang="en-IN" u="sng" dirty="0">
                <a:latin typeface="Calibri" panose="020F0502020204030204" pitchFamily="34" charset="0"/>
                <a:cs typeface="Calibri" panose="020F0502020204030204" pitchFamily="34" charset="0"/>
              </a:rPr>
              <a:t>ex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: Fe(OH)</a:t>
            </a:r>
            <a:r>
              <a:rPr lang="en-I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High efficiency (&gt; 96%)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precipitation </a:t>
            </a:r>
            <a:r>
              <a:rPr lang="en-I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IN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en-IN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pH 12)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Main component is Mn</a:t>
            </a:r>
            <a:r>
              <a:rPr lang="en-I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Really important to remove Mn (0.4 g/L initially)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precipitation (Na</a:t>
            </a:r>
            <a:r>
              <a:rPr lang="en-IN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IN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– pH 12)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Main component is Mn</a:t>
            </a:r>
            <a:r>
              <a:rPr lang="en-I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IN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IN" sz="1600" dirty="0">
                <a:latin typeface="Calibri" panose="020F0502020204030204" pitchFamily="34" charset="0"/>
                <a:cs typeface="Calibri" panose="020F0502020204030204" pitchFamily="34" charset="0"/>
              </a:rPr>
              <a:t>and S</a:t>
            </a:r>
            <a:r>
              <a:rPr lang="en-IN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Efficient 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only for chromium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precipitated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Requires use of resins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Not measured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838084" y="3167573"/>
            <a:ext cx="328204" cy="394951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47" name="ZoneTexte 46"/>
          <p:cNvSpPr txBox="1"/>
          <p:nvPr/>
        </p:nvSpPr>
        <p:spPr>
          <a:xfrm>
            <a:off x="11694352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0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anose="020B0604020202020204"/>
              </a:rPr>
              <a:t>Active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33791" y="253471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SEM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Image 17"/>
          <p:cNvPicPr>
            <a:picLocks/>
          </p:cNvPicPr>
          <p:nvPr/>
        </p:nvPicPr>
        <p:blipFill rotWithShape="1">
          <a:blip r:embed="rId3"/>
          <a:srcRect t="6932" r="10656" b="7274"/>
          <a:stretch/>
        </p:blipFill>
        <p:spPr>
          <a:xfrm>
            <a:off x="4254821" y="4069461"/>
            <a:ext cx="1442895" cy="1296000"/>
          </a:xfrm>
          <a:prstGeom prst="ellipse">
            <a:avLst/>
          </a:prstGeom>
          <a:ln w="63500" cap="rnd">
            <a:noFill/>
          </a:ln>
          <a:effectLst/>
        </p:spPr>
      </p:pic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78708"/>
              </p:ext>
            </p:extLst>
          </p:nvPr>
        </p:nvGraphicFramePr>
        <p:xfrm>
          <a:off x="6272417" y="1977664"/>
          <a:ext cx="5397179" cy="3280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9778">
                  <a:extLst>
                    <a:ext uri="{9D8B030D-6E8A-4147-A177-3AD203B41FA5}">
                      <a16:colId xmlns:a16="http://schemas.microsoft.com/office/drawing/2014/main" val="4264147"/>
                    </a:ext>
                  </a:extLst>
                </a:gridCol>
                <a:gridCol w="909093">
                  <a:extLst>
                    <a:ext uri="{9D8B030D-6E8A-4147-A177-3AD203B41FA5}">
                      <a16:colId xmlns:a16="http://schemas.microsoft.com/office/drawing/2014/main" val="2648613962"/>
                    </a:ext>
                  </a:extLst>
                </a:gridCol>
                <a:gridCol w="1079436">
                  <a:extLst>
                    <a:ext uri="{9D8B030D-6E8A-4147-A177-3AD203B41FA5}">
                      <a16:colId xmlns:a16="http://schemas.microsoft.com/office/drawing/2014/main" val="2992386261"/>
                    </a:ext>
                  </a:extLst>
                </a:gridCol>
                <a:gridCol w="1079436">
                  <a:extLst>
                    <a:ext uri="{9D8B030D-6E8A-4147-A177-3AD203B41FA5}">
                      <a16:colId xmlns:a16="http://schemas.microsoft.com/office/drawing/2014/main" val="3242066741"/>
                    </a:ext>
                  </a:extLst>
                </a:gridCol>
                <a:gridCol w="1079436">
                  <a:extLst>
                    <a:ext uri="{9D8B030D-6E8A-4147-A177-3AD203B41FA5}">
                      <a16:colId xmlns:a16="http://schemas.microsoft.com/office/drawing/2014/main" val="178732022"/>
                    </a:ext>
                  </a:extLst>
                </a:gridCol>
              </a:tblGrid>
              <a:tr h="4882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Radionuclide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Intensity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Average</a:t>
                      </a:r>
                      <a:r>
                        <a:rPr lang="en-IN" sz="1500" b="1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Activity 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705279"/>
                  </a:ext>
                </a:extLst>
              </a:tr>
              <a:tr h="283252">
                <a:tc vMerge="1">
                  <a:txBody>
                    <a:bodyPr/>
                    <a:lstStyle/>
                    <a:p>
                      <a:pPr algn="ctr" fontAlgn="ctr"/>
                      <a:endParaRPr lang="en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keV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(Bq/g)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error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544925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Mn-54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834.85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112.21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22.65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26215"/>
                  </a:ext>
                </a:extLst>
              </a:tr>
              <a:tr h="28325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Co-57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122.06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85.51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13.59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6.94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788294"/>
                  </a:ext>
                </a:extLst>
              </a:tr>
              <a:tr h="2697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Co-60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1173.23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99.85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24442.50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1391.60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218536"/>
                  </a:ext>
                </a:extLst>
              </a:tr>
              <a:tr h="28325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1332.49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39620"/>
                  </a:ext>
                </a:extLst>
              </a:tr>
              <a:tr h="2697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Sb-125</a:t>
                      </a:r>
                      <a:endParaRPr lang="en-IN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427.87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29.55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116.87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31.28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62194"/>
                  </a:ext>
                </a:extLst>
              </a:tr>
              <a:tr h="26976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463.36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10.48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042408"/>
                  </a:ext>
                </a:extLst>
              </a:tr>
              <a:tr h="28325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600.6</a:t>
                      </a:r>
                      <a:endParaRPr lang="en-IN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17.76</a:t>
                      </a:r>
                      <a:endParaRPr lang="en-IN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983807"/>
                  </a:ext>
                </a:extLst>
              </a:tr>
              <a:tr h="283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(Bq/g)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24559.37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1391.95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186411"/>
                  </a:ext>
                </a:extLst>
              </a:tr>
              <a:tr h="2832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(</a:t>
                      </a:r>
                      <a:r>
                        <a:rPr lang="en-IN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Bq</a:t>
                      </a:r>
                      <a:r>
                        <a:rPr lang="en-IN" sz="15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IN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6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12002.16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680.25</a:t>
                      </a:r>
                      <a:endParaRPr lang="en-IN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071" marR="13071" marT="13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268881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785294" y="1586503"/>
            <a:ext cx="41824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Analysis using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HPGe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Gamma detector</a:t>
            </a:r>
          </a:p>
          <a:p>
            <a:pPr marL="742950" lvl="1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Count time of 15 minutes</a:t>
            </a: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Sample weighing 0.48g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Total activity of 24559 ± 1392 Bq/g</a:t>
            </a:r>
          </a:p>
          <a:p>
            <a:pPr marL="742950" lvl="1" indent="-285750">
              <a:buClr>
                <a:srgbClr val="006633"/>
              </a:buClr>
              <a:buFont typeface="Wingdings" panose="05000000000000000000" pitchFamily="2" charset="2"/>
              <a:buChar char="Ø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99.5% coming from Co-60.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03" y="3426798"/>
            <a:ext cx="3634688" cy="2555252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48" name="Groupe 47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4" name="Chevron 53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Chevron 65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Chevron 67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9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4" name="ZoneTexte 23"/>
          <p:cNvSpPr txBox="1"/>
          <p:nvPr/>
        </p:nvSpPr>
        <p:spPr>
          <a:xfrm>
            <a:off x="11694351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55" name="Groupe 54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6" name="Chevron 55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Chevron 56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5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itre 1"/>
          <p:cNvSpPr txBox="1">
            <a:spLocks/>
          </p:cNvSpPr>
          <p:nvPr/>
        </p:nvSpPr>
        <p:spPr>
          <a:xfrm>
            <a:off x="1204445" y="212494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latin typeface="Arial" panose="020B0604020202020204"/>
              </a:rPr>
              <a:t>Active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57803" y="1502210"/>
            <a:ext cx="501278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Decontamination factors measured with </a:t>
            </a:r>
          </a:p>
          <a:p>
            <a:pPr marL="742950" lvl="1" indent="-285750">
              <a:buClr>
                <a:srgbClr val="006633"/>
              </a:buClr>
              <a:buFontTx/>
              <a:buChar char="-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Gamma spectrometry (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HPGe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 detector)</a:t>
            </a:r>
          </a:p>
          <a:p>
            <a:pPr marL="742950" lvl="1" indent="-285750">
              <a:buClr>
                <a:srgbClr val="006633"/>
              </a:buClr>
              <a:buFontTx/>
              <a:buChar char="-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Dose rate (Gamma and X-ray detectors)</a:t>
            </a:r>
          </a:p>
          <a:p>
            <a:pPr marL="742950" lvl="1" indent="-285750">
              <a:buClr>
                <a:srgbClr val="006633"/>
              </a:buClr>
              <a:buFontTx/>
              <a:buChar char="-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Liquid scintillation (0 – 2000 </a:t>
            </a:r>
            <a:r>
              <a:rPr lang="en-IN" dirty="0" err="1">
                <a:latin typeface="Calibri" panose="020F0502020204030204" pitchFamily="34" charset="0"/>
                <a:cs typeface="Calibri" panose="020F0502020204030204" pitchFamily="34" charset="0"/>
              </a:rPr>
              <a:t>keV</a:t>
            </a: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endParaRPr lang="en-IN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Ø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First precipitation (KOH – pH 8.5)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% ≈ 29 ± 9 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DF ≈ 1.2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Ø"/>
            </a:pPr>
            <a:r>
              <a:rPr lang="en-IN" b="1" dirty="0">
                <a:latin typeface="Calibri" panose="020F0502020204030204" pitchFamily="34" charset="0"/>
                <a:cs typeface="Calibri" panose="020F0502020204030204" pitchFamily="34" charset="0"/>
              </a:rPr>
              <a:t>Second precipitation (KOH – pH 12)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% ≈ 103 ± 3</a:t>
            </a:r>
          </a:p>
          <a:p>
            <a:pPr marL="742950" lvl="1" indent="-285750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IN" dirty="0">
                <a:latin typeface="Calibri" panose="020F0502020204030204" pitchFamily="34" charset="0"/>
                <a:cs typeface="Calibri" panose="020F0502020204030204" pitchFamily="34" charset="0"/>
              </a:rPr>
              <a:t>DF ≈ </a:t>
            </a:r>
            <a:r>
              <a:rPr lang="en-IN" dirty="0" smtClean="0">
                <a:latin typeface="Calibri" panose="020F0502020204030204" pitchFamily="34" charset="0"/>
                <a:cs typeface="Calibri" panose="020F0502020204030204" pitchFamily="34" charset="0"/>
              </a:rPr>
              <a:t>3330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>
              <a:buClr>
                <a:srgbClr val="006633"/>
              </a:buClr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1" indent="-285750" algn="ctr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main contribution in terms of activity is 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  <a:p>
            <a:pPr marL="285750" lvl="1" indent="-285750" algn="ctr">
              <a:buClr>
                <a:srgbClr val="00663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Cobalt precipitates between pH 10 and 12</a:t>
            </a: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851" y="1205626"/>
            <a:ext cx="6686846" cy="5117484"/>
          </a:xfrm>
          <a:prstGeom prst="rect">
            <a:avLst/>
          </a:prstGeom>
        </p:spPr>
      </p:pic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1" name="ZoneTexte 20"/>
          <p:cNvSpPr txBox="1"/>
          <p:nvPr/>
        </p:nvSpPr>
        <p:spPr>
          <a:xfrm>
            <a:off x="11694351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7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95754" y="211934"/>
            <a:ext cx="10058400" cy="1080803"/>
          </a:xfrm>
        </p:spPr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0469-869F-46E6-94FA-7FC9EDE7B2B5}" type="datetime1">
              <a:rPr lang="en-GB" noProof="0" smtClean="0"/>
              <a:t>16/11/2023</a:t>
            </a:fld>
            <a:endParaRPr lang="en-GB" noProof="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189491" y="1557047"/>
            <a:ext cx="8231631" cy="4457069"/>
          </a:xfrm>
        </p:spPr>
        <p:txBody>
          <a:bodyPr>
            <a:normAutofit fontScale="92500" lnSpcReduction="10000"/>
          </a:bodyPr>
          <a:lstStyle/>
          <a:p>
            <a:pPr marL="287338" indent="-28575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Optimisation of oxalic acid destruction </a:t>
            </a:r>
          </a:p>
          <a:p>
            <a:pPr marL="8318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the impact on the environment (LCA)</a:t>
            </a:r>
          </a:p>
          <a:p>
            <a:pPr marL="831850" lvl="2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H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baseline="-25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concentration / heating time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575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Hydroxide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precipitation by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electrocoagulation</a:t>
            </a:r>
          </a:p>
          <a:p>
            <a:pPr marL="831850" lvl="2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the use of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precipitants</a:t>
            </a:r>
          </a:p>
          <a:p>
            <a:pPr marL="831850" lvl="2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 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575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Optimization of cationic resins in collaboration with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Triskem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International</a:t>
            </a:r>
          </a:p>
          <a:p>
            <a:pPr marL="8318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of traces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remaining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radionuclides</a:t>
            </a:r>
          </a:p>
          <a:p>
            <a:pPr marL="831850" lvl="2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of non-precipitated elements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5750"/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Articles under formulation</a:t>
            </a:r>
          </a:p>
          <a:p>
            <a:pPr marL="831850" lvl="2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Oxalic acid destruction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collaboration with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NNL</a:t>
            </a:r>
          </a:p>
          <a:p>
            <a:pPr marL="831850" lvl="2" indent="-28575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Contaminated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57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7338" indent="-28575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21" y="1573966"/>
            <a:ext cx="3197490" cy="2455672"/>
          </a:xfrm>
          <a:prstGeom prst="rect">
            <a:avLst/>
          </a:prstGeom>
        </p:spPr>
      </p:pic>
      <p:pic>
        <p:nvPicPr>
          <p:cNvPr id="10244" name="Picture 4" descr="Réactifs chimiques pour la radioprotection et la surveillance  environnement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04" y="4512285"/>
            <a:ext cx="3092324" cy="11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e 2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23" name="Groupe 22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35" name="Chevron 34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9242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Chevron 35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Chevron 37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843246" y="120833"/>
              <a:ext cx="1116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1694351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4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52DED7-90C6-489C-91A0-AAF4D565805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69198" y="1680827"/>
            <a:ext cx="5375275" cy="36591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BC79F2-BB4D-4346-99F7-A344E102DFB8}"/>
              </a:ext>
            </a:extLst>
          </p:cNvPr>
          <p:cNvSpPr txBox="1"/>
          <p:nvPr/>
        </p:nvSpPr>
        <p:spPr>
          <a:xfrm>
            <a:off x="519736" y="1986927"/>
            <a:ext cx="53759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IN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  <a:p>
            <a:pPr marL="285750" indent="-285750">
              <a:spcAft>
                <a:spcPts val="1800"/>
              </a:spcAft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en-IN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robin@subatech.in2p3.fr</a:t>
            </a:r>
            <a:endParaRPr lang="en-IN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6633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SUBATECH (IMT Atlantique, CNRS/IN2P3, Université de Nantes), BP 20722, 44307 Nantes Cedex 3, France</a:t>
            </a:r>
            <a:endParaRPr lang="en-I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IN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86032" y="137160"/>
            <a:ext cx="274320" cy="24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015984" y="6291072"/>
            <a:ext cx="2944368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11694351" y="638251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3" descr="Logo&#10;&#10;Description automatically generated">
            <a:extLst>
              <a:ext uri="{FF2B5EF4-FFF2-40B4-BE49-F238E27FC236}">
                <a16:creationId xmlns:a16="http://schemas.microsoft.com/office/drawing/2014/main" id="{F6190603-0628-4DE6-9548-EA67D1D9DF5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66" y="398872"/>
            <a:ext cx="1775604" cy="531498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FA6B2781-FFF9-4716-B961-1F0BF38D01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17" y="307962"/>
            <a:ext cx="1698382" cy="7133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86" y="284954"/>
            <a:ext cx="2503100" cy="759334"/>
          </a:xfrm>
          <a:prstGeom prst="rect">
            <a:avLst/>
          </a:prstGeom>
        </p:spPr>
      </p:pic>
      <p:pic>
        <p:nvPicPr>
          <p:cNvPr id="3074" name="Picture 2" descr="logo smart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00" y="228637"/>
            <a:ext cx="918350" cy="87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ccolades 37"/>
          <p:cNvSpPr/>
          <p:nvPr/>
        </p:nvSpPr>
        <p:spPr>
          <a:xfrm rot="5400000">
            <a:off x="7225984" y="3603529"/>
            <a:ext cx="1674180" cy="1953463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180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lnTo>
                  <a:pt x="1674180" y="541562"/>
                </a:lnTo>
                <a:cubicBezTo>
                  <a:pt x="1624332" y="541562"/>
                  <a:pt x="1583923" y="581971"/>
                  <a:pt x="1583923" y="631819"/>
                </a:cubicBezTo>
                <a:lnTo>
                  <a:pt x="1583923" y="992866"/>
                </a:lnTo>
                <a:cubicBezTo>
                  <a:pt x="1583923" y="1042714"/>
                  <a:pt x="1543514" y="1083123"/>
                  <a:pt x="1493666" y="1083123"/>
                </a:cubicBezTo>
                <a:lnTo>
                  <a:pt x="180513" y="1083123"/>
                </a:lnTo>
                <a:close/>
              </a:path>
              <a:path w="1674180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Accolades 37"/>
          <p:cNvSpPr/>
          <p:nvPr/>
        </p:nvSpPr>
        <p:spPr>
          <a:xfrm rot="5400000">
            <a:off x="5209820" y="3598564"/>
            <a:ext cx="1674180" cy="1953463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180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lnTo>
                  <a:pt x="1674180" y="541562"/>
                </a:lnTo>
                <a:cubicBezTo>
                  <a:pt x="1624332" y="541562"/>
                  <a:pt x="1583923" y="581971"/>
                  <a:pt x="1583923" y="631819"/>
                </a:cubicBezTo>
                <a:lnTo>
                  <a:pt x="1583923" y="992866"/>
                </a:lnTo>
                <a:cubicBezTo>
                  <a:pt x="1583923" y="1042714"/>
                  <a:pt x="1543514" y="1083123"/>
                  <a:pt x="1493666" y="1083123"/>
                </a:cubicBezTo>
                <a:lnTo>
                  <a:pt x="180513" y="1083123"/>
                </a:lnTo>
                <a:close/>
              </a:path>
              <a:path w="1674180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Accolades 37"/>
          <p:cNvSpPr/>
          <p:nvPr/>
        </p:nvSpPr>
        <p:spPr>
          <a:xfrm rot="5400000">
            <a:off x="3165137" y="3589353"/>
            <a:ext cx="1674180" cy="1953463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180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lnTo>
                  <a:pt x="1674180" y="541562"/>
                </a:lnTo>
                <a:cubicBezTo>
                  <a:pt x="1624332" y="541562"/>
                  <a:pt x="1583923" y="581971"/>
                  <a:pt x="1583923" y="631819"/>
                </a:cubicBezTo>
                <a:lnTo>
                  <a:pt x="1583923" y="992866"/>
                </a:lnTo>
                <a:cubicBezTo>
                  <a:pt x="1583923" y="1042714"/>
                  <a:pt x="1543514" y="1083123"/>
                  <a:pt x="1493666" y="1083123"/>
                </a:cubicBezTo>
                <a:lnTo>
                  <a:pt x="180513" y="1083123"/>
                </a:lnTo>
                <a:close/>
              </a:path>
              <a:path w="1674180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2680" y="213073"/>
            <a:ext cx="10058400" cy="1080803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AA468-B987-46E9-8348-CE020DBAD121}" type="datetime1">
              <a:rPr lang="en-GB" smtClean="0"/>
              <a:t>16/11/2023</a:t>
            </a:fld>
            <a:endParaRPr lang="en-GB" dirty="0"/>
          </a:p>
        </p:txBody>
      </p:sp>
      <p:grpSp>
        <p:nvGrpSpPr>
          <p:cNvPr id="36" name="Groupe 35"/>
          <p:cNvGrpSpPr/>
          <p:nvPr/>
        </p:nvGrpSpPr>
        <p:grpSpPr>
          <a:xfrm>
            <a:off x="5652158" y="2395601"/>
            <a:ext cx="689603" cy="456553"/>
            <a:chOff x="2120778" y="2129107"/>
            <a:chExt cx="487680" cy="384719"/>
          </a:xfrm>
        </p:grpSpPr>
        <p:sp>
          <p:nvSpPr>
            <p:cNvPr id="37" name="Ellipse 36"/>
            <p:cNvSpPr/>
            <p:nvPr/>
          </p:nvSpPr>
          <p:spPr>
            <a:xfrm>
              <a:off x="2168192" y="2154841"/>
              <a:ext cx="392853" cy="35898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665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2120778" y="2129107"/>
              <a:ext cx="487680" cy="311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7624526" y="2410870"/>
            <a:ext cx="689603" cy="456553"/>
            <a:chOff x="2120778" y="2129107"/>
            <a:chExt cx="487680" cy="384719"/>
          </a:xfrm>
        </p:grpSpPr>
        <p:sp>
          <p:nvSpPr>
            <p:cNvPr id="40" name="Ellipse 39"/>
            <p:cNvSpPr/>
            <p:nvPr/>
          </p:nvSpPr>
          <p:spPr>
            <a:xfrm>
              <a:off x="2168192" y="2154841"/>
              <a:ext cx="392853" cy="35898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665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2120778" y="2129107"/>
              <a:ext cx="487680" cy="311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" name="Groupe 41"/>
          <p:cNvGrpSpPr/>
          <p:nvPr/>
        </p:nvGrpSpPr>
        <p:grpSpPr>
          <a:xfrm>
            <a:off x="9523693" y="2404012"/>
            <a:ext cx="689603" cy="456553"/>
            <a:chOff x="2120778" y="2129107"/>
            <a:chExt cx="487680" cy="384719"/>
          </a:xfrm>
        </p:grpSpPr>
        <p:sp>
          <p:nvSpPr>
            <p:cNvPr id="43" name="Ellipse 42"/>
            <p:cNvSpPr/>
            <p:nvPr/>
          </p:nvSpPr>
          <p:spPr>
            <a:xfrm>
              <a:off x="2168192" y="2154841"/>
              <a:ext cx="392853" cy="35898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665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2120778" y="2129107"/>
              <a:ext cx="487680" cy="311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3683067" y="2406505"/>
            <a:ext cx="689603" cy="456553"/>
            <a:chOff x="2120778" y="2129107"/>
            <a:chExt cx="487680" cy="384719"/>
          </a:xfrm>
        </p:grpSpPr>
        <p:sp>
          <p:nvSpPr>
            <p:cNvPr id="46" name="Ellipse 45"/>
            <p:cNvSpPr/>
            <p:nvPr/>
          </p:nvSpPr>
          <p:spPr>
            <a:xfrm>
              <a:off x="2168192" y="2154841"/>
              <a:ext cx="392853" cy="35898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665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120778" y="2129107"/>
              <a:ext cx="487680" cy="311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1766706" y="2404012"/>
            <a:ext cx="689603" cy="456553"/>
            <a:chOff x="2120778" y="2129107"/>
            <a:chExt cx="487680" cy="384719"/>
          </a:xfrm>
        </p:grpSpPr>
        <p:sp>
          <p:nvSpPr>
            <p:cNvPr id="49" name="Ellipse 48"/>
            <p:cNvSpPr/>
            <p:nvPr/>
          </p:nvSpPr>
          <p:spPr>
            <a:xfrm>
              <a:off x="2168192" y="2154841"/>
              <a:ext cx="392853" cy="358985"/>
            </a:xfrm>
            <a:prstGeom prst="ellipse">
              <a:avLst/>
            </a:prstGeom>
            <a:solidFill>
              <a:srgbClr val="CCFFCC"/>
            </a:solidFill>
            <a:ln>
              <a:solidFill>
                <a:srgbClr val="006650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2120778" y="2129107"/>
              <a:ext cx="4876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Chevron 50"/>
          <p:cNvSpPr/>
          <p:nvPr/>
        </p:nvSpPr>
        <p:spPr>
          <a:xfrm>
            <a:off x="817134" y="2721491"/>
            <a:ext cx="2412000" cy="887307"/>
          </a:xfrm>
          <a:prstGeom prst="chevron">
            <a:avLst/>
          </a:prstGeom>
          <a:solidFill>
            <a:srgbClr val="CCFFCC"/>
          </a:solidFill>
          <a:ln>
            <a:solidFill>
              <a:srgbClr val="0066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2834633" y="2717635"/>
            <a:ext cx="2412000" cy="887307"/>
          </a:xfrm>
          <a:prstGeom prst="chevron">
            <a:avLst/>
          </a:prstGeom>
          <a:solidFill>
            <a:srgbClr val="CCFFCC"/>
          </a:solidFill>
          <a:ln>
            <a:solidFill>
              <a:srgbClr val="0066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4840911" y="2714403"/>
            <a:ext cx="2412000" cy="887307"/>
          </a:xfrm>
          <a:prstGeom prst="chevron">
            <a:avLst/>
          </a:prstGeom>
          <a:solidFill>
            <a:srgbClr val="CCFFCC"/>
          </a:solidFill>
          <a:ln>
            <a:solidFill>
              <a:srgbClr val="0066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hevron 53"/>
          <p:cNvSpPr/>
          <p:nvPr/>
        </p:nvSpPr>
        <p:spPr>
          <a:xfrm>
            <a:off x="6857673" y="2710547"/>
            <a:ext cx="2412000" cy="887307"/>
          </a:xfrm>
          <a:prstGeom prst="chevron">
            <a:avLst/>
          </a:prstGeom>
          <a:solidFill>
            <a:srgbClr val="CCFFCC"/>
          </a:solidFill>
          <a:ln>
            <a:solidFill>
              <a:srgbClr val="0066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hevron 54"/>
          <p:cNvSpPr/>
          <p:nvPr/>
        </p:nvSpPr>
        <p:spPr>
          <a:xfrm>
            <a:off x="8878075" y="2707314"/>
            <a:ext cx="2412000" cy="887307"/>
          </a:xfrm>
          <a:prstGeom prst="chevron">
            <a:avLst/>
          </a:prstGeom>
          <a:solidFill>
            <a:srgbClr val="CCFFCC"/>
          </a:solidFill>
          <a:ln>
            <a:solidFill>
              <a:srgbClr val="0066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297097" y="2969588"/>
            <a:ext cx="16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199586" y="2825933"/>
            <a:ext cx="165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Synthetic Samples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7267473" y="2825796"/>
            <a:ext cx="165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Active</a:t>
            </a:r>
          </a:p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Samples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232843" y="2812868"/>
            <a:ext cx="1656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Surrogate Samples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9317970" y="2958527"/>
            <a:ext cx="1656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Perspectives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Accolades 37"/>
          <p:cNvSpPr/>
          <p:nvPr/>
        </p:nvSpPr>
        <p:spPr>
          <a:xfrm rot="5400000">
            <a:off x="1139838" y="3589352"/>
            <a:ext cx="1674180" cy="1953463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180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lnTo>
                  <a:pt x="1674180" y="541562"/>
                </a:lnTo>
                <a:cubicBezTo>
                  <a:pt x="1624332" y="541562"/>
                  <a:pt x="1583923" y="581971"/>
                  <a:pt x="1583923" y="631819"/>
                </a:cubicBezTo>
                <a:lnTo>
                  <a:pt x="1583923" y="992866"/>
                </a:lnTo>
                <a:cubicBezTo>
                  <a:pt x="1583923" y="1042714"/>
                  <a:pt x="1543514" y="1083123"/>
                  <a:pt x="1493666" y="1083123"/>
                </a:cubicBezTo>
                <a:lnTo>
                  <a:pt x="180513" y="1083123"/>
                </a:lnTo>
                <a:close/>
              </a:path>
              <a:path w="1674180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1014420" y="3918447"/>
            <a:ext cx="1638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PREDIS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2976436" y="3963217"/>
            <a:ext cx="225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Optimisation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Characterisation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007478" y="3963217"/>
            <a:ext cx="2259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Oxalic aci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6989140" y="3963217"/>
            <a:ext cx="209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Decontamination 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0253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4" grpId="0" animBg="1"/>
      <p:bldP spid="71" grpId="0" animBg="1"/>
      <p:bldP spid="2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 animBg="1"/>
      <p:bldP spid="66" grpId="0"/>
      <p:bldP spid="67" grpId="0"/>
      <p:bldP spid="68" grpId="0"/>
      <p:bldP spid="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Characterisation (FTIR)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17" name="Graphique 16"/>
          <p:cNvGraphicFramePr>
            <a:graphicFrameLocks noChangeAspect="1"/>
          </p:cNvGraphicFramePr>
          <p:nvPr>
            <p:extLst/>
          </p:nvPr>
        </p:nvGraphicFramePr>
        <p:xfrm>
          <a:off x="897494" y="1832028"/>
          <a:ext cx="4702842" cy="279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aphique 17"/>
          <p:cNvGraphicFramePr>
            <a:graphicFrameLocks noChangeAspect="1"/>
          </p:cNvGraphicFramePr>
          <p:nvPr>
            <p:extLst/>
          </p:nvPr>
        </p:nvGraphicFramePr>
        <p:xfrm>
          <a:off x="6197516" y="1832028"/>
          <a:ext cx="4585381" cy="283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1615659" y="1493474"/>
            <a:ext cx="35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First precipitate at pH 8.5</a:t>
            </a:r>
            <a:endParaRPr lang="fr-FR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859549" y="1493474"/>
            <a:ext cx="35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Second </a:t>
            </a:r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precipitate at pH </a:t>
            </a:r>
            <a:r>
              <a:rPr lang="en-US" sz="1600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fr-FR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818305" y="2122435"/>
            <a:ext cx="842400" cy="396000"/>
          </a:xfrm>
          <a:prstGeom prst="ellipse">
            <a:avLst/>
          </a:prstGeom>
          <a:solidFill>
            <a:srgbClr val="FF9933">
              <a:alpha val="50196"/>
            </a:srgb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7068305" y="1932339"/>
            <a:ext cx="842400" cy="396000"/>
          </a:xfrm>
          <a:prstGeom prst="ellipse">
            <a:avLst/>
          </a:prstGeom>
          <a:solidFill>
            <a:srgbClr val="FF9933">
              <a:alpha val="50196"/>
            </a:srgbClr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015715" y="2123185"/>
            <a:ext cx="252000" cy="2520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9234297" y="1932753"/>
            <a:ext cx="252000" cy="2520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314305" y="2154753"/>
            <a:ext cx="252000" cy="252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9500277" y="1959071"/>
            <a:ext cx="252000" cy="252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Ellipse 27"/>
          <p:cNvSpPr>
            <a:spLocks/>
          </p:cNvSpPr>
          <p:nvPr/>
        </p:nvSpPr>
        <p:spPr>
          <a:xfrm>
            <a:off x="642367" y="4682824"/>
            <a:ext cx="252088" cy="252000"/>
          </a:xfrm>
          <a:prstGeom prst="ellipse">
            <a:avLst/>
          </a:prstGeom>
          <a:solidFill>
            <a:srgbClr val="FFCC81"/>
          </a:solidFill>
          <a:ln>
            <a:solidFill>
              <a:srgbClr val="FFAE37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Ellipse 28"/>
          <p:cNvSpPr>
            <a:spLocks/>
          </p:cNvSpPr>
          <p:nvPr/>
        </p:nvSpPr>
        <p:spPr>
          <a:xfrm>
            <a:off x="641749" y="5131372"/>
            <a:ext cx="252088" cy="252000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solidFill>
              <a:srgbClr val="0070C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Ellipse 29"/>
          <p:cNvSpPr>
            <a:spLocks/>
          </p:cNvSpPr>
          <p:nvPr/>
        </p:nvSpPr>
        <p:spPr>
          <a:xfrm>
            <a:off x="641749" y="5579920"/>
            <a:ext cx="252088" cy="252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12078" y="4611985"/>
            <a:ext cx="91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ν = 3000 – 3500 cm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bonds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hydrogen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bonds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12079" y="5056360"/>
            <a:ext cx="638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ν = 1650 cm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Corresponds to unbound water molecules</a:t>
            </a:r>
            <a:r>
              <a:rPr lang="fr-FR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112079" y="5504908"/>
            <a:ext cx="528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ν = 1350 – 1400 cm</a:t>
            </a:r>
            <a:r>
              <a:rPr lang="en-GB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-1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/ Metal-oxygen bonding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782897" y="5776347"/>
            <a:ext cx="137973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fr-F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Nasrazadani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(1997)</a:t>
            </a:r>
            <a:r>
              <a:rPr lang="fr-FR" sz="1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²M. S. </a:t>
            </a:r>
            <a:r>
              <a:rPr lang="fr-F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Seehra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(2004)</a:t>
            </a:r>
            <a:endParaRPr lang="fr-FR" sz="1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Characterisation (TGA)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1" y="2084935"/>
            <a:ext cx="5587999" cy="281520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267" y="2003184"/>
            <a:ext cx="5750269" cy="289695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1826344" y="1550181"/>
            <a:ext cx="35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First precipitate at pH 8.5</a:t>
            </a:r>
            <a:endParaRPr lang="fr-FR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067635" y="1550181"/>
            <a:ext cx="357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u="sng" dirty="0">
                <a:latin typeface="Calibri" panose="020F0502020204030204" pitchFamily="34" charset="0"/>
                <a:cs typeface="Calibri" panose="020F0502020204030204" pitchFamily="34" charset="0"/>
              </a:rPr>
              <a:t>Second precipitate at pH 12</a:t>
            </a:r>
            <a:endParaRPr lang="fr-FR" sz="16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93944" y="4981889"/>
            <a:ext cx="1709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Hypothesis</a:t>
            </a:r>
            <a:r>
              <a:rPr lang="en-GB" sz="1400" u="sng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526821" y="5254817"/>
            <a:ext cx="5726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Crystallisation from hydroxide to oxide form at around 160,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220°C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Change in crystalline structure at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520°C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(γ-Fe</a:t>
            </a:r>
            <a:r>
              <a:rPr lang="en-GB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-&gt; α-Fe</a:t>
            </a:r>
            <a:r>
              <a:rPr lang="en-GB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511613" y="5298371"/>
            <a:ext cx="5417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No crystallisation or change in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Endothermic peak at 500°C with no loss of mass</a:t>
            </a:r>
            <a:endParaRPr lang="en-GB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0847233" y="5911011"/>
            <a:ext cx="14020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fr-F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Vichery</a:t>
            </a:r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(2012)</a:t>
            </a:r>
            <a:endParaRPr lang="fr-FR" sz="10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51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Characterisation (XRD)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7" y="1794417"/>
            <a:ext cx="5457590" cy="410069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06157" y="1613090"/>
            <a:ext cx="19332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14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 </a:t>
            </a:r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précipité (pH 8.5)</a:t>
            </a:r>
            <a:endParaRPr lang="fr-F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599" y="1794417"/>
            <a:ext cx="5267961" cy="4100698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6703372" y="1593899"/>
            <a:ext cx="1931898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1400" i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nd </a:t>
            </a:r>
            <a:r>
              <a:rPr lang="fr-FR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précipité (pH 12)</a:t>
            </a:r>
            <a:endParaRPr lang="fr-FR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8700268" y="4182139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8948462" y="3807670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7690618" y="4446118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8452618" y="4406929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9546088" y="4498369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10018528" y="4645327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10540498" y="4498369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V="1">
            <a:off x="10650988" y="4431967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0974838" y="4594163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V="1">
            <a:off x="9115558" y="4627366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859115" y="2851618"/>
            <a:ext cx="93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Accolade fermante 46"/>
          <p:cNvSpPr/>
          <p:nvPr/>
        </p:nvSpPr>
        <p:spPr>
          <a:xfrm rot="16200000">
            <a:off x="9221723" y="1663893"/>
            <a:ext cx="212272" cy="347091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 flipV="1">
            <a:off x="10216648" y="4645327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10369048" y="4663108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8591048" y="4556608"/>
            <a:ext cx="0" cy="37446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3033936" y="2310667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3198528" y="2298196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4161696" y="2693680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2802760" y="1961028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 - Fe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Connecteur droit 65"/>
          <p:cNvCxnSpPr/>
          <p:nvPr/>
        </p:nvCxnSpPr>
        <p:spPr>
          <a:xfrm flipV="1">
            <a:off x="4484784" y="2700055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ZoneTexte 66"/>
          <p:cNvSpPr txBox="1"/>
          <p:nvPr/>
        </p:nvSpPr>
        <p:spPr>
          <a:xfrm>
            <a:off x="3998896" y="2298196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 - Fe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2399952" y="2705314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ZoneTexte 68"/>
          <p:cNvSpPr txBox="1"/>
          <p:nvPr/>
        </p:nvSpPr>
        <p:spPr>
          <a:xfrm>
            <a:off x="2454074" y="2651137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γ - Fe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fr-FR" sz="9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3229777" y="2596681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1" name="Connecteur droit 70"/>
          <p:cNvCxnSpPr/>
          <p:nvPr/>
        </p:nvCxnSpPr>
        <p:spPr>
          <a:xfrm flipV="1">
            <a:off x="3558612" y="2766553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3733596" y="2802292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3401074" y="2589898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γ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856337" y="2705314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Accolade fermante 74"/>
          <p:cNvSpPr/>
          <p:nvPr/>
        </p:nvSpPr>
        <p:spPr>
          <a:xfrm rot="16200000">
            <a:off x="4268671" y="2452752"/>
            <a:ext cx="128705" cy="303524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Accolade fermante 75"/>
          <p:cNvSpPr/>
          <p:nvPr/>
        </p:nvSpPr>
        <p:spPr>
          <a:xfrm rot="16200000">
            <a:off x="3060070" y="2159735"/>
            <a:ext cx="112328" cy="1645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4727868" y="2712097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 flipV="1">
            <a:off x="2817900" y="2894440"/>
            <a:ext cx="0" cy="157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ZoneTexte 78"/>
          <p:cNvSpPr txBox="1"/>
          <p:nvPr/>
        </p:nvSpPr>
        <p:spPr>
          <a:xfrm>
            <a:off x="2077212" y="2523250"/>
            <a:ext cx="6650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fr-FR" sz="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grpSp>
        <p:nvGrpSpPr>
          <p:cNvPr id="29" name="Groupe 28"/>
          <p:cNvGrpSpPr/>
          <p:nvPr/>
        </p:nvGrpSpPr>
        <p:grpSpPr>
          <a:xfrm>
            <a:off x="580615" y="1964268"/>
            <a:ext cx="5020070" cy="3462638"/>
            <a:chOff x="2885281" y="1412762"/>
            <a:chExt cx="6324600" cy="4362450"/>
          </a:xfrm>
        </p:grpSpPr>
        <p:pic>
          <p:nvPicPr>
            <p:cNvPr id="30" name="Espace réservé du contenu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5281" y="1412762"/>
              <a:ext cx="6324600" cy="4362450"/>
            </a:xfrm>
            <a:prstGeom prst="rect">
              <a:avLst/>
            </a:prstGeom>
          </p:spPr>
        </p:pic>
        <p:sp>
          <p:nvSpPr>
            <p:cNvPr id="31" name="Rectangle à coins arrondis 30"/>
            <p:cNvSpPr/>
            <p:nvPr/>
          </p:nvSpPr>
          <p:spPr>
            <a:xfrm>
              <a:off x="3962400" y="5406118"/>
              <a:ext cx="800100" cy="369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Garamond" panose="02020404030301010803" pitchFamily="18" charset="0"/>
                </a:rPr>
                <a:t>WP4</a:t>
              </a:r>
              <a:endParaRPr lang="en-US" sz="1200" dirty="0">
                <a:latin typeface="Garamond" panose="02020404030301010803" pitchFamily="18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5247481" y="5406118"/>
              <a:ext cx="800100" cy="369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Garamond" panose="02020404030301010803" pitchFamily="18" charset="0"/>
                </a:rPr>
                <a:t>WP5</a:t>
              </a:r>
              <a:endParaRPr lang="en-US" sz="1200" dirty="0">
                <a:latin typeface="Garamond" panose="02020404030301010803" pitchFamily="18" charset="0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6600031" y="5406118"/>
              <a:ext cx="800100" cy="369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Garamond" panose="02020404030301010803" pitchFamily="18" charset="0"/>
                </a:rPr>
                <a:t>WP6</a:t>
              </a:r>
              <a:endParaRPr lang="en-US" sz="1200" dirty="0">
                <a:latin typeface="Garamond" panose="02020404030301010803" pitchFamily="18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7800181" y="5406118"/>
              <a:ext cx="800100" cy="3690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Garamond" panose="02020404030301010803" pitchFamily="18" charset="0"/>
                </a:rPr>
                <a:t>WP7</a:t>
              </a:r>
              <a:endParaRPr lang="en-US" sz="1200" dirty="0">
                <a:latin typeface="Garamond" panose="02020404030301010803" pitchFamily="18" charset="0"/>
              </a:endParaRPr>
            </a:p>
          </p:txBody>
        </p:sp>
      </p:grpSp>
      <p:sp>
        <p:nvSpPr>
          <p:cNvPr id="85" name="Flèche vers le haut 84"/>
          <p:cNvSpPr/>
          <p:nvPr/>
        </p:nvSpPr>
        <p:spPr>
          <a:xfrm>
            <a:off x="1658928" y="5541500"/>
            <a:ext cx="188340" cy="419063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itre 1"/>
          <p:cNvSpPr txBox="1">
            <a:spLocks/>
          </p:cNvSpPr>
          <p:nvPr/>
        </p:nvSpPr>
        <p:spPr>
          <a:xfrm>
            <a:off x="1138710" y="21334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PREDIS Project 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654221" y="6244856"/>
            <a:ext cx="3042132" cy="606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6244504" y="702669"/>
            <a:ext cx="5645440" cy="5735342"/>
            <a:chOff x="5458741" y="8856"/>
            <a:chExt cx="6732786" cy="6840000"/>
          </a:xfrm>
        </p:grpSpPr>
        <p:sp>
          <p:nvSpPr>
            <p:cNvPr id="47" name="ZoneTexte 46"/>
            <p:cNvSpPr txBox="1"/>
            <p:nvPr/>
          </p:nvSpPr>
          <p:spPr>
            <a:xfrm>
              <a:off x="11704318" y="6495625"/>
              <a:ext cx="270933" cy="274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rgbClr val="006633"/>
                  </a:solidFill>
                  <a:cs typeface="Calibri" panose="020F0502020204030204" pitchFamily="34" charset="0"/>
                </a:rPr>
                <a:t>3</a:t>
              </a:r>
              <a:endParaRPr lang="en-GB" sz="900" dirty="0">
                <a:solidFill>
                  <a:srgbClr val="006633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1704318" y="6495625"/>
              <a:ext cx="270933" cy="274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rgbClr val="0066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11704318" y="6495625"/>
              <a:ext cx="270933" cy="274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rgbClr val="0066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pic>
          <p:nvPicPr>
            <p:cNvPr id="50" name="Picture 31" descr="Map&#10;&#10;Description automatically generated">
              <a:extLst>
                <a:ext uri="{FF2B5EF4-FFF2-40B4-BE49-F238E27FC236}">
                  <a16:creationId xmlns:a16="http://schemas.microsoft.com/office/drawing/2014/main" id="{DF1696F8-0952-4137-AE5A-FA1540F432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0" t="16540" r="24996" b="21301"/>
            <a:stretch/>
          </p:blipFill>
          <p:spPr>
            <a:xfrm>
              <a:off x="5458741" y="8856"/>
              <a:ext cx="6732786" cy="6840000"/>
            </a:xfrm>
            <a:prstGeom prst="rect">
              <a:avLst/>
            </a:prstGeom>
          </p:spPr>
        </p:pic>
        <p:sp>
          <p:nvSpPr>
            <p:cNvPr id="51" name="Rectangle: Rounded Corners 3">
              <a:extLst>
                <a:ext uri="{FF2B5EF4-FFF2-40B4-BE49-F238E27FC236}">
                  <a16:creationId xmlns:a16="http://schemas.microsoft.com/office/drawing/2014/main" id="{0DBD063F-5605-4965-8BB3-3CCF647A9267}"/>
                </a:ext>
              </a:extLst>
            </p:cNvPr>
            <p:cNvSpPr/>
            <p:nvPr/>
          </p:nvSpPr>
          <p:spPr>
            <a:xfrm>
              <a:off x="7532517" y="4191641"/>
              <a:ext cx="1126447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Belgoprocess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Belgium</a:t>
              </a:r>
            </a:p>
          </p:txBody>
        </p:sp>
        <p:sp>
          <p:nvSpPr>
            <p:cNvPr id="52" name="Rectangle: Rounded Corners 8">
              <a:extLst>
                <a:ext uri="{FF2B5EF4-FFF2-40B4-BE49-F238E27FC236}">
                  <a16:creationId xmlns:a16="http://schemas.microsoft.com/office/drawing/2014/main" id="{5E93EE3A-5487-45BD-BF4F-F57B73C723D2}"/>
                </a:ext>
              </a:extLst>
            </p:cNvPr>
            <p:cNvSpPr/>
            <p:nvPr/>
          </p:nvSpPr>
          <p:spPr>
            <a:xfrm>
              <a:off x="8673480" y="4608787"/>
              <a:ext cx="1193998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SURAO, Czech Republic</a:t>
              </a:r>
            </a:p>
          </p:txBody>
        </p:sp>
        <p:sp>
          <p:nvSpPr>
            <p:cNvPr id="53" name="Rectangle: Rounded Corners 9">
              <a:extLst>
                <a:ext uri="{FF2B5EF4-FFF2-40B4-BE49-F238E27FC236}">
                  <a16:creationId xmlns:a16="http://schemas.microsoft.com/office/drawing/2014/main" id="{99593B22-777E-4860-9349-566C758EA21E}"/>
                </a:ext>
              </a:extLst>
            </p:cNvPr>
            <p:cNvSpPr/>
            <p:nvPr/>
          </p:nvSpPr>
          <p:spPr>
            <a:xfrm>
              <a:off x="10317296" y="6055771"/>
              <a:ext cx="82422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SERAW, Bulgaria</a:t>
              </a:r>
            </a:p>
          </p:txBody>
        </p:sp>
        <p:sp>
          <p:nvSpPr>
            <p:cNvPr id="54" name="Rectangle: Rounded Corners 10">
              <a:extLst>
                <a:ext uri="{FF2B5EF4-FFF2-40B4-BE49-F238E27FC236}">
                  <a16:creationId xmlns:a16="http://schemas.microsoft.com/office/drawing/2014/main" id="{0EDBFE95-187E-4A4A-BDF1-97DE8373B22D}"/>
                </a:ext>
              </a:extLst>
            </p:cNvPr>
            <p:cNvSpPr/>
            <p:nvPr/>
          </p:nvSpPr>
          <p:spPr>
            <a:xfrm>
              <a:off x="8568280" y="4058299"/>
              <a:ext cx="1256001" cy="39488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NIRAS/ONDRAF, Belgium</a:t>
              </a:r>
            </a:p>
          </p:txBody>
        </p:sp>
        <p:sp>
          <p:nvSpPr>
            <p:cNvPr id="66" name="Rectangle: Rounded Corners 11">
              <a:extLst>
                <a:ext uri="{FF2B5EF4-FFF2-40B4-BE49-F238E27FC236}">
                  <a16:creationId xmlns:a16="http://schemas.microsoft.com/office/drawing/2014/main" id="{F29CC6EC-E4FE-4EB3-9AF8-0CA3396510D7}"/>
                </a:ext>
              </a:extLst>
            </p:cNvPr>
            <p:cNvSpPr/>
            <p:nvPr/>
          </p:nvSpPr>
          <p:spPr>
            <a:xfrm>
              <a:off x="7555857" y="4410633"/>
              <a:ext cx="94888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ENGIE SA, Belgium</a:t>
              </a:r>
            </a:p>
          </p:txBody>
        </p:sp>
        <p:sp>
          <p:nvSpPr>
            <p:cNvPr id="67" name="Rectangle: Rounded Corners 12">
              <a:extLst>
                <a:ext uri="{FF2B5EF4-FFF2-40B4-BE49-F238E27FC236}">
                  <a16:creationId xmlns:a16="http://schemas.microsoft.com/office/drawing/2014/main" id="{162B3700-F22F-46CC-8588-FE4959864D29}"/>
                </a:ext>
              </a:extLst>
            </p:cNvPr>
            <p:cNvSpPr/>
            <p:nvPr/>
          </p:nvSpPr>
          <p:spPr>
            <a:xfrm>
              <a:off x="9471333" y="5037113"/>
              <a:ext cx="792290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PURAM, Hungary</a:t>
              </a:r>
            </a:p>
          </p:txBody>
        </p:sp>
        <p:sp>
          <p:nvSpPr>
            <p:cNvPr id="68" name="Rectangle: Rounded Corners 13">
              <a:extLst>
                <a:ext uri="{FF2B5EF4-FFF2-40B4-BE49-F238E27FC236}">
                  <a16:creationId xmlns:a16="http://schemas.microsoft.com/office/drawing/2014/main" id="{22848DBD-EE0C-420F-8B10-4AB43EA5BAD8}"/>
                </a:ext>
              </a:extLst>
            </p:cNvPr>
            <p:cNvSpPr/>
            <p:nvPr/>
          </p:nvSpPr>
          <p:spPr>
            <a:xfrm>
              <a:off x="8251545" y="5916276"/>
              <a:ext cx="105995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Campoverde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srl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Italy</a:t>
              </a:r>
            </a:p>
          </p:txBody>
        </p:sp>
        <p:sp>
          <p:nvSpPr>
            <p:cNvPr id="69" name="Rectangle: Rounded Corners 16">
              <a:extLst>
                <a:ext uri="{FF2B5EF4-FFF2-40B4-BE49-F238E27FC236}">
                  <a16:creationId xmlns:a16="http://schemas.microsoft.com/office/drawing/2014/main" id="{55DEBCE0-00AE-42D5-811A-1A96E0D0F241}"/>
                </a:ext>
              </a:extLst>
            </p:cNvPr>
            <p:cNvSpPr/>
            <p:nvPr/>
          </p:nvSpPr>
          <p:spPr>
            <a:xfrm>
              <a:off x="11090237" y="1713103"/>
              <a:ext cx="82422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Fortum, Finland</a:t>
              </a:r>
            </a:p>
          </p:txBody>
        </p:sp>
        <p:sp>
          <p:nvSpPr>
            <p:cNvPr id="70" name="Rectangle: Rounded Corners 17">
              <a:extLst>
                <a:ext uri="{FF2B5EF4-FFF2-40B4-BE49-F238E27FC236}">
                  <a16:creationId xmlns:a16="http://schemas.microsoft.com/office/drawing/2014/main" id="{4EC7D31B-D03F-4B2A-BA58-BC3E6492156F}"/>
                </a:ext>
              </a:extLst>
            </p:cNvPr>
            <p:cNvSpPr/>
            <p:nvPr/>
          </p:nvSpPr>
          <p:spPr>
            <a:xfrm>
              <a:off x="10205263" y="1150957"/>
              <a:ext cx="82422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SVAFO, Sweden</a:t>
              </a:r>
            </a:p>
          </p:txBody>
        </p:sp>
        <p:sp>
          <p:nvSpPr>
            <p:cNvPr id="71" name="Rectangle: Rounded Corners 18">
              <a:extLst>
                <a:ext uri="{FF2B5EF4-FFF2-40B4-BE49-F238E27FC236}">
                  <a16:creationId xmlns:a16="http://schemas.microsoft.com/office/drawing/2014/main" id="{48DF3950-C6FB-4492-821E-D296EC10C688}"/>
                </a:ext>
              </a:extLst>
            </p:cNvPr>
            <p:cNvSpPr/>
            <p:nvPr/>
          </p:nvSpPr>
          <p:spPr>
            <a:xfrm>
              <a:off x="9991967" y="2750559"/>
              <a:ext cx="858251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Studsvik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Sweden</a:t>
              </a:r>
            </a:p>
          </p:txBody>
        </p:sp>
        <p:sp>
          <p:nvSpPr>
            <p:cNvPr id="72" name="Rectangle: Rounded Corners 19">
              <a:extLst>
                <a:ext uri="{FF2B5EF4-FFF2-40B4-BE49-F238E27FC236}">
                  <a16:creationId xmlns:a16="http://schemas.microsoft.com/office/drawing/2014/main" id="{2BCEE760-45D0-46F2-B0CE-EAC6B049030E}"/>
                </a:ext>
              </a:extLst>
            </p:cNvPr>
            <p:cNvSpPr/>
            <p:nvPr/>
          </p:nvSpPr>
          <p:spPr>
            <a:xfrm>
              <a:off x="10081126" y="1657549"/>
              <a:ext cx="82422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SKB, Sweden</a:t>
              </a:r>
            </a:p>
          </p:txBody>
        </p:sp>
        <p:sp>
          <p:nvSpPr>
            <p:cNvPr id="73" name="Rectangle: Rounded Corners 20">
              <a:extLst>
                <a:ext uri="{FF2B5EF4-FFF2-40B4-BE49-F238E27FC236}">
                  <a16:creationId xmlns:a16="http://schemas.microsoft.com/office/drawing/2014/main" id="{D2C4A08F-850A-4E67-A92A-2992B46DBF18}"/>
                </a:ext>
              </a:extLst>
            </p:cNvPr>
            <p:cNvSpPr/>
            <p:nvPr/>
          </p:nvSpPr>
          <p:spPr>
            <a:xfrm>
              <a:off x="8963207" y="5462076"/>
              <a:ext cx="824223" cy="38741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ARAO, Slovenia</a:t>
              </a:r>
            </a:p>
          </p:txBody>
        </p:sp>
        <p:sp>
          <p:nvSpPr>
            <p:cNvPr id="74" name="Rectangle: Rounded Corners 21">
              <a:extLst>
                <a:ext uri="{FF2B5EF4-FFF2-40B4-BE49-F238E27FC236}">
                  <a16:creationId xmlns:a16="http://schemas.microsoft.com/office/drawing/2014/main" id="{6F00DB45-0DC3-475E-9736-2758CF8D9669}"/>
                </a:ext>
              </a:extLst>
            </p:cNvPr>
            <p:cNvSpPr/>
            <p:nvPr/>
          </p:nvSpPr>
          <p:spPr>
            <a:xfrm>
              <a:off x="7418435" y="3736368"/>
              <a:ext cx="105995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COVRA, Netherlands</a:t>
              </a:r>
            </a:p>
          </p:txBody>
        </p:sp>
        <p:sp>
          <p:nvSpPr>
            <p:cNvPr id="75" name="Rectangle: Rounded Corners 22">
              <a:extLst>
                <a:ext uri="{FF2B5EF4-FFF2-40B4-BE49-F238E27FC236}">
                  <a16:creationId xmlns:a16="http://schemas.microsoft.com/office/drawing/2014/main" id="{B0693C62-93B2-4259-9747-952A19F3FF42}"/>
                </a:ext>
              </a:extLst>
            </p:cNvPr>
            <p:cNvSpPr/>
            <p:nvPr/>
          </p:nvSpPr>
          <p:spPr>
            <a:xfrm>
              <a:off x="9965989" y="2204622"/>
              <a:ext cx="87596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Vattenfall, Sweden</a:t>
              </a:r>
            </a:p>
          </p:txBody>
        </p:sp>
        <p:sp>
          <p:nvSpPr>
            <p:cNvPr id="76" name="Rectangle: Rounded Corners 25">
              <a:extLst>
                <a:ext uri="{FF2B5EF4-FFF2-40B4-BE49-F238E27FC236}">
                  <a16:creationId xmlns:a16="http://schemas.microsoft.com/office/drawing/2014/main" id="{9066432D-9C45-4390-A5B6-1535059A2E90}"/>
                </a:ext>
              </a:extLst>
            </p:cNvPr>
            <p:cNvSpPr/>
            <p:nvPr/>
          </p:nvSpPr>
          <p:spPr>
            <a:xfrm>
              <a:off x="6155318" y="3480669"/>
              <a:ext cx="1215974" cy="5353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LLW Repository Ltd, United Kingdom</a:t>
              </a:r>
            </a:p>
          </p:txBody>
        </p:sp>
        <p:sp>
          <p:nvSpPr>
            <p:cNvPr id="77" name="Rectangle: Rounded Corners 26">
              <a:extLst>
                <a:ext uri="{FF2B5EF4-FFF2-40B4-BE49-F238E27FC236}">
                  <a16:creationId xmlns:a16="http://schemas.microsoft.com/office/drawing/2014/main" id="{41195856-8B6A-4E0F-90A7-BB3403E121BB}"/>
                </a:ext>
              </a:extLst>
            </p:cNvPr>
            <p:cNvSpPr/>
            <p:nvPr/>
          </p:nvSpPr>
          <p:spPr>
            <a:xfrm>
              <a:off x="10841953" y="4669843"/>
              <a:ext cx="105995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Chornobyl NPP, Ukraine</a:t>
              </a:r>
            </a:p>
          </p:txBody>
        </p:sp>
        <p:sp>
          <p:nvSpPr>
            <p:cNvPr id="78" name="Rectangle: Rounded Corners 27">
              <a:extLst>
                <a:ext uri="{FF2B5EF4-FFF2-40B4-BE49-F238E27FC236}">
                  <a16:creationId xmlns:a16="http://schemas.microsoft.com/office/drawing/2014/main" id="{DA5896F1-C91F-4DDF-8BC7-B170B4738551}"/>
                </a:ext>
              </a:extLst>
            </p:cNvPr>
            <p:cNvSpPr/>
            <p:nvPr/>
          </p:nvSpPr>
          <p:spPr>
            <a:xfrm>
              <a:off x="7872096" y="5197155"/>
              <a:ext cx="105995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Nagra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Switzerland</a:t>
              </a:r>
            </a:p>
          </p:txBody>
        </p:sp>
        <p:sp>
          <p:nvSpPr>
            <p:cNvPr id="79" name="Rectangle: Rounded Corners 28">
              <a:extLst>
                <a:ext uri="{FF2B5EF4-FFF2-40B4-BE49-F238E27FC236}">
                  <a16:creationId xmlns:a16="http://schemas.microsoft.com/office/drawing/2014/main" id="{E4EB6AD7-A2F3-4734-A48E-59B73F52E636}"/>
                </a:ext>
              </a:extLst>
            </p:cNvPr>
            <p:cNvSpPr/>
            <p:nvPr/>
          </p:nvSpPr>
          <p:spPr>
            <a:xfrm>
              <a:off x="6781104" y="5674918"/>
              <a:ext cx="792290" cy="387416"/>
            </a:xfrm>
            <a:prstGeom prst="roundRect">
              <a:avLst/>
            </a:prstGeom>
            <a:solidFill>
              <a:srgbClr val="92D050"/>
            </a:solidFill>
            <a:ln w="12700">
              <a:solidFill>
                <a:srgbClr val="0066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ITER, France</a:t>
              </a:r>
            </a:p>
          </p:txBody>
        </p:sp>
        <p:sp>
          <p:nvSpPr>
            <p:cNvPr id="80" name="Rectangle: Rounded Corners 14">
              <a:extLst>
                <a:ext uri="{FF2B5EF4-FFF2-40B4-BE49-F238E27FC236}">
                  <a16:creationId xmlns:a16="http://schemas.microsoft.com/office/drawing/2014/main" id="{FBD38533-D835-4E1F-BBE9-9F0171E748FD}"/>
                </a:ext>
              </a:extLst>
            </p:cNvPr>
            <p:cNvSpPr/>
            <p:nvPr/>
          </p:nvSpPr>
          <p:spPr>
            <a:xfrm>
              <a:off x="6963923" y="5137586"/>
              <a:ext cx="792290" cy="38741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Andra</a:t>
              </a: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France</a:t>
              </a:r>
            </a:p>
          </p:txBody>
        </p:sp>
        <p:sp>
          <p:nvSpPr>
            <p:cNvPr id="81" name="Rectangle: Rounded Corners 15">
              <a:extLst>
                <a:ext uri="{FF2B5EF4-FFF2-40B4-BE49-F238E27FC236}">
                  <a16:creationId xmlns:a16="http://schemas.microsoft.com/office/drawing/2014/main" id="{742219EE-9305-4D4C-8968-7623D8A7B220}"/>
                </a:ext>
              </a:extLst>
            </p:cNvPr>
            <p:cNvSpPr/>
            <p:nvPr/>
          </p:nvSpPr>
          <p:spPr>
            <a:xfrm>
              <a:off x="11016236" y="2225680"/>
              <a:ext cx="82422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TVO, Finland</a:t>
              </a:r>
            </a:p>
          </p:txBody>
        </p:sp>
        <p:sp>
          <p:nvSpPr>
            <p:cNvPr id="82" name="TextBox 29">
              <a:extLst>
                <a:ext uri="{FF2B5EF4-FFF2-40B4-BE49-F238E27FC236}">
                  <a16:creationId xmlns:a16="http://schemas.microsoft.com/office/drawing/2014/main" id="{137F4303-97A9-4523-BF8E-AA6EBABC6F15}"/>
                </a:ext>
              </a:extLst>
            </p:cNvPr>
            <p:cNvSpPr txBox="1"/>
            <p:nvPr/>
          </p:nvSpPr>
          <p:spPr>
            <a:xfrm>
              <a:off x="8365828" y="6475979"/>
              <a:ext cx="3795591" cy="293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Copyright © Free Vector Maps.com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https://freevectormaps.com/world-maps/europe/WRLD-EU-01-0002?ref=atr</a:t>
              </a:r>
            </a:p>
          </p:txBody>
        </p:sp>
        <p:sp>
          <p:nvSpPr>
            <p:cNvPr id="83" name="Rectangle: Rounded Corners 23">
              <a:extLst>
                <a:ext uri="{FF2B5EF4-FFF2-40B4-BE49-F238E27FC236}">
                  <a16:creationId xmlns:a16="http://schemas.microsoft.com/office/drawing/2014/main" id="{9368A249-4607-4314-9F27-C5C835BC6CBC}"/>
                </a:ext>
              </a:extLst>
            </p:cNvPr>
            <p:cNvSpPr/>
            <p:nvPr/>
          </p:nvSpPr>
          <p:spPr>
            <a:xfrm>
              <a:off x="5568121" y="1524870"/>
              <a:ext cx="1256001" cy="53531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Idaho National Laboratory, United States</a:t>
              </a:r>
            </a:p>
          </p:txBody>
        </p:sp>
        <p:sp>
          <p:nvSpPr>
            <p:cNvPr id="84" name="Rectangle: Rounded Corners 24">
              <a:extLst>
                <a:ext uri="{FF2B5EF4-FFF2-40B4-BE49-F238E27FC236}">
                  <a16:creationId xmlns:a16="http://schemas.microsoft.com/office/drawing/2014/main" id="{86511544-0EFC-44F7-B108-A2DF7B0ECB85}"/>
                </a:ext>
              </a:extLst>
            </p:cNvPr>
            <p:cNvSpPr/>
            <p:nvPr/>
          </p:nvSpPr>
          <p:spPr>
            <a:xfrm>
              <a:off x="6155318" y="4107811"/>
              <a:ext cx="1279074" cy="4026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URENCO Ltd, United Kingdom</a:t>
              </a: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56" name="Groupe 55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62" name="Chevron 61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Chevron 64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9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843247" y="120833"/>
              <a:ext cx="1116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7" name="ZoneTexte 86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2477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8693480" y="3570288"/>
            <a:ext cx="2846387" cy="50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Characterisation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8693480" y="3570288"/>
            <a:ext cx="2846387" cy="503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Characterisation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61" y="3416996"/>
            <a:ext cx="809990" cy="809988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60" y="4980638"/>
            <a:ext cx="809990" cy="809988"/>
          </a:xfrm>
          <a:prstGeom prst="rect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3" name="Espace réservé du texte 1"/>
          <p:cNvSpPr txBox="1">
            <a:spLocks/>
          </p:cNvSpPr>
          <p:nvPr/>
        </p:nvSpPr>
        <p:spPr>
          <a:xfrm>
            <a:off x="8611375" y="5286256"/>
            <a:ext cx="3165947" cy="504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Encapsulation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478983" y="4272718"/>
            <a:ext cx="10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Task 4.5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7474039" y="5837607"/>
            <a:ext cx="10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Task 4.6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Accolades 37"/>
          <p:cNvSpPr/>
          <p:nvPr/>
        </p:nvSpPr>
        <p:spPr>
          <a:xfrm rot="10800000">
            <a:off x="4066981" y="2020682"/>
            <a:ext cx="2469464" cy="3602614"/>
          </a:xfrm>
          <a:custGeom>
            <a:avLst/>
            <a:gdLst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4 w 1674180"/>
              <a:gd name="connsiteY8" fmla="*/ 90257 h 1083123"/>
              <a:gd name="connsiteX9" fmla="*/ 1583923 w 1674180"/>
              <a:gd name="connsiteY9" fmla="*/ 451305 h 1083123"/>
              <a:gd name="connsiteX10" fmla="*/ 1674180 w 1674180"/>
              <a:gd name="connsiteY10" fmla="*/ 541562 h 1083123"/>
              <a:gd name="connsiteX11" fmla="*/ 1583923 w 1674180"/>
              <a:gd name="connsiteY11" fmla="*/ 631819 h 1083123"/>
              <a:gd name="connsiteX12" fmla="*/ 1583923 w 1674180"/>
              <a:gd name="connsiteY12" fmla="*/ 992866 h 1083123"/>
              <a:gd name="connsiteX13" fmla="*/ 1493666 w 1674180"/>
              <a:gd name="connsiteY13" fmla="*/ 1083123 h 1083123"/>
              <a:gd name="connsiteX14" fmla="*/ 180513 w 1674180"/>
              <a:gd name="connsiteY14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493667 w 1674180"/>
              <a:gd name="connsiteY7" fmla="*/ 0 h 1083123"/>
              <a:gd name="connsiteX8" fmla="*/ 1583923 w 1674180"/>
              <a:gd name="connsiteY8" fmla="*/ 451305 h 1083123"/>
              <a:gd name="connsiteX9" fmla="*/ 1674180 w 1674180"/>
              <a:gd name="connsiteY9" fmla="*/ 541562 h 1083123"/>
              <a:gd name="connsiteX10" fmla="*/ 1583923 w 1674180"/>
              <a:gd name="connsiteY10" fmla="*/ 631819 h 1083123"/>
              <a:gd name="connsiteX11" fmla="*/ 1583923 w 1674180"/>
              <a:gd name="connsiteY11" fmla="*/ 992866 h 1083123"/>
              <a:gd name="connsiteX12" fmla="*/ 1493666 w 1674180"/>
              <a:gd name="connsiteY12" fmla="*/ 1083123 h 1083123"/>
              <a:gd name="connsiteX13" fmla="*/ 180513 w 1674180"/>
              <a:gd name="connsiteY13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451305 h 1083123"/>
              <a:gd name="connsiteX8" fmla="*/ 1674180 w 1674180"/>
              <a:gd name="connsiteY8" fmla="*/ 541562 h 1083123"/>
              <a:gd name="connsiteX9" fmla="*/ 1583923 w 1674180"/>
              <a:gd name="connsiteY9" fmla="*/ 631819 h 1083123"/>
              <a:gd name="connsiteX10" fmla="*/ 1583923 w 1674180"/>
              <a:gd name="connsiteY10" fmla="*/ 992866 h 1083123"/>
              <a:gd name="connsiteX11" fmla="*/ 1493666 w 1674180"/>
              <a:gd name="connsiteY11" fmla="*/ 1083123 h 1083123"/>
              <a:gd name="connsiteX12" fmla="*/ 180513 w 1674180"/>
              <a:gd name="connsiteY12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583923 w 1674180"/>
              <a:gd name="connsiteY8" fmla="*/ 992866 h 1083123"/>
              <a:gd name="connsiteX9" fmla="*/ 1493666 w 1674180"/>
              <a:gd name="connsiteY9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583923 w 1674180"/>
              <a:gd name="connsiteY7" fmla="*/ 631819 h 1083123"/>
              <a:gd name="connsiteX8" fmla="*/ 1493666 w 1674180"/>
              <a:gd name="connsiteY8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  <a:gd name="connsiteX7" fmla="*/ 1674180 w 1674180"/>
              <a:gd name="connsiteY7" fmla="*/ 541562 h 1083123"/>
              <a:gd name="connsiteX8" fmla="*/ 1583923 w 1674180"/>
              <a:gd name="connsiteY8" fmla="*/ 631819 h 1083123"/>
              <a:gd name="connsiteX9" fmla="*/ 1583923 w 1674180"/>
              <a:gd name="connsiteY9" fmla="*/ 992866 h 1083123"/>
              <a:gd name="connsiteX10" fmla="*/ 1493666 w 1674180"/>
              <a:gd name="connsiteY10" fmla="*/ 1083123 h 1083123"/>
              <a:gd name="connsiteX11" fmla="*/ 180513 w 1674180"/>
              <a:gd name="connsiteY11" fmla="*/ 1083123 h 1083123"/>
              <a:gd name="connsiteX0" fmla="*/ 180513 w 1674180"/>
              <a:gd name="connsiteY0" fmla="*/ 1083123 h 1083123"/>
              <a:gd name="connsiteX1" fmla="*/ 90256 w 1674180"/>
              <a:gd name="connsiteY1" fmla="*/ 992866 h 1083123"/>
              <a:gd name="connsiteX2" fmla="*/ 90257 w 1674180"/>
              <a:gd name="connsiteY2" fmla="*/ 631818 h 1083123"/>
              <a:gd name="connsiteX3" fmla="*/ 0 w 1674180"/>
              <a:gd name="connsiteY3" fmla="*/ 541561 h 1083123"/>
              <a:gd name="connsiteX4" fmla="*/ 90257 w 1674180"/>
              <a:gd name="connsiteY4" fmla="*/ 451304 h 1083123"/>
              <a:gd name="connsiteX5" fmla="*/ 90257 w 1674180"/>
              <a:gd name="connsiteY5" fmla="*/ 90257 h 1083123"/>
              <a:gd name="connsiteX6" fmla="*/ 180514 w 1674180"/>
              <a:gd name="connsiteY6" fmla="*/ 0 h 1083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4180" h="1083123" stroke="0" extrusionOk="0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  <a:lnTo>
                  <a:pt x="1674180" y="541562"/>
                </a:lnTo>
                <a:cubicBezTo>
                  <a:pt x="1624332" y="541562"/>
                  <a:pt x="1583923" y="581971"/>
                  <a:pt x="1583923" y="631819"/>
                </a:cubicBezTo>
                <a:lnTo>
                  <a:pt x="1583923" y="992866"/>
                </a:lnTo>
                <a:cubicBezTo>
                  <a:pt x="1583923" y="1042714"/>
                  <a:pt x="1543514" y="1083123"/>
                  <a:pt x="1493666" y="1083123"/>
                </a:cubicBezTo>
                <a:lnTo>
                  <a:pt x="180513" y="1083123"/>
                </a:lnTo>
                <a:close/>
              </a:path>
              <a:path w="1674180" h="1083123" fill="none">
                <a:moveTo>
                  <a:pt x="180513" y="1083123"/>
                </a:moveTo>
                <a:cubicBezTo>
                  <a:pt x="130665" y="1083123"/>
                  <a:pt x="90256" y="1042714"/>
                  <a:pt x="90256" y="992866"/>
                </a:cubicBezTo>
                <a:cubicBezTo>
                  <a:pt x="90256" y="872517"/>
                  <a:pt x="90257" y="752167"/>
                  <a:pt x="90257" y="631818"/>
                </a:cubicBezTo>
                <a:cubicBezTo>
                  <a:pt x="90257" y="581970"/>
                  <a:pt x="49848" y="541561"/>
                  <a:pt x="0" y="541561"/>
                </a:cubicBezTo>
                <a:cubicBezTo>
                  <a:pt x="49848" y="541561"/>
                  <a:pt x="90257" y="501152"/>
                  <a:pt x="90257" y="451304"/>
                </a:cubicBezTo>
                <a:lnTo>
                  <a:pt x="90257" y="90257"/>
                </a:lnTo>
                <a:cubicBezTo>
                  <a:pt x="90257" y="40409"/>
                  <a:pt x="130666" y="0"/>
                  <a:pt x="180514" y="0"/>
                </a:cubicBezTo>
              </a:path>
            </a:pathLst>
          </a:custGeom>
          <a:ln w="19050">
            <a:solidFill>
              <a:srgbClr val="0066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" y="3416996"/>
            <a:ext cx="809990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3" y="4980925"/>
            <a:ext cx="809990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555" y="1853068"/>
            <a:ext cx="809988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1734901" y="1907515"/>
            <a:ext cx="396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Minimize the amount of Radioactive Metallic Waste (RMW)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34901" y="3498824"/>
            <a:ext cx="396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 a new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reference </a:t>
            </a:r>
            <a:r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the storage and final disposal of RMW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34900" y="4924253"/>
            <a:ext cx="431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Estimate the potential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opportunity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for optimizing European RMW management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93" y="1825686"/>
            <a:ext cx="809990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sp>
        <p:nvSpPr>
          <p:cNvPr id="14" name="Espace réservé du texte 1"/>
          <p:cNvSpPr txBox="1">
            <a:spLocks/>
          </p:cNvSpPr>
          <p:nvPr/>
        </p:nvSpPr>
        <p:spPr>
          <a:xfrm>
            <a:off x="8611375" y="2067803"/>
            <a:ext cx="3165947" cy="6640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Decontamination &amp; Treatment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61" y="3416996"/>
            <a:ext cx="809990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60" y="4980638"/>
            <a:ext cx="809990" cy="809988"/>
          </a:xfrm>
          <a:prstGeom prst="rect">
            <a:avLst/>
          </a:prstGeom>
          <a:ln w="38100">
            <a:solidFill>
              <a:srgbClr val="006633"/>
            </a:solidFill>
          </a:ln>
        </p:spPr>
      </p:pic>
      <p:sp>
        <p:nvSpPr>
          <p:cNvPr id="18" name="Espace réservé du texte 1"/>
          <p:cNvSpPr txBox="1">
            <a:spLocks/>
          </p:cNvSpPr>
          <p:nvPr/>
        </p:nvSpPr>
        <p:spPr>
          <a:xfrm>
            <a:off x="8611375" y="5286256"/>
            <a:ext cx="3165947" cy="5043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6633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Encapsulation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482816" y="2679614"/>
            <a:ext cx="10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33"/>
                </a:solidFill>
              </a:rPr>
              <a:t>Task 4.4</a:t>
            </a:r>
            <a:endParaRPr lang="en-US" b="1" dirty="0">
              <a:solidFill>
                <a:srgbClr val="0066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478983" y="4272718"/>
            <a:ext cx="10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33"/>
                </a:solidFill>
              </a:rPr>
              <a:t>Task 4.5</a:t>
            </a:r>
            <a:endParaRPr lang="en-US" b="1" dirty="0">
              <a:solidFill>
                <a:srgbClr val="006633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7474039" y="5837607"/>
            <a:ext cx="1011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33"/>
                </a:solidFill>
              </a:rPr>
              <a:t>Task 4.6</a:t>
            </a:r>
            <a:endParaRPr lang="en-US" b="1" dirty="0">
              <a:solidFill>
                <a:srgbClr val="006633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138710" y="21334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Objectives of WP4</a:t>
            </a:r>
            <a:endParaRPr lang="fr-FR" dirty="0"/>
          </a:p>
        </p:txBody>
      </p:sp>
      <p:grpSp>
        <p:nvGrpSpPr>
          <p:cNvPr id="37" name="Groupe 36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38" name="Groupe 37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44" name="Chevron 43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5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9843247" y="120833"/>
              <a:ext cx="1116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7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88573" y="6492875"/>
            <a:ext cx="875814" cy="365125"/>
          </a:xfrm>
        </p:spPr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48" name="ZoneTexte 47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15" grpId="0" build="p"/>
      <p:bldP spid="15" grpId="1" build="p"/>
      <p:bldP spid="33" grpId="0"/>
      <p:bldP spid="34" grpId="0"/>
      <p:bldP spid="35" grpId="0"/>
      <p:bldP spid="28" grpId="0" animBg="1"/>
      <p:bldP spid="14" grpId="0"/>
      <p:bldP spid="18" grpId="0"/>
      <p:bldP spid="18" grpId="1"/>
      <p:bldP spid="19" grpId="0"/>
      <p:bldP spid="20" grpId="0"/>
      <p:bldP spid="20" grpId="1"/>
      <p:bldP spid="21" grpId="0"/>
      <p:bldP spid="21" grpId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Context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899408" y="1650203"/>
            <a:ext cx="4610305" cy="2433398"/>
            <a:chOff x="6649877" y="1990238"/>
            <a:chExt cx="4610305" cy="2433398"/>
          </a:xfrm>
        </p:grpSpPr>
        <p:grpSp>
          <p:nvGrpSpPr>
            <p:cNvPr id="99" name="Groupe 98"/>
            <p:cNvGrpSpPr/>
            <p:nvPr/>
          </p:nvGrpSpPr>
          <p:grpSpPr>
            <a:xfrm>
              <a:off x="6649877" y="1990238"/>
              <a:ext cx="4610305" cy="1993967"/>
              <a:chOff x="6383277" y="1724733"/>
              <a:chExt cx="4610305" cy="1993967"/>
            </a:xfrm>
          </p:grpSpPr>
          <p:grpSp>
            <p:nvGrpSpPr>
              <p:cNvPr id="101" name="Groupe 100"/>
              <p:cNvGrpSpPr/>
              <p:nvPr/>
            </p:nvGrpSpPr>
            <p:grpSpPr>
              <a:xfrm>
                <a:off x="8121634" y="1724733"/>
                <a:ext cx="2871948" cy="1993967"/>
                <a:chOff x="3538790" y="4014947"/>
                <a:chExt cx="2871948" cy="1993967"/>
              </a:xfrm>
            </p:grpSpPr>
            <p:pic>
              <p:nvPicPr>
                <p:cNvPr id="10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851"/>
                <a:stretch/>
              </p:blipFill>
              <p:spPr bwMode="auto">
                <a:xfrm>
                  <a:off x="3538790" y="4014947"/>
                  <a:ext cx="2871948" cy="1993967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9" name="Picture 2" descr="logo smart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5955905" y="5563242"/>
                  <a:ext cx="421375" cy="40154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02" name="Content Placeholder 6">
                <a:extLst>
                  <a:ext uri="{FF2B5EF4-FFF2-40B4-BE49-F238E27FC236}">
                    <a16:creationId xmlns:a16="http://schemas.microsoft.com/office/drawing/2014/main" id="{69AD47FF-B188-4ED0-AF82-A9D0FEDB70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277" y="1772063"/>
                <a:ext cx="1577765" cy="1946637"/>
              </a:xfrm>
              <a:prstGeom prst="rect">
                <a:avLst/>
              </a:prstGeom>
            </p:spPr>
          </p:pic>
          <p:sp>
            <p:nvSpPr>
              <p:cNvPr id="103" name="Bouée 20">
                <a:extLst>
                  <a:ext uri="{FF2B5EF4-FFF2-40B4-BE49-F238E27FC236}">
                    <a16:creationId xmlns:a16="http://schemas.microsoft.com/office/drawing/2014/main" id="{3E4EBB2D-0A3D-4464-828A-097DF3B28A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9476" y="1900728"/>
                <a:ext cx="1424400" cy="1424400"/>
              </a:xfrm>
              <a:prstGeom prst="donut">
                <a:avLst>
                  <a:gd name="adj" fmla="val 13912"/>
                </a:avLst>
              </a:prstGeom>
              <a:gradFill flip="none" rotWithShape="1">
                <a:gsLst>
                  <a:gs pos="41000">
                    <a:srgbClr val="FF0000"/>
                  </a:gs>
                  <a:gs pos="73000">
                    <a:schemeClr val="tx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4" name="Connecteur droit 18">
                <a:extLst>
                  <a:ext uri="{FF2B5EF4-FFF2-40B4-BE49-F238E27FC236}">
                    <a16:creationId xmlns:a16="http://schemas.microsoft.com/office/drawing/2014/main" id="{2FBD2550-885C-45BF-892F-7E680286B45D}"/>
                  </a:ext>
                </a:extLst>
              </p:cNvPr>
              <p:cNvCxnSpPr>
                <a:cxnSpLocks/>
                <a:stCxn id="106" idx="0"/>
                <a:endCxn id="103" idx="1"/>
              </p:cNvCxnSpPr>
              <p:nvPr/>
            </p:nvCxnSpPr>
            <p:spPr>
              <a:xfrm flipV="1">
                <a:off x="6949941" y="2109327"/>
                <a:ext cx="1638134" cy="93557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9">
                <a:extLst>
                  <a:ext uri="{FF2B5EF4-FFF2-40B4-BE49-F238E27FC236}">
                    <a16:creationId xmlns:a16="http://schemas.microsoft.com/office/drawing/2014/main" id="{61C59E40-3E6D-42B0-8468-13ECDFCECCF8}"/>
                  </a:ext>
                </a:extLst>
              </p:cNvPr>
              <p:cNvCxnSpPr>
                <a:cxnSpLocks/>
                <a:stCxn id="106" idx="4"/>
                <a:endCxn id="103" idx="4"/>
              </p:cNvCxnSpPr>
              <p:nvPr/>
            </p:nvCxnSpPr>
            <p:spPr>
              <a:xfrm>
                <a:off x="6949941" y="3272531"/>
                <a:ext cx="2141735" cy="52597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Ellipse 17">
                <a:extLst>
                  <a:ext uri="{FF2B5EF4-FFF2-40B4-BE49-F238E27FC236}">
                    <a16:creationId xmlns:a16="http://schemas.microsoft.com/office/drawing/2014/main" id="{A99A099E-4CB2-4193-98C7-D032DB0024CD}"/>
                  </a:ext>
                </a:extLst>
              </p:cNvPr>
              <p:cNvSpPr/>
              <p:nvPr/>
            </p:nvSpPr>
            <p:spPr>
              <a:xfrm>
                <a:off x="6839170" y="3044906"/>
                <a:ext cx="221541" cy="22762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7" name="Ellipse 106"/>
              <p:cNvSpPr>
                <a:spLocks noChangeAspect="1"/>
              </p:cNvSpPr>
              <p:nvPr/>
            </p:nvSpPr>
            <p:spPr>
              <a:xfrm>
                <a:off x="8606790" y="2125245"/>
                <a:ext cx="971550" cy="981075"/>
              </a:xfrm>
              <a:prstGeom prst="ellipse">
                <a:avLst/>
              </a:prstGeom>
              <a:noFill/>
              <a:ln w="57150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0" name="TextBox 16">
              <a:extLst>
                <a:ext uri="{FF2B5EF4-FFF2-40B4-BE49-F238E27FC236}">
                  <a16:creationId xmlns:a16="http://schemas.microsoft.com/office/drawing/2014/main" id="{FCC3AB76-377D-4DFE-BFC6-B65520DB9BDF}"/>
                </a:ext>
              </a:extLst>
            </p:cNvPr>
            <p:cNvSpPr txBox="1"/>
            <p:nvPr/>
          </p:nvSpPr>
          <p:spPr>
            <a:xfrm>
              <a:off x="8632183" y="3961971"/>
              <a:ext cx="23517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i="1" dirty="0" smtClean="0">
                  <a:solidFill>
                    <a:schemeClr val="bg2">
                      <a:lumMod val="9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Deposition of radionuclides from primary circuit</a:t>
              </a:r>
            </a:p>
          </p:txBody>
        </p:sp>
      </p:grpSp>
      <p:cxnSp>
        <p:nvCxnSpPr>
          <p:cNvPr id="110" name="Connecteur droit avec flèche 109"/>
          <p:cNvCxnSpPr>
            <a:stCxn id="108" idx="2"/>
          </p:cNvCxnSpPr>
          <p:nvPr/>
        </p:nvCxnSpPr>
        <p:spPr>
          <a:xfrm flipH="1" flipV="1">
            <a:off x="3840623" y="3043644"/>
            <a:ext cx="233116" cy="600526"/>
          </a:xfrm>
          <a:prstGeom prst="straightConnector1">
            <a:avLst/>
          </a:prstGeom>
          <a:ln w="38100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e 110"/>
          <p:cNvGrpSpPr/>
          <p:nvPr/>
        </p:nvGrpSpPr>
        <p:grpSpPr>
          <a:xfrm>
            <a:off x="993395" y="4484416"/>
            <a:ext cx="2913148" cy="1023349"/>
            <a:chOff x="272208" y="1679567"/>
            <a:chExt cx="2913148" cy="1023349"/>
          </a:xfrm>
        </p:grpSpPr>
        <p:sp>
          <p:nvSpPr>
            <p:cNvPr id="112" name="Rectangle 111"/>
            <p:cNvSpPr/>
            <p:nvPr/>
          </p:nvSpPr>
          <p:spPr>
            <a:xfrm>
              <a:off x="272208" y="1679567"/>
              <a:ext cx="1647029" cy="102334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Non-contaminated metal</a:t>
              </a:r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147782" y="1679567"/>
              <a:ext cx="1037574" cy="1023349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919238" y="1679567"/>
              <a:ext cx="228543" cy="1023349"/>
            </a:xfrm>
            <a:prstGeom prst="rect">
              <a:avLst/>
            </a:prstGeom>
            <a:pattFill prst="smConfetti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6681745" y="4484416"/>
            <a:ext cx="1647030" cy="102334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Calibri" panose="020F0502020204030204" pitchFamily="34" charset="0"/>
                <a:cs typeface="Calibri" panose="020F0502020204030204" pitchFamily="34" charset="0"/>
              </a:rPr>
              <a:t>Non-contaminated metal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328774" y="4484416"/>
            <a:ext cx="228543" cy="1023349"/>
          </a:xfrm>
          <a:prstGeom prst="rect">
            <a:avLst/>
          </a:prstGeom>
          <a:pattFill prst="smConfetti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8914928" y="467786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8969707" y="5710514"/>
            <a:ext cx="216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Radioactive effluent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9" name="Groupe 118"/>
          <p:cNvGrpSpPr>
            <a:grpSpLocks noChangeAspect="1"/>
          </p:cNvGrpSpPr>
          <p:nvPr/>
        </p:nvGrpSpPr>
        <p:grpSpPr>
          <a:xfrm>
            <a:off x="9636742" y="4172212"/>
            <a:ext cx="786590" cy="1424889"/>
            <a:chOff x="9399987" y="1243914"/>
            <a:chExt cx="1162050" cy="2105025"/>
          </a:xfrm>
        </p:grpSpPr>
        <p:pic>
          <p:nvPicPr>
            <p:cNvPr id="120" name="Image 1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99987" y="1243914"/>
              <a:ext cx="1162050" cy="2105025"/>
            </a:xfrm>
            <a:prstGeom prst="rect">
              <a:avLst/>
            </a:prstGeom>
          </p:spPr>
        </p:pic>
        <p:sp>
          <p:nvSpPr>
            <p:cNvPr id="121" name="Rectangle 120"/>
            <p:cNvSpPr/>
            <p:nvPr/>
          </p:nvSpPr>
          <p:spPr>
            <a:xfrm>
              <a:off x="9601540" y="2305952"/>
              <a:ext cx="744572" cy="876441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2" name="Connecteur droit avec flèche 121"/>
          <p:cNvCxnSpPr/>
          <p:nvPr/>
        </p:nvCxnSpPr>
        <p:spPr>
          <a:xfrm>
            <a:off x="4171719" y="4996091"/>
            <a:ext cx="216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4237213" y="4629735"/>
            <a:ext cx="1966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Decontamination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3687854" y="5517139"/>
            <a:ext cx="239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Surface contamination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ZoneTexte 124"/>
          <p:cNvSpPr txBox="1"/>
          <p:nvPr/>
        </p:nvSpPr>
        <p:spPr>
          <a:xfrm>
            <a:off x="3042035" y="5797416"/>
            <a:ext cx="19254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Deep contamination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6" name="Connecteur en angle 125"/>
          <p:cNvCxnSpPr>
            <a:endCxn id="125" idx="1"/>
          </p:cNvCxnSpPr>
          <p:nvPr/>
        </p:nvCxnSpPr>
        <p:spPr>
          <a:xfrm rot="16200000" flipH="1">
            <a:off x="2671939" y="5596597"/>
            <a:ext cx="463194" cy="276998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en angle 126"/>
          <p:cNvCxnSpPr>
            <a:endCxn id="124" idx="1"/>
          </p:cNvCxnSpPr>
          <p:nvPr/>
        </p:nvCxnSpPr>
        <p:spPr>
          <a:xfrm>
            <a:off x="3398096" y="5503499"/>
            <a:ext cx="289758" cy="1829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ZoneTexte 127"/>
          <p:cNvSpPr txBox="1"/>
          <p:nvPr/>
        </p:nvSpPr>
        <p:spPr>
          <a:xfrm>
            <a:off x="6468622" y="1862937"/>
            <a:ext cx="4599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CORD process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Decontamination by chemical oxidation-reduction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of KMnO</a:t>
            </a:r>
            <a:r>
              <a:rPr lang="en-GB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H</a:t>
            </a:r>
            <a:r>
              <a:rPr lang="en-GB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GB" sz="16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Dissolution of most metals on the surface</a:t>
            </a:r>
          </a:p>
        </p:txBody>
      </p:sp>
      <p:sp>
        <p:nvSpPr>
          <p:cNvPr id="129" name="Ellipse 128"/>
          <p:cNvSpPr/>
          <p:nvPr/>
        </p:nvSpPr>
        <p:spPr>
          <a:xfrm>
            <a:off x="9377026" y="4083601"/>
            <a:ext cx="1272066" cy="1618204"/>
          </a:xfrm>
          <a:prstGeom prst="ellipse">
            <a:avLst/>
          </a:prstGeom>
          <a:ln w="28575">
            <a:solidFill>
              <a:srgbClr val="00B05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49" name="Groupe 48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5" name="Chevron 54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Chevron 55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Chevron 57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843247" y="120833"/>
              <a:ext cx="1116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ZoneTexte 59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9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/>
      <p:bldP spid="118" grpId="0"/>
      <p:bldP spid="123" grpId="0"/>
      <p:bldP spid="124" grpId="0"/>
      <p:bldP spid="125" grpId="0"/>
      <p:bldP spid="128" grpId="0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Objectives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55" name="Groupe 54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6" name="Chevron 55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Chevron 56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Chevron 58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9933"/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843247" y="120833"/>
              <a:ext cx="111684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39" name="Image 1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04" y="2751568"/>
            <a:ext cx="786590" cy="1424889"/>
          </a:xfrm>
          <a:prstGeom prst="rect">
            <a:avLst/>
          </a:prstGeom>
        </p:spPr>
      </p:pic>
      <p:sp>
        <p:nvSpPr>
          <p:cNvPr id="140" name="ZoneTexte 139"/>
          <p:cNvSpPr txBox="1"/>
          <p:nvPr/>
        </p:nvSpPr>
        <p:spPr>
          <a:xfrm>
            <a:off x="274941" y="1757508"/>
            <a:ext cx="5363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85" indent="-285685">
              <a:buFont typeface="Wingdings" panose="05000000000000000000" pitchFamily="2" charset="2"/>
              <a:buChar char="Ø"/>
            </a:pP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Reduction of secondary effluent volume by concentrating radionuclides in solid form</a:t>
            </a:r>
            <a:endParaRPr lang="en-GB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Ellipse 140"/>
          <p:cNvSpPr>
            <a:spLocks noChangeAspect="1"/>
          </p:cNvSpPr>
          <p:nvPr/>
        </p:nvSpPr>
        <p:spPr>
          <a:xfrm>
            <a:off x="4979553" y="3379545"/>
            <a:ext cx="315445" cy="315445"/>
          </a:xfrm>
          <a:prstGeom prst="ellipse">
            <a:avLst/>
          </a:prstGeom>
          <a:pattFill prst="pct60">
            <a:fgClr>
              <a:srgbClr val="FF0000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2" name="Connecteur droit avec flèche 141"/>
          <p:cNvCxnSpPr/>
          <p:nvPr/>
        </p:nvCxnSpPr>
        <p:spPr>
          <a:xfrm>
            <a:off x="1966078" y="3466648"/>
            <a:ext cx="9966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ZoneTexte 142"/>
          <p:cNvSpPr txBox="1"/>
          <p:nvPr/>
        </p:nvSpPr>
        <p:spPr>
          <a:xfrm>
            <a:off x="4393525" y="3277954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6388312" y="1757508"/>
            <a:ext cx="52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Optimisation of chromatographic separation of residual radionuclides</a:t>
            </a:r>
            <a:endParaRPr lang="en-GB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ZoneTexte 144"/>
          <p:cNvSpPr txBox="1"/>
          <p:nvPr/>
        </p:nvSpPr>
        <p:spPr>
          <a:xfrm>
            <a:off x="2344554" y="5073117"/>
            <a:ext cx="78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The protocol needs to be 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cheap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b="1" i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 and adaptable at </a:t>
            </a:r>
            <a:r>
              <a:rPr lang="en-US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</a:t>
            </a:r>
            <a:r>
              <a:rPr lang="en-US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  <a:r>
              <a:rPr lang="en-US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b="1" i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323887" y="4105382"/>
            <a:ext cx="191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Radioactive effluent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ZoneTexte 146"/>
          <p:cNvSpPr txBox="1"/>
          <p:nvPr/>
        </p:nvSpPr>
        <p:spPr>
          <a:xfrm>
            <a:off x="4183879" y="3694990"/>
            <a:ext cx="191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Solid waste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riangle isocèle 147"/>
          <p:cNvSpPr/>
          <p:nvPr/>
        </p:nvSpPr>
        <p:spPr>
          <a:xfrm>
            <a:off x="2247121" y="4951408"/>
            <a:ext cx="667842" cy="733663"/>
          </a:xfrm>
          <a:prstGeom prst="triangle">
            <a:avLst/>
          </a:prstGeom>
          <a:ln w="28575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2138750" y="5064530"/>
            <a:ext cx="887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fr-FR" sz="40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0" name="Connecteur en angle 149"/>
          <p:cNvCxnSpPr/>
          <p:nvPr/>
        </p:nvCxnSpPr>
        <p:spPr>
          <a:xfrm>
            <a:off x="3917709" y="5432278"/>
            <a:ext cx="553810" cy="285682"/>
          </a:xfrm>
          <a:prstGeom prst="bentConnector3">
            <a:avLst>
              <a:gd name="adj1" fmla="val 1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4512159" y="5528703"/>
            <a:ext cx="500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Reduce the amount of resin required as much as possible</a:t>
            </a:r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2" name="Image 1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87" y="2751567"/>
            <a:ext cx="786590" cy="1424889"/>
          </a:xfrm>
          <a:prstGeom prst="rect">
            <a:avLst/>
          </a:prstGeom>
        </p:spPr>
      </p:pic>
      <p:pic>
        <p:nvPicPr>
          <p:cNvPr id="153" name="Image 1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61" y="2754203"/>
            <a:ext cx="786590" cy="1424889"/>
          </a:xfrm>
          <a:prstGeom prst="rect">
            <a:avLst/>
          </a:prstGeom>
        </p:spPr>
      </p:pic>
      <p:cxnSp>
        <p:nvCxnSpPr>
          <p:cNvPr id="154" name="Connecteur droit avec flèche 153"/>
          <p:cNvCxnSpPr/>
          <p:nvPr/>
        </p:nvCxnSpPr>
        <p:spPr>
          <a:xfrm>
            <a:off x="8093447" y="3523483"/>
            <a:ext cx="9966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5" name="Image 1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650" y="2794889"/>
            <a:ext cx="786590" cy="1424889"/>
          </a:xfrm>
          <a:prstGeom prst="rect">
            <a:avLst/>
          </a:prstGeom>
        </p:spPr>
      </p:pic>
      <p:sp>
        <p:nvSpPr>
          <p:cNvPr id="156" name="ZoneTexte 155"/>
          <p:cNvSpPr txBox="1"/>
          <p:nvPr/>
        </p:nvSpPr>
        <p:spPr>
          <a:xfrm>
            <a:off x="9962921" y="3277954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8971400" y="4248072"/>
            <a:ext cx="1250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Cationic resin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ZoneTexte 157"/>
          <p:cNvSpPr txBox="1"/>
          <p:nvPr/>
        </p:nvSpPr>
        <p:spPr>
          <a:xfrm>
            <a:off x="10175839" y="4219778"/>
            <a:ext cx="1572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Decontaminated effluent</a:t>
            </a:r>
            <a:endParaRPr lang="en-GB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9" name="Connecteur droit 158"/>
          <p:cNvCxnSpPr/>
          <p:nvPr/>
        </p:nvCxnSpPr>
        <p:spPr>
          <a:xfrm>
            <a:off x="10693614" y="3538562"/>
            <a:ext cx="5328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0" name="Groupe 159"/>
          <p:cNvGrpSpPr/>
          <p:nvPr/>
        </p:nvGrpSpPr>
        <p:grpSpPr>
          <a:xfrm>
            <a:off x="9414643" y="2547843"/>
            <a:ext cx="398221" cy="1659597"/>
            <a:chOff x="9492615" y="2625815"/>
            <a:chExt cx="398221" cy="1659597"/>
          </a:xfrm>
        </p:grpSpPr>
        <p:grpSp>
          <p:nvGrpSpPr>
            <p:cNvPr id="161" name="Groupe 160"/>
            <p:cNvGrpSpPr/>
            <p:nvPr/>
          </p:nvGrpSpPr>
          <p:grpSpPr>
            <a:xfrm>
              <a:off x="9583368" y="2704837"/>
              <a:ext cx="216000" cy="1580575"/>
              <a:chOff x="9583368" y="2704837"/>
              <a:chExt cx="216000" cy="1580575"/>
            </a:xfrm>
          </p:grpSpPr>
          <p:grpSp>
            <p:nvGrpSpPr>
              <p:cNvPr id="167" name="Groupe 166"/>
              <p:cNvGrpSpPr/>
              <p:nvPr/>
            </p:nvGrpSpPr>
            <p:grpSpPr>
              <a:xfrm>
                <a:off x="9583368" y="2704837"/>
                <a:ext cx="216000" cy="1472385"/>
                <a:chOff x="7740235" y="2871944"/>
                <a:chExt cx="216000" cy="1472385"/>
              </a:xfrm>
            </p:grpSpPr>
            <p:sp>
              <p:nvSpPr>
                <p:cNvPr id="172" name="Rectangle à coins arrondis 33"/>
                <p:cNvSpPr/>
                <p:nvPr/>
              </p:nvSpPr>
              <p:spPr>
                <a:xfrm>
                  <a:off x="7740235" y="2871944"/>
                  <a:ext cx="216000" cy="1472385"/>
                </a:xfrm>
                <a:custGeom>
                  <a:avLst/>
                  <a:gdLst>
                    <a:gd name="connsiteX0" fmla="*/ 0 w 216000"/>
                    <a:gd name="connsiteY0" fmla="*/ 36001 h 1440000"/>
                    <a:gd name="connsiteX1" fmla="*/ 36001 w 216000"/>
                    <a:gd name="connsiteY1" fmla="*/ 0 h 1440000"/>
                    <a:gd name="connsiteX2" fmla="*/ 179999 w 216000"/>
                    <a:gd name="connsiteY2" fmla="*/ 0 h 1440000"/>
                    <a:gd name="connsiteX3" fmla="*/ 216000 w 216000"/>
                    <a:gd name="connsiteY3" fmla="*/ 36001 h 1440000"/>
                    <a:gd name="connsiteX4" fmla="*/ 216000 w 216000"/>
                    <a:gd name="connsiteY4" fmla="*/ 1403999 h 1440000"/>
                    <a:gd name="connsiteX5" fmla="*/ 179999 w 216000"/>
                    <a:gd name="connsiteY5" fmla="*/ 1440000 h 1440000"/>
                    <a:gd name="connsiteX6" fmla="*/ 36001 w 216000"/>
                    <a:gd name="connsiteY6" fmla="*/ 1440000 h 1440000"/>
                    <a:gd name="connsiteX7" fmla="*/ 0 w 216000"/>
                    <a:gd name="connsiteY7" fmla="*/ 1403999 h 1440000"/>
                    <a:gd name="connsiteX8" fmla="*/ 0 w 216000"/>
                    <a:gd name="connsiteY8" fmla="*/ 36001 h 1440000"/>
                    <a:gd name="connsiteX0" fmla="*/ 0 w 216000"/>
                    <a:gd name="connsiteY0" fmla="*/ 36001 h 1464765"/>
                    <a:gd name="connsiteX1" fmla="*/ 36001 w 216000"/>
                    <a:gd name="connsiteY1" fmla="*/ 0 h 1464765"/>
                    <a:gd name="connsiteX2" fmla="*/ 179999 w 216000"/>
                    <a:gd name="connsiteY2" fmla="*/ 0 h 1464765"/>
                    <a:gd name="connsiteX3" fmla="*/ 216000 w 216000"/>
                    <a:gd name="connsiteY3" fmla="*/ 36001 h 1464765"/>
                    <a:gd name="connsiteX4" fmla="*/ 216000 w 216000"/>
                    <a:gd name="connsiteY4" fmla="*/ 1403999 h 1464765"/>
                    <a:gd name="connsiteX5" fmla="*/ 168569 w 216000"/>
                    <a:gd name="connsiteY5" fmla="*/ 1464765 h 1464765"/>
                    <a:gd name="connsiteX6" fmla="*/ 36001 w 216000"/>
                    <a:gd name="connsiteY6" fmla="*/ 1440000 h 1464765"/>
                    <a:gd name="connsiteX7" fmla="*/ 0 w 216000"/>
                    <a:gd name="connsiteY7" fmla="*/ 1403999 h 1464765"/>
                    <a:gd name="connsiteX8" fmla="*/ 0 w 216000"/>
                    <a:gd name="connsiteY8" fmla="*/ 36001 h 1464765"/>
                    <a:gd name="connsiteX0" fmla="*/ 0 w 216000"/>
                    <a:gd name="connsiteY0" fmla="*/ 36001 h 1472385"/>
                    <a:gd name="connsiteX1" fmla="*/ 36001 w 216000"/>
                    <a:gd name="connsiteY1" fmla="*/ 0 h 1472385"/>
                    <a:gd name="connsiteX2" fmla="*/ 179999 w 216000"/>
                    <a:gd name="connsiteY2" fmla="*/ 0 h 1472385"/>
                    <a:gd name="connsiteX3" fmla="*/ 216000 w 216000"/>
                    <a:gd name="connsiteY3" fmla="*/ 36001 h 1472385"/>
                    <a:gd name="connsiteX4" fmla="*/ 216000 w 216000"/>
                    <a:gd name="connsiteY4" fmla="*/ 1403999 h 1472385"/>
                    <a:gd name="connsiteX5" fmla="*/ 168569 w 216000"/>
                    <a:gd name="connsiteY5" fmla="*/ 1464765 h 1472385"/>
                    <a:gd name="connsiteX6" fmla="*/ 70291 w 216000"/>
                    <a:gd name="connsiteY6" fmla="*/ 1472385 h 1472385"/>
                    <a:gd name="connsiteX7" fmla="*/ 0 w 216000"/>
                    <a:gd name="connsiteY7" fmla="*/ 1403999 h 1472385"/>
                    <a:gd name="connsiteX8" fmla="*/ 0 w 216000"/>
                    <a:gd name="connsiteY8" fmla="*/ 36001 h 1472385"/>
                    <a:gd name="connsiteX0" fmla="*/ 0 w 216000"/>
                    <a:gd name="connsiteY0" fmla="*/ 36001 h 1472385"/>
                    <a:gd name="connsiteX1" fmla="*/ 36001 w 216000"/>
                    <a:gd name="connsiteY1" fmla="*/ 0 h 1472385"/>
                    <a:gd name="connsiteX2" fmla="*/ 179999 w 216000"/>
                    <a:gd name="connsiteY2" fmla="*/ 0 h 1472385"/>
                    <a:gd name="connsiteX3" fmla="*/ 216000 w 216000"/>
                    <a:gd name="connsiteY3" fmla="*/ 36001 h 1472385"/>
                    <a:gd name="connsiteX4" fmla="*/ 216000 w 216000"/>
                    <a:gd name="connsiteY4" fmla="*/ 1403999 h 1472385"/>
                    <a:gd name="connsiteX5" fmla="*/ 147614 w 216000"/>
                    <a:gd name="connsiteY5" fmla="*/ 1472385 h 1472385"/>
                    <a:gd name="connsiteX6" fmla="*/ 70291 w 216000"/>
                    <a:gd name="connsiteY6" fmla="*/ 1472385 h 1472385"/>
                    <a:gd name="connsiteX7" fmla="*/ 0 w 216000"/>
                    <a:gd name="connsiteY7" fmla="*/ 1403999 h 1472385"/>
                    <a:gd name="connsiteX8" fmla="*/ 0 w 216000"/>
                    <a:gd name="connsiteY8" fmla="*/ 36001 h 1472385"/>
                    <a:gd name="connsiteX0" fmla="*/ 0 w 216000"/>
                    <a:gd name="connsiteY0" fmla="*/ 36001 h 1472385"/>
                    <a:gd name="connsiteX1" fmla="*/ 36001 w 216000"/>
                    <a:gd name="connsiteY1" fmla="*/ 0 h 1472385"/>
                    <a:gd name="connsiteX2" fmla="*/ 179999 w 216000"/>
                    <a:gd name="connsiteY2" fmla="*/ 0 h 1472385"/>
                    <a:gd name="connsiteX3" fmla="*/ 216000 w 216000"/>
                    <a:gd name="connsiteY3" fmla="*/ 36001 h 1472385"/>
                    <a:gd name="connsiteX4" fmla="*/ 216000 w 216000"/>
                    <a:gd name="connsiteY4" fmla="*/ 1403999 h 1472385"/>
                    <a:gd name="connsiteX5" fmla="*/ 147614 w 216000"/>
                    <a:gd name="connsiteY5" fmla="*/ 1472385 h 1472385"/>
                    <a:gd name="connsiteX6" fmla="*/ 70291 w 216000"/>
                    <a:gd name="connsiteY6" fmla="*/ 1472385 h 1472385"/>
                    <a:gd name="connsiteX7" fmla="*/ 0 w 216000"/>
                    <a:gd name="connsiteY7" fmla="*/ 1417334 h 1472385"/>
                    <a:gd name="connsiteX8" fmla="*/ 0 w 216000"/>
                    <a:gd name="connsiteY8" fmla="*/ 36001 h 1472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6000" h="1472385">
                      <a:moveTo>
                        <a:pt x="0" y="36001"/>
                      </a:moveTo>
                      <a:cubicBezTo>
                        <a:pt x="0" y="16118"/>
                        <a:pt x="16118" y="0"/>
                        <a:pt x="36001" y="0"/>
                      </a:cubicBezTo>
                      <a:lnTo>
                        <a:pt x="179999" y="0"/>
                      </a:lnTo>
                      <a:cubicBezTo>
                        <a:pt x="199882" y="0"/>
                        <a:pt x="216000" y="16118"/>
                        <a:pt x="216000" y="36001"/>
                      </a:cubicBezTo>
                      <a:lnTo>
                        <a:pt x="216000" y="1403999"/>
                      </a:lnTo>
                      <a:cubicBezTo>
                        <a:pt x="216000" y="1423882"/>
                        <a:pt x="167497" y="1472385"/>
                        <a:pt x="147614" y="1472385"/>
                      </a:cubicBezTo>
                      <a:lnTo>
                        <a:pt x="70291" y="1472385"/>
                      </a:lnTo>
                      <a:cubicBezTo>
                        <a:pt x="50408" y="1472385"/>
                        <a:pt x="0" y="1437217"/>
                        <a:pt x="0" y="1417334"/>
                      </a:cubicBezTo>
                      <a:lnTo>
                        <a:pt x="0" y="36001"/>
                      </a:lnTo>
                      <a:close/>
                    </a:path>
                  </a:pathLst>
                </a:custGeom>
                <a:pattFill prst="sphere">
                  <a:fgClr>
                    <a:schemeClr val="accent6">
                      <a:lumMod val="40000"/>
                      <a:lumOff val="60000"/>
                    </a:schemeClr>
                  </a:fgClr>
                  <a:bgClr>
                    <a:schemeClr val="accent6">
                      <a:lumMod val="60000"/>
                      <a:lumOff val="40000"/>
                    </a:schemeClr>
                  </a:bgClr>
                </a:pattFill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Ellipse 172"/>
                <p:cNvSpPr>
                  <a:spLocks noChangeAspect="1"/>
                </p:cNvSpPr>
                <p:nvPr/>
              </p:nvSpPr>
              <p:spPr>
                <a:xfrm>
                  <a:off x="7808384" y="3975260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Ellipse 173"/>
                <p:cNvSpPr>
                  <a:spLocks noChangeAspect="1"/>
                </p:cNvSpPr>
                <p:nvPr/>
              </p:nvSpPr>
              <p:spPr>
                <a:xfrm>
                  <a:off x="7775928" y="3328108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5" name="Ellipse 174"/>
                <p:cNvSpPr>
                  <a:spLocks noChangeAspect="1"/>
                </p:cNvSpPr>
                <p:nvPr/>
              </p:nvSpPr>
              <p:spPr>
                <a:xfrm>
                  <a:off x="7867846" y="4094759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Ellipse 175"/>
                <p:cNvSpPr>
                  <a:spLocks noChangeAspect="1"/>
                </p:cNvSpPr>
                <p:nvPr/>
              </p:nvSpPr>
              <p:spPr>
                <a:xfrm>
                  <a:off x="7813464" y="3620022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Ellipse 176"/>
                <p:cNvSpPr>
                  <a:spLocks noChangeAspect="1"/>
                </p:cNvSpPr>
                <p:nvPr/>
              </p:nvSpPr>
              <p:spPr>
                <a:xfrm>
                  <a:off x="7860737" y="3874287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8" name="Ellipse 177"/>
                <p:cNvSpPr>
                  <a:spLocks noChangeAspect="1"/>
                </p:cNvSpPr>
                <p:nvPr/>
              </p:nvSpPr>
              <p:spPr>
                <a:xfrm>
                  <a:off x="7792157" y="3780060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Ellipse 178"/>
                <p:cNvSpPr>
                  <a:spLocks noChangeAspect="1"/>
                </p:cNvSpPr>
                <p:nvPr/>
              </p:nvSpPr>
              <p:spPr>
                <a:xfrm>
                  <a:off x="7775929" y="4226733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Ellipse 179"/>
                <p:cNvSpPr>
                  <a:spLocks noChangeAspect="1"/>
                </p:cNvSpPr>
                <p:nvPr/>
              </p:nvSpPr>
              <p:spPr>
                <a:xfrm>
                  <a:off x="7775929" y="3488756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Ellipse 180"/>
                <p:cNvSpPr>
                  <a:spLocks noChangeAspect="1"/>
                </p:cNvSpPr>
                <p:nvPr/>
              </p:nvSpPr>
              <p:spPr>
                <a:xfrm>
                  <a:off x="7766264" y="3082523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Ellipse 181"/>
                <p:cNvSpPr>
                  <a:spLocks noChangeAspect="1"/>
                </p:cNvSpPr>
                <p:nvPr/>
              </p:nvSpPr>
              <p:spPr>
                <a:xfrm>
                  <a:off x="7842588" y="3193563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Ellipse 182"/>
                <p:cNvSpPr>
                  <a:spLocks noChangeAspect="1"/>
                </p:cNvSpPr>
                <p:nvPr/>
              </p:nvSpPr>
              <p:spPr>
                <a:xfrm>
                  <a:off x="7855089" y="3017401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4" name="Ellipse 183"/>
                <p:cNvSpPr>
                  <a:spLocks noChangeAspect="1"/>
                </p:cNvSpPr>
                <p:nvPr/>
              </p:nvSpPr>
              <p:spPr>
                <a:xfrm>
                  <a:off x="7877948" y="3437300"/>
                  <a:ext cx="45719" cy="45719"/>
                </a:xfrm>
                <a:prstGeom prst="ellipse">
                  <a:avLst/>
                </a:prstGeom>
                <a:solidFill>
                  <a:srgbClr val="FF0000">
                    <a:alpha val="47000"/>
                  </a:srgb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39700" prst="cross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68" name="Ellipse 167"/>
              <p:cNvSpPr>
                <a:spLocks noChangeAspect="1"/>
              </p:cNvSpPr>
              <p:nvPr/>
            </p:nvSpPr>
            <p:spPr>
              <a:xfrm>
                <a:off x="9613922" y="2750472"/>
                <a:ext cx="45719" cy="45719"/>
              </a:xfrm>
              <a:prstGeom prst="ellipse">
                <a:avLst/>
              </a:prstGeom>
              <a:solidFill>
                <a:srgbClr val="FF0000">
                  <a:alpha val="47000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39700" prst="cross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9" name="ZoneTexte 168"/>
              <p:cNvSpPr txBox="1"/>
              <p:nvPr/>
            </p:nvSpPr>
            <p:spPr>
              <a:xfrm>
                <a:off x="9653693" y="4177690"/>
                <a:ext cx="70621" cy="10772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fr-FR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0" name="Connecteur droit 169"/>
              <p:cNvCxnSpPr>
                <a:stCxn id="172" idx="6"/>
                <a:endCxn id="169" idx="1"/>
              </p:cNvCxnSpPr>
              <p:nvPr/>
            </p:nvCxnSpPr>
            <p:spPr>
              <a:xfrm>
                <a:off x="9653659" y="4177222"/>
                <a:ext cx="34" cy="5432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Connecteur droit 170"/>
              <p:cNvCxnSpPr/>
              <p:nvPr/>
            </p:nvCxnSpPr>
            <p:spPr>
              <a:xfrm>
                <a:off x="9725773" y="4175317"/>
                <a:ext cx="34" cy="54329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2" name="ZoneTexte 161"/>
            <p:cNvSpPr txBox="1"/>
            <p:nvPr/>
          </p:nvSpPr>
          <p:spPr>
            <a:xfrm>
              <a:off x="9583750" y="2626767"/>
              <a:ext cx="215618" cy="10772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fr-FR" sz="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3" name="Connecteur droit 162"/>
            <p:cNvCxnSpPr>
              <a:stCxn id="172" idx="0"/>
              <a:endCxn id="162" idx="1"/>
            </p:cNvCxnSpPr>
            <p:nvPr/>
          </p:nvCxnSpPr>
          <p:spPr>
            <a:xfrm flipV="1">
              <a:off x="9583368" y="2680628"/>
              <a:ext cx="382" cy="6021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eur droit 163"/>
            <p:cNvCxnSpPr/>
            <p:nvPr/>
          </p:nvCxnSpPr>
          <p:spPr>
            <a:xfrm flipV="1">
              <a:off x="9798986" y="2682371"/>
              <a:ext cx="382" cy="6021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Arc 164"/>
            <p:cNvSpPr/>
            <p:nvPr/>
          </p:nvSpPr>
          <p:spPr>
            <a:xfrm>
              <a:off x="9492615" y="2626544"/>
              <a:ext cx="90753" cy="115955"/>
            </a:xfrm>
            <a:prstGeom prst="arc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Arc 165"/>
            <p:cNvSpPr/>
            <p:nvPr/>
          </p:nvSpPr>
          <p:spPr>
            <a:xfrm flipH="1">
              <a:off x="9800083" y="2625815"/>
              <a:ext cx="90753" cy="115955"/>
            </a:xfrm>
            <a:prstGeom prst="arc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5" name="Rectangle à coins arrondis 1"/>
          <p:cNvSpPr/>
          <p:nvPr/>
        </p:nvSpPr>
        <p:spPr>
          <a:xfrm>
            <a:off x="1014968" y="3479485"/>
            <a:ext cx="535749" cy="593372"/>
          </a:xfrm>
          <a:custGeom>
            <a:avLst/>
            <a:gdLst>
              <a:gd name="connsiteX0" fmla="*/ 0 w 523240"/>
              <a:gd name="connsiteY0" fmla="*/ 87208 h 593262"/>
              <a:gd name="connsiteX1" fmla="*/ 87208 w 523240"/>
              <a:gd name="connsiteY1" fmla="*/ 0 h 593262"/>
              <a:gd name="connsiteX2" fmla="*/ 436032 w 523240"/>
              <a:gd name="connsiteY2" fmla="*/ 0 h 593262"/>
              <a:gd name="connsiteX3" fmla="*/ 523240 w 523240"/>
              <a:gd name="connsiteY3" fmla="*/ 87208 h 593262"/>
              <a:gd name="connsiteX4" fmla="*/ 523240 w 523240"/>
              <a:gd name="connsiteY4" fmla="*/ 506054 h 593262"/>
              <a:gd name="connsiteX5" fmla="*/ 436032 w 523240"/>
              <a:gd name="connsiteY5" fmla="*/ 593262 h 593262"/>
              <a:gd name="connsiteX6" fmla="*/ 87208 w 523240"/>
              <a:gd name="connsiteY6" fmla="*/ 593262 h 593262"/>
              <a:gd name="connsiteX7" fmla="*/ 0 w 523240"/>
              <a:gd name="connsiteY7" fmla="*/ 506054 h 593262"/>
              <a:gd name="connsiteX8" fmla="*/ 0 w 523240"/>
              <a:gd name="connsiteY8" fmla="*/ 87208 h 593262"/>
              <a:gd name="connsiteX0" fmla="*/ 0 w 524246"/>
              <a:gd name="connsiteY0" fmla="*/ 87318 h 593372"/>
              <a:gd name="connsiteX1" fmla="*/ 87208 w 524246"/>
              <a:gd name="connsiteY1" fmla="*/ 110 h 593372"/>
              <a:gd name="connsiteX2" fmla="*/ 436032 w 524246"/>
              <a:gd name="connsiteY2" fmla="*/ 110 h 593372"/>
              <a:gd name="connsiteX3" fmla="*/ 523240 w 524246"/>
              <a:gd name="connsiteY3" fmla="*/ 87318 h 593372"/>
              <a:gd name="connsiteX4" fmla="*/ 523240 w 524246"/>
              <a:gd name="connsiteY4" fmla="*/ 506164 h 593372"/>
              <a:gd name="connsiteX5" fmla="*/ 436032 w 524246"/>
              <a:gd name="connsiteY5" fmla="*/ 593372 h 593372"/>
              <a:gd name="connsiteX6" fmla="*/ 87208 w 524246"/>
              <a:gd name="connsiteY6" fmla="*/ 593372 h 593372"/>
              <a:gd name="connsiteX7" fmla="*/ 0 w 524246"/>
              <a:gd name="connsiteY7" fmla="*/ 506164 h 593372"/>
              <a:gd name="connsiteX8" fmla="*/ 0 w 524246"/>
              <a:gd name="connsiteY8" fmla="*/ 87318 h 593372"/>
              <a:gd name="connsiteX0" fmla="*/ 1799 w 526045"/>
              <a:gd name="connsiteY0" fmla="*/ 87318 h 593372"/>
              <a:gd name="connsiteX1" fmla="*/ 89007 w 526045"/>
              <a:gd name="connsiteY1" fmla="*/ 110 h 593372"/>
              <a:gd name="connsiteX2" fmla="*/ 437831 w 526045"/>
              <a:gd name="connsiteY2" fmla="*/ 110 h 593372"/>
              <a:gd name="connsiteX3" fmla="*/ 525039 w 526045"/>
              <a:gd name="connsiteY3" fmla="*/ 87318 h 593372"/>
              <a:gd name="connsiteX4" fmla="*/ 525039 w 526045"/>
              <a:gd name="connsiteY4" fmla="*/ 506164 h 593372"/>
              <a:gd name="connsiteX5" fmla="*/ 437831 w 526045"/>
              <a:gd name="connsiteY5" fmla="*/ 593372 h 593372"/>
              <a:gd name="connsiteX6" fmla="*/ 89007 w 526045"/>
              <a:gd name="connsiteY6" fmla="*/ 593372 h 593372"/>
              <a:gd name="connsiteX7" fmla="*/ 1799 w 526045"/>
              <a:gd name="connsiteY7" fmla="*/ 506164 h 593372"/>
              <a:gd name="connsiteX8" fmla="*/ 1799 w 526045"/>
              <a:gd name="connsiteY8" fmla="*/ 87318 h 5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45" h="593372">
                <a:moveTo>
                  <a:pt x="1799" y="87318"/>
                </a:moveTo>
                <a:cubicBezTo>
                  <a:pt x="1799" y="39154"/>
                  <a:pt x="-20117" y="2650"/>
                  <a:pt x="89007" y="110"/>
                </a:cubicBezTo>
                <a:lnTo>
                  <a:pt x="437831" y="110"/>
                </a:lnTo>
                <a:cubicBezTo>
                  <a:pt x="541875" y="-2430"/>
                  <a:pt x="525039" y="39154"/>
                  <a:pt x="525039" y="87318"/>
                </a:cubicBezTo>
                <a:lnTo>
                  <a:pt x="525039" y="506164"/>
                </a:lnTo>
                <a:cubicBezTo>
                  <a:pt x="525039" y="554328"/>
                  <a:pt x="485995" y="593372"/>
                  <a:pt x="437831" y="593372"/>
                </a:cubicBezTo>
                <a:lnTo>
                  <a:pt x="89007" y="593372"/>
                </a:lnTo>
                <a:cubicBezTo>
                  <a:pt x="40843" y="593372"/>
                  <a:pt x="1799" y="554328"/>
                  <a:pt x="1799" y="506164"/>
                </a:cubicBezTo>
                <a:lnTo>
                  <a:pt x="1799" y="87318"/>
                </a:lnTo>
                <a:close/>
              </a:path>
            </a:pathLst>
          </a:custGeom>
          <a:pattFill prst="pct60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Rectangle à coins arrondis 1"/>
          <p:cNvSpPr/>
          <p:nvPr/>
        </p:nvSpPr>
        <p:spPr>
          <a:xfrm>
            <a:off x="3481529" y="3476945"/>
            <a:ext cx="535749" cy="593372"/>
          </a:xfrm>
          <a:custGeom>
            <a:avLst/>
            <a:gdLst>
              <a:gd name="connsiteX0" fmla="*/ 0 w 523240"/>
              <a:gd name="connsiteY0" fmla="*/ 87208 h 593262"/>
              <a:gd name="connsiteX1" fmla="*/ 87208 w 523240"/>
              <a:gd name="connsiteY1" fmla="*/ 0 h 593262"/>
              <a:gd name="connsiteX2" fmla="*/ 436032 w 523240"/>
              <a:gd name="connsiteY2" fmla="*/ 0 h 593262"/>
              <a:gd name="connsiteX3" fmla="*/ 523240 w 523240"/>
              <a:gd name="connsiteY3" fmla="*/ 87208 h 593262"/>
              <a:gd name="connsiteX4" fmla="*/ 523240 w 523240"/>
              <a:gd name="connsiteY4" fmla="*/ 506054 h 593262"/>
              <a:gd name="connsiteX5" fmla="*/ 436032 w 523240"/>
              <a:gd name="connsiteY5" fmla="*/ 593262 h 593262"/>
              <a:gd name="connsiteX6" fmla="*/ 87208 w 523240"/>
              <a:gd name="connsiteY6" fmla="*/ 593262 h 593262"/>
              <a:gd name="connsiteX7" fmla="*/ 0 w 523240"/>
              <a:gd name="connsiteY7" fmla="*/ 506054 h 593262"/>
              <a:gd name="connsiteX8" fmla="*/ 0 w 523240"/>
              <a:gd name="connsiteY8" fmla="*/ 87208 h 593262"/>
              <a:gd name="connsiteX0" fmla="*/ 0 w 524246"/>
              <a:gd name="connsiteY0" fmla="*/ 87318 h 593372"/>
              <a:gd name="connsiteX1" fmla="*/ 87208 w 524246"/>
              <a:gd name="connsiteY1" fmla="*/ 110 h 593372"/>
              <a:gd name="connsiteX2" fmla="*/ 436032 w 524246"/>
              <a:gd name="connsiteY2" fmla="*/ 110 h 593372"/>
              <a:gd name="connsiteX3" fmla="*/ 523240 w 524246"/>
              <a:gd name="connsiteY3" fmla="*/ 87318 h 593372"/>
              <a:gd name="connsiteX4" fmla="*/ 523240 w 524246"/>
              <a:gd name="connsiteY4" fmla="*/ 506164 h 593372"/>
              <a:gd name="connsiteX5" fmla="*/ 436032 w 524246"/>
              <a:gd name="connsiteY5" fmla="*/ 593372 h 593372"/>
              <a:gd name="connsiteX6" fmla="*/ 87208 w 524246"/>
              <a:gd name="connsiteY6" fmla="*/ 593372 h 593372"/>
              <a:gd name="connsiteX7" fmla="*/ 0 w 524246"/>
              <a:gd name="connsiteY7" fmla="*/ 506164 h 593372"/>
              <a:gd name="connsiteX8" fmla="*/ 0 w 524246"/>
              <a:gd name="connsiteY8" fmla="*/ 87318 h 593372"/>
              <a:gd name="connsiteX0" fmla="*/ 1799 w 526045"/>
              <a:gd name="connsiteY0" fmla="*/ 87318 h 593372"/>
              <a:gd name="connsiteX1" fmla="*/ 89007 w 526045"/>
              <a:gd name="connsiteY1" fmla="*/ 110 h 593372"/>
              <a:gd name="connsiteX2" fmla="*/ 437831 w 526045"/>
              <a:gd name="connsiteY2" fmla="*/ 110 h 593372"/>
              <a:gd name="connsiteX3" fmla="*/ 525039 w 526045"/>
              <a:gd name="connsiteY3" fmla="*/ 87318 h 593372"/>
              <a:gd name="connsiteX4" fmla="*/ 525039 w 526045"/>
              <a:gd name="connsiteY4" fmla="*/ 506164 h 593372"/>
              <a:gd name="connsiteX5" fmla="*/ 437831 w 526045"/>
              <a:gd name="connsiteY5" fmla="*/ 593372 h 593372"/>
              <a:gd name="connsiteX6" fmla="*/ 89007 w 526045"/>
              <a:gd name="connsiteY6" fmla="*/ 593372 h 593372"/>
              <a:gd name="connsiteX7" fmla="*/ 1799 w 526045"/>
              <a:gd name="connsiteY7" fmla="*/ 506164 h 593372"/>
              <a:gd name="connsiteX8" fmla="*/ 1799 w 526045"/>
              <a:gd name="connsiteY8" fmla="*/ 87318 h 5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45" h="593372">
                <a:moveTo>
                  <a:pt x="1799" y="87318"/>
                </a:moveTo>
                <a:cubicBezTo>
                  <a:pt x="1799" y="39154"/>
                  <a:pt x="-20117" y="2650"/>
                  <a:pt x="89007" y="110"/>
                </a:cubicBezTo>
                <a:lnTo>
                  <a:pt x="437831" y="110"/>
                </a:lnTo>
                <a:cubicBezTo>
                  <a:pt x="541875" y="-2430"/>
                  <a:pt x="525039" y="39154"/>
                  <a:pt x="525039" y="87318"/>
                </a:cubicBezTo>
                <a:lnTo>
                  <a:pt x="525039" y="506164"/>
                </a:lnTo>
                <a:cubicBezTo>
                  <a:pt x="525039" y="554328"/>
                  <a:pt x="485995" y="593372"/>
                  <a:pt x="437831" y="593372"/>
                </a:cubicBezTo>
                <a:lnTo>
                  <a:pt x="89007" y="593372"/>
                </a:lnTo>
                <a:cubicBezTo>
                  <a:pt x="40843" y="593372"/>
                  <a:pt x="1799" y="554328"/>
                  <a:pt x="1799" y="506164"/>
                </a:cubicBezTo>
                <a:lnTo>
                  <a:pt x="1799" y="8731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Rectangle à coins arrondis 1"/>
          <p:cNvSpPr/>
          <p:nvPr/>
        </p:nvSpPr>
        <p:spPr>
          <a:xfrm>
            <a:off x="7106970" y="3484349"/>
            <a:ext cx="535749" cy="593372"/>
          </a:xfrm>
          <a:custGeom>
            <a:avLst/>
            <a:gdLst>
              <a:gd name="connsiteX0" fmla="*/ 0 w 523240"/>
              <a:gd name="connsiteY0" fmla="*/ 87208 h 593262"/>
              <a:gd name="connsiteX1" fmla="*/ 87208 w 523240"/>
              <a:gd name="connsiteY1" fmla="*/ 0 h 593262"/>
              <a:gd name="connsiteX2" fmla="*/ 436032 w 523240"/>
              <a:gd name="connsiteY2" fmla="*/ 0 h 593262"/>
              <a:gd name="connsiteX3" fmla="*/ 523240 w 523240"/>
              <a:gd name="connsiteY3" fmla="*/ 87208 h 593262"/>
              <a:gd name="connsiteX4" fmla="*/ 523240 w 523240"/>
              <a:gd name="connsiteY4" fmla="*/ 506054 h 593262"/>
              <a:gd name="connsiteX5" fmla="*/ 436032 w 523240"/>
              <a:gd name="connsiteY5" fmla="*/ 593262 h 593262"/>
              <a:gd name="connsiteX6" fmla="*/ 87208 w 523240"/>
              <a:gd name="connsiteY6" fmla="*/ 593262 h 593262"/>
              <a:gd name="connsiteX7" fmla="*/ 0 w 523240"/>
              <a:gd name="connsiteY7" fmla="*/ 506054 h 593262"/>
              <a:gd name="connsiteX8" fmla="*/ 0 w 523240"/>
              <a:gd name="connsiteY8" fmla="*/ 87208 h 593262"/>
              <a:gd name="connsiteX0" fmla="*/ 0 w 524246"/>
              <a:gd name="connsiteY0" fmla="*/ 87318 h 593372"/>
              <a:gd name="connsiteX1" fmla="*/ 87208 w 524246"/>
              <a:gd name="connsiteY1" fmla="*/ 110 h 593372"/>
              <a:gd name="connsiteX2" fmla="*/ 436032 w 524246"/>
              <a:gd name="connsiteY2" fmla="*/ 110 h 593372"/>
              <a:gd name="connsiteX3" fmla="*/ 523240 w 524246"/>
              <a:gd name="connsiteY3" fmla="*/ 87318 h 593372"/>
              <a:gd name="connsiteX4" fmla="*/ 523240 w 524246"/>
              <a:gd name="connsiteY4" fmla="*/ 506164 h 593372"/>
              <a:gd name="connsiteX5" fmla="*/ 436032 w 524246"/>
              <a:gd name="connsiteY5" fmla="*/ 593372 h 593372"/>
              <a:gd name="connsiteX6" fmla="*/ 87208 w 524246"/>
              <a:gd name="connsiteY6" fmla="*/ 593372 h 593372"/>
              <a:gd name="connsiteX7" fmla="*/ 0 w 524246"/>
              <a:gd name="connsiteY7" fmla="*/ 506164 h 593372"/>
              <a:gd name="connsiteX8" fmla="*/ 0 w 524246"/>
              <a:gd name="connsiteY8" fmla="*/ 87318 h 593372"/>
              <a:gd name="connsiteX0" fmla="*/ 1799 w 526045"/>
              <a:gd name="connsiteY0" fmla="*/ 87318 h 593372"/>
              <a:gd name="connsiteX1" fmla="*/ 89007 w 526045"/>
              <a:gd name="connsiteY1" fmla="*/ 110 h 593372"/>
              <a:gd name="connsiteX2" fmla="*/ 437831 w 526045"/>
              <a:gd name="connsiteY2" fmla="*/ 110 h 593372"/>
              <a:gd name="connsiteX3" fmla="*/ 525039 w 526045"/>
              <a:gd name="connsiteY3" fmla="*/ 87318 h 593372"/>
              <a:gd name="connsiteX4" fmla="*/ 525039 w 526045"/>
              <a:gd name="connsiteY4" fmla="*/ 506164 h 593372"/>
              <a:gd name="connsiteX5" fmla="*/ 437831 w 526045"/>
              <a:gd name="connsiteY5" fmla="*/ 593372 h 593372"/>
              <a:gd name="connsiteX6" fmla="*/ 89007 w 526045"/>
              <a:gd name="connsiteY6" fmla="*/ 593372 h 593372"/>
              <a:gd name="connsiteX7" fmla="*/ 1799 w 526045"/>
              <a:gd name="connsiteY7" fmla="*/ 506164 h 593372"/>
              <a:gd name="connsiteX8" fmla="*/ 1799 w 526045"/>
              <a:gd name="connsiteY8" fmla="*/ 87318 h 593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45" h="593372">
                <a:moveTo>
                  <a:pt x="1799" y="87318"/>
                </a:moveTo>
                <a:cubicBezTo>
                  <a:pt x="1799" y="39154"/>
                  <a:pt x="-20117" y="2650"/>
                  <a:pt x="89007" y="110"/>
                </a:cubicBezTo>
                <a:lnTo>
                  <a:pt x="437831" y="110"/>
                </a:lnTo>
                <a:cubicBezTo>
                  <a:pt x="541875" y="-2430"/>
                  <a:pt x="525039" y="39154"/>
                  <a:pt x="525039" y="87318"/>
                </a:cubicBezTo>
                <a:lnTo>
                  <a:pt x="525039" y="506164"/>
                </a:lnTo>
                <a:cubicBezTo>
                  <a:pt x="525039" y="554328"/>
                  <a:pt x="485995" y="593372"/>
                  <a:pt x="437831" y="593372"/>
                </a:cubicBezTo>
                <a:lnTo>
                  <a:pt x="89007" y="593372"/>
                </a:lnTo>
                <a:cubicBezTo>
                  <a:pt x="40843" y="593372"/>
                  <a:pt x="1799" y="554328"/>
                  <a:pt x="1799" y="506164"/>
                </a:cubicBezTo>
                <a:lnTo>
                  <a:pt x="1799" y="87318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 animBg="1"/>
      <p:bldP spid="143" grpId="0"/>
      <p:bldP spid="144" grpId="0"/>
      <p:bldP spid="145" grpId="0"/>
      <p:bldP spid="146" grpId="0"/>
      <p:bldP spid="148" grpId="0" animBg="1"/>
      <p:bldP spid="149" grpId="0"/>
      <p:bldP spid="151" grpId="0"/>
      <p:bldP spid="156" grpId="0"/>
      <p:bldP spid="157" grpId="0"/>
      <p:bldP spid="158" grpId="0"/>
      <p:bldP spid="1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Experimental protocol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818541" y="4602096"/>
            <a:ext cx="245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Hydroxide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Sulphide</a:t>
            </a:r>
            <a:endParaRPr lang="en-GB" sz="14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998348" y="4602096"/>
            <a:ext cx="245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Phosphate</a:t>
            </a:r>
            <a:endParaRPr lang="en-GB" sz="14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Chloride</a:t>
            </a:r>
            <a:endParaRPr lang="en-GB" sz="14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Fluoride</a:t>
            </a:r>
            <a:endParaRPr lang="en-GB" sz="14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Imag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3" y="1756930"/>
            <a:ext cx="4365616" cy="2243379"/>
          </a:xfrm>
          <a:prstGeom prst="rect">
            <a:avLst/>
          </a:prstGeom>
        </p:spPr>
      </p:pic>
      <p:sp>
        <p:nvSpPr>
          <p:cNvPr id="188" name="ZoneTexte 187"/>
          <p:cNvSpPr txBox="1"/>
          <p:nvPr/>
        </p:nvSpPr>
        <p:spPr>
          <a:xfrm>
            <a:off x="737850" y="4234360"/>
            <a:ext cx="3383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u="sng" dirty="0">
                <a:latin typeface="Calibri" panose="020F0502020204030204" pitchFamily="34" charset="0"/>
                <a:cs typeface="Calibri" panose="020F0502020204030204" pitchFamily="34" charset="0"/>
              </a:rPr>
              <a:t>Several types of precipitates are possible </a:t>
            </a: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89" name="ZoneTexte 188"/>
          <p:cNvSpPr txBox="1"/>
          <p:nvPr/>
        </p:nvSpPr>
        <p:spPr>
          <a:xfrm>
            <a:off x="825485" y="4602096"/>
            <a:ext cx="245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Hydroxide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Sulphide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ZoneTexte 189"/>
          <p:cNvSpPr txBox="1"/>
          <p:nvPr/>
        </p:nvSpPr>
        <p:spPr>
          <a:xfrm>
            <a:off x="3005292" y="4602096"/>
            <a:ext cx="2451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Phosphate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Chloride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Fluoride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1" name="Image 19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64" y="3247064"/>
            <a:ext cx="158694" cy="138113"/>
          </a:xfrm>
          <a:prstGeom prst="rect">
            <a:avLst/>
          </a:prstGeom>
        </p:spPr>
      </p:pic>
      <p:pic>
        <p:nvPicPr>
          <p:cNvPr id="192" name="Image 19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296" y="3247063"/>
            <a:ext cx="158694" cy="138113"/>
          </a:xfrm>
          <a:prstGeom prst="rect">
            <a:avLst/>
          </a:prstGeom>
        </p:spPr>
      </p:pic>
      <p:pic>
        <p:nvPicPr>
          <p:cNvPr id="193" name="Image 19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82" y="3666405"/>
            <a:ext cx="158694" cy="138113"/>
          </a:xfrm>
          <a:prstGeom prst="rect">
            <a:avLst/>
          </a:prstGeom>
        </p:spPr>
      </p:pic>
      <p:sp>
        <p:nvSpPr>
          <p:cNvPr id="194" name="ZoneTexte 193"/>
          <p:cNvSpPr txBox="1"/>
          <p:nvPr/>
        </p:nvSpPr>
        <p:spPr>
          <a:xfrm>
            <a:off x="519544" y="5490442"/>
            <a:ext cx="3941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Cheap reagent, fine for WAC, safe and fast</a:t>
            </a:r>
          </a:p>
          <a:p>
            <a:pPr marL="285750" indent="-285750" algn="ctr">
              <a:buFont typeface="Calibri" panose="020F0502020204030204" pitchFamily="34" charset="0"/>
              <a:buChar char="×"/>
            </a:pPr>
            <a:r>
              <a:rPr lang="en-GB" sz="1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density sludge, pH dependant </a:t>
            </a:r>
            <a:endParaRPr lang="en-GB" sz="14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5" name="Groupe 204"/>
          <p:cNvGrpSpPr/>
          <p:nvPr/>
        </p:nvGrpSpPr>
        <p:grpSpPr>
          <a:xfrm>
            <a:off x="5683191" y="1756930"/>
            <a:ext cx="6391461" cy="3849922"/>
            <a:chOff x="179486" y="1873326"/>
            <a:chExt cx="6391461" cy="3849922"/>
          </a:xfrm>
        </p:grpSpPr>
        <p:sp>
          <p:nvSpPr>
            <p:cNvPr id="206" name="Rectangle à coins arrondis 205"/>
            <p:cNvSpPr/>
            <p:nvPr/>
          </p:nvSpPr>
          <p:spPr>
            <a:xfrm>
              <a:off x="360845" y="1890823"/>
              <a:ext cx="5400000" cy="6120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7" name="Rectangle à coins arrondis 206"/>
            <p:cNvSpPr/>
            <p:nvPr/>
          </p:nvSpPr>
          <p:spPr>
            <a:xfrm>
              <a:off x="360845" y="2911288"/>
              <a:ext cx="5400000" cy="6120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8" name="Rectangle à coins arrondis 207"/>
            <p:cNvSpPr/>
            <p:nvPr/>
          </p:nvSpPr>
          <p:spPr>
            <a:xfrm>
              <a:off x="2822808" y="3943019"/>
              <a:ext cx="2880000" cy="6120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9" name="Connecteur droit avec flèche 208"/>
            <p:cNvCxnSpPr/>
            <p:nvPr/>
          </p:nvCxnSpPr>
          <p:spPr>
            <a:xfrm>
              <a:off x="3060845" y="2505589"/>
              <a:ext cx="0" cy="396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Connecteur droit avec flèche 209"/>
            <p:cNvCxnSpPr/>
            <p:nvPr/>
          </p:nvCxnSpPr>
          <p:spPr>
            <a:xfrm>
              <a:off x="4262807" y="3525240"/>
              <a:ext cx="0" cy="396000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1" name="Connecteur droit avec flèche 210"/>
            <p:cNvCxnSpPr/>
            <p:nvPr/>
          </p:nvCxnSpPr>
          <p:spPr>
            <a:xfrm>
              <a:off x="1545397" y="3525240"/>
              <a:ext cx="0" cy="1566000"/>
            </a:xfrm>
            <a:prstGeom prst="straightConnector1">
              <a:avLst/>
            </a:prstGeom>
            <a:ln w="38100">
              <a:solidFill>
                <a:srgbClr val="FFAFA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Rectangle à coins arrondis 211"/>
            <p:cNvSpPr/>
            <p:nvPr/>
          </p:nvSpPr>
          <p:spPr>
            <a:xfrm>
              <a:off x="360845" y="5111248"/>
              <a:ext cx="3085689" cy="612000"/>
            </a:xfrm>
            <a:prstGeom prst="roundRect">
              <a:avLst/>
            </a:prstGeom>
            <a:solidFill>
              <a:srgbClr val="FFAFAF"/>
            </a:solidFill>
            <a:ln>
              <a:solidFill>
                <a:srgbClr val="C00000">
                  <a:alpha val="50196"/>
                </a:srgb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13" name="Connecteur droit avec flèche 212"/>
            <p:cNvCxnSpPr/>
            <p:nvPr/>
          </p:nvCxnSpPr>
          <p:spPr>
            <a:xfrm>
              <a:off x="5231133" y="4555019"/>
              <a:ext cx="0" cy="540000"/>
            </a:xfrm>
            <a:prstGeom prst="straightConnector1">
              <a:avLst/>
            </a:prstGeom>
            <a:ln w="38100">
              <a:solidFill>
                <a:srgbClr val="FFCC8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4" name="Connecteur droit avec flèche 213"/>
            <p:cNvCxnSpPr/>
            <p:nvPr/>
          </p:nvCxnSpPr>
          <p:spPr>
            <a:xfrm>
              <a:off x="3167871" y="4555019"/>
              <a:ext cx="0" cy="540000"/>
            </a:xfrm>
            <a:prstGeom prst="straightConnector1">
              <a:avLst/>
            </a:prstGeom>
            <a:ln w="38100">
              <a:solidFill>
                <a:srgbClr val="FFAFAF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5" name="Rectangle à coins arrondis 214"/>
            <p:cNvSpPr/>
            <p:nvPr/>
          </p:nvSpPr>
          <p:spPr>
            <a:xfrm>
              <a:off x="3467636" y="5102803"/>
              <a:ext cx="2293209" cy="612000"/>
            </a:xfrm>
            <a:prstGeom prst="roundRect">
              <a:avLst/>
            </a:prstGeom>
            <a:solidFill>
              <a:srgbClr val="FFE0B3"/>
            </a:solidFill>
            <a:ln>
              <a:solidFill>
                <a:srgbClr val="FFAE3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ZoneTexte 215"/>
            <p:cNvSpPr txBox="1"/>
            <p:nvPr/>
          </p:nvSpPr>
          <p:spPr>
            <a:xfrm>
              <a:off x="578288" y="5253072"/>
              <a:ext cx="2650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Filtration</a:t>
              </a:r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3283879" y="5243040"/>
              <a:ext cx="26508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ICP-MS</a:t>
              </a:r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5231133" y="4672756"/>
              <a:ext cx="1339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rgbClr val="FFAE37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Supernatant</a:t>
              </a:r>
              <a:endParaRPr lang="en-GB" sz="1200" dirty="0">
                <a:solidFill>
                  <a:srgbClr val="FFAE37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9" name="ZoneTexte 218"/>
            <p:cNvSpPr txBox="1"/>
            <p:nvPr/>
          </p:nvSpPr>
          <p:spPr>
            <a:xfrm>
              <a:off x="179486" y="4200491"/>
              <a:ext cx="1339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 smtClean="0">
                  <a:solidFill>
                    <a:srgbClr val="FFAFA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Precipitate</a:t>
              </a:r>
              <a:endParaRPr lang="fr-FR" sz="1200" dirty="0">
                <a:solidFill>
                  <a:srgbClr val="FFAFA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0" name="ZoneTexte 219"/>
            <p:cNvSpPr txBox="1"/>
            <p:nvPr/>
          </p:nvSpPr>
          <p:spPr>
            <a:xfrm>
              <a:off x="1843817" y="4655870"/>
              <a:ext cx="1339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 err="1" smtClean="0">
                  <a:solidFill>
                    <a:srgbClr val="FFAFA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Precipitate</a:t>
              </a:r>
              <a:endParaRPr lang="fr-FR" sz="1200" dirty="0">
                <a:solidFill>
                  <a:srgbClr val="FFAFA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1" name="ZoneTexte 220"/>
            <p:cNvSpPr txBox="1"/>
            <p:nvPr/>
          </p:nvSpPr>
          <p:spPr>
            <a:xfrm>
              <a:off x="418882" y="1873326"/>
              <a:ext cx="5283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Synthetic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sample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 ≈ 1.5 – 2 </a:t>
              </a:r>
              <a:endParaRPr lang="fr-FR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Fe / Ni / Cr / Co / Zn / Mn / Ce </a:t>
              </a:r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418882" y="2898680"/>
              <a:ext cx="5283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Precipitation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NaOH 1M</a:t>
              </a: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 8,5</a:t>
              </a: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Fe / Cr / Co / Zn / Ce</a:t>
              </a:r>
            </a:p>
          </p:txBody>
        </p:sp>
        <p:sp>
          <p:nvSpPr>
            <p:cNvPr id="223" name="ZoneTexte 222"/>
            <p:cNvSpPr txBox="1"/>
            <p:nvPr/>
          </p:nvSpPr>
          <p:spPr>
            <a:xfrm>
              <a:off x="2937407" y="3936662"/>
              <a:ext cx="26508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Precipitation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with</a:t>
              </a:r>
              <a:r>
                <a:rPr lang="fr-FR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NaOH 1M</a:t>
              </a: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pH 12</a:t>
              </a:r>
            </a:p>
            <a:p>
              <a:pPr algn="ctr"/>
              <a:r>
                <a:rPr lang="fr-FR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Ni / Co / Zn / Mn</a:t>
              </a:r>
            </a:p>
          </p:txBody>
        </p:sp>
        <p:sp>
          <p:nvSpPr>
            <p:cNvPr id="224" name="ZoneTexte 223"/>
            <p:cNvSpPr txBox="1"/>
            <p:nvPr/>
          </p:nvSpPr>
          <p:spPr>
            <a:xfrm>
              <a:off x="4293540" y="3544615"/>
              <a:ext cx="13398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Supernatant</a:t>
              </a:r>
              <a:endParaRPr lang="en-GB" sz="12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47" name="Groupe 46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53" name="Chevron 52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Chevron 53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Chevron 66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8" name="Rectangle 47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7" grpId="0"/>
      <p:bldP spid="188" grpId="0"/>
      <p:bldP spid="189" grpId="0"/>
      <p:bldP spid="189" grpId="1"/>
      <p:bldP spid="190" grpId="0"/>
      <p:bldP spid="190" grpId="1"/>
      <p:bldP spid="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Optimisation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47523" y="1584805"/>
            <a:ext cx="461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Precipitation pH: </a:t>
            </a:r>
          </a:p>
          <a:p>
            <a:pPr algn="just"/>
            <a:endParaRPr lang="en-GB" i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Modelling with PHREEQC </a:t>
            </a:r>
            <a:r>
              <a:rPr lang="en-GB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software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Study of solubility of metal hydroxides as a function of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pH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Precipitation with NaOH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47523" y="3866676"/>
            <a:ext cx="4402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 :</a:t>
            </a:r>
          </a:p>
          <a:p>
            <a:pPr algn="just"/>
            <a:endParaRPr lang="en-GB" i="1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Two optimum precipitation pH values to precipitate all metals in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solution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8.5 (Fe, Cr, Zn, Ce)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 12 (Co, Mn, Ni, Ag)</a:t>
            </a:r>
          </a:p>
        </p:txBody>
      </p:sp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73" y="1970603"/>
            <a:ext cx="5924975" cy="3422405"/>
          </a:xfrm>
          <a:prstGeom prst="rect">
            <a:avLst/>
          </a:prstGeom>
        </p:spPr>
      </p:pic>
      <p:grpSp>
        <p:nvGrpSpPr>
          <p:cNvPr id="19" name="Groupe 18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21" name="Groupe 20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27" name="Chevron 26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Chevron 29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1740036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3392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0FC71A-92F2-4995-B648-AB70FCC9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FF6-EF7C-4BD3-9479-E4FF7EBF4490}" type="datetime1">
              <a:rPr lang="en-GB" noProof="0" smtClean="0"/>
              <a:pPr/>
              <a:t>16/11/2023</a:t>
            </a:fld>
            <a:endParaRPr lang="en-GB" noProof="0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01782" y="212495"/>
            <a:ext cx="10058400" cy="10808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-50" baseline="0">
                <a:solidFill>
                  <a:srgbClr val="006633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-50" normalizeH="0" baseline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Test on synthetic</a:t>
            </a:r>
            <a:r>
              <a:rPr kumimoji="0" lang="en-US" sz="3200" b="1" i="0" u="none" strike="noStrike" kern="1200" cap="none" spc="-50" normalizeH="0" dirty="0" smtClean="0">
                <a:ln>
                  <a:noFill/>
                </a:ln>
                <a:solidFill>
                  <a:srgbClr val="006633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sample</a:t>
            </a:r>
            <a:endParaRPr kumimoji="0" lang="en-US" sz="3200" b="1" i="0" u="none" strike="noStrike" kern="1200" cap="none" spc="-50" normalizeH="0" baseline="0" dirty="0">
              <a:ln>
                <a:noFill/>
              </a:ln>
              <a:solidFill>
                <a:srgbClr val="006633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951913"/>
              </p:ext>
            </p:extLst>
          </p:nvPr>
        </p:nvGraphicFramePr>
        <p:xfrm>
          <a:off x="6634715" y="1649150"/>
          <a:ext cx="4290936" cy="391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759">
                  <a:extLst>
                    <a:ext uri="{9D8B030D-6E8A-4147-A177-3AD203B41FA5}">
                      <a16:colId xmlns:a16="http://schemas.microsoft.com/office/drawing/2014/main" val="1617601430"/>
                    </a:ext>
                  </a:extLst>
                </a:gridCol>
                <a:gridCol w="1553136">
                  <a:extLst>
                    <a:ext uri="{9D8B030D-6E8A-4147-A177-3AD203B41FA5}">
                      <a16:colId xmlns:a16="http://schemas.microsoft.com/office/drawing/2014/main" val="1706130784"/>
                    </a:ext>
                  </a:extLst>
                </a:gridCol>
                <a:gridCol w="1554041">
                  <a:extLst>
                    <a:ext uri="{9D8B030D-6E8A-4147-A177-3AD203B41FA5}">
                      <a16:colId xmlns:a16="http://schemas.microsoft.com/office/drawing/2014/main" val="2689930548"/>
                    </a:ext>
                  </a:extLst>
                </a:gridCol>
              </a:tblGrid>
              <a:tr h="522001"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Elements</a:t>
                      </a:r>
                      <a:endParaRPr lang="en-GB" sz="1400" b="1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precipitated </a:t>
                      </a:r>
                    </a:p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</a:t>
                      </a:r>
                      <a:r>
                        <a:rPr lang="en-GB" sz="1400" b="1" i="1" baseline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8.5</a:t>
                      </a:r>
                      <a:endParaRPr lang="en-GB" sz="1400" b="1" i="1" noProof="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precipitated </a:t>
                      </a:r>
                    </a:p>
                    <a:p>
                      <a:pPr algn="ctr"/>
                      <a:r>
                        <a:rPr lang="en-GB" sz="1400" b="1" i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 12</a:t>
                      </a:r>
                      <a:endParaRPr lang="en-GB" sz="1400" b="1" i="1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170314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r>
                        <a:rPr lang="fr-FR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  <a:endParaRPr lang="en-GB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658198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48.4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684751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236477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76.8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3792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84.3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54996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99.2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407861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99.9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27205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fr-FR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55041"/>
                  </a:ext>
                </a:extLst>
              </a:tr>
              <a:tr h="37725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:</a:t>
                      </a:r>
                      <a:endParaRPr lang="fr-FR" sz="1600" b="1" i="1" u="sng" strike="no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77.0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100.0</a:t>
                      </a:r>
                      <a:endParaRPr lang="fr-FR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408930"/>
                  </a:ext>
                </a:extLst>
              </a:tr>
            </a:tbl>
          </a:graphicData>
        </a:graphic>
      </p:graphicFrame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320" t="484" r="558" b="889"/>
          <a:stretch/>
        </p:blipFill>
        <p:spPr>
          <a:xfrm>
            <a:off x="439480" y="1531088"/>
            <a:ext cx="5911703" cy="4330996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877777" y="108694"/>
            <a:ext cx="10436446" cy="290511"/>
            <a:chOff x="1006461" y="108694"/>
            <a:chExt cx="10436446" cy="290511"/>
          </a:xfrm>
        </p:grpSpPr>
        <p:grpSp>
          <p:nvGrpSpPr>
            <p:cNvPr id="21" name="Groupe 20"/>
            <p:cNvGrpSpPr/>
            <p:nvPr/>
          </p:nvGrpSpPr>
          <p:grpSpPr>
            <a:xfrm>
              <a:off x="1006461" y="108694"/>
              <a:ext cx="10436446" cy="289105"/>
              <a:chOff x="502416" y="51360"/>
              <a:chExt cx="10436446" cy="289105"/>
            </a:xfrm>
          </p:grpSpPr>
          <p:sp>
            <p:nvSpPr>
              <p:cNvPr id="27" name="Chevron 26"/>
              <p:cNvSpPr/>
              <p:nvPr/>
            </p:nvSpPr>
            <p:spPr>
              <a:xfrm>
                <a:off x="2588834" y="51360"/>
                <a:ext cx="2160000" cy="288000"/>
              </a:xfrm>
              <a:prstGeom prst="chevron">
                <a:avLst/>
              </a:prstGeom>
              <a:solidFill>
                <a:srgbClr val="009242"/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Chevron 27"/>
              <p:cNvSpPr/>
              <p:nvPr/>
            </p:nvSpPr>
            <p:spPr>
              <a:xfrm>
                <a:off x="4642370" y="5185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Chevron 45"/>
              <p:cNvSpPr/>
              <p:nvPr/>
            </p:nvSpPr>
            <p:spPr>
              <a:xfrm>
                <a:off x="8750287" y="52465"/>
                <a:ext cx="2188575" cy="288000"/>
              </a:xfrm>
              <a:custGeom>
                <a:avLst/>
                <a:gdLst>
                  <a:gd name="connsiteX0" fmla="*/ 0 w 2736000"/>
                  <a:gd name="connsiteY0" fmla="*/ 0 h 288000"/>
                  <a:gd name="connsiteX1" fmla="*/ 2592000 w 2736000"/>
                  <a:gd name="connsiteY1" fmla="*/ 0 h 288000"/>
                  <a:gd name="connsiteX2" fmla="*/ 2736000 w 2736000"/>
                  <a:gd name="connsiteY2" fmla="*/ 144000 h 288000"/>
                  <a:gd name="connsiteX3" fmla="*/ 2592000 w 2736000"/>
                  <a:gd name="connsiteY3" fmla="*/ 288000 h 288000"/>
                  <a:gd name="connsiteX4" fmla="*/ 0 w 2736000"/>
                  <a:gd name="connsiteY4" fmla="*/ 288000 h 288000"/>
                  <a:gd name="connsiteX5" fmla="*/ 144000 w 2736000"/>
                  <a:gd name="connsiteY5" fmla="*/ 144000 h 288000"/>
                  <a:gd name="connsiteX6" fmla="*/ 0 w 2736000"/>
                  <a:gd name="connsiteY6" fmla="*/ 0 h 288000"/>
                  <a:gd name="connsiteX0" fmla="*/ 0 w 2592000"/>
                  <a:gd name="connsiteY0" fmla="*/ 0 h 288000"/>
                  <a:gd name="connsiteX1" fmla="*/ 2592000 w 2592000"/>
                  <a:gd name="connsiteY1" fmla="*/ 0 h 288000"/>
                  <a:gd name="connsiteX2" fmla="*/ 2592000 w 2592000"/>
                  <a:gd name="connsiteY2" fmla="*/ 288000 h 288000"/>
                  <a:gd name="connsiteX3" fmla="*/ 0 w 2592000"/>
                  <a:gd name="connsiteY3" fmla="*/ 288000 h 288000"/>
                  <a:gd name="connsiteX4" fmla="*/ 144000 w 2592000"/>
                  <a:gd name="connsiteY4" fmla="*/ 144000 h 288000"/>
                  <a:gd name="connsiteX5" fmla="*/ 0 w 2592000"/>
                  <a:gd name="connsiteY5" fmla="*/ 0 h 288000"/>
                  <a:gd name="connsiteX0" fmla="*/ 32004 w 2624004"/>
                  <a:gd name="connsiteY0" fmla="*/ 0 h 288000"/>
                  <a:gd name="connsiteX1" fmla="*/ 2624004 w 2624004"/>
                  <a:gd name="connsiteY1" fmla="*/ 0 h 288000"/>
                  <a:gd name="connsiteX2" fmla="*/ 2624004 w 2624004"/>
                  <a:gd name="connsiteY2" fmla="*/ 288000 h 288000"/>
                  <a:gd name="connsiteX3" fmla="*/ 0 w 2624004"/>
                  <a:gd name="connsiteY3" fmla="*/ 288000 h 288000"/>
                  <a:gd name="connsiteX4" fmla="*/ 176004 w 2624004"/>
                  <a:gd name="connsiteY4" fmla="*/ 144000 h 288000"/>
                  <a:gd name="connsiteX5" fmla="*/ 32004 w 2624004"/>
                  <a:gd name="connsiteY5" fmla="*/ 0 h 288000"/>
                  <a:gd name="connsiteX0" fmla="*/ 0 w 2626290"/>
                  <a:gd name="connsiteY0" fmla="*/ 0 h 288000"/>
                  <a:gd name="connsiteX1" fmla="*/ 2626290 w 2626290"/>
                  <a:gd name="connsiteY1" fmla="*/ 0 h 288000"/>
                  <a:gd name="connsiteX2" fmla="*/ 2626290 w 2626290"/>
                  <a:gd name="connsiteY2" fmla="*/ 288000 h 288000"/>
                  <a:gd name="connsiteX3" fmla="*/ 2286 w 2626290"/>
                  <a:gd name="connsiteY3" fmla="*/ 288000 h 288000"/>
                  <a:gd name="connsiteX4" fmla="*/ 178290 w 2626290"/>
                  <a:gd name="connsiteY4" fmla="*/ 144000 h 288000"/>
                  <a:gd name="connsiteX5" fmla="*/ 0 w 262629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6290" h="288000">
                    <a:moveTo>
                      <a:pt x="0" y="0"/>
                    </a:moveTo>
                    <a:lnTo>
                      <a:pt x="2626290" y="0"/>
                    </a:lnTo>
                    <a:lnTo>
                      <a:pt x="2626290" y="288000"/>
                    </a:lnTo>
                    <a:lnTo>
                      <a:pt x="2286" y="288000"/>
                    </a:lnTo>
                    <a:lnTo>
                      <a:pt x="178290" y="144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Chevron 29"/>
              <p:cNvSpPr/>
              <p:nvPr/>
            </p:nvSpPr>
            <p:spPr>
              <a:xfrm>
                <a:off x="6696380" y="52284"/>
                <a:ext cx="2160000" cy="288000"/>
              </a:xfrm>
              <a:prstGeom prst="chevro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Chevron 25"/>
              <p:cNvSpPr/>
              <p:nvPr/>
            </p:nvSpPr>
            <p:spPr>
              <a:xfrm>
                <a:off x="502416" y="51858"/>
                <a:ext cx="2198100" cy="288000"/>
              </a:xfrm>
              <a:custGeom>
                <a:avLst/>
                <a:gdLst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144000 w 2880000"/>
                  <a:gd name="connsiteY5" fmla="*/ 144000 h 288000"/>
                  <a:gd name="connsiteX6" fmla="*/ 0 w 2880000"/>
                  <a:gd name="connsiteY6" fmla="*/ 0 h 288000"/>
                  <a:gd name="connsiteX0" fmla="*/ 0 w 2880000"/>
                  <a:gd name="connsiteY0" fmla="*/ 0 h 288000"/>
                  <a:gd name="connsiteX1" fmla="*/ 2736000 w 2880000"/>
                  <a:gd name="connsiteY1" fmla="*/ 0 h 288000"/>
                  <a:gd name="connsiteX2" fmla="*/ 2880000 w 2880000"/>
                  <a:gd name="connsiteY2" fmla="*/ 144000 h 288000"/>
                  <a:gd name="connsiteX3" fmla="*/ 2736000 w 2880000"/>
                  <a:gd name="connsiteY3" fmla="*/ 288000 h 288000"/>
                  <a:gd name="connsiteX4" fmla="*/ 0 w 2880000"/>
                  <a:gd name="connsiteY4" fmla="*/ 288000 h 288000"/>
                  <a:gd name="connsiteX5" fmla="*/ 0 w 2880000"/>
                  <a:gd name="connsiteY5" fmla="*/ 0 h 288000"/>
                  <a:gd name="connsiteX0" fmla="*/ 0 w 2930800"/>
                  <a:gd name="connsiteY0" fmla="*/ 0 h 288000"/>
                  <a:gd name="connsiteX1" fmla="*/ 2736000 w 2930800"/>
                  <a:gd name="connsiteY1" fmla="*/ 0 h 288000"/>
                  <a:gd name="connsiteX2" fmla="*/ 2930800 w 2930800"/>
                  <a:gd name="connsiteY2" fmla="*/ 142095 h 288000"/>
                  <a:gd name="connsiteX3" fmla="*/ 2736000 w 2930800"/>
                  <a:gd name="connsiteY3" fmla="*/ 288000 h 288000"/>
                  <a:gd name="connsiteX4" fmla="*/ 0 w 2930800"/>
                  <a:gd name="connsiteY4" fmla="*/ 288000 h 288000"/>
                  <a:gd name="connsiteX5" fmla="*/ 0 w 2930800"/>
                  <a:gd name="connsiteY5" fmla="*/ 0 h 28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0800" h="288000">
                    <a:moveTo>
                      <a:pt x="0" y="0"/>
                    </a:moveTo>
                    <a:lnTo>
                      <a:pt x="2736000" y="0"/>
                    </a:lnTo>
                    <a:lnTo>
                      <a:pt x="2930800" y="142095"/>
                    </a:lnTo>
                    <a:lnTo>
                      <a:pt x="2736000" y="288000"/>
                    </a:lnTo>
                    <a:lnTo>
                      <a:pt x="0" y="28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rgbClr val="006633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fr-F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1524798" y="115782"/>
              <a:ext cx="11120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 Introduction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63334" y="119561"/>
              <a:ext cx="14597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2. Synthetic samples</a:t>
              </a:r>
              <a:endParaRPr lang="en-GB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00775" y="122206"/>
              <a:ext cx="148745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en-GB" sz="120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Surrogate samples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71790" y="117450"/>
              <a:ext cx="12091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Active sample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825614" y="120833"/>
              <a:ext cx="115211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GB" sz="1200" dirty="0" smtClean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Perspectives</a:t>
              </a:r>
              <a:endParaRPr lang="en-GB" sz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11740037" y="63825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092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endParaRPr lang="en-GB" sz="1400" dirty="0">
              <a:solidFill>
                <a:srgbClr val="0092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D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_template.potx" id="{F240F591-C87F-44FE-A90C-0BF2AF847651}" vid="{0E597A74-942C-4EEE-A8A2-1B0151F690D3}"/>
    </a:ext>
  </a:extLst>
</a:theme>
</file>

<file path=ppt/theme/theme2.xml><?xml version="1.0" encoding="utf-8"?>
<a:theme xmlns:a="http://schemas.openxmlformats.org/drawingml/2006/main" name="Final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42292</TotalTime>
  <Words>1600</Words>
  <Application>Microsoft Office PowerPoint</Application>
  <PresentationFormat>Grand écran</PresentationFormat>
  <Paragraphs>509</Paragraphs>
  <Slides>22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PREDIS</vt:lpstr>
      <vt:lpstr>Final slide</vt:lpstr>
      <vt:lpstr>Development of a decontamination process for radioactive effluents</vt:lpstr>
      <vt:lpstr>Summary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Perspectives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Chemical  Decontamination Methods of Radioactive Metallic Waste</dc:title>
  <dc:creator>Aditya R</dc:creator>
  <cp:lastModifiedBy>Mathurin ROBIN</cp:lastModifiedBy>
  <cp:revision>389</cp:revision>
  <cp:lastPrinted>2022-10-20T13:26:14Z</cp:lastPrinted>
  <dcterms:created xsi:type="dcterms:W3CDTF">2021-03-01T10:22:09Z</dcterms:created>
  <dcterms:modified xsi:type="dcterms:W3CDTF">2023-11-16T12:36:19Z</dcterms:modified>
</cp:coreProperties>
</file>