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63" r:id="rId5"/>
    <p:sldId id="262" r:id="rId6"/>
    <p:sldId id="266" r:id="rId7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D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09"/>
    <p:restoredTop sz="96291" autoAdjust="0"/>
  </p:normalViewPr>
  <p:slideViewPr>
    <p:cSldViewPr snapToGrid="0" snapToObjects="1">
      <p:cViewPr varScale="1">
        <p:scale>
          <a:sx n="93" d="100"/>
          <a:sy n="93" d="100"/>
        </p:scale>
        <p:origin x="208" y="92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E460-DA24-8645-A210-1ECC1A2B27AC}" type="datetimeFigureOut">
              <a:rPr lang="fr-FR" smtClean="0"/>
              <a:t>21/11/2023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EB89-9440-D34C-AB69-38C3582286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6932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E460-DA24-8645-A210-1ECC1A2B27AC}" type="datetimeFigureOut">
              <a:rPr lang="fr-FR" smtClean="0"/>
              <a:t>21/11/2023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EB89-9440-D34C-AB69-38C3582286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9575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E460-DA24-8645-A210-1ECC1A2B27AC}" type="datetimeFigureOut">
              <a:rPr lang="fr-FR" smtClean="0"/>
              <a:t>21/11/2023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EB89-9440-D34C-AB69-38C3582286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6477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E460-DA24-8645-A210-1ECC1A2B27AC}" type="datetimeFigureOut">
              <a:rPr lang="fr-FR" smtClean="0"/>
              <a:t>21/11/2023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EB89-9440-D34C-AB69-38C3582286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2868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E460-DA24-8645-A210-1ECC1A2B27AC}" type="datetimeFigureOut">
              <a:rPr lang="fr-FR" smtClean="0"/>
              <a:t>21/11/2023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EB89-9440-D34C-AB69-38C3582286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1178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E460-DA24-8645-A210-1ECC1A2B27AC}" type="datetimeFigureOut">
              <a:rPr lang="fr-FR" smtClean="0"/>
              <a:t>21/11/2023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EB89-9440-D34C-AB69-38C3582286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1524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E460-DA24-8645-A210-1ECC1A2B27AC}" type="datetimeFigureOut">
              <a:rPr lang="fr-FR" smtClean="0"/>
              <a:t>21/11/2023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EB89-9440-D34C-AB69-38C3582286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8070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E460-DA24-8645-A210-1ECC1A2B27AC}" type="datetimeFigureOut">
              <a:rPr lang="fr-FR" smtClean="0"/>
              <a:t>21/11/2023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EB89-9440-D34C-AB69-38C3582286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8340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E460-DA24-8645-A210-1ECC1A2B27AC}" type="datetimeFigureOut">
              <a:rPr lang="fr-FR" smtClean="0"/>
              <a:t>21/11/2023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EB89-9440-D34C-AB69-38C3582286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8109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E460-DA24-8645-A210-1ECC1A2B27AC}" type="datetimeFigureOut">
              <a:rPr lang="fr-FR" smtClean="0"/>
              <a:t>21/11/2023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EB89-9440-D34C-AB69-38C3582286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2335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E460-DA24-8645-A210-1ECC1A2B27AC}" type="datetimeFigureOut">
              <a:rPr lang="fr-FR" smtClean="0"/>
              <a:t>21/11/2023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EB89-9440-D34C-AB69-38C3582286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1797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7E460-DA24-8645-A210-1ECC1A2B27AC}" type="datetimeFigureOut">
              <a:rPr lang="fr-FR" smtClean="0"/>
              <a:t>21/11/2023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CEB89-9440-D34C-AB69-38C3582286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3004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app-data.pages.in2p3.fr/pages/e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app-data.pages.in2p3.fr/pages/en/posts/20231024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in2p3.fr/event/31294/overview" TargetMode="External"/><Relationship Id="rId2" Type="http://schemas.openxmlformats.org/officeDocument/2006/relationships/hyperlink" Target="https://wandb.ai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680" y="289423"/>
            <a:ext cx="6751320" cy="6354183"/>
          </a:xfrm>
          <a:prstGeom prst="rect">
            <a:avLst/>
          </a:prstGeom>
        </p:spPr>
      </p:pic>
      <p:pic>
        <p:nvPicPr>
          <p:cNvPr id="3" name="Image 2" descr="logo_Idefics_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17" y="419080"/>
            <a:ext cx="4495799" cy="1777762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424956" y="2448270"/>
            <a:ext cx="2383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spc="300" dirty="0">
                <a:latin typeface="DIN Alternate Bold"/>
                <a:cs typeface="DIN Alternate Bold"/>
              </a:rPr>
              <a:t>Club Data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56" y="5613558"/>
            <a:ext cx="4841496" cy="1045100"/>
          </a:xfrm>
          <a:prstGeom prst="rect">
            <a:avLst/>
          </a:prstGeom>
        </p:spPr>
      </p:pic>
      <p:sp>
        <p:nvSpPr>
          <p:cNvPr id="6" name="Rectangle à coins arrondis 5">
            <a:extLst>
              <a:ext uri="{FF2B5EF4-FFF2-40B4-BE49-F238E27FC236}">
                <a16:creationId xmlns:a16="http://schemas.microsoft.com/office/drawing/2014/main" id="{9B1C1B58-5893-AF40-B560-F5BEC5618FBE}"/>
              </a:ext>
            </a:extLst>
          </p:cNvPr>
          <p:cNvSpPr/>
          <p:nvPr/>
        </p:nvSpPr>
        <p:spPr>
          <a:xfrm>
            <a:off x="424956" y="4392038"/>
            <a:ext cx="2133600" cy="604140"/>
          </a:xfrm>
          <a:prstGeom prst="roundRect">
            <a:avLst>
              <a:gd name="adj" fmla="val 50000"/>
            </a:avLst>
          </a:prstGeom>
          <a:solidFill>
            <a:srgbClr val="B0DE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23 octobre 2023</a:t>
            </a:r>
          </a:p>
        </p:txBody>
      </p:sp>
    </p:spTree>
    <p:extLst>
      <p:ext uri="{BB962C8B-B14F-4D97-AF65-F5344CB8AC3E}">
        <p14:creationId xmlns:p14="http://schemas.microsoft.com/office/powerpoint/2010/main" val="277902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_Idefics_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867" y="5863447"/>
            <a:ext cx="2515133" cy="994553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691999" y="445899"/>
            <a:ext cx="8174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spc="300" dirty="0">
                <a:latin typeface="DIN Alternate Bold"/>
                <a:cs typeface="DIN Alternate Bold"/>
              </a:rPr>
              <a:t>IDEFICS – </a:t>
            </a:r>
            <a:r>
              <a:rPr lang="fr-FR" sz="3600" b="1" spc="300" dirty="0" err="1">
                <a:latin typeface="DIN Alternate Bold"/>
                <a:cs typeface="DIN Alternate Bold"/>
              </a:rPr>
              <a:t>what</a:t>
            </a:r>
            <a:r>
              <a:rPr lang="fr-FR" sz="3600" b="1" spc="300" dirty="0">
                <a:latin typeface="DIN Alternate Bold"/>
                <a:cs typeface="DIN Alternate Bold"/>
              </a:rPr>
              <a:t> </a:t>
            </a:r>
            <a:r>
              <a:rPr lang="fr-FR" sz="3600" b="1" spc="300" dirty="0" err="1">
                <a:latin typeface="DIN Alternate Bold"/>
                <a:cs typeface="DIN Alternate Bold"/>
              </a:rPr>
              <a:t>is</a:t>
            </a:r>
            <a:r>
              <a:rPr lang="fr-FR" sz="3600" b="1" spc="300" dirty="0">
                <a:latin typeface="DIN Alternate Bold"/>
                <a:cs typeface="DIN Alternate Bold"/>
              </a:rPr>
              <a:t> </a:t>
            </a:r>
            <a:r>
              <a:rPr lang="fr-FR" sz="3600" b="1" spc="300" dirty="0" err="1">
                <a:latin typeface="DIN Alternate Bold"/>
                <a:cs typeface="DIN Alternate Bold"/>
              </a:rPr>
              <a:t>it</a:t>
            </a:r>
            <a:r>
              <a:rPr lang="fr-FR" sz="3600" b="1" spc="300" dirty="0">
                <a:latin typeface="DIN Alternate Bold"/>
                <a:cs typeface="DIN Alternate Bold"/>
              </a:rPr>
              <a:t>?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91999" y="1324391"/>
            <a:ext cx="93092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pc="300" dirty="0">
                <a:cs typeface="DIN Alternate Bold"/>
              </a:rPr>
              <a:t>Project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spc="300" dirty="0" err="1">
                <a:cs typeface="DIN Alternate Bold"/>
              </a:rPr>
              <a:t>with</a:t>
            </a:r>
            <a:r>
              <a:rPr lang="fr-FR" sz="2400" spc="300" dirty="0">
                <a:cs typeface="DIN Alternate Bold"/>
              </a:rPr>
              <a:t> </a:t>
            </a:r>
            <a:r>
              <a:rPr lang="fr-FR" sz="2400" spc="300" dirty="0" err="1">
                <a:cs typeface="DIN Alternate Bold"/>
              </a:rPr>
              <a:t>members</a:t>
            </a:r>
            <a:r>
              <a:rPr lang="fr-FR" sz="2400" spc="300" dirty="0">
                <a:cs typeface="DIN Alternate Bold"/>
              </a:rPr>
              <a:t> </a:t>
            </a:r>
            <a:r>
              <a:rPr lang="fr-FR" sz="2400" spc="300" dirty="0" err="1">
                <a:cs typeface="DIN Alternate Bold"/>
              </a:rPr>
              <a:t>from</a:t>
            </a:r>
            <a:r>
              <a:rPr lang="fr-FR" sz="2400" spc="300" dirty="0">
                <a:cs typeface="DIN Alternate Bold"/>
              </a:rPr>
              <a:t> LAPP and LISTIC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spc="300" dirty="0">
                <a:cs typeface="DIN Alternate Bold"/>
              </a:rPr>
              <a:t>to </a:t>
            </a:r>
            <a:r>
              <a:rPr lang="fr-FR" sz="2400" spc="300" dirty="0" err="1">
                <a:cs typeface="DIN Alternate Bold"/>
              </a:rPr>
              <a:t>promote</a:t>
            </a:r>
            <a:r>
              <a:rPr lang="fr-FR" sz="2400" spc="300" dirty="0">
                <a:cs typeface="DIN Alternate Bold"/>
              </a:rPr>
              <a:t> data science and machine </a:t>
            </a:r>
            <a:r>
              <a:rPr lang="fr-FR" sz="2400" spc="300" dirty="0" err="1">
                <a:cs typeface="DIN Alternate Bold"/>
              </a:rPr>
              <a:t>learning</a:t>
            </a:r>
            <a:r>
              <a:rPr lang="fr-FR" sz="2400" spc="300" dirty="0">
                <a:cs typeface="DIN Alternate Bold"/>
              </a:rPr>
              <a:t>, help local </a:t>
            </a:r>
            <a:r>
              <a:rPr lang="fr-FR" sz="2400" spc="300" dirty="0" err="1">
                <a:cs typeface="DIN Alternate Bold"/>
              </a:rPr>
              <a:t>companies</a:t>
            </a:r>
            <a:r>
              <a:rPr lang="fr-FR" sz="2400" spc="300" dirty="0">
                <a:cs typeface="DIN Alternate Bold"/>
              </a:rPr>
              <a:t>, </a:t>
            </a:r>
            <a:r>
              <a:rPr lang="fr-FR" sz="2400" spc="300" dirty="0" err="1">
                <a:cs typeface="DIN Alternate Bold"/>
              </a:rPr>
              <a:t>increase</a:t>
            </a:r>
            <a:r>
              <a:rPr lang="fr-FR" sz="2400" spc="300" dirty="0">
                <a:cs typeface="DIN Alternate Bold"/>
              </a:rPr>
              <a:t> MUST </a:t>
            </a:r>
            <a:r>
              <a:rPr lang="fr-FR" sz="2400" spc="300" dirty="0" err="1">
                <a:cs typeface="DIN Alternate Bold"/>
              </a:rPr>
              <a:t>datacenter</a:t>
            </a:r>
            <a:r>
              <a:rPr lang="fr-FR" sz="2400" spc="300" dirty="0">
                <a:cs typeface="DIN Alternate Bold"/>
              </a:rPr>
              <a:t> </a:t>
            </a:r>
            <a:r>
              <a:rPr lang="fr-FR" sz="2400" spc="300" dirty="0" err="1">
                <a:cs typeface="DIN Alternate Bold"/>
              </a:rPr>
              <a:t>capabilities</a:t>
            </a:r>
            <a:endParaRPr lang="fr-FR" sz="2400" spc="300" dirty="0">
              <a:cs typeface="DIN Alternate 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spc="300" dirty="0" err="1">
                <a:cs typeface="DIN Alternate Bold"/>
              </a:rPr>
              <a:t>grant</a:t>
            </a:r>
            <a:r>
              <a:rPr lang="fr-FR" sz="2400" spc="300" dirty="0">
                <a:cs typeface="DIN Alternate Bold"/>
              </a:rPr>
              <a:t> </a:t>
            </a:r>
            <a:r>
              <a:rPr lang="fr-FR" sz="2400" spc="300" dirty="0" err="1">
                <a:cs typeface="DIN Alternate Bold"/>
              </a:rPr>
              <a:t>from</a:t>
            </a:r>
            <a:r>
              <a:rPr lang="fr-FR" sz="2400" spc="300" dirty="0">
                <a:cs typeface="DIN Alternate Bold"/>
              </a:rPr>
              <a:t> EU and </a:t>
            </a:r>
            <a:r>
              <a:rPr lang="fr-FR" sz="2400" spc="300" dirty="0" err="1">
                <a:cs typeface="DIN Alternate Bold"/>
              </a:rPr>
              <a:t>Rhones-Alpes</a:t>
            </a:r>
            <a:endParaRPr lang="fr-FR" sz="2400" spc="300" dirty="0">
              <a:cs typeface="DIN Alternate Bold"/>
            </a:endParaRPr>
          </a:p>
          <a:p>
            <a:endParaRPr lang="fr-FR" sz="2400" spc="300" dirty="0">
              <a:cs typeface="DIN Alternate Bold"/>
            </a:endParaRPr>
          </a:p>
        </p:txBody>
      </p:sp>
    </p:spTree>
    <p:extLst>
      <p:ext uri="{BB962C8B-B14F-4D97-AF65-F5344CB8AC3E}">
        <p14:creationId xmlns:p14="http://schemas.microsoft.com/office/powerpoint/2010/main" val="2602415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_Idefics_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867" y="5863447"/>
            <a:ext cx="2515133" cy="994553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691999" y="445899"/>
            <a:ext cx="8174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spc="300" dirty="0">
                <a:latin typeface="DIN Alternate Bold"/>
                <a:cs typeface="DIN Alternate Bold"/>
              </a:rPr>
              <a:t>Club DATA – </a:t>
            </a:r>
            <a:r>
              <a:rPr lang="fr-FR" sz="3600" b="1" spc="300" dirty="0" err="1">
                <a:latin typeface="DIN Alternate Bold"/>
                <a:cs typeface="DIN Alternate Bold"/>
              </a:rPr>
              <a:t>what</a:t>
            </a:r>
            <a:r>
              <a:rPr lang="fr-FR" sz="3600" b="1" spc="300" dirty="0">
                <a:latin typeface="DIN Alternate Bold"/>
                <a:cs typeface="DIN Alternate Bold"/>
              </a:rPr>
              <a:t> </a:t>
            </a:r>
            <a:r>
              <a:rPr lang="fr-FR" sz="3600" b="1" spc="300" dirty="0" err="1">
                <a:latin typeface="DIN Alternate Bold"/>
                <a:cs typeface="DIN Alternate Bold"/>
              </a:rPr>
              <a:t>is</a:t>
            </a:r>
            <a:r>
              <a:rPr lang="fr-FR" sz="3600" b="1" spc="300" dirty="0">
                <a:latin typeface="DIN Alternate Bold"/>
                <a:cs typeface="DIN Alternate Bold"/>
              </a:rPr>
              <a:t> </a:t>
            </a:r>
            <a:r>
              <a:rPr lang="fr-FR" sz="3600" b="1" spc="300" dirty="0" err="1">
                <a:latin typeface="DIN Alternate Bold"/>
                <a:cs typeface="DIN Alternate Bold"/>
              </a:rPr>
              <a:t>it</a:t>
            </a:r>
            <a:r>
              <a:rPr lang="fr-FR" sz="3600" b="1" spc="300" dirty="0">
                <a:latin typeface="DIN Alternate Bold"/>
                <a:cs typeface="DIN Alternate Bold"/>
              </a:rPr>
              <a:t>?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91999" y="1324391"/>
            <a:ext cx="930925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pc="300" dirty="0">
                <a:cs typeface="DIN Alternate Bold"/>
              </a:rPr>
              <a:t>Goals: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spc="300" dirty="0">
                <a:cs typeface="DIN Alternate Bold"/>
              </a:rPr>
              <a:t>to </a:t>
            </a:r>
            <a:r>
              <a:rPr lang="fr-FR" sz="2400" spc="300" dirty="0" err="1">
                <a:cs typeface="DIN Alternate Bold"/>
              </a:rPr>
              <a:t>meet</a:t>
            </a:r>
            <a:r>
              <a:rPr lang="fr-FR" sz="2400" spc="300" dirty="0">
                <a:cs typeface="DIN Alternate Bold"/>
              </a:rPr>
              <a:t> </a:t>
            </a:r>
            <a:r>
              <a:rPr lang="fr-FR" sz="2400" spc="300" dirty="0" err="1">
                <a:cs typeface="DIN Alternate Bold"/>
              </a:rPr>
              <a:t>regularly</a:t>
            </a:r>
            <a:r>
              <a:rPr lang="fr-FR" sz="2400" spc="300" dirty="0">
                <a:cs typeface="DIN Alternate Bold"/>
              </a:rPr>
              <a:t> to have </a:t>
            </a:r>
            <a:r>
              <a:rPr lang="fr-FR" sz="2400" spc="300" dirty="0" err="1">
                <a:cs typeface="DIN Alternate Bold"/>
              </a:rPr>
              <a:t>informal</a:t>
            </a:r>
            <a:r>
              <a:rPr lang="fr-FR" sz="2400" spc="300" dirty="0">
                <a:cs typeface="DIN Alternate Bold"/>
              </a:rPr>
              <a:t> discussions and exchanges </a:t>
            </a:r>
            <a:r>
              <a:rPr lang="fr-FR" sz="2400" spc="300" dirty="0" err="1">
                <a:cs typeface="DIN Alternate Bold"/>
              </a:rPr>
              <a:t>around</a:t>
            </a:r>
            <a:r>
              <a:rPr lang="fr-FR" sz="2400" spc="300" dirty="0">
                <a:cs typeface="DIN Alternate Bold"/>
              </a:rPr>
              <a:t> data science, machine </a:t>
            </a:r>
            <a:r>
              <a:rPr lang="fr-FR" sz="2400" spc="300" dirty="0" err="1">
                <a:cs typeface="DIN Alternate Bold"/>
              </a:rPr>
              <a:t>learning</a:t>
            </a:r>
            <a:r>
              <a:rPr lang="fr-FR" sz="2400" spc="300" dirty="0">
                <a:cs typeface="DIN Alternate Bold"/>
              </a:rPr>
              <a:t> and code </a:t>
            </a:r>
            <a:r>
              <a:rPr lang="fr-FR" sz="2400" spc="300" dirty="0" err="1">
                <a:cs typeface="DIN Alternate Bold"/>
              </a:rPr>
              <a:t>development</a:t>
            </a:r>
            <a:r>
              <a:rPr lang="fr-FR" sz="2400" spc="300" dirty="0">
                <a:cs typeface="DIN Alternate Bold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spc="300" dirty="0">
                <a:cs typeface="DIN Alternate Bold"/>
              </a:rPr>
              <a:t>To help </a:t>
            </a:r>
            <a:r>
              <a:rPr lang="fr-FR" sz="2400" spc="300" dirty="0" err="1">
                <a:cs typeface="DIN Alternate Bold"/>
              </a:rPr>
              <a:t>each</a:t>
            </a:r>
            <a:r>
              <a:rPr lang="fr-FR" sz="2400" spc="300" dirty="0">
                <a:cs typeface="DIN Alternate Bold"/>
              </a:rPr>
              <a:t> </a:t>
            </a:r>
            <a:r>
              <a:rPr lang="fr-FR" sz="2400" spc="300" dirty="0" err="1">
                <a:cs typeface="DIN Alternate Bold"/>
              </a:rPr>
              <a:t>other</a:t>
            </a:r>
            <a:r>
              <a:rPr lang="fr-FR" sz="2400" spc="300" dirty="0">
                <a:cs typeface="DIN Alternate Bold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spc="300" dirty="0" err="1">
                <a:cs typeface="DIN Alternate Bold"/>
              </a:rPr>
              <a:t>Get</a:t>
            </a:r>
            <a:r>
              <a:rPr lang="fr-FR" sz="2400" spc="300" dirty="0">
                <a:cs typeface="DIN Alternate Bold"/>
              </a:rPr>
              <a:t> new </a:t>
            </a:r>
            <a:r>
              <a:rPr lang="fr-FR" sz="2400" spc="300" dirty="0" err="1">
                <a:cs typeface="DIN Alternate Bold"/>
              </a:rPr>
              <a:t>ideas</a:t>
            </a:r>
            <a:endParaRPr lang="fr-FR" sz="2400" spc="300" dirty="0">
              <a:cs typeface="DIN Alternate 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spc="300" dirty="0">
              <a:cs typeface="DIN Alternate Bold"/>
            </a:endParaRPr>
          </a:p>
          <a:p>
            <a:r>
              <a:rPr lang="fr-FR" sz="2400" spc="300" dirty="0">
                <a:cs typeface="DIN Alternate Bold"/>
              </a:rPr>
              <a:t>For </a:t>
            </a:r>
            <a:r>
              <a:rPr lang="fr-FR" sz="2400" spc="300" dirty="0" err="1">
                <a:cs typeface="DIN Alternate Bold"/>
              </a:rPr>
              <a:t>who</a:t>
            </a:r>
            <a:r>
              <a:rPr lang="fr-FR" sz="2400" spc="300" dirty="0">
                <a:cs typeface="DIN Alternate Bold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spc="300" dirty="0" err="1">
                <a:cs typeface="DIN Alternate Bold"/>
              </a:rPr>
              <a:t>Anyone</a:t>
            </a:r>
            <a:r>
              <a:rPr lang="fr-FR" sz="2400" spc="300" dirty="0">
                <a:cs typeface="DIN Alternate Bold"/>
              </a:rPr>
              <a:t> </a:t>
            </a:r>
            <a:r>
              <a:rPr lang="fr-FR" sz="2400" spc="300" dirty="0" err="1">
                <a:cs typeface="DIN Alternate Bold"/>
              </a:rPr>
              <a:t>interested</a:t>
            </a:r>
            <a:r>
              <a:rPr lang="fr-FR" sz="2400" spc="300" dirty="0">
                <a:cs typeface="DIN Alternate Bold"/>
              </a:rPr>
              <a:t> and </a:t>
            </a:r>
            <a:r>
              <a:rPr lang="fr-FR" sz="2400" spc="300" dirty="0" err="1">
                <a:cs typeface="DIN Alternate Bold"/>
              </a:rPr>
              <a:t>working</a:t>
            </a:r>
            <a:r>
              <a:rPr lang="fr-FR" sz="2400" spc="300" dirty="0">
                <a:cs typeface="DIN Alternate Bold"/>
              </a:rPr>
              <a:t> on </a:t>
            </a:r>
            <a:r>
              <a:rPr lang="fr-FR" sz="2400" spc="300" dirty="0" err="1">
                <a:cs typeface="DIN Alternate Bold"/>
              </a:rPr>
              <a:t>this</a:t>
            </a:r>
            <a:r>
              <a:rPr lang="fr-FR" sz="2400" spc="300" dirty="0">
                <a:cs typeface="DIN Alternate Bold"/>
              </a:rPr>
              <a:t> </a:t>
            </a:r>
            <a:r>
              <a:rPr lang="fr-FR" sz="2400" spc="300" dirty="0" err="1">
                <a:cs typeface="DIN Alternate Bold"/>
              </a:rPr>
              <a:t>subjets</a:t>
            </a:r>
            <a:endParaRPr lang="fr-FR" sz="2400" spc="300" dirty="0">
              <a:cs typeface="DIN Alternate 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spc="300" dirty="0" err="1">
                <a:cs typeface="DIN Alternate Bold"/>
              </a:rPr>
              <a:t>Priority</a:t>
            </a:r>
            <a:r>
              <a:rPr lang="fr-FR" sz="2400" spc="300" dirty="0">
                <a:cs typeface="DIN Alternate Bold"/>
              </a:rPr>
              <a:t> to </a:t>
            </a:r>
            <a:r>
              <a:rPr lang="fr-FR" sz="2400" spc="300" dirty="0" err="1">
                <a:cs typeface="DIN Alternate Bold"/>
              </a:rPr>
              <a:t>students</a:t>
            </a:r>
            <a:r>
              <a:rPr lang="fr-FR" sz="2400" spc="300" dirty="0">
                <a:cs typeface="DIN Alternate Bold"/>
              </a:rPr>
              <a:t> / </a:t>
            </a:r>
            <a:r>
              <a:rPr lang="fr-FR" sz="2400" spc="300" dirty="0" err="1">
                <a:cs typeface="DIN Alternate Bold"/>
              </a:rPr>
              <a:t>young</a:t>
            </a:r>
            <a:r>
              <a:rPr lang="fr-FR" sz="2400" spc="300" dirty="0">
                <a:cs typeface="DIN Alternate Bold"/>
              </a:rPr>
              <a:t> </a:t>
            </a:r>
            <a:r>
              <a:rPr lang="fr-FR" sz="2400" spc="300" dirty="0" err="1">
                <a:cs typeface="DIN Alternate Bold"/>
              </a:rPr>
              <a:t>researchers</a:t>
            </a:r>
            <a:endParaRPr lang="fr-FR" sz="2400" spc="300" dirty="0">
              <a:cs typeface="DIN Alternate 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spc="300" dirty="0">
              <a:cs typeface="DIN Alternate Bold"/>
            </a:endParaRPr>
          </a:p>
        </p:txBody>
      </p:sp>
    </p:spTree>
    <p:extLst>
      <p:ext uri="{BB962C8B-B14F-4D97-AF65-F5344CB8AC3E}">
        <p14:creationId xmlns:p14="http://schemas.microsoft.com/office/powerpoint/2010/main" val="1509864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_Idefics_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867" y="5863447"/>
            <a:ext cx="2515133" cy="994553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691999" y="445899"/>
            <a:ext cx="8174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spc="300" dirty="0">
                <a:latin typeface="DIN Alternate Bold"/>
                <a:cs typeface="DIN Alternate Bold"/>
              </a:rPr>
              <a:t>Club DATA – </a:t>
            </a:r>
            <a:r>
              <a:rPr lang="fr-FR" sz="3600" b="1" spc="300" dirty="0" err="1">
                <a:latin typeface="DIN Alternate Bold"/>
                <a:cs typeface="DIN Alternate Bold"/>
              </a:rPr>
              <a:t>what</a:t>
            </a:r>
            <a:r>
              <a:rPr lang="fr-FR" sz="3600" b="1" spc="300" dirty="0">
                <a:latin typeface="DIN Alternate Bold"/>
                <a:cs typeface="DIN Alternate Bold"/>
              </a:rPr>
              <a:t> </a:t>
            </a:r>
            <a:r>
              <a:rPr lang="fr-FR" sz="3600" b="1" spc="300" dirty="0" err="1">
                <a:latin typeface="DIN Alternate Bold"/>
                <a:cs typeface="DIN Alternate Bold"/>
              </a:rPr>
              <a:t>is</a:t>
            </a:r>
            <a:r>
              <a:rPr lang="fr-FR" sz="3600" b="1" spc="300" dirty="0">
                <a:latin typeface="DIN Alternate Bold"/>
                <a:cs typeface="DIN Alternate Bold"/>
              </a:rPr>
              <a:t> </a:t>
            </a:r>
            <a:r>
              <a:rPr lang="fr-FR" sz="3600" b="1" spc="300" dirty="0" err="1">
                <a:latin typeface="DIN Alternate Bold"/>
                <a:cs typeface="DIN Alternate Bold"/>
              </a:rPr>
              <a:t>it</a:t>
            </a:r>
            <a:r>
              <a:rPr lang="fr-FR" sz="3600" b="1" spc="300" dirty="0">
                <a:latin typeface="DIN Alternate Bold"/>
                <a:cs typeface="DIN Alternate Bold"/>
              </a:rPr>
              <a:t>?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91999" y="1324391"/>
            <a:ext cx="93092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pc="300" dirty="0">
                <a:cs typeface="DIN Alternate Bold"/>
              </a:rPr>
              <a:t>Organisation and animation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spc="300" dirty="0">
                <a:cs typeface="DIN Alternate Bold"/>
              </a:rPr>
              <a:t>LAPP/LISTIC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spc="300" dirty="0">
                <a:cs typeface="DIN Alternate Bold"/>
              </a:rPr>
              <a:t>1/</a:t>
            </a:r>
            <a:r>
              <a:rPr lang="fr-FR" sz="2400" spc="300" dirty="0" err="1">
                <a:cs typeface="DIN Alternate Bold"/>
              </a:rPr>
              <a:t>month</a:t>
            </a:r>
            <a:endParaRPr lang="fr-FR" sz="2400" spc="300" dirty="0">
              <a:cs typeface="DIN Alternate 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spc="300" dirty="0">
                <a:cs typeface="DIN Alternate Bold"/>
              </a:rPr>
              <a:t>11h-12h : </a:t>
            </a:r>
            <a:r>
              <a:rPr lang="fr-FR" sz="2400" spc="300" dirty="0" err="1">
                <a:cs typeface="DIN Alternate Bold"/>
              </a:rPr>
              <a:t>presentations</a:t>
            </a:r>
            <a:endParaRPr lang="fr-FR" sz="2400" spc="300" dirty="0">
              <a:cs typeface="DIN Alternate 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spc="300" dirty="0">
                <a:cs typeface="DIN Alternate Bold"/>
              </a:rPr>
              <a:t>12h-13h : free time, </a:t>
            </a:r>
            <a:r>
              <a:rPr lang="fr-FR" sz="2400" spc="300" dirty="0" err="1">
                <a:cs typeface="DIN Alternate Bold"/>
              </a:rPr>
              <a:t>bring</a:t>
            </a:r>
            <a:r>
              <a:rPr lang="fr-FR" sz="2400" spc="300" dirty="0">
                <a:cs typeface="DIN Alternate Bold"/>
              </a:rPr>
              <a:t> </a:t>
            </a:r>
            <a:r>
              <a:rPr lang="fr-FR" sz="2400" spc="300" dirty="0" err="1">
                <a:cs typeface="DIN Alternate Bold"/>
              </a:rPr>
              <a:t>your</a:t>
            </a:r>
            <a:r>
              <a:rPr lang="fr-FR" sz="2400" spc="300" dirty="0">
                <a:cs typeface="DIN Alternate Bold"/>
              </a:rPr>
              <a:t> lunch, IDEFICS </a:t>
            </a:r>
            <a:r>
              <a:rPr lang="fr-FR" sz="2400" spc="300" dirty="0" err="1">
                <a:cs typeface="DIN Alternate Bold"/>
              </a:rPr>
              <a:t>offers</a:t>
            </a:r>
            <a:r>
              <a:rPr lang="fr-FR" sz="2400" spc="300" dirty="0">
                <a:cs typeface="DIN Alternate Bold"/>
              </a:rPr>
              <a:t> coffee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spc="300" dirty="0">
              <a:cs typeface="DIN Alternate Bold"/>
            </a:endParaRPr>
          </a:p>
          <a:p>
            <a:r>
              <a:rPr lang="fr-FR" sz="2400" spc="300" dirty="0" err="1">
                <a:cs typeface="DIN Alternate Bold"/>
              </a:rPr>
              <a:t>Everytime</a:t>
            </a:r>
            <a:r>
              <a:rPr lang="fr-FR" sz="2400" spc="300" dirty="0">
                <a:cs typeface="DIN Alternate Bold"/>
              </a:rPr>
              <a:t>, </a:t>
            </a:r>
            <a:r>
              <a:rPr lang="fr-FR" sz="2400" spc="300" dirty="0" err="1">
                <a:cs typeface="DIN Alternate Bold"/>
              </a:rPr>
              <a:t>we’ll</a:t>
            </a:r>
            <a:r>
              <a:rPr lang="fr-FR" sz="2400" spc="300" dirty="0">
                <a:cs typeface="DIN Alternate Bold"/>
              </a:rPr>
              <a:t> </a:t>
            </a:r>
            <a:r>
              <a:rPr lang="fr-FR" sz="2400" spc="300" dirty="0" err="1">
                <a:cs typeface="DIN Alternate Bold"/>
              </a:rPr>
              <a:t>need</a:t>
            </a:r>
            <a:r>
              <a:rPr lang="fr-FR" sz="2400" spc="300" dirty="0">
                <a:cs typeface="DIN Alternate Bold"/>
              </a:rPr>
              <a:t> 2 </a:t>
            </a:r>
            <a:r>
              <a:rPr lang="fr-FR" sz="2400" spc="300" dirty="0" err="1">
                <a:cs typeface="DIN Alternate Bold"/>
              </a:rPr>
              <a:t>persons</a:t>
            </a:r>
            <a:r>
              <a:rPr lang="fr-FR" sz="2400" spc="300" dirty="0">
                <a:cs typeface="DIN Alternate Bold"/>
              </a:rPr>
              <a:t> 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spc="300" dirty="0">
                <a:cs typeface="DIN Alternate Bold"/>
              </a:rPr>
              <a:t>Chair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spc="300" dirty="0" err="1">
                <a:cs typeface="DIN Alternate Bold"/>
              </a:rPr>
              <a:t>Take</a:t>
            </a:r>
            <a:r>
              <a:rPr lang="fr-FR" sz="2400" spc="300" dirty="0">
                <a:cs typeface="DIN Alternate Bold"/>
              </a:rPr>
              <a:t> notes </a:t>
            </a:r>
            <a:r>
              <a:rPr lang="fr-FR" sz="2400" spc="300" dirty="0">
                <a:cs typeface="DIN Alternate Bold"/>
                <a:sym typeface="Wingdings" pitchFamily="2" charset="2"/>
              </a:rPr>
              <a:t> </a:t>
            </a:r>
            <a:r>
              <a:rPr lang="fr-FR" sz="2400" spc="300" dirty="0" err="1">
                <a:cs typeface="DIN Alternate Bold"/>
                <a:sym typeface="Wingdings" pitchFamily="2" charset="2"/>
              </a:rPr>
              <a:t>that</a:t>
            </a:r>
            <a:r>
              <a:rPr lang="fr-FR" sz="2400" spc="300" dirty="0">
                <a:cs typeface="DIN Alternate Bold"/>
                <a:sym typeface="Wingdings" pitchFamily="2" charset="2"/>
              </a:rPr>
              <a:t> </a:t>
            </a:r>
            <a:r>
              <a:rPr lang="fr-FR" sz="2400" spc="300" dirty="0" err="1">
                <a:cs typeface="DIN Alternate Bold"/>
                <a:sym typeface="Wingdings" pitchFamily="2" charset="2"/>
              </a:rPr>
              <a:t>will</a:t>
            </a:r>
            <a:r>
              <a:rPr lang="fr-FR" sz="2400" spc="300" dirty="0">
                <a:cs typeface="DIN Alternate Bold"/>
                <a:sym typeface="Wingdings" pitchFamily="2" charset="2"/>
              </a:rPr>
              <a:t> </a:t>
            </a:r>
            <a:r>
              <a:rPr lang="fr-FR" sz="2400" spc="300" dirty="0" err="1">
                <a:cs typeface="DIN Alternate Bold"/>
                <a:sym typeface="Wingdings" pitchFamily="2" charset="2"/>
              </a:rPr>
              <a:t>be</a:t>
            </a:r>
            <a:r>
              <a:rPr lang="fr-FR" sz="2400" spc="300" dirty="0">
                <a:cs typeface="DIN Alternate Bold"/>
                <a:sym typeface="Wingdings" pitchFamily="2" charset="2"/>
              </a:rPr>
              <a:t> </a:t>
            </a:r>
            <a:r>
              <a:rPr lang="fr-FR" sz="2400" spc="300" dirty="0" err="1">
                <a:cs typeface="DIN Alternate Bold"/>
                <a:sym typeface="Wingdings" pitchFamily="2" charset="2"/>
              </a:rPr>
              <a:t>uploaded</a:t>
            </a:r>
            <a:r>
              <a:rPr lang="fr-FR" sz="2400" spc="300" dirty="0">
                <a:cs typeface="DIN Alternate Bold"/>
                <a:sym typeface="Wingdings" pitchFamily="2" charset="2"/>
              </a:rPr>
              <a:t> to </a:t>
            </a:r>
            <a:r>
              <a:rPr lang="fr-FR" sz="2400" spc="300" dirty="0">
                <a:cs typeface="DIN Alternate Bold"/>
                <a:sym typeface="Wingdings" pitchFamily="2" charset="2"/>
                <a:hlinkClick r:id="rId3"/>
              </a:rPr>
              <a:t>https://lapp-data.pages.in2p3.fr/pages/en/</a:t>
            </a:r>
            <a:endParaRPr lang="fr-FR" sz="2400" spc="300" dirty="0">
              <a:cs typeface="DIN Alternate Bold"/>
              <a:sym typeface="Wingdings" pitchFamily="2" charset="2"/>
            </a:endParaRPr>
          </a:p>
          <a:p>
            <a:endParaRPr lang="fr-FR" sz="2400" spc="300" dirty="0">
              <a:cs typeface="DIN Alternate Bold"/>
            </a:endParaRPr>
          </a:p>
        </p:txBody>
      </p:sp>
    </p:spTree>
    <p:extLst>
      <p:ext uri="{BB962C8B-B14F-4D97-AF65-F5344CB8AC3E}">
        <p14:creationId xmlns:p14="http://schemas.microsoft.com/office/powerpoint/2010/main" val="170613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_Idefics_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867" y="5863447"/>
            <a:ext cx="2515133" cy="994553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691999" y="445899"/>
            <a:ext cx="8174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spc="300" dirty="0">
                <a:latin typeface="DIN Alternate Bold"/>
                <a:cs typeface="DIN Alternate Bold"/>
              </a:rPr>
              <a:t>General news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91999" y="1324391"/>
            <a:ext cx="930925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spc="300" dirty="0">
                <a:cs typeface="DIN Alternate Bold"/>
              </a:rPr>
              <a:t>Notes </a:t>
            </a:r>
            <a:r>
              <a:rPr lang="fr-FR" sz="2800" spc="300" dirty="0" err="1">
                <a:cs typeface="DIN Alternate Bold"/>
              </a:rPr>
              <a:t>from</a:t>
            </a:r>
            <a:r>
              <a:rPr lang="fr-FR" sz="2800" spc="300" dirty="0">
                <a:cs typeface="DIN Alternate Bold"/>
              </a:rPr>
              <a:t> last meeting: </a:t>
            </a:r>
            <a:r>
              <a:rPr lang="fr-FR" sz="2800" spc="300" dirty="0">
                <a:cs typeface="DIN Alternate Bold"/>
                <a:hlinkClick r:id="rId3"/>
              </a:rPr>
              <a:t>https://lapp-data.pages.in2p3.fr/pages/en/posts/20231024/</a:t>
            </a:r>
            <a:endParaRPr lang="fr-FR" sz="2800" spc="300" dirty="0">
              <a:cs typeface="DIN Alternate 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800" spc="300" dirty="0">
              <a:cs typeface="DIN Alternate 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spc="300" dirty="0" err="1">
                <a:cs typeface="DIN Alternate Bold"/>
              </a:rPr>
              <a:t>Looking</a:t>
            </a:r>
            <a:r>
              <a:rPr lang="fr-FR" sz="2800" spc="300" dirty="0">
                <a:cs typeface="DIN Alternate Bold"/>
              </a:rPr>
              <a:t> for topics / </a:t>
            </a:r>
            <a:r>
              <a:rPr lang="fr-FR" sz="2800" spc="300" dirty="0" err="1">
                <a:cs typeface="DIN Alternate Bold"/>
              </a:rPr>
              <a:t>presentations</a:t>
            </a:r>
            <a:r>
              <a:rPr lang="fr-FR" sz="2800" spc="300" dirty="0">
                <a:cs typeface="DIN Alternate Bold"/>
              </a:rPr>
              <a:t> for </a:t>
            </a:r>
            <a:r>
              <a:rPr lang="fr-FR" sz="2800" spc="300" dirty="0" err="1">
                <a:cs typeface="DIN Alternate Bold"/>
              </a:rPr>
              <a:t>next</a:t>
            </a:r>
            <a:r>
              <a:rPr lang="fr-FR" sz="2800" spc="300" dirty="0">
                <a:cs typeface="DIN Alternate Bold"/>
              </a:rPr>
              <a:t> time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800" spc="300" dirty="0" err="1">
                <a:cs typeface="DIN Alternate Bold"/>
              </a:rPr>
              <a:t>January</a:t>
            </a:r>
            <a:r>
              <a:rPr lang="fr-FR" sz="2800" spc="300" dirty="0">
                <a:cs typeface="DIN Alternate Bold"/>
              </a:rPr>
              <a:t> 2024 – date?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800" spc="300" dirty="0">
              <a:cs typeface="DIN Alternate 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spc="300" dirty="0">
                <a:cs typeface="DIN Alternate Bold"/>
              </a:rPr>
              <a:t>Training on </a:t>
            </a:r>
            <a:r>
              <a:rPr lang="fr-FR" sz="2800" spc="300" dirty="0" err="1">
                <a:cs typeface="DIN Alternate Bold"/>
              </a:rPr>
              <a:t>Weights</a:t>
            </a:r>
            <a:r>
              <a:rPr lang="fr-FR" sz="2800" spc="300" dirty="0">
                <a:cs typeface="DIN Alternate Bold"/>
              </a:rPr>
              <a:t> and </a:t>
            </a:r>
            <a:r>
              <a:rPr lang="fr-FR" sz="2800" spc="300" dirty="0" err="1">
                <a:cs typeface="DIN Alternate Bold"/>
              </a:rPr>
              <a:t>Biases</a:t>
            </a:r>
            <a:r>
              <a:rPr lang="fr-FR" sz="2800" spc="300" dirty="0">
                <a:cs typeface="DIN Alternate Bold"/>
              </a:rPr>
              <a:t> – a </a:t>
            </a:r>
            <a:r>
              <a:rPr lang="fr-FR" sz="2800" spc="300" dirty="0" err="1">
                <a:cs typeface="DIN Alternate Bold"/>
              </a:rPr>
              <a:t>framework</a:t>
            </a:r>
            <a:r>
              <a:rPr lang="fr-FR" sz="2800" spc="300" dirty="0">
                <a:cs typeface="DIN Alternate Bold"/>
              </a:rPr>
              <a:t> to </a:t>
            </a:r>
            <a:r>
              <a:rPr lang="fr-FR" sz="2800" spc="300" dirty="0" err="1">
                <a:cs typeface="DIN Alternate Bold"/>
              </a:rPr>
              <a:t>handle</a:t>
            </a:r>
            <a:r>
              <a:rPr lang="fr-FR" sz="2800" spc="300" dirty="0">
                <a:cs typeface="DIN Alternate Bold"/>
              </a:rPr>
              <a:t> ML </a:t>
            </a:r>
            <a:r>
              <a:rPr lang="fr-FR" sz="2800" spc="300" dirty="0" err="1">
                <a:cs typeface="DIN Alternate Bold"/>
              </a:rPr>
              <a:t>experiments</a:t>
            </a:r>
            <a:r>
              <a:rPr lang="fr-FR" sz="2800" spc="300" dirty="0">
                <a:cs typeface="DIN Alternate Bold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800" spc="300" dirty="0">
              <a:cs typeface="DIN Alternate 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spc="300" dirty="0">
                <a:cs typeface="DIN Alternate Bold"/>
              </a:rPr>
              <a:t>Formation utilisation de MUST par </a:t>
            </a:r>
            <a:r>
              <a:rPr lang="fr-FR" sz="2800" spc="300" dirty="0" err="1">
                <a:cs typeface="DIN Alternate Bold"/>
              </a:rPr>
              <a:t>Brondon</a:t>
            </a:r>
            <a:endParaRPr lang="fr-FR" sz="2800" spc="300" dirty="0">
              <a:cs typeface="DIN Alternate 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800" spc="300" dirty="0">
              <a:cs typeface="DIN Alternate 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spc="300" dirty="0">
                <a:cs typeface="DIN Alternate Bold"/>
              </a:rPr>
              <a:t>AOB</a:t>
            </a:r>
          </a:p>
        </p:txBody>
      </p:sp>
    </p:spTree>
    <p:extLst>
      <p:ext uri="{BB962C8B-B14F-4D97-AF65-F5344CB8AC3E}">
        <p14:creationId xmlns:p14="http://schemas.microsoft.com/office/powerpoint/2010/main" val="2868216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F18B24-3FF9-FF47-8226-E22EDBF26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6830291" cy="1143000"/>
          </a:xfrm>
        </p:spPr>
        <p:txBody>
          <a:bodyPr/>
          <a:lstStyle/>
          <a:p>
            <a:r>
              <a:rPr lang="en-US" dirty="0"/>
              <a:t>Formation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214AFE-3BB2-EE4F-8542-0177ED274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525963"/>
          </a:xfrm>
        </p:spPr>
        <p:txBody>
          <a:bodyPr>
            <a:normAutofit/>
          </a:bodyPr>
          <a:lstStyle/>
          <a:p>
            <a:r>
              <a:rPr lang="fr-FR" sz="2400" dirty="0"/>
              <a:t>Thomas </a:t>
            </a:r>
            <a:r>
              <a:rPr lang="fr-FR" sz="2400" dirty="0" err="1"/>
              <a:t>Cappelle</a:t>
            </a:r>
            <a:r>
              <a:rPr lang="fr-FR" sz="2400" dirty="0"/>
              <a:t>, de </a:t>
            </a:r>
            <a:r>
              <a:rPr lang="fr-FR" sz="2400" dirty="0">
                <a:hlinkClick r:id="rId2"/>
              </a:rPr>
              <a:t>Weights and Biases</a:t>
            </a:r>
            <a:r>
              <a:rPr lang="fr-FR" sz="2400" dirty="0"/>
              <a:t>, viendra nous présenter ce </a:t>
            </a:r>
            <a:r>
              <a:rPr lang="fr-FR" sz="2400" dirty="0" err="1"/>
              <a:t>framework</a:t>
            </a:r>
            <a:r>
              <a:rPr lang="fr-FR" sz="2400" dirty="0"/>
              <a:t> pour gérer les expériences ML.</a:t>
            </a:r>
          </a:p>
          <a:p>
            <a:r>
              <a:rPr lang="fr-FR" sz="2400" dirty="0"/>
              <a:t>05/12 au LAPP</a:t>
            </a:r>
          </a:p>
          <a:p>
            <a:r>
              <a:rPr lang="fr-FR" sz="2400" dirty="0"/>
              <a:t>Inscription aujourd’hui !</a:t>
            </a:r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https://indico.in2p3.fr/event/31294/overview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2075D13-B480-6A47-AF59-05F69287F5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1762" y="3034146"/>
            <a:ext cx="4964434" cy="318654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29BB224-E674-FF42-969E-F5FD88EAB1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8189" y="-76158"/>
            <a:ext cx="5015345" cy="179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184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DEFICS_16x9" id="{2114B237-919E-D444-8743-B7C1BCDCB2DF}" vid="{C53F424E-6C00-A841-890E-DF4A56EA9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183</TotalTime>
  <Words>248</Words>
  <Application>Microsoft Macintosh PowerPoint</Application>
  <PresentationFormat>Grand écran</PresentationFormat>
  <Paragraphs>42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DIN Alternate Bold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Formation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Thomas Vuillaume</dc:creator>
  <cp:lastModifiedBy>Thomas Vuillaume</cp:lastModifiedBy>
  <cp:revision>9</cp:revision>
  <dcterms:created xsi:type="dcterms:W3CDTF">2023-10-23T15:39:07Z</dcterms:created>
  <dcterms:modified xsi:type="dcterms:W3CDTF">2023-11-21T09:49:53Z</dcterms:modified>
</cp:coreProperties>
</file>