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FB6B4-686D-4CD0-8924-70436BCED955}" v="284" dt="2023-11-27T16:34:58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C9E8C-8291-78E7-284C-A2D6D5A6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AI Guidelines &amp; Demonstrators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3034-80DD-F08A-8D2D-AF14A99F0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Guidelines: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Assess current control systems and propose AI enhancements for efficiency. </a:t>
            </a:r>
            <a:endParaRPr lang="en-US"/>
          </a:p>
          <a:p>
            <a:pPr lvl="1"/>
            <a:r>
              <a:rPr lang="en-US" dirty="0">
                <a:ea typeface="+mn-lt"/>
                <a:cs typeface="+mn-lt"/>
              </a:rPr>
              <a:t>Empirically demonstrate AI's impact on operator experience and its link to sustainability.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Identify areas where AI uniquely improves control system functions.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AI's role: Alleviating cognitive strain, improving setup times. Augmenting, not replacing operators.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Consider operation setup time as a KPI – drill down on where things slow down, identify the main factors contributing and ask which could be </a:t>
            </a:r>
            <a:r>
              <a:rPr lang="en-US">
                <a:ea typeface="+mn-lt"/>
                <a:cs typeface="+mn-lt"/>
              </a:rPr>
              <a:t>done better with AI?</a:t>
            </a:r>
            <a:endParaRPr lang="en-US" dirty="0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AI</a:t>
            </a:r>
            <a:r>
              <a:rPr lang="en-US" b="1" dirty="0">
                <a:ea typeface="+mn-lt"/>
                <a:cs typeface="+mn-lt"/>
              </a:rPr>
              <a:t> Guidelines &amp; Demonstrators Collaboration: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Shared resources (FTE) between guidelines and demonstrators.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Regular meetings to evaluate progress and refine approaches.</a:t>
            </a:r>
            <a:endParaRPr lang="en-US" dirty="0"/>
          </a:p>
          <a:p>
            <a:r>
              <a:rPr lang="en-US" b="1">
                <a:ea typeface="+mn-lt"/>
                <a:cs typeface="+mn-lt"/>
              </a:rPr>
              <a:t>Demonstrators:</a:t>
            </a:r>
            <a:endParaRPr lang="en-US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As the other work packages spool up, demonstrators should be laying the foundation for the practicalities by acquiring knowledge and expertise in the foundational technologies and preparing them for </a:t>
            </a:r>
            <a:r>
              <a:rPr lang="en-US">
                <a:ea typeface="+mn-lt"/>
                <a:cs typeface="+mn-lt"/>
              </a:rPr>
              <a:t>use by the framework.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Considerations for drift in ML models; awareness emphasized, not direct fixes </a:t>
            </a:r>
            <a:r>
              <a:rPr lang="en-US">
                <a:ea typeface="+mn-lt"/>
                <a:cs typeface="+mn-lt"/>
              </a:rPr>
              <a:t>recommended.</a:t>
            </a:r>
            <a:endParaRPr lang="en-US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Guidelines should be implementation agnostic, demonstrator can't be - both demonstrator facilities use EPICS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80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AI Guidelines &amp; Demonstrators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45</cp:revision>
  <dcterms:created xsi:type="dcterms:W3CDTF">2023-11-27T15:13:10Z</dcterms:created>
  <dcterms:modified xsi:type="dcterms:W3CDTF">2023-11-27T16:35:18Z</dcterms:modified>
</cp:coreProperties>
</file>