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AED2-6BC1-408E-97AD-C46391EE1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0D90C-DB99-4A6C-BC43-8B3E98380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8CF08-2209-43F8-AE14-27E49F3A8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572AE-8F13-4B67-91DC-FC3B7335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B0FC0-2C04-4C61-8A2F-4FDFFCE0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55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4FD56-2497-4B4E-BD79-C036F8EA5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80219-BBC9-4E76-94AF-3D05975AE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E57AF-FA90-4F20-BDF6-3147F5C63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B2D53-DBCA-48F1-B6B8-650F4AB2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B3A5E-9A19-43EB-9AD8-03D3876E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91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D52CD-3DB9-4206-8B7C-AF7ECF97D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8888F-E9CA-48B9-A86B-44D448B68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FD8A5-35D1-4938-B59C-B91D984E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2C358-EF04-4403-B61E-4B084A0F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297B5-4DD7-4540-92A2-8CC41F30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80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345B-6723-494E-BD8F-DD530A84A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FF192-B51C-4AF6-BD65-80D13A242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081A1-162E-466E-9F29-E42BDBF0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32F00-AD6B-45ED-898C-0CD0DA96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8EC8B-2F7C-4E09-BD6A-934A5E8C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4B051-DFC6-4F9F-B3A0-60F82D20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3932F-4361-4615-A816-EBD1B6CCF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B4C06-276A-4A2B-8789-BD59D501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547F1-5793-4B59-B689-FE66B281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036A5-0901-4919-951C-2B6677D8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6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9438-C9F2-48D6-8AE4-287AD7797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1BF58-62E8-4F0B-BEB1-6BDFC8606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304A1-0E55-468C-8C51-49CBAF569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57F0E-7D79-496D-9D10-C837F3D0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0BA81-5639-4930-8174-9036F18F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2C4EB-0CEE-4B9C-8545-E56C4B2C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69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37AF-B71F-4663-9A45-5B067D5C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04DF0-0F91-408B-A433-18ACE49CC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195B4-F15E-4273-AB9A-022D28D60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862DF-E1AF-4AED-B0D5-AC892FE65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84BAB-C7A1-46DF-97C7-ED2F9F140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24B8F-9371-4532-BA88-91869375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D58F4-560E-4537-BAE2-4C490995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48C21-66BC-448F-8B8D-3D27B6DD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4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FA80-65E3-4A6E-A1C8-EB6912A8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F77EDE-D5F9-48E1-9E63-17AB451E8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26FD2-DCF7-49E0-AFAE-29B9AA49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5EAFB-98A3-41A6-985A-5575657C4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75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4B1D5-CF3B-4873-AF41-F05FF462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93E7A-3734-43D9-A1C4-3D642F7B5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F4D7A-465C-4D04-866C-AE38FA31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41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AD90E-4DE9-4085-8EF0-7882B762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5E8BD-43B8-4F21-81E6-C5A1B8B41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23367-F055-4061-B3A9-4044E9ACF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CFD0F-C62F-44EA-9797-E77C60DC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5F44C2-440E-4C23-8F5B-730D19EA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72EC-F9CB-4EB7-869B-CAD84837F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4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52C2-69BB-44F0-9E6E-050998B4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2BD6C6-4FAE-441C-8B2B-91757D907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673AB-D5E1-4E9E-887F-4D8F2D30F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04A3E-EF0F-4475-8D9B-13B11BA2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3E38C-CEF6-4BC4-BF03-B4BCFAF2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B89CF-2B61-456E-A039-C80C8946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6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2309A3-0C43-4EF4-9729-C7BFD7D9F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DBE5-2A87-46D1-9651-A0B545D43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98355-AC35-4C03-94B5-E2747B93A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17E1-CC81-4919-BF91-A01BFB3EE096}" type="datetimeFigureOut">
              <a:rPr lang="en-GB" smtClean="0"/>
              <a:t>27/11/2023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356E4-702F-4C69-A455-B4CC7891E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005B-A4F7-4E0D-99C8-370837F59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3B878-89EB-4FD9-A8E7-A5CD6CA1E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30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B59B-170F-43E0-99AA-7D2CE7C06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54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Group 2 - Data and tools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4D3C-B4EB-4896-B7C6-B3EAA9F65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985043"/>
            <a:ext cx="11252200" cy="5478782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Data generated by the simulations </a:t>
            </a:r>
          </a:p>
          <a:p>
            <a:r>
              <a:rPr lang="en-GB" sz="2000" dirty="0"/>
              <a:t>Discussion on a particular use cases in the simulation world -&gt; 20-30 types of output. Variety of tables. </a:t>
            </a:r>
          </a:p>
          <a:p>
            <a:r>
              <a:rPr lang="en-GB" sz="2000" dirty="0"/>
              <a:t>Output as a result the metadata </a:t>
            </a:r>
          </a:p>
          <a:p>
            <a:r>
              <a:rPr lang="en-GB" sz="2000" dirty="0"/>
              <a:t>Add the metadata to the simulation and aid in the publication process.</a:t>
            </a:r>
          </a:p>
          <a:p>
            <a:r>
              <a:rPr lang="en-GB" sz="2000" dirty="0"/>
              <a:t>Is it really worth storing all simulation data. Need to look case by case on what to publish. </a:t>
            </a:r>
          </a:p>
          <a:p>
            <a:r>
              <a:rPr lang="en-GB" sz="2000" dirty="0"/>
              <a:t>Where to add the metadata and how should that be done -&gt; possible platform for this</a:t>
            </a:r>
          </a:p>
          <a:p>
            <a:r>
              <a:rPr lang="en-GB" sz="2000" dirty="0"/>
              <a:t>Metadata automatic </a:t>
            </a:r>
          </a:p>
          <a:p>
            <a:r>
              <a:rPr lang="en-GB" sz="2000" dirty="0"/>
              <a:t>Latency issues, not a real issue for WP4; will deal mostly with offline data </a:t>
            </a:r>
          </a:p>
          <a:p>
            <a:r>
              <a:rPr lang="en-GB" sz="2000" dirty="0"/>
              <a:t>Features engineering has to be discussed</a:t>
            </a:r>
          </a:p>
          <a:p>
            <a:r>
              <a:rPr lang="en-GB" sz="2000" dirty="0"/>
              <a:t>Portal will provide the connection to the data infrastructure at the local institutions</a:t>
            </a:r>
          </a:p>
          <a:p>
            <a:r>
              <a:rPr lang="en-GB" sz="2000" dirty="0"/>
              <a:t>Data should be held in the federated model. Can download the data as well as HPC process. </a:t>
            </a:r>
          </a:p>
          <a:p>
            <a:r>
              <a:rPr lang="en-GB" sz="2000" dirty="0"/>
              <a:t>We can leverage existing projects to develop the platform and infrastructure </a:t>
            </a:r>
          </a:p>
          <a:p>
            <a:r>
              <a:rPr lang="en-GB" sz="2000" dirty="0"/>
              <a:t>Standard AI metadata what is needed.</a:t>
            </a:r>
          </a:p>
          <a:p>
            <a:r>
              <a:rPr lang="en-GB" sz="2000" dirty="0"/>
              <a:t>Cross overs between WP6/WP5. Download the models on the fly and use them. Active learning not a key requirement. </a:t>
            </a:r>
          </a:p>
          <a:p>
            <a:r>
              <a:rPr lang="en-GB" sz="2000" dirty="0"/>
              <a:t>Metadata standardisation. </a:t>
            </a:r>
          </a:p>
          <a:p>
            <a:r>
              <a:rPr lang="en-GB" sz="2000" dirty="0"/>
              <a:t>Solving the problem using the other open science projects.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663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Group 2 - Data and tools and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Mistry, Andrew. K. Dr.</dc:creator>
  <cp:lastModifiedBy>Mistry, Andrew. K. Dr.</cp:lastModifiedBy>
  <cp:revision>9</cp:revision>
  <dcterms:created xsi:type="dcterms:W3CDTF">2023-11-27T15:07:24Z</dcterms:created>
  <dcterms:modified xsi:type="dcterms:W3CDTF">2023-11-27T16:22:55Z</dcterms:modified>
</cp:coreProperties>
</file>