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12192000" cy="6858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8"/>
  </p:normalViewPr>
  <p:slideViewPr>
    <p:cSldViewPr snapToGrid="0">
      <p:cViewPr varScale="1">
        <p:scale>
          <a:sx n="115" d="100"/>
          <a:sy n="115" d="100"/>
        </p:scale>
        <p:origin x="376" y="19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26/11/2023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26/11/2023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26/11/2023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26/11/2023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26/11/2023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26/11/2023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26/11/2023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26/11/2023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26/11/2023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26/11/2023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pour une image 2"/>
          <p:cNvSpPr>
            <a:spLocks noGrp="1" noChangeAspect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fr-FR"/>
              <a:t>Click icon to add picture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26/11/2023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fr-FR"/>
              <a:t>26/11/2023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5C77E-1983-1D1A-6F57-5B65BB1C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Breakout Session Outcomes</a:t>
            </a:r>
            <a:br>
              <a:rPr lang="en-GB" sz="3200" dirty="0"/>
            </a:br>
            <a:r>
              <a:rPr lang="en-GB" sz="3200" dirty="0"/>
              <a:t>Training and knowledge transfer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047C7-9876-BC61-8561-B8A561B1B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Who – WP representative ; Prof. ; Outside</a:t>
            </a:r>
          </a:p>
          <a:p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For who – ARTIFACT community ; university students ; to industries </a:t>
            </a:r>
          </a:p>
          <a:p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Exchange programs:</a:t>
            </a:r>
          </a:p>
          <a:p>
            <a:pPr lvl="1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PhD Students</a:t>
            </a:r>
          </a:p>
          <a:p>
            <a:pPr lvl="1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Post-doc. exchange between Research Infrastructures</a:t>
            </a:r>
          </a:p>
          <a:p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How - General tools:</a:t>
            </a:r>
          </a:p>
          <a:p>
            <a:pPr lvl="1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Network; Meetings and communication tools – interface with WP2</a:t>
            </a:r>
          </a:p>
          <a:p>
            <a:pPr lvl="1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Data catalog framework after converging on </a:t>
            </a:r>
            <a:r>
              <a:rPr lang="en-US" sz="7200" dirty="0" err="1">
                <a:latin typeface="Calibri" panose="020F0502020204030204" pitchFamily="34" charset="0"/>
                <a:cs typeface="Calibri" panose="020F0502020204030204" pitchFamily="34" charset="0"/>
              </a:rPr>
              <a:t>thematics</a:t>
            </a:r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Syllabus at universities</a:t>
            </a:r>
          </a:p>
          <a:p>
            <a:pPr lvl="1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Create and register interview </a:t>
            </a:r>
          </a:p>
          <a:p>
            <a:pPr lvl="1"/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Creativity to drive the transfer – think out of the box</a:t>
            </a:r>
          </a:p>
          <a:p>
            <a:pPr lvl="1"/>
            <a:r>
              <a:rPr lang="en-GB" sz="7200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Summer Schools, Workshops, and Hackathons</a:t>
            </a:r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What is NOT: add connection with each WP, but iterate on interface</a:t>
            </a:r>
          </a:p>
          <a:p>
            <a:pPr marL="0" indent="0">
              <a:buNone/>
            </a:pP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What we need: identify clear need by institutes, by disciplines</a:t>
            </a:r>
            <a:endParaRPr lang="en-US" sz="3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393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1857</TotalTime>
  <Words>112</Words>
  <Application>Microsoft Macintosh PowerPoint</Application>
  <DocSecurity>0</DocSecurity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Breakout Session Outcomes Training and knowledge transfer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 – Management</dc:title>
  <dc:subject/>
  <dc:creator>Carsten Welsch</dc:creator>
  <cp:keywords/>
  <dc:description/>
  <cp:lastModifiedBy>Christine Darve</cp:lastModifiedBy>
  <cp:revision>21</cp:revision>
  <dcterms:created xsi:type="dcterms:W3CDTF">2012-12-03T06:56:55Z</dcterms:created>
  <dcterms:modified xsi:type="dcterms:W3CDTF">2023-11-27T16:37:17Z</dcterms:modified>
  <cp:category/>
  <dc:identifier/>
  <cp:contentStatus/>
  <dc:language/>
  <cp:version/>
</cp:coreProperties>
</file>