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24384000" cy="13716000"/>
  <p:defaultTextStyle>
    <a:defPPr marL="0" marR="0" indent="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</a:defRPr>
    </a:defPPr>
    <a:lvl1pPr marL="0" marR="0" indent="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1pPr>
    <a:lvl2pPr marL="0" marR="0" indent="4572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2pPr>
    <a:lvl3pPr marL="0" marR="0" indent="9144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3pPr>
    <a:lvl4pPr marL="0" marR="0" indent="13716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4pPr>
    <a:lvl5pPr marL="0" marR="0" indent="18288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5pPr>
    <a:lvl6pPr marL="0" marR="0" indent="22860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6pPr>
    <a:lvl7pPr marL="0" marR="0" indent="27432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7pPr>
    <a:lvl8pPr marL="0" marR="0" indent="32004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8pPr>
    <a:lvl9pPr marL="0" marR="0" indent="36576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94"/>
  </p:normalViewPr>
  <p:slideViewPr>
    <p:cSldViewPr>
      <p:cViewPr varScale="1">
        <p:scale>
          <a:sx n="60" d="100"/>
          <a:sy n="60" d="100"/>
        </p:scale>
        <p:origin x="368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8077200" y="1714500"/>
            <a:ext cx="8229600" cy="462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762C983-11EC-8D4E-E96A-BB1CAE7FFE4E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 bwMode="auto"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 b="1">
                <a:solidFill>
                  <a:srgbClr val="8FBCBB"/>
                </a:solidFill>
              </a:defRPr>
            </a:lvl1pPr>
          </a:lstStyle>
          <a:p>
            <a:pPr>
              <a:defRPr/>
            </a:pPr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 bwMode="auto"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1">
                <a:solidFill>
                  <a:srgbClr val="A3BD8D"/>
                </a:solidFill>
              </a:defRPr>
            </a:lvl1pPr>
          </a:lstStyle>
          <a:p>
            <a:pPr>
              <a:defRPr/>
            </a:pPr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 bwMode="auto"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81A1C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81A1C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81A1C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81A1C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81A1C1"/>
                </a:solidFill>
              </a:defRPr>
            </a:lvl5pPr>
          </a:lstStyle>
          <a:p>
            <a:pPr>
              <a:defRPr/>
            </a:pPr>
            <a:r>
              <a:t>Sous-titre de la présentation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Fait importa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 bwMode="auto">
          <a:xfrm>
            <a:off x="1206500" y="1075927"/>
            <a:ext cx="21971000" cy="724158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5000" b="1" spc="-250">
                <a:solidFill>
                  <a:srgbClr val="000000"/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5000" b="1" spc="-250">
                <a:solidFill>
                  <a:srgbClr val="000000"/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5000" b="1" spc="-250">
                <a:solidFill>
                  <a:srgbClr val="000000"/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5000" b="1" spc="-250">
                <a:solidFill>
                  <a:srgbClr val="000000"/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5000" b="1" spc="-250">
                <a:solidFill>
                  <a:srgbClr val="000000"/>
                </a:solidFill>
              </a:defRPr>
            </a:lvl5pPr>
          </a:lstStyle>
          <a:p>
            <a:pPr>
              <a:defRPr/>
            </a:pPr>
            <a:r>
              <a:t>100 %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 bwMode="auto"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Cita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 bwMode="auto"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 bwMode="auto"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ClrTx/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1pPr>
            <a:lvl2pPr marL="638923" indent="-12700">
              <a:spcBef>
                <a:spcPts val="0"/>
              </a:spcBef>
              <a:buClrTx/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2pPr>
            <a:lvl3pPr marL="638923" indent="444500">
              <a:spcBef>
                <a:spcPts val="0"/>
              </a:spcBef>
              <a:buClrTx/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3pPr>
            <a:lvl4pPr marL="638923" indent="901700">
              <a:spcBef>
                <a:spcPts val="0"/>
              </a:spcBef>
              <a:buClrTx/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4pPr>
            <a:lvl5pPr marL="638923" indent="1358900">
              <a:spcBef>
                <a:spcPts val="0"/>
              </a:spcBef>
              <a:buClrTx/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5pPr>
          </a:lstStyle>
          <a:p>
            <a:pPr>
              <a:defRPr/>
            </a:pPr>
            <a:r>
              <a:t>« Citation notable »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3 pho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>
            <a:spLocks noGrp="1"/>
          </p:cNvSpPr>
          <p:nvPr>
            <p:ph type="pic" sz="quarter" idx="21"/>
          </p:nvPr>
        </p:nvSpPr>
        <p:spPr bwMode="auto"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125" name="Bol avec des beignets de saumon, de la salade et du houmous "/>
          <p:cNvSpPr>
            <a:spLocks noGrp="1"/>
          </p:cNvSpPr>
          <p:nvPr>
            <p:ph type="pic" sz="half" idx="22"/>
          </p:nvPr>
        </p:nvSpPr>
        <p:spPr bwMode="auto"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126" name="Bol de pâtes pappardelle avec du beurre maître d’hôtel, des noisettes grillées et des lamelles de parmesan"/>
          <p:cNvSpPr>
            <a:spLocks noGrp="1"/>
          </p:cNvSpPr>
          <p:nvPr>
            <p:ph type="pic" idx="23"/>
          </p:nvPr>
        </p:nvSpPr>
        <p:spPr bwMode="auto"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>
            <a:spLocks noGrp="1"/>
          </p:cNvSpPr>
          <p:nvPr>
            <p:ph type="pic" idx="21"/>
          </p:nvPr>
        </p:nvSpPr>
        <p:spPr bwMode="auto"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re et 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>
            <a:spLocks noGrp="1"/>
          </p:cNvSpPr>
          <p:nvPr>
            <p:ph type="pic" idx="21"/>
          </p:nvPr>
        </p:nvSpPr>
        <p:spPr bwMode="auto">
          <a:xfrm>
            <a:off x="-1155699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 bwMode="auto"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 bwMode="auto"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 bwMode="auto"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5pPr>
          </a:lstStyle>
          <a:p>
            <a:pPr>
              <a:defRPr/>
            </a:pPr>
            <a:r>
              <a:t>Sous-titre de la présentation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Autre titre et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>
            <a:spLocks noGrp="1"/>
          </p:cNvSpPr>
          <p:nvPr>
            <p:ph type="pic" idx="21"/>
          </p:nvPr>
        </p:nvSpPr>
        <p:spPr bwMode="auto"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 bwMode="auto">
          <a:xfrm>
            <a:off x="1206500" y="1269045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>
              <a:defRPr/>
            </a:pPr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 bwMode="auto"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/>
            </a:lvl5pPr>
          </a:lstStyle>
          <a:p>
            <a:pPr>
              <a:defRPr/>
            </a:pPr>
            <a:r>
              <a:t>Sous-titre de diapositive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re et puc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81A1C1"/>
                </a:solidFill>
              </a:defRPr>
            </a:lvl1pPr>
          </a:lstStyle>
          <a:p>
            <a:pPr>
              <a:defRPr/>
            </a:pPr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Texte de puce de diapositive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Puc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 numCol="2" spcCol="1098550"/>
          <a:lstStyle>
            <a:lvl1pPr>
              <a:buClrTx/>
              <a:buSzPct val="123000"/>
              <a:buChar char="•"/>
              <a:defRPr>
                <a:solidFill>
                  <a:srgbClr val="000000"/>
                </a:solidFill>
              </a:defRPr>
            </a:lvl1pPr>
            <a:lvl2pPr>
              <a:buClrTx/>
              <a:buSzPct val="123000"/>
              <a:buChar char="•"/>
              <a:defRPr>
                <a:solidFill>
                  <a:srgbClr val="000000"/>
                </a:solidFill>
              </a:defRPr>
            </a:lvl2pPr>
            <a:lvl3pPr>
              <a:buClrTx/>
              <a:buSzPct val="123000"/>
              <a:buChar char="•"/>
              <a:defRPr>
                <a:solidFill>
                  <a:srgbClr val="000000"/>
                </a:solidFill>
              </a:defRPr>
            </a:lvl3pPr>
            <a:lvl4pPr>
              <a:buClrTx/>
              <a:buChar char="•"/>
              <a:defRPr>
                <a:solidFill>
                  <a:srgbClr val="000000"/>
                </a:solidFill>
              </a:defRPr>
            </a:lvl4pPr>
            <a:lvl5pPr>
              <a:buClrTx/>
              <a:buChar char="•"/>
              <a:defRPr>
                <a:solidFill>
                  <a:srgbClr val="000000"/>
                </a:solidFill>
              </a:defRPr>
            </a:lvl5pPr>
          </a:lstStyle>
          <a:p>
            <a:pPr>
              <a:defRPr/>
            </a:pPr>
            <a:r>
              <a:t>Texte de puce de diapositive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re, puces et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 bwMode="auto"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>
            <a:lvl1pPr>
              <a:buClrTx/>
              <a:buSzPct val="123000"/>
              <a:buChar char="•"/>
              <a:defRPr>
                <a:solidFill>
                  <a:srgbClr val="000000"/>
                </a:solidFill>
              </a:defRPr>
            </a:lvl1pPr>
            <a:lvl2pPr>
              <a:buClrTx/>
              <a:buSzPct val="123000"/>
              <a:buChar char="•"/>
              <a:defRPr>
                <a:solidFill>
                  <a:srgbClr val="000000"/>
                </a:solidFill>
              </a:defRPr>
            </a:lvl2pPr>
            <a:lvl3pPr>
              <a:buClrTx/>
              <a:buSzPct val="123000"/>
              <a:buChar char="•"/>
              <a:defRPr>
                <a:solidFill>
                  <a:srgbClr val="000000"/>
                </a:solidFill>
              </a:defRPr>
            </a:lvl3pPr>
            <a:lvl4pPr>
              <a:buClrTx/>
              <a:buChar char="•"/>
              <a:defRPr>
                <a:solidFill>
                  <a:srgbClr val="000000"/>
                </a:solidFill>
              </a:defRPr>
            </a:lvl4pPr>
            <a:lvl5pPr>
              <a:buClrTx/>
              <a:buChar char="•"/>
              <a:defRPr>
                <a:solidFill>
                  <a:srgbClr val="000000"/>
                </a:solidFill>
              </a:defRPr>
            </a:lvl5pPr>
          </a:lstStyle>
          <a:p>
            <a:pPr>
              <a:defRPr/>
            </a:pPr>
            <a:r>
              <a:t>Texte de puce de diapositive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62" name="Bol de pâtes pappardelle avec du beurre maître d’hôtel, des noisettes grillées et des lamelles de parmesan"/>
          <p:cNvSpPr>
            <a:spLocks noGrp="1"/>
          </p:cNvSpPr>
          <p:nvPr>
            <p:ph type="pic" idx="22"/>
          </p:nvPr>
        </p:nvSpPr>
        <p:spPr bwMode="auto"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 bwMode="auto"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1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1pPr>
          </a:lstStyle>
          <a:p>
            <a:pPr>
              <a:defRPr/>
            </a:pPr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re seule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55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Déclara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 bwMode="auto">
          <a:xfrm>
            <a:off x="1206500" y="4920842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1600" spc="-231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1600" spc="-231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1600" spc="-231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1600" spc="-231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1600" spc="-231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</a:defRPr>
            </a:lvl5pPr>
          </a:lstStyle>
          <a:p>
            <a:pPr>
              <a:defRPr/>
            </a:pPr>
            <a:r>
              <a:t>Déclaration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425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/>
          <a:p>
            <a:pPr>
              <a:defRPr/>
            </a:pPr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 bwMode="auto"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2pPr>
              <a:buSzPct val="75000"/>
              <a:buChar char="✦"/>
            </a:lvl2pPr>
            <a:lvl3pPr>
              <a:buSzPct val="75000"/>
              <a:buChar char="๏"/>
            </a:lvl3pPr>
            <a:lvl4pPr>
              <a:buChar char="‣"/>
            </a:lvl4pPr>
            <a:lvl5pPr>
              <a:buChar char="-"/>
            </a:lvl5pPr>
          </a:lstStyle>
          <a:p>
            <a:pPr>
              <a:defRPr/>
            </a:pPr>
            <a:r>
              <a:t>Texte de puce de diapositive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marR="0" indent="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1pPr>
      <a:lvl2pPr marL="0" marR="0" indent="4572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2pPr>
      <a:lvl3pPr marL="0" marR="0" indent="9144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3pPr>
      <a:lvl4pPr marL="0" marR="0" indent="13716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4pPr>
      <a:lvl5pPr marL="0" marR="0" indent="18288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5pPr>
      <a:lvl6pPr marL="0" marR="0" indent="22860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6pPr>
      <a:lvl7pPr marL="0" marR="0" indent="27432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7pPr>
      <a:lvl8pPr marL="0" marR="0" indent="32004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8pPr>
      <a:lvl9pPr marL="0" marR="0" indent="36576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98B184"/>
          </a:solidFill>
          <a:latin typeface="+mn-lt"/>
          <a:ea typeface="+mn-ea"/>
          <a:cs typeface="+mn-cs"/>
        </a:defRPr>
      </a:lvl9pPr>
    </p:titleStyle>
    <p:bodyStyle>
      <a:lvl1pPr marL="6096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00000"/>
        <a:buFontTx/>
        <a:buChar char="✴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1pPr>
      <a:lvl2pPr marL="12192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✴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2pPr>
      <a:lvl3pPr marL="18288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✴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3pPr>
      <a:lvl4pPr marL="24384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✴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4pPr>
      <a:lvl5pPr marL="30480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✴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5pPr>
      <a:lvl6pPr marL="36576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•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6pPr>
      <a:lvl7pPr marL="42672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•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7pPr>
      <a:lvl8pPr marL="48768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•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8pPr>
      <a:lvl9pPr marL="54864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>
          <a:srgbClr val="95AE80"/>
        </a:buClr>
        <a:buSzPct val="123000"/>
        <a:buFontTx/>
        <a:buChar char="•"/>
        <a:defRPr sz="4800" b="0" i="0" u="none" strike="noStrike" cap="none" spc="0">
          <a:solidFill>
            <a:srgbClr val="D8DEE9"/>
          </a:solidFill>
          <a:latin typeface="+mn-lt"/>
          <a:ea typeface="+mn-ea"/>
          <a:cs typeface="+mn-cs"/>
        </a:defRPr>
      </a:lvl9pPr>
    </p:bodyStyle>
    <p:otherStyle>
      <a:lvl1pPr marL="0" marR="0" indent="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1pPr>
      <a:lvl2pPr marL="0" marR="0" indent="4572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2pPr>
      <a:lvl3pPr marL="0" marR="0" indent="9144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3pPr>
      <a:lvl4pPr marL="0" marR="0" indent="13716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4pPr>
      <a:lvl5pPr marL="0" marR="0" indent="18288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5pPr>
      <a:lvl6pPr marL="0" marR="0" indent="22860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6pPr>
      <a:lvl7pPr marL="0" marR="0" indent="27432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7pPr>
      <a:lvl8pPr marL="0" marR="0" indent="32004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8pPr>
      <a:lvl9pPr marL="0" marR="0" indent="36576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1" name="Towards an International Network"/>
          <p:cNvSpPr txBox="1">
            <a:spLocks noGrp="1"/>
          </p:cNvSpPr>
          <p:nvPr>
            <p:ph type="ctrTitle"/>
          </p:nvPr>
        </p:nvSpPr>
        <p:spPr bwMode="auto">
          <a:xfrm>
            <a:off x="1209075" y="1036536"/>
            <a:ext cx="21971004" cy="4648201"/>
          </a:xfrm>
          <a:prstGeom prst="rect">
            <a:avLst/>
          </a:prstGeom>
        </p:spPr>
        <p:txBody>
          <a:bodyPr/>
          <a:lstStyle>
            <a:lvl1pPr>
              <a:defRPr sz="11100" spc="-221"/>
            </a:lvl1pPr>
          </a:lstStyle>
          <a:p>
            <a:pPr>
              <a:defRPr/>
            </a:pPr>
            <a:r>
              <a:rPr lang="en-US" dirty="0"/>
              <a:t>Roundtable discussion 1 WP6/WP7</a:t>
            </a:r>
            <a:endParaRPr dirty="0"/>
          </a:p>
        </p:txBody>
      </p:sp>
      <p:sp>
        <p:nvSpPr>
          <p:cNvPr id="153" name="*"/>
          <p:cNvSpPr txBox="1"/>
          <p:nvPr/>
        </p:nvSpPr>
        <p:spPr bwMode="auto">
          <a:xfrm>
            <a:off x="8278345" y="5613317"/>
            <a:ext cx="221591" cy="4613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D5D5D5"/>
                </a:solidFill>
              </a:defRPr>
            </a:lvl1pPr>
          </a:lstStyle>
          <a:p>
            <a:pPr>
              <a:defRPr/>
            </a:pPr>
            <a:r>
              <a:t>*</a:t>
            </a:r>
          </a:p>
        </p:txBody>
      </p:sp>
      <p:sp>
        <p:nvSpPr>
          <p:cNvPr id="1352564174" name=" 1352564173"/>
          <p:cNvSpPr/>
          <p:nvPr/>
        </p:nvSpPr>
        <p:spPr bwMode="auto">
          <a:xfrm>
            <a:off x="12064558" y="6675120"/>
            <a:ext cx="254916" cy="45723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Summary – Deliverable = Framework</a:t>
            </a:r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(Reducing entropy…)</a:t>
            </a:r>
            <a:endParaRPr lang="de-D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auto">
          <a:xfrm>
            <a:off x="1206500" y="3307741"/>
            <a:ext cx="21971000" cy="9196775"/>
          </a:xfrm>
        </p:spPr>
        <p:txBody>
          <a:bodyPr vertOverflow="overflow" horzOverflow="overflow" vert="horz" wrap="square" lIns="50799" tIns="50799" rIns="50799" bIns="50799" numCol="1" spcCol="0" rtlCol="0" fromWordArt="0" anchor="t" anchorCtr="0" forceAA="0" compatLnSpc="0">
            <a:normAutofit fontScale="85000" lnSpcReduction="20000"/>
          </a:bodyPr>
          <a:lstStyle/>
          <a:p>
            <a:pPr marL="0" indent="0">
              <a:buClr>
                <a:srgbClr val="95AE80"/>
              </a:buClr>
              <a:buSzPct val="100000"/>
              <a:buFont typeface="Wingdings"/>
              <a:buNone/>
              <a:defRPr/>
            </a:pPr>
            <a:endParaRPr dirty="0"/>
          </a:p>
          <a:p>
            <a:pPr>
              <a:buFont typeface="Wingdings"/>
              <a:buChar char="§"/>
              <a:defRPr/>
            </a:pPr>
            <a:r>
              <a:rPr lang="en-US" dirty="0"/>
              <a:t>WP6: 2 FTE for 4 years, 6 FTEs for 2 years to cover test cases; joint FTE with WP7</a:t>
            </a:r>
          </a:p>
          <a:p>
            <a:pPr>
              <a:buFont typeface="Wingdings"/>
              <a:buChar char="§"/>
              <a:defRPr/>
            </a:pPr>
            <a:r>
              <a:rPr lang="en-US" dirty="0"/>
              <a:t>Long-term plan: need agreement from CERN to host framework and maintain it</a:t>
            </a:r>
          </a:p>
          <a:p>
            <a:pPr>
              <a:buFont typeface="Wingdings"/>
              <a:buChar char="§"/>
              <a:defRPr/>
            </a:pPr>
            <a:r>
              <a:rPr lang="en-US" dirty="0"/>
              <a:t>Need in-kind contribution from test case facilities expected: beam time</a:t>
            </a:r>
          </a:p>
          <a:p>
            <a:pPr>
              <a:buFont typeface="Wingdings"/>
              <a:buChar char="§"/>
              <a:defRPr/>
            </a:pPr>
            <a:r>
              <a:rPr lang="en-US" dirty="0"/>
              <a:t>Framework provide solutions at different scales: e.g. spark cluster</a:t>
            </a:r>
          </a:p>
          <a:p>
            <a:pPr>
              <a:buFont typeface="Wingdings"/>
              <a:buChar char="§"/>
              <a:defRPr/>
            </a:pPr>
            <a:r>
              <a:rPr lang="en-US" dirty="0"/>
              <a:t>Test cases: received &gt; 20</a:t>
            </a:r>
          </a:p>
          <a:p>
            <a:pPr lvl="1">
              <a:buFont typeface="Wingdings"/>
              <a:buChar char="§"/>
              <a:defRPr/>
            </a:pPr>
            <a:r>
              <a:rPr lang="en-US" dirty="0"/>
              <a:t>Should balance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simulation</a:t>
            </a:r>
            <a:r>
              <a:rPr lang="de-DE" dirty="0"/>
              <a:t> and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/</a:t>
            </a:r>
            <a:r>
              <a:rPr lang="de-DE" dirty="0" err="1"/>
              <a:t>operation</a:t>
            </a:r>
            <a:endParaRPr lang="de-DE" dirty="0"/>
          </a:p>
          <a:p>
            <a:pPr lvl="1">
              <a:buFont typeface="Wingdings"/>
              <a:buChar char="§"/>
              <a:defRPr/>
            </a:pPr>
            <a:r>
              <a:rPr lang="de-DE" dirty="0" err="1"/>
              <a:t>Grouping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themes</a:t>
            </a:r>
            <a:r>
              <a:rPr lang="de-DE" dirty="0"/>
              <a:t> -&gt; </a:t>
            </a:r>
            <a:r>
              <a:rPr lang="de-DE" dirty="0" err="1"/>
              <a:t>prepare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demonstrator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ensure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tests</a:t>
            </a:r>
            <a:endParaRPr lang="de-DE" dirty="0"/>
          </a:p>
          <a:p>
            <a:pPr lvl="1">
              <a:buFont typeface="Wingdings"/>
              <a:buChar char="§"/>
              <a:defRPr/>
            </a:pPr>
            <a:r>
              <a:rPr lang="de-DE" dirty="0"/>
              <a:t>Include </a:t>
            </a:r>
            <a:r>
              <a:rPr lang="de-DE" dirty="0" err="1"/>
              <a:t>experiments</a:t>
            </a:r>
            <a:r>
              <a:rPr lang="de-DE" dirty="0"/>
              <a:t> (i.e. </a:t>
            </a:r>
            <a:r>
              <a:rPr lang="de-DE" dirty="0" err="1"/>
              <a:t>neutron</a:t>
            </a:r>
            <a:r>
              <a:rPr lang="de-DE" dirty="0"/>
              <a:t> </a:t>
            </a:r>
            <a:r>
              <a:rPr lang="de-DE" dirty="0" err="1"/>
              <a:t>facilities</a:t>
            </a:r>
            <a:r>
              <a:rPr lang="de-DE" dirty="0"/>
              <a:t>)</a:t>
            </a:r>
          </a:p>
          <a:p>
            <a:pPr>
              <a:buFont typeface="Wingdings"/>
              <a:buChar char="§"/>
              <a:defRPr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rgbClr val="000000"/>
        </a:solidFill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spDef>
    <a:lnDef>
      <a:spPr bwMode="auto">
        <a:prstGeom prst="rect">
          <a:avLst/>
        </a:prstGeom>
        <a:noFill/>
        <a:ln w="25400" cap="flat">
          <a:solidFill>
            <a:srgbClr val="000000"/>
          </a:solidFill>
          <a:prstDash val="solid"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lnDef>
    <a:txDef>
      <a:spPr bwMode="auto">
        <a:prstGeom prst="rect">
          <a:avLst/>
        </a:prstGeom>
        <a:noFill/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rgbClr val="000000"/>
        </a:solidFill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spDef>
    <a:lnDef>
      <a:spPr bwMode="auto">
        <a:prstGeom prst="rect">
          <a:avLst/>
        </a:prstGeom>
        <a:noFill/>
        <a:ln w="25400" cap="flat">
          <a:solidFill>
            <a:srgbClr val="000000"/>
          </a:solidFill>
          <a:prstDash val="solid"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lnDef>
    <a:txDef>
      <a:spPr bwMode="auto">
        <a:prstGeom prst="rect">
          <a:avLst/>
        </a:prstGeom>
        <a:noFill/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115</Words>
  <Application>Microsoft Macintosh PowerPoint</Application>
  <DocSecurity>0</DocSecurity>
  <PresentationFormat>Custom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Helvetica Neue</vt:lpstr>
      <vt:lpstr>Helvetica Neue Medium</vt:lpstr>
      <vt:lpstr>Wingdings</vt:lpstr>
      <vt:lpstr>21_BasicWhite</vt:lpstr>
      <vt:lpstr>Roundtable discussion 1 WP6/WP7</vt:lpstr>
      <vt:lpstr>Summary – Deliverable = Framework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an International Network</dc:title>
  <dc:subject/>
  <dc:creator>Eichler, Annika</dc:creator>
  <cp:keywords/>
  <dc:description/>
  <cp:lastModifiedBy>Verena Kain</cp:lastModifiedBy>
  <cp:revision>137</cp:revision>
  <dcterms:modified xsi:type="dcterms:W3CDTF">2023-11-27T16:16:19Z</dcterms:modified>
  <cp:category/>
  <dc:identifier/>
  <cp:contentStatus/>
  <dc:language/>
  <cp:version/>
</cp:coreProperties>
</file>