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46"/>
    <p:restoredTop sz="96234"/>
  </p:normalViewPr>
  <p:slideViewPr>
    <p:cSldViewPr snapToGrid="0">
      <p:cViewPr varScale="1">
        <p:scale>
          <a:sx n="84" d="100"/>
          <a:sy n="84" d="100"/>
        </p:scale>
        <p:origin x="192" y="10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DD724-B8D0-22D1-1ED9-27DED576D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784B17-AB4E-462F-DBDF-D0C547B9D2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E141C-1E15-D738-5690-3F32F5CF2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F424D-15DF-B3A5-0576-B188995D4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CA551-1C57-E630-F027-BE51DCAB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75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176B4-207F-E2F4-2196-8A8F8AB83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BDD315-6BEE-003A-5023-70058F5BA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28E2E-474E-4D1F-7169-3C33C42CA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1DB58-2AC8-CEFF-4B46-C2EFBD868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262AB-81C8-C8B4-8BFF-72C52F4C3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2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E050F5-61E9-C8A4-4287-CF9611BF88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6658A-459B-4217-BEC5-253AA9B74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846AB-F363-AB8D-2A40-A96260E3F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AEEF1-60FD-1D08-306F-D03B3031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23C57-8700-33E4-3341-CDAE9FC83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78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42FD6-C306-00DD-64C5-B5C4A7B0C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75DCB-F07B-0745-92B6-E3C9775EB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F1A8E-2D8C-99B3-C263-83272D2D0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7F1CE-C494-4807-208B-EAB7BE2CA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0EC1D-7939-F3ED-9D77-7D86476A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19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1A140-0293-D604-E61C-B609DB354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D6DE3-D836-22BB-D39A-F57942B38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6F266-CBA3-B88E-BCF8-488900926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EBDD0-DF4E-FF7A-1DC9-602B8BBFB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9AD34-2E53-6EFD-1394-828DE7966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28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533F-4A9D-8ACD-F36A-8FFE3E4C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7A606-80E5-0375-9BD0-697ED15BAE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B00829-D4DB-D281-1284-09AB6EB07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1157B0-A649-A14E-55B8-464A33526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A9A89-C77C-D40B-44FE-338BAB378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4DB77-5AFD-A723-6BE6-B771335C0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00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0530D-EE72-BE25-0BE0-48C068C13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5EA15-89F2-5467-5050-59D3976FE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ABB86-E46E-0A61-B5E4-84BC5F45E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1E5BC2-93BA-5ED1-110B-9F001FE5D9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674EC-9DD4-BD4E-B676-DAAE889F1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C80172-9629-FBA1-92DA-A604CDD5D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59FC04-5F8B-9B96-C32B-269567BA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675B73-8E0B-232E-EC30-EE8F9F174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5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E33FC-5364-D7BB-630F-35BDA31BF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D553D4-12BF-8201-14E0-DD919FD0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26A81-5521-41B9-5E32-7CB2632F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60F85A-817A-518C-6DE2-68F94AFE4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17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7B6A70-837C-7345-8F12-49EF14320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348FC-DBE2-922E-9E04-70EE161E0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EBA18-F7BF-BE07-02BF-0AABBB02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13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1D8DE-9C9F-AE4B-14F6-41B6345DD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1A60E-003C-BE1D-B2DA-77A76A409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E027CF-73E9-D79C-FE09-3BFBC371E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0EB4E-FDCA-4D45-2C7F-75FE67245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20E65-1B5C-75D0-4053-9E3539887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0FE01-86C1-BEF4-4014-666627B5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4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3CB53-4A19-D6E7-AE10-BF06ADFAD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0EA913-1314-33AA-4366-A17AAC5D25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78D9B-93EB-8176-C907-ED95F23CF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1BEC2-B707-91DB-3D4E-768C60E9C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45B54-29E2-F91B-4794-388315E5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C8E48E-1557-9D4C-647E-583CE23C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10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E95461-121C-34E0-DFE5-58439B787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7E6475-0004-E5DF-C0E5-5D5B51817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89C7F-9C28-5621-DD71-C988C1BDC3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A49BA-EDA8-2543-9B84-CC30239FDDF0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007CF-AA98-540E-0860-1F2AE986D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F38F4-2385-9592-02AA-CF28CD566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479E4-FE4A-2B45-A925-D110057A4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4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4C998E-5483-E0A3-B217-476289D18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Group 2 - AI guidelines, data and training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751B36-3DD1-A2A8-1F95-75E4A8E3F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Strong links with WP5 (data and metadata), WP7 (demonstrators) as validation &amp; requirements</a:t>
            </a:r>
          </a:p>
          <a:p>
            <a:pPr lvl="1"/>
            <a:r>
              <a:rPr lang="en-GB" sz="2000" dirty="0"/>
              <a:t>How to identify shared resources between these WPs?</a:t>
            </a:r>
          </a:p>
          <a:p>
            <a:r>
              <a:rPr lang="en-GB" sz="2400" dirty="0"/>
              <a:t>Concrete use-cases can bootstrap the guidelines, give it initial structure</a:t>
            </a:r>
          </a:p>
          <a:p>
            <a:pPr lvl="1"/>
            <a:r>
              <a:rPr lang="en-GB" sz="2000" dirty="0"/>
              <a:t>With categorise the use-cases, and a representative sample per category</a:t>
            </a:r>
          </a:p>
          <a:p>
            <a:r>
              <a:rPr lang="en-GB" sz="2400" dirty="0"/>
              <a:t>There is a value to reach out to the community a working groups, surveys, committees etc. to chart the landscape of why, how and where AI is used.</a:t>
            </a:r>
          </a:p>
          <a:p>
            <a:pPr lvl="1"/>
            <a:r>
              <a:rPr lang="en-GB" sz="2000" dirty="0"/>
              <a:t>This beyond participating institutes taking part in ARTIFACT</a:t>
            </a:r>
          </a:p>
          <a:p>
            <a:r>
              <a:rPr lang="en-GB" sz="2400" dirty="0"/>
              <a:t>The challenge – how specific the guidelines should be?</a:t>
            </a:r>
          </a:p>
          <a:p>
            <a:pPr lvl="1"/>
            <a:r>
              <a:rPr lang="en-GB" sz="2000" dirty="0"/>
              <a:t>It would help to include implementation specific recommendations, e.g., technologies to use</a:t>
            </a:r>
          </a:p>
          <a:p>
            <a:r>
              <a:rPr lang="en-GB" sz="2400" dirty="0"/>
              <a:t>Ultimately, could the guidelines result in a recommendation for EU to introduce </a:t>
            </a:r>
            <a:r>
              <a:rPr lang="en-GB" sz="2400"/>
              <a:t>AI specific certifications? </a:t>
            </a:r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87596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141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Group 2 - AI guidelines, data and training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2 - AI guidelines, data and training</dc:title>
  <dc:creator>Lukasz Burdzanowski</dc:creator>
  <cp:lastModifiedBy>Lukasz Burdzanowski</cp:lastModifiedBy>
  <cp:revision>4</cp:revision>
  <dcterms:created xsi:type="dcterms:W3CDTF">2023-11-27T15:05:50Z</dcterms:created>
  <dcterms:modified xsi:type="dcterms:W3CDTF">2023-11-27T16:17:19Z</dcterms:modified>
</cp:coreProperties>
</file>