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53854-DEE3-454E-85F4-40A6457A0013}" v="71" dt="2023-11-27T15:55:14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rtney ALLISON" userId="aee1e134-4e9e-47ab-8f6c-d62e08c8ba80" providerId="ADAL" clId="{B9D53854-DEE3-454E-85F4-40A6457A0013}"/>
    <pc:docChg chg="modSld">
      <pc:chgData name="Courtney ALLISON" userId="aee1e134-4e9e-47ab-8f6c-d62e08c8ba80" providerId="ADAL" clId="{B9D53854-DEE3-454E-85F4-40A6457A0013}" dt="2023-11-27T15:55:14.691" v="70" actId="20577"/>
      <pc:docMkLst>
        <pc:docMk/>
      </pc:docMkLst>
      <pc:sldChg chg="modSp mod">
        <pc:chgData name="Courtney ALLISON" userId="aee1e134-4e9e-47ab-8f6c-d62e08c8ba80" providerId="ADAL" clId="{B9D53854-DEE3-454E-85F4-40A6457A0013}" dt="2023-11-27T15:55:14.691" v="70" actId="20577"/>
        <pc:sldMkLst>
          <pc:docMk/>
          <pc:sldMk cId="1873476118" sldId="256"/>
        </pc:sldMkLst>
        <pc:spChg chg="mod">
          <ac:chgData name="Courtney ALLISON" userId="aee1e134-4e9e-47ab-8f6c-d62e08c8ba80" providerId="ADAL" clId="{B9D53854-DEE3-454E-85F4-40A6457A0013}" dt="2023-11-27T15:55:14.691" v="70" actId="20577"/>
          <ac:spMkLst>
            <pc:docMk/>
            <pc:sldMk cId="1873476118" sldId="256"/>
            <ac:spMk id="7" creationId="{6D579650-8649-9DD5-5E53-90611573A4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B09E-924C-207C-A388-305D16A78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58148-9CF0-A114-AFB3-8441E976B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D1534-415B-BE8E-8619-3F1F7D8F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C3AC-7CBA-3BA2-E49C-B4338A5E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7B4EF-8C45-6EFD-5387-10D67392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6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96C20-722B-CBFF-40A9-0D231897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A9F19-EC8D-01DF-F5CF-8D4AA976C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A3649-FAED-AF73-A852-8E0247C7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B13BE-6BF9-00CC-60B9-B26EE0B9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C7598-A2F9-CEC8-A726-087CD55C2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2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1557D-73F6-AC3B-ECA7-563BB3AA1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E6E8F-7DF1-10C9-BA99-09202CECE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E66A4-8C03-48D5-62DD-30935FB0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1B9D4-CDDA-F9C1-CADB-0F91D869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B0EB-93ED-1238-F29E-2E526E27E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3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BAAF1-7023-54C9-72CB-AB62AE4F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A90E0-98F4-27A3-C84F-4E2FF36D8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F02A7-54FE-1D07-2B4F-636AF2AC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AF34B-C7C1-34F4-6C2A-72A251ED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9F80E-F25F-2A7B-66E9-C0CD770D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7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1A3C-350C-D936-6BAF-42CCC21F9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00821-DD3B-62BD-DF0F-C8FC025DA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080AB-79CC-85E6-EBFD-6BC011A0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92904-19B1-E57D-459F-C76DAC7E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21B6D-5096-53C3-DCB0-FEAD39FE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D540-FA49-EC83-2D22-CCB31ED4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E686-A301-FA51-B23C-2C63A81D3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6A9B7-1BA3-BB98-6B5E-ECFDAA78D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EBDE1-094E-F72D-3DE1-A564E78C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E045E-F91F-CAC3-A32F-2715DDF9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7725F-8072-3B69-A601-7CEE35EC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7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B710-1B73-63D7-DD13-0DEAB1C5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E6219-2842-7FE6-C42A-7CA7361D1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11F81-E9B0-D53E-BCB1-4BBEA67A2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BC8BEE-4CE2-D00A-D9D5-2F8BC4D7D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F93DC-725C-71DD-92A1-6D0341ED3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BF7539-08CF-A057-0151-47F29E86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BAD41-D028-9BF1-EC18-94B67118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95A1D0-5342-3A62-E826-5263349A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D5A5-D4A7-DD58-AFA5-9EEF68D9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7BA16-5787-F851-F19D-764B6A9FC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188163-A502-6B87-CBB0-8FAD1689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152F2-2E9E-7961-6D8C-8B697A29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CC79A0-5D91-620F-A444-2ED0BDCB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6B469-3387-8FAD-8F85-B81AB3D4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4EC43-4740-F17F-84E9-0BD56B12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5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48D40-92E6-51B8-B886-B6712996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4D38-5CC6-7C1B-0296-14EA7BFF9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EC4D2-6BE7-A94B-C559-DE024F383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20681-341D-71FD-7D9B-7CDB473F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6F83F-D7FF-B79F-8F78-9AC2A6025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FEE79-0286-5888-DAC9-22F0490F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7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45491-2758-F77D-D845-43C7599EA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69216-D749-C182-E74D-34318B923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5D515-BA59-FDB5-F582-01878835D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A4FDE-955D-E593-2DBD-0FBD8DE7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D12F5-1E12-DEB7-4F25-1E4A4CAC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DDA71-56F1-3128-13DC-0D215EAC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621A22-A689-6B1C-4470-774C66823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8B32E-4EC2-4861-D960-D963DF0B3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C8EF-9476-85C8-271A-05A84556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CE83-A1E4-4B6F-8CF6-E81D9B2C859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C1A6A-AD98-F851-D394-68F1DB6FE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69FFC-A491-0125-274B-340ADABDA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13DEE-11D0-4DFF-9DA8-D06DEA99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656D6C-9CEF-8476-B850-D780822312FC}"/>
              </a:ext>
            </a:extLst>
          </p:cNvPr>
          <p:cNvSpPr txBox="1"/>
          <p:nvPr/>
        </p:nvSpPr>
        <p:spPr>
          <a:xfrm>
            <a:off x="523875" y="542925"/>
            <a:ext cx="6886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Key Outcomes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F0C2AF-1C4F-62F5-20BF-2D43F38C243D}"/>
              </a:ext>
            </a:extLst>
          </p:cNvPr>
          <p:cNvSpPr txBox="1"/>
          <p:nvPr/>
        </p:nvSpPr>
        <p:spPr>
          <a:xfrm>
            <a:off x="647701" y="1607641"/>
            <a:ext cx="10706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Communication; internal communications should be accessible by all members of consortium. Example recommended; Teams and SharePoint for meetings and document sharing.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External documents </a:t>
            </a:r>
            <a:r>
              <a:rPr lang="en-US" sz="2000" err="1"/>
              <a:t>ie</a:t>
            </a:r>
            <a:r>
              <a:rPr lang="en-US" sz="2000"/>
              <a:t>; deliverables should be shared via a service such as </a:t>
            </a:r>
            <a:r>
              <a:rPr lang="en-US" sz="2000" err="1"/>
              <a:t>Zenodo</a:t>
            </a:r>
            <a:r>
              <a:rPr lang="en-US" sz="200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The project website should have a contact form to contact communication team.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Project website should have a private login area for “members”.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Environmental impact should be made clear on public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Training opportunities should be advertised on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Legacy website needed after project lifetime.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CB84D5-9C79-3D43-2369-A9A2935F3271}"/>
              </a:ext>
            </a:extLst>
          </p:cNvPr>
          <p:cNvSpPr txBox="1"/>
          <p:nvPr/>
        </p:nvSpPr>
        <p:spPr>
          <a:xfrm>
            <a:off x="647701" y="4239041"/>
            <a:ext cx="10220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Stakeholders; could be international. We should seek a relationship with the US equivalent of the project.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We could start an international chapter for the community.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579650-8649-9DD5-5E53-90611573A4DB}"/>
              </a:ext>
            </a:extLst>
          </p:cNvPr>
          <p:cNvSpPr txBox="1"/>
          <p:nvPr/>
        </p:nvSpPr>
        <p:spPr>
          <a:xfrm>
            <a:off x="647701" y="5331560"/>
            <a:ext cx="10706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Dissemination; special issues of journal publications. Presence at yearly machine learning for accelerators conference (this year in South Korea).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List of events and conferences should be created for the proposal.</a:t>
            </a:r>
          </a:p>
        </p:txBody>
      </p:sp>
    </p:spTree>
    <p:extLst>
      <p:ext uri="{BB962C8B-B14F-4D97-AF65-F5344CB8AC3E}">
        <p14:creationId xmlns:p14="http://schemas.microsoft.com/office/powerpoint/2010/main" val="187347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ALLISON</dc:creator>
  <cp:revision>1</cp:revision>
  <dcterms:created xsi:type="dcterms:W3CDTF">2023-11-27T14:14:24Z</dcterms:created>
  <dcterms:modified xsi:type="dcterms:W3CDTF">2023-11-27T15:55:50Z</dcterms:modified>
</cp:coreProperties>
</file>